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8"/>
  </p:notesMasterIdLst>
  <p:sldIdLst>
    <p:sldId id="256" r:id="rId2"/>
    <p:sldId id="274" r:id="rId3"/>
    <p:sldId id="275" r:id="rId4"/>
    <p:sldId id="289" r:id="rId5"/>
    <p:sldId id="288" r:id="rId6"/>
    <p:sldId id="263" r:id="rId7"/>
    <p:sldId id="259" r:id="rId8"/>
    <p:sldId id="285" r:id="rId9"/>
    <p:sldId id="279" r:id="rId10"/>
    <p:sldId id="277" r:id="rId11"/>
    <p:sldId id="278" r:id="rId12"/>
    <p:sldId id="283" r:id="rId13"/>
    <p:sldId id="268" r:id="rId14"/>
    <p:sldId id="282" r:id="rId15"/>
    <p:sldId id="286" r:id="rId16"/>
    <p:sldId id="265" r:id="rId17"/>
    <p:sldId id="271" r:id="rId18"/>
    <p:sldId id="264" r:id="rId19"/>
    <p:sldId id="261" r:id="rId20"/>
    <p:sldId id="287" r:id="rId21"/>
    <p:sldId id="280" r:id="rId22"/>
    <p:sldId id="284" r:id="rId23"/>
    <p:sldId id="260" r:id="rId24"/>
    <p:sldId id="267" r:id="rId25"/>
    <p:sldId id="270" r:id="rId26"/>
    <p:sldId id="27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lvl="0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3642"/>
    <a:srgbClr val="00B9F2"/>
    <a:srgbClr val="005B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4C06C07-53FC-4D25-A319-B85F6A2379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30980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492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496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448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248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281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190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44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643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355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628334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11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407592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12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7806403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181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14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285762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7676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3030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537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5159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0854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687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278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22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8037542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03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8347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7482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512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1CE776E-FA44-465C-A03C-3FE3DD9BD0B3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2019/1/19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1CE776E-FA44-465C-A03C-3FE3DD9BD0B3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2019/1/19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23F1E92-3159-475C-9DF2-5474327CA6E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229350"/>
            <a:ext cx="12192000" cy="628650"/>
          </a:xfrm>
          <a:prstGeom prst="rect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5"/>
          <p:cNvSpPr/>
          <p:nvPr/>
        </p:nvSpPr>
        <p:spPr>
          <a:xfrm>
            <a:off x="266700" y="6229350"/>
            <a:ext cx="4267200" cy="628650"/>
          </a:xfrm>
          <a:custGeom>
            <a:avLst/>
            <a:gdLst>
              <a:gd name="connsiteX0" fmla="*/ 0 w 4076700"/>
              <a:gd name="connsiteY0" fmla="*/ 0 h 628650"/>
              <a:gd name="connsiteX1" fmla="*/ 4076700 w 4076700"/>
              <a:gd name="connsiteY1" fmla="*/ 0 h 628650"/>
              <a:gd name="connsiteX2" fmla="*/ 4076700 w 4076700"/>
              <a:gd name="connsiteY2" fmla="*/ 628650 h 628650"/>
              <a:gd name="connsiteX3" fmla="*/ 0 w 4076700"/>
              <a:gd name="connsiteY3" fmla="*/ 628650 h 628650"/>
              <a:gd name="connsiteX4" fmla="*/ 0 w 4076700"/>
              <a:gd name="connsiteY4" fmla="*/ 0 h 628650"/>
              <a:gd name="connsiteX0-1" fmla="*/ 0 w 4076700"/>
              <a:gd name="connsiteY0-2" fmla="*/ 0 h 628650"/>
              <a:gd name="connsiteX1-3" fmla="*/ 4076700 w 4076700"/>
              <a:gd name="connsiteY1-4" fmla="*/ 0 h 628650"/>
              <a:gd name="connsiteX2-5" fmla="*/ 4067175 w 4076700"/>
              <a:gd name="connsiteY2-6" fmla="*/ 314325 h 628650"/>
              <a:gd name="connsiteX3-7" fmla="*/ 4076700 w 4076700"/>
              <a:gd name="connsiteY3-8" fmla="*/ 628650 h 628650"/>
              <a:gd name="connsiteX4-9" fmla="*/ 0 w 4076700"/>
              <a:gd name="connsiteY4-10" fmla="*/ 628650 h 628650"/>
              <a:gd name="connsiteX5" fmla="*/ 0 w 4076700"/>
              <a:gd name="connsiteY5" fmla="*/ 0 h 628650"/>
              <a:gd name="connsiteX0-11" fmla="*/ 0 w 4238625"/>
              <a:gd name="connsiteY0-12" fmla="*/ 0 h 628650"/>
              <a:gd name="connsiteX1-13" fmla="*/ 4076700 w 4238625"/>
              <a:gd name="connsiteY1-14" fmla="*/ 0 h 628650"/>
              <a:gd name="connsiteX2-15" fmla="*/ 4238625 w 4238625"/>
              <a:gd name="connsiteY2-16" fmla="*/ 333375 h 628650"/>
              <a:gd name="connsiteX3-17" fmla="*/ 4076700 w 4238625"/>
              <a:gd name="connsiteY3-18" fmla="*/ 628650 h 628650"/>
              <a:gd name="connsiteX4-19" fmla="*/ 0 w 4238625"/>
              <a:gd name="connsiteY4-20" fmla="*/ 628650 h 628650"/>
              <a:gd name="connsiteX5-21" fmla="*/ 0 w 4238625"/>
              <a:gd name="connsiteY5-22" fmla="*/ 0 h 628650"/>
              <a:gd name="connsiteX0-23" fmla="*/ 0 w 4267200"/>
              <a:gd name="connsiteY0-24" fmla="*/ 0 h 628650"/>
              <a:gd name="connsiteX1-25" fmla="*/ 4076700 w 4267200"/>
              <a:gd name="connsiteY1-26" fmla="*/ 0 h 628650"/>
              <a:gd name="connsiteX2-27" fmla="*/ 4267200 w 4267200"/>
              <a:gd name="connsiteY2-28" fmla="*/ 333375 h 628650"/>
              <a:gd name="connsiteX3-29" fmla="*/ 4076700 w 4267200"/>
              <a:gd name="connsiteY3-30" fmla="*/ 628650 h 628650"/>
              <a:gd name="connsiteX4-31" fmla="*/ 0 w 4267200"/>
              <a:gd name="connsiteY4-32" fmla="*/ 628650 h 628650"/>
              <a:gd name="connsiteX5-33" fmla="*/ 0 w 4267200"/>
              <a:gd name="connsiteY5-34" fmla="*/ 0 h 628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267200" h="628650">
                <a:moveTo>
                  <a:pt x="0" y="0"/>
                </a:moveTo>
                <a:lnTo>
                  <a:pt x="4076700" y="0"/>
                </a:lnTo>
                <a:lnTo>
                  <a:pt x="4267200" y="333375"/>
                </a:lnTo>
                <a:lnTo>
                  <a:pt x="4076700" y="628650"/>
                </a:lnTo>
                <a:lnTo>
                  <a:pt x="0" y="628650"/>
                </a:lnTo>
                <a:lnTo>
                  <a:pt x="0" y="0"/>
                </a:lnTo>
                <a:close/>
              </a:path>
            </a:pathLst>
          </a:custGeom>
          <a:solidFill>
            <a:srgbClr val="00B9F2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6229350"/>
            <a:ext cx="4267200" cy="628650"/>
          </a:xfrm>
          <a:custGeom>
            <a:avLst/>
            <a:gdLst>
              <a:gd name="connsiteX0" fmla="*/ 0 w 4076700"/>
              <a:gd name="connsiteY0" fmla="*/ 0 h 628650"/>
              <a:gd name="connsiteX1" fmla="*/ 4076700 w 4076700"/>
              <a:gd name="connsiteY1" fmla="*/ 0 h 628650"/>
              <a:gd name="connsiteX2" fmla="*/ 4076700 w 4076700"/>
              <a:gd name="connsiteY2" fmla="*/ 628650 h 628650"/>
              <a:gd name="connsiteX3" fmla="*/ 0 w 4076700"/>
              <a:gd name="connsiteY3" fmla="*/ 628650 h 628650"/>
              <a:gd name="connsiteX4" fmla="*/ 0 w 4076700"/>
              <a:gd name="connsiteY4" fmla="*/ 0 h 628650"/>
              <a:gd name="connsiteX0-1" fmla="*/ 0 w 4076700"/>
              <a:gd name="connsiteY0-2" fmla="*/ 0 h 628650"/>
              <a:gd name="connsiteX1-3" fmla="*/ 4076700 w 4076700"/>
              <a:gd name="connsiteY1-4" fmla="*/ 0 h 628650"/>
              <a:gd name="connsiteX2-5" fmla="*/ 4067175 w 4076700"/>
              <a:gd name="connsiteY2-6" fmla="*/ 314325 h 628650"/>
              <a:gd name="connsiteX3-7" fmla="*/ 4076700 w 4076700"/>
              <a:gd name="connsiteY3-8" fmla="*/ 628650 h 628650"/>
              <a:gd name="connsiteX4-9" fmla="*/ 0 w 4076700"/>
              <a:gd name="connsiteY4-10" fmla="*/ 628650 h 628650"/>
              <a:gd name="connsiteX5" fmla="*/ 0 w 4076700"/>
              <a:gd name="connsiteY5" fmla="*/ 0 h 628650"/>
              <a:gd name="connsiteX0-11" fmla="*/ 0 w 4238625"/>
              <a:gd name="connsiteY0-12" fmla="*/ 0 h 628650"/>
              <a:gd name="connsiteX1-13" fmla="*/ 4076700 w 4238625"/>
              <a:gd name="connsiteY1-14" fmla="*/ 0 h 628650"/>
              <a:gd name="connsiteX2-15" fmla="*/ 4238625 w 4238625"/>
              <a:gd name="connsiteY2-16" fmla="*/ 333375 h 628650"/>
              <a:gd name="connsiteX3-17" fmla="*/ 4076700 w 4238625"/>
              <a:gd name="connsiteY3-18" fmla="*/ 628650 h 628650"/>
              <a:gd name="connsiteX4-19" fmla="*/ 0 w 4238625"/>
              <a:gd name="connsiteY4-20" fmla="*/ 628650 h 628650"/>
              <a:gd name="connsiteX5-21" fmla="*/ 0 w 4238625"/>
              <a:gd name="connsiteY5-22" fmla="*/ 0 h 628650"/>
              <a:gd name="connsiteX0-23" fmla="*/ 0 w 4267200"/>
              <a:gd name="connsiteY0-24" fmla="*/ 0 h 628650"/>
              <a:gd name="connsiteX1-25" fmla="*/ 4076700 w 4267200"/>
              <a:gd name="connsiteY1-26" fmla="*/ 0 h 628650"/>
              <a:gd name="connsiteX2-27" fmla="*/ 4267200 w 4267200"/>
              <a:gd name="connsiteY2-28" fmla="*/ 333375 h 628650"/>
              <a:gd name="connsiteX3-29" fmla="*/ 4076700 w 4267200"/>
              <a:gd name="connsiteY3-30" fmla="*/ 628650 h 628650"/>
              <a:gd name="connsiteX4-31" fmla="*/ 0 w 4267200"/>
              <a:gd name="connsiteY4-32" fmla="*/ 628650 h 628650"/>
              <a:gd name="connsiteX5-33" fmla="*/ 0 w 4267200"/>
              <a:gd name="connsiteY5-34" fmla="*/ 0 h 628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267200" h="628650">
                <a:moveTo>
                  <a:pt x="0" y="0"/>
                </a:moveTo>
                <a:lnTo>
                  <a:pt x="4076700" y="0"/>
                </a:lnTo>
                <a:lnTo>
                  <a:pt x="4267200" y="333375"/>
                </a:lnTo>
                <a:lnTo>
                  <a:pt x="4076700" y="628650"/>
                </a:lnTo>
                <a:lnTo>
                  <a:pt x="0" y="628650"/>
                </a:lnTo>
                <a:lnTo>
                  <a:pt x="0" y="0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72224" y="2986088"/>
            <a:ext cx="911980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机械类毕业论文</a:t>
            </a:r>
            <a:r>
              <a:rPr lang="en-US" altLang="zh-CN" sz="6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ppt</a:t>
            </a: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模板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95663" y="4119563"/>
            <a:ext cx="5570538" cy="523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封面和内页所有素材均可自由编辑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13163" y="4633913"/>
            <a:ext cx="4711700" cy="339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框架完整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·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定制级别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·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超级好用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17416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38" y="1296988"/>
            <a:ext cx="1544637" cy="1525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0" y="0"/>
            <a:ext cx="4978400" cy="6858000"/>
          </a:xfrm>
          <a:prstGeom prst="rect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343150"/>
            <a:ext cx="5257800" cy="811213"/>
          </a:xfrm>
          <a:prstGeom prst="rect">
            <a:avLst/>
          </a:prstGeom>
          <a:solidFill>
            <a:srgbClr val="3133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直角三角形 6"/>
          <p:cNvSpPr/>
          <p:nvPr/>
        </p:nvSpPr>
        <p:spPr>
          <a:xfrm rot="5400000">
            <a:off x="5030788" y="3089275"/>
            <a:ext cx="161925" cy="292100"/>
          </a:xfrm>
          <a:prstGeom prst="rtTriangle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8438" name="组合 14"/>
          <p:cNvGrpSpPr/>
          <p:nvPr/>
        </p:nvGrpSpPr>
        <p:grpSpPr>
          <a:xfrm>
            <a:off x="1825625" y="508000"/>
            <a:ext cx="1327150" cy="1327150"/>
            <a:chOff x="5549900" y="975165"/>
            <a:chExt cx="1092200" cy="1092200"/>
          </a:xfrm>
        </p:grpSpPr>
        <p:sp>
          <p:nvSpPr>
            <p:cNvPr id="10" name="椭圆 9"/>
            <p:cNvSpPr/>
            <p:nvPr/>
          </p:nvSpPr>
          <p:spPr>
            <a:xfrm>
              <a:off x="5549900" y="975165"/>
              <a:ext cx="1092200" cy="1092200"/>
            </a:xfrm>
            <a:prstGeom prst="ellipse">
              <a:avLst/>
            </a:prstGeom>
            <a:solidFill>
              <a:srgbClr val="F4F5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72" name="Freeform 5"/>
            <p:cNvSpPr>
              <a:spLocks noEditPoints="1"/>
            </p:cNvSpPr>
            <p:nvPr/>
          </p:nvSpPr>
          <p:spPr>
            <a:xfrm>
              <a:off x="5864225" y="1189478"/>
              <a:ext cx="565150" cy="663574"/>
            </a:xfrm>
            <a:custGeom>
              <a:avLst/>
              <a:gdLst/>
              <a:ahLst/>
              <a:cxnLst>
                <a:cxn ang="0">
                  <a:pos x="2147483646" y="417131733"/>
                </a:cxn>
                <a:cxn ang="0">
                  <a:pos x="2147483646" y="417131733"/>
                </a:cxn>
                <a:cxn ang="0">
                  <a:pos x="2147483646" y="0"/>
                </a:cxn>
                <a:cxn ang="0">
                  <a:pos x="0" y="0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417131733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0" t="0" r="0" b="0"/>
              <a:pathLst>
                <a:path w="756" h="888">
                  <a:moveTo>
                    <a:pt x="313" y="1"/>
                  </a:moveTo>
                  <a:cubicBezTo>
                    <a:pt x="307" y="1"/>
                    <a:pt x="302" y="1"/>
                    <a:pt x="296" y="1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88"/>
                    <a:pt x="0" y="888"/>
                    <a:pt x="0" y="888"/>
                  </a:cubicBezTo>
                  <a:cubicBezTo>
                    <a:pt x="296" y="888"/>
                    <a:pt x="296" y="888"/>
                    <a:pt x="296" y="888"/>
                  </a:cubicBezTo>
                  <a:cubicBezTo>
                    <a:pt x="296" y="888"/>
                    <a:pt x="296" y="888"/>
                    <a:pt x="296" y="888"/>
                  </a:cubicBezTo>
                  <a:cubicBezTo>
                    <a:pt x="301" y="888"/>
                    <a:pt x="306" y="888"/>
                    <a:pt x="311" y="888"/>
                  </a:cubicBezTo>
                  <a:cubicBezTo>
                    <a:pt x="556" y="888"/>
                    <a:pt x="756" y="687"/>
                    <a:pt x="756" y="442"/>
                  </a:cubicBezTo>
                  <a:cubicBezTo>
                    <a:pt x="756" y="197"/>
                    <a:pt x="557" y="1"/>
                    <a:pt x="313" y="1"/>
                  </a:cubicBezTo>
                  <a:moveTo>
                    <a:pt x="257" y="326"/>
                  </a:moveTo>
                  <a:cubicBezTo>
                    <a:pt x="268" y="193"/>
                    <a:pt x="349" y="93"/>
                    <a:pt x="349" y="93"/>
                  </a:cubicBezTo>
                  <a:cubicBezTo>
                    <a:pt x="349" y="93"/>
                    <a:pt x="427" y="188"/>
                    <a:pt x="411" y="342"/>
                  </a:cubicBezTo>
                  <a:cubicBezTo>
                    <a:pt x="396" y="491"/>
                    <a:pt x="317" y="578"/>
                    <a:pt x="317" y="578"/>
                  </a:cubicBezTo>
                  <a:cubicBezTo>
                    <a:pt x="317" y="578"/>
                    <a:pt x="245" y="460"/>
                    <a:pt x="257" y="326"/>
                  </a:cubicBezTo>
                  <a:moveTo>
                    <a:pt x="234" y="790"/>
                  </a:moveTo>
                  <a:cubicBezTo>
                    <a:pt x="234" y="790"/>
                    <a:pt x="127" y="667"/>
                    <a:pt x="118" y="558"/>
                  </a:cubicBezTo>
                  <a:cubicBezTo>
                    <a:pt x="105" y="410"/>
                    <a:pt x="212" y="280"/>
                    <a:pt x="212" y="280"/>
                  </a:cubicBezTo>
                  <a:cubicBezTo>
                    <a:pt x="205" y="483"/>
                    <a:pt x="273" y="574"/>
                    <a:pt x="273" y="574"/>
                  </a:cubicBezTo>
                  <a:cubicBezTo>
                    <a:pt x="273" y="574"/>
                    <a:pt x="289" y="597"/>
                    <a:pt x="278" y="667"/>
                  </a:cubicBezTo>
                  <a:cubicBezTo>
                    <a:pt x="267" y="737"/>
                    <a:pt x="234" y="790"/>
                    <a:pt x="234" y="790"/>
                  </a:cubicBezTo>
                  <a:moveTo>
                    <a:pt x="505" y="665"/>
                  </a:moveTo>
                  <a:cubicBezTo>
                    <a:pt x="408" y="772"/>
                    <a:pt x="278" y="790"/>
                    <a:pt x="278" y="790"/>
                  </a:cubicBezTo>
                  <a:cubicBezTo>
                    <a:pt x="278" y="790"/>
                    <a:pt x="282" y="666"/>
                    <a:pt x="395" y="560"/>
                  </a:cubicBezTo>
                  <a:cubicBezTo>
                    <a:pt x="508" y="453"/>
                    <a:pt x="616" y="426"/>
                    <a:pt x="616" y="426"/>
                  </a:cubicBezTo>
                  <a:cubicBezTo>
                    <a:pt x="616" y="426"/>
                    <a:pt x="601" y="558"/>
                    <a:pt x="505" y="665"/>
                  </a:cubicBezTo>
                </a:path>
              </a:pathLst>
            </a:custGeom>
            <a:solidFill>
              <a:srgbClr val="089EA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830888" y="1089025"/>
            <a:ext cx="4870450" cy="5257800"/>
            <a:chOff x="5872163" y="1089025"/>
            <a:chExt cx="4870450" cy="5257800"/>
          </a:xfrm>
        </p:grpSpPr>
        <p:sp>
          <p:nvSpPr>
            <p:cNvPr id="18443" name="文本框 129"/>
            <p:cNvSpPr txBox="1"/>
            <p:nvPr/>
          </p:nvSpPr>
          <p:spPr>
            <a:xfrm>
              <a:off x="5872163" y="1089025"/>
              <a:ext cx="4213533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一、研究背景及意义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872163" y="1639888"/>
              <a:ext cx="476091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45" name="文本框 128"/>
            <p:cNvSpPr txBox="1"/>
            <p:nvPr/>
          </p:nvSpPr>
          <p:spPr>
            <a:xfrm>
              <a:off x="6113462" y="1725613"/>
              <a:ext cx="1192213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国内现状</a:t>
              </a:r>
            </a:p>
          </p:txBody>
        </p:sp>
        <p:sp>
          <p:nvSpPr>
            <p:cNvPr id="18446" name="文本框 128"/>
            <p:cNvSpPr txBox="1"/>
            <p:nvPr/>
          </p:nvSpPr>
          <p:spPr>
            <a:xfrm>
              <a:off x="7739063" y="1725613"/>
              <a:ext cx="133032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国际现状</a:t>
              </a:r>
            </a:p>
          </p:txBody>
        </p:sp>
        <p:sp>
          <p:nvSpPr>
            <p:cNvPr id="18447" name="文本框 128"/>
            <p:cNvSpPr txBox="1"/>
            <p:nvPr/>
          </p:nvSpPr>
          <p:spPr>
            <a:xfrm>
              <a:off x="9363075" y="1725613"/>
              <a:ext cx="1379538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研究意义</a:t>
              </a:r>
            </a:p>
          </p:txBody>
        </p:sp>
        <p:sp>
          <p:nvSpPr>
            <p:cNvPr id="37" name="椭圆 36"/>
            <p:cNvSpPr/>
            <p:nvPr/>
          </p:nvSpPr>
          <p:spPr>
            <a:xfrm>
              <a:off x="5959475" y="1798638"/>
              <a:ext cx="153988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7599363" y="1798638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9239250" y="1798638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51" name="文本框 129"/>
            <p:cNvSpPr txBox="1"/>
            <p:nvPr/>
          </p:nvSpPr>
          <p:spPr>
            <a:xfrm>
              <a:off x="5872163" y="2527300"/>
              <a:ext cx="2732087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二、论文综述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872163" y="3078163"/>
              <a:ext cx="476091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53" name="文本框 128"/>
            <p:cNvSpPr txBox="1"/>
            <p:nvPr/>
          </p:nvSpPr>
          <p:spPr>
            <a:xfrm>
              <a:off x="6113463" y="3163888"/>
              <a:ext cx="98107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理论综述</a:t>
              </a:r>
            </a:p>
          </p:txBody>
        </p:sp>
        <p:sp>
          <p:nvSpPr>
            <p:cNvPr id="18454" name="文本框 128"/>
            <p:cNvSpPr txBox="1"/>
            <p:nvPr/>
          </p:nvSpPr>
          <p:spPr>
            <a:xfrm>
              <a:off x="7739063" y="3163888"/>
              <a:ext cx="133032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理论研究</a:t>
              </a:r>
            </a:p>
          </p:txBody>
        </p:sp>
        <p:sp>
          <p:nvSpPr>
            <p:cNvPr id="64" name="椭圆 63"/>
            <p:cNvSpPr/>
            <p:nvPr/>
          </p:nvSpPr>
          <p:spPr>
            <a:xfrm>
              <a:off x="5959475" y="3236913"/>
              <a:ext cx="153988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7599363" y="3236913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57" name="文本框 129"/>
            <p:cNvSpPr txBox="1"/>
            <p:nvPr/>
          </p:nvSpPr>
          <p:spPr>
            <a:xfrm>
              <a:off x="5872163" y="3965575"/>
              <a:ext cx="351948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三、研究过程及方法</a:t>
              </a:r>
            </a:p>
          </p:txBody>
        </p:sp>
        <p:cxnSp>
          <p:nvCxnSpPr>
            <p:cNvPr id="69" name="直接连接符 68"/>
            <p:cNvCxnSpPr/>
            <p:nvPr/>
          </p:nvCxnSpPr>
          <p:spPr>
            <a:xfrm>
              <a:off x="5872163" y="4516438"/>
              <a:ext cx="476091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59" name="文本框 128"/>
            <p:cNvSpPr txBox="1"/>
            <p:nvPr/>
          </p:nvSpPr>
          <p:spPr>
            <a:xfrm>
              <a:off x="6113463" y="4602163"/>
              <a:ext cx="98107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实验方法</a:t>
              </a:r>
            </a:p>
          </p:txBody>
        </p:sp>
        <p:sp>
          <p:nvSpPr>
            <p:cNvPr id="18460" name="文本框 128"/>
            <p:cNvSpPr txBox="1"/>
            <p:nvPr/>
          </p:nvSpPr>
          <p:spPr>
            <a:xfrm>
              <a:off x="7739063" y="4602163"/>
              <a:ext cx="133032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文献研究</a:t>
              </a:r>
            </a:p>
          </p:txBody>
        </p:sp>
        <p:sp>
          <p:nvSpPr>
            <p:cNvPr id="18461" name="文本框 128"/>
            <p:cNvSpPr txBox="1"/>
            <p:nvPr/>
          </p:nvSpPr>
          <p:spPr>
            <a:xfrm>
              <a:off x="9363075" y="4602163"/>
              <a:ext cx="1379538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案例研究</a:t>
              </a:r>
            </a:p>
          </p:txBody>
        </p:sp>
        <p:sp>
          <p:nvSpPr>
            <p:cNvPr id="74" name="椭圆 73"/>
            <p:cNvSpPr/>
            <p:nvPr/>
          </p:nvSpPr>
          <p:spPr>
            <a:xfrm>
              <a:off x="5959475" y="4675188"/>
              <a:ext cx="153988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7599363" y="4675188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9239250" y="4675188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65" name="文本框 129"/>
            <p:cNvSpPr txBox="1"/>
            <p:nvPr/>
          </p:nvSpPr>
          <p:spPr>
            <a:xfrm>
              <a:off x="5872163" y="5403850"/>
              <a:ext cx="2732087" cy="522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四、研究结论</a:t>
              </a:r>
            </a:p>
          </p:txBody>
        </p:sp>
        <p:cxnSp>
          <p:nvCxnSpPr>
            <p:cNvPr id="79" name="直接连接符 78"/>
            <p:cNvCxnSpPr/>
            <p:nvPr/>
          </p:nvCxnSpPr>
          <p:spPr>
            <a:xfrm>
              <a:off x="5872163" y="5954713"/>
              <a:ext cx="476091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67" name="文本框 128"/>
            <p:cNvSpPr txBox="1"/>
            <p:nvPr/>
          </p:nvSpPr>
          <p:spPr>
            <a:xfrm>
              <a:off x="6113463" y="6040438"/>
              <a:ext cx="1193800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主要结论</a:t>
              </a:r>
            </a:p>
          </p:txBody>
        </p:sp>
        <p:sp>
          <p:nvSpPr>
            <p:cNvPr id="18468" name="文本框 128"/>
            <p:cNvSpPr txBox="1"/>
            <p:nvPr/>
          </p:nvSpPr>
          <p:spPr>
            <a:xfrm>
              <a:off x="7739063" y="6040438"/>
              <a:ext cx="1330325" cy="306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总结观点</a:t>
              </a:r>
            </a:p>
          </p:txBody>
        </p:sp>
        <p:sp>
          <p:nvSpPr>
            <p:cNvPr id="84" name="椭圆 83"/>
            <p:cNvSpPr/>
            <p:nvPr/>
          </p:nvSpPr>
          <p:spPr>
            <a:xfrm>
              <a:off x="5959475" y="6113463"/>
              <a:ext cx="153988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7599363" y="6113463"/>
              <a:ext cx="152400" cy="153987"/>
            </a:xfrm>
            <a:prstGeom prst="ellipse">
              <a:avLst/>
            </a:prstGeom>
            <a:solidFill>
              <a:srgbClr val="089E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179" name="文本框 1"/>
          <p:cNvSpPr txBox="1"/>
          <p:nvPr/>
        </p:nvSpPr>
        <p:spPr>
          <a:xfrm>
            <a:off x="155575" y="2403475"/>
            <a:ext cx="466725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创业梗概目录</a:t>
            </a:r>
          </a:p>
        </p:txBody>
      </p:sp>
      <p:sp>
        <p:nvSpPr>
          <p:cNvPr id="18441" name="文本框 40"/>
          <p:cNvSpPr txBox="1"/>
          <p:nvPr/>
        </p:nvSpPr>
        <p:spPr>
          <a:xfrm>
            <a:off x="1171575" y="3136900"/>
            <a:ext cx="26352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di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442" name="图片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6363" y="3970338"/>
            <a:ext cx="2225675" cy="2225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2273300" y="1841500"/>
            <a:ext cx="7645400" cy="3175000"/>
            <a:chOff x="2273300" y="1841500"/>
            <a:chExt cx="7645400" cy="3175000"/>
          </a:xfrm>
        </p:grpSpPr>
        <p:sp>
          <p:nvSpPr>
            <p:cNvPr id="5" name="矩形 4"/>
            <p:cNvSpPr/>
            <p:nvPr/>
          </p:nvSpPr>
          <p:spPr>
            <a:xfrm>
              <a:off x="2593975" y="1841500"/>
              <a:ext cx="7004050" cy="3175000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9471" name="组合 10"/>
            <p:cNvGrpSpPr/>
            <p:nvPr/>
          </p:nvGrpSpPr>
          <p:grpSpPr>
            <a:xfrm>
              <a:off x="2273300" y="2235200"/>
              <a:ext cx="7645400" cy="1062039"/>
              <a:chOff x="2273302" y="2082800"/>
              <a:chExt cx="7645398" cy="1061269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273302" y="2082800"/>
                <a:ext cx="7645398" cy="901046"/>
              </a:xfrm>
              <a:prstGeom prst="rect">
                <a:avLst/>
              </a:prstGeom>
              <a:solidFill>
                <a:srgbClr val="3133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" name="直角三角形 7"/>
              <p:cNvSpPr/>
              <p:nvPr/>
            </p:nvSpPr>
            <p:spPr>
              <a:xfrm rot="16200000" flipH="1">
                <a:off x="2352736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直角三角形 8"/>
              <p:cNvSpPr/>
              <p:nvPr/>
            </p:nvSpPr>
            <p:spPr>
              <a:xfrm rot="5400000">
                <a:off x="9677459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475" name="文本框 129"/>
              <p:cNvSpPr txBox="1"/>
              <p:nvPr/>
            </p:nvSpPr>
            <p:spPr>
              <a:xfrm>
                <a:off x="3754893" y="2209123"/>
                <a:ext cx="4866972" cy="7073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zh-CN" altLang="en-US" sz="4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一、研究背景及意义</a:t>
                </a:r>
              </a:p>
            </p:txBody>
          </p:sp>
        </p:grpSp>
      </p:grpSp>
      <p:grpSp>
        <p:nvGrpSpPr>
          <p:cNvPr id="19460" name="组合 17"/>
          <p:cNvGrpSpPr/>
          <p:nvPr/>
        </p:nvGrpSpPr>
        <p:grpSpPr>
          <a:xfrm>
            <a:off x="3495675" y="3709988"/>
            <a:ext cx="1611313" cy="708025"/>
            <a:chOff x="2878401" y="3819112"/>
            <a:chExt cx="1308254" cy="707992"/>
          </a:xfrm>
        </p:grpSpPr>
        <p:sp>
          <p:nvSpPr>
            <p:cNvPr id="19468" name="文本框 128"/>
            <p:cNvSpPr txBox="1"/>
            <p:nvPr/>
          </p:nvSpPr>
          <p:spPr>
            <a:xfrm>
              <a:off x="3088737" y="3819112"/>
              <a:ext cx="1097918" cy="7079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国内现状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2878401" y="3920727"/>
              <a:ext cx="210907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9461" name="组合 18"/>
          <p:cNvGrpSpPr/>
          <p:nvPr/>
        </p:nvGrpSpPr>
        <p:grpSpPr>
          <a:xfrm>
            <a:off x="5080000" y="3709988"/>
            <a:ext cx="2016125" cy="400050"/>
            <a:chOff x="5125111" y="3819112"/>
            <a:chExt cx="2015990" cy="400110"/>
          </a:xfrm>
        </p:grpSpPr>
        <p:sp>
          <p:nvSpPr>
            <p:cNvPr id="19466" name="文本框 128"/>
            <p:cNvSpPr txBox="1"/>
            <p:nvPr/>
          </p:nvSpPr>
          <p:spPr>
            <a:xfrm>
              <a:off x="5316709" y="3819112"/>
              <a:ext cx="1824392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国际现状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5125111" y="3920727"/>
              <a:ext cx="211124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9462" name="组合 11"/>
          <p:cNvGrpSpPr/>
          <p:nvPr/>
        </p:nvGrpSpPr>
        <p:grpSpPr>
          <a:xfrm>
            <a:off x="7372350" y="3709988"/>
            <a:ext cx="2060575" cy="400050"/>
            <a:chOff x="7371821" y="3819112"/>
            <a:chExt cx="2061116" cy="400110"/>
          </a:xfrm>
        </p:grpSpPr>
        <p:sp>
          <p:nvSpPr>
            <p:cNvPr id="19464" name="文本框 128"/>
            <p:cNvSpPr txBox="1"/>
            <p:nvPr/>
          </p:nvSpPr>
          <p:spPr>
            <a:xfrm>
              <a:off x="7541913" y="3819112"/>
              <a:ext cx="1891024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研究意义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7371821" y="3920727"/>
              <a:ext cx="209605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3419475" y="3465513"/>
            <a:ext cx="535305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/>
          <p:nvPr/>
        </p:nvGrpSpPr>
        <p:grpSpPr bwMode="auto">
          <a:xfrm>
            <a:off x="824244" y="1105015"/>
            <a:ext cx="6231971" cy="5243306"/>
            <a:chOff x="0" y="0"/>
            <a:chExt cx="3740" cy="3146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8" name="Freeform 74"/>
            <p:cNvSpPr>
              <a:spLocks noChangeArrowheads="1"/>
            </p:cNvSpPr>
            <p:nvPr/>
          </p:nvSpPr>
          <p:spPr bwMode="auto">
            <a:xfrm>
              <a:off x="0" y="457"/>
              <a:ext cx="1495" cy="1136"/>
            </a:xfrm>
            <a:custGeom>
              <a:avLst/>
              <a:gdLst>
                <a:gd name="T0" fmla="*/ 10 w 2990"/>
                <a:gd name="T1" fmla="*/ 1429 h 2273"/>
                <a:gd name="T2" fmla="*/ 94 w 2990"/>
                <a:gd name="T3" fmla="*/ 1462 h 2273"/>
                <a:gd name="T4" fmla="*/ 116 w 2990"/>
                <a:gd name="T5" fmla="*/ 1561 h 2273"/>
                <a:gd name="T6" fmla="*/ 114 w 2990"/>
                <a:gd name="T7" fmla="*/ 1679 h 2273"/>
                <a:gd name="T8" fmla="*/ 69 w 2990"/>
                <a:gd name="T9" fmla="*/ 1679 h 2273"/>
                <a:gd name="T10" fmla="*/ 0 w 2990"/>
                <a:gd name="T11" fmla="*/ 1716 h 2273"/>
                <a:gd name="T12" fmla="*/ 126 w 2990"/>
                <a:gd name="T13" fmla="*/ 1754 h 2273"/>
                <a:gd name="T14" fmla="*/ 185 w 2990"/>
                <a:gd name="T15" fmla="*/ 1825 h 2273"/>
                <a:gd name="T16" fmla="*/ 195 w 2990"/>
                <a:gd name="T17" fmla="*/ 1960 h 2273"/>
                <a:gd name="T18" fmla="*/ 281 w 2990"/>
                <a:gd name="T19" fmla="*/ 2029 h 2273"/>
                <a:gd name="T20" fmla="*/ 435 w 2990"/>
                <a:gd name="T21" fmla="*/ 2084 h 2273"/>
                <a:gd name="T22" fmla="*/ 608 w 2990"/>
                <a:gd name="T23" fmla="*/ 2065 h 2273"/>
                <a:gd name="T24" fmla="*/ 738 w 2990"/>
                <a:gd name="T25" fmla="*/ 2171 h 2273"/>
                <a:gd name="T26" fmla="*/ 1035 w 2990"/>
                <a:gd name="T27" fmla="*/ 2199 h 2273"/>
                <a:gd name="T28" fmla="*/ 1657 w 2990"/>
                <a:gd name="T29" fmla="*/ 2187 h 2273"/>
                <a:gd name="T30" fmla="*/ 2155 w 2990"/>
                <a:gd name="T31" fmla="*/ 2197 h 2273"/>
                <a:gd name="T32" fmla="*/ 2337 w 2990"/>
                <a:gd name="T33" fmla="*/ 1834 h 2273"/>
                <a:gd name="T34" fmla="*/ 2856 w 2990"/>
                <a:gd name="T35" fmla="*/ 1356 h 2273"/>
                <a:gd name="T36" fmla="*/ 2972 w 2990"/>
                <a:gd name="T37" fmla="*/ 1183 h 2273"/>
                <a:gd name="T38" fmla="*/ 2905 w 2990"/>
                <a:gd name="T39" fmla="*/ 1053 h 2273"/>
                <a:gd name="T40" fmla="*/ 2864 w 2990"/>
                <a:gd name="T41" fmla="*/ 933 h 2273"/>
                <a:gd name="T42" fmla="*/ 2709 w 2990"/>
                <a:gd name="T43" fmla="*/ 854 h 2273"/>
                <a:gd name="T44" fmla="*/ 2524 w 2990"/>
                <a:gd name="T45" fmla="*/ 795 h 2273"/>
                <a:gd name="T46" fmla="*/ 2366 w 2990"/>
                <a:gd name="T47" fmla="*/ 742 h 2273"/>
                <a:gd name="T48" fmla="*/ 2309 w 2990"/>
                <a:gd name="T49" fmla="*/ 683 h 2273"/>
                <a:gd name="T50" fmla="*/ 2376 w 2990"/>
                <a:gd name="T51" fmla="*/ 592 h 2273"/>
                <a:gd name="T52" fmla="*/ 2390 w 2990"/>
                <a:gd name="T53" fmla="*/ 459 h 2273"/>
                <a:gd name="T54" fmla="*/ 2319 w 2990"/>
                <a:gd name="T55" fmla="*/ 303 h 2273"/>
                <a:gd name="T56" fmla="*/ 2248 w 2990"/>
                <a:gd name="T57" fmla="*/ 254 h 2273"/>
                <a:gd name="T58" fmla="*/ 2159 w 2990"/>
                <a:gd name="T59" fmla="*/ 221 h 2273"/>
                <a:gd name="T60" fmla="*/ 2077 w 2990"/>
                <a:gd name="T61" fmla="*/ 118 h 2273"/>
                <a:gd name="T62" fmla="*/ 2065 w 2990"/>
                <a:gd name="T63" fmla="*/ 32 h 2273"/>
                <a:gd name="T64" fmla="*/ 1970 w 2990"/>
                <a:gd name="T65" fmla="*/ 0 h 2273"/>
                <a:gd name="T66" fmla="*/ 1915 w 2990"/>
                <a:gd name="T67" fmla="*/ 85 h 2273"/>
                <a:gd name="T68" fmla="*/ 1797 w 2990"/>
                <a:gd name="T69" fmla="*/ 140 h 2273"/>
                <a:gd name="T70" fmla="*/ 1754 w 2990"/>
                <a:gd name="T71" fmla="*/ 319 h 2273"/>
                <a:gd name="T72" fmla="*/ 1644 w 2990"/>
                <a:gd name="T73" fmla="*/ 341 h 2273"/>
                <a:gd name="T74" fmla="*/ 1537 w 2990"/>
                <a:gd name="T75" fmla="*/ 303 h 2273"/>
                <a:gd name="T76" fmla="*/ 1449 w 2990"/>
                <a:gd name="T77" fmla="*/ 287 h 2273"/>
                <a:gd name="T78" fmla="*/ 1335 w 2990"/>
                <a:gd name="T79" fmla="*/ 488 h 2273"/>
                <a:gd name="T80" fmla="*/ 1376 w 2990"/>
                <a:gd name="T81" fmla="*/ 563 h 2273"/>
                <a:gd name="T82" fmla="*/ 1285 w 2990"/>
                <a:gd name="T83" fmla="*/ 577 h 2273"/>
                <a:gd name="T84" fmla="*/ 1177 w 2990"/>
                <a:gd name="T85" fmla="*/ 547 h 2273"/>
                <a:gd name="T86" fmla="*/ 1026 w 2990"/>
                <a:gd name="T87" fmla="*/ 555 h 2273"/>
                <a:gd name="T88" fmla="*/ 1061 w 2990"/>
                <a:gd name="T89" fmla="*/ 594 h 2273"/>
                <a:gd name="T90" fmla="*/ 1047 w 2990"/>
                <a:gd name="T91" fmla="*/ 695 h 2273"/>
                <a:gd name="T92" fmla="*/ 1051 w 2990"/>
                <a:gd name="T93" fmla="*/ 882 h 2273"/>
                <a:gd name="T94" fmla="*/ 966 w 2990"/>
                <a:gd name="T95" fmla="*/ 968 h 2273"/>
                <a:gd name="T96" fmla="*/ 921 w 2990"/>
                <a:gd name="T97" fmla="*/ 1071 h 2273"/>
                <a:gd name="T98" fmla="*/ 705 w 2990"/>
                <a:gd name="T99" fmla="*/ 1124 h 2273"/>
                <a:gd name="T100" fmla="*/ 585 w 2990"/>
                <a:gd name="T101" fmla="*/ 1146 h 2273"/>
                <a:gd name="T102" fmla="*/ 457 w 2990"/>
                <a:gd name="T103" fmla="*/ 1177 h 2273"/>
                <a:gd name="T104" fmla="*/ 319 w 2990"/>
                <a:gd name="T105" fmla="*/ 1210 h 2273"/>
                <a:gd name="T106" fmla="*/ 319 w 2990"/>
                <a:gd name="T107" fmla="*/ 1157 h 2273"/>
                <a:gd name="T108" fmla="*/ 220 w 2990"/>
                <a:gd name="T109" fmla="*/ 1165 h 2273"/>
                <a:gd name="T110" fmla="*/ 116 w 2990"/>
                <a:gd name="T111" fmla="*/ 1191 h 2273"/>
                <a:gd name="T112" fmla="*/ 39 w 2990"/>
                <a:gd name="T113" fmla="*/ 1275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9" name="Freeform 75"/>
            <p:cNvSpPr>
              <a:spLocks noChangeArrowheads="1"/>
            </p:cNvSpPr>
            <p:nvPr/>
          </p:nvSpPr>
          <p:spPr bwMode="auto">
            <a:xfrm>
              <a:off x="0" y="457"/>
              <a:ext cx="1495" cy="1136"/>
            </a:xfrm>
            <a:custGeom>
              <a:avLst/>
              <a:gdLst>
                <a:gd name="T0" fmla="*/ 10 w 2990"/>
                <a:gd name="T1" fmla="*/ 1429 h 2273"/>
                <a:gd name="T2" fmla="*/ 94 w 2990"/>
                <a:gd name="T3" fmla="*/ 1462 h 2273"/>
                <a:gd name="T4" fmla="*/ 116 w 2990"/>
                <a:gd name="T5" fmla="*/ 1561 h 2273"/>
                <a:gd name="T6" fmla="*/ 114 w 2990"/>
                <a:gd name="T7" fmla="*/ 1679 h 2273"/>
                <a:gd name="T8" fmla="*/ 69 w 2990"/>
                <a:gd name="T9" fmla="*/ 1679 h 2273"/>
                <a:gd name="T10" fmla="*/ 0 w 2990"/>
                <a:gd name="T11" fmla="*/ 1716 h 2273"/>
                <a:gd name="T12" fmla="*/ 126 w 2990"/>
                <a:gd name="T13" fmla="*/ 1754 h 2273"/>
                <a:gd name="T14" fmla="*/ 185 w 2990"/>
                <a:gd name="T15" fmla="*/ 1825 h 2273"/>
                <a:gd name="T16" fmla="*/ 195 w 2990"/>
                <a:gd name="T17" fmla="*/ 1960 h 2273"/>
                <a:gd name="T18" fmla="*/ 281 w 2990"/>
                <a:gd name="T19" fmla="*/ 2029 h 2273"/>
                <a:gd name="T20" fmla="*/ 435 w 2990"/>
                <a:gd name="T21" fmla="*/ 2084 h 2273"/>
                <a:gd name="T22" fmla="*/ 608 w 2990"/>
                <a:gd name="T23" fmla="*/ 2065 h 2273"/>
                <a:gd name="T24" fmla="*/ 738 w 2990"/>
                <a:gd name="T25" fmla="*/ 2171 h 2273"/>
                <a:gd name="T26" fmla="*/ 1035 w 2990"/>
                <a:gd name="T27" fmla="*/ 2199 h 2273"/>
                <a:gd name="T28" fmla="*/ 1657 w 2990"/>
                <a:gd name="T29" fmla="*/ 2187 h 2273"/>
                <a:gd name="T30" fmla="*/ 2155 w 2990"/>
                <a:gd name="T31" fmla="*/ 2197 h 2273"/>
                <a:gd name="T32" fmla="*/ 2337 w 2990"/>
                <a:gd name="T33" fmla="*/ 1834 h 2273"/>
                <a:gd name="T34" fmla="*/ 2856 w 2990"/>
                <a:gd name="T35" fmla="*/ 1356 h 2273"/>
                <a:gd name="T36" fmla="*/ 2972 w 2990"/>
                <a:gd name="T37" fmla="*/ 1183 h 2273"/>
                <a:gd name="T38" fmla="*/ 2905 w 2990"/>
                <a:gd name="T39" fmla="*/ 1053 h 2273"/>
                <a:gd name="T40" fmla="*/ 2864 w 2990"/>
                <a:gd name="T41" fmla="*/ 933 h 2273"/>
                <a:gd name="T42" fmla="*/ 2709 w 2990"/>
                <a:gd name="T43" fmla="*/ 854 h 2273"/>
                <a:gd name="T44" fmla="*/ 2524 w 2990"/>
                <a:gd name="T45" fmla="*/ 795 h 2273"/>
                <a:gd name="T46" fmla="*/ 2366 w 2990"/>
                <a:gd name="T47" fmla="*/ 742 h 2273"/>
                <a:gd name="T48" fmla="*/ 2309 w 2990"/>
                <a:gd name="T49" fmla="*/ 683 h 2273"/>
                <a:gd name="T50" fmla="*/ 2376 w 2990"/>
                <a:gd name="T51" fmla="*/ 592 h 2273"/>
                <a:gd name="T52" fmla="*/ 2390 w 2990"/>
                <a:gd name="T53" fmla="*/ 459 h 2273"/>
                <a:gd name="T54" fmla="*/ 2319 w 2990"/>
                <a:gd name="T55" fmla="*/ 303 h 2273"/>
                <a:gd name="T56" fmla="*/ 2248 w 2990"/>
                <a:gd name="T57" fmla="*/ 254 h 2273"/>
                <a:gd name="T58" fmla="*/ 2159 w 2990"/>
                <a:gd name="T59" fmla="*/ 221 h 2273"/>
                <a:gd name="T60" fmla="*/ 2077 w 2990"/>
                <a:gd name="T61" fmla="*/ 118 h 2273"/>
                <a:gd name="T62" fmla="*/ 2065 w 2990"/>
                <a:gd name="T63" fmla="*/ 32 h 2273"/>
                <a:gd name="T64" fmla="*/ 1970 w 2990"/>
                <a:gd name="T65" fmla="*/ 0 h 2273"/>
                <a:gd name="T66" fmla="*/ 1915 w 2990"/>
                <a:gd name="T67" fmla="*/ 85 h 2273"/>
                <a:gd name="T68" fmla="*/ 1797 w 2990"/>
                <a:gd name="T69" fmla="*/ 140 h 2273"/>
                <a:gd name="T70" fmla="*/ 1754 w 2990"/>
                <a:gd name="T71" fmla="*/ 319 h 2273"/>
                <a:gd name="T72" fmla="*/ 1644 w 2990"/>
                <a:gd name="T73" fmla="*/ 341 h 2273"/>
                <a:gd name="T74" fmla="*/ 1537 w 2990"/>
                <a:gd name="T75" fmla="*/ 303 h 2273"/>
                <a:gd name="T76" fmla="*/ 1449 w 2990"/>
                <a:gd name="T77" fmla="*/ 287 h 2273"/>
                <a:gd name="T78" fmla="*/ 1335 w 2990"/>
                <a:gd name="T79" fmla="*/ 488 h 2273"/>
                <a:gd name="T80" fmla="*/ 1376 w 2990"/>
                <a:gd name="T81" fmla="*/ 563 h 2273"/>
                <a:gd name="T82" fmla="*/ 1285 w 2990"/>
                <a:gd name="T83" fmla="*/ 577 h 2273"/>
                <a:gd name="T84" fmla="*/ 1177 w 2990"/>
                <a:gd name="T85" fmla="*/ 547 h 2273"/>
                <a:gd name="T86" fmla="*/ 1026 w 2990"/>
                <a:gd name="T87" fmla="*/ 555 h 2273"/>
                <a:gd name="T88" fmla="*/ 1061 w 2990"/>
                <a:gd name="T89" fmla="*/ 594 h 2273"/>
                <a:gd name="T90" fmla="*/ 1047 w 2990"/>
                <a:gd name="T91" fmla="*/ 695 h 2273"/>
                <a:gd name="T92" fmla="*/ 1051 w 2990"/>
                <a:gd name="T93" fmla="*/ 882 h 2273"/>
                <a:gd name="T94" fmla="*/ 966 w 2990"/>
                <a:gd name="T95" fmla="*/ 968 h 2273"/>
                <a:gd name="T96" fmla="*/ 921 w 2990"/>
                <a:gd name="T97" fmla="*/ 1071 h 2273"/>
                <a:gd name="T98" fmla="*/ 705 w 2990"/>
                <a:gd name="T99" fmla="*/ 1124 h 2273"/>
                <a:gd name="T100" fmla="*/ 585 w 2990"/>
                <a:gd name="T101" fmla="*/ 1146 h 2273"/>
                <a:gd name="T102" fmla="*/ 457 w 2990"/>
                <a:gd name="T103" fmla="*/ 1177 h 2273"/>
                <a:gd name="T104" fmla="*/ 319 w 2990"/>
                <a:gd name="T105" fmla="*/ 1210 h 2273"/>
                <a:gd name="T106" fmla="*/ 319 w 2990"/>
                <a:gd name="T107" fmla="*/ 1157 h 2273"/>
                <a:gd name="T108" fmla="*/ 220 w 2990"/>
                <a:gd name="T109" fmla="*/ 1165 h 2273"/>
                <a:gd name="T110" fmla="*/ 116 w 2990"/>
                <a:gd name="T111" fmla="*/ 1191 h 2273"/>
                <a:gd name="T112" fmla="*/ 39 w 2990"/>
                <a:gd name="T113" fmla="*/ 1275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0" name="Freeform 76"/>
            <p:cNvSpPr>
              <a:spLocks noChangeArrowheads="1"/>
            </p:cNvSpPr>
            <p:nvPr/>
          </p:nvSpPr>
          <p:spPr bwMode="auto">
            <a:xfrm>
              <a:off x="180" y="1534"/>
              <a:ext cx="1448" cy="781"/>
            </a:xfrm>
            <a:custGeom>
              <a:avLst/>
              <a:gdLst>
                <a:gd name="T0" fmla="*/ 2728 w 2896"/>
                <a:gd name="T1" fmla="*/ 1504 h 1563"/>
                <a:gd name="T2" fmla="*/ 2658 w 2896"/>
                <a:gd name="T3" fmla="*/ 1490 h 1563"/>
                <a:gd name="T4" fmla="*/ 2632 w 2896"/>
                <a:gd name="T5" fmla="*/ 1522 h 1563"/>
                <a:gd name="T6" fmla="*/ 2612 w 2896"/>
                <a:gd name="T7" fmla="*/ 1514 h 1563"/>
                <a:gd name="T8" fmla="*/ 2492 w 2896"/>
                <a:gd name="T9" fmla="*/ 1474 h 1563"/>
                <a:gd name="T10" fmla="*/ 2502 w 2896"/>
                <a:gd name="T11" fmla="*/ 1453 h 1563"/>
                <a:gd name="T12" fmla="*/ 2518 w 2896"/>
                <a:gd name="T13" fmla="*/ 1396 h 1563"/>
                <a:gd name="T14" fmla="*/ 2463 w 2896"/>
                <a:gd name="T15" fmla="*/ 1307 h 1563"/>
                <a:gd name="T16" fmla="*/ 2414 w 2896"/>
                <a:gd name="T17" fmla="*/ 1325 h 1563"/>
                <a:gd name="T18" fmla="*/ 2354 w 2896"/>
                <a:gd name="T19" fmla="*/ 1366 h 1563"/>
                <a:gd name="T20" fmla="*/ 2272 w 2896"/>
                <a:gd name="T21" fmla="*/ 1335 h 1563"/>
                <a:gd name="T22" fmla="*/ 2228 w 2896"/>
                <a:gd name="T23" fmla="*/ 1331 h 1563"/>
                <a:gd name="T24" fmla="*/ 2142 w 2896"/>
                <a:gd name="T25" fmla="*/ 1394 h 1563"/>
                <a:gd name="T26" fmla="*/ 2043 w 2896"/>
                <a:gd name="T27" fmla="*/ 1423 h 1563"/>
                <a:gd name="T28" fmla="*/ 1963 w 2896"/>
                <a:gd name="T29" fmla="*/ 1506 h 1563"/>
                <a:gd name="T30" fmla="*/ 1837 w 2896"/>
                <a:gd name="T31" fmla="*/ 1555 h 1563"/>
                <a:gd name="T32" fmla="*/ 1770 w 2896"/>
                <a:gd name="T33" fmla="*/ 1528 h 1563"/>
                <a:gd name="T34" fmla="*/ 1723 w 2896"/>
                <a:gd name="T35" fmla="*/ 1480 h 1563"/>
                <a:gd name="T36" fmla="*/ 1601 w 2896"/>
                <a:gd name="T37" fmla="*/ 1459 h 1563"/>
                <a:gd name="T38" fmla="*/ 1557 w 2896"/>
                <a:gd name="T39" fmla="*/ 1415 h 1563"/>
                <a:gd name="T40" fmla="*/ 1455 w 2896"/>
                <a:gd name="T41" fmla="*/ 1472 h 1563"/>
                <a:gd name="T42" fmla="*/ 1390 w 2896"/>
                <a:gd name="T43" fmla="*/ 1537 h 1563"/>
                <a:gd name="T44" fmla="*/ 1339 w 2896"/>
                <a:gd name="T45" fmla="*/ 1561 h 1563"/>
                <a:gd name="T46" fmla="*/ 1356 w 2896"/>
                <a:gd name="T47" fmla="*/ 1492 h 1563"/>
                <a:gd name="T48" fmla="*/ 1321 w 2896"/>
                <a:gd name="T49" fmla="*/ 1437 h 1563"/>
                <a:gd name="T50" fmla="*/ 1205 w 2896"/>
                <a:gd name="T51" fmla="*/ 1465 h 1563"/>
                <a:gd name="T52" fmla="*/ 1053 w 2896"/>
                <a:gd name="T53" fmla="*/ 1409 h 1563"/>
                <a:gd name="T54" fmla="*/ 984 w 2896"/>
                <a:gd name="T55" fmla="*/ 1405 h 1563"/>
                <a:gd name="T56" fmla="*/ 884 w 2896"/>
                <a:gd name="T57" fmla="*/ 1346 h 1563"/>
                <a:gd name="T58" fmla="*/ 799 w 2896"/>
                <a:gd name="T59" fmla="*/ 1283 h 1563"/>
                <a:gd name="T60" fmla="*/ 709 w 2896"/>
                <a:gd name="T61" fmla="*/ 1207 h 1563"/>
                <a:gd name="T62" fmla="*/ 683 w 2896"/>
                <a:gd name="T63" fmla="*/ 1126 h 1563"/>
                <a:gd name="T64" fmla="*/ 632 w 2896"/>
                <a:gd name="T65" fmla="*/ 1154 h 1563"/>
                <a:gd name="T66" fmla="*/ 565 w 2896"/>
                <a:gd name="T67" fmla="*/ 1063 h 1563"/>
                <a:gd name="T68" fmla="*/ 437 w 2896"/>
                <a:gd name="T69" fmla="*/ 943 h 1563"/>
                <a:gd name="T70" fmla="*/ 356 w 2896"/>
                <a:gd name="T71" fmla="*/ 892 h 1563"/>
                <a:gd name="T72" fmla="*/ 295 w 2896"/>
                <a:gd name="T73" fmla="*/ 913 h 1563"/>
                <a:gd name="T74" fmla="*/ 183 w 2896"/>
                <a:gd name="T75" fmla="*/ 782 h 1563"/>
                <a:gd name="T76" fmla="*/ 73 w 2896"/>
                <a:gd name="T77" fmla="*/ 677 h 1563"/>
                <a:gd name="T78" fmla="*/ 40 w 2896"/>
                <a:gd name="T79" fmla="*/ 650 h 1563"/>
                <a:gd name="T80" fmla="*/ 0 w 2896"/>
                <a:gd name="T81" fmla="*/ 628 h 1563"/>
                <a:gd name="T82" fmla="*/ 12 w 2896"/>
                <a:gd name="T83" fmla="*/ 541 h 1563"/>
                <a:gd name="T84" fmla="*/ 6 w 2896"/>
                <a:gd name="T85" fmla="*/ 449 h 1563"/>
                <a:gd name="T86" fmla="*/ 44 w 2896"/>
                <a:gd name="T87" fmla="*/ 437 h 1563"/>
                <a:gd name="T88" fmla="*/ 87 w 2896"/>
                <a:gd name="T89" fmla="*/ 473 h 1563"/>
                <a:gd name="T90" fmla="*/ 152 w 2896"/>
                <a:gd name="T91" fmla="*/ 451 h 1563"/>
                <a:gd name="T92" fmla="*/ 169 w 2896"/>
                <a:gd name="T93" fmla="*/ 360 h 1563"/>
                <a:gd name="T94" fmla="*/ 99 w 2896"/>
                <a:gd name="T95" fmla="*/ 305 h 1563"/>
                <a:gd name="T96" fmla="*/ 118 w 2896"/>
                <a:gd name="T97" fmla="*/ 205 h 1563"/>
                <a:gd name="T98" fmla="*/ 154 w 2896"/>
                <a:gd name="T99" fmla="*/ 146 h 1563"/>
                <a:gd name="T100" fmla="*/ 284 w 2896"/>
                <a:gd name="T101" fmla="*/ 105 h 1563"/>
                <a:gd name="T102" fmla="*/ 589 w 2896"/>
                <a:gd name="T103" fmla="*/ 81 h 1563"/>
                <a:gd name="T104" fmla="*/ 1032 w 2896"/>
                <a:gd name="T105" fmla="*/ 81 h 1563"/>
                <a:gd name="T106" fmla="*/ 1461 w 2896"/>
                <a:gd name="T107" fmla="*/ 12 h 1563"/>
                <a:gd name="T108" fmla="*/ 1667 w 2896"/>
                <a:gd name="T109" fmla="*/ 158 h 1563"/>
                <a:gd name="T110" fmla="*/ 1595 w 2896"/>
                <a:gd name="T111" fmla="*/ 431 h 1563"/>
                <a:gd name="T112" fmla="*/ 1870 w 2896"/>
                <a:gd name="T113" fmla="*/ 665 h 1563"/>
                <a:gd name="T114" fmla="*/ 2207 w 2896"/>
                <a:gd name="T115" fmla="*/ 756 h 1563"/>
                <a:gd name="T116" fmla="*/ 2557 w 2896"/>
                <a:gd name="T117" fmla="*/ 939 h 1563"/>
                <a:gd name="T118" fmla="*/ 2740 w 2896"/>
                <a:gd name="T119" fmla="*/ 803 h 1563"/>
                <a:gd name="T120" fmla="*/ 2841 w 2896"/>
                <a:gd name="T121" fmla="*/ 1033 h 1563"/>
                <a:gd name="T122" fmla="*/ 2849 w 2896"/>
                <a:gd name="T123" fmla="*/ 1413 h 1563"/>
                <a:gd name="T124" fmla="*/ 2754 w 2896"/>
                <a:gd name="T125" fmla="*/ 1539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77"/>
            <p:cNvSpPr>
              <a:spLocks noChangeArrowheads="1"/>
            </p:cNvSpPr>
            <p:nvPr/>
          </p:nvSpPr>
          <p:spPr bwMode="auto">
            <a:xfrm>
              <a:off x="180" y="1534"/>
              <a:ext cx="1448" cy="781"/>
            </a:xfrm>
            <a:custGeom>
              <a:avLst/>
              <a:gdLst>
                <a:gd name="T0" fmla="*/ 2728 w 2896"/>
                <a:gd name="T1" fmla="*/ 1504 h 1563"/>
                <a:gd name="T2" fmla="*/ 2658 w 2896"/>
                <a:gd name="T3" fmla="*/ 1490 h 1563"/>
                <a:gd name="T4" fmla="*/ 2632 w 2896"/>
                <a:gd name="T5" fmla="*/ 1522 h 1563"/>
                <a:gd name="T6" fmla="*/ 2612 w 2896"/>
                <a:gd name="T7" fmla="*/ 1514 h 1563"/>
                <a:gd name="T8" fmla="*/ 2492 w 2896"/>
                <a:gd name="T9" fmla="*/ 1474 h 1563"/>
                <a:gd name="T10" fmla="*/ 2502 w 2896"/>
                <a:gd name="T11" fmla="*/ 1453 h 1563"/>
                <a:gd name="T12" fmla="*/ 2518 w 2896"/>
                <a:gd name="T13" fmla="*/ 1396 h 1563"/>
                <a:gd name="T14" fmla="*/ 2463 w 2896"/>
                <a:gd name="T15" fmla="*/ 1307 h 1563"/>
                <a:gd name="T16" fmla="*/ 2414 w 2896"/>
                <a:gd name="T17" fmla="*/ 1325 h 1563"/>
                <a:gd name="T18" fmla="*/ 2354 w 2896"/>
                <a:gd name="T19" fmla="*/ 1366 h 1563"/>
                <a:gd name="T20" fmla="*/ 2272 w 2896"/>
                <a:gd name="T21" fmla="*/ 1335 h 1563"/>
                <a:gd name="T22" fmla="*/ 2228 w 2896"/>
                <a:gd name="T23" fmla="*/ 1331 h 1563"/>
                <a:gd name="T24" fmla="*/ 2142 w 2896"/>
                <a:gd name="T25" fmla="*/ 1394 h 1563"/>
                <a:gd name="T26" fmla="*/ 2043 w 2896"/>
                <a:gd name="T27" fmla="*/ 1423 h 1563"/>
                <a:gd name="T28" fmla="*/ 1963 w 2896"/>
                <a:gd name="T29" fmla="*/ 1506 h 1563"/>
                <a:gd name="T30" fmla="*/ 1837 w 2896"/>
                <a:gd name="T31" fmla="*/ 1555 h 1563"/>
                <a:gd name="T32" fmla="*/ 1770 w 2896"/>
                <a:gd name="T33" fmla="*/ 1528 h 1563"/>
                <a:gd name="T34" fmla="*/ 1723 w 2896"/>
                <a:gd name="T35" fmla="*/ 1480 h 1563"/>
                <a:gd name="T36" fmla="*/ 1601 w 2896"/>
                <a:gd name="T37" fmla="*/ 1459 h 1563"/>
                <a:gd name="T38" fmla="*/ 1557 w 2896"/>
                <a:gd name="T39" fmla="*/ 1415 h 1563"/>
                <a:gd name="T40" fmla="*/ 1455 w 2896"/>
                <a:gd name="T41" fmla="*/ 1472 h 1563"/>
                <a:gd name="T42" fmla="*/ 1390 w 2896"/>
                <a:gd name="T43" fmla="*/ 1537 h 1563"/>
                <a:gd name="T44" fmla="*/ 1339 w 2896"/>
                <a:gd name="T45" fmla="*/ 1561 h 1563"/>
                <a:gd name="T46" fmla="*/ 1356 w 2896"/>
                <a:gd name="T47" fmla="*/ 1492 h 1563"/>
                <a:gd name="T48" fmla="*/ 1321 w 2896"/>
                <a:gd name="T49" fmla="*/ 1437 h 1563"/>
                <a:gd name="T50" fmla="*/ 1205 w 2896"/>
                <a:gd name="T51" fmla="*/ 1465 h 1563"/>
                <a:gd name="T52" fmla="*/ 1053 w 2896"/>
                <a:gd name="T53" fmla="*/ 1409 h 1563"/>
                <a:gd name="T54" fmla="*/ 984 w 2896"/>
                <a:gd name="T55" fmla="*/ 1405 h 1563"/>
                <a:gd name="T56" fmla="*/ 884 w 2896"/>
                <a:gd name="T57" fmla="*/ 1346 h 1563"/>
                <a:gd name="T58" fmla="*/ 799 w 2896"/>
                <a:gd name="T59" fmla="*/ 1283 h 1563"/>
                <a:gd name="T60" fmla="*/ 709 w 2896"/>
                <a:gd name="T61" fmla="*/ 1207 h 1563"/>
                <a:gd name="T62" fmla="*/ 683 w 2896"/>
                <a:gd name="T63" fmla="*/ 1126 h 1563"/>
                <a:gd name="T64" fmla="*/ 632 w 2896"/>
                <a:gd name="T65" fmla="*/ 1154 h 1563"/>
                <a:gd name="T66" fmla="*/ 565 w 2896"/>
                <a:gd name="T67" fmla="*/ 1063 h 1563"/>
                <a:gd name="T68" fmla="*/ 437 w 2896"/>
                <a:gd name="T69" fmla="*/ 943 h 1563"/>
                <a:gd name="T70" fmla="*/ 356 w 2896"/>
                <a:gd name="T71" fmla="*/ 892 h 1563"/>
                <a:gd name="T72" fmla="*/ 295 w 2896"/>
                <a:gd name="T73" fmla="*/ 913 h 1563"/>
                <a:gd name="T74" fmla="*/ 183 w 2896"/>
                <a:gd name="T75" fmla="*/ 782 h 1563"/>
                <a:gd name="T76" fmla="*/ 73 w 2896"/>
                <a:gd name="T77" fmla="*/ 677 h 1563"/>
                <a:gd name="T78" fmla="*/ 40 w 2896"/>
                <a:gd name="T79" fmla="*/ 650 h 1563"/>
                <a:gd name="T80" fmla="*/ 0 w 2896"/>
                <a:gd name="T81" fmla="*/ 628 h 1563"/>
                <a:gd name="T82" fmla="*/ 12 w 2896"/>
                <a:gd name="T83" fmla="*/ 541 h 1563"/>
                <a:gd name="T84" fmla="*/ 6 w 2896"/>
                <a:gd name="T85" fmla="*/ 449 h 1563"/>
                <a:gd name="T86" fmla="*/ 44 w 2896"/>
                <a:gd name="T87" fmla="*/ 437 h 1563"/>
                <a:gd name="T88" fmla="*/ 87 w 2896"/>
                <a:gd name="T89" fmla="*/ 473 h 1563"/>
                <a:gd name="T90" fmla="*/ 152 w 2896"/>
                <a:gd name="T91" fmla="*/ 451 h 1563"/>
                <a:gd name="T92" fmla="*/ 169 w 2896"/>
                <a:gd name="T93" fmla="*/ 360 h 1563"/>
                <a:gd name="T94" fmla="*/ 99 w 2896"/>
                <a:gd name="T95" fmla="*/ 305 h 1563"/>
                <a:gd name="T96" fmla="*/ 118 w 2896"/>
                <a:gd name="T97" fmla="*/ 205 h 1563"/>
                <a:gd name="T98" fmla="*/ 154 w 2896"/>
                <a:gd name="T99" fmla="*/ 146 h 1563"/>
                <a:gd name="T100" fmla="*/ 284 w 2896"/>
                <a:gd name="T101" fmla="*/ 105 h 1563"/>
                <a:gd name="T102" fmla="*/ 589 w 2896"/>
                <a:gd name="T103" fmla="*/ 81 h 1563"/>
                <a:gd name="T104" fmla="*/ 1032 w 2896"/>
                <a:gd name="T105" fmla="*/ 81 h 1563"/>
                <a:gd name="T106" fmla="*/ 1461 w 2896"/>
                <a:gd name="T107" fmla="*/ 12 h 1563"/>
                <a:gd name="T108" fmla="*/ 1667 w 2896"/>
                <a:gd name="T109" fmla="*/ 158 h 1563"/>
                <a:gd name="T110" fmla="*/ 1595 w 2896"/>
                <a:gd name="T111" fmla="*/ 431 h 1563"/>
                <a:gd name="T112" fmla="*/ 1870 w 2896"/>
                <a:gd name="T113" fmla="*/ 665 h 1563"/>
                <a:gd name="T114" fmla="*/ 2207 w 2896"/>
                <a:gd name="T115" fmla="*/ 756 h 1563"/>
                <a:gd name="T116" fmla="*/ 2557 w 2896"/>
                <a:gd name="T117" fmla="*/ 939 h 1563"/>
                <a:gd name="T118" fmla="*/ 2740 w 2896"/>
                <a:gd name="T119" fmla="*/ 803 h 1563"/>
                <a:gd name="T120" fmla="*/ 2841 w 2896"/>
                <a:gd name="T121" fmla="*/ 1033 h 1563"/>
                <a:gd name="T122" fmla="*/ 2849 w 2896"/>
                <a:gd name="T123" fmla="*/ 1413 h 1563"/>
                <a:gd name="T124" fmla="*/ 2754 w 2896"/>
                <a:gd name="T125" fmla="*/ 1539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2" name="Freeform 78"/>
            <p:cNvSpPr>
              <a:spLocks noChangeArrowheads="1"/>
            </p:cNvSpPr>
            <p:nvPr/>
          </p:nvSpPr>
          <p:spPr bwMode="auto">
            <a:xfrm>
              <a:off x="1495" y="2213"/>
              <a:ext cx="676" cy="694"/>
            </a:xfrm>
            <a:custGeom>
              <a:avLst/>
              <a:gdLst>
                <a:gd name="T0" fmla="*/ 1185 w 1352"/>
                <a:gd name="T1" fmla="*/ 1032 h 1388"/>
                <a:gd name="T2" fmla="*/ 1150 w 1352"/>
                <a:gd name="T3" fmla="*/ 1067 h 1388"/>
                <a:gd name="T4" fmla="*/ 1118 w 1352"/>
                <a:gd name="T5" fmla="*/ 1106 h 1388"/>
                <a:gd name="T6" fmla="*/ 1059 w 1352"/>
                <a:gd name="T7" fmla="*/ 1114 h 1388"/>
                <a:gd name="T8" fmla="*/ 1030 w 1352"/>
                <a:gd name="T9" fmla="*/ 1124 h 1388"/>
                <a:gd name="T10" fmla="*/ 992 w 1352"/>
                <a:gd name="T11" fmla="*/ 1140 h 1388"/>
                <a:gd name="T12" fmla="*/ 959 w 1352"/>
                <a:gd name="T13" fmla="*/ 1116 h 1388"/>
                <a:gd name="T14" fmla="*/ 949 w 1352"/>
                <a:gd name="T15" fmla="*/ 1140 h 1388"/>
                <a:gd name="T16" fmla="*/ 925 w 1352"/>
                <a:gd name="T17" fmla="*/ 1136 h 1388"/>
                <a:gd name="T18" fmla="*/ 913 w 1352"/>
                <a:gd name="T19" fmla="*/ 1122 h 1388"/>
                <a:gd name="T20" fmla="*/ 874 w 1352"/>
                <a:gd name="T21" fmla="*/ 1159 h 1388"/>
                <a:gd name="T22" fmla="*/ 809 w 1352"/>
                <a:gd name="T23" fmla="*/ 1128 h 1388"/>
                <a:gd name="T24" fmla="*/ 754 w 1352"/>
                <a:gd name="T25" fmla="*/ 1159 h 1388"/>
                <a:gd name="T26" fmla="*/ 695 w 1352"/>
                <a:gd name="T27" fmla="*/ 1169 h 1388"/>
                <a:gd name="T28" fmla="*/ 646 w 1352"/>
                <a:gd name="T29" fmla="*/ 1209 h 1388"/>
                <a:gd name="T30" fmla="*/ 675 w 1352"/>
                <a:gd name="T31" fmla="*/ 1317 h 1388"/>
                <a:gd name="T32" fmla="*/ 658 w 1352"/>
                <a:gd name="T33" fmla="*/ 1382 h 1388"/>
                <a:gd name="T34" fmla="*/ 581 w 1352"/>
                <a:gd name="T35" fmla="*/ 1362 h 1388"/>
                <a:gd name="T36" fmla="*/ 565 w 1352"/>
                <a:gd name="T37" fmla="*/ 1287 h 1388"/>
                <a:gd name="T38" fmla="*/ 518 w 1352"/>
                <a:gd name="T39" fmla="*/ 1317 h 1388"/>
                <a:gd name="T40" fmla="*/ 451 w 1352"/>
                <a:gd name="T41" fmla="*/ 1343 h 1388"/>
                <a:gd name="T42" fmla="*/ 394 w 1352"/>
                <a:gd name="T43" fmla="*/ 1307 h 1388"/>
                <a:gd name="T44" fmla="*/ 378 w 1352"/>
                <a:gd name="T45" fmla="*/ 1240 h 1388"/>
                <a:gd name="T46" fmla="*/ 303 w 1352"/>
                <a:gd name="T47" fmla="*/ 1232 h 1388"/>
                <a:gd name="T48" fmla="*/ 268 w 1352"/>
                <a:gd name="T49" fmla="*/ 1201 h 1388"/>
                <a:gd name="T50" fmla="*/ 285 w 1352"/>
                <a:gd name="T51" fmla="*/ 1120 h 1388"/>
                <a:gd name="T52" fmla="*/ 315 w 1352"/>
                <a:gd name="T53" fmla="*/ 1065 h 1388"/>
                <a:gd name="T54" fmla="*/ 254 w 1352"/>
                <a:gd name="T55" fmla="*/ 1051 h 1388"/>
                <a:gd name="T56" fmla="*/ 211 w 1352"/>
                <a:gd name="T57" fmla="*/ 980 h 1388"/>
                <a:gd name="T58" fmla="*/ 187 w 1352"/>
                <a:gd name="T59" fmla="*/ 908 h 1388"/>
                <a:gd name="T60" fmla="*/ 205 w 1352"/>
                <a:gd name="T61" fmla="*/ 874 h 1388"/>
                <a:gd name="T62" fmla="*/ 193 w 1352"/>
                <a:gd name="T63" fmla="*/ 868 h 1388"/>
                <a:gd name="T64" fmla="*/ 97 w 1352"/>
                <a:gd name="T65" fmla="*/ 882 h 1388"/>
                <a:gd name="T66" fmla="*/ 34 w 1352"/>
                <a:gd name="T67" fmla="*/ 915 h 1388"/>
                <a:gd name="T68" fmla="*/ 10 w 1352"/>
                <a:gd name="T69" fmla="*/ 896 h 1388"/>
                <a:gd name="T70" fmla="*/ 32 w 1352"/>
                <a:gd name="T71" fmla="*/ 862 h 1388"/>
                <a:gd name="T72" fmla="*/ 14 w 1352"/>
                <a:gd name="T73" fmla="*/ 823 h 1388"/>
                <a:gd name="T74" fmla="*/ 22 w 1352"/>
                <a:gd name="T75" fmla="*/ 758 h 1388"/>
                <a:gd name="T76" fmla="*/ 61 w 1352"/>
                <a:gd name="T77" fmla="*/ 685 h 1388"/>
                <a:gd name="T78" fmla="*/ 114 w 1352"/>
                <a:gd name="T79" fmla="*/ 646 h 1388"/>
                <a:gd name="T80" fmla="*/ 152 w 1352"/>
                <a:gd name="T81" fmla="*/ 599 h 1388"/>
                <a:gd name="T82" fmla="*/ 197 w 1352"/>
                <a:gd name="T83" fmla="*/ 522 h 1388"/>
                <a:gd name="T84" fmla="*/ 213 w 1352"/>
                <a:gd name="T85" fmla="*/ 358 h 1388"/>
                <a:gd name="T86" fmla="*/ 189 w 1352"/>
                <a:gd name="T87" fmla="*/ 286 h 1388"/>
                <a:gd name="T88" fmla="*/ 126 w 1352"/>
                <a:gd name="T89" fmla="*/ 242 h 1388"/>
                <a:gd name="T90" fmla="*/ 203 w 1352"/>
                <a:gd name="T91" fmla="*/ 168 h 1388"/>
                <a:gd name="T92" fmla="*/ 311 w 1352"/>
                <a:gd name="T93" fmla="*/ 177 h 1388"/>
                <a:gd name="T94" fmla="*/ 447 w 1352"/>
                <a:gd name="T95" fmla="*/ 242 h 1388"/>
                <a:gd name="T96" fmla="*/ 681 w 1352"/>
                <a:gd name="T97" fmla="*/ 551 h 1388"/>
                <a:gd name="T98" fmla="*/ 856 w 1352"/>
                <a:gd name="T99" fmla="*/ 435 h 1388"/>
                <a:gd name="T100" fmla="*/ 917 w 1352"/>
                <a:gd name="T101" fmla="*/ 199 h 1388"/>
                <a:gd name="T102" fmla="*/ 994 w 1352"/>
                <a:gd name="T103" fmla="*/ 103 h 1388"/>
                <a:gd name="T104" fmla="*/ 1154 w 1352"/>
                <a:gd name="T105" fmla="*/ 189 h 1388"/>
                <a:gd name="T106" fmla="*/ 1061 w 1352"/>
                <a:gd name="T107" fmla="*/ 327 h 1388"/>
                <a:gd name="T108" fmla="*/ 961 w 1352"/>
                <a:gd name="T109" fmla="*/ 404 h 1388"/>
                <a:gd name="T110" fmla="*/ 1104 w 1352"/>
                <a:gd name="T111" fmla="*/ 490 h 1388"/>
                <a:gd name="T112" fmla="*/ 1118 w 1352"/>
                <a:gd name="T113" fmla="*/ 732 h 1388"/>
                <a:gd name="T114" fmla="*/ 1197 w 1352"/>
                <a:gd name="T115" fmla="*/ 864 h 1388"/>
                <a:gd name="T116" fmla="*/ 1352 w 1352"/>
                <a:gd name="T117" fmla="*/ 900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79"/>
            <p:cNvSpPr>
              <a:spLocks noChangeArrowheads="1"/>
            </p:cNvSpPr>
            <p:nvPr/>
          </p:nvSpPr>
          <p:spPr bwMode="auto">
            <a:xfrm>
              <a:off x="1495" y="2213"/>
              <a:ext cx="676" cy="694"/>
            </a:xfrm>
            <a:custGeom>
              <a:avLst/>
              <a:gdLst>
                <a:gd name="T0" fmla="*/ 1185 w 1352"/>
                <a:gd name="T1" fmla="*/ 1032 h 1388"/>
                <a:gd name="T2" fmla="*/ 1150 w 1352"/>
                <a:gd name="T3" fmla="*/ 1067 h 1388"/>
                <a:gd name="T4" fmla="*/ 1118 w 1352"/>
                <a:gd name="T5" fmla="*/ 1106 h 1388"/>
                <a:gd name="T6" fmla="*/ 1059 w 1352"/>
                <a:gd name="T7" fmla="*/ 1114 h 1388"/>
                <a:gd name="T8" fmla="*/ 1030 w 1352"/>
                <a:gd name="T9" fmla="*/ 1124 h 1388"/>
                <a:gd name="T10" fmla="*/ 992 w 1352"/>
                <a:gd name="T11" fmla="*/ 1140 h 1388"/>
                <a:gd name="T12" fmla="*/ 959 w 1352"/>
                <a:gd name="T13" fmla="*/ 1116 h 1388"/>
                <a:gd name="T14" fmla="*/ 949 w 1352"/>
                <a:gd name="T15" fmla="*/ 1140 h 1388"/>
                <a:gd name="T16" fmla="*/ 925 w 1352"/>
                <a:gd name="T17" fmla="*/ 1136 h 1388"/>
                <a:gd name="T18" fmla="*/ 913 w 1352"/>
                <a:gd name="T19" fmla="*/ 1122 h 1388"/>
                <a:gd name="T20" fmla="*/ 874 w 1352"/>
                <a:gd name="T21" fmla="*/ 1159 h 1388"/>
                <a:gd name="T22" fmla="*/ 809 w 1352"/>
                <a:gd name="T23" fmla="*/ 1128 h 1388"/>
                <a:gd name="T24" fmla="*/ 754 w 1352"/>
                <a:gd name="T25" fmla="*/ 1159 h 1388"/>
                <a:gd name="T26" fmla="*/ 695 w 1352"/>
                <a:gd name="T27" fmla="*/ 1169 h 1388"/>
                <a:gd name="T28" fmla="*/ 646 w 1352"/>
                <a:gd name="T29" fmla="*/ 1209 h 1388"/>
                <a:gd name="T30" fmla="*/ 675 w 1352"/>
                <a:gd name="T31" fmla="*/ 1317 h 1388"/>
                <a:gd name="T32" fmla="*/ 658 w 1352"/>
                <a:gd name="T33" fmla="*/ 1382 h 1388"/>
                <a:gd name="T34" fmla="*/ 581 w 1352"/>
                <a:gd name="T35" fmla="*/ 1362 h 1388"/>
                <a:gd name="T36" fmla="*/ 565 w 1352"/>
                <a:gd name="T37" fmla="*/ 1287 h 1388"/>
                <a:gd name="T38" fmla="*/ 518 w 1352"/>
                <a:gd name="T39" fmla="*/ 1317 h 1388"/>
                <a:gd name="T40" fmla="*/ 451 w 1352"/>
                <a:gd name="T41" fmla="*/ 1343 h 1388"/>
                <a:gd name="T42" fmla="*/ 394 w 1352"/>
                <a:gd name="T43" fmla="*/ 1307 h 1388"/>
                <a:gd name="T44" fmla="*/ 378 w 1352"/>
                <a:gd name="T45" fmla="*/ 1240 h 1388"/>
                <a:gd name="T46" fmla="*/ 303 w 1352"/>
                <a:gd name="T47" fmla="*/ 1232 h 1388"/>
                <a:gd name="T48" fmla="*/ 268 w 1352"/>
                <a:gd name="T49" fmla="*/ 1201 h 1388"/>
                <a:gd name="T50" fmla="*/ 285 w 1352"/>
                <a:gd name="T51" fmla="*/ 1120 h 1388"/>
                <a:gd name="T52" fmla="*/ 315 w 1352"/>
                <a:gd name="T53" fmla="*/ 1065 h 1388"/>
                <a:gd name="T54" fmla="*/ 254 w 1352"/>
                <a:gd name="T55" fmla="*/ 1051 h 1388"/>
                <a:gd name="T56" fmla="*/ 211 w 1352"/>
                <a:gd name="T57" fmla="*/ 980 h 1388"/>
                <a:gd name="T58" fmla="*/ 187 w 1352"/>
                <a:gd name="T59" fmla="*/ 908 h 1388"/>
                <a:gd name="T60" fmla="*/ 205 w 1352"/>
                <a:gd name="T61" fmla="*/ 874 h 1388"/>
                <a:gd name="T62" fmla="*/ 193 w 1352"/>
                <a:gd name="T63" fmla="*/ 868 h 1388"/>
                <a:gd name="T64" fmla="*/ 97 w 1352"/>
                <a:gd name="T65" fmla="*/ 882 h 1388"/>
                <a:gd name="T66" fmla="*/ 34 w 1352"/>
                <a:gd name="T67" fmla="*/ 915 h 1388"/>
                <a:gd name="T68" fmla="*/ 10 w 1352"/>
                <a:gd name="T69" fmla="*/ 896 h 1388"/>
                <a:gd name="T70" fmla="*/ 32 w 1352"/>
                <a:gd name="T71" fmla="*/ 862 h 1388"/>
                <a:gd name="T72" fmla="*/ 14 w 1352"/>
                <a:gd name="T73" fmla="*/ 823 h 1388"/>
                <a:gd name="T74" fmla="*/ 22 w 1352"/>
                <a:gd name="T75" fmla="*/ 758 h 1388"/>
                <a:gd name="T76" fmla="*/ 61 w 1352"/>
                <a:gd name="T77" fmla="*/ 685 h 1388"/>
                <a:gd name="T78" fmla="*/ 114 w 1352"/>
                <a:gd name="T79" fmla="*/ 646 h 1388"/>
                <a:gd name="T80" fmla="*/ 152 w 1352"/>
                <a:gd name="T81" fmla="*/ 599 h 1388"/>
                <a:gd name="T82" fmla="*/ 197 w 1352"/>
                <a:gd name="T83" fmla="*/ 522 h 1388"/>
                <a:gd name="T84" fmla="*/ 213 w 1352"/>
                <a:gd name="T85" fmla="*/ 358 h 1388"/>
                <a:gd name="T86" fmla="*/ 189 w 1352"/>
                <a:gd name="T87" fmla="*/ 286 h 1388"/>
                <a:gd name="T88" fmla="*/ 126 w 1352"/>
                <a:gd name="T89" fmla="*/ 242 h 1388"/>
                <a:gd name="T90" fmla="*/ 203 w 1352"/>
                <a:gd name="T91" fmla="*/ 168 h 1388"/>
                <a:gd name="T92" fmla="*/ 311 w 1352"/>
                <a:gd name="T93" fmla="*/ 177 h 1388"/>
                <a:gd name="T94" fmla="*/ 447 w 1352"/>
                <a:gd name="T95" fmla="*/ 242 h 1388"/>
                <a:gd name="T96" fmla="*/ 681 w 1352"/>
                <a:gd name="T97" fmla="*/ 551 h 1388"/>
                <a:gd name="T98" fmla="*/ 856 w 1352"/>
                <a:gd name="T99" fmla="*/ 435 h 1388"/>
                <a:gd name="T100" fmla="*/ 917 w 1352"/>
                <a:gd name="T101" fmla="*/ 199 h 1388"/>
                <a:gd name="T102" fmla="*/ 994 w 1352"/>
                <a:gd name="T103" fmla="*/ 103 h 1388"/>
                <a:gd name="T104" fmla="*/ 1154 w 1352"/>
                <a:gd name="T105" fmla="*/ 189 h 1388"/>
                <a:gd name="T106" fmla="*/ 1061 w 1352"/>
                <a:gd name="T107" fmla="*/ 327 h 1388"/>
                <a:gd name="T108" fmla="*/ 961 w 1352"/>
                <a:gd name="T109" fmla="*/ 404 h 1388"/>
                <a:gd name="T110" fmla="*/ 1104 w 1352"/>
                <a:gd name="T111" fmla="*/ 490 h 1388"/>
                <a:gd name="T112" fmla="*/ 1118 w 1352"/>
                <a:gd name="T113" fmla="*/ 732 h 1388"/>
                <a:gd name="T114" fmla="*/ 1197 w 1352"/>
                <a:gd name="T115" fmla="*/ 864 h 1388"/>
                <a:gd name="T116" fmla="*/ 1352 w 1352"/>
                <a:gd name="T117" fmla="*/ 900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80"/>
            <p:cNvSpPr>
              <a:spLocks noChangeArrowheads="1"/>
            </p:cNvSpPr>
            <p:nvPr/>
          </p:nvSpPr>
          <p:spPr bwMode="auto">
            <a:xfrm>
              <a:off x="2035" y="2430"/>
              <a:ext cx="596" cy="432"/>
            </a:xfrm>
            <a:custGeom>
              <a:avLst/>
              <a:gdLst>
                <a:gd name="T0" fmla="*/ 836 w 1191"/>
                <a:gd name="T1" fmla="*/ 852 h 864"/>
                <a:gd name="T2" fmla="*/ 807 w 1191"/>
                <a:gd name="T3" fmla="*/ 860 h 864"/>
                <a:gd name="T4" fmla="*/ 777 w 1191"/>
                <a:gd name="T5" fmla="*/ 856 h 864"/>
                <a:gd name="T6" fmla="*/ 744 w 1191"/>
                <a:gd name="T7" fmla="*/ 837 h 864"/>
                <a:gd name="T8" fmla="*/ 718 w 1191"/>
                <a:gd name="T9" fmla="*/ 837 h 864"/>
                <a:gd name="T10" fmla="*/ 693 w 1191"/>
                <a:gd name="T11" fmla="*/ 811 h 864"/>
                <a:gd name="T12" fmla="*/ 673 w 1191"/>
                <a:gd name="T13" fmla="*/ 799 h 864"/>
                <a:gd name="T14" fmla="*/ 651 w 1191"/>
                <a:gd name="T15" fmla="*/ 839 h 864"/>
                <a:gd name="T16" fmla="*/ 620 w 1191"/>
                <a:gd name="T17" fmla="*/ 856 h 864"/>
                <a:gd name="T18" fmla="*/ 582 w 1191"/>
                <a:gd name="T19" fmla="*/ 862 h 864"/>
                <a:gd name="T20" fmla="*/ 559 w 1191"/>
                <a:gd name="T21" fmla="*/ 843 h 864"/>
                <a:gd name="T22" fmla="*/ 529 w 1191"/>
                <a:gd name="T23" fmla="*/ 850 h 864"/>
                <a:gd name="T24" fmla="*/ 492 w 1191"/>
                <a:gd name="T25" fmla="*/ 849 h 864"/>
                <a:gd name="T26" fmla="*/ 445 w 1191"/>
                <a:gd name="T27" fmla="*/ 821 h 864"/>
                <a:gd name="T28" fmla="*/ 403 w 1191"/>
                <a:gd name="T29" fmla="*/ 791 h 864"/>
                <a:gd name="T30" fmla="*/ 370 w 1191"/>
                <a:gd name="T31" fmla="*/ 754 h 864"/>
                <a:gd name="T32" fmla="*/ 350 w 1191"/>
                <a:gd name="T33" fmla="*/ 703 h 864"/>
                <a:gd name="T34" fmla="*/ 364 w 1191"/>
                <a:gd name="T35" fmla="*/ 683 h 864"/>
                <a:gd name="T36" fmla="*/ 376 w 1191"/>
                <a:gd name="T37" fmla="*/ 677 h 864"/>
                <a:gd name="T38" fmla="*/ 382 w 1191"/>
                <a:gd name="T39" fmla="*/ 665 h 864"/>
                <a:gd name="T40" fmla="*/ 348 w 1191"/>
                <a:gd name="T41" fmla="*/ 638 h 864"/>
                <a:gd name="T42" fmla="*/ 315 w 1191"/>
                <a:gd name="T43" fmla="*/ 644 h 864"/>
                <a:gd name="T44" fmla="*/ 295 w 1191"/>
                <a:gd name="T45" fmla="*/ 650 h 864"/>
                <a:gd name="T46" fmla="*/ 262 w 1191"/>
                <a:gd name="T47" fmla="*/ 630 h 864"/>
                <a:gd name="T48" fmla="*/ 238 w 1191"/>
                <a:gd name="T49" fmla="*/ 644 h 864"/>
                <a:gd name="T50" fmla="*/ 208 w 1191"/>
                <a:gd name="T51" fmla="*/ 624 h 864"/>
                <a:gd name="T52" fmla="*/ 181 w 1191"/>
                <a:gd name="T53" fmla="*/ 606 h 864"/>
                <a:gd name="T54" fmla="*/ 262 w 1191"/>
                <a:gd name="T55" fmla="*/ 540 h 864"/>
                <a:gd name="T56" fmla="*/ 212 w 1191"/>
                <a:gd name="T57" fmla="*/ 455 h 864"/>
                <a:gd name="T58" fmla="*/ 116 w 1191"/>
                <a:gd name="T59" fmla="*/ 431 h 864"/>
                <a:gd name="T60" fmla="*/ 31 w 1191"/>
                <a:gd name="T61" fmla="*/ 404 h 864"/>
                <a:gd name="T62" fmla="*/ 104 w 1191"/>
                <a:gd name="T63" fmla="*/ 295 h 864"/>
                <a:gd name="T64" fmla="*/ 250 w 1191"/>
                <a:gd name="T65" fmla="*/ 335 h 864"/>
                <a:gd name="T66" fmla="*/ 307 w 1191"/>
                <a:gd name="T67" fmla="*/ 278 h 864"/>
                <a:gd name="T68" fmla="*/ 397 w 1191"/>
                <a:gd name="T69" fmla="*/ 207 h 864"/>
                <a:gd name="T70" fmla="*/ 496 w 1191"/>
                <a:gd name="T71" fmla="*/ 225 h 864"/>
                <a:gd name="T72" fmla="*/ 575 w 1191"/>
                <a:gd name="T73" fmla="*/ 189 h 864"/>
                <a:gd name="T74" fmla="*/ 659 w 1191"/>
                <a:gd name="T75" fmla="*/ 160 h 864"/>
                <a:gd name="T76" fmla="*/ 728 w 1191"/>
                <a:gd name="T77" fmla="*/ 108 h 864"/>
                <a:gd name="T78" fmla="*/ 797 w 1191"/>
                <a:gd name="T79" fmla="*/ 73 h 864"/>
                <a:gd name="T80" fmla="*/ 868 w 1191"/>
                <a:gd name="T81" fmla="*/ 36 h 864"/>
                <a:gd name="T82" fmla="*/ 974 w 1191"/>
                <a:gd name="T83" fmla="*/ 18 h 864"/>
                <a:gd name="T84" fmla="*/ 1039 w 1191"/>
                <a:gd name="T85" fmla="*/ 69 h 864"/>
                <a:gd name="T86" fmla="*/ 1006 w 1191"/>
                <a:gd name="T87" fmla="*/ 215 h 864"/>
                <a:gd name="T88" fmla="*/ 1096 w 1191"/>
                <a:gd name="T89" fmla="*/ 284 h 864"/>
                <a:gd name="T90" fmla="*/ 1191 w 1191"/>
                <a:gd name="T91" fmla="*/ 321 h 864"/>
                <a:gd name="T92" fmla="*/ 1128 w 1191"/>
                <a:gd name="T93" fmla="*/ 431 h 864"/>
                <a:gd name="T94" fmla="*/ 1039 w 1191"/>
                <a:gd name="T95" fmla="*/ 642 h 864"/>
                <a:gd name="T96" fmla="*/ 990 w 1191"/>
                <a:gd name="T97" fmla="*/ 728 h 864"/>
                <a:gd name="T98" fmla="*/ 899 w 1191"/>
                <a:gd name="T99" fmla="*/ 788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81"/>
            <p:cNvSpPr>
              <a:spLocks noChangeArrowheads="1"/>
            </p:cNvSpPr>
            <p:nvPr/>
          </p:nvSpPr>
          <p:spPr bwMode="auto">
            <a:xfrm>
              <a:off x="2035" y="2430"/>
              <a:ext cx="596" cy="432"/>
            </a:xfrm>
            <a:custGeom>
              <a:avLst/>
              <a:gdLst>
                <a:gd name="T0" fmla="*/ 836 w 1191"/>
                <a:gd name="T1" fmla="*/ 852 h 864"/>
                <a:gd name="T2" fmla="*/ 807 w 1191"/>
                <a:gd name="T3" fmla="*/ 860 h 864"/>
                <a:gd name="T4" fmla="*/ 777 w 1191"/>
                <a:gd name="T5" fmla="*/ 856 h 864"/>
                <a:gd name="T6" fmla="*/ 744 w 1191"/>
                <a:gd name="T7" fmla="*/ 837 h 864"/>
                <a:gd name="T8" fmla="*/ 718 w 1191"/>
                <a:gd name="T9" fmla="*/ 837 h 864"/>
                <a:gd name="T10" fmla="*/ 693 w 1191"/>
                <a:gd name="T11" fmla="*/ 811 h 864"/>
                <a:gd name="T12" fmla="*/ 673 w 1191"/>
                <a:gd name="T13" fmla="*/ 799 h 864"/>
                <a:gd name="T14" fmla="*/ 651 w 1191"/>
                <a:gd name="T15" fmla="*/ 839 h 864"/>
                <a:gd name="T16" fmla="*/ 620 w 1191"/>
                <a:gd name="T17" fmla="*/ 856 h 864"/>
                <a:gd name="T18" fmla="*/ 582 w 1191"/>
                <a:gd name="T19" fmla="*/ 862 h 864"/>
                <a:gd name="T20" fmla="*/ 559 w 1191"/>
                <a:gd name="T21" fmla="*/ 843 h 864"/>
                <a:gd name="T22" fmla="*/ 529 w 1191"/>
                <a:gd name="T23" fmla="*/ 850 h 864"/>
                <a:gd name="T24" fmla="*/ 492 w 1191"/>
                <a:gd name="T25" fmla="*/ 849 h 864"/>
                <a:gd name="T26" fmla="*/ 445 w 1191"/>
                <a:gd name="T27" fmla="*/ 821 h 864"/>
                <a:gd name="T28" fmla="*/ 403 w 1191"/>
                <a:gd name="T29" fmla="*/ 791 h 864"/>
                <a:gd name="T30" fmla="*/ 370 w 1191"/>
                <a:gd name="T31" fmla="*/ 754 h 864"/>
                <a:gd name="T32" fmla="*/ 350 w 1191"/>
                <a:gd name="T33" fmla="*/ 703 h 864"/>
                <a:gd name="T34" fmla="*/ 364 w 1191"/>
                <a:gd name="T35" fmla="*/ 683 h 864"/>
                <a:gd name="T36" fmla="*/ 376 w 1191"/>
                <a:gd name="T37" fmla="*/ 677 h 864"/>
                <a:gd name="T38" fmla="*/ 382 w 1191"/>
                <a:gd name="T39" fmla="*/ 665 h 864"/>
                <a:gd name="T40" fmla="*/ 348 w 1191"/>
                <a:gd name="T41" fmla="*/ 638 h 864"/>
                <a:gd name="T42" fmla="*/ 315 w 1191"/>
                <a:gd name="T43" fmla="*/ 644 h 864"/>
                <a:gd name="T44" fmla="*/ 295 w 1191"/>
                <a:gd name="T45" fmla="*/ 650 h 864"/>
                <a:gd name="T46" fmla="*/ 262 w 1191"/>
                <a:gd name="T47" fmla="*/ 630 h 864"/>
                <a:gd name="T48" fmla="*/ 238 w 1191"/>
                <a:gd name="T49" fmla="*/ 644 h 864"/>
                <a:gd name="T50" fmla="*/ 208 w 1191"/>
                <a:gd name="T51" fmla="*/ 624 h 864"/>
                <a:gd name="T52" fmla="*/ 181 w 1191"/>
                <a:gd name="T53" fmla="*/ 606 h 864"/>
                <a:gd name="T54" fmla="*/ 262 w 1191"/>
                <a:gd name="T55" fmla="*/ 540 h 864"/>
                <a:gd name="T56" fmla="*/ 212 w 1191"/>
                <a:gd name="T57" fmla="*/ 455 h 864"/>
                <a:gd name="T58" fmla="*/ 116 w 1191"/>
                <a:gd name="T59" fmla="*/ 431 h 864"/>
                <a:gd name="T60" fmla="*/ 31 w 1191"/>
                <a:gd name="T61" fmla="*/ 404 h 864"/>
                <a:gd name="T62" fmla="*/ 104 w 1191"/>
                <a:gd name="T63" fmla="*/ 295 h 864"/>
                <a:gd name="T64" fmla="*/ 250 w 1191"/>
                <a:gd name="T65" fmla="*/ 335 h 864"/>
                <a:gd name="T66" fmla="*/ 307 w 1191"/>
                <a:gd name="T67" fmla="*/ 278 h 864"/>
                <a:gd name="T68" fmla="*/ 397 w 1191"/>
                <a:gd name="T69" fmla="*/ 207 h 864"/>
                <a:gd name="T70" fmla="*/ 496 w 1191"/>
                <a:gd name="T71" fmla="*/ 225 h 864"/>
                <a:gd name="T72" fmla="*/ 575 w 1191"/>
                <a:gd name="T73" fmla="*/ 189 h 864"/>
                <a:gd name="T74" fmla="*/ 659 w 1191"/>
                <a:gd name="T75" fmla="*/ 160 h 864"/>
                <a:gd name="T76" fmla="*/ 728 w 1191"/>
                <a:gd name="T77" fmla="*/ 108 h 864"/>
                <a:gd name="T78" fmla="*/ 797 w 1191"/>
                <a:gd name="T79" fmla="*/ 73 h 864"/>
                <a:gd name="T80" fmla="*/ 868 w 1191"/>
                <a:gd name="T81" fmla="*/ 36 h 864"/>
                <a:gd name="T82" fmla="*/ 974 w 1191"/>
                <a:gd name="T83" fmla="*/ 18 h 864"/>
                <a:gd name="T84" fmla="*/ 1039 w 1191"/>
                <a:gd name="T85" fmla="*/ 69 h 864"/>
                <a:gd name="T86" fmla="*/ 1006 w 1191"/>
                <a:gd name="T87" fmla="*/ 215 h 864"/>
                <a:gd name="T88" fmla="*/ 1096 w 1191"/>
                <a:gd name="T89" fmla="*/ 284 h 864"/>
                <a:gd name="T90" fmla="*/ 1191 w 1191"/>
                <a:gd name="T91" fmla="*/ 321 h 864"/>
                <a:gd name="T92" fmla="*/ 1128 w 1191"/>
                <a:gd name="T93" fmla="*/ 431 h 864"/>
                <a:gd name="T94" fmla="*/ 1039 w 1191"/>
                <a:gd name="T95" fmla="*/ 642 h 864"/>
                <a:gd name="T96" fmla="*/ 990 w 1191"/>
                <a:gd name="T97" fmla="*/ 728 h 864"/>
                <a:gd name="T98" fmla="*/ 899 w 1191"/>
                <a:gd name="T99" fmla="*/ 788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82"/>
            <p:cNvSpPr>
              <a:spLocks noChangeArrowheads="1"/>
            </p:cNvSpPr>
            <p:nvPr/>
          </p:nvSpPr>
          <p:spPr bwMode="auto">
            <a:xfrm>
              <a:off x="2396" y="2974"/>
              <a:ext cx="195" cy="172"/>
            </a:xfrm>
            <a:custGeom>
              <a:avLst/>
              <a:gdLst>
                <a:gd name="T0" fmla="*/ 83 w 392"/>
                <a:gd name="T1" fmla="*/ 74 h 344"/>
                <a:gd name="T2" fmla="*/ 71 w 392"/>
                <a:gd name="T3" fmla="*/ 84 h 344"/>
                <a:gd name="T4" fmla="*/ 45 w 392"/>
                <a:gd name="T5" fmla="*/ 108 h 344"/>
                <a:gd name="T6" fmla="*/ 20 w 392"/>
                <a:gd name="T7" fmla="*/ 137 h 344"/>
                <a:gd name="T8" fmla="*/ 4 w 392"/>
                <a:gd name="T9" fmla="*/ 159 h 344"/>
                <a:gd name="T10" fmla="*/ 0 w 392"/>
                <a:gd name="T11" fmla="*/ 200 h 344"/>
                <a:gd name="T12" fmla="*/ 6 w 392"/>
                <a:gd name="T13" fmla="*/ 254 h 344"/>
                <a:gd name="T14" fmla="*/ 22 w 392"/>
                <a:gd name="T15" fmla="*/ 287 h 344"/>
                <a:gd name="T16" fmla="*/ 51 w 392"/>
                <a:gd name="T17" fmla="*/ 309 h 344"/>
                <a:gd name="T18" fmla="*/ 91 w 392"/>
                <a:gd name="T19" fmla="*/ 318 h 344"/>
                <a:gd name="T20" fmla="*/ 112 w 392"/>
                <a:gd name="T21" fmla="*/ 318 h 344"/>
                <a:gd name="T22" fmla="*/ 134 w 392"/>
                <a:gd name="T23" fmla="*/ 324 h 344"/>
                <a:gd name="T24" fmla="*/ 164 w 392"/>
                <a:gd name="T25" fmla="*/ 342 h 344"/>
                <a:gd name="T26" fmla="*/ 185 w 392"/>
                <a:gd name="T27" fmla="*/ 338 h 344"/>
                <a:gd name="T28" fmla="*/ 199 w 392"/>
                <a:gd name="T29" fmla="*/ 317 h 344"/>
                <a:gd name="T30" fmla="*/ 213 w 392"/>
                <a:gd name="T31" fmla="*/ 295 h 344"/>
                <a:gd name="T32" fmla="*/ 240 w 392"/>
                <a:gd name="T33" fmla="*/ 289 h 344"/>
                <a:gd name="T34" fmla="*/ 260 w 392"/>
                <a:gd name="T35" fmla="*/ 275 h 344"/>
                <a:gd name="T36" fmla="*/ 280 w 392"/>
                <a:gd name="T37" fmla="*/ 252 h 344"/>
                <a:gd name="T38" fmla="*/ 305 w 392"/>
                <a:gd name="T39" fmla="*/ 238 h 344"/>
                <a:gd name="T40" fmla="*/ 319 w 392"/>
                <a:gd name="T41" fmla="*/ 208 h 344"/>
                <a:gd name="T42" fmla="*/ 323 w 392"/>
                <a:gd name="T43" fmla="*/ 169 h 344"/>
                <a:gd name="T44" fmla="*/ 343 w 392"/>
                <a:gd name="T45" fmla="*/ 112 h 344"/>
                <a:gd name="T46" fmla="*/ 362 w 392"/>
                <a:gd name="T47" fmla="*/ 84 h 344"/>
                <a:gd name="T48" fmla="*/ 380 w 392"/>
                <a:gd name="T49" fmla="*/ 76 h 344"/>
                <a:gd name="T50" fmla="*/ 392 w 392"/>
                <a:gd name="T51" fmla="*/ 61 h 344"/>
                <a:gd name="T52" fmla="*/ 390 w 392"/>
                <a:gd name="T53" fmla="*/ 35 h 344"/>
                <a:gd name="T54" fmla="*/ 384 w 392"/>
                <a:gd name="T55" fmla="*/ 13 h 344"/>
                <a:gd name="T56" fmla="*/ 356 w 392"/>
                <a:gd name="T57" fmla="*/ 2 h 344"/>
                <a:gd name="T58" fmla="*/ 301 w 392"/>
                <a:gd name="T59" fmla="*/ 4 h 344"/>
                <a:gd name="T60" fmla="*/ 260 w 392"/>
                <a:gd name="T61" fmla="*/ 13 h 344"/>
                <a:gd name="T62" fmla="*/ 221 w 392"/>
                <a:gd name="T63" fmla="*/ 21 h 344"/>
                <a:gd name="T64" fmla="*/ 181 w 392"/>
                <a:gd name="T65" fmla="*/ 27 h 344"/>
                <a:gd name="T66" fmla="*/ 154 w 392"/>
                <a:gd name="T67" fmla="*/ 31 h 344"/>
                <a:gd name="T68" fmla="*/ 134 w 392"/>
                <a:gd name="T69" fmla="*/ 45 h 344"/>
                <a:gd name="T70" fmla="*/ 114 w 392"/>
                <a:gd name="T71" fmla="*/ 49 h 344"/>
                <a:gd name="T72" fmla="*/ 93 w 392"/>
                <a:gd name="T73" fmla="*/ 49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3"/>
            <p:cNvSpPr>
              <a:spLocks noChangeArrowheads="1"/>
            </p:cNvSpPr>
            <p:nvPr/>
          </p:nvSpPr>
          <p:spPr bwMode="auto">
            <a:xfrm>
              <a:off x="2396" y="2974"/>
              <a:ext cx="195" cy="172"/>
            </a:xfrm>
            <a:custGeom>
              <a:avLst/>
              <a:gdLst>
                <a:gd name="T0" fmla="*/ 83 w 392"/>
                <a:gd name="T1" fmla="*/ 74 h 344"/>
                <a:gd name="T2" fmla="*/ 71 w 392"/>
                <a:gd name="T3" fmla="*/ 84 h 344"/>
                <a:gd name="T4" fmla="*/ 45 w 392"/>
                <a:gd name="T5" fmla="*/ 108 h 344"/>
                <a:gd name="T6" fmla="*/ 20 w 392"/>
                <a:gd name="T7" fmla="*/ 137 h 344"/>
                <a:gd name="T8" fmla="*/ 4 w 392"/>
                <a:gd name="T9" fmla="*/ 159 h 344"/>
                <a:gd name="T10" fmla="*/ 0 w 392"/>
                <a:gd name="T11" fmla="*/ 200 h 344"/>
                <a:gd name="T12" fmla="*/ 6 w 392"/>
                <a:gd name="T13" fmla="*/ 254 h 344"/>
                <a:gd name="T14" fmla="*/ 22 w 392"/>
                <a:gd name="T15" fmla="*/ 287 h 344"/>
                <a:gd name="T16" fmla="*/ 51 w 392"/>
                <a:gd name="T17" fmla="*/ 309 h 344"/>
                <a:gd name="T18" fmla="*/ 91 w 392"/>
                <a:gd name="T19" fmla="*/ 318 h 344"/>
                <a:gd name="T20" fmla="*/ 112 w 392"/>
                <a:gd name="T21" fmla="*/ 318 h 344"/>
                <a:gd name="T22" fmla="*/ 134 w 392"/>
                <a:gd name="T23" fmla="*/ 324 h 344"/>
                <a:gd name="T24" fmla="*/ 164 w 392"/>
                <a:gd name="T25" fmla="*/ 342 h 344"/>
                <a:gd name="T26" fmla="*/ 185 w 392"/>
                <a:gd name="T27" fmla="*/ 338 h 344"/>
                <a:gd name="T28" fmla="*/ 199 w 392"/>
                <a:gd name="T29" fmla="*/ 317 h 344"/>
                <a:gd name="T30" fmla="*/ 213 w 392"/>
                <a:gd name="T31" fmla="*/ 295 h 344"/>
                <a:gd name="T32" fmla="*/ 240 w 392"/>
                <a:gd name="T33" fmla="*/ 289 h 344"/>
                <a:gd name="T34" fmla="*/ 260 w 392"/>
                <a:gd name="T35" fmla="*/ 275 h 344"/>
                <a:gd name="T36" fmla="*/ 280 w 392"/>
                <a:gd name="T37" fmla="*/ 252 h 344"/>
                <a:gd name="T38" fmla="*/ 305 w 392"/>
                <a:gd name="T39" fmla="*/ 238 h 344"/>
                <a:gd name="T40" fmla="*/ 319 w 392"/>
                <a:gd name="T41" fmla="*/ 208 h 344"/>
                <a:gd name="T42" fmla="*/ 323 w 392"/>
                <a:gd name="T43" fmla="*/ 169 h 344"/>
                <a:gd name="T44" fmla="*/ 343 w 392"/>
                <a:gd name="T45" fmla="*/ 112 h 344"/>
                <a:gd name="T46" fmla="*/ 362 w 392"/>
                <a:gd name="T47" fmla="*/ 84 h 344"/>
                <a:gd name="T48" fmla="*/ 380 w 392"/>
                <a:gd name="T49" fmla="*/ 76 h 344"/>
                <a:gd name="T50" fmla="*/ 392 w 392"/>
                <a:gd name="T51" fmla="*/ 61 h 344"/>
                <a:gd name="T52" fmla="*/ 390 w 392"/>
                <a:gd name="T53" fmla="*/ 35 h 344"/>
                <a:gd name="T54" fmla="*/ 384 w 392"/>
                <a:gd name="T55" fmla="*/ 13 h 344"/>
                <a:gd name="T56" fmla="*/ 356 w 392"/>
                <a:gd name="T57" fmla="*/ 2 h 344"/>
                <a:gd name="T58" fmla="*/ 301 w 392"/>
                <a:gd name="T59" fmla="*/ 4 h 344"/>
                <a:gd name="T60" fmla="*/ 260 w 392"/>
                <a:gd name="T61" fmla="*/ 13 h 344"/>
                <a:gd name="T62" fmla="*/ 221 w 392"/>
                <a:gd name="T63" fmla="*/ 21 h 344"/>
                <a:gd name="T64" fmla="*/ 181 w 392"/>
                <a:gd name="T65" fmla="*/ 27 h 344"/>
                <a:gd name="T66" fmla="*/ 154 w 392"/>
                <a:gd name="T67" fmla="*/ 31 h 344"/>
                <a:gd name="T68" fmla="*/ 134 w 392"/>
                <a:gd name="T69" fmla="*/ 45 h 344"/>
                <a:gd name="T70" fmla="*/ 114 w 392"/>
                <a:gd name="T71" fmla="*/ 49 h 344"/>
                <a:gd name="T72" fmla="*/ 93 w 392"/>
                <a:gd name="T73" fmla="*/ 49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19" name="Freeform 84"/>
            <p:cNvSpPr>
              <a:spLocks noChangeArrowheads="1"/>
            </p:cNvSpPr>
            <p:nvPr/>
          </p:nvSpPr>
          <p:spPr bwMode="auto">
            <a:xfrm>
              <a:off x="2468" y="2480"/>
              <a:ext cx="564" cy="480"/>
            </a:xfrm>
            <a:custGeom>
              <a:avLst/>
              <a:gdLst>
                <a:gd name="T0" fmla="*/ 1116 w 1128"/>
                <a:gd name="T1" fmla="*/ 250 h 960"/>
                <a:gd name="T2" fmla="*/ 1088 w 1128"/>
                <a:gd name="T3" fmla="*/ 265 h 960"/>
                <a:gd name="T4" fmla="*/ 1063 w 1128"/>
                <a:gd name="T5" fmla="*/ 305 h 960"/>
                <a:gd name="T6" fmla="*/ 1043 w 1128"/>
                <a:gd name="T7" fmla="*/ 348 h 960"/>
                <a:gd name="T8" fmla="*/ 1016 w 1128"/>
                <a:gd name="T9" fmla="*/ 387 h 960"/>
                <a:gd name="T10" fmla="*/ 966 w 1128"/>
                <a:gd name="T11" fmla="*/ 411 h 960"/>
                <a:gd name="T12" fmla="*/ 921 w 1128"/>
                <a:gd name="T13" fmla="*/ 415 h 960"/>
                <a:gd name="T14" fmla="*/ 864 w 1128"/>
                <a:gd name="T15" fmla="*/ 411 h 960"/>
                <a:gd name="T16" fmla="*/ 813 w 1128"/>
                <a:gd name="T17" fmla="*/ 440 h 960"/>
                <a:gd name="T18" fmla="*/ 797 w 1128"/>
                <a:gd name="T19" fmla="*/ 458 h 960"/>
                <a:gd name="T20" fmla="*/ 791 w 1128"/>
                <a:gd name="T21" fmla="*/ 472 h 960"/>
                <a:gd name="T22" fmla="*/ 783 w 1128"/>
                <a:gd name="T23" fmla="*/ 474 h 960"/>
                <a:gd name="T24" fmla="*/ 760 w 1128"/>
                <a:gd name="T25" fmla="*/ 456 h 960"/>
                <a:gd name="T26" fmla="*/ 734 w 1128"/>
                <a:gd name="T27" fmla="*/ 472 h 960"/>
                <a:gd name="T28" fmla="*/ 708 w 1128"/>
                <a:gd name="T29" fmla="*/ 507 h 960"/>
                <a:gd name="T30" fmla="*/ 657 w 1128"/>
                <a:gd name="T31" fmla="*/ 509 h 960"/>
                <a:gd name="T32" fmla="*/ 622 w 1128"/>
                <a:gd name="T33" fmla="*/ 482 h 960"/>
                <a:gd name="T34" fmla="*/ 592 w 1128"/>
                <a:gd name="T35" fmla="*/ 442 h 960"/>
                <a:gd name="T36" fmla="*/ 571 w 1128"/>
                <a:gd name="T37" fmla="*/ 452 h 960"/>
                <a:gd name="T38" fmla="*/ 588 w 1128"/>
                <a:gd name="T39" fmla="*/ 490 h 960"/>
                <a:gd name="T40" fmla="*/ 618 w 1128"/>
                <a:gd name="T41" fmla="*/ 519 h 960"/>
                <a:gd name="T42" fmla="*/ 612 w 1128"/>
                <a:gd name="T43" fmla="*/ 557 h 960"/>
                <a:gd name="T44" fmla="*/ 557 w 1128"/>
                <a:gd name="T45" fmla="*/ 596 h 960"/>
                <a:gd name="T46" fmla="*/ 533 w 1128"/>
                <a:gd name="T47" fmla="*/ 596 h 960"/>
                <a:gd name="T48" fmla="*/ 525 w 1128"/>
                <a:gd name="T49" fmla="*/ 590 h 960"/>
                <a:gd name="T50" fmla="*/ 520 w 1128"/>
                <a:gd name="T51" fmla="*/ 592 h 960"/>
                <a:gd name="T52" fmla="*/ 504 w 1128"/>
                <a:gd name="T53" fmla="*/ 614 h 960"/>
                <a:gd name="T54" fmla="*/ 466 w 1128"/>
                <a:gd name="T55" fmla="*/ 651 h 960"/>
                <a:gd name="T56" fmla="*/ 441 w 1128"/>
                <a:gd name="T57" fmla="*/ 667 h 960"/>
                <a:gd name="T58" fmla="*/ 390 w 1128"/>
                <a:gd name="T59" fmla="*/ 669 h 960"/>
                <a:gd name="T60" fmla="*/ 348 w 1128"/>
                <a:gd name="T61" fmla="*/ 683 h 960"/>
                <a:gd name="T62" fmla="*/ 299 w 1128"/>
                <a:gd name="T63" fmla="*/ 714 h 960"/>
                <a:gd name="T64" fmla="*/ 226 w 1128"/>
                <a:gd name="T65" fmla="*/ 740 h 960"/>
                <a:gd name="T66" fmla="*/ 185 w 1128"/>
                <a:gd name="T67" fmla="*/ 742 h 960"/>
                <a:gd name="T68" fmla="*/ 153 w 1128"/>
                <a:gd name="T69" fmla="*/ 773 h 960"/>
                <a:gd name="T70" fmla="*/ 116 w 1128"/>
                <a:gd name="T71" fmla="*/ 793 h 960"/>
                <a:gd name="T72" fmla="*/ 92 w 1128"/>
                <a:gd name="T73" fmla="*/ 826 h 960"/>
                <a:gd name="T74" fmla="*/ 104 w 1128"/>
                <a:gd name="T75" fmla="*/ 856 h 960"/>
                <a:gd name="T76" fmla="*/ 138 w 1128"/>
                <a:gd name="T77" fmla="*/ 905 h 960"/>
                <a:gd name="T78" fmla="*/ 140 w 1128"/>
                <a:gd name="T79" fmla="*/ 940 h 960"/>
                <a:gd name="T80" fmla="*/ 96 w 1128"/>
                <a:gd name="T81" fmla="*/ 960 h 960"/>
                <a:gd name="T82" fmla="*/ 51 w 1128"/>
                <a:gd name="T83" fmla="*/ 938 h 960"/>
                <a:gd name="T84" fmla="*/ 18 w 1128"/>
                <a:gd name="T85" fmla="*/ 887 h 960"/>
                <a:gd name="T86" fmla="*/ 2 w 1128"/>
                <a:gd name="T87" fmla="*/ 840 h 960"/>
                <a:gd name="T88" fmla="*/ 4 w 1128"/>
                <a:gd name="T89" fmla="*/ 797 h 960"/>
                <a:gd name="T90" fmla="*/ 31 w 1128"/>
                <a:gd name="T91" fmla="*/ 753 h 960"/>
                <a:gd name="T92" fmla="*/ 0 w 1128"/>
                <a:gd name="T93" fmla="*/ 734 h 960"/>
                <a:gd name="T94" fmla="*/ 77 w 1128"/>
                <a:gd name="T95" fmla="*/ 637 h 960"/>
                <a:gd name="T96" fmla="*/ 147 w 1128"/>
                <a:gd name="T97" fmla="*/ 553 h 960"/>
                <a:gd name="T98" fmla="*/ 238 w 1128"/>
                <a:gd name="T99" fmla="*/ 403 h 960"/>
                <a:gd name="T100" fmla="*/ 297 w 1128"/>
                <a:gd name="T101" fmla="*/ 250 h 960"/>
                <a:gd name="T102" fmla="*/ 329 w 1128"/>
                <a:gd name="T103" fmla="*/ 143 h 960"/>
                <a:gd name="T104" fmla="*/ 484 w 1128"/>
                <a:gd name="T105" fmla="*/ 9 h 960"/>
                <a:gd name="T106" fmla="*/ 624 w 1128"/>
                <a:gd name="T107" fmla="*/ 29 h 960"/>
                <a:gd name="T108" fmla="*/ 681 w 1128"/>
                <a:gd name="T109" fmla="*/ 94 h 960"/>
                <a:gd name="T110" fmla="*/ 740 w 1128"/>
                <a:gd name="T111" fmla="*/ 128 h 960"/>
                <a:gd name="T112" fmla="*/ 895 w 1128"/>
                <a:gd name="T113" fmla="*/ 59 h 960"/>
                <a:gd name="T114" fmla="*/ 1086 w 1128"/>
                <a:gd name="T115" fmla="*/ 16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85"/>
            <p:cNvSpPr>
              <a:spLocks noChangeArrowheads="1"/>
            </p:cNvSpPr>
            <p:nvPr/>
          </p:nvSpPr>
          <p:spPr bwMode="auto">
            <a:xfrm>
              <a:off x="2468" y="2480"/>
              <a:ext cx="564" cy="480"/>
            </a:xfrm>
            <a:custGeom>
              <a:avLst/>
              <a:gdLst>
                <a:gd name="T0" fmla="*/ 1116 w 1128"/>
                <a:gd name="T1" fmla="*/ 250 h 960"/>
                <a:gd name="T2" fmla="*/ 1088 w 1128"/>
                <a:gd name="T3" fmla="*/ 265 h 960"/>
                <a:gd name="T4" fmla="*/ 1063 w 1128"/>
                <a:gd name="T5" fmla="*/ 305 h 960"/>
                <a:gd name="T6" fmla="*/ 1043 w 1128"/>
                <a:gd name="T7" fmla="*/ 348 h 960"/>
                <a:gd name="T8" fmla="*/ 1016 w 1128"/>
                <a:gd name="T9" fmla="*/ 387 h 960"/>
                <a:gd name="T10" fmla="*/ 966 w 1128"/>
                <a:gd name="T11" fmla="*/ 411 h 960"/>
                <a:gd name="T12" fmla="*/ 921 w 1128"/>
                <a:gd name="T13" fmla="*/ 415 h 960"/>
                <a:gd name="T14" fmla="*/ 864 w 1128"/>
                <a:gd name="T15" fmla="*/ 411 h 960"/>
                <a:gd name="T16" fmla="*/ 813 w 1128"/>
                <a:gd name="T17" fmla="*/ 440 h 960"/>
                <a:gd name="T18" fmla="*/ 797 w 1128"/>
                <a:gd name="T19" fmla="*/ 458 h 960"/>
                <a:gd name="T20" fmla="*/ 791 w 1128"/>
                <a:gd name="T21" fmla="*/ 472 h 960"/>
                <a:gd name="T22" fmla="*/ 783 w 1128"/>
                <a:gd name="T23" fmla="*/ 474 h 960"/>
                <a:gd name="T24" fmla="*/ 760 w 1128"/>
                <a:gd name="T25" fmla="*/ 456 h 960"/>
                <a:gd name="T26" fmla="*/ 734 w 1128"/>
                <a:gd name="T27" fmla="*/ 472 h 960"/>
                <a:gd name="T28" fmla="*/ 708 w 1128"/>
                <a:gd name="T29" fmla="*/ 507 h 960"/>
                <a:gd name="T30" fmla="*/ 657 w 1128"/>
                <a:gd name="T31" fmla="*/ 509 h 960"/>
                <a:gd name="T32" fmla="*/ 622 w 1128"/>
                <a:gd name="T33" fmla="*/ 482 h 960"/>
                <a:gd name="T34" fmla="*/ 592 w 1128"/>
                <a:gd name="T35" fmla="*/ 442 h 960"/>
                <a:gd name="T36" fmla="*/ 571 w 1128"/>
                <a:gd name="T37" fmla="*/ 452 h 960"/>
                <a:gd name="T38" fmla="*/ 588 w 1128"/>
                <a:gd name="T39" fmla="*/ 490 h 960"/>
                <a:gd name="T40" fmla="*/ 618 w 1128"/>
                <a:gd name="T41" fmla="*/ 519 h 960"/>
                <a:gd name="T42" fmla="*/ 612 w 1128"/>
                <a:gd name="T43" fmla="*/ 557 h 960"/>
                <a:gd name="T44" fmla="*/ 557 w 1128"/>
                <a:gd name="T45" fmla="*/ 596 h 960"/>
                <a:gd name="T46" fmla="*/ 533 w 1128"/>
                <a:gd name="T47" fmla="*/ 596 h 960"/>
                <a:gd name="T48" fmla="*/ 525 w 1128"/>
                <a:gd name="T49" fmla="*/ 590 h 960"/>
                <a:gd name="T50" fmla="*/ 520 w 1128"/>
                <a:gd name="T51" fmla="*/ 592 h 960"/>
                <a:gd name="T52" fmla="*/ 504 w 1128"/>
                <a:gd name="T53" fmla="*/ 614 h 960"/>
                <a:gd name="T54" fmla="*/ 466 w 1128"/>
                <a:gd name="T55" fmla="*/ 651 h 960"/>
                <a:gd name="T56" fmla="*/ 441 w 1128"/>
                <a:gd name="T57" fmla="*/ 667 h 960"/>
                <a:gd name="T58" fmla="*/ 390 w 1128"/>
                <a:gd name="T59" fmla="*/ 669 h 960"/>
                <a:gd name="T60" fmla="*/ 348 w 1128"/>
                <a:gd name="T61" fmla="*/ 683 h 960"/>
                <a:gd name="T62" fmla="*/ 299 w 1128"/>
                <a:gd name="T63" fmla="*/ 714 h 960"/>
                <a:gd name="T64" fmla="*/ 226 w 1128"/>
                <a:gd name="T65" fmla="*/ 740 h 960"/>
                <a:gd name="T66" fmla="*/ 185 w 1128"/>
                <a:gd name="T67" fmla="*/ 742 h 960"/>
                <a:gd name="T68" fmla="*/ 153 w 1128"/>
                <a:gd name="T69" fmla="*/ 773 h 960"/>
                <a:gd name="T70" fmla="*/ 116 w 1128"/>
                <a:gd name="T71" fmla="*/ 793 h 960"/>
                <a:gd name="T72" fmla="*/ 92 w 1128"/>
                <a:gd name="T73" fmla="*/ 826 h 960"/>
                <a:gd name="T74" fmla="*/ 104 w 1128"/>
                <a:gd name="T75" fmla="*/ 856 h 960"/>
                <a:gd name="T76" fmla="*/ 138 w 1128"/>
                <a:gd name="T77" fmla="*/ 905 h 960"/>
                <a:gd name="T78" fmla="*/ 140 w 1128"/>
                <a:gd name="T79" fmla="*/ 940 h 960"/>
                <a:gd name="T80" fmla="*/ 96 w 1128"/>
                <a:gd name="T81" fmla="*/ 960 h 960"/>
                <a:gd name="T82" fmla="*/ 51 w 1128"/>
                <a:gd name="T83" fmla="*/ 938 h 960"/>
                <a:gd name="T84" fmla="*/ 18 w 1128"/>
                <a:gd name="T85" fmla="*/ 887 h 960"/>
                <a:gd name="T86" fmla="*/ 2 w 1128"/>
                <a:gd name="T87" fmla="*/ 840 h 960"/>
                <a:gd name="T88" fmla="*/ 4 w 1128"/>
                <a:gd name="T89" fmla="*/ 797 h 960"/>
                <a:gd name="T90" fmla="*/ 31 w 1128"/>
                <a:gd name="T91" fmla="*/ 753 h 960"/>
                <a:gd name="T92" fmla="*/ 0 w 1128"/>
                <a:gd name="T93" fmla="*/ 734 h 960"/>
                <a:gd name="T94" fmla="*/ 77 w 1128"/>
                <a:gd name="T95" fmla="*/ 637 h 960"/>
                <a:gd name="T96" fmla="*/ 147 w 1128"/>
                <a:gd name="T97" fmla="*/ 553 h 960"/>
                <a:gd name="T98" fmla="*/ 238 w 1128"/>
                <a:gd name="T99" fmla="*/ 403 h 960"/>
                <a:gd name="T100" fmla="*/ 297 w 1128"/>
                <a:gd name="T101" fmla="*/ 250 h 960"/>
                <a:gd name="T102" fmla="*/ 329 w 1128"/>
                <a:gd name="T103" fmla="*/ 143 h 960"/>
                <a:gd name="T104" fmla="*/ 484 w 1128"/>
                <a:gd name="T105" fmla="*/ 9 h 960"/>
                <a:gd name="T106" fmla="*/ 624 w 1128"/>
                <a:gd name="T107" fmla="*/ 29 h 960"/>
                <a:gd name="T108" fmla="*/ 681 w 1128"/>
                <a:gd name="T109" fmla="*/ 94 h 960"/>
                <a:gd name="T110" fmla="*/ 740 w 1128"/>
                <a:gd name="T111" fmla="*/ 128 h 960"/>
                <a:gd name="T112" fmla="*/ 895 w 1128"/>
                <a:gd name="T113" fmla="*/ 59 h 960"/>
                <a:gd name="T114" fmla="*/ 1086 w 1128"/>
                <a:gd name="T115" fmla="*/ 16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86"/>
            <p:cNvSpPr>
              <a:spLocks noChangeArrowheads="1"/>
            </p:cNvSpPr>
            <p:nvPr/>
          </p:nvSpPr>
          <p:spPr bwMode="auto">
            <a:xfrm>
              <a:off x="2916" y="2190"/>
              <a:ext cx="313" cy="413"/>
            </a:xfrm>
            <a:custGeom>
              <a:avLst/>
              <a:gdLst>
                <a:gd name="T0" fmla="*/ 624 w 626"/>
                <a:gd name="T1" fmla="*/ 124 h 825"/>
                <a:gd name="T2" fmla="*/ 615 w 626"/>
                <a:gd name="T3" fmla="*/ 146 h 825"/>
                <a:gd name="T4" fmla="*/ 607 w 626"/>
                <a:gd name="T5" fmla="*/ 173 h 825"/>
                <a:gd name="T6" fmla="*/ 581 w 626"/>
                <a:gd name="T7" fmla="*/ 205 h 825"/>
                <a:gd name="T8" fmla="*/ 550 w 626"/>
                <a:gd name="T9" fmla="*/ 228 h 825"/>
                <a:gd name="T10" fmla="*/ 524 w 626"/>
                <a:gd name="T11" fmla="*/ 242 h 825"/>
                <a:gd name="T12" fmla="*/ 520 w 626"/>
                <a:gd name="T13" fmla="*/ 248 h 825"/>
                <a:gd name="T14" fmla="*/ 528 w 626"/>
                <a:gd name="T15" fmla="*/ 272 h 825"/>
                <a:gd name="T16" fmla="*/ 538 w 626"/>
                <a:gd name="T17" fmla="*/ 299 h 825"/>
                <a:gd name="T18" fmla="*/ 544 w 626"/>
                <a:gd name="T19" fmla="*/ 321 h 825"/>
                <a:gd name="T20" fmla="*/ 544 w 626"/>
                <a:gd name="T21" fmla="*/ 354 h 825"/>
                <a:gd name="T22" fmla="*/ 548 w 626"/>
                <a:gd name="T23" fmla="*/ 380 h 825"/>
                <a:gd name="T24" fmla="*/ 550 w 626"/>
                <a:gd name="T25" fmla="*/ 413 h 825"/>
                <a:gd name="T26" fmla="*/ 522 w 626"/>
                <a:gd name="T27" fmla="*/ 447 h 825"/>
                <a:gd name="T28" fmla="*/ 489 w 626"/>
                <a:gd name="T29" fmla="*/ 480 h 825"/>
                <a:gd name="T30" fmla="*/ 469 w 626"/>
                <a:gd name="T31" fmla="*/ 522 h 825"/>
                <a:gd name="T32" fmla="*/ 459 w 626"/>
                <a:gd name="T33" fmla="*/ 565 h 825"/>
                <a:gd name="T34" fmla="*/ 441 w 626"/>
                <a:gd name="T35" fmla="*/ 602 h 825"/>
                <a:gd name="T36" fmla="*/ 414 w 626"/>
                <a:gd name="T37" fmla="*/ 624 h 825"/>
                <a:gd name="T38" fmla="*/ 376 w 626"/>
                <a:gd name="T39" fmla="*/ 632 h 825"/>
                <a:gd name="T40" fmla="*/ 345 w 626"/>
                <a:gd name="T41" fmla="*/ 642 h 825"/>
                <a:gd name="T42" fmla="*/ 339 w 626"/>
                <a:gd name="T43" fmla="*/ 659 h 825"/>
                <a:gd name="T44" fmla="*/ 357 w 626"/>
                <a:gd name="T45" fmla="*/ 681 h 825"/>
                <a:gd name="T46" fmla="*/ 361 w 626"/>
                <a:gd name="T47" fmla="*/ 701 h 825"/>
                <a:gd name="T48" fmla="*/ 343 w 626"/>
                <a:gd name="T49" fmla="*/ 726 h 825"/>
                <a:gd name="T50" fmla="*/ 319 w 626"/>
                <a:gd name="T51" fmla="*/ 756 h 825"/>
                <a:gd name="T52" fmla="*/ 302 w 626"/>
                <a:gd name="T53" fmla="*/ 771 h 825"/>
                <a:gd name="T54" fmla="*/ 274 w 626"/>
                <a:gd name="T55" fmla="*/ 793 h 825"/>
                <a:gd name="T56" fmla="*/ 245 w 626"/>
                <a:gd name="T57" fmla="*/ 815 h 825"/>
                <a:gd name="T58" fmla="*/ 231 w 626"/>
                <a:gd name="T59" fmla="*/ 825 h 825"/>
                <a:gd name="T60" fmla="*/ 191 w 626"/>
                <a:gd name="T61" fmla="*/ 740 h 825"/>
                <a:gd name="T62" fmla="*/ 89 w 626"/>
                <a:gd name="T63" fmla="*/ 642 h 825"/>
                <a:gd name="T64" fmla="*/ 0 w 626"/>
                <a:gd name="T65" fmla="*/ 581 h 825"/>
                <a:gd name="T66" fmla="*/ 60 w 626"/>
                <a:gd name="T67" fmla="*/ 425 h 825"/>
                <a:gd name="T68" fmla="*/ 77 w 626"/>
                <a:gd name="T69" fmla="*/ 352 h 825"/>
                <a:gd name="T70" fmla="*/ 69 w 626"/>
                <a:gd name="T71" fmla="*/ 266 h 825"/>
                <a:gd name="T72" fmla="*/ 136 w 626"/>
                <a:gd name="T73" fmla="*/ 171 h 825"/>
                <a:gd name="T74" fmla="*/ 170 w 626"/>
                <a:gd name="T75" fmla="*/ 94 h 825"/>
                <a:gd name="T76" fmla="*/ 254 w 626"/>
                <a:gd name="T77" fmla="*/ 65 h 825"/>
                <a:gd name="T78" fmla="*/ 298 w 626"/>
                <a:gd name="T79" fmla="*/ 4 h 825"/>
                <a:gd name="T80" fmla="*/ 367 w 626"/>
                <a:gd name="T81" fmla="*/ 53 h 825"/>
                <a:gd name="T82" fmla="*/ 455 w 626"/>
                <a:gd name="T83" fmla="*/ 126 h 825"/>
                <a:gd name="T84" fmla="*/ 538 w 626"/>
                <a:gd name="T85" fmla="*/ 126 h 825"/>
                <a:gd name="T86" fmla="*/ 603 w 626"/>
                <a:gd name="T87" fmla="*/ 98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87"/>
            <p:cNvSpPr>
              <a:spLocks noChangeArrowheads="1"/>
            </p:cNvSpPr>
            <p:nvPr/>
          </p:nvSpPr>
          <p:spPr bwMode="auto">
            <a:xfrm>
              <a:off x="2916" y="2190"/>
              <a:ext cx="313" cy="413"/>
            </a:xfrm>
            <a:custGeom>
              <a:avLst/>
              <a:gdLst>
                <a:gd name="T0" fmla="*/ 624 w 626"/>
                <a:gd name="T1" fmla="*/ 124 h 825"/>
                <a:gd name="T2" fmla="*/ 615 w 626"/>
                <a:gd name="T3" fmla="*/ 146 h 825"/>
                <a:gd name="T4" fmla="*/ 607 w 626"/>
                <a:gd name="T5" fmla="*/ 173 h 825"/>
                <a:gd name="T6" fmla="*/ 581 w 626"/>
                <a:gd name="T7" fmla="*/ 205 h 825"/>
                <a:gd name="T8" fmla="*/ 550 w 626"/>
                <a:gd name="T9" fmla="*/ 228 h 825"/>
                <a:gd name="T10" fmla="*/ 524 w 626"/>
                <a:gd name="T11" fmla="*/ 242 h 825"/>
                <a:gd name="T12" fmla="*/ 520 w 626"/>
                <a:gd name="T13" fmla="*/ 248 h 825"/>
                <a:gd name="T14" fmla="*/ 528 w 626"/>
                <a:gd name="T15" fmla="*/ 272 h 825"/>
                <a:gd name="T16" fmla="*/ 538 w 626"/>
                <a:gd name="T17" fmla="*/ 299 h 825"/>
                <a:gd name="T18" fmla="*/ 544 w 626"/>
                <a:gd name="T19" fmla="*/ 321 h 825"/>
                <a:gd name="T20" fmla="*/ 544 w 626"/>
                <a:gd name="T21" fmla="*/ 354 h 825"/>
                <a:gd name="T22" fmla="*/ 548 w 626"/>
                <a:gd name="T23" fmla="*/ 380 h 825"/>
                <a:gd name="T24" fmla="*/ 550 w 626"/>
                <a:gd name="T25" fmla="*/ 413 h 825"/>
                <a:gd name="T26" fmla="*/ 522 w 626"/>
                <a:gd name="T27" fmla="*/ 447 h 825"/>
                <a:gd name="T28" fmla="*/ 489 w 626"/>
                <a:gd name="T29" fmla="*/ 480 h 825"/>
                <a:gd name="T30" fmla="*/ 469 w 626"/>
                <a:gd name="T31" fmla="*/ 522 h 825"/>
                <a:gd name="T32" fmla="*/ 459 w 626"/>
                <a:gd name="T33" fmla="*/ 565 h 825"/>
                <a:gd name="T34" fmla="*/ 441 w 626"/>
                <a:gd name="T35" fmla="*/ 602 h 825"/>
                <a:gd name="T36" fmla="*/ 414 w 626"/>
                <a:gd name="T37" fmla="*/ 624 h 825"/>
                <a:gd name="T38" fmla="*/ 376 w 626"/>
                <a:gd name="T39" fmla="*/ 632 h 825"/>
                <a:gd name="T40" fmla="*/ 345 w 626"/>
                <a:gd name="T41" fmla="*/ 642 h 825"/>
                <a:gd name="T42" fmla="*/ 339 w 626"/>
                <a:gd name="T43" fmla="*/ 659 h 825"/>
                <a:gd name="T44" fmla="*/ 357 w 626"/>
                <a:gd name="T45" fmla="*/ 681 h 825"/>
                <a:gd name="T46" fmla="*/ 361 w 626"/>
                <a:gd name="T47" fmla="*/ 701 h 825"/>
                <a:gd name="T48" fmla="*/ 343 w 626"/>
                <a:gd name="T49" fmla="*/ 726 h 825"/>
                <a:gd name="T50" fmla="*/ 319 w 626"/>
                <a:gd name="T51" fmla="*/ 756 h 825"/>
                <a:gd name="T52" fmla="*/ 302 w 626"/>
                <a:gd name="T53" fmla="*/ 771 h 825"/>
                <a:gd name="T54" fmla="*/ 274 w 626"/>
                <a:gd name="T55" fmla="*/ 793 h 825"/>
                <a:gd name="T56" fmla="*/ 245 w 626"/>
                <a:gd name="T57" fmla="*/ 815 h 825"/>
                <a:gd name="T58" fmla="*/ 231 w 626"/>
                <a:gd name="T59" fmla="*/ 825 h 825"/>
                <a:gd name="T60" fmla="*/ 191 w 626"/>
                <a:gd name="T61" fmla="*/ 740 h 825"/>
                <a:gd name="T62" fmla="*/ 89 w 626"/>
                <a:gd name="T63" fmla="*/ 642 h 825"/>
                <a:gd name="T64" fmla="*/ 0 w 626"/>
                <a:gd name="T65" fmla="*/ 581 h 825"/>
                <a:gd name="T66" fmla="*/ 60 w 626"/>
                <a:gd name="T67" fmla="*/ 425 h 825"/>
                <a:gd name="T68" fmla="*/ 77 w 626"/>
                <a:gd name="T69" fmla="*/ 352 h 825"/>
                <a:gd name="T70" fmla="*/ 69 w 626"/>
                <a:gd name="T71" fmla="*/ 266 h 825"/>
                <a:gd name="T72" fmla="*/ 136 w 626"/>
                <a:gd name="T73" fmla="*/ 171 h 825"/>
                <a:gd name="T74" fmla="*/ 170 w 626"/>
                <a:gd name="T75" fmla="*/ 94 h 825"/>
                <a:gd name="T76" fmla="*/ 254 w 626"/>
                <a:gd name="T77" fmla="*/ 65 h 825"/>
                <a:gd name="T78" fmla="*/ 298 w 626"/>
                <a:gd name="T79" fmla="*/ 4 h 825"/>
                <a:gd name="T80" fmla="*/ 367 w 626"/>
                <a:gd name="T81" fmla="*/ 53 h 825"/>
                <a:gd name="T82" fmla="*/ 455 w 626"/>
                <a:gd name="T83" fmla="*/ 126 h 825"/>
                <a:gd name="T84" fmla="*/ 538 w 626"/>
                <a:gd name="T85" fmla="*/ 126 h 825"/>
                <a:gd name="T86" fmla="*/ 603 w 626"/>
                <a:gd name="T87" fmla="*/ 98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3" name="Freeform 88"/>
            <p:cNvSpPr>
              <a:spLocks noChangeArrowheads="1"/>
            </p:cNvSpPr>
            <p:nvPr/>
          </p:nvSpPr>
          <p:spPr bwMode="auto">
            <a:xfrm>
              <a:off x="3026" y="1935"/>
              <a:ext cx="283" cy="318"/>
            </a:xfrm>
            <a:custGeom>
              <a:avLst/>
              <a:gdLst>
                <a:gd name="T0" fmla="*/ 433 w 565"/>
                <a:gd name="T1" fmla="*/ 44 h 638"/>
                <a:gd name="T2" fmla="*/ 423 w 565"/>
                <a:gd name="T3" fmla="*/ 47 h 638"/>
                <a:gd name="T4" fmla="*/ 411 w 565"/>
                <a:gd name="T5" fmla="*/ 59 h 638"/>
                <a:gd name="T6" fmla="*/ 398 w 565"/>
                <a:gd name="T7" fmla="*/ 85 h 638"/>
                <a:gd name="T8" fmla="*/ 394 w 565"/>
                <a:gd name="T9" fmla="*/ 112 h 638"/>
                <a:gd name="T10" fmla="*/ 384 w 565"/>
                <a:gd name="T11" fmla="*/ 126 h 638"/>
                <a:gd name="T12" fmla="*/ 360 w 565"/>
                <a:gd name="T13" fmla="*/ 118 h 638"/>
                <a:gd name="T14" fmla="*/ 335 w 565"/>
                <a:gd name="T15" fmla="*/ 107 h 638"/>
                <a:gd name="T16" fmla="*/ 319 w 565"/>
                <a:gd name="T17" fmla="*/ 107 h 638"/>
                <a:gd name="T18" fmla="*/ 325 w 565"/>
                <a:gd name="T19" fmla="*/ 128 h 638"/>
                <a:gd name="T20" fmla="*/ 346 w 565"/>
                <a:gd name="T21" fmla="*/ 146 h 638"/>
                <a:gd name="T22" fmla="*/ 372 w 565"/>
                <a:gd name="T23" fmla="*/ 154 h 638"/>
                <a:gd name="T24" fmla="*/ 402 w 565"/>
                <a:gd name="T25" fmla="*/ 142 h 638"/>
                <a:gd name="T26" fmla="*/ 413 w 565"/>
                <a:gd name="T27" fmla="*/ 124 h 638"/>
                <a:gd name="T28" fmla="*/ 423 w 565"/>
                <a:gd name="T29" fmla="*/ 103 h 638"/>
                <a:gd name="T30" fmla="*/ 437 w 565"/>
                <a:gd name="T31" fmla="*/ 97 h 638"/>
                <a:gd name="T32" fmla="*/ 468 w 565"/>
                <a:gd name="T33" fmla="*/ 122 h 638"/>
                <a:gd name="T34" fmla="*/ 502 w 565"/>
                <a:gd name="T35" fmla="*/ 138 h 638"/>
                <a:gd name="T36" fmla="*/ 524 w 565"/>
                <a:gd name="T37" fmla="*/ 144 h 638"/>
                <a:gd name="T38" fmla="*/ 549 w 565"/>
                <a:gd name="T39" fmla="*/ 154 h 638"/>
                <a:gd name="T40" fmla="*/ 565 w 565"/>
                <a:gd name="T41" fmla="*/ 177 h 638"/>
                <a:gd name="T42" fmla="*/ 553 w 565"/>
                <a:gd name="T43" fmla="*/ 207 h 638"/>
                <a:gd name="T44" fmla="*/ 531 w 565"/>
                <a:gd name="T45" fmla="*/ 232 h 638"/>
                <a:gd name="T46" fmla="*/ 520 w 565"/>
                <a:gd name="T47" fmla="*/ 242 h 638"/>
                <a:gd name="T48" fmla="*/ 533 w 565"/>
                <a:gd name="T49" fmla="*/ 242 h 638"/>
                <a:gd name="T50" fmla="*/ 555 w 565"/>
                <a:gd name="T51" fmla="*/ 242 h 638"/>
                <a:gd name="T52" fmla="*/ 561 w 565"/>
                <a:gd name="T53" fmla="*/ 252 h 638"/>
                <a:gd name="T54" fmla="*/ 543 w 565"/>
                <a:gd name="T55" fmla="*/ 270 h 638"/>
                <a:gd name="T56" fmla="*/ 516 w 565"/>
                <a:gd name="T57" fmla="*/ 286 h 638"/>
                <a:gd name="T58" fmla="*/ 502 w 565"/>
                <a:gd name="T59" fmla="*/ 292 h 638"/>
                <a:gd name="T60" fmla="*/ 516 w 565"/>
                <a:gd name="T61" fmla="*/ 295 h 638"/>
                <a:gd name="T62" fmla="*/ 537 w 565"/>
                <a:gd name="T63" fmla="*/ 315 h 638"/>
                <a:gd name="T64" fmla="*/ 543 w 565"/>
                <a:gd name="T65" fmla="*/ 353 h 638"/>
                <a:gd name="T66" fmla="*/ 549 w 565"/>
                <a:gd name="T67" fmla="*/ 396 h 638"/>
                <a:gd name="T68" fmla="*/ 561 w 565"/>
                <a:gd name="T69" fmla="*/ 418 h 638"/>
                <a:gd name="T70" fmla="*/ 563 w 565"/>
                <a:gd name="T71" fmla="*/ 435 h 638"/>
                <a:gd name="T72" fmla="*/ 541 w 565"/>
                <a:gd name="T73" fmla="*/ 451 h 638"/>
                <a:gd name="T74" fmla="*/ 514 w 565"/>
                <a:gd name="T75" fmla="*/ 445 h 638"/>
                <a:gd name="T76" fmla="*/ 490 w 565"/>
                <a:gd name="T77" fmla="*/ 443 h 638"/>
                <a:gd name="T78" fmla="*/ 476 w 565"/>
                <a:gd name="T79" fmla="*/ 465 h 638"/>
                <a:gd name="T80" fmla="*/ 472 w 565"/>
                <a:gd name="T81" fmla="*/ 492 h 638"/>
                <a:gd name="T82" fmla="*/ 463 w 565"/>
                <a:gd name="T83" fmla="*/ 518 h 638"/>
                <a:gd name="T84" fmla="*/ 449 w 565"/>
                <a:gd name="T85" fmla="*/ 545 h 638"/>
                <a:gd name="T86" fmla="*/ 445 w 565"/>
                <a:gd name="T87" fmla="*/ 587 h 638"/>
                <a:gd name="T88" fmla="*/ 445 w 565"/>
                <a:gd name="T89" fmla="*/ 604 h 638"/>
                <a:gd name="T90" fmla="*/ 405 w 565"/>
                <a:gd name="T91" fmla="*/ 634 h 638"/>
                <a:gd name="T92" fmla="*/ 350 w 565"/>
                <a:gd name="T93" fmla="*/ 634 h 638"/>
                <a:gd name="T94" fmla="*/ 274 w 565"/>
                <a:gd name="T95" fmla="*/ 595 h 638"/>
                <a:gd name="T96" fmla="*/ 185 w 565"/>
                <a:gd name="T97" fmla="*/ 622 h 638"/>
                <a:gd name="T98" fmla="*/ 140 w 565"/>
                <a:gd name="T99" fmla="*/ 514 h 638"/>
                <a:gd name="T100" fmla="*/ 77 w 565"/>
                <a:gd name="T101" fmla="*/ 453 h 638"/>
                <a:gd name="T102" fmla="*/ 18 w 565"/>
                <a:gd name="T103" fmla="*/ 333 h 638"/>
                <a:gd name="T104" fmla="*/ 106 w 565"/>
                <a:gd name="T105" fmla="*/ 199 h 638"/>
                <a:gd name="T106" fmla="*/ 165 w 565"/>
                <a:gd name="T107" fmla="*/ 144 h 638"/>
                <a:gd name="T108" fmla="*/ 183 w 565"/>
                <a:gd name="T109" fmla="*/ 51 h 638"/>
                <a:gd name="T110" fmla="*/ 224 w 565"/>
                <a:gd name="T111" fmla="*/ 0 h 638"/>
                <a:gd name="T112" fmla="*/ 301 w 565"/>
                <a:gd name="T113" fmla="*/ 30 h 638"/>
                <a:gd name="T114" fmla="*/ 384 w 565"/>
                <a:gd name="T115" fmla="*/ 4 h 638"/>
                <a:gd name="T116" fmla="*/ 433 w 565"/>
                <a:gd name="T117" fmla="*/ 44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89"/>
            <p:cNvSpPr>
              <a:spLocks noChangeArrowheads="1"/>
            </p:cNvSpPr>
            <p:nvPr/>
          </p:nvSpPr>
          <p:spPr bwMode="auto">
            <a:xfrm>
              <a:off x="3026" y="1935"/>
              <a:ext cx="283" cy="318"/>
            </a:xfrm>
            <a:custGeom>
              <a:avLst/>
              <a:gdLst>
                <a:gd name="T0" fmla="*/ 433 w 565"/>
                <a:gd name="T1" fmla="*/ 44 h 638"/>
                <a:gd name="T2" fmla="*/ 423 w 565"/>
                <a:gd name="T3" fmla="*/ 47 h 638"/>
                <a:gd name="T4" fmla="*/ 411 w 565"/>
                <a:gd name="T5" fmla="*/ 59 h 638"/>
                <a:gd name="T6" fmla="*/ 398 w 565"/>
                <a:gd name="T7" fmla="*/ 85 h 638"/>
                <a:gd name="T8" fmla="*/ 394 w 565"/>
                <a:gd name="T9" fmla="*/ 112 h 638"/>
                <a:gd name="T10" fmla="*/ 384 w 565"/>
                <a:gd name="T11" fmla="*/ 126 h 638"/>
                <a:gd name="T12" fmla="*/ 360 w 565"/>
                <a:gd name="T13" fmla="*/ 118 h 638"/>
                <a:gd name="T14" fmla="*/ 335 w 565"/>
                <a:gd name="T15" fmla="*/ 107 h 638"/>
                <a:gd name="T16" fmla="*/ 319 w 565"/>
                <a:gd name="T17" fmla="*/ 107 h 638"/>
                <a:gd name="T18" fmla="*/ 325 w 565"/>
                <a:gd name="T19" fmla="*/ 128 h 638"/>
                <a:gd name="T20" fmla="*/ 346 w 565"/>
                <a:gd name="T21" fmla="*/ 146 h 638"/>
                <a:gd name="T22" fmla="*/ 372 w 565"/>
                <a:gd name="T23" fmla="*/ 154 h 638"/>
                <a:gd name="T24" fmla="*/ 402 w 565"/>
                <a:gd name="T25" fmla="*/ 142 h 638"/>
                <a:gd name="T26" fmla="*/ 413 w 565"/>
                <a:gd name="T27" fmla="*/ 124 h 638"/>
                <a:gd name="T28" fmla="*/ 423 w 565"/>
                <a:gd name="T29" fmla="*/ 103 h 638"/>
                <a:gd name="T30" fmla="*/ 437 w 565"/>
                <a:gd name="T31" fmla="*/ 97 h 638"/>
                <a:gd name="T32" fmla="*/ 468 w 565"/>
                <a:gd name="T33" fmla="*/ 122 h 638"/>
                <a:gd name="T34" fmla="*/ 502 w 565"/>
                <a:gd name="T35" fmla="*/ 138 h 638"/>
                <a:gd name="T36" fmla="*/ 524 w 565"/>
                <a:gd name="T37" fmla="*/ 144 h 638"/>
                <a:gd name="T38" fmla="*/ 549 w 565"/>
                <a:gd name="T39" fmla="*/ 154 h 638"/>
                <a:gd name="T40" fmla="*/ 565 w 565"/>
                <a:gd name="T41" fmla="*/ 177 h 638"/>
                <a:gd name="T42" fmla="*/ 553 w 565"/>
                <a:gd name="T43" fmla="*/ 207 h 638"/>
                <a:gd name="T44" fmla="*/ 531 w 565"/>
                <a:gd name="T45" fmla="*/ 232 h 638"/>
                <a:gd name="T46" fmla="*/ 520 w 565"/>
                <a:gd name="T47" fmla="*/ 242 h 638"/>
                <a:gd name="T48" fmla="*/ 533 w 565"/>
                <a:gd name="T49" fmla="*/ 242 h 638"/>
                <a:gd name="T50" fmla="*/ 555 w 565"/>
                <a:gd name="T51" fmla="*/ 242 h 638"/>
                <a:gd name="T52" fmla="*/ 561 w 565"/>
                <a:gd name="T53" fmla="*/ 252 h 638"/>
                <a:gd name="T54" fmla="*/ 543 w 565"/>
                <a:gd name="T55" fmla="*/ 270 h 638"/>
                <a:gd name="T56" fmla="*/ 516 w 565"/>
                <a:gd name="T57" fmla="*/ 286 h 638"/>
                <a:gd name="T58" fmla="*/ 502 w 565"/>
                <a:gd name="T59" fmla="*/ 292 h 638"/>
                <a:gd name="T60" fmla="*/ 516 w 565"/>
                <a:gd name="T61" fmla="*/ 295 h 638"/>
                <a:gd name="T62" fmla="*/ 537 w 565"/>
                <a:gd name="T63" fmla="*/ 315 h 638"/>
                <a:gd name="T64" fmla="*/ 543 w 565"/>
                <a:gd name="T65" fmla="*/ 353 h 638"/>
                <a:gd name="T66" fmla="*/ 549 w 565"/>
                <a:gd name="T67" fmla="*/ 396 h 638"/>
                <a:gd name="T68" fmla="*/ 561 w 565"/>
                <a:gd name="T69" fmla="*/ 418 h 638"/>
                <a:gd name="T70" fmla="*/ 563 w 565"/>
                <a:gd name="T71" fmla="*/ 435 h 638"/>
                <a:gd name="T72" fmla="*/ 541 w 565"/>
                <a:gd name="T73" fmla="*/ 451 h 638"/>
                <a:gd name="T74" fmla="*/ 514 w 565"/>
                <a:gd name="T75" fmla="*/ 445 h 638"/>
                <a:gd name="T76" fmla="*/ 490 w 565"/>
                <a:gd name="T77" fmla="*/ 443 h 638"/>
                <a:gd name="T78" fmla="*/ 476 w 565"/>
                <a:gd name="T79" fmla="*/ 465 h 638"/>
                <a:gd name="T80" fmla="*/ 472 w 565"/>
                <a:gd name="T81" fmla="*/ 492 h 638"/>
                <a:gd name="T82" fmla="*/ 463 w 565"/>
                <a:gd name="T83" fmla="*/ 518 h 638"/>
                <a:gd name="T84" fmla="*/ 449 w 565"/>
                <a:gd name="T85" fmla="*/ 545 h 638"/>
                <a:gd name="T86" fmla="*/ 445 w 565"/>
                <a:gd name="T87" fmla="*/ 587 h 638"/>
                <a:gd name="T88" fmla="*/ 445 w 565"/>
                <a:gd name="T89" fmla="*/ 604 h 638"/>
                <a:gd name="T90" fmla="*/ 405 w 565"/>
                <a:gd name="T91" fmla="*/ 634 h 638"/>
                <a:gd name="T92" fmla="*/ 350 w 565"/>
                <a:gd name="T93" fmla="*/ 634 h 638"/>
                <a:gd name="T94" fmla="*/ 274 w 565"/>
                <a:gd name="T95" fmla="*/ 595 h 638"/>
                <a:gd name="T96" fmla="*/ 185 w 565"/>
                <a:gd name="T97" fmla="*/ 622 h 638"/>
                <a:gd name="T98" fmla="*/ 140 w 565"/>
                <a:gd name="T99" fmla="*/ 514 h 638"/>
                <a:gd name="T100" fmla="*/ 77 w 565"/>
                <a:gd name="T101" fmla="*/ 453 h 638"/>
                <a:gd name="T102" fmla="*/ 18 w 565"/>
                <a:gd name="T103" fmla="*/ 333 h 638"/>
                <a:gd name="T104" fmla="*/ 106 w 565"/>
                <a:gd name="T105" fmla="*/ 199 h 638"/>
                <a:gd name="T106" fmla="*/ 165 w 565"/>
                <a:gd name="T107" fmla="*/ 144 h 638"/>
                <a:gd name="T108" fmla="*/ 183 w 565"/>
                <a:gd name="T109" fmla="*/ 51 h 638"/>
                <a:gd name="T110" fmla="*/ 224 w 565"/>
                <a:gd name="T111" fmla="*/ 0 h 638"/>
                <a:gd name="T112" fmla="*/ 301 w 565"/>
                <a:gd name="T113" fmla="*/ 30 h 638"/>
                <a:gd name="T114" fmla="*/ 384 w 565"/>
                <a:gd name="T115" fmla="*/ 4 h 638"/>
                <a:gd name="T116" fmla="*/ 433 w 565"/>
                <a:gd name="T117" fmla="*/ 44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90"/>
            <p:cNvSpPr>
              <a:spLocks noChangeArrowheads="1"/>
            </p:cNvSpPr>
            <p:nvPr/>
          </p:nvSpPr>
          <p:spPr bwMode="auto">
            <a:xfrm>
              <a:off x="2902" y="1616"/>
              <a:ext cx="383" cy="340"/>
            </a:xfrm>
            <a:custGeom>
              <a:avLst/>
              <a:gdLst>
                <a:gd name="T0" fmla="*/ 266 w 766"/>
                <a:gd name="T1" fmla="*/ 45 h 681"/>
                <a:gd name="T2" fmla="*/ 281 w 766"/>
                <a:gd name="T3" fmla="*/ 55 h 681"/>
                <a:gd name="T4" fmla="*/ 313 w 766"/>
                <a:gd name="T5" fmla="*/ 70 h 681"/>
                <a:gd name="T6" fmla="*/ 340 w 766"/>
                <a:gd name="T7" fmla="*/ 88 h 681"/>
                <a:gd name="T8" fmla="*/ 384 w 766"/>
                <a:gd name="T9" fmla="*/ 100 h 681"/>
                <a:gd name="T10" fmla="*/ 419 w 766"/>
                <a:gd name="T11" fmla="*/ 114 h 681"/>
                <a:gd name="T12" fmla="*/ 441 w 766"/>
                <a:gd name="T13" fmla="*/ 137 h 681"/>
                <a:gd name="T14" fmla="*/ 457 w 766"/>
                <a:gd name="T15" fmla="*/ 165 h 681"/>
                <a:gd name="T16" fmla="*/ 482 w 766"/>
                <a:gd name="T17" fmla="*/ 204 h 681"/>
                <a:gd name="T18" fmla="*/ 506 w 766"/>
                <a:gd name="T19" fmla="*/ 236 h 681"/>
                <a:gd name="T20" fmla="*/ 531 w 766"/>
                <a:gd name="T21" fmla="*/ 277 h 681"/>
                <a:gd name="T22" fmla="*/ 549 w 766"/>
                <a:gd name="T23" fmla="*/ 316 h 681"/>
                <a:gd name="T24" fmla="*/ 551 w 766"/>
                <a:gd name="T25" fmla="*/ 342 h 681"/>
                <a:gd name="T26" fmla="*/ 563 w 766"/>
                <a:gd name="T27" fmla="*/ 368 h 681"/>
                <a:gd name="T28" fmla="*/ 606 w 766"/>
                <a:gd name="T29" fmla="*/ 385 h 681"/>
                <a:gd name="T30" fmla="*/ 646 w 766"/>
                <a:gd name="T31" fmla="*/ 399 h 681"/>
                <a:gd name="T32" fmla="*/ 671 w 766"/>
                <a:gd name="T33" fmla="*/ 427 h 681"/>
                <a:gd name="T34" fmla="*/ 693 w 766"/>
                <a:gd name="T35" fmla="*/ 448 h 681"/>
                <a:gd name="T36" fmla="*/ 716 w 766"/>
                <a:gd name="T37" fmla="*/ 464 h 681"/>
                <a:gd name="T38" fmla="*/ 732 w 766"/>
                <a:gd name="T39" fmla="*/ 486 h 681"/>
                <a:gd name="T40" fmla="*/ 724 w 766"/>
                <a:gd name="T41" fmla="*/ 499 h 681"/>
                <a:gd name="T42" fmla="*/ 689 w 766"/>
                <a:gd name="T43" fmla="*/ 503 h 681"/>
                <a:gd name="T44" fmla="*/ 644 w 766"/>
                <a:gd name="T45" fmla="*/ 499 h 681"/>
                <a:gd name="T46" fmla="*/ 610 w 766"/>
                <a:gd name="T47" fmla="*/ 496 h 681"/>
                <a:gd name="T48" fmla="*/ 610 w 766"/>
                <a:gd name="T49" fmla="*/ 498 h 681"/>
                <a:gd name="T50" fmla="*/ 632 w 766"/>
                <a:gd name="T51" fmla="*/ 507 h 681"/>
                <a:gd name="T52" fmla="*/ 657 w 766"/>
                <a:gd name="T53" fmla="*/ 523 h 681"/>
                <a:gd name="T54" fmla="*/ 671 w 766"/>
                <a:gd name="T55" fmla="*/ 539 h 681"/>
                <a:gd name="T56" fmla="*/ 707 w 766"/>
                <a:gd name="T57" fmla="*/ 559 h 681"/>
                <a:gd name="T58" fmla="*/ 736 w 766"/>
                <a:gd name="T59" fmla="*/ 578 h 681"/>
                <a:gd name="T60" fmla="*/ 754 w 766"/>
                <a:gd name="T61" fmla="*/ 602 h 681"/>
                <a:gd name="T62" fmla="*/ 766 w 766"/>
                <a:gd name="T63" fmla="*/ 622 h 681"/>
                <a:gd name="T64" fmla="*/ 758 w 766"/>
                <a:gd name="T65" fmla="*/ 631 h 681"/>
                <a:gd name="T66" fmla="*/ 730 w 766"/>
                <a:gd name="T67" fmla="*/ 647 h 681"/>
                <a:gd name="T68" fmla="*/ 705 w 766"/>
                <a:gd name="T69" fmla="*/ 659 h 681"/>
                <a:gd name="T70" fmla="*/ 697 w 766"/>
                <a:gd name="T71" fmla="*/ 665 h 681"/>
                <a:gd name="T72" fmla="*/ 689 w 766"/>
                <a:gd name="T73" fmla="*/ 673 h 681"/>
                <a:gd name="T74" fmla="*/ 681 w 766"/>
                <a:gd name="T75" fmla="*/ 677 h 681"/>
                <a:gd name="T76" fmla="*/ 679 w 766"/>
                <a:gd name="T77" fmla="*/ 681 h 681"/>
                <a:gd name="T78" fmla="*/ 632 w 766"/>
                <a:gd name="T79" fmla="*/ 641 h 681"/>
                <a:gd name="T80" fmla="*/ 500 w 766"/>
                <a:gd name="T81" fmla="*/ 671 h 681"/>
                <a:gd name="T82" fmla="*/ 431 w 766"/>
                <a:gd name="T83" fmla="*/ 645 h 681"/>
                <a:gd name="T84" fmla="*/ 356 w 766"/>
                <a:gd name="T85" fmla="*/ 633 h 681"/>
                <a:gd name="T86" fmla="*/ 297 w 766"/>
                <a:gd name="T87" fmla="*/ 592 h 681"/>
                <a:gd name="T88" fmla="*/ 230 w 766"/>
                <a:gd name="T89" fmla="*/ 513 h 681"/>
                <a:gd name="T90" fmla="*/ 197 w 766"/>
                <a:gd name="T91" fmla="*/ 407 h 681"/>
                <a:gd name="T92" fmla="*/ 144 w 766"/>
                <a:gd name="T93" fmla="*/ 269 h 681"/>
                <a:gd name="T94" fmla="*/ 83 w 766"/>
                <a:gd name="T95" fmla="*/ 257 h 681"/>
                <a:gd name="T96" fmla="*/ 0 w 766"/>
                <a:gd name="T97" fmla="*/ 220 h 681"/>
                <a:gd name="T98" fmla="*/ 69 w 766"/>
                <a:gd name="T99" fmla="*/ 124 h 681"/>
                <a:gd name="T100" fmla="*/ 122 w 766"/>
                <a:gd name="T101" fmla="*/ 100 h 681"/>
                <a:gd name="T102" fmla="*/ 203 w 766"/>
                <a:gd name="T103" fmla="*/ 76 h 681"/>
                <a:gd name="T104" fmla="*/ 262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91"/>
            <p:cNvSpPr>
              <a:spLocks noChangeArrowheads="1"/>
            </p:cNvSpPr>
            <p:nvPr/>
          </p:nvSpPr>
          <p:spPr bwMode="auto">
            <a:xfrm>
              <a:off x="2902" y="1616"/>
              <a:ext cx="383" cy="340"/>
            </a:xfrm>
            <a:custGeom>
              <a:avLst/>
              <a:gdLst>
                <a:gd name="T0" fmla="*/ 266 w 766"/>
                <a:gd name="T1" fmla="*/ 45 h 681"/>
                <a:gd name="T2" fmla="*/ 281 w 766"/>
                <a:gd name="T3" fmla="*/ 55 h 681"/>
                <a:gd name="T4" fmla="*/ 313 w 766"/>
                <a:gd name="T5" fmla="*/ 70 h 681"/>
                <a:gd name="T6" fmla="*/ 340 w 766"/>
                <a:gd name="T7" fmla="*/ 88 h 681"/>
                <a:gd name="T8" fmla="*/ 384 w 766"/>
                <a:gd name="T9" fmla="*/ 100 h 681"/>
                <a:gd name="T10" fmla="*/ 419 w 766"/>
                <a:gd name="T11" fmla="*/ 114 h 681"/>
                <a:gd name="T12" fmla="*/ 441 w 766"/>
                <a:gd name="T13" fmla="*/ 137 h 681"/>
                <a:gd name="T14" fmla="*/ 457 w 766"/>
                <a:gd name="T15" fmla="*/ 165 h 681"/>
                <a:gd name="T16" fmla="*/ 482 w 766"/>
                <a:gd name="T17" fmla="*/ 204 h 681"/>
                <a:gd name="T18" fmla="*/ 506 w 766"/>
                <a:gd name="T19" fmla="*/ 236 h 681"/>
                <a:gd name="T20" fmla="*/ 531 w 766"/>
                <a:gd name="T21" fmla="*/ 277 h 681"/>
                <a:gd name="T22" fmla="*/ 549 w 766"/>
                <a:gd name="T23" fmla="*/ 316 h 681"/>
                <a:gd name="T24" fmla="*/ 551 w 766"/>
                <a:gd name="T25" fmla="*/ 342 h 681"/>
                <a:gd name="T26" fmla="*/ 563 w 766"/>
                <a:gd name="T27" fmla="*/ 368 h 681"/>
                <a:gd name="T28" fmla="*/ 606 w 766"/>
                <a:gd name="T29" fmla="*/ 385 h 681"/>
                <a:gd name="T30" fmla="*/ 646 w 766"/>
                <a:gd name="T31" fmla="*/ 399 h 681"/>
                <a:gd name="T32" fmla="*/ 671 w 766"/>
                <a:gd name="T33" fmla="*/ 427 h 681"/>
                <a:gd name="T34" fmla="*/ 693 w 766"/>
                <a:gd name="T35" fmla="*/ 448 h 681"/>
                <a:gd name="T36" fmla="*/ 716 w 766"/>
                <a:gd name="T37" fmla="*/ 464 h 681"/>
                <a:gd name="T38" fmla="*/ 732 w 766"/>
                <a:gd name="T39" fmla="*/ 486 h 681"/>
                <a:gd name="T40" fmla="*/ 724 w 766"/>
                <a:gd name="T41" fmla="*/ 499 h 681"/>
                <a:gd name="T42" fmla="*/ 689 w 766"/>
                <a:gd name="T43" fmla="*/ 503 h 681"/>
                <a:gd name="T44" fmla="*/ 644 w 766"/>
                <a:gd name="T45" fmla="*/ 499 h 681"/>
                <a:gd name="T46" fmla="*/ 610 w 766"/>
                <a:gd name="T47" fmla="*/ 496 h 681"/>
                <a:gd name="T48" fmla="*/ 610 w 766"/>
                <a:gd name="T49" fmla="*/ 498 h 681"/>
                <a:gd name="T50" fmla="*/ 632 w 766"/>
                <a:gd name="T51" fmla="*/ 507 h 681"/>
                <a:gd name="T52" fmla="*/ 657 w 766"/>
                <a:gd name="T53" fmla="*/ 523 h 681"/>
                <a:gd name="T54" fmla="*/ 671 w 766"/>
                <a:gd name="T55" fmla="*/ 539 h 681"/>
                <a:gd name="T56" fmla="*/ 707 w 766"/>
                <a:gd name="T57" fmla="*/ 559 h 681"/>
                <a:gd name="T58" fmla="*/ 736 w 766"/>
                <a:gd name="T59" fmla="*/ 578 h 681"/>
                <a:gd name="T60" fmla="*/ 754 w 766"/>
                <a:gd name="T61" fmla="*/ 602 h 681"/>
                <a:gd name="T62" fmla="*/ 766 w 766"/>
                <a:gd name="T63" fmla="*/ 622 h 681"/>
                <a:gd name="T64" fmla="*/ 758 w 766"/>
                <a:gd name="T65" fmla="*/ 631 h 681"/>
                <a:gd name="T66" fmla="*/ 730 w 766"/>
                <a:gd name="T67" fmla="*/ 647 h 681"/>
                <a:gd name="T68" fmla="*/ 705 w 766"/>
                <a:gd name="T69" fmla="*/ 659 h 681"/>
                <a:gd name="T70" fmla="*/ 697 w 766"/>
                <a:gd name="T71" fmla="*/ 665 h 681"/>
                <a:gd name="T72" fmla="*/ 689 w 766"/>
                <a:gd name="T73" fmla="*/ 673 h 681"/>
                <a:gd name="T74" fmla="*/ 681 w 766"/>
                <a:gd name="T75" fmla="*/ 677 h 681"/>
                <a:gd name="T76" fmla="*/ 679 w 766"/>
                <a:gd name="T77" fmla="*/ 681 h 681"/>
                <a:gd name="T78" fmla="*/ 632 w 766"/>
                <a:gd name="T79" fmla="*/ 641 h 681"/>
                <a:gd name="T80" fmla="*/ 500 w 766"/>
                <a:gd name="T81" fmla="*/ 671 h 681"/>
                <a:gd name="T82" fmla="*/ 431 w 766"/>
                <a:gd name="T83" fmla="*/ 645 h 681"/>
                <a:gd name="T84" fmla="*/ 356 w 766"/>
                <a:gd name="T85" fmla="*/ 633 h 681"/>
                <a:gd name="T86" fmla="*/ 297 w 766"/>
                <a:gd name="T87" fmla="*/ 592 h 681"/>
                <a:gd name="T88" fmla="*/ 230 w 766"/>
                <a:gd name="T89" fmla="*/ 513 h 681"/>
                <a:gd name="T90" fmla="*/ 197 w 766"/>
                <a:gd name="T91" fmla="*/ 407 h 681"/>
                <a:gd name="T92" fmla="*/ 144 w 766"/>
                <a:gd name="T93" fmla="*/ 269 h 681"/>
                <a:gd name="T94" fmla="*/ 83 w 766"/>
                <a:gd name="T95" fmla="*/ 257 h 681"/>
                <a:gd name="T96" fmla="*/ 0 w 766"/>
                <a:gd name="T97" fmla="*/ 220 h 681"/>
                <a:gd name="T98" fmla="*/ 69 w 766"/>
                <a:gd name="T99" fmla="*/ 124 h 681"/>
                <a:gd name="T100" fmla="*/ 122 w 766"/>
                <a:gd name="T101" fmla="*/ 100 h 681"/>
                <a:gd name="T102" fmla="*/ 203 w 766"/>
                <a:gd name="T103" fmla="*/ 76 h 681"/>
                <a:gd name="T104" fmla="*/ 262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92"/>
            <p:cNvSpPr>
              <a:spLocks noChangeArrowheads="1"/>
            </p:cNvSpPr>
            <p:nvPr/>
          </p:nvSpPr>
          <p:spPr bwMode="auto">
            <a:xfrm>
              <a:off x="3128" y="1866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2 w 116"/>
                <a:gd name="T3" fmla="*/ 6 h 156"/>
                <a:gd name="T4" fmla="*/ 8 w 116"/>
                <a:gd name="T5" fmla="*/ 18 h 156"/>
                <a:gd name="T6" fmla="*/ 13 w 116"/>
                <a:gd name="T7" fmla="*/ 34 h 156"/>
                <a:gd name="T8" fmla="*/ 19 w 116"/>
                <a:gd name="T9" fmla="*/ 52 h 156"/>
                <a:gd name="T10" fmla="*/ 21 w 116"/>
                <a:gd name="T11" fmla="*/ 65 h 156"/>
                <a:gd name="T12" fmla="*/ 23 w 116"/>
                <a:gd name="T13" fmla="*/ 83 h 156"/>
                <a:gd name="T14" fmla="*/ 31 w 116"/>
                <a:gd name="T15" fmla="*/ 103 h 156"/>
                <a:gd name="T16" fmla="*/ 41 w 116"/>
                <a:gd name="T17" fmla="*/ 121 h 156"/>
                <a:gd name="T18" fmla="*/ 47 w 116"/>
                <a:gd name="T19" fmla="*/ 136 h 156"/>
                <a:gd name="T20" fmla="*/ 49 w 116"/>
                <a:gd name="T21" fmla="*/ 142 h 156"/>
                <a:gd name="T22" fmla="*/ 59 w 116"/>
                <a:gd name="T23" fmla="*/ 148 h 156"/>
                <a:gd name="T24" fmla="*/ 69 w 116"/>
                <a:gd name="T25" fmla="*/ 154 h 156"/>
                <a:gd name="T26" fmla="*/ 82 w 116"/>
                <a:gd name="T27" fmla="*/ 156 h 156"/>
                <a:gd name="T28" fmla="*/ 94 w 116"/>
                <a:gd name="T29" fmla="*/ 156 h 156"/>
                <a:gd name="T30" fmla="*/ 106 w 116"/>
                <a:gd name="T31" fmla="*/ 150 h 156"/>
                <a:gd name="T32" fmla="*/ 114 w 116"/>
                <a:gd name="T33" fmla="*/ 138 h 156"/>
                <a:gd name="T34" fmla="*/ 116 w 116"/>
                <a:gd name="T35" fmla="*/ 123 h 156"/>
                <a:gd name="T36" fmla="*/ 108 w 116"/>
                <a:gd name="T37" fmla="*/ 107 h 156"/>
                <a:gd name="T38" fmla="*/ 94 w 116"/>
                <a:gd name="T39" fmla="*/ 91 h 156"/>
                <a:gd name="T40" fmla="*/ 76 w 116"/>
                <a:gd name="T41" fmla="*/ 77 h 156"/>
                <a:gd name="T42" fmla="*/ 59 w 116"/>
                <a:gd name="T43" fmla="*/ 65 h 156"/>
                <a:gd name="T44" fmla="*/ 43 w 116"/>
                <a:gd name="T45" fmla="*/ 54 h 156"/>
                <a:gd name="T46" fmla="*/ 37 w 116"/>
                <a:gd name="T47" fmla="*/ 46 h 156"/>
                <a:gd name="T48" fmla="*/ 31 w 116"/>
                <a:gd name="T49" fmla="*/ 34 h 156"/>
                <a:gd name="T50" fmla="*/ 21 w 116"/>
                <a:gd name="T51" fmla="*/ 22 h 156"/>
                <a:gd name="T52" fmla="*/ 12 w 116"/>
                <a:gd name="T53" fmla="*/ 12 h 156"/>
                <a:gd name="T54" fmla="*/ 2 w 116"/>
                <a:gd name="T55" fmla="*/ 4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3"/>
            <p:cNvSpPr>
              <a:spLocks noChangeArrowheads="1"/>
            </p:cNvSpPr>
            <p:nvPr/>
          </p:nvSpPr>
          <p:spPr bwMode="auto">
            <a:xfrm>
              <a:off x="3128" y="1866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2 w 116"/>
                <a:gd name="T3" fmla="*/ 6 h 156"/>
                <a:gd name="T4" fmla="*/ 8 w 116"/>
                <a:gd name="T5" fmla="*/ 18 h 156"/>
                <a:gd name="T6" fmla="*/ 13 w 116"/>
                <a:gd name="T7" fmla="*/ 34 h 156"/>
                <a:gd name="T8" fmla="*/ 19 w 116"/>
                <a:gd name="T9" fmla="*/ 52 h 156"/>
                <a:gd name="T10" fmla="*/ 21 w 116"/>
                <a:gd name="T11" fmla="*/ 65 h 156"/>
                <a:gd name="T12" fmla="*/ 23 w 116"/>
                <a:gd name="T13" fmla="*/ 83 h 156"/>
                <a:gd name="T14" fmla="*/ 31 w 116"/>
                <a:gd name="T15" fmla="*/ 103 h 156"/>
                <a:gd name="T16" fmla="*/ 41 w 116"/>
                <a:gd name="T17" fmla="*/ 121 h 156"/>
                <a:gd name="T18" fmla="*/ 47 w 116"/>
                <a:gd name="T19" fmla="*/ 136 h 156"/>
                <a:gd name="T20" fmla="*/ 49 w 116"/>
                <a:gd name="T21" fmla="*/ 142 h 156"/>
                <a:gd name="T22" fmla="*/ 59 w 116"/>
                <a:gd name="T23" fmla="*/ 148 h 156"/>
                <a:gd name="T24" fmla="*/ 69 w 116"/>
                <a:gd name="T25" fmla="*/ 154 h 156"/>
                <a:gd name="T26" fmla="*/ 82 w 116"/>
                <a:gd name="T27" fmla="*/ 156 h 156"/>
                <a:gd name="T28" fmla="*/ 94 w 116"/>
                <a:gd name="T29" fmla="*/ 156 h 156"/>
                <a:gd name="T30" fmla="*/ 106 w 116"/>
                <a:gd name="T31" fmla="*/ 150 h 156"/>
                <a:gd name="T32" fmla="*/ 114 w 116"/>
                <a:gd name="T33" fmla="*/ 138 h 156"/>
                <a:gd name="T34" fmla="*/ 116 w 116"/>
                <a:gd name="T35" fmla="*/ 123 h 156"/>
                <a:gd name="T36" fmla="*/ 108 w 116"/>
                <a:gd name="T37" fmla="*/ 107 h 156"/>
                <a:gd name="T38" fmla="*/ 94 w 116"/>
                <a:gd name="T39" fmla="*/ 91 h 156"/>
                <a:gd name="T40" fmla="*/ 76 w 116"/>
                <a:gd name="T41" fmla="*/ 77 h 156"/>
                <a:gd name="T42" fmla="*/ 59 w 116"/>
                <a:gd name="T43" fmla="*/ 65 h 156"/>
                <a:gd name="T44" fmla="*/ 43 w 116"/>
                <a:gd name="T45" fmla="*/ 54 h 156"/>
                <a:gd name="T46" fmla="*/ 37 w 116"/>
                <a:gd name="T47" fmla="*/ 46 h 156"/>
                <a:gd name="T48" fmla="*/ 31 w 116"/>
                <a:gd name="T49" fmla="*/ 34 h 156"/>
                <a:gd name="T50" fmla="*/ 21 w 116"/>
                <a:gd name="T51" fmla="*/ 22 h 156"/>
                <a:gd name="T52" fmla="*/ 12 w 116"/>
                <a:gd name="T53" fmla="*/ 12 h 156"/>
                <a:gd name="T54" fmla="*/ 2 w 116"/>
                <a:gd name="T55" fmla="*/ 4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29" name="Freeform 94"/>
            <p:cNvSpPr>
              <a:spLocks noChangeArrowheads="1"/>
            </p:cNvSpPr>
            <p:nvPr/>
          </p:nvSpPr>
          <p:spPr bwMode="auto">
            <a:xfrm>
              <a:off x="2994" y="1758"/>
              <a:ext cx="37" cy="32"/>
            </a:xfrm>
            <a:custGeom>
              <a:avLst/>
              <a:gdLst>
                <a:gd name="T0" fmla="*/ 0 w 75"/>
                <a:gd name="T1" fmla="*/ 45 h 63"/>
                <a:gd name="T2" fmla="*/ 33 w 75"/>
                <a:gd name="T3" fmla="*/ 0 h 63"/>
                <a:gd name="T4" fmla="*/ 73 w 75"/>
                <a:gd name="T5" fmla="*/ 14 h 63"/>
                <a:gd name="T6" fmla="*/ 75 w 75"/>
                <a:gd name="T7" fmla="*/ 49 h 63"/>
                <a:gd name="T8" fmla="*/ 32 w 75"/>
                <a:gd name="T9" fmla="*/ 63 h 63"/>
                <a:gd name="T10" fmla="*/ 0 w 75"/>
                <a:gd name="T11" fmla="*/ 45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95"/>
            <p:cNvSpPr>
              <a:spLocks noChangeArrowheads="1"/>
            </p:cNvSpPr>
            <p:nvPr/>
          </p:nvSpPr>
          <p:spPr bwMode="auto">
            <a:xfrm>
              <a:off x="2994" y="1758"/>
              <a:ext cx="37" cy="32"/>
            </a:xfrm>
            <a:custGeom>
              <a:avLst/>
              <a:gdLst>
                <a:gd name="T0" fmla="*/ 0 w 75"/>
                <a:gd name="T1" fmla="*/ 45 h 63"/>
                <a:gd name="T2" fmla="*/ 33 w 75"/>
                <a:gd name="T3" fmla="*/ 0 h 63"/>
                <a:gd name="T4" fmla="*/ 73 w 75"/>
                <a:gd name="T5" fmla="*/ 14 h 63"/>
                <a:gd name="T6" fmla="*/ 75 w 75"/>
                <a:gd name="T7" fmla="*/ 49 h 63"/>
                <a:gd name="T8" fmla="*/ 32 w 75"/>
                <a:gd name="T9" fmla="*/ 63 h 63"/>
                <a:gd name="T10" fmla="*/ 0 w 75"/>
                <a:gd name="T11" fmla="*/ 45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96"/>
            <p:cNvSpPr>
              <a:spLocks noChangeArrowheads="1"/>
            </p:cNvSpPr>
            <p:nvPr/>
          </p:nvSpPr>
          <p:spPr bwMode="auto">
            <a:xfrm>
              <a:off x="3048" y="1775"/>
              <a:ext cx="37" cy="52"/>
            </a:xfrm>
            <a:custGeom>
              <a:avLst/>
              <a:gdLst>
                <a:gd name="T0" fmla="*/ 0 w 73"/>
                <a:gd name="T1" fmla="*/ 40 h 105"/>
                <a:gd name="T2" fmla="*/ 34 w 73"/>
                <a:gd name="T3" fmla="*/ 0 h 105"/>
                <a:gd name="T4" fmla="*/ 63 w 73"/>
                <a:gd name="T5" fmla="*/ 48 h 105"/>
                <a:gd name="T6" fmla="*/ 73 w 73"/>
                <a:gd name="T7" fmla="*/ 105 h 105"/>
                <a:gd name="T8" fmla="*/ 34 w 73"/>
                <a:gd name="T9" fmla="*/ 77 h 105"/>
                <a:gd name="T10" fmla="*/ 0 w 73"/>
                <a:gd name="T11" fmla="*/ 4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2" name="Freeform 97"/>
            <p:cNvSpPr>
              <a:spLocks noChangeArrowheads="1"/>
            </p:cNvSpPr>
            <p:nvPr/>
          </p:nvSpPr>
          <p:spPr bwMode="auto">
            <a:xfrm>
              <a:off x="3048" y="1775"/>
              <a:ext cx="37" cy="52"/>
            </a:xfrm>
            <a:custGeom>
              <a:avLst/>
              <a:gdLst>
                <a:gd name="T0" fmla="*/ 0 w 73"/>
                <a:gd name="T1" fmla="*/ 40 h 105"/>
                <a:gd name="T2" fmla="*/ 34 w 73"/>
                <a:gd name="T3" fmla="*/ 0 h 105"/>
                <a:gd name="T4" fmla="*/ 63 w 73"/>
                <a:gd name="T5" fmla="*/ 48 h 105"/>
                <a:gd name="T6" fmla="*/ 73 w 73"/>
                <a:gd name="T7" fmla="*/ 105 h 105"/>
                <a:gd name="T8" fmla="*/ 34 w 73"/>
                <a:gd name="T9" fmla="*/ 77 h 105"/>
                <a:gd name="T10" fmla="*/ 0 w 73"/>
                <a:gd name="T11" fmla="*/ 4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98"/>
            <p:cNvSpPr>
              <a:spLocks noChangeArrowheads="1"/>
            </p:cNvSpPr>
            <p:nvPr/>
          </p:nvSpPr>
          <p:spPr bwMode="auto">
            <a:xfrm>
              <a:off x="2731" y="1368"/>
              <a:ext cx="493" cy="331"/>
            </a:xfrm>
            <a:custGeom>
              <a:avLst/>
              <a:gdLst>
                <a:gd name="T0" fmla="*/ 327 w 987"/>
                <a:gd name="T1" fmla="*/ 2 h 663"/>
                <a:gd name="T2" fmla="*/ 353 w 987"/>
                <a:gd name="T3" fmla="*/ 13 h 663"/>
                <a:gd name="T4" fmla="*/ 384 w 987"/>
                <a:gd name="T5" fmla="*/ 21 h 663"/>
                <a:gd name="T6" fmla="*/ 414 w 987"/>
                <a:gd name="T7" fmla="*/ 9 h 663"/>
                <a:gd name="T8" fmla="*/ 447 w 987"/>
                <a:gd name="T9" fmla="*/ 2 h 663"/>
                <a:gd name="T10" fmla="*/ 479 w 987"/>
                <a:gd name="T11" fmla="*/ 23 h 663"/>
                <a:gd name="T12" fmla="*/ 500 w 987"/>
                <a:gd name="T13" fmla="*/ 63 h 663"/>
                <a:gd name="T14" fmla="*/ 504 w 987"/>
                <a:gd name="T15" fmla="*/ 98 h 663"/>
                <a:gd name="T16" fmla="*/ 512 w 987"/>
                <a:gd name="T17" fmla="*/ 129 h 663"/>
                <a:gd name="T18" fmla="*/ 534 w 987"/>
                <a:gd name="T19" fmla="*/ 151 h 663"/>
                <a:gd name="T20" fmla="*/ 567 w 987"/>
                <a:gd name="T21" fmla="*/ 157 h 663"/>
                <a:gd name="T22" fmla="*/ 599 w 987"/>
                <a:gd name="T23" fmla="*/ 153 h 663"/>
                <a:gd name="T24" fmla="*/ 617 w 987"/>
                <a:gd name="T25" fmla="*/ 133 h 663"/>
                <a:gd name="T26" fmla="*/ 642 w 987"/>
                <a:gd name="T27" fmla="*/ 96 h 663"/>
                <a:gd name="T28" fmla="*/ 668 w 987"/>
                <a:gd name="T29" fmla="*/ 61 h 663"/>
                <a:gd name="T30" fmla="*/ 703 w 987"/>
                <a:gd name="T31" fmla="*/ 27 h 663"/>
                <a:gd name="T32" fmla="*/ 737 w 987"/>
                <a:gd name="T33" fmla="*/ 9 h 663"/>
                <a:gd name="T34" fmla="*/ 764 w 987"/>
                <a:gd name="T35" fmla="*/ 19 h 663"/>
                <a:gd name="T36" fmla="*/ 802 w 987"/>
                <a:gd name="T37" fmla="*/ 37 h 663"/>
                <a:gd name="T38" fmla="*/ 851 w 987"/>
                <a:gd name="T39" fmla="*/ 47 h 663"/>
                <a:gd name="T40" fmla="*/ 896 w 987"/>
                <a:gd name="T41" fmla="*/ 37 h 663"/>
                <a:gd name="T42" fmla="*/ 937 w 987"/>
                <a:gd name="T43" fmla="*/ 29 h 663"/>
                <a:gd name="T44" fmla="*/ 967 w 987"/>
                <a:gd name="T45" fmla="*/ 21 h 663"/>
                <a:gd name="T46" fmla="*/ 985 w 987"/>
                <a:gd name="T47" fmla="*/ 21 h 663"/>
                <a:gd name="T48" fmla="*/ 987 w 987"/>
                <a:gd name="T49" fmla="*/ 51 h 663"/>
                <a:gd name="T50" fmla="*/ 983 w 987"/>
                <a:gd name="T51" fmla="*/ 92 h 663"/>
                <a:gd name="T52" fmla="*/ 973 w 987"/>
                <a:gd name="T53" fmla="*/ 124 h 663"/>
                <a:gd name="T54" fmla="*/ 951 w 987"/>
                <a:gd name="T55" fmla="*/ 128 h 663"/>
                <a:gd name="T56" fmla="*/ 926 w 987"/>
                <a:gd name="T57" fmla="*/ 124 h 663"/>
                <a:gd name="T58" fmla="*/ 902 w 987"/>
                <a:gd name="T59" fmla="*/ 131 h 663"/>
                <a:gd name="T60" fmla="*/ 865 w 987"/>
                <a:gd name="T61" fmla="*/ 167 h 663"/>
                <a:gd name="T62" fmla="*/ 821 w 987"/>
                <a:gd name="T63" fmla="*/ 198 h 663"/>
                <a:gd name="T64" fmla="*/ 792 w 987"/>
                <a:gd name="T65" fmla="*/ 206 h 663"/>
                <a:gd name="T66" fmla="*/ 766 w 987"/>
                <a:gd name="T67" fmla="*/ 208 h 663"/>
                <a:gd name="T68" fmla="*/ 758 w 987"/>
                <a:gd name="T69" fmla="*/ 222 h 663"/>
                <a:gd name="T70" fmla="*/ 764 w 987"/>
                <a:gd name="T71" fmla="*/ 253 h 663"/>
                <a:gd name="T72" fmla="*/ 760 w 987"/>
                <a:gd name="T73" fmla="*/ 289 h 663"/>
                <a:gd name="T74" fmla="*/ 743 w 987"/>
                <a:gd name="T75" fmla="*/ 311 h 663"/>
                <a:gd name="T76" fmla="*/ 709 w 987"/>
                <a:gd name="T77" fmla="*/ 316 h 663"/>
                <a:gd name="T78" fmla="*/ 685 w 987"/>
                <a:gd name="T79" fmla="*/ 318 h 663"/>
                <a:gd name="T80" fmla="*/ 682 w 987"/>
                <a:gd name="T81" fmla="*/ 338 h 663"/>
                <a:gd name="T82" fmla="*/ 682 w 987"/>
                <a:gd name="T83" fmla="*/ 374 h 663"/>
                <a:gd name="T84" fmla="*/ 674 w 987"/>
                <a:gd name="T85" fmla="*/ 405 h 663"/>
                <a:gd name="T86" fmla="*/ 654 w 987"/>
                <a:gd name="T87" fmla="*/ 425 h 663"/>
                <a:gd name="T88" fmla="*/ 630 w 987"/>
                <a:gd name="T89" fmla="*/ 444 h 663"/>
                <a:gd name="T90" fmla="*/ 622 w 987"/>
                <a:gd name="T91" fmla="*/ 474 h 663"/>
                <a:gd name="T92" fmla="*/ 609 w 987"/>
                <a:gd name="T93" fmla="*/ 494 h 663"/>
                <a:gd name="T94" fmla="*/ 558 w 987"/>
                <a:gd name="T95" fmla="*/ 511 h 663"/>
                <a:gd name="T96" fmla="*/ 518 w 987"/>
                <a:gd name="T97" fmla="*/ 572 h 663"/>
                <a:gd name="T98" fmla="*/ 424 w 987"/>
                <a:gd name="T99" fmla="*/ 594 h 663"/>
                <a:gd name="T100" fmla="*/ 357 w 987"/>
                <a:gd name="T101" fmla="*/ 627 h 663"/>
                <a:gd name="T102" fmla="*/ 266 w 987"/>
                <a:gd name="T103" fmla="*/ 578 h 663"/>
                <a:gd name="T104" fmla="*/ 209 w 987"/>
                <a:gd name="T105" fmla="*/ 643 h 663"/>
                <a:gd name="T106" fmla="*/ 54 w 987"/>
                <a:gd name="T107" fmla="*/ 610 h 663"/>
                <a:gd name="T108" fmla="*/ 0 w 987"/>
                <a:gd name="T109" fmla="*/ 562 h 663"/>
                <a:gd name="T110" fmla="*/ 59 w 987"/>
                <a:gd name="T111" fmla="*/ 395 h 663"/>
                <a:gd name="T112" fmla="*/ 32 w 987"/>
                <a:gd name="T113" fmla="*/ 313 h 663"/>
                <a:gd name="T114" fmla="*/ 107 w 987"/>
                <a:gd name="T115" fmla="*/ 181 h 663"/>
                <a:gd name="T116" fmla="*/ 201 w 987"/>
                <a:gd name="T117" fmla="*/ 88 h 663"/>
                <a:gd name="T118" fmla="*/ 323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4" name="Freeform 99"/>
            <p:cNvSpPr>
              <a:spLocks noChangeArrowheads="1"/>
            </p:cNvSpPr>
            <p:nvPr/>
          </p:nvSpPr>
          <p:spPr bwMode="auto">
            <a:xfrm>
              <a:off x="2731" y="1368"/>
              <a:ext cx="493" cy="331"/>
            </a:xfrm>
            <a:custGeom>
              <a:avLst/>
              <a:gdLst>
                <a:gd name="T0" fmla="*/ 327 w 987"/>
                <a:gd name="T1" fmla="*/ 2 h 663"/>
                <a:gd name="T2" fmla="*/ 353 w 987"/>
                <a:gd name="T3" fmla="*/ 13 h 663"/>
                <a:gd name="T4" fmla="*/ 384 w 987"/>
                <a:gd name="T5" fmla="*/ 21 h 663"/>
                <a:gd name="T6" fmla="*/ 414 w 987"/>
                <a:gd name="T7" fmla="*/ 9 h 663"/>
                <a:gd name="T8" fmla="*/ 447 w 987"/>
                <a:gd name="T9" fmla="*/ 2 h 663"/>
                <a:gd name="T10" fmla="*/ 479 w 987"/>
                <a:gd name="T11" fmla="*/ 23 h 663"/>
                <a:gd name="T12" fmla="*/ 500 w 987"/>
                <a:gd name="T13" fmla="*/ 63 h 663"/>
                <a:gd name="T14" fmla="*/ 504 w 987"/>
                <a:gd name="T15" fmla="*/ 98 h 663"/>
                <a:gd name="T16" fmla="*/ 512 w 987"/>
                <a:gd name="T17" fmla="*/ 129 h 663"/>
                <a:gd name="T18" fmla="*/ 534 w 987"/>
                <a:gd name="T19" fmla="*/ 151 h 663"/>
                <a:gd name="T20" fmla="*/ 567 w 987"/>
                <a:gd name="T21" fmla="*/ 157 h 663"/>
                <a:gd name="T22" fmla="*/ 599 w 987"/>
                <a:gd name="T23" fmla="*/ 153 h 663"/>
                <a:gd name="T24" fmla="*/ 617 w 987"/>
                <a:gd name="T25" fmla="*/ 133 h 663"/>
                <a:gd name="T26" fmla="*/ 642 w 987"/>
                <a:gd name="T27" fmla="*/ 96 h 663"/>
                <a:gd name="T28" fmla="*/ 668 w 987"/>
                <a:gd name="T29" fmla="*/ 61 h 663"/>
                <a:gd name="T30" fmla="*/ 703 w 987"/>
                <a:gd name="T31" fmla="*/ 27 h 663"/>
                <a:gd name="T32" fmla="*/ 737 w 987"/>
                <a:gd name="T33" fmla="*/ 9 h 663"/>
                <a:gd name="T34" fmla="*/ 764 w 987"/>
                <a:gd name="T35" fmla="*/ 19 h 663"/>
                <a:gd name="T36" fmla="*/ 802 w 987"/>
                <a:gd name="T37" fmla="*/ 37 h 663"/>
                <a:gd name="T38" fmla="*/ 851 w 987"/>
                <a:gd name="T39" fmla="*/ 47 h 663"/>
                <a:gd name="T40" fmla="*/ 896 w 987"/>
                <a:gd name="T41" fmla="*/ 37 h 663"/>
                <a:gd name="T42" fmla="*/ 937 w 987"/>
                <a:gd name="T43" fmla="*/ 29 h 663"/>
                <a:gd name="T44" fmla="*/ 967 w 987"/>
                <a:gd name="T45" fmla="*/ 21 h 663"/>
                <a:gd name="T46" fmla="*/ 985 w 987"/>
                <a:gd name="T47" fmla="*/ 21 h 663"/>
                <a:gd name="T48" fmla="*/ 987 w 987"/>
                <a:gd name="T49" fmla="*/ 51 h 663"/>
                <a:gd name="T50" fmla="*/ 983 w 987"/>
                <a:gd name="T51" fmla="*/ 92 h 663"/>
                <a:gd name="T52" fmla="*/ 973 w 987"/>
                <a:gd name="T53" fmla="*/ 124 h 663"/>
                <a:gd name="T54" fmla="*/ 951 w 987"/>
                <a:gd name="T55" fmla="*/ 128 h 663"/>
                <a:gd name="T56" fmla="*/ 926 w 987"/>
                <a:gd name="T57" fmla="*/ 124 h 663"/>
                <a:gd name="T58" fmla="*/ 902 w 987"/>
                <a:gd name="T59" fmla="*/ 131 h 663"/>
                <a:gd name="T60" fmla="*/ 865 w 987"/>
                <a:gd name="T61" fmla="*/ 167 h 663"/>
                <a:gd name="T62" fmla="*/ 821 w 987"/>
                <a:gd name="T63" fmla="*/ 198 h 663"/>
                <a:gd name="T64" fmla="*/ 792 w 987"/>
                <a:gd name="T65" fmla="*/ 206 h 663"/>
                <a:gd name="T66" fmla="*/ 766 w 987"/>
                <a:gd name="T67" fmla="*/ 208 h 663"/>
                <a:gd name="T68" fmla="*/ 758 w 987"/>
                <a:gd name="T69" fmla="*/ 222 h 663"/>
                <a:gd name="T70" fmla="*/ 764 w 987"/>
                <a:gd name="T71" fmla="*/ 253 h 663"/>
                <a:gd name="T72" fmla="*/ 760 w 987"/>
                <a:gd name="T73" fmla="*/ 289 h 663"/>
                <a:gd name="T74" fmla="*/ 743 w 987"/>
                <a:gd name="T75" fmla="*/ 311 h 663"/>
                <a:gd name="T76" fmla="*/ 709 w 987"/>
                <a:gd name="T77" fmla="*/ 316 h 663"/>
                <a:gd name="T78" fmla="*/ 685 w 987"/>
                <a:gd name="T79" fmla="*/ 318 h 663"/>
                <a:gd name="T80" fmla="*/ 682 w 987"/>
                <a:gd name="T81" fmla="*/ 338 h 663"/>
                <a:gd name="T82" fmla="*/ 682 w 987"/>
                <a:gd name="T83" fmla="*/ 374 h 663"/>
                <a:gd name="T84" fmla="*/ 674 w 987"/>
                <a:gd name="T85" fmla="*/ 405 h 663"/>
                <a:gd name="T86" fmla="*/ 654 w 987"/>
                <a:gd name="T87" fmla="*/ 425 h 663"/>
                <a:gd name="T88" fmla="*/ 630 w 987"/>
                <a:gd name="T89" fmla="*/ 444 h 663"/>
                <a:gd name="T90" fmla="*/ 622 w 987"/>
                <a:gd name="T91" fmla="*/ 474 h 663"/>
                <a:gd name="T92" fmla="*/ 609 w 987"/>
                <a:gd name="T93" fmla="*/ 494 h 663"/>
                <a:gd name="T94" fmla="*/ 558 w 987"/>
                <a:gd name="T95" fmla="*/ 511 h 663"/>
                <a:gd name="T96" fmla="*/ 518 w 987"/>
                <a:gd name="T97" fmla="*/ 572 h 663"/>
                <a:gd name="T98" fmla="*/ 424 w 987"/>
                <a:gd name="T99" fmla="*/ 594 h 663"/>
                <a:gd name="T100" fmla="*/ 357 w 987"/>
                <a:gd name="T101" fmla="*/ 627 h 663"/>
                <a:gd name="T102" fmla="*/ 266 w 987"/>
                <a:gd name="T103" fmla="*/ 578 h 663"/>
                <a:gd name="T104" fmla="*/ 209 w 987"/>
                <a:gd name="T105" fmla="*/ 643 h 663"/>
                <a:gd name="T106" fmla="*/ 54 w 987"/>
                <a:gd name="T107" fmla="*/ 610 h 663"/>
                <a:gd name="T108" fmla="*/ 0 w 987"/>
                <a:gd name="T109" fmla="*/ 562 h 663"/>
                <a:gd name="T110" fmla="*/ 59 w 987"/>
                <a:gd name="T111" fmla="*/ 395 h 663"/>
                <a:gd name="T112" fmla="*/ 32 w 987"/>
                <a:gd name="T113" fmla="*/ 313 h 663"/>
                <a:gd name="T114" fmla="*/ 107 w 987"/>
                <a:gd name="T115" fmla="*/ 181 h 663"/>
                <a:gd name="T116" fmla="*/ 201 w 987"/>
                <a:gd name="T117" fmla="*/ 88 h 663"/>
                <a:gd name="T118" fmla="*/ 323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5" name="Freeform 100"/>
            <p:cNvSpPr>
              <a:spLocks noChangeArrowheads="1"/>
            </p:cNvSpPr>
            <p:nvPr/>
          </p:nvSpPr>
          <p:spPr bwMode="auto">
            <a:xfrm>
              <a:off x="2602" y="999"/>
              <a:ext cx="400" cy="580"/>
            </a:xfrm>
            <a:custGeom>
              <a:avLst/>
              <a:gdLst>
                <a:gd name="T0" fmla="*/ 795 w 799"/>
                <a:gd name="T1" fmla="*/ 415 h 1161"/>
                <a:gd name="T2" fmla="*/ 773 w 799"/>
                <a:gd name="T3" fmla="*/ 433 h 1161"/>
                <a:gd name="T4" fmla="*/ 748 w 799"/>
                <a:gd name="T5" fmla="*/ 458 h 1161"/>
                <a:gd name="T6" fmla="*/ 738 w 799"/>
                <a:gd name="T7" fmla="*/ 484 h 1161"/>
                <a:gd name="T8" fmla="*/ 738 w 799"/>
                <a:gd name="T9" fmla="*/ 517 h 1161"/>
                <a:gd name="T10" fmla="*/ 726 w 799"/>
                <a:gd name="T11" fmla="*/ 549 h 1161"/>
                <a:gd name="T12" fmla="*/ 683 w 799"/>
                <a:gd name="T13" fmla="*/ 570 h 1161"/>
                <a:gd name="T14" fmla="*/ 645 w 799"/>
                <a:gd name="T15" fmla="*/ 584 h 1161"/>
                <a:gd name="T16" fmla="*/ 622 w 799"/>
                <a:gd name="T17" fmla="*/ 586 h 1161"/>
                <a:gd name="T18" fmla="*/ 594 w 799"/>
                <a:gd name="T19" fmla="*/ 580 h 1161"/>
                <a:gd name="T20" fmla="*/ 580 w 799"/>
                <a:gd name="T21" fmla="*/ 576 h 1161"/>
                <a:gd name="T22" fmla="*/ 557 w 799"/>
                <a:gd name="T23" fmla="*/ 679 h 1161"/>
                <a:gd name="T24" fmla="*/ 580 w 799"/>
                <a:gd name="T25" fmla="*/ 738 h 1161"/>
                <a:gd name="T26" fmla="*/ 458 w 799"/>
                <a:gd name="T27" fmla="*/ 826 h 1161"/>
                <a:gd name="T28" fmla="*/ 368 w 799"/>
                <a:gd name="T29" fmla="*/ 919 h 1161"/>
                <a:gd name="T30" fmla="*/ 289 w 799"/>
                <a:gd name="T31" fmla="*/ 1051 h 1161"/>
                <a:gd name="T32" fmla="*/ 316 w 799"/>
                <a:gd name="T33" fmla="*/ 1133 h 1161"/>
                <a:gd name="T34" fmla="*/ 244 w 799"/>
                <a:gd name="T35" fmla="*/ 1161 h 1161"/>
                <a:gd name="T36" fmla="*/ 80 w 799"/>
                <a:gd name="T37" fmla="*/ 1137 h 1161"/>
                <a:gd name="T38" fmla="*/ 45 w 799"/>
                <a:gd name="T39" fmla="*/ 1060 h 1161"/>
                <a:gd name="T40" fmla="*/ 66 w 799"/>
                <a:gd name="T41" fmla="*/ 990 h 1161"/>
                <a:gd name="T42" fmla="*/ 82 w 799"/>
                <a:gd name="T43" fmla="*/ 858 h 1161"/>
                <a:gd name="T44" fmla="*/ 9 w 799"/>
                <a:gd name="T45" fmla="*/ 749 h 1161"/>
                <a:gd name="T46" fmla="*/ 47 w 799"/>
                <a:gd name="T47" fmla="*/ 677 h 1161"/>
                <a:gd name="T48" fmla="*/ 114 w 799"/>
                <a:gd name="T49" fmla="*/ 594 h 1161"/>
                <a:gd name="T50" fmla="*/ 49 w 799"/>
                <a:gd name="T51" fmla="*/ 529 h 1161"/>
                <a:gd name="T52" fmla="*/ 96 w 799"/>
                <a:gd name="T53" fmla="*/ 466 h 1161"/>
                <a:gd name="T54" fmla="*/ 0 w 799"/>
                <a:gd name="T55" fmla="*/ 338 h 1161"/>
                <a:gd name="T56" fmla="*/ 3 w 799"/>
                <a:gd name="T57" fmla="*/ 273 h 1161"/>
                <a:gd name="T58" fmla="*/ 41 w 799"/>
                <a:gd name="T59" fmla="*/ 181 h 1161"/>
                <a:gd name="T60" fmla="*/ 114 w 799"/>
                <a:gd name="T61" fmla="*/ 147 h 1161"/>
                <a:gd name="T62" fmla="*/ 179 w 799"/>
                <a:gd name="T63" fmla="*/ 220 h 1161"/>
                <a:gd name="T64" fmla="*/ 269 w 799"/>
                <a:gd name="T65" fmla="*/ 167 h 1161"/>
                <a:gd name="T66" fmla="*/ 324 w 799"/>
                <a:gd name="T67" fmla="*/ 141 h 1161"/>
                <a:gd name="T68" fmla="*/ 352 w 799"/>
                <a:gd name="T69" fmla="*/ 59 h 1161"/>
                <a:gd name="T70" fmla="*/ 419 w 799"/>
                <a:gd name="T71" fmla="*/ 33 h 1161"/>
                <a:gd name="T72" fmla="*/ 464 w 799"/>
                <a:gd name="T73" fmla="*/ 17 h 1161"/>
                <a:gd name="T74" fmla="*/ 496 w 799"/>
                <a:gd name="T75" fmla="*/ 66 h 1161"/>
                <a:gd name="T76" fmla="*/ 509 w 799"/>
                <a:gd name="T77" fmla="*/ 84 h 1161"/>
                <a:gd name="T78" fmla="*/ 523 w 799"/>
                <a:gd name="T79" fmla="*/ 104 h 1161"/>
                <a:gd name="T80" fmla="*/ 525 w 799"/>
                <a:gd name="T81" fmla="*/ 114 h 1161"/>
                <a:gd name="T82" fmla="*/ 531 w 799"/>
                <a:gd name="T83" fmla="*/ 137 h 1161"/>
                <a:gd name="T84" fmla="*/ 539 w 799"/>
                <a:gd name="T85" fmla="*/ 161 h 1161"/>
                <a:gd name="T86" fmla="*/ 586 w 799"/>
                <a:gd name="T87" fmla="*/ 208 h 1161"/>
                <a:gd name="T88" fmla="*/ 661 w 799"/>
                <a:gd name="T89" fmla="*/ 232 h 1161"/>
                <a:gd name="T90" fmla="*/ 696 w 799"/>
                <a:gd name="T91" fmla="*/ 309 h 1161"/>
                <a:gd name="T92" fmla="*/ 775 w 799"/>
                <a:gd name="T93" fmla="*/ 389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6" name="Freeform 101"/>
            <p:cNvSpPr>
              <a:spLocks noChangeArrowheads="1"/>
            </p:cNvSpPr>
            <p:nvPr/>
          </p:nvSpPr>
          <p:spPr bwMode="auto">
            <a:xfrm>
              <a:off x="2602" y="999"/>
              <a:ext cx="400" cy="580"/>
            </a:xfrm>
            <a:custGeom>
              <a:avLst/>
              <a:gdLst>
                <a:gd name="T0" fmla="*/ 795 w 799"/>
                <a:gd name="T1" fmla="*/ 415 h 1161"/>
                <a:gd name="T2" fmla="*/ 773 w 799"/>
                <a:gd name="T3" fmla="*/ 433 h 1161"/>
                <a:gd name="T4" fmla="*/ 748 w 799"/>
                <a:gd name="T5" fmla="*/ 458 h 1161"/>
                <a:gd name="T6" fmla="*/ 738 w 799"/>
                <a:gd name="T7" fmla="*/ 484 h 1161"/>
                <a:gd name="T8" fmla="*/ 738 w 799"/>
                <a:gd name="T9" fmla="*/ 517 h 1161"/>
                <a:gd name="T10" fmla="*/ 726 w 799"/>
                <a:gd name="T11" fmla="*/ 549 h 1161"/>
                <a:gd name="T12" fmla="*/ 683 w 799"/>
                <a:gd name="T13" fmla="*/ 570 h 1161"/>
                <a:gd name="T14" fmla="*/ 645 w 799"/>
                <a:gd name="T15" fmla="*/ 584 h 1161"/>
                <a:gd name="T16" fmla="*/ 622 w 799"/>
                <a:gd name="T17" fmla="*/ 586 h 1161"/>
                <a:gd name="T18" fmla="*/ 594 w 799"/>
                <a:gd name="T19" fmla="*/ 580 h 1161"/>
                <a:gd name="T20" fmla="*/ 580 w 799"/>
                <a:gd name="T21" fmla="*/ 576 h 1161"/>
                <a:gd name="T22" fmla="*/ 557 w 799"/>
                <a:gd name="T23" fmla="*/ 679 h 1161"/>
                <a:gd name="T24" fmla="*/ 580 w 799"/>
                <a:gd name="T25" fmla="*/ 738 h 1161"/>
                <a:gd name="T26" fmla="*/ 458 w 799"/>
                <a:gd name="T27" fmla="*/ 826 h 1161"/>
                <a:gd name="T28" fmla="*/ 368 w 799"/>
                <a:gd name="T29" fmla="*/ 919 h 1161"/>
                <a:gd name="T30" fmla="*/ 289 w 799"/>
                <a:gd name="T31" fmla="*/ 1051 h 1161"/>
                <a:gd name="T32" fmla="*/ 316 w 799"/>
                <a:gd name="T33" fmla="*/ 1133 h 1161"/>
                <a:gd name="T34" fmla="*/ 244 w 799"/>
                <a:gd name="T35" fmla="*/ 1161 h 1161"/>
                <a:gd name="T36" fmla="*/ 80 w 799"/>
                <a:gd name="T37" fmla="*/ 1137 h 1161"/>
                <a:gd name="T38" fmla="*/ 45 w 799"/>
                <a:gd name="T39" fmla="*/ 1060 h 1161"/>
                <a:gd name="T40" fmla="*/ 66 w 799"/>
                <a:gd name="T41" fmla="*/ 990 h 1161"/>
                <a:gd name="T42" fmla="*/ 82 w 799"/>
                <a:gd name="T43" fmla="*/ 858 h 1161"/>
                <a:gd name="T44" fmla="*/ 9 w 799"/>
                <a:gd name="T45" fmla="*/ 749 h 1161"/>
                <a:gd name="T46" fmla="*/ 47 w 799"/>
                <a:gd name="T47" fmla="*/ 677 h 1161"/>
                <a:gd name="T48" fmla="*/ 114 w 799"/>
                <a:gd name="T49" fmla="*/ 594 h 1161"/>
                <a:gd name="T50" fmla="*/ 49 w 799"/>
                <a:gd name="T51" fmla="*/ 529 h 1161"/>
                <a:gd name="T52" fmla="*/ 96 w 799"/>
                <a:gd name="T53" fmla="*/ 466 h 1161"/>
                <a:gd name="T54" fmla="*/ 0 w 799"/>
                <a:gd name="T55" fmla="*/ 338 h 1161"/>
                <a:gd name="T56" fmla="*/ 3 w 799"/>
                <a:gd name="T57" fmla="*/ 273 h 1161"/>
                <a:gd name="T58" fmla="*/ 41 w 799"/>
                <a:gd name="T59" fmla="*/ 181 h 1161"/>
                <a:gd name="T60" fmla="*/ 114 w 799"/>
                <a:gd name="T61" fmla="*/ 147 h 1161"/>
                <a:gd name="T62" fmla="*/ 179 w 799"/>
                <a:gd name="T63" fmla="*/ 220 h 1161"/>
                <a:gd name="T64" fmla="*/ 269 w 799"/>
                <a:gd name="T65" fmla="*/ 167 h 1161"/>
                <a:gd name="T66" fmla="*/ 324 w 799"/>
                <a:gd name="T67" fmla="*/ 141 h 1161"/>
                <a:gd name="T68" fmla="*/ 352 w 799"/>
                <a:gd name="T69" fmla="*/ 59 h 1161"/>
                <a:gd name="T70" fmla="*/ 419 w 799"/>
                <a:gd name="T71" fmla="*/ 33 h 1161"/>
                <a:gd name="T72" fmla="*/ 464 w 799"/>
                <a:gd name="T73" fmla="*/ 17 h 1161"/>
                <a:gd name="T74" fmla="*/ 496 w 799"/>
                <a:gd name="T75" fmla="*/ 66 h 1161"/>
                <a:gd name="T76" fmla="*/ 509 w 799"/>
                <a:gd name="T77" fmla="*/ 84 h 1161"/>
                <a:gd name="T78" fmla="*/ 523 w 799"/>
                <a:gd name="T79" fmla="*/ 104 h 1161"/>
                <a:gd name="T80" fmla="*/ 525 w 799"/>
                <a:gd name="T81" fmla="*/ 114 h 1161"/>
                <a:gd name="T82" fmla="*/ 531 w 799"/>
                <a:gd name="T83" fmla="*/ 137 h 1161"/>
                <a:gd name="T84" fmla="*/ 539 w 799"/>
                <a:gd name="T85" fmla="*/ 161 h 1161"/>
                <a:gd name="T86" fmla="*/ 586 w 799"/>
                <a:gd name="T87" fmla="*/ 208 h 1161"/>
                <a:gd name="T88" fmla="*/ 661 w 799"/>
                <a:gd name="T89" fmla="*/ 232 h 1161"/>
                <a:gd name="T90" fmla="*/ 696 w 799"/>
                <a:gd name="T91" fmla="*/ 309 h 1161"/>
                <a:gd name="T92" fmla="*/ 775 w 799"/>
                <a:gd name="T93" fmla="*/ 389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102"/>
            <p:cNvSpPr>
              <a:spLocks noChangeArrowheads="1"/>
            </p:cNvSpPr>
            <p:nvPr/>
          </p:nvSpPr>
          <p:spPr bwMode="auto">
            <a:xfrm>
              <a:off x="2720" y="1146"/>
              <a:ext cx="121" cy="140"/>
            </a:xfrm>
            <a:custGeom>
              <a:avLst/>
              <a:gdLst>
                <a:gd name="T0" fmla="*/ 173 w 242"/>
                <a:gd name="T1" fmla="*/ 248 h 279"/>
                <a:gd name="T2" fmla="*/ 140 w 242"/>
                <a:gd name="T3" fmla="*/ 250 h 279"/>
                <a:gd name="T4" fmla="*/ 116 w 242"/>
                <a:gd name="T5" fmla="*/ 279 h 279"/>
                <a:gd name="T6" fmla="*/ 41 w 242"/>
                <a:gd name="T7" fmla="*/ 273 h 279"/>
                <a:gd name="T8" fmla="*/ 2 w 242"/>
                <a:gd name="T9" fmla="*/ 250 h 279"/>
                <a:gd name="T10" fmla="*/ 0 w 242"/>
                <a:gd name="T11" fmla="*/ 179 h 279"/>
                <a:gd name="T12" fmla="*/ 21 w 242"/>
                <a:gd name="T13" fmla="*/ 159 h 279"/>
                <a:gd name="T14" fmla="*/ 41 w 242"/>
                <a:gd name="T15" fmla="*/ 118 h 279"/>
                <a:gd name="T16" fmla="*/ 17 w 242"/>
                <a:gd name="T17" fmla="*/ 106 h 279"/>
                <a:gd name="T18" fmla="*/ 25 w 242"/>
                <a:gd name="T19" fmla="*/ 86 h 279"/>
                <a:gd name="T20" fmla="*/ 53 w 242"/>
                <a:gd name="T21" fmla="*/ 80 h 279"/>
                <a:gd name="T22" fmla="*/ 82 w 242"/>
                <a:gd name="T23" fmla="*/ 39 h 279"/>
                <a:gd name="T24" fmla="*/ 106 w 242"/>
                <a:gd name="T25" fmla="*/ 12 h 279"/>
                <a:gd name="T26" fmla="*/ 132 w 242"/>
                <a:gd name="T27" fmla="*/ 0 h 279"/>
                <a:gd name="T28" fmla="*/ 175 w 242"/>
                <a:gd name="T29" fmla="*/ 49 h 279"/>
                <a:gd name="T30" fmla="*/ 216 w 242"/>
                <a:gd name="T31" fmla="*/ 49 h 279"/>
                <a:gd name="T32" fmla="*/ 230 w 242"/>
                <a:gd name="T33" fmla="*/ 100 h 279"/>
                <a:gd name="T34" fmla="*/ 242 w 242"/>
                <a:gd name="T35" fmla="*/ 139 h 279"/>
                <a:gd name="T36" fmla="*/ 216 w 242"/>
                <a:gd name="T37" fmla="*/ 163 h 279"/>
                <a:gd name="T38" fmla="*/ 214 w 242"/>
                <a:gd name="T39" fmla="*/ 214 h 279"/>
                <a:gd name="T40" fmla="*/ 173 w 242"/>
                <a:gd name="T41" fmla="*/ 248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103"/>
            <p:cNvSpPr>
              <a:spLocks noChangeArrowheads="1"/>
            </p:cNvSpPr>
            <p:nvPr/>
          </p:nvSpPr>
          <p:spPr bwMode="auto">
            <a:xfrm>
              <a:off x="2720" y="1146"/>
              <a:ext cx="121" cy="140"/>
            </a:xfrm>
            <a:custGeom>
              <a:avLst/>
              <a:gdLst>
                <a:gd name="T0" fmla="*/ 173 w 242"/>
                <a:gd name="T1" fmla="*/ 248 h 279"/>
                <a:gd name="T2" fmla="*/ 140 w 242"/>
                <a:gd name="T3" fmla="*/ 250 h 279"/>
                <a:gd name="T4" fmla="*/ 116 w 242"/>
                <a:gd name="T5" fmla="*/ 279 h 279"/>
                <a:gd name="T6" fmla="*/ 41 w 242"/>
                <a:gd name="T7" fmla="*/ 273 h 279"/>
                <a:gd name="T8" fmla="*/ 2 w 242"/>
                <a:gd name="T9" fmla="*/ 250 h 279"/>
                <a:gd name="T10" fmla="*/ 0 w 242"/>
                <a:gd name="T11" fmla="*/ 179 h 279"/>
                <a:gd name="T12" fmla="*/ 21 w 242"/>
                <a:gd name="T13" fmla="*/ 159 h 279"/>
                <a:gd name="T14" fmla="*/ 41 w 242"/>
                <a:gd name="T15" fmla="*/ 118 h 279"/>
                <a:gd name="T16" fmla="*/ 17 w 242"/>
                <a:gd name="T17" fmla="*/ 106 h 279"/>
                <a:gd name="T18" fmla="*/ 25 w 242"/>
                <a:gd name="T19" fmla="*/ 86 h 279"/>
                <a:gd name="T20" fmla="*/ 53 w 242"/>
                <a:gd name="T21" fmla="*/ 80 h 279"/>
                <a:gd name="T22" fmla="*/ 82 w 242"/>
                <a:gd name="T23" fmla="*/ 39 h 279"/>
                <a:gd name="T24" fmla="*/ 106 w 242"/>
                <a:gd name="T25" fmla="*/ 12 h 279"/>
                <a:gd name="T26" fmla="*/ 132 w 242"/>
                <a:gd name="T27" fmla="*/ 0 h 279"/>
                <a:gd name="T28" fmla="*/ 175 w 242"/>
                <a:gd name="T29" fmla="*/ 49 h 279"/>
                <a:gd name="T30" fmla="*/ 216 w 242"/>
                <a:gd name="T31" fmla="*/ 49 h 279"/>
                <a:gd name="T32" fmla="*/ 230 w 242"/>
                <a:gd name="T33" fmla="*/ 100 h 279"/>
                <a:gd name="T34" fmla="*/ 242 w 242"/>
                <a:gd name="T35" fmla="*/ 139 h 279"/>
                <a:gd name="T36" fmla="*/ 216 w 242"/>
                <a:gd name="T37" fmla="*/ 163 h 279"/>
                <a:gd name="T38" fmla="*/ 214 w 242"/>
                <a:gd name="T39" fmla="*/ 214 h 279"/>
                <a:gd name="T40" fmla="*/ 173 w 242"/>
                <a:gd name="T41" fmla="*/ 248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39" name="Freeform 104"/>
            <p:cNvSpPr>
              <a:spLocks noChangeArrowheads="1"/>
            </p:cNvSpPr>
            <p:nvPr/>
          </p:nvSpPr>
          <p:spPr bwMode="auto">
            <a:xfrm>
              <a:off x="2807" y="1231"/>
              <a:ext cx="86" cy="115"/>
            </a:xfrm>
            <a:custGeom>
              <a:avLst/>
              <a:gdLst>
                <a:gd name="T0" fmla="*/ 8 w 171"/>
                <a:gd name="T1" fmla="*/ 144 h 230"/>
                <a:gd name="T2" fmla="*/ 4 w 171"/>
                <a:gd name="T3" fmla="*/ 185 h 230"/>
                <a:gd name="T4" fmla="*/ 31 w 171"/>
                <a:gd name="T5" fmla="*/ 224 h 230"/>
                <a:gd name="T6" fmla="*/ 96 w 171"/>
                <a:gd name="T7" fmla="*/ 230 h 230"/>
                <a:gd name="T8" fmla="*/ 148 w 171"/>
                <a:gd name="T9" fmla="*/ 215 h 230"/>
                <a:gd name="T10" fmla="*/ 152 w 171"/>
                <a:gd name="T11" fmla="*/ 154 h 230"/>
                <a:gd name="T12" fmla="*/ 171 w 171"/>
                <a:gd name="T13" fmla="*/ 108 h 230"/>
                <a:gd name="T14" fmla="*/ 163 w 171"/>
                <a:gd name="T15" fmla="*/ 79 h 230"/>
                <a:gd name="T16" fmla="*/ 138 w 171"/>
                <a:gd name="T17" fmla="*/ 59 h 230"/>
                <a:gd name="T18" fmla="*/ 98 w 171"/>
                <a:gd name="T19" fmla="*/ 35 h 230"/>
                <a:gd name="T20" fmla="*/ 98 w 171"/>
                <a:gd name="T21" fmla="*/ 4 h 230"/>
                <a:gd name="T22" fmla="*/ 45 w 171"/>
                <a:gd name="T23" fmla="*/ 0 h 230"/>
                <a:gd name="T24" fmla="*/ 41 w 171"/>
                <a:gd name="T25" fmla="*/ 45 h 230"/>
                <a:gd name="T26" fmla="*/ 0 w 171"/>
                <a:gd name="T27" fmla="*/ 79 h 230"/>
                <a:gd name="T28" fmla="*/ 8 w 171"/>
                <a:gd name="T29" fmla="*/ 144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105"/>
            <p:cNvSpPr>
              <a:spLocks noChangeArrowheads="1"/>
            </p:cNvSpPr>
            <p:nvPr/>
          </p:nvSpPr>
          <p:spPr bwMode="auto">
            <a:xfrm>
              <a:off x="2807" y="1231"/>
              <a:ext cx="86" cy="115"/>
            </a:xfrm>
            <a:custGeom>
              <a:avLst/>
              <a:gdLst>
                <a:gd name="T0" fmla="*/ 8 w 171"/>
                <a:gd name="T1" fmla="*/ 144 h 230"/>
                <a:gd name="T2" fmla="*/ 4 w 171"/>
                <a:gd name="T3" fmla="*/ 185 h 230"/>
                <a:gd name="T4" fmla="*/ 31 w 171"/>
                <a:gd name="T5" fmla="*/ 224 h 230"/>
                <a:gd name="T6" fmla="*/ 96 w 171"/>
                <a:gd name="T7" fmla="*/ 230 h 230"/>
                <a:gd name="T8" fmla="*/ 148 w 171"/>
                <a:gd name="T9" fmla="*/ 215 h 230"/>
                <a:gd name="T10" fmla="*/ 152 w 171"/>
                <a:gd name="T11" fmla="*/ 154 h 230"/>
                <a:gd name="T12" fmla="*/ 171 w 171"/>
                <a:gd name="T13" fmla="*/ 108 h 230"/>
                <a:gd name="T14" fmla="*/ 163 w 171"/>
                <a:gd name="T15" fmla="*/ 79 h 230"/>
                <a:gd name="T16" fmla="*/ 138 w 171"/>
                <a:gd name="T17" fmla="*/ 59 h 230"/>
                <a:gd name="T18" fmla="*/ 98 w 171"/>
                <a:gd name="T19" fmla="*/ 35 h 230"/>
                <a:gd name="T20" fmla="*/ 98 w 171"/>
                <a:gd name="T21" fmla="*/ 4 h 230"/>
                <a:gd name="T22" fmla="*/ 45 w 171"/>
                <a:gd name="T23" fmla="*/ 0 h 230"/>
                <a:gd name="T24" fmla="*/ 41 w 171"/>
                <a:gd name="T25" fmla="*/ 45 h 230"/>
                <a:gd name="T26" fmla="*/ 0 w 171"/>
                <a:gd name="T27" fmla="*/ 79 h 230"/>
                <a:gd name="T28" fmla="*/ 8 w 171"/>
                <a:gd name="T29" fmla="*/ 144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6"/>
            <p:cNvSpPr>
              <a:spLocks noChangeArrowheads="1"/>
            </p:cNvSpPr>
            <p:nvPr/>
          </p:nvSpPr>
          <p:spPr bwMode="auto">
            <a:xfrm>
              <a:off x="2923" y="860"/>
              <a:ext cx="430" cy="429"/>
            </a:xfrm>
            <a:custGeom>
              <a:avLst/>
              <a:gdLst>
                <a:gd name="T0" fmla="*/ 725 w 860"/>
                <a:gd name="T1" fmla="*/ 579 h 858"/>
                <a:gd name="T2" fmla="*/ 713 w 860"/>
                <a:gd name="T3" fmla="*/ 594 h 858"/>
                <a:gd name="T4" fmla="*/ 695 w 860"/>
                <a:gd name="T5" fmla="*/ 608 h 858"/>
                <a:gd name="T6" fmla="*/ 664 w 860"/>
                <a:gd name="T7" fmla="*/ 614 h 858"/>
                <a:gd name="T8" fmla="*/ 622 w 860"/>
                <a:gd name="T9" fmla="*/ 626 h 858"/>
                <a:gd name="T10" fmla="*/ 593 w 860"/>
                <a:gd name="T11" fmla="*/ 651 h 858"/>
                <a:gd name="T12" fmla="*/ 559 w 860"/>
                <a:gd name="T13" fmla="*/ 679 h 858"/>
                <a:gd name="T14" fmla="*/ 530 w 860"/>
                <a:gd name="T15" fmla="*/ 703 h 858"/>
                <a:gd name="T16" fmla="*/ 514 w 860"/>
                <a:gd name="T17" fmla="*/ 718 h 858"/>
                <a:gd name="T18" fmla="*/ 492 w 860"/>
                <a:gd name="T19" fmla="*/ 744 h 858"/>
                <a:gd name="T20" fmla="*/ 475 w 860"/>
                <a:gd name="T21" fmla="*/ 774 h 858"/>
                <a:gd name="T22" fmla="*/ 451 w 860"/>
                <a:gd name="T23" fmla="*/ 801 h 858"/>
                <a:gd name="T24" fmla="*/ 427 w 860"/>
                <a:gd name="T25" fmla="*/ 815 h 858"/>
                <a:gd name="T26" fmla="*/ 410 w 860"/>
                <a:gd name="T27" fmla="*/ 831 h 858"/>
                <a:gd name="T28" fmla="*/ 380 w 860"/>
                <a:gd name="T29" fmla="*/ 850 h 858"/>
                <a:gd name="T30" fmla="*/ 355 w 860"/>
                <a:gd name="T31" fmla="*/ 858 h 858"/>
                <a:gd name="T32" fmla="*/ 349 w 860"/>
                <a:gd name="T33" fmla="*/ 838 h 858"/>
                <a:gd name="T34" fmla="*/ 366 w 860"/>
                <a:gd name="T35" fmla="*/ 815 h 858"/>
                <a:gd name="T36" fmla="*/ 392 w 860"/>
                <a:gd name="T37" fmla="*/ 789 h 858"/>
                <a:gd name="T38" fmla="*/ 410 w 860"/>
                <a:gd name="T39" fmla="*/ 764 h 858"/>
                <a:gd name="T40" fmla="*/ 404 w 860"/>
                <a:gd name="T41" fmla="*/ 748 h 858"/>
                <a:gd name="T42" fmla="*/ 380 w 860"/>
                <a:gd name="T43" fmla="*/ 734 h 858"/>
                <a:gd name="T44" fmla="*/ 364 w 860"/>
                <a:gd name="T45" fmla="*/ 716 h 858"/>
                <a:gd name="T46" fmla="*/ 372 w 860"/>
                <a:gd name="T47" fmla="*/ 679 h 858"/>
                <a:gd name="T48" fmla="*/ 400 w 860"/>
                <a:gd name="T49" fmla="*/ 636 h 858"/>
                <a:gd name="T50" fmla="*/ 425 w 860"/>
                <a:gd name="T51" fmla="*/ 592 h 858"/>
                <a:gd name="T52" fmla="*/ 441 w 860"/>
                <a:gd name="T53" fmla="*/ 559 h 858"/>
                <a:gd name="T54" fmla="*/ 439 w 860"/>
                <a:gd name="T55" fmla="*/ 537 h 858"/>
                <a:gd name="T56" fmla="*/ 418 w 860"/>
                <a:gd name="T57" fmla="*/ 514 h 858"/>
                <a:gd name="T58" fmla="*/ 394 w 860"/>
                <a:gd name="T59" fmla="*/ 494 h 858"/>
                <a:gd name="T60" fmla="*/ 374 w 860"/>
                <a:gd name="T61" fmla="*/ 490 h 858"/>
                <a:gd name="T62" fmla="*/ 345 w 860"/>
                <a:gd name="T63" fmla="*/ 494 h 858"/>
                <a:gd name="T64" fmla="*/ 311 w 860"/>
                <a:gd name="T65" fmla="*/ 492 h 858"/>
                <a:gd name="T66" fmla="*/ 294 w 860"/>
                <a:gd name="T67" fmla="*/ 498 h 858"/>
                <a:gd name="T68" fmla="*/ 280 w 860"/>
                <a:gd name="T69" fmla="*/ 533 h 858"/>
                <a:gd name="T70" fmla="*/ 264 w 860"/>
                <a:gd name="T71" fmla="*/ 577 h 858"/>
                <a:gd name="T72" fmla="*/ 242 w 860"/>
                <a:gd name="T73" fmla="*/ 608 h 858"/>
                <a:gd name="T74" fmla="*/ 211 w 860"/>
                <a:gd name="T75" fmla="*/ 650 h 858"/>
                <a:gd name="T76" fmla="*/ 183 w 860"/>
                <a:gd name="T77" fmla="*/ 673 h 858"/>
                <a:gd name="T78" fmla="*/ 162 w 860"/>
                <a:gd name="T79" fmla="*/ 687 h 858"/>
                <a:gd name="T80" fmla="*/ 134 w 860"/>
                <a:gd name="T81" fmla="*/ 667 h 858"/>
                <a:gd name="T82" fmla="*/ 55 w 860"/>
                <a:gd name="T83" fmla="*/ 587 h 858"/>
                <a:gd name="T84" fmla="*/ 20 w 860"/>
                <a:gd name="T85" fmla="*/ 510 h 858"/>
                <a:gd name="T86" fmla="*/ 30 w 860"/>
                <a:gd name="T87" fmla="*/ 402 h 858"/>
                <a:gd name="T88" fmla="*/ 10 w 860"/>
                <a:gd name="T89" fmla="*/ 315 h 858"/>
                <a:gd name="T90" fmla="*/ 81 w 860"/>
                <a:gd name="T91" fmla="*/ 317 h 858"/>
                <a:gd name="T92" fmla="*/ 170 w 860"/>
                <a:gd name="T93" fmla="*/ 311 h 858"/>
                <a:gd name="T94" fmla="*/ 274 w 860"/>
                <a:gd name="T95" fmla="*/ 209 h 858"/>
                <a:gd name="T96" fmla="*/ 376 w 860"/>
                <a:gd name="T97" fmla="*/ 173 h 858"/>
                <a:gd name="T98" fmla="*/ 431 w 860"/>
                <a:gd name="T99" fmla="*/ 146 h 858"/>
                <a:gd name="T100" fmla="*/ 524 w 860"/>
                <a:gd name="T101" fmla="*/ 47 h 858"/>
                <a:gd name="T102" fmla="*/ 595 w 860"/>
                <a:gd name="T103" fmla="*/ 22 h 858"/>
                <a:gd name="T104" fmla="*/ 725 w 860"/>
                <a:gd name="T105" fmla="*/ 120 h 858"/>
                <a:gd name="T106" fmla="*/ 774 w 860"/>
                <a:gd name="T107" fmla="*/ 240 h 858"/>
                <a:gd name="T108" fmla="*/ 860 w 860"/>
                <a:gd name="T109" fmla="*/ 402 h 858"/>
                <a:gd name="T110" fmla="*/ 731 w 860"/>
                <a:gd name="T111" fmla="*/ 533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107"/>
            <p:cNvSpPr>
              <a:spLocks noChangeArrowheads="1"/>
            </p:cNvSpPr>
            <p:nvPr/>
          </p:nvSpPr>
          <p:spPr bwMode="auto">
            <a:xfrm>
              <a:off x="2923" y="860"/>
              <a:ext cx="430" cy="429"/>
            </a:xfrm>
            <a:custGeom>
              <a:avLst/>
              <a:gdLst>
                <a:gd name="T0" fmla="*/ 725 w 860"/>
                <a:gd name="T1" fmla="*/ 579 h 858"/>
                <a:gd name="T2" fmla="*/ 713 w 860"/>
                <a:gd name="T3" fmla="*/ 594 h 858"/>
                <a:gd name="T4" fmla="*/ 695 w 860"/>
                <a:gd name="T5" fmla="*/ 608 h 858"/>
                <a:gd name="T6" fmla="*/ 664 w 860"/>
                <a:gd name="T7" fmla="*/ 614 h 858"/>
                <a:gd name="T8" fmla="*/ 622 w 860"/>
                <a:gd name="T9" fmla="*/ 626 h 858"/>
                <a:gd name="T10" fmla="*/ 593 w 860"/>
                <a:gd name="T11" fmla="*/ 651 h 858"/>
                <a:gd name="T12" fmla="*/ 559 w 860"/>
                <a:gd name="T13" fmla="*/ 679 h 858"/>
                <a:gd name="T14" fmla="*/ 530 w 860"/>
                <a:gd name="T15" fmla="*/ 703 h 858"/>
                <a:gd name="T16" fmla="*/ 514 w 860"/>
                <a:gd name="T17" fmla="*/ 718 h 858"/>
                <a:gd name="T18" fmla="*/ 492 w 860"/>
                <a:gd name="T19" fmla="*/ 744 h 858"/>
                <a:gd name="T20" fmla="*/ 475 w 860"/>
                <a:gd name="T21" fmla="*/ 774 h 858"/>
                <a:gd name="T22" fmla="*/ 451 w 860"/>
                <a:gd name="T23" fmla="*/ 801 h 858"/>
                <a:gd name="T24" fmla="*/ 427 w 860"/>
                <a:gd name="T25" fmla="*/ 815 h 858"/>
                <a:gd name="T26" fmla="*/ 410 w 860"/>
                <a:gd name="T27" fmla="*/ 831 h 858"/>
                <a:gd name="T28" fmla="*/ 380 w 860"/>
                <a:gd name="T29" fmla="*/ 850 h 858"/>
                <a:gd name="T30" fmla="*/ 355 w 860"/>
                <a:gd name="T31" fmla="*/ 858 h 858"/>
                <a:gd name="T32" fmla="*/ 349 w 860"/>
                <a:gd name="T33" fmla="*/ 838 h 858"/>
                <a:gd name="T34" fmla="*/ 366 w 860"/>
                <a:gd name="T35" fmla="*/ 815 h 858"/>
                <a:gd name="T36" fmla="*/ 392 w 860"/>
                <a:gd name="T37" fmla="*/ 789 h 858"/>
                <a:gd name="T38" fmla="*/ 410 w 860"/>
                <a:gd name="T39" fmla="*/ 764 h 858"/>
                <a:gd name="T40" fmla="*/ 404 w 860"/>
                <a:gd name="T41" fmla="*/ 748 h 858"/>
                <a:gd name="T42" fmla="*/ 380 w 860"/>
                <a:gd name="T43" fmla="*/ 734 h 858"/>
                <a:gd name="T44" fmla="*/ 364 w 860"/>
                <a:gd name="T45" fmla="*/ 716 h 858"/>
                <a:gd name="T46" fmla="*/ 372 w 860"/>
                <a:gd name="T47" fmla="*/ 679 h 858"/>
                <a:gd name="T48" fmla="*/ 400 w 860"/>
                <a:gd name="T49" fmla="*/ 636 h 858"/>
                <a:gd name="T50" fmla="*/ 425 w 860"/>
                <a:gd name="T51" fmla="*/ 592 h 858"/>
                <a:gd name="T52" fmla="*/ 441 w 860"/>
                <a:gd name="T53" fmla="*/ 559 h 858"/>
                <a:gd name="T54" fmla="*/ 439 w 860"/>
                <a:gd name="T55" fmla="*/ 537 h 858"/>
                <a:gd name="T56" fmla="*/ 418 w 860"/>
                <a:gd name="T57" fmla="*/ 514 h 858"/>
                <a:gd name="T58" fmla="*/ 394 w 860"/>
                <a:gd name="T59" fmla="*/ 494 h 858"/>
                <a:gd name="T60" fmla="*/ 374 w 860"/>
                <a:gd name="T61" fmla="*/ 490 h 858"/>
                <a:gd name="T62" fmla="*/ 345 w 860"/>
                <a:gd name="T63" fmla="*/ 494 h 858"/>
                <a:gd name="T64" fmla="*/ 311 w 860"/>
                <a:gd name="T65" fmla="*/ 492 h 858"/>
                <a:gd name="T66" fmla="*/ 294 w 860"/>
                <a:gd name="T67" fmla="*/ 498 h 858"/>
                <a:gd name="T68" fmla="*/ 280 w 860"/>
                <a:gd name="T69" fmla="*/ 533 h 858"/>
                <a:gd name="T70" fmla="*/ 264 w 860"/>
                <a:gd name="T71" fmla="*/ 577 h 858"/>
                <a:gd name="T72" fmla="*/ 242 w 860"/>
                <a:gd name="T73" fmla="*/ 608 h 858"/>
                <a:gd name="T74" fmla="*/ 211 w 860"/>
                <a:gd name="T75" fmla="*/ 650 h 858"/>
                <a:gd name="T76" fmla="*/ 183 w 860"/>
                <a:gd name="T77" fmla="*/ 673 h 858"/>
                <a:gd name="T78" fmla="*/ 162 w 860"/>
                <a:gd name="T79" fmla="*/ 687 h 858"/>
                <a:gd name="T80" fmla="*/ 134 w 860"/>
                <a:gd name="T81" fmla="*/ 667 h 858"/>
                <a:gd name="T82" fmla="*/ 55 w 860"/>
                <a:gd name="T83" fmla="*/ 587 h 858"/>
                <a:gd name="T84" fmla="*/ 20 w 860"/>
                <a:gd name="T85" fmla="*/ 510 h 858"/>
                <a:gd name="T86" fmla="*/ 30 w 860"/>
                <a:gd name="T87" fmla="*/ 402 h 858"/>
                <a:gd name="T88" fmla="*/ 10 w 860"/>
                <a:gd name="T89" fmla="*/ 315 h 858"/>
                <a:gd name="T90" fmla="*/ 81 w 860"/>
                <a:gd name="T91" fmla="*/ 317 h 858"/>
                <a:gd name="T92" fmla="*/ 170 w 860"/>
                <a:gd name="T93" fmla="*/ 311 h 858"/>
                <a:gd name="T94" fmla="*/ 274 w 860"/>
                <a:gd name="T95" fmla="*/ 209 h 858"/>
                <a:gd name="T96" fmla="*/ 376 w 860"/>
                <a:gd name="T97" fmla="*/ 173 h 858"/>
                <a:gd name="T98" fmla="*/ 431 w 860"/>
                <a:gd name="T99" fmla="*/ 146 h 858"/>
                <a:gd name="T100" fmla="*/ 524 w 860"/>
                <a:gd name="T101" fmla="*/ 47 h 858"/>
                <a:gd name="T102" fmla="*/ 595 w 860"/>
                <a:gd name="T103" fmla="*/ 22 h 858"/>
                <a:gd name="T104" fmla="*/ 725 w 860"/>
                <a:gd name="T105" fmla="*/ 120 h 858"/>
                <a:gd name="T106" fmla="*/ 774 w 860"/>
                <a:gd name="T107" fmla="*/ 240 h 858"/>
                <a:gd name="T108" fmla="*/ 860 w 860"/>
                <a:gd name="T109" fmla="*/ 402 h 858"/>
                <a:gd name="T110" fmla="*/ 731 w 860"/>
                <a:gd name="T111" fmla="*/ 533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3" name="Freeform 108"/>
            <p:cNvSpPr>
              <a:spLocks noChangeArrowheads="1"/>
            </p:cNvSpPr>
            <p:nvPr/>
          </p:nvSpPr>
          <p:spPr bwMode="auto">
            <a:xfrm>
              <a:off x="3018" y="619"/>
              <a:ext cx="630" cy="431"/>
            </a:xfrm>
            <a:custGeom>
              <a:avLst/>
              <a:gdLst>
                <a:gd name="T0" fmla="*/ 1258 w 1260"/>
                <a:gd name="T1" fmla="*/ 348 h 862"/>
                <a:gd name="T2" fmla="*/ 1233 w 1260"/>
                <a:gd name="T3" fmla="*/ 364 h 862"/>
                <a:gd name="T4" fmla="*/ 1195 w 1260"/>
                <a:gd name="T5" fmla="*/ 390 h 862"/>
                <a:gd name="T6" fmla="*/ 1170 w 1260"/>
                <a:gd name="T7" fmla="*/ 401 h 862"/>
                <a:gd name="T8" fmla="*/ 1146 w 1260"/>
                <a:gd name="T9" fmla="*/ 390 h 862"/>
                <a:gd name="T10" fmla="*/ 1114 w 1260"/>
                <a:gd name="T11" fmla="*/ 376 h 862"/>
                <a:gd name="T12" fmla="*/ 1105 w 1260"/>
                <a:gd name="T13" fmla="*/ 423 h 862"/>
                <a:gd name="T14" fmla="*/ 1095 w 1260"/>
                <a:gd name="T15" fmla="*/ 476 h 862"/>
                <a:gd name="T16" fmla="*/ 1059 w 1260"/>
                <a:gd name="T17" fmla="*/ 508 h 862"/>
                <a:gd name="T18" fmla="*/ 1051 w 1260"/>
                <a:gd name="T19" fmla="*/ 541 h 862"/>
                <a:gd name="T20" fmla="*/ 1016 w 1260"/>
                <a:gd name="T21" fmla="*/ 569 h 862"/>
                <a:gd name="T22" fmla="*/ 965 w 1260"/>
                <a:gd name="T23" fmla="*/ 588 h 862"/>
                <a:gd name="T24" fmla="*/ 933 w 1260"/>
                <a:gd name="T25" fmla="*/ 596 h 862"/>
                <a:gd name="T26" fmla="*/ 943 w 1260"/>
                <a:gd name="T27" fmla="*/ 628 h 862"/>
                <a:gd name="T28" fmla="*/ 977 w 1260"/>
                <a:gd name="T29" fmla="*/ 665 h 862"/>
                <a:gd name="T30" fmla="*/ 963 w 1260"/>
                <a:gd name="T31" fmla="*/ 699 h 862"/>
                <a:gd name="T32" fmla="*/ 906 w 1260"/>
                <a:gd name="T33" fmla="*/ 706 h 862"/>
                <a:gd name="T34" fmla="*/ 864 w 1260"/>
                <a:gd name="T35" fmla="*/ 708 h 862"/>
                <a:gd name="T36" fmla="*/ 827 w 1260"/>
                <a:gd name="T37" fmla="*/ 706 h 862"/>
                <a:gd name="T38" fmla="*/ 809 w 1260"/>
                <a:gd name="T39" fmla="*/ 687 h 862"/>
                <a:gd name="T40" fmla="*/ 786 w 1260"/>
                <a:gd name="T41" fmla="*/ 679 h 862"/>
                <a:gd name="T42" fmla="*/ 766 w 1260"/>
                <a:gd name="T43" fmla="*/ 732 h 862"/>
                <a:gd name="T44" fmla="*/ 742 w 1260"/>
                <a:gd name="T45" fmla="*/ 795 h 862"/>
                <a:gd name="T46" fmla="*/ 711 w 1260"/>
                <a:gd name="T47" fmla="*/ 850 h 862"/>
                <a:gd name="T48" fmla="*/ 677 w 1260"/>
                <a:gd name="T49" fmla="*/ 862 h 862"/>
                <a:gd name="T50" fmla="*/ 585 w 1260"/>
                <a:gd name="T51" fmla="*/ 722 h 862"/>
                <a:gd name="T52" fmla="*/ 490 w 1260"/>
                <a:gd name="T53" fmla="*/ 527 h 862"/>
                <a:gd name="T54" fmla="*/ 262 w 1260"/>
                <a:gd name="T55" fmla="*/ 393 h 862"/>
                <a:gd name="T56" fmla="*/ 114 w 1260"/>
                <a:gd name="T57" fmla="*/ 382 h 862"/>
                <a:gd name="T58" fmla="*/ 83 w 1260"/>
                <a:gd name="T59" fmla="*/ 220 h 862"/>
                <a:gd name="T60" fmla="*/ 24 w 1260"/>
                <a:gd name="T61" fmla="*/ 102 h 862"/>
                <a:gd name="T62" fmla="*/ 132 w 1260"/>
                <a:gd name="T63" fmla="*/ 118 h 862"/>
                <a:gd name="T64" fmla="*/ 256 w 1260"/>
                <a:gd name="T65" fmla="*/ 0 h 862"/>
                <a:gd name="T66" fmla="*/ 406 w 1260"/>
                <a:gd name="T67" fmla="*/ 110 h 862"/>
                <a:gd name="T68" fmla="*/ 530 w 1260"/>
                <a:gd name="T69" fmla="*/ 134 h 862"/>
                <a:gd name="T70" fmla="*/ 689 w 1260"/>
                <a:gd name="T71" fmla="*/ 191 h 862"/>
                <a:gd name="T72" fmla="*/ 823 w 1260"/>
                <a:gd name="T73" fmla="*/ 248 h 862"/>
                <a:gd name="T74" fmla="*/ 855 w 1260"/>
                <a:gd name="T75" fmla="*/ 167 h 862"/>
                <a:gd name="T76" fmla="*/ 868 w 1260"/>
                <a:gd name="T77" fmla="*/ 212 h 862"/>
                <a:gd name="T78" fmla="*/ 878 w 1260"/>
                <a:gd name="T79" fmla="*/ 234 h 862"/>
                <a:gd name="T80" fmla="*/ 908 w 1260"/>
                <a:gd name="T81" fmla="*/ 258 h 862"/>
                <a:gd name="T82" fmla="*/ 971 w 1260"/>
                <a:gd name="T83" fmla="*/ 319 h 862"/>
                <a:gd name="T84" fmla="*/ 1059 w 1260"/>
                <a:gd name="T85" fmla="*/ 201 h 862"/>
                <a:gd name="T86" fmla="*/ 1246 w 1260"/>
                <a:gd name="T87" fmla="*/ 248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4" name="Freeform 109"/>
            <p:cNvSpPr>
              <a:spLocks noChangeArrowheads="1"/>
            </p:cNvSpPr>
            <p:nvPr/>
          </p:nvSpPr>
          <p:spPr bwMode="auto">
            <a:xfrm>
              <a:off x="3018" y="619"/>
              <a:ext cx="630" cy="431"/>
            </a:xfrm>
            <a:custGeom>
              <a:avLst/>
              <a:gdLst>
                <a:gd name="T0" fmla="*/ 1258 w 1260"/>
                <a:gd name="T1" fmla="*/ 348 h 862"/>
                <a:gd name="T2" fmla="*/ 1233 w 1260"/>
                <a:gd name="T3" fmla="*/ 364 h 862"/>
                <a:gd name="T4" fmla="*/ 1195 w 1260"/>
                <a:gd name="T5" fmla="*/ 390 h 862"/>
                <a:gd name="T6" fmla="*/ 1170 w 1260"/>
                <a:gd name="T7" fmla="*/ 401 h 862"/>
                <a:gd name="T8" fmla="*/ 1146 w 1260"/>
                <a:gd name="T9" fmla="*/ 390 h 862"/>
                <a:gd name="T10" fmla="*/ 1114 w 1260"/>
                <a:gd name="T11" fmla="*/ 376 h 862"/>
                <a:gd name="T12" fmla="*/ 1105 w 1260"/>
                <a:gd name="T13" fmla="*/ 423 h 862"/>
                <a:gd name="T14" fmla="*/ 1095 w 1260"/>
                <a:gd name="T15" fmla="*/ 476 h 862"/>
                <a:gd name="T16" fmla="*/ 1059 w 1260"/>
                <a:gd name="T17" fmla="*/ 508 h 862"/>
                <a:gd name="T18" fmla="*/ 1051 w 1260"/>
                <a:gd name="T19" fmla="*/ 541 h 862"/>
                <a:gd name="T20" fmla="*/ 1016 w 1260"/>
                <a:gd name="T21" fmla="*/ 569 h 862"/>
                <a:gd name="T22" fmla="*/ 965 w 1260"/>
                <a:gd name="T23" fmla="*/ 588 h 862"/>
                <a:gd name="T24" fmla="*/ 933 w 1260"/>
                <a:gd name="T25" fmla="*/ 596 h 862"/>
                <a:gd name="T26" fmla="*/ 943 w 1260"/>
                <a:gd name="T27" fmla="*/ 628 h 862"/>
                <a:gd name="T28" fmla="*/ 977 w 1260"/>
                <a:gd name="T29" fmla="*/ 665 h 862"/>
                <a:gd name="T30" fmla="*/ 963 w 1260"/>
                <a:gd name="T31" fmla="*/ 699 h 862"/>
                <a:gd name="T32" fmla="*/ 906 w 1260"/>
                <a:gd name="T33" fmla="*/ 706 h 862"/>
                <a:gd name="T34" fmla="*/ 864 w 1260"/>
                <a:gd name="T35" fmla="*/ 708 h 862"/>
                <a:gd name="T36" fmla="*/ 827 w 1260"/>
                <a:gd name="T37" fmla="*/ 706 h 862"/>
                <a:gd name="T38" fmla="*/ 809 w 1260"/>
                <a:gd name="T39" fmla="*/ 687 h 862"/>
                <a:gd name="T40" fmla="*/ 786 w 1260"/>
                <a:gd name="T41" fmla="*/ 679 h 862"/>
                <a:gd name="T42" fmla="*/ 766 w 1260"/>
                <a:gd name="T43" fmla="*/ 732 h 862"/>
                <a:gd name="T44" fmla="*/ 742 w 1260"/>
                <a:gd name="T45" fmla="*/ 795 h 862"/>
                <a:gd name="T46" fmla="*/ 711 w 1260"/>
                <a:gd name="T47" fmla="*/ 850 h 862"/>
                <a:gd name="T48" fmla="*/ 677 w 1260"/>
                <a:gd name="T49" fmla="*/ 862 h 862"/>
                <a:gd name="T50" fmla="*/ 585 w 1260"/>
                <a:gd name="T51" fmla="*/ 722 h 862"/>
                <a:gd name="T52" fmla="*/ 490 w 1260"/>
                <a:gd name="T53" fmla="*/ 527 h 862"/>
                <a:gd name="T54" fmla="*/ 262 w 1260"/>
                <a:gd name="T55" fmla="*/ 393 h 862"/>
                <a:gd name="T56" fmla="*/ 114 w 1260"/>
                <a:gd name="T57" fmla="*/ 382 h 862"/>
                <a:gd name="T58" fmla="*/ 83 w 1260"/>
                <a:gd name="T59" fmla="*/ 220 h 862"/>
                <a:gd name="T60" fmla="*/ 24 w 1260"/>
                <a:gd name="T61" fmla="*/ 102 h 862"/>
                <a:gd name="T62" fmla="*/ 132 w 1260"/>
                <a:gd name="T63" fmla="*/ 118 h 862"/>
                <a:gd name="T64" fmla="*/ 256 w 1260"/>
                <a:gd name="T65" fmla="*/ 0 h 862"/>
                <a:gd name="T66" fmla="*/ 406 w 1260"/>
                <a:gd name="T67" fmla="*/ 110 h 862"/>
                <a:gd name="T68" fmla="*/ 530 w 1260"/>
                <a:gd name="T69" fmla="*/ 134 h 862"/>
                <a:gd name="T70" fmla="*/ 689 w 1260"/>
                <a:gd name="T71" fmla="*/ 191 h 862"/>
                <a:gd name="T72" fmla="*/ 823 w 1260"/>
                <a:gd name="T73" fmla="*/ 248 h 862"/>
                <a:gd name="T74" fmla="*/ 855 w 1260"/>
                <a:gd name="T75" fmla="*/ 167 h 862"/>
                <a:gd name="T76" fmla="*/ 868 w 1260"/>
                <a:gd name="T77" fmla="*/ 212 h 862"/>
                <a:gd name="T78" fmla="*/ 878 w 1260"/>
                <a:gd name="T79" fmla="*/ 234 h 862"/>
                <a:gd name="T80" fmla="*/ 908 w 1260"/>
                <a:gd name="T81" fmla="*/ 258 h 862"/>
                <a:gd name="T82" fmla="*/ 971 w 1260"/>
                <a:gd name="T83" fmla="*/ 319 h 862"/>
                <a:gd name="T84" fmla="*/ 1059 w 1260"/>
                <a:gd name="T85" fmla="*/ 201 h 862"/>
                <a:gd name="T86" fmla="*/ 1246 w 1260"/>
                <a:gd name="T87" fmla="*/ 248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110"/>
            <p:cNvSpPr>
              <a:spLocks noChangeArrowheads="1"/>
            </p:cNvSpPr>
            <p:nvPr/>
          </p:nvSpPr>
          <p:spPr bwMode="auto">
            <a:xfrm>
              <a:off x="2879" y="0"/>
              <a:ext cx="861" cy="778"/>
            </a:xfrm>
            <a:custGeom>
              <a:avLst/>
              <a:gdLst>
                <a:gd name="T0" fmla="*/ 1675 w 1722"/>
                <a:gd name="T1" fmla="*/ 590 h 1557"/>
                <a:gd name="T2" fmla="*/ 1691 w 1722"/>
                <a:gd name="T3" fmla="*/ 639 h 1557"/>
                <a:gd name="T4" fmla="*/ 1710 w 1722"/>
                <a:gd name="T5" fmla="*/ 693 h 1557"/>
                <a:gd name="T6" fmla="*/ 1673 w 1722"/>
                <a:gd name="T7" fmla="*/ 742 h 1557"/>
                <a:gd name="T8" fmla="*/ 1683 w 1722"/>
                <a:gd name="T9" fmla="*/ 787 h 1557"/>
                <a:gd name="T10" fmla="*/ 1722 w 1722"/>
                <a:gd name="T11" fmla="*/ 836 h 1557"/>
                <a:gd name="T12" fmla="*/ 1716 w 1722"/>
                <a:gd name="T13" fmla="*/ 935 h 1557"/>
                <a:gd name="T14" fmla="*/ 1697 w 1722"/>
                <a:gd name="T15" fmla="*/ 1025 h 1557"/>
                <a:gd name="T16" fmla="*/ 1667 w 1722"/>
                <a:gd name="T17" fmla="*/ 1114 h 1557"/>
                <a:gd name="T18" fmla="*/ 1671 w 1722"/>
                <a:gd name="T19" fmla="*/ 1163 h 1557"/>
                <a:gd name="T20" fmla="*/ 1614 w 1722"/>
                <a:gd name="T21" fmla="*/ 1175 h 1557"/>
                <a:gd name="T22" fmla="*/ 1529 w 1722"/>
                <a:gd name="T23" fmla="*/ 1169 h 1557"/>
                <a:gd name="T24" fmla="*/ 1496 w 1722"/>
                <a:gd name="T25" fmla="*/ 1183 h 1557"/>
                <a:gd name="T26" fmla="*/ 1468 w 1722"/>
                <a:gd name="T27" fmla="*/ 1238 h 1557"/>
                <a:gd name="T28" fmla="*/ 1429 w 1722"/>
                <a:gd name="T29" fmla="*/ 1273 h 1557"/>
                <a:gd name="T30" fmla="*/ 1470 w 1722"/>
                <a:gd name="T31" fmla="*/ 1332 h 1557"/>
                <a:gd name="T32" fmla="*/ 1498 w 1722"/>
                <a:gd name="T33" fmla="*/ 1401 h 1557"/>
                <a:gd name="T34" fmla="*/ 1517 w 1722"/>
                <a:gd name="T35" fmla="*/ 1470 h 1557"/>
                <a:gd name="T36" fmla="*/ 1336 w 1722"/>
                <a:gd name="T37" fmla="*/ 1439 h 1557"/>
                <a:gd name="T38" fmla="*/ 1195 w 1722"/>
                <a:gd name="T39" fmla="*/ 1504 h 1557"/>
                <a:gd name="T40" fmla="*/ 1100 w 1722"/>
                <a:gd name="T41" fmla="*/ 1486 h 1557"/>
                <a:gd name="T42" fmla="*/ 950 w 1722"/>
                <a:gd name="T43" fmla="*/ 1380 h 1557"/>
                <a:gd name="T44" fmla="*/ 730 w 1722"/>
                <a:gd name="T45" fmla="*/ 1352 h 1557"/>
                <a:gd name="T46" fmla="*/ 533 w 1722"/>
                <a:gd name="T47" fmla="*/ 1238 h 1557"/>
                <a:gd name="T48" fmla="*/ 372 w 1722"/>
                <a:gd name="T49" fmla="*/ 1153 h 1557"/>
                <a:gd name="T50" fmla="*/ 472 w 1722"/>
                <a:gd name="T51" fmla="*/ 844 h 1557"/>
                <a:gd name="T52" fmla="*/ 531 w 1722"/>
                <a:gd name="T53" fmla="*/ 590 h 1557"/>
                <a:gd name="T54" fmla="*/ 421 w 1722"/>
                <a:gd name="T55" fmla="*/ 358 h 1557"/>
                <a:gd name="T56" fmla="*/ 179 w 1722"/>
                <a:gd name="T57" fmla="*/ 254 h 1557"/>
                <a:gd name="T58" fmla="*/ 45 w 1722"/>
                <a:gd name="T59" fmla="*/ 140 h 1557"/>
                <a:gd name="T60" fmla="*/ 33 w 1722"/>
                <a:gd name="T61" fmla="*/ 75 h 1557"/>
                <a:gd name="T62" fmla="*/ 98 w 1722"/>
                <a:gd name="T63" fmla="*/ 45 h 1557"/>
                <a:gd name="T64" fmla="*/ 179 w 1722"/>
                <a:gd name="T65" fmla="*/ 18 h 1557"/>
                <a:gd name="T66" fmla="*/ 244 w 1722"/>
                <a:gd name="T67" fmla="*/ 4 h 1557"/>
                <a:gd name="T68" fmla="*/ 328 w 1722"/>
                <a:gd name="T69" fmla="*/ 47 h 1557"/>
                <a:gd name="T70" fmla="*/ 374 w 1722"/>
                <a:gd name="T71" fmla="*/ 35 h 1557"/>
                <a:gd name="T72" fmla="*/ 413 w 1722"/>
                <a:gd name="T73" fmla="*/ 25 h 1557"/>
                <a:gd name="T74" fmla="*/ 510 w 1722"/>
                <a:gd name="T75" fmla="*/ 96 h 1557"/>
                <a:gd name="T76" fmla="*/ 582 w 1722"/>
                <a:gd name="T77" fmla="*/ 187 h 1557"/>
                <a:gd name="T78" fmla="*/ 637 w 1722"/>
                <a:gd name="T79" fmla="*/ 279 h 1557"/>
                <a:gd name="T80" fmla="*/ 698 w 1722"/>
                <a:gd name="T81" fmla="*/ 368 h 1557"/>
                <a:gd name="T82" fmla="*/ 736 w 1722"/>
                <a:gd name="T83" fmla="*/ 405 h 1557"/>
                <a:gd name="T84" fmla="*/ 773 w 1722"/>
                <a:gd name="T85" fmla="*/ 492 h 1557"/>
                <a:gd name="T86" fmla="*/ 824 w 1722"/>
                <a:gd name="T87" fmla="*/ 555 h 1557"/>
                <a:gd name="T88" fmla="*/ 901 w 1722"/>
                <a:gd name="T89" fmla="*/ 565 h 1557"/>
                <a:gd name="T90" fmla="*/ 982 w 1722"/>
                <a:gd name="T91" fmla="*/ 551 h 1557"/>
                <a:gd name="T92" fmla="*/ 1065 w 1722"/>
                <a:gd name="T93" fmla="*/ 575 h 1557"/>
                <a:gd name="T94" fmla="*/ 1122 w 1722"/>
                <a:gd name="T95" fmla="*/ 608 h 1557"/>
                <a:gd name="T96" fmla="*/ 1171 w 1722"/>
                <a:gd name="T97" fmla="*/ 618 h 1557"/>
                <a:gd name="T98" fmla="*/ 1189 w 1722"/>
                <a:gd name="T99" fmla="*/ 616 h 1557"/>
                <a:gd name="T100" fmla="*/ 1197 w 1722"/>
                <a:gd name="T101" fmla="*/ 641 h 1557"/>
                <a:gd name="T102" fmla="*/ 1232 w 1722"/>
                <a:gd name="T103" fmla="*/ 701 h 1557"/>
                <a:gd name="T104" fmla="*/ 1265 w 1722"/>
                <a:gd name="T105" fmla="*/ 767 h 1557"/>
                <a:gd name="T106" fmla="*/ 1313 w 1722"/>
                <a:gd name="T107" fmla="*/ 789 h 1557"/>
                <a:gd name="T108" fmla="*/ 1399 w 1722"/>
                <a:gd name="T109" fmla="*/ 767 h 1557"/>
                <a:gd name="T110" fmla="*/ 1472 w 1722"/>
                <a:gd name="T111" fmla="*/ 701 h 1557"/>
                <a:gd name="T112" fmla="*/ 1527 w 1722"/>
                <a:gd name="T113" fmla="*/ 643 h 1557"/>
                <a:gd name="T114" fmla="*/ 1584 w 1722"/>
                <a:gd name="T115" fmla="*/ 594 h 1557"/>
                <a:gd name="T116" fmla="*/ 1653 w 1722"/>
                <a:gd name="T117" fmla="*/ 561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111"/>
            <p:cNvSpPr>
              <a:spLocks noChangeArrowheads="1"/>
            </p:cNvSpPr>
            <p:nvPr/>
          </p:nvSpPr>
          <p:spPr bwMode="auto">
            <a:xfrm>
              <a:off x="2879" y="0"/>
              <a:ext cx="861" cy="778"/>
            </a:xfrm>
            <a:custGeom>
              <a:avLst/>
              <a:gdLst>
                <a:gd name="T0" fmla="*/ 1675 w 1722"/>
                <a:gd name="T1" fmla="*/ 590 h 1557"/>
                <a:gd name="T2" fmla="*/ 1691 w 1722"/>
                <a:gd name="T3" fmla="*/ 639 h 1557"/>
                <a:gd name="T4" fmla="*/ 1710 w 1722"/>
                <a:gd name="T5" fmla="*/ 693 h 1557"/>
                <a:gd name="T6" fmla="*/ 1673 w 1722"/>
                <a:gd name="T7" fmla="*/ 742 h 1557"/>
                <a:gd name="T8" fmla="*/ 1683 w 1722"/>
                <a:gd name="T9" fmla="*/ 787 h 1557"/>
                <a:gd name="T10" fmla="*/ 1722 w 1722"/>
                <a:gd name="T11" fmla="*/ 836 h 1557"/>
                <a:gd name="T12" fmla="*/ 1716 w 1722"/>
                <a:gd name="T13" fmla="*/ 935 h 1557"/>
                <a:gd name="T14" fmla="*/ 1697 w 1722"/>
                <a:gd name="T15" fmla="*/ 1025 h 1557"/>
                <a:gd name="T16" fmla="*/ 1667 w 1722"/>
                <a:gd name="T17" fmla="*/ 1114 h 1557"/>
                <a:gd name="T18" fmla="*/ 1671 w 1722"/>
                <a:gd name="T19" fmla="*/ 1163 h 1557"/>
                <a:gd name="T20" fmla="*/ 1614 w 1722"/>
                <a:gd name="T21" fmla="*/ 1175 h 1557"/>
                <a:gd name="T22" fmla="*/ 1529 w 1722"/>
                <a:gd name="T23" fmla="*/ 1169 h 1557"/>
                <a:gd name="T24" fmla="*/ 1496 w 1722"/>
                <a:gd name="T25" fmla="*/ 1183 h 1557"/>
                <a:gd name="T26" fmla="*/ 1468 w 1722"/>
                <a:gd name="T27" fmla="*/ 1238 h 1557"/>
                <a:gd name="T28" fmla="*/ 1429 w 1722"/>
                <a:gd name="T29" fmla="*/ 1273 h 1557"/>
                <a:gd name="T30" fmla="*/ 1470 w 1722"/>
                <a:gd name="T31" fmla="*/ 1332 h 1557"/>
                <a:gd name="T32" fmla="*/ 1498 w 1722"/>
                <a:gd name="T33" fmla="*/ 1401 h 1557"/>
                <a:gd name="T34" fmla="*/ 1517 w 1722"/>
                <a:gd name="T35" fmla="*/ 1470 h 1557"/>
                <a:gd name="T36" fmla="*/ 1336 w 1722"/>
                <a:gd name="T37" fmla="*/ 1439 h 1557"/>
                <a:gd name="T38" fmla="*/ 1195 w 1722"/>
                <a:gd name="T39" fmla="*/ 1504 h 1557"/>
                <a:gd name="T40" fmla="*/ 1100 w 1722"/>
                <a:gd name="T41" fmla="*/ 1486 h 1557"/>
                <a:gd name="T42" fmla="*/ 950 w 1722"/>
                <a:gd name="T43" fmla="*/ 1380 h 1557"/>
                <a:gd name="T44" fmla="*/ 730 w 1722"/>
                <a:gd name="T45" fmla="*/ 1352 h 1557"/>
                <a:gd name="T46" fmla="*/ 533 w 1722"/>
                <a:gd name="T47" fmla="*/ 1238 h 1557"/>
                <a:gd name="T48" fmla="*/ 372 w 1722"/>
                <a:gd name="T49" fmla="*/ 1153 h 1557"/>
                <a:gd name="T50" fmla="*/ 472 w 1722"/>
                <a:gd name="T51" fmla="*/ 844 h 1557"/>
                <a:gd name="T52" fmla="*/ 531 w 1722"/>
                <a:gd name="T53" fmla="*/ 590 h 1557"/>
                <a:gd name="T54" fmla="*/ 421 w 1722"/>
                <a:gd name="T55" fmla="*/ 358 h 1557"/>
                <a:gd name="T56" fmla="*/ 179 w 1722"/>
                <a:gd name="T57" fmla="*/ 254 h 1557"/>
                <a:gd name="T58" fmla="*/ 45 w 1722"/>
                <a:gd name="T59" fmla="*/ 140 h 1557"/>
                <a:gd name="T60" fmla="*/ 33 w 1722"/>
                <a:gd name="T61" fmla="*/ 75 h 1557"/>
                <a:gd name="T62" fmla="*/ 98 w 1722"/>
                <a:gd name="T63" fmla="*/ 45 h 1557"/>
                <a:gd name="T64" fmla="*/ 179 w 1722"/>
                <a:gd name="T65" fmla="*/ 18 h 1557"/>
                <a:gd name="T66" fmla="*/ 244 w 1722"/>
                <a:gd name="T67" fmla="*/ 4 h 1557"/>
                <a:gd name="T68" fmla="*/ 328 w 1722"/>
                <a:gd name="T69" fmla="*/ 47 h 1557"/>
                <a:gd name="T70" fmla="*/ 374 w 1722"/>
                <a:gd name="T71" fmla="*/ 35 h 1557"/>
                <a:gd name="T72" fmla="*/ 413 w 1722"/>
                <a:gd name="T73" fmla="*/ 25 h 1557"/>
                <a:gd name="T74" fmla="*/ 510 w 1722"/>
                <a:gd name="T75" fmla="*/ 96 h 1557"/>
                <a:gd name="T76" fmla="*/ 582 w 1722"/>
                <a:gd name="T77" fmla="*/ 187 h 1557"/>
                <a:gd name="T78" fmla="*/ 637 w 1722"/>
                <a:gd name="T79" fmla="*/ 279 h 1557"/>
                <a:gd name="T80" fmla="*/ 698 w 1722"/>
                <a:gd name="T81" fmla="*/ 368 h 1557"/>
                <a:gd name="T82" fmla="*/ 736 w 1722"/>
                <a:gd name="T83" fmla="*/ 405 h 1557"/>
                <a:gd name="T84" fmla="*/ 773 w 1722"/>
                <a:gd name="T85" fmla="*/ 492 h 1557"/>
                <a:gd name="T86" fmla="*/ 824 w 1722"/>
                <a:gd name="T87" fmla="*/ 555 h 1557"/>
                <a:gd name="T88" fmla="*/ 901 w 1722"/>
                <a:gd name="T89" fmla="*/ 565 h 1557"/>
                <a:gd name="T90" fmla="*/ 982 w 1722"/>
                <a:gd name="T91" fmla="*/ 551 h 1557"/>
                <a:gd name="T92" fmla="*/ 1065 w 1722"/>
                <a:gd name="T93" fmla="*/ 575 h 1557"/>
                <a:gd name="T94" fmla="*/ 1122 w 1722"/>
                <a:gd name="T95" fmla="*/ 608 h 1557"/>
                <a:gd name="T96" fmla="*/ 1171 w 1722"/>
                <a:gd name="T97" fmla="*/ 618 h 1557"/>
                <a:gd name="T98" fmla="*/ 1189 w 1722"/>
                <a:gd name="T99" fmla="*/ 616 h 1557"/>
                <a:gd name="T100" fmla="*/ 1197 w 1722"/>
                <a:gd name="T101" fmla="*/ 641 h 1557"/>
                <a:gd name="T102" fmla="*/ 1232 w 1722"/>
                <a:gd name="T103" fmla="*/ 701 h 1557"/>
                <a:gd name="T104" fmla="*/ 1265 w 1722"/>
                <a:gd name="T105" fmla="*/ 767 h 1557"/>
                <a:gd name="T106" fmla="*/ 1313 w 1722"/>
                <a:gd name="T107" fmla="*/ 789 h 1557"/>
                <a:gd name="T108" fmla="*/ 1399 w 1722"/>
                <a:gd name="T109" fmla="*/ 767 h 1557"/>
                <a:gd name="T110" fmla="*/ 1472 w 1722"/>
                <a:gd name="T111" fmla="*/ 701 h 1557"/>
                <a:gd name="T112" fmla="*/ 1527 w 1722"/>
                <a:gd name="T113" fmla="*/ 643 h 1557"/>
                <a:gd name="T114" fmla="*/ 1584 w 1722"/>
                <a:gd name="T115" fmla="*/ 594 h 1557"/>
                <a:gd name="T116" fmla="*/ 1653 w 1722"/>
                <a:gd name="T117" fmla="*/ 561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7" name="Freeform 112"/>
            <p:cNvSpPr>
              <a:spLocks noChangeArrowheads="1"/>
            </p:cNvSpPr>
            <p:nvPr/>
          </p:nvSpPr>
          <p:spPr bwMode="auto">
            <a:xfrm>
              <a:off x="1544" y="45"/>
              <a:ext cx="1641" cy="1473"/>
            </a:xfrm>
            <a:custGeom>
              <a:avLst/>
              <a:gdLst>
                <a:gd name="T0" fmla="*/ 2601 w 3282"/>
                <a:gd name="T1" fmla="*/ 42 h 2947"/>
                <a:gd name="T2" fmla="*/ 2676 w 3282"/>
                <a:gd name="T3" fmla="*/ 0 h 2947"/>
                <a:gd name="T4" fmla="*/ 2880 w 3282"/>
                <a:gd name="T5" fmla="*/ 303 h 2947"/>
                <a:gd name="T6" fmla="*/ 3231 w 3282"/>
                <a:gd name="T7" fmla="*/ 616 h 2947"/>
                <a:gd name="T8" fmla="*/ 3042 w 3282"/>
                <a:gd name="T9" fmla="*/ 1063 h 2947"/>
                <a:gd name="T10" fmla="*/ 2947 w 3282"/>
                <a:gd name="T11" fmla="*/ 1305 h 2947"/>
                <a:gd name="T12" fmla="*/ 3170 w 3282"/>
                <a:gd name="T13" fmla="*/ 1475 h 2947"/>
                <a:gd name="T14" fmla="*/ 3138 w 3282"/>
                <a:gd name="T15" fmla="*/ 1766 h 2947"/>
                <a:gd name="T16" fmla="*/ 2839 w 3282"/>
                <a:gd name="T17" fmla="*/ 1947 h 2947"/>
                <a:gd name="T18" fmla="*/ 2770 w 3282"/>
                <a:gd name="T19" fmla="*/ 2118 h 2947"/>
                <a:gd name="T20" fmla="*/ 2536 w 3282"/>
                <a:gd name="T21" fmla="*/ 1941 h 2947"/>
                <a:gd name="T22" fmla="*/ 2347 w 3282"/>
                <a:gd name="T23" fmla="*/ 2073 h 2947"/>
                <a:gd name="T24" fmla="*/ 2120 w 3282"/>
                <a:gd name="T25" fmla="*/ 2181 h 2947"/>
                <a:gd name="T26" fmla="*/ 1880 w 3282"/>
                <a:gd name="T27" fmla="*/ 2526 h 2947"/>
                <a:gd name="T28" fmla="*/ 1502 w 3282"/>
                <a:gd name="T29" fmla="*/ 2852 h 2947"/>
                <a:gd name="T30" fmla="*/ 1233 w 3282"/>
                <a:gd name="T31" fmla="*/ 2707 h 2947"/>
                <a:gd name="T32" fmla="*/ 939 w 3282"/>
                <a:gd name="T33" fmla="*/ 2947 h 2947"/>
                <a:gd name="T34" fmla="*/ 754 w 3282"/>
                <a:gd name="T35" fmla="*/ 2620 h 2947"/>
                <a:gd name="T36" fmla="*/ 351 w 3282"/>
                <a:gd name="T37" fmla="*/ 2470 h 2947"/>
                <a:gd name="T38" fmla="*/ 34 w 3282"/>
                <a:gd name="T39" fmla="*/ 2333 h 2947"/>
                <a:gd name="T40" fmla="*/ 79 w 3282"/>
                <a:gd name="T41" fmla="*/ 2063 h 2947"/>
                <a:gd name="T42" fmla="*/ 278 w 3282"/>
                <a:gd name="T43" fmla="*/ 2089 h 2947"/>
                <a:gd name="T44" fmla="*/ 412 w 3282"/>
                <a:gd name="T45" fmla="*/ 2075 h 2947"/>
                <a:gd name="T46" fmla="*/ 575 w 3282"/>
                <a:gd name="T47" fmla="*/ 2104 h 2947"/>
                <a:gd name="T48" fmla="*/ 709 w 3282"/>
                <a:gd name="T49" fmla="*/ 2183 h 2947"/>
                <a:gd name="T50" fmla="*/ 892 w 3282"/>
                <a:gd name="T51" fmla="*/ 2203 h 2947"/>
                <a:gd name="T52" fmla="*/ 985 w 3282"/>
                <a:gd name="T53" fmla="*/ 2234 h 2947"/>
                <a:gd name="T54" fmla="*/ 1164 w 3282"/>
                <a:gd name="T55" fmla="*/ 2130 h 2947"/>
                <a:gd name="T56" fmla="*/ 1363 w 3282"/>
                <a:gd name="T57" fmla="*/ 2079 h 2947"/>
                <a:gd name="T58" fmla="*/ 1498 w 3282"/>
                <a:gd name="T59" fmla="*/ 2071 h 2947"/>
                <a:gd name="T60" fmla="*/ 1589 w 3282"/>
                <a:gd name="T61" fmla="*/ 2024 h 2947"/>
                <a:gd name="T62" fmla="*/ 1680 w 3282"/>
                <a:gd name="T63" fmla="*/ 1941 h 2947"/>
                <a:gd name="T64" fmla="*/ 1772 w 3282"/>
                <a:gd name="T65" fmla="*/ 1866 h 2947"/>
                <a:gd name="T66" fmla="*/ 1837 w 3282"/>
                <a:gd name="T67" fmla="*/ 1811 h 2947"/>
                <a:gd name="T68" fmla="*/ 1772 w 3282"/>
                <a:gd name="T69" fmla="*/ 1679 h 2947"/>
                <a:gd name="T70" fmla="*/ 1863 w 3282"/>
                <a:gd name="T71" fmla="*/ 1585 h 2947"/>
                <a:gd name="T72" fmla="*/ 2020 w 3282"/>
                <a:gd name="T73" fmla="*/ 1612 h 2947"/>
                <a:gd name="T74" fmla="*/ 2117 w 3282"/>
                <a:gd name="T75" fmla="*/ 1502 h 2947"/>
                <a:gd name="T76" fmla="*/ 2243 w 3282"/>
                <a:gd name="T77" fmla="*/ 1477 h 2947"/>
                <a:gd name="T78" fmla="*/ 2315 w 3282"/>
                <a:gd name="T79" fmla="*/ 1364 h 2947"/>
                <a:gd name="T80" fmla="*/ 2426 w 3282"/>
                <a:gd name="T81" fmla="*/ 1262 h 2947"/>
                <a:gd name="T82" fmla="*/ 2534 w 3282"/>
                <a:gd name="T83" fmla="*/ 1195 h 2947"/>
                <a:gd name="T84" fmla="*/ 2685 w 3282"/>
                <a:gd name="T85" fmla="*/ 1203 h 2947"/>
                <a:gd name="T86" fmla="*/ 2682 w 3282"/>
                <a:gd name="T87" fmla="*/ 1108 h 2947"/>
                <a:gd name="T88" fmla="*/ 2524 w 3282"/>
                <a:gd name="T89" fmla="*/ 998 h 2947"/>
                <a:gd name="T90" fmla="*/ 2426 w 3282"/>
                <a:gd name="T91" fmla="*/ 1040 h 2947"/>
                <a:gd name="T92" fmla="*/ 2304 w 3282"/>
                <a:gd name="T93" fmla="*/ 1034 h 2947"/>
                <a:gd name="T94" fmla="*/ 2211 w 3282"/>
                <a:gd name="T95" fmla="*/ 1075 h 2947"/>
                <a:gd name="T96" fmla="*/ 2193 w 3282"/>
                <a:gd name="T97" fmla="*/ 982 h 2947"/>
                <a:gd name="T98" fmla="*/ 2239 w 3282"/>
                <a:gd name="T99" fmla="*/ 782 h 2947"/>
                <a:gd name="T100" fmla="*/ 2331 w 3282"/>
                <a:gd name="T101" fmla="*/ 719 h 2947"/>
                <a:gd name="T102" fmla="*/ 2443 w 3282"/>
                <a:gd name="T103" fmla="*/ 675 h 2947"/>
                <a:gd name="T104" fmla="*/ 2540 w 3282"/>
                <a:gd name="T105" fmla="*/ 611 h 2947"/>
                <a:gd name="T106" fmla="*/ 2542 w 3282"/>
                <a:gd name="T107" fmla="*/ 498 h 2947"/>
                <a:gd name="T108" fmla="*/ 2585 w 3282"/>
                <a:gd name="T109" fmla="*/ 337 h 2947"/>
                <a:gd name="T110" fmla="*/ 2634 w 3282"/>
                <a:gd name="T111" fmla="*/ 246 h 2947"/>
                <a:gd name="T112" fmla="*/ 2605 w 3282"/>
                <a:gd name="T113" fmla="*/ 148 h 2947"/>
                <a:gd name="T114" fmla="*/ 2548 w 3282"/>
                <a:gd name="T115" fmla="*/ 124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13"/>
            <p:cNvSpPr>
              <a:spLocks noChangeArrowheads="1"/>
            </p:cNvSpPr>
            <p:nvPr/>
          </p:nvSpPr>
          <p:spPr bwMode="auto">
            <a:xfrm>
              <a:off x="1544" y="45"/>
              <a:ext cx="1641" cy="1473"/>
            </a:xfrm>
            <a:custGeom>
              <a:avLst/>
              <a:gdLst>
                <a:gd name="T0" fmla="*/ 2601 w 3282"/>
                <a:gd name="T1" fmla="*/ 42 h 2947"/>
                <a:gd name="T2" fmla="*/ 2676 w 3282"/>
                <a:gd name="T3" fmla="*/ 0 h 2947"/>
                <a:gd name="T4" fmla="*/ 2880 w 3282"/>
                <a:gd name="T5" fmla="*/ 303 h 2947"/>
                <a:gd name="T6" fmla="*/ 3231 w 3282"/>
                <a:gd name="T7" fmla="*/ 616 h 2947"/>
                <a:gd name="T8" fmla="*/ 3042 w 3282"/>
                <a:gd name="T9" fmla="*/ 1063 h 2947"/>
                <a:gd name="T10" fmla="*/ 2947 w 3282"/>
                <a:gd name="T11" fmla="*/ 1305 h 2947"/>
                <a:gd name="T12" fmla="*/ 3170 w 3282"/>
                <a:gd name="T13" fmla="*/ 1475 h 2947"/>
                <a:gd name="T14" fmla="*/ 3138 w 3282"/>
                <a:gd name="T15" fmla="*/ 1766 h 2947"/>
                <a:gd name="T16" fmla="*/ 2839 w 3282"/>
                <a:gd name="T17" fmla="*/ 1947 h 2947"/>
                <a:gd name="T18" fmla="*/ 2770 w 3282"/>
                <a:gd name="T19" fmla="*/ 2118 h 2947"/>
                <a:gd name="T20" fmla="*/ 2536 w 3282"/>
                <a:gd name="T21" fmla="*/ 1941 h 2947"/>
                <a:gd name="T22" fmla="*/ 2347 w 3282"/>
                <a:gd name="T23" fmla="*/ 2073 h 2947"/>
                <a:gd name="T24" fmla="*/ 2120 w 3282"/>
                <a:gd name="T25" fmla="*/ 2181 h 2947"/>
                <a:gd name="T26" fmla="*/ 1880 w 3282"/>
                <a:gd name="T27" fmla="*/ 2526 h 2947"/>
                <a:gd name="T28" fmla="*/ 1502 w 3282"/>
                <a:gd name="T29" fmla="*/ 2852 h 2947"/>
                <a:gd name="T30" fmla="*/ 1233 w 3282"/>
                <a:gd name="T31" fmla="*/ 2707 h 2947"/>
                <a:gd name="T32" fmla="*/ 939 w 3282"/>
                <a:gd name="T33" fmla="*/ 2947 h 2947"/>
                <a:gd name="T34" fmla="*/ 754 w 3282"/>
                <a:gd name="T35" fmla="*/ 2620 h 2947"/>
                <a:gd name="T36" fmla="*/ 351 w 3282"/>
                <a:gd name="T37" fmla="*/ 2470 h 2947"/>
                <a:gd name="T38" fmla="*/ 34 w 3282"/>
                <a:gd name="T39" fmla="*/ 2333 h 2947"/>
                <a:gd name="T40" fmla="*/ 79 w 3282"/>
                <a:gd name="T41" fmla="*/ 2063 h 2947"/>
                <a:gd name="T42" fmla="*/ 278 w 3282"/>
                <a:gd name="T43" fmla="*/ 2089 h 2947"/>
                <a:gd name="T44" fmla="*/ 412 w 3282"/>
                <a:gd name="T45" fmla="*/ 2075 h 2947"/>
                <a:gd name="T46" fmla="*/ 575 w 3282"/>
                <a:gd name="T47" fmla="*/ 2104 h 2947"/>
                <a:gd name="T48" fmla="*/ 709 w 3282"/>
                <a:gd name="T49" fmla="*/ 2183 h 2947"/>
                <a:gd name="T50" fmla="*/ 892 w 3282"/>
                <a:gd name="T51" fmla="*/ 2203 h 2947"/>
                <a:gd name="T52" fmla="*/ 985 w 3282"/>
                <a:gd name="T53" fmla="*/ 2234 h 2947"/>
                <a:gd name="T54" fmla="*/ 1164 w 3282"/>
                <a:gd name="T55" fmla="*/ 2130 h 2947"/>
                <a:gd name="T56" fmla="*/ 1363 w 3282"/>
                <a:gd name="T57" fmla="*/ 2079 h 2947"/>
                <a:gd name="T58" fmla="*/ 1498 w 3282"/>
                <a:gd name="T59" fmla="*/ 2071 h 2947"/>
                <a:gd name="T60" fmla="*/ 1589 w 3282"/>
                <a:gd name="T61" fmla="*/ 2024 h 2947"/>
                <a:gd name="T62" fmla="*/ 1680 w 3282"/>
                <a:gd name="T63" fmla="*/ 1941 h 2947"/>
                <a:gd name="T64" fmla="*/ 1772 w 3282"/>
                <a:gd name="T65" fmla="*/ 1866 h 2947"/>
                <a:gd name="T66" fmla="*/ 1837 w 3282"/>
                <a:gd name="T67" fmla="*/ 1811 h 2947"/>
                <a:gd name="T68" fmla="*/ 1772 w 3282"/>
                <a:gd name="T69" fmla="*/ 1679 h 2947"/>
                <a:gd name="T70" fmla="*/ 1863 w 3282"/>
                <a:gd name="T71" fmla="*/ 1585 h 2947"/>
                <a:gd name="T72" fmla="*/ 2020 w 3282"/>
                <a:gd name="T73" fmla="*/ 1612 h 2947"/>
                <a:gd name="T74" fmla="*/ 2117 w 3282"/>
                <a:gd name="T75" fmla="*/ 1502 h 2947"/>
                <a:gd name="T76" fmla="*/ 2243 w 3282"/>
                <a:gd name="T77" fmla="*/ 1477 h 2947"/>
                <a:gd name="T78" fmla="*/ 2315 w 3282"/>
                <a:gd name="T79" fmla="*/ 1364 h 2947"/>
                <a:gd name="T80" fmla="*/ 2426 w 3282"/>
                <a:gd name="T81" fmla="*/ 1262 h 2947"/>
                <a:gd name="T82" fmla="*/ 2534 w 3282"/>
                <a:gd name="T83" fmla="*/ 1195 h 2947"/>
                <a:gd name="T84" fmla="*/ 2685 w 3282"/>
                <a:gd name="T85" fmla="*/ 1203 h 2947"/>
                <a:gd name="T86" fmla="*/ 2682 w 3282"/>
                <a:gd name="T87" fmla="*/ 1108 h 2947"/>
                <a:gd name="T88" fmla="*/ 2524 w 3282"/>
                <a:gd name="T89" fmla="*/ 998 h 2947"/>
                <a:gd name="T90" fmla="*/ 2426 w 3282"/>
                <a:gd name="T91" fmla="*/ 1040 h 2947"/>
                <a:gd name="T92" fmla="*/ 2304 w 3282"/>
                <a:gd name="T93" fmla="*/ 1034 h 2947"/>
                <a:gd name="T94" fmla="*/ 2211 w 3282"/>
                <a:gd name="T95" fmla="*/ 1075 h 2947"/>
                <a:gd name="T96" fmla="*/ 2193 w 3282"/>
                <a:gd name="T97" fmla="*/ 982 h 2947"/>
                <a:gd name="T98" fmla="*/ 2239 w 3282"/>
                <a:gd name="T99" fmla="*/ 782 h 2947"/>
                <a:gd name="T100" fmla="*/ 2331 w 3282"/>
                <a:gd name="T101" fmla="*/ 719 h 2947"/>
                <a:gd name="T102" fmla="*/ 2443 w 3282"/>
                <a:gd name="T103" fmla="*/ 675 h 2947"/>
                <a:gd name="T104" fmla="*/ 2540 w 3282"/>
                <a:gd name="T105" fmla="*/ 611 h 2947"/>
                <a:gd name="T106" fmla="*/ 2542 w 3282"/>
                <a:gd name="T107" fmla="*/ 498 h 2947"/>
                <a:gd name="T108" fmla="*/ 2585 w 3282"/>
                <a:gd name="T109" fmla="*/ 337 h 2947"/>
                <a:gd name="T110" fmla="*/ 2634 w 3282"/>
                <a:gd name="T111" fmla="*/ 246 h 2947"/>
                <a:gd name="T112" fmla="*/ 2605 w 3282"/>
                <a:gd name="T113" fmla="*/ 148 h 2947"/>
                <a:gd name="T114" fmla="*/ 2548 w 3282"/>
                <a:gd name="T115" fmla="*/ 124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114"/>
            <p:cNvSpPr>
              <a:spLocks noChangeArrowheads="1"/>
            </p:cNvSpPr>
            <p:nvPr/>
          </p:nvSpPr>
          <p:spPr bwMode="auto">
            <a:xfrm>
              <a:off x="1296" y="1060"/>
              <a:ext cx="1007" cy="870"/>
            </a:xfrm>
            <a:custGeom>
              <a:avLst/>
              <a:gdLst>
                <a:gd name="T0" fmla="*/ 365 w 2014"/>
                <a:gd name="T1" fmla="*/ 51 h 1739"/>
                <a:gd name="T2" fmla="*/ 264 w 2014"/>
                <a:gd name="T3" fmla="*/ 149 h 1739"/>
                <a:gd name="T4" fmla="*/ 0 w 2014"/>
                <a:gd name="T5" fmla="*/ 307 h 1739"/>
                <a:gd name="T6" fmla="*/ 180 w 2014"/>
                <a:gd name="T7" fmla="*/ 614 h 1739"/>
                <a:gd name="T8" fmla="*/ 357 w 2014"/>
                <a:gd name="T9" fmla="*/ 681 h 1739"/>
                <a:gd name="T10" fmla="*/ 559 w 2014"/>
                <a:gd name="T11" fmla="*/ 637 h 1739"/>
                <a:gd name="T12" fmla="*/ 752 w 2014"/>
                <a:gd name="T13" fmla="*/ 708 h 1739"/>
                <a:gd name="T14" fmla="*/ 859 w 2014"/>
                <a:gd name="T15" fmla="*/ 771 h 1739"/>
                <a:gd name="T16" fmla="*/ 1032 w 2014"/>
                <a:gd name="T17" fmla="*/ 879 h 1739"/>
                <a:gd name="T18" fmla="*/ 1136 w 2014"/>
                <a:gd name="T19" fmla="*/ 946 h 1739"/>
                <a:gd name="T20" fmla="*/ 1203 w 2014"/>
                <a:gd name="T21" fmla="*/ 1100 h 1739"/>
                <a:gd name="T22" fmla="*/ 1132 w 2014"/>
                <a:gd name="T23" fmla="*/ 1271 h 1739"/>
                <a:gd name="T24" fmla="*/ 1077 w 2014"/>
                <a:gd name="T25" fmla="*/ 1362 h 1739"/>
                <a:gd name="T26" fmla="*/ 996 w 2014"/>
                <a:gd name="T27" fmla="*/ 1468 h 1739"/>
                <a:gd name="T28" fmla="*/ 953 w 2014"/>
                <a:gd name="T29" fmla="*/ 1495 h 1739"/>
                <a:gd name="T30" fmla="*/ 1124 w 2014"/>
                <a:gd name="T31" fmla="*/ 1558 h 1739"/>
                <a:gd name="T32" fmla="*/ 1256 w 2014"/>
                <a:gd name="T33" fmla="*/ 1489 h 1739"/>
                <a:gd name="T34" fmla="*/ 1410 w 2014"/>
                <a:gd name="T35" fmla="*/ 1610 h 1739"/>
                <a:gd name="T36" fmla="*/ 1540 w 2014"/>
                <a:gd name="T37" fmla="*/ 1739 h 1739"/>
                <a:gd name="T38" fmla="*/ 1650 w 2014"/>
                <a:gd name="T39" fmla="*/ 1602 h 1739"/>
                <a:gd name="T40" fmla="*/ 1719 w 2014"/>
                <a:gd name="T41" fmla="*/ 1507 h 1739"/>
                <a:gd name="T42" fmla="*/ 1699 w 2014"/>
                <a:gd name="T43" fmla="*/ 1395 h 1739"/>
                <a:gd name="T44" fmla="*/ 1723 w 2014"/>
                <a:gd name="T45" fmla="*/ 1363 h 1739"/>
                <a:gd name="T46" fmla="*/ 1725 w 2014"/>
                <a:gd name="T47" fmla="*/ 1340 h 1739"/>
                <a:gd name="T48" fmla="*/ 1725 w 2014"/>
                <a:gd name="T49" fmla="*/ 1306 h 1739"/>
                <a:gd name="T50" fmla="*/ 1888 w 2014"/>
                <a:gd name="T51" fmla="*/ 1316 h 1739"/>
                <a:gd name="T52" fmla="*/ 2000 w 2014"/>
                <a:gd name="T53" fmla="*/ 1206 h 1739"/>
                <a:gd name="T54" fmla="*/ 2002 w 2014"/>
                <a:gd name="T55" fmla="*/ 1068 h 1739"/>
                <a:gd name="T56" fmla="*/ 1809 w 2014"/>
                <a:gd name="T57" fmla="*/ 962 h 1739"/>
                <a:gd name="T58" fmla="*/ 1713 w 2014"/>
                <a:gd name="T59" fmla="*/ 1023 h 1739"/>
                <a:gd name="T60" fmla="*/ 1774 w 2014"/>
                <a:gd name="T61" fmla="*/ 1157 h 1739"/>
                <a:gd name="T62" fmla="*/ 1713 w 2014"/>
                <a:gd name="T63" fmla="*/ 1259 h 1739"/>
                <a:gd name="T64" fmla="*/ 1589 w 2014"/>
                <a:gd name="T65" fmla="*/ 1206 h 1739"/>
                <a:gd name="T66" fmla="*/ 1563 w 2014"/>
                <a:gd name="T67" fmla="*/ 1104 h 1739"/>
                <a:gd name="T68" fmla="*/ 1475 w 2014"/>
                <a:gd name="T69" fmla="*/ 970 h 1739"/>
                <a:gd name="T70" fmla="*/ 1365 w 2014"/>
                <a:gd name="T71" fmla="*/ 911 h 1739"/>
                <a:gd name="T72" fmla="*/ 1370 w 2014"/>
                <a:gd name="T73" fmla="*/ 732 h 1739"/>
                <a:gd name="T74" fmla="*/ 1250 w 2014"/>
                <a:gd name="T75" fmla="*/ 592 h 1739"/>
                <a:gd name="T76" fmla="*/ 937 w 2014"/>
                <a:gd name="T77" fmla="*/ 641 h 1739"/>
                <a:gd name="T78" fmla="*/ 798 w 2014"/>
                <a:gd name="T79" fmla="*/ 509 h 1739"/>
                <a:gd name="T80" fmla="*/ 872 w 2014"/>
                <a:gd name="T81" fmla="*/ 362 h 1739"/>
                <a:gd name="T82" fmla="*/ 652 w 2014"/>
                <a:gd name="T83" fmla="*/ 399 h 1739"/>
                <a:gd name="T84" fmla="*/ 496 w 2014"/>
                <a:gd name="T85" fmla="*/ 208 h 1739"/>
                <a:gd name="T86" fmla="*/ 463 w 2014"/>
                <a:gd name="T87" fmla="*/ 9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115"/>
            <p:cNvSpPr>
              <a:spLocks noChangeArrowheads="1"/>
            </p:cNvSpPr>
            <p:nvPr/>
          </p:nvSpPr>
          <p:spPr bwMode="auto">
            <a:xfrm>
              <a:off x="1296" y="1060"/>
              <a:ext cx="1007" cy="870"/>
            </a:xfrm>
            <a:custGeom>
              <a:avLst/>
              <a:gdLst>
                <a:gd name="T0" fmla="*/ 365 w 2014"/>
                <a:gd name="T1" fmla="*/ 51 h 1739"/>
                <a:gd name="T2" fmla="*/ 264 w 2014"/>
                <a:gd name="T3" fmla="*/ 149 h 1739"/>
                <a:gd name="T4" fmla="*/ 0 w 2014"/>
                <a:gd name="T5" fmla="*/ 307 h 1739"/>
                <a:gd name="T6" fmla="*/ 180 w 2014"/>
                <a:gd name="T7" fmla="*/ 614 h 1739"/>
                <a:gd name="T8" fmla="*/ 357 w 2014"/>
                <a:gd name="T9" fmla="*/ 681 h 1739"/>
                <a:gd name="T10" fmla="*/ 559 w 2014"/>
                <a:gd name="T11" fmla="*/ 637 h 1739"/>
                <a:gd name="T12" fmla="*/ 752 w 2014"/>
                <a:gd name="T13" fmla="*/ 708 h 1739"/>
                <a:gd name="T14" fmla="*/ 859 w 2014"/>
                <a:gd name="T15" fmla="*/ 771 h 1739"/>
                <a:gd name="T16" fmla="*/ 1032 w 2014"/>
                <a:gd name="T17" fmla="*/ 879 h 1739"/>
                <a:gd name="T18" fmla="*/ 1136 w 2014"/>
                <a:gd name="T19" fmla="*/ 946 h 1739"/>
                <a:gd name="T20" fmla="*/ 1203 w 2014"/>
                <a:gd name="T21" fmla="*/ 1100 h 1739"/>
                <a:gd name="T22" fmla="*/ 1132 w 2014"/>
                <a:gd name="T23" fmla="*/ 1271 h 1739"/>
                <a:gd name="T24" fmla="*/ 1077 w 2014"/>
                <a:gd name="T25" fmla="*/ 1362 h 1739"/>
                <a:gd name="T26" fmla="*/ 996 w 2014"/>
                <a:gd name="T27" fmla="*/ 1468 h 1739"/>
                <a:gd name="T28" fmla="*/ 953 w 2014"/>
                <a:gd name="T29" fmla="*/ 1495 h 1739"/>
                <a:gd name="T30" fmla="*/ 1124 w 2014"/>
                <a:gd name="T31" fmla="*/ 1558 h 1739"/>
                <a:gd name="T32" fmla="*/ 1256 w 2014"/>
                <a:gd name="T33" fmla="*/ 1489 h 1739"/>
                <a:gd name="T34" fmla="*/ 1410 w 2014"/>
                <a:gd name="T35" fmla="*/ 1610 h 1739"/>
                <a:gd name="T36" fmla="*/ 1540 w 2014"/>
                <a:gd name="T37" fmla="*/ 1739 h 1739"/>
                <a:gd name="T38" fmla="*/ 1650 w 2014"/>
                <a:gd name="T39" fmla="*/ 1602 h 1739"/>
                <a:gd name="T40" fmla="*/ 1719 w 2014"/>
                <a:gd name="T41" fmla="*/ 1507 h 1739"/>
                <a:gd name="T42" fmla="*/ 1699 w 2014"/>
                <a:gd name="T43" fmla="*/ 1395 h 1739"/>
                <a:gd name="T44" fmla="*/ 1723 w 2014"/>
                <a:gd name="T45" fmla="*/ 1363 h 1739"/>
                <a:gd name="T46" fmla="*/ 1725 w 2014"/>
                <a:gd name="T47" fmla="*/ 1340 h 1739"/>
                <a:gd name="T48" fmla="*/ 1725 w 2014"/>
                <a:gd name="T49" fmla="*/ 1306 h 1739"/>
                <a:gd name="T50" fmla="*/ 1888 w 2014"/>
                <a:gd name="T51" fmla="*/ 1316 h 1739"/>
                <a:gd name="T52" fmla="*/ 2000 w 2014"/>
                <a:gd name="T53" fmla="*/ 1206 h 1739"/>
                <a:gd name="T54" fmla="*/ 2002 w 2014"/>
                <a:gd name="T55" fmla="*/ 1068 h 1739"/>
                <a:gd name="T56" fmla="*/ 1809 w 2014"/>
                <a:gd name="T57" fmla="*/ 962 h 1739"/>
                <a:gd name="T58" fmla="*/ 1713 w 2014"/>
                <a:gd name="T59" fmla="*/ 1023 h 1739"/>
                <a:gd name="T60" fmla="*/ 1774 w 2014"/>
                <a:gd name="T61" fmla="*/ 1157 h 1739"/>
                <a:gd name="T62" fmla="*/ 1713 w 2014"/>
                <a:gd name="T63" fmla="*/ 1259 h 1739"/>
                <a:gd name="T64" fmla="*/ 1589 w 2014"/>
                <a:gd name="T65" fmla="*/ 1206 h 1739"/>
                <a:gd name="T66" fmla="*/ 1563 w 2014"/>
                <a:gd name="T67" fmla="*/ 1104 h 1739"/>
                <a:gd name="T68" fmla="*/ 1475 w 2014"/>
                <a:gd name="T69" fmla="*/ 970 h 1739"/>
                <a:gd name="T70" fmla="*/ 1365 w 2014"/>
                <a:gd name="T71" fmla="*/ 911 h 1739"/>
                <a:gd name="T72" fmla="*/ 1370 w 2014"/>
                <a:gd name="T73" fmla="*/ 732 h 1739"/>
                <a:gd name="T74" fmla="*/ 1250 w 2014"/>
                <a:gd name="T75" fmla="*/ 592 h 1739"/>
                <a:gd name="T76" fmla="*/ 937 w 2014"/>
                <a:gd name="T77" fmla="*/ 641 h 1739"/>
                <a:gd name="T78" fmla="*/ 798 w 2014"/>
                <a:gd name="T79" fmla="*/ 509 h 1739"/>
                <a:gd name="T80" fmla="*/ 872 w 2014"/>
                <a:gd name="T81" fmla="*/ 362 h 1739"/>
                <a:gd name="T82" fmla="*/ 652 w 2014"/>
                <a:gd name="T83" fmla="*/ 399 h 1739"/>
                <a:gd name="T84" fmla="*/ 496 w 2014"/>
                <a:gd name="T85" fmla="*/ 208 h 1739"/>
                <a:gd name="T86" fmla="*/ 463 w 2014"/>
                <a:gd name="T87" fmla="*/ 9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116"/>
            <p:cNvSpPr>
              <a:spLocks noChangeArrowheads="1"/>
            </p:cNvSpPr>
            <p:nvPr/>
          </p:nvSpPr>
          <p:spPr bwMode="auto">
            <a:xfrm>
              <a:off x="974" y="1338"/>
              <a:ext cx="936" cy="666"/>
            </a:xfrm>
            <a:custGeom>
              <a:avLst/>
              <a:gdLst>
                <a:gd name="T0" fmla="*/ 1779 w 1872"/>
                <a:gd name="T1" fmla="*/ 1102 h 1330"/>
                <a:gd name="T2" fmla="*/ 1702 w 1872"/>
                <a:gd name="T3" fmla="*/ 1115 h 1330"/>
                <a:gd name="T4" fmla="*/ 1586 w 1872"/>
                <a:gd name="T5" fmla="*/ 1114 h 1330"/>
                <a:gd name="T6" fmla="*/ 1521 w 1872"/>
                <a:gd name="T7" fmla="*/ 1180 h 1330"/>
                <a:gd name="T8" fmla="*/ 1372 w 1872"/>
                <a:gd name="T9" fmla="*/ 1094 h 1330"/>
                <a:gd name="T10" fmla="*/ 1232 w 1872"/>
                <a:gd name="T11" fmla="*/ 1072 h 1330"/>
                <a:gd name="T12" fmla="*/ 1100 w 1872"/>
                <a:gd name="T13" fmla="*/ 1090 h 1330"/>
                <a:gd name="T14" fmla="*/ 1045 w 1872"/>
                <a:gd name="T15" fmla="*/ 1149 h 1330"/>
                <a:gd name="T16" fmla="*/ 1039 w 1872"/>
                <a:gd name="T17" fmla="*/ 1234 h 1330"/>
                <a:gd name="T18" fmla="*/ 897 w 1872"/>
                <a:gd name="T19" fmla="*/ 1314 h 1330"/>
                <a:gd name="T20" fmla="*/ 813 w 1872"/>
                <a:gd name="T21" fmla="*/ 1251 h 1330"/>
                <a:gd name="T22" fmla="*/ 618 w 1872"/>
                <a:gd name="T23" fmla="*/ 1147 h 1330"/>
                <a:gd name="T24" fmla="*/ 452 w 1872"/>
                <a:gd name="T25" fmla="*/ 1117 h 1330"/>
                <a:gd name="T26" fmla="*/ 338 w 1872"/>
                <a:gd name="T27" fmla="*/ 1092 h 1330"/>
                <a:gd name="T28" fmla="*/ 256 w 1872"/>
                <a:gd name="T29" fmla="*/ 1054 h 1330"/>
                <a:gd name="T30" fmla="*/ 112 w 1872"/>
                <a:gd name="T31" fmla="*/ 1023 h 1330"/>
                <a:gd name="T32" fmla="*/ 6 w 1872"/>
                <a:gd name="T33" fmla="*/ 822 h 1330"/>
                <a:gd name="T34" fmla="*/ 45 w 1872"/>
                <a:gd name="T35" fmla="*/ 738 h 1330"/>
                <a:gd name="T36" fmla="*/ 77 w 1872"/>
                <a:gd name="T37" fmla="*/ 594 h 1330"/>
                <a:gd name="T38" fmla="*/ 43 w 1872"/>
                <a:gd name="T39" fmla="*/ 529 h 1330"/>
                <a:gd name="T40" fmla="*/ 77 w 1872"/>
                <a:gd name="T41" fmla="*/ 466 h 1330"/>
                <a:gd name="T42" fmla="*/ 244 w 1872"/>
                <a:gd name="T43" fmla="*/ 466 h 1330"/>
                <a:gd name="T44" fmla="*/ 212 w 1872"/>
                <a:gd name="T45" fmla="*/ 383 h 1330"/>
                <a:gd name="T46" fmla="*/ 293 w 1872"/>
                <a:gd name="T47" fmla="*/ 299 h 1330"/>
                <a:gd name="T48" fmla="*/ 179 w 1872"/>
                <a:gd name="T49" fmla="*/ 126 h 1330"/>
                <a:gd name="T50" fmla="*/ 393 w 1872"/>
                <a:gd name="T51" fmla="*/ 70 h 1330"/>
                <a:gd name="T52" fmla="*/ 533 w 1872"/>
                <a:gd name="T53" fmla="*/ 37 h 1330"/>
                <a:gd name="T54" fmla="*/ 675 w 1872"/>
                <a:gd name="T55" fmla="*/ 13 h 1330"/>
                <a:gd name="T56" fmla="*/ 823 w 1872"/>
                <a:gd name="T57" fmla="*/ 57 h 1330"/>
                <a:gd name="T58" fmla="*/ 941 w 1872"/>
                <a:gd name="T59" fmla="*/ 127 h 1330"/>
                <a:gd name="T60" fmla="*/ 1075 w 1872"/>
                <a:gd name="T61" fmla="*/ 80 h 1330"/>
                <a:gd name="T62" fmla="*/ 1202 w 1872"/>
                <a:gd name="T63" fmla="*/ 80 h 1330"/>
                <a:gd name="T64" fmla="*/ 1319 w 1872"/>
                <a:gd name="T65" fmla="*/ 96 h 1330"/>
                <a:gd name="T66" fmla="*/ 1456 w 1872"/>
                <a:gd name="T67" fmla="*/ 112 h 1330"/>
                <a:gd name="T68" fmla="*/ 1502 w 1872"/>
                <a:gd name="T69" fmla="*/ 214 h 1330"/>
                <a:gd name="T70" fmla="*/ 1641 w 1872"/>
                <a:gd name="T71" fmla="*/ 320 h 1330"/>
                <a:gd name="T72" fmla="*/ 1702 w 1872"/>
                <a:gd name="T73" fmla="*/ 299 h 1330"/>
                <a:gd name="T74" fmla="*/ 1779 w 1872"/>
                <a:gd name="T75" fmla="*/ 389 h 1330"/>
                <a:gd name="T76" fmla="*/ 1824 w 1872"/>
                <a:gd name="T77" fmla="*/ 494 h 1330"/>
                <a:gd name="T78" fmla="*/ 1872 w 1872"/>
                <a:gd name="T79" fmla="*/ 572 h 1330"/>
                <a:gd name="T80" fmla="*/ 1775 w 1872"/>
                <a:gd name="T81" fmla="*/ 714 h 1330"/>
                <a:gd name="T82" fmla="*/ 1748 w 1872"/>
                <a:gd name="T83" fmla="*/ 801 h 1330"/>
                <a:gd name="T84" fmla="*/ 1726 w 1872"/>
                <a:gd name="T85" fmla="*/ 889 h 1330"/>
                <a:gd name="T86" fmla="*/ 1639 w 1872"/>
                <a:gd name="T87" fmla="*/ 911 h 1330"/>
                <a:gd name="T88" fmla="*/ 1586 w 1872"/>
                <a:gd name="T89" fmla="*/ 887 h 1330"/>
                <a:gd name="T90" fmla="*/ 1661 w 1872"/>
                <a:gd name="T91" fmla="*/ 946 h 1330"/>
                <a:gd name="T92" fmla="*/ 1767 w 1872"/>
                <a:gd name="T93" fmla="*/ 100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117"/>
            <p:cNvSpPr>
              <a:spLocks noChangeArrowheads="1"/>
            </p:cNvSpPr>
            <p:nvPr/>
          </p:nvSpPr>
          <p:spPr bwMode="auto">
            <a:xfrm>
              <a:off x="974" y="1338"/>
              <a:ext cx="936" cy="666"/>
            </a:xfrm>
            <a:custGeom>
              <a:avLst/>
              <a:gdLst>
                <a:gd name="T0" fmla="*/ 1779 w 1872"/>
                <a:gd name="T1" fmla="*/ 1102 h 1330"/>
                <a:gd name="T2" fmla="*/ 1702 w 1872"/>
                <a:gd name="T3" fmla="*/ 1115 h 1330"/>
                <a:gd name="T4" fmla="*/ 1586 w 1872"/>
                <a:gd name="T5" fmla="*/ 1114 h 1330"/>
                <a:gd name="T6" fmla="*/ 1521 w 1872"/>
                <a:gd name="T7" fmla="*/ 1180 h 1330"/>
                <a:gd name="T8" fmla="*/ 1372 w 1872"/>
                <a:gd name="T9" fmla="*/ 1094 h 1330"/>
                <a:gd name="T10" fmla="*/ 1232 w 1872"/>
                <a:gd name="T11" fmla="*/ 1072 h 1330"/>
                <a:gd name="T12" fmla="*/ 1100 w 1872"/>
                <a:gd name="T13" fmla="*/ 1090 h 1330"/>
                <a:gd name="T14" fmla="*/ 1045 w 1872"/>
                <a:gd name="T15" fmla="*/ 1149 h 1330"/>
                <a:gd name="T16" fmla="*/ 1039 w 1872"/>
                <a:gd name="T17" fmla="*/ 1234 h 1330"/>
                <a:gd name="T18" fmla="*/ 897 w 1872"/>
                <a:gd name="T19" fmla="*/ 1314 h 1330"/>
                <a:gd name="T20" fmla="*/ 813 w 1872"/>
                <a:gd name="T21" fmla="*/ 1251 h 1330"/>
                <a:gd name="T22" fmla="*/ 618 w 1872"/>
                <a:gd name="T23" fmla="*/ 1147 h 1330"/>
                <a:gd name="T24" fmla="*/ 452 w 1872"/>
                <a:gd name="T25" fmla="*/ 1117 h 1330"/>
                <a:gd name="T26" fmla="*/ 338 w 1872"/>
                <a:gd name="T27" fmla="*/ 1092 h 1330"/>
                <a:gd name="T28" fmla="*/ 256 w 1872"/>
                <a:gd name="T29" fmla="*/ 1054 h 1330"/>
                <a:gd name="T30" fmla="*/ 112 w 1872"/>
                <a:gd name="T31" fmla="*/ 1023 h 1330"/>
                <a:gd name="T32" fmla="*/ 6 w 1872"/>
                <a:gd name="T33" fmla="*/ 822 h 1330"/>
                <a:gd name="T34" fmla="*/ 45 w 1872"/>
                <a:gd name="T35" fmla="*/ 738 h 1330"/>
                <a:gd name="T36" fmla="*/ 77 w 1872"/>
                <a:gd name="T37" fmla="*/ 594 h 1330"/>
                <a:gd name="T38" fmla="*/ 43 w 1872"/>
                <a:gd name="T39" fmla="*/ 529 h 1330"/>
                <a:gd name="T40" fmla="*/ 77 w 1872"/>
                <a:gd name="T41" fmla="*/ 466 h 1330"/>
                <a:gd name="T42" fmla="*/ 244 w 1872"/>
                <a:gd name="T43" fmla="*/ 466 h 1330"/>
                <a:gd name="T44" fmla="*/ 212 w 1872"/>
                <a:gd name="T45" fmla="*/ 383 h 1330"/>
                <a:gd name="T46" fmla="*/ 293 w 1872"/>
                <a:gd name="T47" fmla="*/ 299 h 1330"/>
                <a:gd name="T48" fmla="*/ 179 w 1872"/>
                <a:gd name="T49" fmla="*/ 126 h 1330"/>
                <a:gd name="T50" fmla="*/ 393 w 1872"/>
                <a:gd name="T51" fmla="*/ 70 h 1330"/>
                <a:gd name="T52" fmla="*/ 533 w 1872"/>
                <a:gd name="T53" fmla="*/ 37 h 1330"/>
                <a:gd name="T54" fmla="*/ 675 w 1872"/>
                <a:gd name="T55" fmla="*/ 13 h 1330"/>
                <a:gd name="T56" fmla="*/ 823 w 1872"/>
                <a:gd name="T57" fmla="*/ 57 h 1330"/>
                <a:gd name="T58" fmla="*/ 941 w 1872"/>
                <a:gd name="T59" fmla="*/ 127 h 1330"/>
                <a:gd name="T60" fmla="*/ 1075 w 1872"/>
                <a:gd name="T61" fmla="*/ 80 h 1330"/>
                <a:gd name="T62" fmla="*/ 1202 w 1872"/>
                <a:gd name="T63" fmla="*/ 80 h 1330"/>
                <a:gd name="T64" fmla="*/ 1319 w 1872"/>
                <a:gd name="T65" fmla="*/ 96 h 1330"/>
                <a:gd name="T66" fmla="*/ 1456 w 1872"/>
                <a:gd name="T67" fmla="*/ 112 h 1330"/>
                <a:gd name="T68" fmla="*/ 1502 w 1872"/>
                <a:gd name="T69" fmla="*/ 214 h 1330"/>
                <a:gd name="T70" fmla="*/ 1641 w 1872"/>
                <a:gd name="T71" fmla="*/ 320 h 1330"/>
                <a:gd name="T72" fmla="*/ 1702 w 1872"/>
                <a:gd name="T73" fmla="*/ 299 h 1330"/>
                <a:gd name="T74" fmla="*/ 1779 w 1872"/>
                <a:gd name="T75" fmla="*/ 389 h 1330"/>
                <a:gd name="T76" fmla="*/ 1824 w 1872"/>
                <a:gd name="T77" fmla="*/ 494 h 1330"/>
                <a:gd name="T78" fmla="*/ 1872 w 1872"/>
                <a:gd name="T79" fmla="*/ 572 h 1330"/>
                <a:gd name="T80" fmla="*/ 1775 w 1872"/>
                <a:gd name="T81" fmla="*/ 714 h 1330"/>
                <a:gd name="T82" fmla="*/ 1748 w 1872"/>
                <a:gd name="T83" fmla="*/ 801 h 1330"/>
                <a:gd name="T84" fmla="*/ 1726 w 1872"/>
                <a:gd name="T85" fmla="*/ 889 h 1330"/>
                <a:gd name="T86" fmla="*/ 1639 w 1872"/>
                <a:gd name="T87" fmla="*/ 911 h 1330"/>
                <a:gd name="T88" fmla="*/ 1586 w 1872"/>
                <a:gd name="T89" fmla="*/ 887 h 1330"/>
                <a:gd name="T90" fmla="*/ 1661 w 1872"/>
                <a:gd name="T91" fmla="*/ 946 h 1330"/>
                <a:gd name="T92" fmla="*/ 1767 w 1872"/>
                <a:gd name="T93" fmla="*/ 100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118"/>
            <p:cNvSpPr>
              <a:spLocks noChangeArrowheads="1"/>
            </p:cNvSpPr>
            <p:nvPr/>
          </p:nvSpPr>
          <p:spPr bwMode="auto">
            <a:xfrm>
              <a:off x="1521" y="1796"/>
              <a:ext cx="911" cy="693"/>
            </a:xfrm>
            <a:custGeom>
              <a:avLst/>
              <a:gdLst>
                <a:gd name="T0" fmla="*/ 1203 w 1823"/>
                <a:gd name="T1" fmla="*/ 1096 h 1385"/>
                <a:gd name="T2" fmla="*/ 1138 w 1823"/>
                <a:gd name="T3" fmla="*/ 1047 h 1385"/>
                <a:gd name="T4" fmla="*/ 1077 w 1823"/>
                <a:gd name="T5" fmla="*/ 1061 h 1385"/>
                <a:gd name="T6" fmla="*/ 992 w 1823"/>
                <a:gd name="T7" fmla="*/ 996 h 1385"/>
                <a:gd name="T8" fmla="*/ 945 w 1823"/>
                <a:gd name="T9" fmla="*/ 939 h 1385"/>
                <a:gd name="T10" fmla="*/ 929 w 1823"/>
                <a:gd name="T11" fmla="*/ 982 h 1385"/>
                <a:gd name="T12" fmla="*/ 890 w 1823"/>
                <a:gd name="T13" fmla="*/ 1007 h 1385"/>
                <a:gd name="T14" fmla="*/ 874 w 1823"/>
                <a:gd name="T15" fmla="*/ 1078 h 1385"/>
                <a:gd name="T16" fmla="*/ 780 w 1823"/>
                <a:gd name="T17" fmla="*/ 1169 h 1385"/>
                <a:gd name="T18" fmla="*/ 805 w 1823"/>
                <a:gd name="T19" fmla="*/ 1271 h 1385"/>
                <a:gd name="T20" fmla="*/ 752 w 1823"/>
                <a:gd name="T21" fmla="*/ 1352 h 1385"/>
                <a:gd name="T22" fmla="*/ 670 w 1823"/>
                <a:gd name="T23" fmla="*/ 1377 h 1385"/>
                <a:gd name="T24" fmla="*/ 595 w 1823"/>
                <a:gd name="T25" fmla="*/ 1352 h 1385"/>
                <a:gd name="T26" fmla="*/ 528 w 1823"/>
                <a:gd name="T27" fmla="*/ 1206 h 1385"/>
                <a:gd name="T28" fmla="*/ 445 w 1823"/>
                <a:gd name="T29" fmla="*/ 1078 h 1385"/>
                <a:gd name="T30" fmla="*/ 362 w 1823"/>
                <a:gd name="T31" fmla="*/ 1025 h 1385"/>
                <a:gd name="T32" fmla="*/ 349 w 1823"/>
                <a:gd name="T33" fmla="*/ 954 h 1385"/>
                <a:gd name="T34" fmla="*/ 260 w 1823"/>
                <a:gd name="T35" fmla="*/ 1011 h 1385"/>
                <a:gd name="T36" fmla="*/ 215 w 1823"/>
                <a:gd name="T37" fmla="*/ 834 h 1385"/>
                <a:gd name="T38" fmla="*/ 205 w 1823"/>
                <a:gd name="T39" fmla="*/ 624 h 1385"/>
                <a:gd name="T40" fmla="*/ 160 w 1823"/>
                <a:gd name="T41" fmla="*/ 509 h 1385"/>
                <a:gd name="T42" fmla="*/ 199 w 1823"/>
                <a:gd name="T43" fmla="*/ 468 h 1385"/>
                <a:gd name="T44" fmla="*/ 105 w 1823"/>
                <a:gd name="T45" fmla="*/ 305 h 1385"/>
                <a:gd name="T46" fmla="*/ 8 w 1823"/>
                <a:gd name="T47" fmla="*/ 177 h 1385"/>
                <a:gd name="T48" fmla="*/ 140 w 1823"/>
                <a:gd name="T49" fmla="*/ 157 h 1385"/>
                <a:gd name="T50" fmla="*/ 280 w 1823"/>
                <a:gd name="T51" fmla="*/ 179 h 1385"/>
                <a:gd name="T52" fmla="*/ 429 w 1823"/>
                <a:gd name="T53" fmla="*/ 265 h 1385"/>
                <a:gd name="T54" fmla="*/ 496 w 1823"/>
                <a:gd name="T55" fmla="*/ 200 h 1385"/>
                <a:gd name="T56" fmla="*/ 610 w 1823"/>
                <a:gd name="T57" fmla="*/ 200 h 1385"/>
                <a:gd name="T58" fmla="*/ 687 w 1823"/>
                <a:gd name="T59" fmla="*/ 187 h 1385"/>
                <a:gd name="T60" fmla="*/ 673 w 1823"/>
                <a:gd name="T61" fmla="*/ 86 h 1385"/>
                <a:gd name="T62" fmla="*/ 774 w 1823"/>
                <a:gd name="T63" fmla="*/ 0 h 1385"/>
                <a:gd name="T64" fmla="*/ 833 w 1823"/>
                <a:gd name="T65" fmla="*/ 88 h 1385"/>
                <a:gd name="T66" fmla="*/ 961 w 1823"/>
                <a:gd name="T67" fmla="*/ 138 h 1385"/>
                <a:gd name="T68" fmla="*/ 1044 w 1823"/>
                <a:gd name="T69" fmla="*/ 260 h 1385"/>
                <a:gd name="T70" fmla="*/ 1138 w 1823"/>
                <a:gd name="T71" fmla="*/ 216 h 1385"/>
                <a:gd name="T72" fmla="*/ 1242 w 1823"/>
                <a:gd name="T73" fmla="*/ 254 h 1385"/>
                <a:gd name="T74" fmla="*/ 1433 w 1823"/>
                <a:gd name="T75" fmla="*/ 269 h 1385"/>
                <a:gd name="T76" fmla="*/ 1561 w 1823"/>
                <a:gd name="T77" fmla="*/ 291 h 1385"/>
                <a:gd name="T78" fmla="*/ 1679 w 1823"/>
                <a:gd name="T79" fmla="*/ 336 h 1385"/>
                <a:gd name="T80" fmla="*/ 1795 w 1823"/>
                <a:gd name="T81" fmla="*/ 356 h 1385"/>
                <a:gd name="T82" fmla="*/ 1821 w 1823"/>
                <a:gd name="T83" fmla="*/ 519 h 1385"/>
                <a:gd name="T84" fmla="*/ 1727 w 1823"/>
                <a:gd name="T85" fmla="*/ 576 h 1385"/>
                <a:gd name="T86" fmla="*/ 1587 w 1823"/>
                <a:gd name="T87" fmla="*/ 618 h 1385"/>
                <a:gd name="T88" fmla="*/ 1669 w 1823"/>
                <a:gd name="T89" fmla="*/ 771 h 1385"/>
                <a:gd name="T90" fmla="*/ 1732 w 1823"/>
                <a:gd name="T91" fmla="*/ 905 h 1385"/>
                <a:gd name="T92" fmla="*/ 1669 w 1823"/>
                <a:gd name="T93" fmla="*/ 984 h 1385"/>
                <a:gd name="T94" fmla="*/ 1591 w 1823"/>
                <a:gd name="T95" fmla="*/ 905 h 1385"/>
                <a:gd name="T96" fmla="*/ 1516 w 1823"/>
                <a:gd name="T97" fmla="*/ 856 h 1385"/>
                <a:gd name="T98" fmla="*/ 1445 w 1823"/>
                <a:gd name="T99" fmla="*/ 838 h 1385"/>
                <a:gd name="T100" fmla="*/ 1421 w 1823"/>
                <a:gd name="T101" fmla="*/ 895 h 1385"/>
                <a:gd name="T102" fmla="*/ 1378 w 1823"/>
                <a:gd name="T103" fmla="*/ 958 h 1385"/>
                <a:gd name="T104" fmla="*/ 1248 w 1823"/>
                <a:gd name="T105" fmla="*/ 907 h 1385"/>
                <a:gd name="T106" fmla="*/ 1201 w 1823"/>
                <a:gd name="T107" fmla="*/ 986 h 1385"/>
                <a:gd name="T108" fmla="*/ 1280 w 1823"/>
                <a:gd name="T109" fmla="*/ 1009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4" name="Freeform 119"/>
            <p:cNvSpPr>
              <a:spLocks noChangeArrowheads="1"/>
            </p:cNvSpPr>
            <p:nvPr/>
          </p:nvSpPr>
          <p:spPr bwMode="auto">
            <a:xfrm>
              <a:off x="1521" y="1796"/>
              <a:ext cx="911" cy="693"/>
            </a:xfrm>
            <a:custGeom>
              <a:avLst/>
              <a:gdLst>
                <a:gd name="T0" fmla="*/ 1203 w 1823"/>
                <a:gd name="T1" fmla="*/ 1096 h 1385"/>
                <a:gd name="T2" fmla="*/ 1138 w 1823"/>
                <a:gd name="T3" fmla="*/ 1047 h 1385"/>
                <a:gd name="T4" fmla="*/ 1077 w 1823"/>
                <a:gd name="T5" fmla="*/ 1061 h 1385"/>
                <a:gd name="T6" fmla="*/ 992 w 1823"/>
                <a:gd name="T7" fmla="*/ 996 h 1385"/>
                <a:gd name="T8" fmla="*/ 945 w 1823"/>
                <a:gd name="T9" fmla="*/ 939 h 1385"/>
                <a:gd name="T10" fmla="*/ 929 w 1823"/>
                <a:gd name="T11" fmla="*/ 982 h 1385"/>
                <a:gd name="T12" fmla="*/ 890 w 1823"/>
                <a:gd name="T13" fmla="*/ 1007 h 1385"/>
                <a:gd name="T14" fmla="*/ 874 w 1823"/>
                <a:gd name="T15" fmla="*/ 1078 h 1385"/>
                <a:gd name="T16" fmla="*/ 780 w 1823"/>
                <a:gd name="T17" fmla="*/ 1169 h 1385"/>
                <a:gd name="T18" fmla="*/ 805 w 1823"/>
                <a:gd name="T19" fmla="*/ 1271 h 1385"/>
                <a:gd name="T20" fmla="*/ 752 w 1823"/>
                <a:gd name="T21" fmla="*/ 1352 h 1385"/>
                <a:gd name="T22" fmla="*/ 670 w 1823"/>
                <a:gd name="T23" fmla="*/ 1377 h 1385"/>
                <a:gd name="T24" fmla="*/ 595 w 1823"/>
                <a:gd name="T25" fmla="*/ 1352 h 1385"/>
                <a:gd name="T26" fmla="*/ 528 w 1823"/>
                <a:gd name="T27" fmla="*/ 1206 h 1385"/>
                <a:gd name="T28" fmla="*/ 445 w 1823"/>
                <a:gd name="T29" fmla="*/ 1078 h 1385"/>
                <a:gd name="T30" fmla="*/ 362 w 1823"/>
                <a:gd name="T31" fmla="*/ 1025 h 1385"/>
                <a:gd name="T32" fmla="*/ 349 w 1823"/>
                <a:gd name="T33" fmla="*/ 954 h 1385"/>
                <a:gd name="T34" fmla="*/ 260 w 1823"/>
                <a:gd name="T35" fmla="*/ 1011 h 1385"/>
                <a:gd name="T36" fmla="*/ 215 w 1823"/>
                <a:gd name="T37" fmla="*/ 834 h 1385"/>
                <a:gd name="T38" fmla="*/ 205 w 1823"/>
                <a:gd name="T39" fmla="*/ 624 h 1385"/>
                <a:gd name="T40" fmla="*/ 160 w 1823"/>
                <a:gd name="T41" fmla="*/ 509 h 1385"/>
                <a:gd name="T42" fmla="*/ 199 w 1823"/>
                <a:gd name="T43" fmla="*/ 468 h 1385"/>
                <a:gd name="T44" fmla="*/ 105 w 1823"/>
                <a:gd name="T45" fmla="*/ 305 h 1385"/>
                <a:gd name="T46" fmla="*/ 8 w 1823"/>
                <a:gd name="T47" fmla="*/ 177 h 1385"/>
                <a:gd name="T48" fmla="*/ 140 w 1823"/>
                <a:gd name="T49" fmla="*/ 157 h 1385"/>
                <a:gd name="T50" fmla="*/ 280 w 1823"/>
                <a:gd name="T51" fmla="*/ 179 h 1385"/>
                <a:gd name="T52" fmla="*/ 429 w 1823"/>
                <a:gd name="T53" fmla="*/ 265 h 1385"/>
                <a:gd name="T54" fmla="*/ 496 w 1823"/>
                <a:gd name="T55" fmla="*/ 200 h 1385"/>
                <a:gd name="T56" fmla="*/ 610 w 1823"/>
                <a:gd name="T57" fmla="*/ 200 h 1385"/>
                <a:gd name="T58" fmla="*/ 687 w 1823"/>
                <a:gd name="T59" fmla="*/ 187 h 1385"/>
                <a:gd name="T60" fmla="*/ 673 w 1823"/>
                <a:gd name="T61" fmla="*/ 86 h 1385"/>
                <a:gd name="T62" fmla="*/ 774 w 1823"/>
                <a:gd name="T63" fmla="*/ 0 h 1385"/>
                <a:gd name="T64" fmla="*/ 833 w 1823"/>
                <a:gd name="T65" fmla="*/ 88 h 1385"/>
                <a:gd name="T66" fmla="*/ 961 w 1823"/>
                <a:gd name="T67" fmla="*/ 138 h 1385"/>
                <a:gd name="T68" fmla="*/ 1044 w 1823"/>
                <a:gd name="T69" fmla="*/ 260 h 1385"/>
                <a:gd name="T70" fmla="*/ 1138 w 1823"/>
                <a:gd name="T71" fmla="*/ 216 h 1385"/>
                <a:gd name="T72" fmla="*/ 1242 w 1823"/>
                <a:gd name="T73" fmla="*/ 254 h 1385"/>
                <a:gd name="T74" fmla="*/ 1433 w 1823"/>
                <a:gd name="T75" fmla="*/ 269 h 1385"/>
                <a:gd name="T76" fmla="*/ 1561 w 1823"/>
                <a:gd name="T77" fmla="*/ 291 h 1385"/>
                <a:gd name="T78" fmla="*/ 1679 w 1823"/>
                <a:gd name="T79" fmla="*/ 336 h 1385"/>
                <a:gd name="T80" fmla="*/ 1795 w 1823"/>
                <a:gd name="T81" fmla="*/ 356 h 1385"/>
                <a:gd name="T82" fmla="*/ 1821 w 1823"/>
                <a:gd name="T83" fmla="*/ 519 h 1385"/>
                <a:gd name="T84" fmla="*/ 1727 w 1823"/>
                <a:gd name="T85" fmla="*/ 576 h 1385"/>
                <a:gd name="T86" fmla="*/ 1587 w 1823"/>
                <a:gd name="T87" fmla="*/ 618 h 1385"/>
                <a:gd name="T88" fmla="*/ 1669 w 1823"/>
                <a:gd name="T89" fmla="*/ 771 h 1385"/>
                <a:gd name="T90" fmla="*/ 1732 w 1823"/>
                <a:gd name="T91" fmla="*/ 905 h 1385"/>
                <a:gd name="T92" fmla="*/ 1669 w 1823"/>
                <a:gd name="T93" fmla="*/ 984 h 1385"/>
                <a:gd name="T94" fmla="*/ 1591 w 1823"/>
                <a:gd name="T95" fmla="*/ 905 h 1385"/>
                <a:gd name="T96" fmla="*/ 1516 w 1823"/>
                <a:gd name="T97" fmla="*/ 856 h 1385"/>
                <a:gd name="T98" fmla="*/ 1445 w 1823"/>
                <a:gd name="T99" fmla="*/ 838 h 1385"/>
                <a:gd name="T100" fmla="*/ 1421 w 1823"/>
                <a:gd name="T101" fmla="*/ 895 h 1385"/>
                <a:gd name="T102" fmla="*/ 1378 w 1823"/>
                <a:gd name="T103" fmla="*/ 958 h 1385"/>
                <a:gd name="T104" fmla="*/ 1248 w 1823"/>
                <a:gd name="T105" fmla="*/ 907 h 1385"/>
                <a:gd name="T106" fmla="*/ 1201 w 1823"/>
                <a:gd name="T107" fmla="*/ 986 h 1385"/>
                <a:gd name="T108" fmla="*/ 1280 w 1823"/>
                <a:gd name="T109" fmla="*/ 1009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5" name="Freeform 120"/>
            <p:cNvSpPr>
              <a:spLocks noChangeArrowheads="1"/>
            </p:cNvSpPr>
            <p:nvPr/>
          </p:nvSpPr>
          <p:spPr bwMode="auto">
            <a:xfrm>
              <a:off x="1965" y="2206"/>
              <a:ext cx="453" cy="398"/>
            </a:xfrm>
            <a:custGeom>
              <a:avLst/>
              <a:gdLst>
                <a:gd name="T0" fmla="*/ 884 w 907"/>
                <a:gd name="T1" fmla="*/ 339 h 796"/>
                <a:gd name="T2" fmla="*/ 884 w 907"/>
                <a:gd name="T3" fmla="*/ 424 h 796"/>
                <a:gd name="T4" fmla="*/ 907 w 907"/>
                <a:gd name="T5" fmla="*/ 520 h 796"/>
                <a:gd name="T6" fmla="*/ 870 w 907"/>
                <a:gd name="T7" fmla="*/ 555 h 796"/>
                <a:gd name="T8" fmla="*/ 837 w 907"/>
                <a:gd name="T9" fmla="*/ 607 h 796"/>
                <a:gd name="T10" fmla="*/ 783 w 907"/>
                <a:gd name="T11" fmla="*/ 640 h 796"/>
                <a:gd name="T12" fmla="*/ 717 w 907"/>
                <a:gd name="T13" fmla="*/ 636 h 796"/>
                <a:gd name="T14" fmla="*/ 663 w 907"/>
                <a:gd name="T15" fmla="*/ 695 h 796"/>
                <a:gd name="T16" fmla="*/ 600 w 907"/>
                <a:gd name="T17" fmla="*/ 670 h 796"/>
                <a:gd name="T18" fmla="*/ 539 w 907"/>
                <a:gd name="T19" fmla="*/ 654 h 796"/>
                <a:gd name="T20" fmla="*/ 480 w 907"/>
                <a:gd name="T21" fmla="*/ 695 h 796"/>
                <a:gd name="T22" fmla="*/ 421 w 907"/>
                <a:gd name="T23" fmla="*/ 735 h 796"/>
                <a:gd name="T24" fmla="*/ 392 w 907"/>
                <a:gd name="T25" fmla="*/ 782 h 796"/>
                <a:gd name="T26" fmla="*/ 283 w 907"/>
                <a:gd name="T27" fmla="*/ 740 h 796"/>
                <a:gd name="T28" fmla="*/ 193 w 907"/>
                <a:gd name="T29" fmla="*/ 794 h 796"/>
                <a:gd name="T30" fmla="*/ 179 w 907"/>
                <a:gd name="T31" fmla="*/ 746 h 796"/>
                <a:gd name="T32" fmla="*/ 136 w 907"/>
                <a:gd name="T33" fmla="*/ 672 h 796"/>
                <a:gd name="T34" fmla="*/ 165 w 907"/>
                <a:gd name="T35" fmla="*/ 504 h 796"/>
                <a:gd name="T36" fmla="*/ 108 w 907"/>
                <a:gd name="T37" fmla="*/ 465 h 796"/>
                <a:gd name="T38" fmla="*/ 26 w 907"/>
                <a:gd name="T39" fmla="*/ 473 h 796"/>
                <a:gd name="T40" fmla="*/ 0 w 907"/>
                <a:gd name="T41" fmla="*/ 390 h 796"/>
                <a:gd name="T42" fmla="*/ 85 w 907"/>
                <a:gd name="T43" fmla="*/ 351 h 796"/>
                <a:gd name="T44" fmla="*/ 122 w 907"/>
                <a:gd name="T45" fmla="*/ 341 h 796"/>
                <a:gd name="T46" fmla="*/ 238 w 907"/>
                <a:gd name="T47" fmla="*/ 331 h 796"/>
                <a:gd name="T48" fmla="*/ 315 w 907"/>
                <a:gd name="T49" fmla="*/ 276 h 796"/>
                <a:gd name="T50" fmla="*/ 392 w 907"/>
                <a:gd name="T51" fmla="*/ 189 h 796"/>
                <a:gd name="T52" fmla="*/ 313 w 907"/>
                <a:gd name="T53" fmla="*/ 166 h 796"/>
                <a:gd name="T54" fmla="*/ 360 w 907"/>
                <a:gd name="T55" fmla="*/ 87 h 796"/>
                <a:gd name="T56" fmla="*/ 490 w 907"/>
                <a:gd name="T57" fmla="*/ 138 h 796"/>
                <a:gd name="T58" fmla="*/ 531 w 907"/>
                <a:gd name="T59" fmla="*/ 75 h 796"/>
                <a:gd name="T60" fmla="*/ 557 w 907"/>
                <a:gd name="T61" fmla="*/ 18 h 796"/>
                <a:gd name="T62" fmla="*/ 628 w 907"/>
                <a:gd name="T63" fmla="*/ 36 h 796"/>
                <a:gd name="T64" fmla="*/ 703 w 907"/>
                <a:gd name="T65" fmla="*/ 85 h 796"/>
                <a:gd name="T66" fmla="*/ 781 w 907"/>
                <a:gd name="T67" fmla="*/ 164 h 796"/>
                <a:gd name="T68" fmla="*/ 864 w 907"/>
                <a:gd name="T69" fmla="*/ 209 h 796"/>
                <a:gd name="T70" fmla="*/ 833 w 907"/>
                <a:gd name="T71" fmla="*/ 309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21"/>
            <p:cNvSpPr>
              <a:spLocks noChangeArrowheads="1"/>
            </p:cNvSpPr>
            <p:nvPr/>
          </p:nvSpPr>
          <p:spPr bwMode="auto">
            <a:xfrm>
              <a:off x="1965" y="2206"/>
              <a:ext cx="453" cy="398"/>
            </a:xfrm>
            <a:custGeom>
              <a:avLst/>
              <a:gdLst>
                <a:gd name="T0" fmla="*/ 884 w 907"/>
                <a:gd name="T1" fmla="*/ 339 h 796"/>
                <a:gd name="T2" fmla="*/ 884 w 907"/>
                <a:gd name="T3" fmla="*/ 424 h 796"/>
                <a:gd name="T4" fmla="*/ 907 w 907"/>
                <a:gd name="T5" fmla="*/ 520 h 796"/>
                <a:gd name="T6" fmla="*/ 870 w 907"/>
                <a:gd name="T7" fmla="*/ 555 h 796"/>
                <a:gd name="T8" fmla="*/ 837 w 907"/>
                <a:gd name="T9" fmla="*/ 607 h 796"/>
                <a:gd name="T10" fmla="*/ 783 w 907"/>
                <a:gd name="T11" fmla="*/ 640 h 796"/>
                <a:gd name="T12" fmla="*/ 717 w 907"/>
                <a:gd name="T13" fmla="*/ 636 h 796"/>
                <a:gd name="T14" fmla="*/ 663 w 907"/>
                <a:gd name="T15" fmla="*/ 695 h 796"/>
                <a:gd name="T16" fmla="*/ 600 w 907"/>
                <a:gd name="T17" fmla="*/ 670 h 796"/>
                <a:gd name="T18" fmla="*/ 539 w 907"/>
                <a:gd name="T19" fmla="*/ 654 h 796"/>
                <a:gd name="T20" fmla="*/ 480 w 907"/>
                <a:gd name="T21" fmla="*/ 695 h 796"/>
                <a:gd name="T22" fmla="*/ 421 w 907"/>
                <a:gd name="T23" fmla="*/ 735 h 796"/>
                <a:gd name="T24" fmla="*/ 392 w 907"/>
                <a:gd name="T25" fmla="*/ 782 h 796"/>
                <a:gd name="T26" fmla="*/ 283 w 907"/>
                <a:gd name="T27" fmla="*/ 740 h 796"/>
                <a:gd name="T28" fmla="*/ 193 w 907"/>
                <a:gd name="T29" fmla="*/ 794 h 796"/>
                <a:gd name="T30" fmla="*/ 179 w 907"/>
                <a:gd name="T31" fmla="*/ 746 h 796"/>
                <a:gd name="T32" fmla="*/ 136 w 907"/>
                <a:gd name="T33" fmla="*/ 672 h 796"/>
                <a:gd name="T34" fmla="*/ 165 w 907"/>
                <a:gd name="T35" fmla="*/ 504 h 796"/>
                <a:gd name="T36" fmla="*/ 108 w 907"/>
                <a:gd name="T37" fmla="*/ 465 h 796"/>
                <a:gd name="T38" fmla="*/ 26 w 907"/>
                <a:gd name="T39" fmla="*/ 473 h 796"/>
                <a:gd name="T40" fmla="*/ 0 w 907"/>
                <a:gd name="T41" fmla="*/ 390 h 796"/>
                <a:gd name="T42" fmla="*/ 85 w 907"/>
                <a:gd name="T43" fmla="*/ 351 h 796"/>
                <a:gd name="T44" fmla="*/ 122 w 907"/>
                <a:gd name="T45" fmla="*/ 341 h 796"/>
                <a:gd name="T46" fmla="*/ 238 w 907"/>
                <a:gd name="T47" fmla="*/ 331 h 796"/>
                <a:gd name="T48" fmla="*/ 315 w 907"/>
                <a:gd name="T49" fmla="*/ 276 h 796"/>
                <a:gd name="T50" fmla="*/ 392 w 907"/>
                <a:gd name="T51" fmla="*/ 189 h 796"/>
                <a:gd name="T52" fmla="*/ 313 w 907"/>
                <a:gd name="T53" fmla="*/ 166 h 796"/>
                <a:gd name="T54" fmla="*/ 360 w 907"/>
                <a:gd name="T55" fmla="*/ 87 h 796"/>
                <a:gd name="T56" fmla="*/ 490 w 907"/>
                <a:gd name="T57" fmla="*/ 138 h 796"/>
                <a:gd name="T58" fmla="*/ 531 w 907"/>
                <a:gd name="T59" fmla="*/ 75 h 796"/>
                <a:gd name="T60" fmla="*/ 557 w 907"/>
                <a:gd name="T61" fmla="*/ 18 h 796"/>
                <a:gd name="T62" fmla="*/ 628 w 907"/>
                <a:gd name="T63" fmla="*/ 36 h 796"/>
                <a:gd name="T64" fmla="*/ 703 w 907"/>
                <a:gd name="T65" fmla="*/ 85 h 796"/>
                <a:gd name="T66" fmla="*/ 781 w 907"/>
                <a:gd name="T67" fmla="*/ 164 h 796"/>
                <a:gd name="T68" fmla="*/ 864 w 907"/>
                <a:gd name="T69" fmla="*/ 209 h 796"/>
                <a:gd name="T70" fmla="*/ 833 w 907"/>
                <a:gd name="T71" fmla="*/ 309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7" name="Freeform 122"/>
            <p:cNvSpPr>
              <a:spLocks noChangeArrowheads="1"/>
            </p:cNvSpPr>
            <p:nvPr/>
          </p:nvSpPr>
          <p:spPr bwMode="auto">
            <a:xfrm>
              <a:off x="2374" y="2111"/>
              <a:ext cx="402" cy="458"/>
            </a:xfrm>
            <a:custGeom>
              <a:avLst/>
              <a:gdLst>
                <a:gd name="T0" fmla="*/ 746 w 805"/>
                <a:gd name="T1" fmla="*/ 177 h 917"/>
                <a:gd name="T2" fmla="*/ 766 w 805"/>
                <a:gd name="T3" fmla="*/ 251 h 917"/>
                <a:gd name="T4" fmla="*/ 740 w 805"/>
                <a:gd name="T5" fmla="*/ 299 h 917"/>
                <a:gd name="T6" fmla="*/ 707 w 805"/>
                <a:gd name="T7" fmla="*/ 322 h 917"/>
                <a:gd name="T8" fmla="*/ 685 w 805"/>
                <a:gd name="T9" fmla="*/ 393 h 917"/>
                <a:gd name="T10" fmla="*/ 736 w 805"/>
                <a:gd name="T11" fmla="*/ 446 h 917"/>
                <a:gd name="T12" fmla="*/ 746 w 805"/>
                <a:gd name="T13" fmla="*/ 531 h 917"/>
                <a:gd name="T14" fmla="*/ 787 w 805"/>
                <a:gd name="T15" fmla="*/ 557 h 917"/>
                <a:gd name="T16" fmla="*/ 805 w 805"/>
                <a:gd name="T17" fmla="*/ 627 h 917"/>
                <a:gd name="T18" fmla="*/ 777 w 805"/>
                <a:gd name="T19" fmla="*/ 688 h 917"/>
                <a:gd name="T20" fmla="*/ 781 w 805"/>
                <a:gd name="T21" fmla="*/ 747 h 917"/>
                <a:gd name="T22" fmla="*/ 724 w 805"/>
                <a:gd name="T23" fmla="*/ 777 h 917"/>
                <a:gd name="T24" fmla="*/ 673 w 805"/>
                <a:gd name="T25" fmla="*/ 747 h 917"/>
                <a:gd name="T26" fmla="*/ 573 w 805"/>
                <a:gd name="T27" fmla="*/ 816 h 917"/>
                <a:gd name="T28" fmla="*/ 518 w 805"/>
                <a:gd name="T29" fmla="*/ 824 h 917"/>
                <a:gd name="T30" fmla="*/ 518 w 805"/>
                <a:gd name="T31" fmla="*/ 881 h 917"/>
                <a:gd name="T32" fmla="*/ 492 w 805"/>
                <a:gd name="T33" fmla="*/ 895 h 917"/>
                <a:gd name="T34" fmla="*/ 457 w 805"/>
                <a:gd name="T35" fmla="*/ 895 h 917"/>
                <a:gd name="T36" fmla="*/ 419 w 805"/>
                <a:gd name="T37" fmla="*/ 917 h 917"/>
                <a:gd name="T38" fmla="*/ 419 w 805"/>
                <a:gd name="T39" fmla="*/ 873 h 917"/>
                <a:gd name="T40" fmla="*/ 403 w 805"/>
                <a:gd name="T41" fmla="*/ 848 h 917"/>
                <a:gd name="T42" fmla="*/ 333 w 805"/>
                <a:gd name="T43" fmla="*/ 850 h 917"/>
                <a:gd name="T44" fmla="*/ 384 w 805"/>
                <a:gd name="T45" fmla="*/ 787 h 917"/>
                <a:gd name="T46" fmla="*/ 388 w 805"/>
                <a:gd name="T47" fmla="*/ 726 h 917"/>
                <a:gd name="T48" fmla="*/ 362 w 805"/>
                <a:gd name="T49" fmla="*/ 706 h 917"/>
                <a:gd name="T50" fmla="*/ 362 w 805"/>
                <a:gd name="T51" fmla="*/ 647 h 917"/>
                <a:gd name="T52" fmla="*/ 329 w 805"/>
                <a:gd name="T53" fmla="*/ 637 h 917"/>
                <a:gd name="T54" fmla="*/ 297 w 805"/>
                <a:gd name="T55" fmla="*/ 655 h 917"/>
                <a:gd name="T56" fmla="*/ 256 w 805"/>
                <a:gd name="T57" fmla="*/ 643 h 917"/>
                <a:gd name="T58" fmla="*/ 214 w 805"/>
                <a:gd name="T59" fmla="*/ 700 h 917"/>
                <a:gd name="T60" fmla="*/ 191 w 805"/>
                <a:gd name="T61" fmla="*/ 673 h 917"/>
                <a:gd name="T62" fmla="*/ 163 w 805"/>
                <a:gd name="T63" fmla="*/ 667 h 917"/>
                <a:gd name="T64" fmla="*/ 148 w 805"/>
                <a:gd name="T65" fmla="*/ 714 h 917"/>
                <a:gd name="T66" fmla="*/ 88 w 805"/>
                <a:gd name="T67" fmla="*/ 708 h 917"/>
                <a:gd name="T68" fmla="*/ 61 w 805"/>
                <a:gd name="T69" fmla="*/ 667 h 917"/>
                <a:gd name="T70" fmla="*/ 65 w 805"/>
                <a:gd name="T71" fmla="*/ 614 h 917"/>
                <a:gd name="T72" fmla="*/ 86 w 805"/>
                <a:gd name="T73" fmla="*/ 562 h 917"/>
                <a:gd name="T74" fmla="*/ 65 w 805"/>
                <a:gd name="T75" fmla="*/ 529 h 917"/>
                <a:gd name="T76" fmla="*/ 0 w 805"/>
                <a:gd name="T77" fmla="*/ 523 h 917"/>
                <a:gd name="T78" fmla="*/ 14 w 805"/>
                <a:gd name="T79" fmla="*/ 499 h 917"/>
                <a:gd name="T80" fmla="*/ 63 w 805"/>
                <a:gd name="T81" fmla="*/ 468 h 917"/>
                <a:gd name="T82" fmla="*/ 24 w 805"/>
                <a:gd name="T83" fmla="*/ 326 h 917"/>
                <a:gd name="T84" fmla="*/ 25 w 805"/>
                <a:gd name="T85" fmla="*/ 275 h 917"/>
                <a:gd name="T86" fmla="*/ 14 w 805"/>
                <a:gd name="T87" fmla="*/ 185 h 917"/>
                <a:gd name="T88" fmla="*/ 41 w 805"/>
                <a:gd name="T89" fmla="*/ 120 h 917"/>
                <a:gd name="T90" fmla="*/ 100 w 805"/>
                <a:gd name="T91" fmla="*/ 68 h 917"/>
                <a:gd name="T92" fmla="*/ 199 w 805"/>
                <a:gd name="T93" fmla="*/ 84 h 917"/>
                <a:gd name="T94" fmla="*/ 212 w 805"/>
                <a:gd name="T95" fmla="*/ 59 h 917"/>
                <a:gd name="T96" fmla="*/ 183 w 805"/>
                <a:gd name="T97" fmla="*/ 17 h 917"/>
                <a:gd name="T98" fmla="*/ 252 w 805"/>
                <a:gd name="T99" fmla="*/ 0 h 917"/>
                <a:gd name="T100" fmla="*/ 340 w 805"/>
                <a:gd name="T101" fmla="*/ 27 h 917"/>
                <a:gd name="T102" fmla="*/ 411 w 805"/>
                <a:gd name="T103" fmla="*/ 31 h 917"/>
                <a:gd name="T104" fmla="*/ 468 w 805"/>
                <a:gd name="T105" fmla="*/ 70 h 917"/>
                <a:gd name="T106" fmla="*/ 529 w 805"/>
                <a:gd name="T107" fmla="*/ 35 h 917"/>
                <a:gd name="T108" fmla="*/ 561 w 805"/>
                <a:gd name="T109" fmla="*/ 41 h 917"/>
                <a:gd name="T110" fmla="*/ 567 w 805"/>
                <a:gd name="T111" fmla="*/ 74 h 917"/>
                <a:gd name="T112" fmla="*/ 638 w 805"/>
                <a:gd name="T113" fmla="*/ 25 h 917"/>
                <a:gd name="T114" fmla="*/ 671 w 805"/>
                <a:gd name="T115" fmla="*/ 59 h 917"/>
                <a:gd name="T116" fmla="*/ 665 w 805"/>
                <a:gd name="T117" fmla="*/ 112 h 917"/>
                <a:gd name="T118" fmla="*/ 712 w 805"/>
                <a:gd name="T119" fmla="*/ 126 h 917"/>
                <a:gd name="T120" fmla="*/ 746 w 805"/>
                <a:gd name="T121" fmla="*/ 177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8" name="Freeform 123"/>
            <p:cNvSpPr>
              <a:spLocks noChangeArrowheads="1"/>
            </p:cNvSpPr>
            <p:nvPr/>
          </p:nvSpPr>
          <p:spPr bwMode="auto">
            <a:xfrm>
              <a:off x="2374" y="2111"/>
              <a:ext cx="402" cy="458"/>
            </a:xfrm>
            <a:custGeom>
              <a:avLst/>
              <a:gdLst>
                <a:gd name="T0" fmla="*/ 746 w 805"/>
                <a:gd name="T1" fmla="*/ 177 h 917"/>
                <a:gd name="T2" fmla="*/ 766 w 805"/>
                <a:gd name="T3" fmla="*/ 251 h 917"/>
                <a:gd name="T4" fmla="*/ 740 w 805"/>
                <a:gd name="T5" fmla="*/ 299 h 917"/>
                <a:gd name="T6" fmla="*/ 707 w 805"/>
                <a:gd name="T7" fmla="*/ 322 h 917"/>
                <a:gd name="T8" fmla="*/ 685 w 805"/>
                <a:gd name="T9" fmla="*/ 393 h 917"/>
                <a:gd name="T10" fmla="*/ 736 w 805"/>
                <a:gd name="T11" fmla="*/ 446 h 917"/>
                <a:gd name="T12" fmla="*/ 746 w 805"/>
                <a:gd name="T13" fmla="*/ 531 h 917"/>
                <a:gd name="T14" fmla="*/ 787 w 805"/>
                <a:gd name="T15" fmla="*/ 557 h 917"/>
                <a:gd name="T16" fmla="*/ 805 w 805"/>
                <a:gd name="T17" fmla="*/ 627 h 917"/>
                <a:gd name="T18" fmla="*/ 777 w 805"/>
                <a:gd name="T19" fmla="*/ 688 h 917"/>
                <a:gd name="T20" fmla="*/ 781 w 805"/>
                <a:gd name="T21" fmla="*/ 747 h 917"/>
                <a:gd name="T22" fmla="*/ 724 w 805"/>
                <a:gd name="T23" fmla="*/ 777 h 917"/>
                <a:gd name="T24" fmla="*/ 673 w 805"/>
                <a:gd name="T25" fmla="*/ 747 h 917"/>
                <a:gd name="T26" fmla="*/ 573 w 805"/>
                <a:gd name="T27" fmla="*/ 816 h 917"/>
                <a:gd name="T28" fmla="*/ 518 w 805"/>
                <a:gd name="T29" fmla="*/ 824 h 917"/>
                <a:gd name="T30" fmla="*/ 518 w 805"/>
                <a:gd name="T31" fmla="*/ 881 h 917"/>
                <a:gd name="T32" fmla="*/ 492 w 805"/>
                <a:gd name="T33" fmla="*/ 895 h 917"/>
                <a:gd name="T34" fmla="*/ 457 w 805"/>
                <a:gd name="T35" fmla="*/ 895 h 917"/>
                <a:gd name="T36" fmla="*/ 419 w 805"/>
                <a:gd name="T37" fmla="*/ 917 h 917"/>
                <a:gd name="T38" fmla="*/ 419 w 805"/>
                <a:gd name="T39" fmla="*/ 873 h 917"/>
                <a:gd name="T40" fmla="*/ 403 w 805"/>
                <a:gd name="T41" fmla="*/ 848 h 917"/>
                <a:gd name="T42" fmla="*/ 333 w 805"/>
                <a:gd name="T43" fmla="*/ 850 h 917"/>
                <a:gd name="T44" fmla="*/ 384 w 805"/>
                <a:gd name="T45" fmla="*/ 787 h 917"/>
                <a:gd name="T46" fmla="*/ 388 w 805"/>
                <a:gd name="T47" fmla="*/ 726 h 917"/>
                <a:gd name="T48" fmla="*/ 362 w 805"/>
                <a:gd name="T49" fmla="*/ 706 h 917"/>
                <a:gd name="T50" fmla="*/ 362 w 805"/>
                <a:gd name="T51" fmla="*/ 647 h 917"/>
                <a:gd name="T52" fmla="*/ 329 w 805"/>
                <a:gd name="T53" fmla="*/ 637 h 917"/>
                <a:gd name="T54" fmla="*/ 297 w 805"/>
                <a:gd name="T55" fmla="*/ 655 h 917"/>
                <a:gd name="T56" fmla="*/ 256 w 805"/>
                <a:gd name="T57" fmla="*/ 643 h 917"/>
                <a:gd name="T58" fmla="*/ 214 w 805"/>
                <a:gd name="T59" fmla="*/ 700 h 917"/>
                <a:gd name="T60" fmla="*/ 191 w 805"/>
                <a:gd name="T61" fmla="*/ 673 h 917"/>
                <a:gd name="T62" fmla="*/ 163 w 805"/>
                <a:gd name="T63" fmla="*/ 667 h 917"/>
                <a:gd name="T64" fmla="*/ 148 w 805"/>
                <a:gd name="T65" fmla="*/ 714 h 917"/>
                <a:gd name="T66" fmla="*/ 88 w 805"/>
                <a:gd name="T67" fmla="*/ 708 h 917"/>
                <a:gd name="T68" fmla="*/ 61 w 805"/>
                <a:gd name="T69" fmla="*/ 667 h 917"/>
                <a:gd name="T70" fmla="*/ 65 w 805"/>
                <a:gd name="T71" fmla="*/ 614 h 917"/>
                <a:gd name="T72" fmla="*/ 86 w 805"/>
                <a:gd name="T73" fmla="*/ 562 h 917"/>
                <a:gd name="T74" fmla="*/ 65 w 805"/>
                <a:gd name="T75" fmla="*/ 529 h 917"/>
                <a:gd name="T76" fmla="*/ 0 w 805"/>
                <a:gd name="T77" fmla="*/ 523 h 917"/>
                <a:gd name="T78" fmla="*/ 14 w 805"/>
                <a:gd name="T79" fmla="*/ 499 h 917"/>
                <a:gd name="T80" fmla="*/ 63 w 805"/>
                <a:gd name="T81" fmla="*/ 468 h 917"/>
                <a:gd name="T82" fmla="*/ 24 w 805"/>
                <a:gd name="T83" fmla="*/ 326 h 917"/>
                <a:gd name="T84" fmla="*/ 25 w 805"/>
                <a:gd name="T85" fmla="*/ 275 h 917"/>
                <a:gd name="T86" fmla="*/ 14 w 805"/>
                <a:gd name="T87" fmla="*/ 185 h 917"/>
                <a:gd name="T88" fmla="*/ 41 w 805"/>
                <a:gd name="T89" fmla="*/ 120 h 917"/>
                <a:gd name="T90" fmla="*/ 100 w 805"/>
                <a:gd name="T91" fmla="*/ 68 h 917"/>
                <a:gd name="T92" fmla="*/ 199 w 805"/>
                <a:gd name="T93" fmla="*/ 84 h 917"/>
                <a:gd name="T94" fmla="*/ 212 w 805"/>
                <a:gd name="T95" fmla="*/ 59 h 917"/>
                <a:gd name="T96" fmla="*/ 183 w 805"/>
                <a:gd name="T97" fmla="*/ 17 h 917"/>
                <a:gd name="T98" fmla="*/ 252 w 805"/>
                <a:gd name="T99" fmla="*/ 0 h 917"/>
                <a:gd name="T100" fmla="*/ 340 w 805"/>
                <a:gd name="T101" fmla="*/ 27 h 917"/>
                <a:gd name="T102" fmla="*/ 411 w 805"/>
                <a:gd name="T103" fmla="*/ 31 h 917"/>
                <a:gd name="T104" fmla="*/ 468 w 805"/>
                <a:gd name="T105" fmla="*/ 70 h 917"/>
                <a:gd name="T106" fmla="*/ 529 w 805"/>
                <a:gd name="T107" fmla="*/ 35 h 917"/>
                <a:gd name="T108" fmla="*/ 561 w 805"/>
                <a:gd name="T109" fmla="*/ 41 h 917"/>
                <a:gd name="T110" fmla="*/ 567 w 805"/>
                <a:gd name="T111" fmla="*/ 74 h 917"/>
                <a:gd name="T112" fmla="*/ 638 w 805"/>
                <a:gd name="T113" fmla="*/ 25 h 917"/>
                <a:gd name="T114" fmla="*/ 671 w 805"/>
                <a:gd name="T115" fmla="*/ 59 h 917"/>
                <a:gd name="T116" fmla="*/ 665 w 805"/>
                <a:gd name="T117" fmla="*/ 112 h 917"/>
                <a:gd name="T118" fmla="*/ 712 w 805"/>
                <a:gd name="T119" fmla="*/ 126 h 917"/>
                <a:gd name="T120" fmla="*/ 746 w 805"/>
                <a:gd name="T121" fmla="*/ 177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59" name="Freeform 124"/>
            <p:cNvSpPr>
              <a:spLocks noChangeArrowheads="1"/>
            </p:cNvSpPr>
            <p:nvPr/>
          </p:nvSpPr>
          <p:spPr bwMode="auto">
            <a:xfrm>
              <a:off x="2716" y="2065"/>
              <a:ext cx="356" cy="491"/>
            </a:xfrm>
            <a:custGeom>
              <a:avLst/>
              <a:gdLst>
                <a:gd name="T0" fmla="*/ 77 w 711"/>
                <a:gd name="T1" fmla="*/ 173 h 982"/>
                <a:gd name="T2" fmla="*/ 27 w 711"/>
                <a:gd name="T3" fmla="*/ 219 h 982"/>
                <a:gd name="T4" fmla="*/ 61 w 711"/>
                <a:gd name="T5" fmla="*/ 270 h 982"/>
                <a:gd name="T6" fmla="*/ 81 w 711"/>
                <a:gd name="T7" fmla="*/ 344 h 982"/>
                <a:gd name="T8" fmla="*/ 55 w 711"/>
                <a:gd name="T9" fmla="*/ 392 h 982"/>
                <a:gd name="T10" fmla="*/ 22 w 711"/>
                <a:gd name="T11" fmla="*/ 415 h 982"/>
                <a:gd name="T12" fmla="*/ 0 w 711"/>
                <a:gd name="T13" fmla="*/ 486 h 982"/>
                <a:gd name="T14" fmla="*/ 51 w 711"/>
                <a:gd name="T15" fmla="*/ 539 h 982"/>
                <a:gd name="T16" fmla="*/ 61 w 711"/>
                <a:gd name="T17" fmla="*/ 624 h 982"/>
                <a:gd name="T18" fmla="*/ 102 w 711"/>
                <a:gd name="T19" fmla="*/ 650 h 982"/>
                <a:gd name="T20" fmla="*/ 120 w 711"/>
                <a:gd name="T21" fmla="*/ 716 h 982"/>
                <a:gd name="T22" fmla="*/ 92 w 711"/>
                <a:gd name="T23" fmla="*/ 783 h 982"/>
                <a:gd name="T24" fmla="*/ 96 w 711"/>
                <a:gd name="T25" fmla="*/ 840 h 982"/>
                <a:gd name="T26" fmla="*/ 128 w 711"/>
                <a:gd name="T27" fmla="*/ 860 h 982"/>
                <a:gd name="T28" fmla="*/ 197 w 711"/>
                <a:gd name="T29" fmla="*/ 833 h 982"/>
                <a:gd name="T30" fmla="*/ 224 w 711"/>
                <a:gd name="T31" fmla="*/ 858 h 982"/>
                <a:gd name="T32" fmla="*/ 185 w 711"/>
                <a:gd name="T33" fmla="*/ 927 h 982"/>
                <a:gd name="T34" fmla="*/ 155 w 711"/>
                <a:gd name="T35" fmla="*/ 961 h 982"/>
                <a:gd name="T36" fmla="*/ 183 w 711"/>
                <a:gd name="T37" fmla="*/ 982 h 982"/>
                <a:gd name="T38" fmla="*/ 327 w 711"/>
                <a:gd name="T39" fmla="*/ 923 h 982"/>
                <a:gd name="T40" fmla="*/ 382 w 711"/>
                <a:gd name="T41" fmla="*/ 949 h 982"/>
                <a:gd name="T42" fmla="*/ 403 w 711"/>
                <a:gd name="T43" fmla="*/ 888 h 982"/>
                <a:gd name="T44" fmla="*/ 398 w 711"/>
                <a:gd name="T45" fmla="*/ 833 h 982"/>
                <a:gd name="T46" fmla="*/ 425 w 711"/>
                <a:gd name="T47" fmla="*/ 726 h 982"/>
                <a:gd name="T48" fmla="*/ 459 w 711"/>
                <a:gd name="T49" fmla="*/ 677 h 982"/>
                <a:gd name="T50" fmla="*/ 457 w 711"/>
                <a:gd name="T51" fmla="*/ 628 h 982"/>
                <a:gd name="T52" fmla="*/ 476 w 711"/>
                <a:gd name="T53" fmla="*/ 604 h 982"/>
                <a:gd name="T54" fmla="*/ 462 w 711"/>
                <a:gd name="T55" fmla="*/ 569 h 982"/>
                <a:gd name="T56" fmla="*/ 468 w 711"/>
                <a:gd name="T57" fmla="*/ 518 h 982"/>
                <a:gd name="T58" fmla="*/ 525 w 711"/>
                <a:gd name="T59" fmla="*/ 496 h 982"/>
                <a:gd name="T60" fmla="*/ 535 w 711"/>
                <a:gd name="T61" fmla="*/ 423 h 982"/>
                <a:gd name="T62" fmla="*/ 539 w 711"/>
                <a:gd name="T63" fmla="*/ 368 h 982"/>
                <a:gd name="T64" fmla="*/ 569 w 711"/>
                <a:gd name="T65" fmla="*/ 346 h 982"/>
                <a:gd name="T66" fmla="*/ 602 w 711"/>
                <a:gd name="T67" fmla="*/ 346 h 982"/>
                <a:gd name="T68" fmla="*/ 653 w 711"/>
                <a:gd name="T69" fmla="*/ 317 h 982"/>
                <a:gd name="T70" fmla="*/ 697 w 711"/>
                <a:gd name="T71" fmla="*/ 297 h 982"/>
                <a:gd name="T72" fmla="*/ 697 w 711"/>
                <a:gd name="T73" fmla="*/ 256 h 982"/>
                <a:gd name="T74" fmla="*/ 711 w 711"/>
                <a:gd name="T75" fmla="*/ 254 h 982"/>
                <a:gd name="T76" fmla="*/ 697 w 711"/>
                <a:gd name="T77" fmla="*/ 193 h 982"/>
                <a:gd name="T78" fmla="*/ 620 w 711"/>
                <a:gd name="T79" fmla="*/ 134 h 982"/>
                <a:gd name="T80" fmla="*/ 638 w 711"/>
                <a:gd name="T81" fmla="*/ 73 h 982"/>
                <a:gd name="T82" fmla="*/ 612 w 711"/>
                <a:gd name="T83" fmla="*/ 57 h 982"/>
                <a:gd name="T84" fmla="*/ 535 w 711"/>
                <a:gd name="T85" fmla="*/ 55 h 982"/>
                <a:gd name="T86" fmla="*/ 506 w 711"/>
                <a:gd name="T87" fmla="*/ 20 h 982"/>
                <a:gd name="T88" fmla="*/ 447 w 711"/>
                <a:gd name="T89" fmla="*/ 81 h 982"/>
                <a:gd name="T90" fmla="*/ 407 w 711"/>
                <a:gd name="T91" fmla="*/ 67 h 982"/>
                <a:gd name="T92" fmla="*/ 439 w 711"/>
                <a:gd name="T93" fmla="*/ 28 h 982"/>
                <a:gd name="T94" fmla="*/ 417 w 711"/>
                <a:gd name="T95" fmla="*/ 0 h 982"/>
                <a:gd name="T96" fmla="*/ 384 w 711"/>
                <a:gd name="T97" fmla="*/ 14 h 982"/>
                <a:gd name="T98" fmla="*/ 348 w 711"/>
                <a:gd name="T99" fmla="*/ 59 h 982"/>
                <a:gd name="T100" fmla="*/ 331 w 711"/>
                <a:gd name="T101" fmla="*/ 55 h 982"/>
                <a:gd name="T102" fmla="*/ 301 w 711"/>
                <a:gd name="T103" fmla="*/ 81 h 982"/>
                <a:gd name="T104" fmla="*/ 250 w 711"/>
                <a:gd name="T105" fmla="*/ 61 h 982"/>
                <a:gd name="T106" fmla="*/ 214 w 711"/>
                <a:gd name="T107" fmla="*/ 98 h 982"/>
                <a:gd name="T108" fmla="*/ 183 w 711"/>
                <a:gd name="T109" fmla="*/ 108 h 982"/>
                <a:gd name="T110" fmla="*/ 140 w 711"/>
                <a:gd name="T111" fmla="*/ 159 h 982"/>
                <a:gd name="T112" fmla="*/ 77 w 711"/>
                <a:gd name="T113" fmla="*/ 173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0" name="Freeform 125"/>
            <p:cNvSpPr>
              <a:spLocks noChangeArrowheads="1"/>
            </p:cNvSpPr>
            <p:nvPr/>
          </p:nvSpPr>
          <p:spPr bwMode="auto">
            <a:xfrm>
              <a:off x="2716" y="2065"/>
              <a:ext cx="356" cy="491"/>
            </a:xfrm>
            <a:custGeom>
              <a:avLst/>
              <a:gdLst>
                <a:gd name="T0" fmla="*/ 77 w 711"/>
                <a:gd name="T1" fmla="*/ 173 h 982"/>
                <a:gd name="T2" fmla="*/ 27 w 711"/>
                <a:gd name="T3" fmla="*/ 219 h 982"/>
                <a:gd name="T4" fmla="*/ 61 w 711"/>
                <a:gd name="T5" fmla="*/ 270 h 982"/>
                <a:gd name="T6" fmla="*/ 81 w 711"/>
                <a:gd name="T7" fmla="*/ 344 h 982"/>
                <a:gd name="T8" fmla="*/ 55 w 711"/>
                <a:gd name="T9" fmla="*/ 392 h 982"/>
                <a:gd name="T10" fmla="*/ 22 w 711"/>
                <a:gd name="T11" fmla="*/ 415 h 982"/>
                <a:gd name="T12" fmla="*/ 0 w 711"/>
                <a:gd name="T13" fmla="*/ 486 h 982"/>
                <a:gd name="T14" fmla="*/ 51 w 711"/>
                <a:gd name="T15" fmla="*/ 539 h 982"/>
                <a:gd name="T16" fmla="*/ 61 w 711"/>
                <a:gd name="T17" fmla="*/ 624 h 982"/>
                <a:gd name="T18" fmla="*/ 102 w 711"/>
                <a:gd name="T19" fmla="*/ 650 h 982"/>
                <a:gd name="T20" fmla="*/ 120 w 711"/>
                <a:gd name="T21" fmla="*/ 716 h 982"/>
                <a:gd name="T22" fmla="*/ 92 w 711"/>
                <a:gd name="T23" fmla="*/ 783 h 982"/>
                <a:gd name="T24" fmla="*/ 96 w 711"/>
                <a:gd name="T25" fmla="*/ 840 h 982"/>
                <a:gd name="T26" fmla="*/ 128 w 711"/>
                <a:gd name="T27" fmla="*/ 860 h 982"/>
                <a:gd name="T28" fmla="*/ 197 w 711"/>
                <a:gd name="T29" fmla="*/ 833 h 982"/>
                <a:gd name="T30" fmla="*/ 224 w 711"/>
                <a:gd name="T31" fmla="*/ 858 h 982"/>
                <a:gd name="T32" fmla="*/ 185 w 711"/>
                <a:gd name="T33" fmla="*/ 927 h 982"/>
                <a:gd name="T34" fmla="*/ 155 w 711"/>
                <a:gd name="T35" fmla="*/ 961 h 982"/>
                <a:gd name="T36" fmla="*/ 183 w 711"/>
                <a:gd name="T37" fmla="*/ 982 h 982"/>
                <a:gd name="T38" fmla="*/ 327 w 711"/>
                <a:gd name="T39" fmla="*/ 923 h 982"/>
                <a:gd name="T40" fmla="*/ 382 w 711"/>
                <a:gd name="T41" fmla="*/ 949 h 982"/>
                <a:gd name="T42" fmla="*/ 403 w 711"/>
                <a:gd name="T43" fmla="*/ 888 h 982"/>
                <a:gd name="T44" fmla="*/ 398 w 711"/>
                <a:gd name="T45" fmla="*/ 833 h 982"/>
                <a:gd name="T46" fmla="*/ 425 w 711"/>
                <a:gd name="T47" fmla="*/ 726 h 982"/>
                <a:gd name="T48" fmla="*/ 459 w 711"/>
                <a:gd name="T49" fmla="*/ 677 h 982"/>
                <a:gd name="T50" fmla="*/ 457 w 711"/>
                <a:gd name="T51" fmla="*/ 628 h 982"/>
                <a:gd name="T52" fmla="*/ 476 w 711"/>
                <a:gd name="T53" fmla="*/ 604 h 982"/>
                <a:gd name="T54" fmla="*/ 462 w 711"/>
                <a:gd name="T55" fmla="*/ 569 h 982"/>
                <a:gd name="T56" fmla="*/ 468 w 711"/>
                <a:gd name="T57" fmla="*/ 518 h 982"/>
                <a:gd name="T58" fmla="*/ 525 w 711"/>
                <a:gd name="T59" fmla="*/ 496 h 982"/>
                <a:gd name="T60" fmla="*/ 535 w 711"/>
                <a:gd name="T61" fmla="*/ 423 h 982"/>
                <a:gd name="T62" fmla="*/ 539 w 711"/>
                <a:gd name="T63" fmla="*/ 368 h 982"/>
                <a:gd name="T64" fmla="*/ 569 w 711"/>
                <a:gd name="T65" fmla="*/ 346 h 982"/>
                <a:gd name="T66" fmla="*/ 602 w 711"/>
                <a:gd name="T67" fmla="*/ 346 h 982"/>
                <a:gd name="T68" fmla="*/ 653 w 711"/>
                <a:gd name="T69" fmla="*/ 317 h 982"/>
                <a:gd name="T70" fmla="*/ 697 w 711"/>
                <a:gd name="T71" fmla="*/ 297 h 982"/>
                <a:gd name="T72" fmla="*/ 697 w 711"/>
                <a:gd name="T73" fmla="*/ 256 h 982"/>
                <a:gd name="T74" fmla="*/ 711 w 711"/>
                <a:gd name="T75" fmla="*/ 254 h 982"/>
                <a:gd name="T76" fmla="*/ 697 w 711"/>
                <a:gd name="T77" fmla="*/ 193 h 982"/>
                <a:gd name="T78" fmla="*/ 620 w 711"/>
                <a:gd name="T79" fmla="*/ 134 h 982"/>
                <a:gd name="T80" fmla="*/ 638 w 711"/>
                <a:gd name="T81" fmla="*/ 73 h 982"/>
                <a:gd name="T82" fmla="*/ 612 w 711"/>
                <a:gd name="T83" fmla="*/ 57 h 982"/>
                <a:gd name="T84" fmla="*/ 535 w 711"/>
                <a:gd name="T85" fmla="*/ 55 h 982"/>
                <a:gd name="T86" fmla="*/ 506 w 711"/>
                <a:gd name="T87" fmla="*/ 20 h 982"/>
                <a:gd name="T88" fmla="*/ 447 w 711"/>
                <a:gd name="T89" fmla="*/ 81 h 982"/>
                <a:gd name="T90" fmla="*/ 407 w 711"/>
                <a:gd name="T91" fmla="*/ 67 h 982"/>
                <a:gd name="T92" fmla="*/ 439 w 711"/>
                <a:gd name="T93" fmla="*/ 28 h 982"/>
                <a:gd name="T94" fmla="*/ 417 w 711"/>
                <a:gd name="T95" fmla="*/ 0 h 982"/>
                <a:gd name="T96" fmla="*/ 384 w 711"/>
                <a:gd name="T97" fmla="*/ 14 h 982"/>
                <a:gd name="T98" fmla="*/ 348 w 711"/>
                <a:gd name="T99" fmla="*/ 59 h 982"/>
                <a:gd name="T100" fmla="*/ 331 w 711"/>
                <a:gd name="T101" fmla="*/ 55 h 982"/>
                <a:gd name="T102" fmla="*/ 301 w 711"/>
                <a:gd name="T103" fmla="*/ 81 h 982"/>
                <a:gd name="T104" fmla="*/ 250 w 711"/>
                <a:gd name="T105" fmla="*/ 61 h 982"/>
                <a:gd name="T106" fmla="*/ 214 w 711"/>
                <a:gd name="T107" fmla="*/ 98 h 982"/>
                <a:gd name="T108" fmla="*/ 183 w 711"/>
                <a:gd name="T109" fmla="*/ 108 h 982"/>
                <a:gd name="T110" fmla="*/ 140 w 711"/>
                <a:gd name="T111" fmla="*/ 159 h 982"/>
                <a:gd name="T112" fmla="*/ 77 w 711"/>
                <a:gd name="T113" fmla="*/ 173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1" name="Freeform 126"/>
            <p:cNvSpPr>
              <a:spLocks noChangeArrowheads="1"/>
            </p:cNvSpPr>
            <p:nvPr/>
          </p:nvSpPr>
          <p:spPr bwMode="auto">
            <a:xfrm>
              <a:off x="2757" y="1658"/>
              <a:ext cx="361" cy="447"/>
            </a:xfrm>
            <a:custGeom>
              <a:avLst/>
              <a:gdLst>
                <a:gd name="T0" fmla="*/ 74 w 722"/>
                <a:gd name="T1" fmla="*/ 591 h 894"/>
                <a:gd name="T2" fmla="*/ 94 w 722"/>
                <a:gd name="T3" fmla="*/ 620 h 894"/>
                <a:gd name="T4" fmla="*/ 133 w 722"/>
                <a:gd name="T5" fmla="*/ 652 h 894"/>
                <a:gd name="T6" fmla="*/ 165 w 722"/>
                <a:gd name="T7" fmla="*/ 650 h 894"/>
                <a:gd name="T8" fmla="*/ 202 w 722"/>
                <a:gd name="T9" fmla="*/ 669 h 894"/>
                <a:gd name="T10" fmla="*/ 202 w 722"/>
                <a:gd name="T11" fmla="*/ 766 h 894"/>
                <a:gd name="T12" fmla="*/ 234 w 722"/>
                <a:gd name="T13" fmla="*/ 807 h 894"/>
                <a:gd name="T14" fmla="*/ 250 w 722"/>
                <a:gd name="T15" fmla="*/ 868 h 894"/>
                <a:gd name="T16" fmla="*/ 267 w 722"/>
                <a:gd name="T17" fmla="*/ 872 h 894"/>
                <a:gd name="T18" fmla="*/ 303 w 722"/>
                <a:gd name="T19" fmla="*/ 827 h 894"/>
                <a:gd name="T20" fmla="*/ 338 w 722"/>
                <a:gd name="T21" fmla="*/ 815 h 894"/>
                <a:gd name="T22" fmla="*/ 358 w 722"/>
                <a:gd name="T23" fmla="*/ 841 h 894"/>
                <a:gd name="T24" fmla="*/ 326 w 722"/>
                <a:gd name="T25" fmla="*/ 878 h 894"/>
                <a:gd name="T26" fmla="*/ 366 w 722"/>
                <a:gd name="T27" fmla="*/ 894 h 894"/>
                <a:gd name="T28" fmla="*/ 425 w 722"/>
                <a:gd name="T29" fmla="*/ 833 h 894"/>
                <a:gd name="T30" fmla="*/ 454 w 722"/>
                <a:gd name="T31" fmla="*/ 868 h 894"/>
                <a:gd name="T32" fmla="*/ 531 w 722"/>
                <a:gd name="T33" fmla="*/ 870 h 894"/>
                <a:gd name="T34" fmla="*/ 557 w 722"/>
                <a:gd name="T35" fmla="*/ 886 h 894"/>
                <a:gd name="T36" fmla="*/ 616 w 722"/>
                <a:gd name="T37" fmla="*/ 825 h 894"/>
                <a:gd name="T38" fmla="*/ 645 w 722"/>
                <a:gd name="T39" fmla="*/ 752 h 894"/>
                <a:gd name="T40" fmla="*/ 673 w 722"/>
                <a:gd name="T41" fmla="*/ 709 h 894"/>
                <a:gd name="T42" fmla="*/ 704 w 722"/>
                <a:gd name="T43" fmla="*/ 697 h 894"/>
                <a:gd name="T44" fmla="*/ 683 w 722"/>
                <a:gd name="T45" fmla="*/ 654 h 894"/>
                <a:gd name="T46" fmla="*/ 722 w 722"/>
                <a:gd name="T47" fmla="*/ 604 h 894"/>
                <a:gd name="T48" fmla="*/ 720 w 722"/>
                <a:gd name="T49" fmla="*/ 563 h 894"/>
                <a:gd name="T50" fmla="*/ 689 w 722"/>
                <a:gd name="T51" fmla="*/ 567 h 894"/>
                <a:gd name="T52" fmla="*/ 647 w 722"/>
                <a:gd name="T53" fmla="*/ 551 h 894"/>
                <a:gd name="T54" fmla="*/ 598 w 722"/>
                <a:gd name="T55" fmla="*/ 567 h 894"/>
                <a:gd name="T56" fmla="*/ 588 w 722"/>
                <a:gd name="T57" fmla="*/ 508 h 894"/>
                <a:gd name="T58" fmla="*/ 533 w 722"/>
                <a:gd name="T59" fmla="*/ 482 h 894"/>
                <a:gd name="T60" fmla="*/ 521 w 722"/>
                <a:gd name="T61" fmla="*/ 429 h 894"/>
                <a:gd name="T62" fmla="*/ 549 w 722"/>
                <a:gd name="T63" fmla="*/ 386 h 894"/>
                <a:gd name="T64" fmla="*/ 496 w 722"/>
                <a:gd name="T65" fmla="*/ 331 h 894"/>
                <a:gd name="T66" fmla="*/ 431 w 722"/>
                <a:gd name="T67" fmla="*/ 252 h 894"/>
                <a:gd name="T68" fmla="*/ 435 w 722"/>
                <a:gd name="T69" fmla="*/ 185 h 894"/>
                <a:gd name="T70" fmla="*/ 403 w 722"/>
                <a:gd name="T71" fmla="*/ 166 h 894"/>
                <a:gd name="T72" fmla="*/ 374 w 722"/>
                <a:gd name="T73" fmla="*/ 173 h 894"/>
                <a:gd name="T74" fmla="*/ 358 w 722"/>
                <a:gd name="T75" fmla="*/ 138 h 894"/>
                <a:gd name="T76" fmla="*/ 291 w 722"/>
                <a:gd name="T77" fmla="*/ 136 h 894"/>
                <a:gd name="T78" fmla="*/ 305 w 722"/>
                <a:gd name="T79" fmla="*/ 47 h 894"/>
                <a:gd name="T80" fmla="*/ 273 w 722"/>
                <a:gd name="T81" fmla="*/ 61 h 894"/>
                <a:gd name="T82" fmla="*/ 214 w 722"/>
                <a:gd name="T83" fmla="*/ 0 h 894"/>
                <a:gd name="T84" fmla="*/ 177 w 722"/>
                <a:gd name="T85" fmla="*/ 16 h 894"/>
                <a:gd name="T86" fmla="*/ 157 w 722"/>
                <a:gd name="T87" fmla="*/ 63 h 894"/>
                <a:gd name="T88" fmla="*/ 137 w 722"/>
                <a:gd name="T89" fmla="*/ 67 h 894"/>
                <a:gd name="T90" fmla="*/ 149 w 722"/>
                <a:gd name="T91" fmla="*/ 101 h 894"/>
                <a:gd name="T92" fmla="*/ 204 w 722"/>
                <a:gd name="T93" fmla="*/ 122 h 894"/>
                <a:gd name="T94" fmla="*/ 222 w 722"/>
                <a:gd name="T95" fmla="*/ 183 h 894"/>
                <a:gd name="T96" fmla="*/ 167 w 722"/>
                <a:gd name="T97" fmla="*/ 215 h 894"/>
                <a:gd name="T98" fmla="*/ 114 w 722"/>
                <a:gd name="T99" fmla="*/ 166 h 894"/>
                <a:gd name="T100" fmla="*/ 67 w 722"/>
                <a:gd name="T101" fmla="*/ 195 h 894"/>
                <a:gd name="T102" fmla="*/ 86 w 722"/>
                <a:gd name="T103" fmla="*/ 250 h 894"/>
                <a:gd name="T104" fmla="*/ 49 w 722"/>
                <a:gd name="T105" fmla="*/ 282 h 894"/>
                <a:gd name="T106" fmla="*/ 53 w 722"/>
                <a:gd name="T107" fmla="*/ 335 h 894"/>
                <a:gd name="T108" fmla="*/ 0 w 722"/>
                <a:gd name="T109" fmla="*/ 349 h 894"/>
                <a:gd name="T110" fmla="*/ 43 w 722"/>
                <a:gd name="T111" fmla="*/ 384 h 894"/>
                <a:gd name="T112" fmla="*/ 98 w 722"/>
                <a:gd name="T113" fmla="*/ 447 h 894"/>
                <a:gd name="T114" fmla="*/ 157 w 722"/>
                <a:gd name="T115" fmla="*/ 410 h 894"/>
                <a:gd name="T116" fmla="*/ 175 w 722"/>
                <a:gd name="T117" fmla="*/ 473 h 894"/>
                <a:gd name="T118" fmla="*/ 171 w 722"/>
                <a:gd name="T119" fmla="*/ 536 h 894"/>
                <a:gd name="T120" fmla="*/ 96 w 722"/>
                <a:gd name="T121" fmla="*/ 575 h 894"/>
                <a:gd name="T122" fmla="*/ 74 w 722"/>
                <a:gd name="T123" fmla="*/ 591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2" name="Freeform 127"/>
            <p:cNvSpPr>
              <a:spLocks noChangeArrowheads="1"/>
            </p:cNvSpPr>
            <p:nvPr/>
          </p:nvSpPr>
          <p:spPr bwMode="auto">
            <a:xfrm>
              <a:off x="2757" y="1658"/>
              <a:ext cx="361" cy="447"/>
            </a:xfrm>
            <a:custGeom>
              <a:avLst/>
              <a:gdLst>
                <a:gd name="T0" fmla="*/ 74 w 722"/>
                <a:gd name="T1" fmla="*/ 591 h 894"/>
                <a:gd name="T2" fmla="*/ 94 w 722"/>
                <a:gd name="T3" fmla="*/ 620 h 894"/>
                <a:gd name="T4" fmla="*/ 133 w 722"/>
                <a:gd name="T5" fmla="*/ 652 h 894"/>
                <a:gd name="T6" fmla="*/ 165 w 722"/>
                <a:gd name="T7" fmla="*/ 650 h 894"/>
                <a:gd name="T8" fmla="*/ 202 w 722"/>
                <a:gd name="T9" fmla="*/ 669 h 894"/>
                <a:gd name="T10" fmla="*/ 202 w 722"/>
                <a:gd name="T11" fmla="*/ 766 h 894"/>
                <a:gd name="T12" fmla="*/ 234 w 722"/>
                <a:gd name="T13" fmla="*/ 807 h 894"/>
                <a:gd name="T14" fmla="*/ 250 w 722"/>
                <a:gd name="T15" fmla="*/ 868 h 894"/>
                <a:gd name="T16" fmla="*/ 267 w 722"/>
                <a:gd name="T17" fmla="*/ 872 h 894"/>
                <a:gd name="T18" fmla="*/ 303 w 722"/>
                <a:gd name="T19" fmla="*/ 827 h 894"/>
                <a:gd name="T20" fmla="*/ 338 w 722"/>
                <a:gd name="T21" fmla="*/ 815 h 894"/>
                <a:gd name="T22" fmla="*/ 358 w 722"/>
                <a:gd name="T23" fmla="*/ 841 h 894"/>
                <a:gd name="T24" fmla="*/ 326 w 722"/>
                <a:gd name="T25" fmla="*/ 878 h 894"/>
                <a:gd name="T26" fmla="*/ 366 w 722"/>
                <a:gd name="T27" fmla="*/ 894 h 894"/>
                <a:gd name="T28" fmla="*/ 425 w 722"/>
                <a:gd name="T29" fmla="*/ 833 h 894"/>
                <a:gd name="T30" fmla="*/ 454 w 722"/>
                <a:gd name="T31" fmla="*/ 868 h 894"/>
                <a:gd name="T32" fmla="*/ 531 w 722"/>
                <a:gd name="T33" fmla="*/ 870 h 894"/>
                <a:gd name="T34" fmla="*/ 557 w 722"/>
                <a:gd name="T35" fmla="*/ 886 h 894"/>
                <a:gd name="T36" fmla="*/ 616 w 722"/>
                <a:gd name="T37" fmla="*/ 825 h 894"/>
                <a:gd name="T38" fmla="*/ 645 w 722"/>
                <a:gd name="T39" fmla="*/ 752 h 894"/>
                <a:gd name="T40" fmla="*/ 673 w 722"/>
                <a:gd name="T41" fmla="*/ 709 h 894"/>
                <a:gd name="T42" fmla="*/ 704 w 722"/>
                <a:gd name="T43" fmla="*/ 697 h 894"/>
                <a:gd name="T44" fmla="*/ 683 w 722"/>
                <a:gd name="T45" fmla="*/ 654 h 894"/>
                <a:gd name="T46" fmla="*/ 722 w 722"/>
                <a:gd name="T47" fmla="*/ 604 h 894"/>
                <a:gd name="T48" fmla="*/ 720 w 722"/>
                <a:gd name="T49" fmla="*/ 563 h 894"/>
                <a:gd name="T50" fmla="*/ 689 w 722"/>
                <a:gd name="T51" fmla="*/ 567 h 894"/>
                <a:gd name="T52" fmla="*/ 647 w 722"/>
                <a:gd name="T53" fmla="*/ 551 h 894"/>
                <a:gd name="T54" fmla="*/ 598 w 722"/>
                <a:gd name="T55" fmla="*/ 567 h 894"/>
                <a:gd name="T56" fmla="*/ 588 w 722"/>
                <a:gd name="T57" fmla="*/ 508 h 894"/>
                <a:gd name="T58" fmla="*/ 533 w 722"/>
                <a:gd name="T59" fmla="*/ 482 h 894"/>
                <a:gd name="T60" fmla="*/ 521 w 722"/>
                <a:gd name="T61" fmla="*/ 429 h 894"/>
                <a:gd name="T62" fmla="*/ 549 w 722"/>
                <a:gd name="T63" fmla="*/ 386 h 894"/>
                <a:gd name="T64" fmla="*/ 496 w 722"/>
                <a:gd name="T65" fmla="*/ 331 h 894"/>
                <a:gd name="T66" fmla="*/ 431 w 722"/>
                <a:gd name="T67" fmla="*/ 252 h 894"/>
                <a:gd name="T68" fmla="*/ 435 w 722"/>
                <a:gd name="T69" fmla="*/ 185 h 894"/>
                <a:gd name="T70" fmla="*/ 403 w 722"/>
                <a:gd name="T71" fmla="*/ 166 h 894"/>
                <a:gd name="T72" fmla="*/ 374 w 722"/>
                <a:gd name="T73" fmla="*/ 173 h 894"/>
                <a:gd name="T74" fmla="*/ 358 w 722"/>
                <a:gd name="T75" fmla="*/ 138 h 894"/>
                <a:gd name="T76" fmla="*/ 291 w 722"/>
                <a:gd name="T77" fmla="*/ 136 h 894"/>
                <a:gd name="T78" fmla="*/ 305 w 722"/>
                <a:gd name="T79" fmla="*/ 47 h 894"/>
                <a:gd name="T80" fmla="*/ 273 w 722"/>
                <a:gd name="T81" fmla="*/ 61 h 894"/>
                <a:gd name="T82" fmla="*/ 214 w 722"/>
                <a:gd name="T83" fmla="*/ 0 h 894"/>
                <a:gd name="T84" fmla="*/ 177 w 722"/>
                <a:gd name="T85" fmla="*/ 16 h 894"/>
                <a:gd name="T86" fmla="*/ 157 w 722"/>
                <a:gd name="T87" fmla="*/ 63 h 894"/>
                <a:gd name="T88" fmla="*/ 137 w 722"/>
                <a:gd name="T89" fmla="*/ 67 h 894"/>
                <a:gd name="T90" fmla="*/ 149 w 722"/>
                <a:gd name="T91" fmla="*/ 101 h 894"/>
                <a:gd name="T92" fmla="*/ 204 w 722"/>
                <a:gd name="T93" fmla="*/ 122 h 894"/>
                <a:gd name="T94" fmla="*/ 222 w 722"/>
                <a:gd name="T95" fmla="*/ 183 h 894"/>
                <a:gd name="T96" fmla="*/ 167 w 722"/>
                <a:gd name="T97" fmla="*/ 215 h 894"/>
                <a:gd name="T98" fmla="*/ 114 w 722"/>
                <a:gd name="T99" fmla="*/ 166 h 894"/>
                <a:gd name="T100" fmla="*/ 67 w 722"/>
                <a:gd name="T101" fmla="*/ 195 h 894"/>
                <a:gd name="T102" fmla="*/ 86 w 722"/>
                <a:gd name="T103" fmla="*/ 250 h 894"/>
                <a:gd name="T104" fmla="*/ 49 w 722"/>
                <a:gd name="T105" fmla="*/ 282 h 894"/>
                <a:gd name="T106" fmla="*/ 53 w 722"/>
                <a:gd name="T107" fmla="*/ 335 h 894"/>
                <a:gd name="T108" fmla="*/ 0 w 722"/>
                <a:gd name="T109" fmla="*/ 349 h 894"/>
                <a:gd name="T110" fmla="*/ 43 w 722"/>
                <a:gd name="T111" fmla="*/ 384 h 894"/>
                <a:gd name="T112" fmla="*/ 98 w 722"/>
                <a:gd name="T113" fmla="*/ 447 h 894"/>
                <a:gd name="T114" fmla="*/ 157 w 722"/>
                <a:gd name="T115" fmla="*/ 410 h 894"/>
                <a:gd name="T116" fmla="*/ 175 w 722"/>
                <a:gd name="T117" fmla="*/ 473 h 894"/>
                <a:gd name="T118" fmla="*/ 171 w 722"/>
                <a:gd name="T119" fmla="*/ 536 h 894"/>
                <a:gd name="T120" fmla="*/ 96 w 722"/>
                <a:gd name="T121" fmla="*/ 575 h 894"/>
                <a:gd name="T122" fmla="*/ 74 w 722"/>
                <a:gd name="T123" fmla="*/ 591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3" name="Freeform 128"/>
            <p:cNvSpPr>
              <a:spLocks noChangeArrowheads="1"/>
            </p:cNvSpPr>
            <p:nvPr/>
          </p:nvSpPr>
          <p:spPr bwMode="auto">
            <a:xfrm>
              <a:off x="2314" y="1847"/>
              <a:ext cx="568" cy="356"/>
            </a:xfrm>
            <a:custGeom>
              <a:avLst/>
              <a:gdLst>
                <a:gd name="T0" fmla="*/ 159 w 1136"/>
                <a:gd name="T1" fmla="*/ 205 h 713"/>
                <a:gd name="T2" fmla="*/ 208 w 1136"/>
                <a:gd name="T3" fmla="*/ 256 h 713"/>
                <a:gd name="T4" fmla="*/ 234 w 1136"/>
                <a:gd name="T5" fmla="*/ 417 h 713"/>
                <a:gd name="T6" fmla="*/ 140 w 1136"/>
                <a:gd name="T7" fmla="*/ 474 h 713"/>
                <a:gd name="T8" fmla="*/ 0 w 1136"/>
                <a:gd name="T9" fmla="*/ 516 h 713"/>
                <a:gd name="T10" fmla="*/ 82 w 1136"/>
                <a:gd name="T11" fmla="*/ 671 h 713"/>
                <a:gd name="T12" fmla="*/ 161 w 1136"/>
                <a:gd name="T13" fmla="*/ 648 h 713"/>
                <a:gd name="T14" fmla="*/ 319 w 1136"/>
                <a:gd name="T15" fmla="*/ 612 h 713"/>
                <a:gd name="T16" fmla="*/ 303 w 1136"/>
                <a:gd name="T17" fmla="*/ 545 h 713"/>
                <a:gd name="T18" fmla="*/ 460 w 1136"/>
                <a:gd name="T19" fmla="*/ 555 h 713"/>
                <a:gd name="T20" fmla="*/ 588 w 1136"/>
                <a:gd name="T21" fmla="*/ 598 h 713"/>
                <a:gd name="T22" fmla="*/ 681 w 1136"/>
                <a:gd name="T23" fmla="*/ 569 h 713"/>
                <a:gd name="T24" fmla="*/ 758 w 1136"/>
                <a:gd name="T25" fmla="*/ 553 h 713"/>
                <a:gd name="T26" fmla="*/ 785 w 1136"/>
                <a:gd name="T27" fmla="*/ 640 h 713"/>
                <a:gd name="T28" fmla="*/ 884 w 1136"/>
                <a:gd name="T29" fmla="*/ 608 h 713"/>
                <a:gd name="T30" fmla="*/ 988 w 1136"/>
                <a:gd name="T31" fmla="*/ 543 h 713"/>
                <a:gd name="T32" fmla="*/ 1055 w 1136"/>
                <a:gd name="T33" fmla="*/ 496 h 713"/>
                <a:gd name="T34" fmla="*/ 1136 w 1136"/>
                <a:gd name="T35" fmla="*/ 490 h 713"/>
                <a:gd name="T36" fmla="*/ 1088 w 1136"/>
                <a:gd name="T37" fmla="*/ 388 h 713"/>
                <a:gd name="T38" fmla="*/ 1051 w 1136"/>
                <a:gd name="T39" fmla="*/ 272 h 713"/>
                <a:gd name="T40" fmla="*/ 980 w 1136"/>
                <a:gd name="T41" fmla="*/ 242 h 713"/>
                <a:gd name="T42" fmla="*/ 901 w 1136"/>
                <a:gd name="T43" fmla="*/ 236 h 713"/>
                <a:gd name="T44" fmla="*/ 783 w 1136"/>
                <a:gd name="T45" fmla="*/ 203 h 713"/>
                <a:gd name="T46" fmla="*/ 744 w 1136"/>
                <a:gd name="T47" fmla="*/ 98 h 713"/>
                <a:gd name="T48" fmla="*/ 628 w 1136"/>
                <a:gd name="T49" fmla="*/ 106 h 713"/>
                <a:gd name="T50" fmla="*/ 427 w 1136"/>
                <a:gd name="T51" fmla="*/ 87 h 713"/>
                <a:gd name="T52" fmla="*/ 283 w 1136"/>
                <a:gd name="T53" fmla="*/ 24 h 713"/>
                <a:gd name="T54" fmla="*/ 201 w 1136"/>
                <a:gd name="T55" fmla="*/ 16 h 713"/>
                <a:gd name="T56" fmla="*/ 171 w 1136"/>
                <a:gd name="T57" fmla="*/ 10 h 713"/>
                <a:gd name="T58" fmla="*/ 140 w 1136"/>
                <a:gd name="T59" fmla="*/ 4 h 713"/>
                <a:gd name="T60" fmla="*/ 134 w 1136"/>
                <a:gd name="T61" fmla="*/ 8 h 713"/>
                <a:gd name="T62" fmla="*/ 124 w 1136"/>
                <a:gd name="T63" fmla="*/ 28 h 713"/>
                <a:gd name="T64" fmla="*/ 118 w 1136"/>
                <a:gd name="T65" fmla="*/ 39 h 713"/>
                <a:gd name="T66" fmla="*/ 216 w 1136"/>
                <a:gd name="T67" fmla="*/ 98 h 713"/>
                <a:gd name="T68" fmla="*/ 130 w 1136"/>
                <a:gd name="T69" fmla="*/ 169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4" name="Freeform 129"/>
            <p:cNvSpPr>
              <a:spLocks noChangeArrowheads="1"/>
            </p:cNvSpPr>
            <p:nvPr/>
          </p:nvSpPr>
          <p:spPr bwMode="auto">
            <a:xfrm>
              <a:off x="2314" y="1847"/>
              <a:ext cx="568" cy="356"/>
            </a:xfrm>
            <a:custGeom>
              <a:avLst/>
              <a:gdLst>
                <a:gd name="T0" fmla="*/ 159 w 1136"/>
                <a:gd name="T1" fmla="*/ 205 h 713"/>
                <a:gd name="T2" fmla="*/ 208 w 1136"/>
                <a:gd name="T3" fmla="*/ 256 h 713"/>
                <a:gd name="T4" fmla="*/ 234 w 1136"/>
                <a:gd name="T5" fmla="*/ 417 h 713"/>
                <a:gd name="T6" fmla="*/ 140 w 1136"/>
                <a:gd name="T7" fmla="*/ 474 h 713"/>
                <a:gd name="T8" fmla="*/ 0 w 1136"/>
                <a:gd name="T9" fmla="*/ 516 h 713"/>
                <a:gd name="T10" fmla="*/ 82 w 1136"/>
                <a:gd name="T11" fmla="*/ 671 h 713"/>
                <a:gd name="T12" fmla="*/ 161 w 1136"/>
                <a:gd name="T13" fmla="*/ 648 h 713"/>
                <a:gd name="T14" fmla="*/ 319 w 1136"/>
                <a:gd name="T15" fmla="*/ 612 h 713"/>
                <a:gd name="T16" fmla="*/ 303 w 1136"/>
                <a:gd name="T17" fmla="*/ 545 h 713"/>
                <a:gd name="T18" fmla="*/ 460 w 1136"/>
                <a:gd name="T19" fmla="*/ 555 h 713"/>
                <a:gd name="T20" fmla="*/ 588 w 1136"/>
                <a:gd name="T21" fmla="*/ 598 h 713"/>
                <a:gd name="T22" fmla="*/ 681 w 1136"/>
                <a:gd name="T23" fmla="*/ 569 h 713"/>
                <a:gd name="T24" fmla="*/ 758 w 1136"/>
                <a:gd name="T25" fmla="*/ 553 h 713"/>
                <a:gd name="T26" fmla="*/ 785 w 1136"/>
                <a:gd name="T27" fmla="*/ 640 h 713"/>
                <a:gd name="T28" fmla="*/ 884 w 1136"/>
                <a:gd name="T29" fmla="*/ 608 h 713"/>
                <a:gd name="T30" fmla="*/ 988 w 1136"/>
                <a:gd name="T31" fmla="*/ 543 h 713"/>
                <a:gd name="T32" fmla="*/ 1055 w 1136"/>
                <a:gd name="T33" fmla="*/ 496 h 713"/>
                <a:gd name="T34" fmla="*/ 1136 w 1136"/>
                <a:gd name="T35" fmla="*/ 490 h 713"/>
                <a:gd name="T36" fmla="*/ 1088 w 1136"/>
                <a:gd name="T37" fmla="*/ 388 h 713"/>
                <a:gd name="T38" fmla="*/ 1051 w 1136"/>
                <a:gd name="T39" fmla="*/ 272 h 713"/>
                <a:gd name="T40" fmla="*/ 980 w 1136"/>
                <a:gd name="T41" fmla="*/ 242 h 713"/>
                <a:gd name="T42" fmla="*/ 901 w 1136"/>
                <a:gd name="T43" fmla="*/ 236 h 713"/>
                <a:gd name="T44" fmla="*/ 783 w 1136"/>
                <a:gd name="T45" fmla="*/ 203 h 713"/>
                <a:gd name="T46" fmla="*/ 744 w 1136"/>
                <a:gd name="T47" fmla="*/ 98 h 713"/>
                <a:gd name="T48" fmla="*/ 628 w 1136"/>
                <a:gd name="T49" fmla="*/ 106 h 713"/>
                <a:gd name="T50" fmla="*/ 427 w 1136"/>
                <a:gd name="T51" fmla="*/ 87 h 713"/>
                <a:gd name="T52" fmla="*/ 283 w 1136"/>
                <a:gd name="T53" fmla="*/ 24 h 713"/>
                <a:gd name="T54" fmla="*/ 201 w 1136"/>
                <a:gd name="T55" fmla="*/ 16 h 713"/>
                <a:gd name="T56" fmla="*/ 171 w 1136"/>
                <a:gd name="T57" fmla="*/ 10 h 713"/>
                <a:gd name="T58" fmla="*/ 140 w 1136"/>
                <a:gd name="T59" fmla="*/ 4 h 713"/>
                <a:gd name="T60" fmla="*/ 134 w 1136"/>
                <a:gd name="T61" fmla="*/ 8 h 713"/>
                <a:gd name="T62" fmla="*/ 124 w 1136"/>
                <a:gd name="T63" fmla="*/ 28 h 713"/>
                <a:gd name="T64" fmla="*/ 118 w 1136"/>
                <a:gd name="T65" fmla="*/ 39 h 713"/>
                <a:gd name="T66" fmla="*/ 216 w 1136"/>
                <a:gd name="T67" fmla="*/ 98 h 713"/>
                <a:gd name="T68" fmla="*/ 130 w 1136"/>
                <a:gd name="T69" fmla="*/ 169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5" name="Freeform 130"/>
            <p:cNvSpPr>
              <a:spLocks noChangeArrowheads="1"/>
            </p:cNvSpPr>
            <p:nvPr/>
          </p:nvSpPr>
          <p:spPr bwMode="auto">
            <a:xfrm>
              <a:off x="2420" y="1567"/>
              <a:ext cx="448" cy="398"/>
            </a:xfrm>
            <a:custGeom>
              <a:avLst/>
              <a:gdLst>
                <a:gd name="T0" fmla="*/ 0 w 896"/>
                <a:gd name="T1" fmla="*/ 339 h 797"/>
                <a:gd name="T2" fmla="*/ 28 w 896"/>
                <a:gd name="T3" fmla="*/ 402 h 797"/>
                <a:gd name="T4" fmla="*/ 65 w 896"/>
                <a:gd name="T5" fmla="*/ 463 h 797"/>
                <a:gd name="T6" fmla="*/ 120 w 896"/>
                <a:gd name="T7" fmla="*/ 510 h 797"/>
                <a:gd name="T8" fmla="*/ 117 w 896"/>
                <a:gd name="T9" fmla="*/ 561 h 797"/>
                <a:gd name="T10" fmla="*/ 211 w 896"/>
                <a:gd name="T11" fmla="*/ 648 h 797"/>
                <a:gd name="T12" fmla="*/ 302 w 896"/>
                <a:gd name="T13" fmla="*/ 685 h 797"/>
                <a:gd name="T14" fmla="*/ 416 w 896"/>
                <a:gd name="T15" fmla="*/ 667 h 797"/>
                <a:gd name="T16" fmla="*/ 465 w 896"/>
                <a:gd name="T17" fmla="*/ 687 h 797"/>
                <a:gd name="T18" fmla="*/ 532 w 896"/>
                <a:gd name="T19" fmla="*/ 659 h 797"/>
                <a:gd name="T20" fmla="*/ 536 w 896"/>
                <a:gd name="T21" fmla="*/ 721 h 797"/>
                <a:gd name="T22" fmla="*/ 571 w 896"/>
                <a:gd name="T23" fmla="*/ 764 h 797"/>
                <a:gd name="T24" fmla="*/ 624 w 896"/>
                <a:gd name="T25" fmla="*/ 748 h 797"/>
                <a:gd name="T26" fmla="*/ 689 w 896"/>
                <a:gd name="T27" fmla="*/ 797 h 797"/>
                <a:gd name="T28" fmla="*/ 750 w 896"/>
                <a:gd name="T29" fmla="*/ 776 h 797"/>
                <a:gd name="T30" fmla="*/ 772 w 896"/>
                <a:gd name="T31" fmla="*/ 756 h 797"/>
                <a:gd name="T32" fmla="*/ 845 w 896"/>
                <a:gd name="T33" fmla="*/ 719 h 797"/>
                <a:gd name="T34" fmla="*/ 851 w 896"/>
                <a:gd name="T35" fmla="*/ 654 h 797"/>
                <a:gd name="T36" fmla="*/ 831 w 896"/>
                <a:gd name="T37" fmla="*/ 595 h 797"/>
                <a:gd name="T38" fmla="*/ 774 w 896"/>
                <a:gd name="T39" fmla="*/ 630 h 797"/>
                <a:gd name="T40" fmla="*/ 717 w 896"/>
                <a:gd name="T41" fmla="*/ 567 h 797"/>
                <a:gd name="T42" fmla="*/ 678 w 896"/>
                <a:gd name="T43" fmla="*/ 534 h 797"/>
                <a:gd name="T44" fmla="*/ 727 w 896"/>
                <a:gd name="T45" fmla="*/ 518 h 797"/>
                <a:gd name="T46" fmla="*/ 723 w 896"/>
                <a:gd name="T47" fmla="*/ 465 h 797"/>
                <a:gd name="T48" fmla="*/ 760 w 896"/>
                <a:gd name="T49" fmla="*/ 433 h 797"/>
                <a:gd name="T50" fmla="*/ 743 w 896"/>
                <a:gd name="T51" fmla="*/ 378 h 797"/>
                <a:gd name="T52" fmla="*/ 788 w 896"/>
                <a:gd name="T53" fmla="*/ 349 h 797"/>
                <a:gd name="T54" fmla="*/ 841 w 896"/>
                <a:gd name="T55" fmla="*/ 398 h 797"/>
                <a:gd name="T56" fmla="*/ 896 w 896"/>
                <a:gd name="T57" fmla="*/ 366 h 797"/>
                <a:gd name="T58" fmla="*/ 876 w 896"/>
                <a:gd name="T59" fmla="*/ 303 h 797"/>
                <a:gd name="T60" fmla="*/ 823 w 896"/>
                <a:gd name="T61" fmla="*/ 284 h 797"/>
                <a:gd name="T62" fmla="*/ 811 w 896"/>
                <a:gd name="T63" fmla="*/ 250 h 797"/>
                <a:gd name="T64" fmla="*/ 727 w 896"/>
                <a:gd name="T65" fmla="*/ 266 h 797"/>
                <a:gd name="T66" fmla="*/ 676 w 896"/>
                <a:gd name="T67" fmla="*/ 213 h 797"/>
                <a:gd name="T68" fmla="*/ 626 w 896"/>
                <a:gd name="T69" fmla="*/ 215 h 797"/>
                <a:gd name="T70" fmla="*/ 622 w 896"/>
                <a:gd name="T71" fmla="*/ 165 h 797"/>
                <a:gd name="T72" fmla="*/ 691 w 896"/>
                <a:gd name="T73" fmla="*/ 83 h 797"/>
                <a:gd name="T74" fmla="*/ 683 w 896"/>
                <a:gd name="T75" fmla="*/ 12 h 797"/>
                <a:gd name="T76" fmla="*/ 609 w 896"/>
                <a:gd name="T77" fmla="*/ 26 h 797"/>
                <a:gd name="T78" fmla="*/ 445 w 896"/>
                <a:gd name="T79" fmla="*/ 0 h 797"/>
                <a:gd name="T80" fmla="*/ 437 w 896"/>
                <a:gd name="T81" fmla="*/ 130 h 797"/>
                <a:gd name="T82" fmla="*/ 353 w 896"/>
                <a:gd name="T83" fmla="*/ 197 h 797"/>
                <a:gd name="T84" fmla="*/ 288 w 896"/>
                <a:gd name="T85" fmla="*/ 209 h 797"/>
                <a:gd name="T86" fmla="*/ 168 w 896"/>
                <a:gd name="T87" fmla="*/ 286 h 797"/>
                <a:gd name="T88" fmla="*/ 97 w 896"/>
                <a:gd name="T89" fmla="*/ 317 h 797"/>
                <a:gd name="T90" fmla="*/ 0 w 896"/>
                <a:gd name="T91" fmla="*/ 339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6" name="Freeform 131"/>
            <p:cNvSpPr>
              <a:spLocks noChangeArrowheads="1"/>
            </p:cNvSpPr>
            <p:nvPr/>
          </p:nvSpPr>
          <p:spPr bwMode="auto">
            <a:xfrm>
              <a:off x="2420" y="1567"/>
              <a:ext cx="448" cy="398"/>
            </a:xfrm>
            <a:custGeom>
              <a:avLst/>
              <a:gdLst>
                <a:gd name="T0" fmla="*/ 0 w 896"/>
                <a:gd name="T1" fmla="*/ 339 h 797"/>
                <a:gd name="T2" fmla="*/ 28 w 896"/>
                <a:gd name="T3" fmla="*/ 402 h 797"/>
                <a:gd name="T4" fmla="*/ 65 w 896"/>
                <a:gd name="T5" fmla="*/ 463 h 797"/>
                <a:gd name="T6" fmla="*/ 120 w 896"/>
                <a:gd name="T7" fmla="*/ 510 h 797"/>
                <a:gd name="T8" fmla="*/ 117 w 896"/>
                <a:gd name="T9" fmla="*/ 561 h 797"/>
                <a:gd name="T10" fmla="*/ 211 w 896"/>
                <a:gd name="T11" fmla="*/ 648 h 797"/>
                <a:gd name="T12" fmla="*/ 302 w 896"/>
                <a:gd name="T13" fmla="*/ 685 h 797"/>
                <a:gd name="T14" fmla="*/ 416 w 896"/>
                <a:gd name="T15" fmla="*/ 667 h 797"/>
                <a:gd name="T16" fmla="*/ 465 w 896"/>
                <a:gd name="T17" fmla="*/ 687 h 797"/>
                <a:gd name="T18" fmla="*/ 532 w 896"/>
                <a:gd name="T19" fmla="*/ 659 h 797"/>
                <a:gd name="T20" fmla="*/ 536 w 896"/>
                <a:gd name="T21" fmla="*/ 721 h 797"/>
                <a:gd name="T22" fmla="*/ 571 w 896"/>
                <a:gd name="T23" fmla="*/ 764 h 797"/>
                <a:gd name="T24" fmla="*/ 624 w 896"/>
                <a:gd name="T25" fmla="*/ 748 h 797"/>
                <a:gd name="T26" fmla="*/ 689 w 896"/>
                <a:gd name="T27" fmla="*/ 797 h 797"/>
                <a:gd name="T28" fmla="*/ 750 w 896"/>
                <a:gd name="T29" fmla="*/ 776 h 797"/>
                <a:gd name="T30" fmla="*/ 772 w 896"/>
                <a:gd name="T31" fmla="*/ 756 h 797"/>
                <a:gd name="T32" fmla="*/ 845 w 896"/>
                <a:gd name="T33" fmla="*/ 719 h 797"/>
                <a:gd name="T34" fmla="*/ 851 w 896"/>
                <a:gd name="T35" fmla="*/ 654 h 797"/>
                <a:gd name="T36" fmla="*/ 831 w 896"/>
                <a:gd name="T37" fmla="*/ 595 h 797"/>
                <a:gd name="T38" fmla="*/ 774 w 896"/>
                <a:gd name="T39" fmla="*/ 630 h 797"/>
                <a:gd name="T40" fmla="*/ 717 w 896"/>
                <a:gd name="T41" fmla="*/ 567 h 797"/>
                <a:gd name="T42" fmla="*/ 678 w 896"/>
                <a:gd name="T43" fmla="*/ 534 h 797"/>
                <a:gd name="T44" fmla="*/ 727 w 896"/>
                <a:gd name="T45" fmla="*/ 518 h 797"/>
                <a:gd name="T46" fmla="*/ 723 w 896"/>
                <a:gd name="T47" fmla="*/ 465 h 797"/>
                <a:gd name="T48" fmla="*/ 760 w 896"/>
                <a:gd name="T49" fmla="*/ 433 h 797"/>
                <a:gd name="T50" fmla="*/ 743 w 896"/>
                <a:gd name="T51" fmla="*/ 378 h 797"/>
                <a:gd name="T52" fmla="*/ 788 w 896"/>
                <a:gd name="T53" fmla="*/ 349 h 797"/>
                <a:gd name="T54" fmla="*/ 841 w 896"/>
                <a:gd name="T55" fmla="*/ 398 h 797"/>
                <a:gd name="T56" fmla="*/ 896 w 896"/>
                <a:gd name="T57" fmla="*/ 366 h 797"/>
                <a:gd name="T58" fmla="*/ 876 w 896"/>
                <a:gd name="T59" fmla="*/ 303 h 797"/>
                <a:gd name="T60" fmla="*/ 823 w 896"/>
                <a:gd name="T61" fmla="*/ 284 h 797"/>
                <a:gd name="T62" fmla="*/ 811 w 896"/>
                <a:gd name="T63" fmla="*/ 250 h 797"/>
                <a:gd name="T64" fmla="*/ 727 w 896"/>
                <a:gd name="T65" fmla="*/ 266 h 797"/>
                <a:gd name="T66" fmla="*/ 676 w 896"/>
                <a:gd name="T67" fmla="*/ 213 h 797"/>
                <a:gd name="T68" fmla="*/ 626 w 896"/>
                <a:gd name="T69" fmla="*/ 215 h 797"/>
                <a:gd name="T70" fmla="*/ 622 w 896"/>
                <a:gd name="T71" fmla="*/ 165 h 797"/>
                <a:gd name="T72" fmla="*/ 691 w 896"/>
                <a:gd name="T73" fmla="*/ 83 h 797"/>
                <a:gd name="T74" fmla="*/ 683 w 896"/>
                <a:gd name="T75" fmla="*/ 12 h 797"/>
                <a:gd name="T76" fmla="*/ 609 w 896"/>
                <a:gd name="T77" fmla="*/ 26 h 797"/>
                <a:gd name="T78" fmla="*/ 445 w 896"/>
                <a:gd name="T79" fmla="*/ 0 h 797"/>
                <a:gd name="T80" fmla="*/ 437 w 896"/>
                <a:gd name="T81" fmla="*/ 130 h 797"/>
                <a:gd name="T82" fmla="*/ 353 w 896"/>
                <a:gd name="T83" fmla="*/ 197 h 797"/>
                <a:gd name="T84" fmla="*/ 288 w 896"/>
                <a:gd name="T85" fmla="*/ 209 h 797"/>
                <a:gd name="T86" fmla="*/ 168 w 896"/>
                <a:gd name="T87" fmla="*/ 286 h 797"/>
                <a:gd name="T88" fmla="*/ 97 w 896"/>
                <a:gd name="T89" fmla="*/ 317 h 797"/>
                <a:gd name="T90" fmla="*/ 0 w 896"/>
                <a:gd name="T91" fmla="*/ 339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7" name="Freeform 132"/>
            <p:cNvSpPr>
              <a:spLocks noChangeArrowheads="1"/>
            </p:cNvSpPr>
            <p:nvPr/>
          </p:nvSpPr>
          <p:spPr bwMode="auto">
            <a:xfrm>
              <a:off x="2408" y="1211"/>
              <a:ext cx="251" cy="526"/>
            </a:xfrm>
            <a:custGeom>
              <a:avLst/>
              <a:gdLst>
                <a:gd name="T0" fmla="*/ 25 w 502"/>
                <a:gd name="T1" fmla="*/ 942 h 1051"/>
                <a:gd name="T2" fmla="*/ 23 w 502"/>
                <a:gd name="T3" fmla="*/ 1051 h 1051"/>
                <a:gd name="T4" fmla="*/ 120 w 502"/>
                <a:gd name="T5" fmla="*/ 1027 h 1051"/>
                <a:gd name="T6" fmla="*/ 191 w 502"/>
                <a:gd name="T7" fmla="*/ 998 h 1051"/>
                <a:gd name="T8" fmla="*/ 311 w 502"/>
                <a:gd name="T9" fmla="*/ 919 h 1051"/>
                <a:gd name="T10" fmla="*/ 376 w 502"/>
                <a:gd name="T11" fmla="*/ 909 h 1051"/>
                <a:gd name="T12" fmla="*/ 460 w 502"/>
                <a:gd name="T13" fmla="*/ 840 h 1051"/>
                <a:gd name="T14" fmla="*/ 468 w 502"/>
                <a:gd name="T15" fmla="*/ 712 h 1051"/>
                <a:gd name="T16" fmla="*/ 429 w 502"/>
                <a:gd name="T17" fmla="*/ 675 h 1051"/>
                <a:gd name="T18" fmla="*/ 433 w 502"/>
                <a:gd name="T19" fmla="*/ 635 h 1051"/>
                <a:gd name="T20" fmla="*/ 460 w 502"/>
                <a:gd name="T21" fmla="*/ 600 h 1051"/>
                <a:gd name="T22" fmla="*/ 454 w 502"/>
                <a:gd name="T23" fmla="*/ 565 h 1051"/>
                <a:gd name="T24" fmla="*/ 484 w 502"/>
                <a:gd name="T25" fmla="*/ 504 h 1051"/>
                <a:gd name="T26" fmla="*/ 470 w 502"/>
                <a:gd name="T27" fmla="*/ 433 h 1051"/>
                <a:gd name="T28" fmla="*/ 395 w 502"/>
                <a:gd name="T29" fmla="*/ 395 h 1051"/>
                <a:gd name="T30" fmla="*/ 397 w 502"/>
                <a:gd name="T31" fmla="*/ 324 h 1051"/>
                <a:gd name="T32" fmla="*/ 429 w 502"/>
                <a:gd name="T33" fmla="*/ 293 h 1051"/>
                <a:gd name="T34" fmla="*/ 435 w 502"/>
                <a:gd name="T35" fmla="*/ 254 h 1051"/>
                <a:gd name="T36" fmla="*/ 476 w 502"/>
                <a:gd name="T37" fmla="*/ 240 h 1051"/>
                <a:gd name="T38" fmla="*/ 502 w 502"/>
                <a:gd name="T39" fmla="*/ 169 h 1051"/>
                <a:gd name="T40" fmla="*/ 476 w 502"/>
                <a:gd name="T41" fmla="*/ 122 h 1051"/>
                <a:gd name="T42" fmla="*/ 437 w 502"/>
                <a:gd name="T43" fmla="*/ 104 h 1051"/>
                <a:gd name="T44" fmla="*/ 441 w 502"/>
                <a:gd name="T45" fmla="*/ 61 h 1051"/>
                <a:gd name="T46" fmla="*/ 484 w 502"/>
                <a:gd name="T47" fmla="*/ 41 h 1051"/>
                <a:gd name="T48" fmla="*/ 454 w 502"/>
                <a:gd name="T49" fmla="*/ 0 h 1051"/>
                <a:gd name="T50" fmla="*/ 348 w 502"/>
                <a:gd name="T51" fmla="*/ 43 h 1051"/>
                <a:gd name="T52" fmla="*/ 285 w 502"/>
                <a:gd name="T53" fmla="*/ 43 h 1051"/>
                <a:gd name="T54" fmla="*/ 199 w 502"/>
                <a:gd name="T55" fmla="*/ 74 h 1051"/>
                <a:gd name="T56" fmla="*/ 151 w 502"/>
                <a:gd name="T57" fmla="*/ 193 h 1051"/>
                <a:gd name="T58" fmla="*/ 73 w 502"/>
                <a:gd name="T59" fmla="*/ 222 h 1051"/>
                <a:gd name="T60" fmla="*/ 73 w 502"/>
                <a:gd name="T61" fmla="*/ 291 h 1051"/>
                <a:gd name="T62" fmla="*/ 45 w 502"/>
                <a:gd name="T63" fmla="*/ 415 h 1051"/>
                <a:gd name="T64" fmla="*/ 0 w 502"/>
                <a:gd name="T65" fmla="*/ 468 h 1051"/>
                <a:gd name="T66" fmla="*/ 51 w 502"/>
                <a:gd name="T67" fmla="*/ 555 h 1051"/>
                <a:gd name="T68" fmla="*/ 14 w 502"/>
                <a:gd name="T69" fmla="*/ 655 h 1051"/>
                <a:gd name="T70" fmla="*/ 33 w 502"/>
                <a:gd name="T71" fmla="*/ 789 h 1051"/>
                <a:gd name="T72" fmla="*/ 57 w 502"/>
                <a:gd name="T73" fmla="*/ 877 h 1051"/>
                <a:gd name="T74" fmla="*/ 25 w 502"/>
                <a:gd name="T75" fmla="*/ 942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8" name="Freeform 133"/>
            <p:cNvSpPr>
              <a:spLocks noChangeArrowheads="1"/>
            </p:cNvSpPr>
            <p:nvPr/>
          </p:nvSpPr>
          <p:spPr bwMode="auto">
            <a:xfrm>
              <a:off x="2408" y="1211"/>
              <a:ext cx="251" cy="526"/>
            </a:xfrm>
            <a:custGeom>
              <a:avLst/>
              <a:gdLst>
                <a:gd name="T0" fmla="*/ 25 w 502"/>
                <a:gd name="T1" fmla="*/ 942 h 1051"/>
                <a:gd name="T2" fmla="*/ 23 w 502"/>
                <a:gd name="T3" fmla="*/ 1051 h 1051"/>
                <a:gd name="T4" fmla="*/ 120 w 502"/>
                <a:gd name="T5" fmla="*/ 1027 h 1051"/>
                <a:gd name="T6" fmla="*/ 191 w 502"/>
                <a:gd name="T7" fmla="*/ 998 h 1051"/>
                <a:gd name="T8" fmla="*/ 311 w 502"/>
                <a:gd name="T9" fmla="*/ 919 h 1051"/>
                <a:gd name="T10" fmla="*/ 376 w 502"/>
                <a:gd name="T11" fmla="*/ 909 h 1051"/>
                <a:gd name="T12" fmla="*/ 460 w 502"/>
                <a:gd name="T13" fmla="*/ 840 h 1051"/>
                <a:gd name="T14" fmla="*/ 468 w 502"/>
                <a:gd name="T15" fmla="*/ 712 h 1051"/>
                <a:gd name="T16" fmla="*/ 429 w 502"/>
                <a:gd name="T17" fmla="*/ 675 h 1051"/>
                <a:gd name="T18" fmla="*/ 433 w 502"/>
                <a:gd name="T19" fmla="*/ 635 h 1051"/>
                <a:gd name="T20" fmla="*/ 460 w 502"/>
                <a:gd name="T21" fmla="*/ 600 h 1051"/>
                <a:gd name="T22" fmla="*/ 454 w 502"/>
                <a:gd name="T23" fmla="*/ 565 h 1051"/>
                <a:gd name="T24" fmla="*/ 484 w 502"/>
                <a:gd name="T25" fmla="*/ 504 h 1051"/>
                <a:gd name="T26" fmla="*/ 470 w 502"/>
                <a:gd name="T27" fmla="*/ 433 h 1051"/>
                <a:gd name="T28" fmla="*/ 395 w 502"/>
                <a:gd name="T29" fmla="*/ 395 h 1051"/>
                <a:gd name="T30" fmla="*/ 397 w 502"/>
                <a:gd name="T31" fmla="*/ 324 h 1051"/>
                <a:gd name="T32" fmla="*/ 429 w 502"/>
                <a:gd name="T33" fmla="*/ 293 h 1051"/>
                <a:gd name="T34" fmla="*/ 435 w 502"/>
                <a:gd name="T35" fmla="*/ 254 h 1051"/>
                <a:gd name="T36" fmla="*/ 476 w 502"/>
                <a:gd name="T37" fmla="*/ 240 h 1051"/>
                <a:gd name="T38" fmla="*/ 502 w 502"/>
                <a:gd name="T39" fmla="*/ 169 h 1051"/>
                <a:gd name="T40" fmla="*/ 476 w 502"/>
                <a:gd name="T41" fmla="*/ 122 h 1051"/>
                <a:gd name="T42" fmla="*/ 437 w 502"/>
                <a:gd name="T43" fmla="*/ 104 h 1051"/>
                <a:gd name="T44" fmla="*/ 441 w 502"/>
                <a:gd name="T45" fmla="*/ 61 h 1051"/>
                <a:gd name="T46" fmla="*/ 484 w 502"/>
                <a:gd name="T47" fmla="*/ 41 h 1051"/>
                <a:gd name="T48" fmla="*/ 454 w 502"/>
                <a:gd name="T49" fmla="*/ 0 h 1051"/>
                <a:gd name="T50" fmla="*/ 348 w 502"/>
                <a:gd name="T51" fmla="*/ 43 h 1051"/>
                <a:gd name="T52" fmla="*/ 285 w 502"/>
                <a:gd name="T53" fmla="*/ 43 h 1051"/>
                <a:gd name="T54" fmla="*/ 199 w 502"/>
                <a:gd name="T55" fmla="*/ 74 h 1051"/>
                <a:gd name="T56" fmla="*/ 151 w 502"/>
                <a:gd name="T57" fmla="*/ 193 h 1051"/>
                <a:gd name="T58" fmla="*/ 73 w 502"/>
                <a:gd name="T59" fmla="*/ 222 h 1051"/>
                <a:gd name="T60" fmla="*/ 73 w 502"/>
                <a:gd name="T61" fmla="*/ 291 h 1051"/>
                <a:gd name="T62" fmla="*/ 45 w 502"/>
                <a:gd name="T63" fmla="*/ 415 h 1051"/>
                <a:gd name="T64" fmla="*/ 0 w 502"/>
                <a:gd name="T65" fmla="*/ 468 h 1051"/>
                <a:gd name="T66" fmla="*/ 51 w 502"/>
                <a:gd name="T67" fmla="*/ 555 h 1051"/>
                <a:gd name="T68" fmla="*/ 14 w 502"/>
                <a:gd name="T69" fmla="*/ 655 h 1051"/>
                <a:gd name="T70" fmla="*/ 33 w 502"/>
                <a:gd name="T71" fmla="*/ 789 h 1051"/>
                <a:gd name="T72" fmla="*/ 57 w 502"/>
                <a:gd name="T73" fmla="*/ 877 h 1051"/>
                <a:gd name="T74" fmla="*/ 25 w 502"/>
                <a:gd name="T75" fmla="*/ 942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69" name="Freeform 134"/>
            <p:cNvSpPr>
              <a:spLocks noChangeArrowheads="1"/>
            </p:cNvSpPr>
            <p:nvPr/>
          </p:nvSpPr>
          <p:spPr bwMode="auto">
            <a:xfrm>
              <a:off x="2016" y="1315"/>
              <a:ext cx="464" cy="664"/>
            </a:xfrm>
            <a:custGeom>
              <a:avLst/>
              <a:gdLst>
                <a:gd name="T0" fmla="*/ 8 w 929"/>
                <a:gd name="T1" fmla="*/ 425 h 1329"/>
                <a:gd name="T2" fmla="*/ 87 w 929"/>
                <a:gd name="T3" fmla="*/ 504 h 1329"/>
                <a:gd name="T4" fmla="*/ 124 w 929"/>
                <a:gd name="T5" fmla="*/ 595 h 1329"/>
                <a:gd name="T6" fmla="*/ 107 w 929"/>
                <a:gd name="T7" fmla="*/ 681 h 1329"/>
                <a:gd name="T8" fmla="*/ 174 w 929"/>
                <a:gd name="T9" fmla="*/ 732 h 1329"/>
                <a:gd name="T10" fmla="*/ 272 w 929"/>
                <a:gd name="T11" fmla="*/ 748 h 1329"/>
                <a:gd name="T12" fmla="*/ 317 w 929"/>
                <a:gd name="T13" fmla="*/ 689 h 1329"/>
                <a:gd name="T14" fmla="*/ 315 w 929"/>
                <a:gd name="T15" fmla="*/ 612 h 1329"/>
                <a:gd name="T16" fmla="*/ 288 w 929"/>
                <a:gd name="T17" fmla="*/ 435 h 1329"/>
                <a:gd name="T18" fmla="*/ 370 w 929"/>
                <a:gd name="T19" fmla="*/ 453 h 1329"/>
                <a:gd name="T20" fmla="*/ 439 w 929"/>
                <a:gd name="T21" fmla="*/ 504 h 1329"/>
                <a:gd name="T22" fmla="*/ 575 w 929"/>
                <a:gd name="T23" fmla="*/ 603 h 1329"/>
                <a:gd name="T24" fmla="*/ 561 w 929"/>
                <a:gd name="T25" fmla="*/ 697 h 1329"/>
                <a:gd name="T26" fmla="*/ 449 w 929"/>
                <a:gd name="T27" fmla="*/ 758 h 1329"/>
                <a:gd name="T28" fmla="*/ 396 w 929"/>
                <a:gd name="T29" fmla="*/ 819 h 1329"/>
                <a:gd name="T30" fmla="*/ 286 w 929"/>
                <a:gd name="T31" fmla="*/ 797 h 1329"/>
                <a:gd name="T32" fmla="*/ 260 w 929"/>
                <a:gd name="T33" fmla="*/ 890 h 1329"/>
                <a:gd name="T34" fmla="*/ 282 w 929"/>
                <a:gd name="T35" fmla="*/ 998 h 1329"/>
                <a:gd name="T36" fmla="*/ 195 w 929"/>
                <a:gd name="T37" fmla="*/ 1071 h 1329"/>
                <a:gd name="T38" fmla="*/ 215 w 929"/>
                <a:gd name="T39" fmla="*/ 1142 h 1329"/>
                <a:gd name="T40" fmla="*/ 252 w 929"/>
                <a:gd name="T41" fmla="*/ 1217 h 1329"/>
                <a:gd name="T42" fmla="*/ 443 w 929"/>
                <a:gd name="T43" fmla="*/ 1232 h 1329"/>
                <a:gd name="T44" fmla="*/ 571 w 929"/>
                <a:gd name="T45" fmla="*/ 1254 h 1329"/>
                <a:gd name="T46" fmla="*/ 689 w 929"/>
                <a:gd name="T47" fmla="*/ 1299 h 1329"/>
                <a:gd name="T48" fmla="*/ 754 w 929"/>
                <a:gd name="T49" fmla="*/ 1323 h 1329"/>
                <a:gd name="T50" fmla="*/ 727 w 929"/>
                <a:gd name="T51" fmla="*/ 1234 h 1329"/>
                <a:gd name="T52" fmla="*/ 811 w 929"/>
                <a:gd name="T53" fmla="*/ 1163 h 1329"/>
                <a:gd name="T54" fmla="*/ 715 w 929"/>
                <a:gd name="T55" fmla="*/ 1104 h 1329"/>
                <a:gd name="T56" fmla="*/ 802 w 929"/>
                <a:gd name="T57" fmla="*/ 1083 h 1329"/>
                <a:gd name="T58" fmla="*/ 926 w 929"/>
                <a:gd name="T59" fmla="*/ 1065 h 1329"/>
                <a:gd name="T60" fmla="*/ 874 w 929"/>
                <a:gd name="T61" fmla="*/ 967 h 1329"/>
                <a:gd name="T62" fmla="*/ 809 w 929"/>
                <a:gd name="T63" fmla="*/ 845 h 1329"/>
                <a:gd name="T64" fmla="*/ 843 w 929"/>
                <a:gd name="T65" fmla="*/ 671 h 1329"/>
                <a:gd name="T66" fmla="*/ 800 w 929"/>
                <a:gd name="T67" fmla="*/ 449 h 1329"/>
                <a:gd name="T68" fmla="*/ 786 w 929"/>
                <a:gd name="T69" fmla="*/ 262 h 1329"/>
                <a:gd name="T70" fmla="*/ 859 w 929"/>
                <a:gd name="T71" fmla="*/ 85 h 1329"/>
                <a:gd name="T72" fmla="*/ 825 w 929"/>
                <a:gd name="T73" fmla="*/ 0 h 1329"/>
                <a:gd name="T74" fmla="*/ 731 w 929"/>
                <a:gd name="T75" fmla="*/ 40 h 1329"/>
                <a:gd name="T76" fmla="*/ 658 w 929"/>
                <a:gd name="T77" fmla="*/ 179 h 1329"/>
                <a:gd name="T78" fmla="*/ 516 w 929"/>
                <a:gd name="T79" fmla="*/ 349 h 1329"/>
                <a:gd name="T80" fmla="*/ 396 w 929"/>
                <a:gd name="T81" fmla="*/ 337 h 1329"/>
                <a:gd name="T82" fmla="*/ 296 w 929"/>
                <a:gd name="T83" fmla="*/ 282 h 1329"/>
                <a:gd name="T84" fmla="*/ 290 w 929"/>
                <a:gd name="T85" fmla="*/ 168 h 1329"/>
                <a:gd name="T86" fmla="*/ 272 w 929"/>
                <a:gd name="T87" fmla="*/ 73 h 1329"/>
                <a:gd name="T88" fmla="*/ 172 w 929"/>
                <a:gd name="T89" fmla="*/ 170 h 1329"/>
                <a:gd name="T90" fmla="*/ 107 w 929"/>
                <a:gd name="T91" fmla="*/ 362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70" name="Freeform 135"/>
            <p:cNvSpPr>
              <a:spLocks noChangeArrowheads="1"/>
            </p:cNvSpPr>
            <p:nvPr/>
          </p:nvSpPr>
          <p:spPr bwMode="auto">
            <a:xfrm>
              <a:off x="3267" y="2399"/>
              <a:ext cx="121" cy="305"/>
            </a:xfrm>
            <a:custGeom>
              <a:avLst/>
              <a:gdLst>
                <a:gd name="T0" fmla="*/ 172 w 242"/>
                <a:gd name="T1" fmla="*/ 4 h 610"/>
                <a:gd name="T2" fmla="*/ 154 w 242"/>
                <a:gd name="T3" fmla="*/ 24 h 610"/>
                <a:gd name="T4" fmla="*/ 132 w 242"/>
                <a:gd name="T5" fmla="*/ 44 h 610"/>
                <a:gd name="T6" fmla="*/ 111 w 242"/>
                <a:gd name="T7" fmla="*/ 63 h 610"/>
                <a:gd name="T8" fmla="*/ 87 w 242"/>
                <a:gd name="T9" fmla="*/ 97 h 610"/>
                <a:gd name="T10" fmla="*/ 73 w 242"/>
                <a:gd name="T11" fmla="*/ 122 h 610"/>
                <a:gd name="T12" fmla="*/ 63 w 242"/>
                <a:gd name="T13" fmla="*/ 148 h 610"/>
                <a:gd name="T14" fmla="*/ 44 w 242"/>
                <a:gd name="T15" fmla="*/ 189 h 610"/>
                <a:gd name="T16" fmla="*/ 20 w 242"/>
                <a:gd name="T17" fmla="*/ 234 h 610"/>
                <a:gd name="T18" fmla="*/ 4 w 242"/>
                <a:gd name="T19" fmla="*/ 268 h 610"/>
                <a:gd name="T20" fmla="*/ 2 w 242"/>
                <a:gd name="T21" fmla="*/ 309 h 610"/>
                <a:gd name="T22" fmla="*/ 14 w 242"/>
                <a:gd name="T23" fmla="*/ 354 h 610"/>
                <a:gd name="T24" fmla="*/ 18 w 242"/>
                <a:gd name="T25" fmla="*/ 396 h 610"/>
                <a:gd name="T26" fmla="*/ 12 w 242"/>
                <a:gd name="T27" fmla="*/ 431 h 610"/>
                <a:gd name="T28" fmla="*/ 24 w 242"/>
                <a:gd name="T29" fmla="*/ 455 h 610"/>
                <a:gd name="T30" fmla="*/ 57 w 242"/>
                <a:gd name="T31" fmla="*/ 477 h 610"/>
                <a:gd name="T32" fmla="*/ 85 w 242"/>
                <a:gd name="T33" fmla="*/ 514 h 610"/>
                <a:gd name="T34" fmla="*/ 111 w 242"/>
                <a:gd name="T35" fmla="*/ 540 h 610"/>
                <a:gd name="T36" fmla="*/ 130 w 242"/>
                <a:gd name="T37" fmla="*/ 555 h 610"/>
                <a:gd name="T38" fmla="*/ 140 w 242"/>
                <a:gd name="T39" fmla="*/ 583 h 610"/>
                <a:gd name="T40" fmla="*/ 148 w 242"/>
                <a:gd name="T41" fmla="*/ 606 h 610"/>
                <a:gd name="T42" fmla="*/ 162 w 242"/>
                <a:gd name="T43" fmla="*/ 606 h 610"/>
                <a:gd name="T44" fmla="*/ 168 w 242"/>
                <a:gd name="T45" fmla="*/ 581 h 610"/>
                <a:gd name="T46" fmla="*/ 168 w 242"/>
                <a:gd name="T47" fmla="*/ 538 h 610"/>
                <a:gd name="T48" fmla="*/ 179 w 242"/>
                <a:gd name="T49" fmla="*/ 494 h 610"/>
                <a:gd name="T50" fmla="*/ 201 w 242"/>
                <a:gd name="T51" fmla="*/ 457 h 610"/>
                <a:gd name="T52" fmla="*/ 217 w 242"/>
                <a:gd name="T53" fmla="*/ 412 h 610"/>
                <a:gd name="T54" fmla="*/ 225 w 242"/>
                <a:gd name="T55" fmla="*/ 343 h 610"/>
                <a:gd name="T56" fmla="*/ 229 w 242"/>
                <a:gd name="T57" fmla="*/ 264 h 610"/>
                <a:gd name="T58" fmla="*/ 229 w 242"/>
                <a:gd name="T59" fmla="*/ 203 h 610"/>
                <a:gd name="T60" fmla="*/ 240 w 242"/>
                <a:gd name="T61" fmla="*/ 156 h 610"/>
                <a:gd name="T62" fmla="*/ 238 w 242"/>
                <a:gd name="T63" fmla="*/ 112 h 610"/>
                <a:gd name="T64" fmla="*/ 223 w 242"/>
                <a:gd name="T65" fmla="*/ 73 h 610"/>
                <a:gd name="T66" fmla="*/ 207 w 242"/>
                <a:gd name="T67" fmla="*/ 42 h 610"/>
                <a:gd name="T68" fmla="*/ 185 w 242"/>
                <a:gd name="T69" fmla="*/ 10 h 610"/>
                <a:gd name="T70" fmla="*/ 173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3175" cmpd="sng">
              <a:solidFill>
                <a:schemeClr val="bg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0483" name="Group 72"/>
          <p:cNvGrpSpPr/>
          <p:nvPr/>
        </p:nvGrpSpPr>
        <p:grpSpPr>
          <a:xfrm>
            <a:off x="5230813" y="2903538"/>
            <a:ext cx="719137" cy="717550"/>
            <a:chOff x="0" y="0"/>
            <a:chExt cx="540000" cy="540000"/>
          </a:xfrm>
        </p:grpSpPr>
        <p:sp>
          <p:nvSpPr>
            <p:cNvPr id="72" name="同心圆 69"/>
            <p:cNvSpPr>
              <a:spLocks noChangeArrowheads="1"/>
            </p:cNvSpPr>
            <p:nvPr/>
          </p:nvSpPr>
          <p:spPr bwMode="auto">
            <a:xfrm>
              <a:off x="69975" y="69975"/>
              <a:ext cx="400050" cy="400050"/>
            </a:xfrm>
            <a:custGeom>
              <a:avLst/>
              <a:gdLst>
                <a:gd name="G0" fmla="+- 3719 0 0"/>
                <a:gd name="G1" fmla="+- 21600 0 3719"/>
                <a:gd name="G2" fmla="+- 21600 0 3719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719" y="10800"/>
                  </a:moveTo>
                  <a:cubicBezTo>
                    <a:pt x="3719" y="14711"/>
                    <a:pt x="6889" y="17881"/>
                    <a:pt x="10800" y="17881"/>
                  </a:cubicBezTo>
                  <a:cubicBezTo>
                    <a:pt x="14711" y="17881"/>
                    <a:pt x="17881" y="14711"/>
                    <a:pt x="17881" y="10800"/>
                  </a:cubicBezTo>
                  <a:cubicBezTo>
                    <a:pt x="17881" y="6889"/>
                    <a:pt x="14711" y="3719"/>
                    <a:pt x="10800" y="3719"/>
                  </a:cubicBezTo>
                  <a:cubicBezTo>
                    <a:pt x="6889" y="3719"/>
                    <a:pt x="3719" y="6889"/>
                    <a:pt x="3719" y="10800"/>
                  </a:cubicBezTo>
                  <a:close/>
                </a:path>
              </a:pathLst>
            </a:custGeom>
            <a:solidFill>
              <a:srgbClr val="50C4ED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73" name="同心圆 70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custGeom>
              <a:avLst/>
              <a:gdLst>
                <a:gd name="G0" fmla="+- 1302 0 0"/>
                <a:gd name="G1" fmla="+- 21600 0 1302"/>
                <a:gd name="G2" fmla="+- 21600 0 130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302" y="10800"/>
                  </a:moveTo>
                  <a:cubicBezTo>
                    <a:pt x="1302" y="16046"/>
                    <a:pt x="5554" y="20298"/>
                    <a:pt x="10800" y="20298"/>
                  </a:cubicBezTo>
                  <a:cubicBezTo>
                    <a:pt x="16046" y="20298"/>
                    <a:pt x="20298" y="16046"/>
                    <a:pt x="20298" y="10800"/>
                  </a:cubicBezTo>
                  <a:cubicBezTo>
                    <a:pt x="20298" y="5554"/>
                    <a:pt x="16046" y="1302"/>
                    <a:pt x="10800" y="1302"/>
                  </a:cubicBezTo>
                  <a:cubicBezTo>
                    <a:pt x="5554" y="1302"/>
                    <a:pt x="1302" y="5554"/>
                    <a:pt x="1302" y="10800"/>
                  </a:cubicBezTo>
                  <a:close/>
                </a:path>
              </a:pathLst>
            </a:custGeom>
            <a:solidFill>
              <a:srgbClr val="50C4ED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74" name="椭圆 71"/>
            <p:cNvSpPr>
              <a:spLocks noChangeArrowheads="1"/>
            </p:cNvSpPr>
            <p:nvPr/>
          </p:nvSpPr>
          <p:spPr bwMode="auto">
            <a:xfrm>
              <a:off x="211351" y="211351"/>
              <a:ext cx="117299" cy="117299"/>
            </a:xfrm>
            <a:prstGeom prst="ellipse">
              <a:avLst/>
            </a:prstGeom>
            <a:solidFill>
              <a:srgbClr val="128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0484" name="Group 76"/>
          <p:cNvGrpSpPr/>
          <p:nvPr/>
        </p:nvGrpSpPr>
        <p:grpSpPr>
          <a:xfrm>
            <a:off x="5524500" y="3714750"/>
            <a:ext cx="719138" cy="717550"/>
            <a:chOff x="0" y="0"/>
            <a:chExt cx="540000" cy="540000"/>
          </a:xfrm>
        </p:grpSpPr>
        <p:sp>
          <p:nvSpPr>
            <p:cNvPr id="76" name="同心圆 74"/>
            <p:cNvSpPr>
              <a:spLocks noChangeArrowheads="1"/>
            </p:cNvSpPr>
            <p:nvPr/>
          </p:nvSpPr>
          <p:spPr bwMode="auto">
            <a:xfrm>
              <a:off x="69975" y="69975"/>
              <a:ext cx="400050" cy="400050"/>
            </a:xfrm>
            <a:custGeom>
              <a:avLst/>
              <a:gdLst>
                <a:gd name="G0" fmla="+- 3719 0 0"/>
                <a:gd name="G1" fmla="+- 21600 0 3719"/>
                <a:gd name="G2" fmla="+- 21600 0 3719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719" y="10800"/>
                  </a:moveTo>
                  <a:cubicBezTo>
                    <a:pt x="3719" y="14711"/>
                    <a:pt x="6889" y="17881"/>
                    <a:pt x="10800" y="17881"/>
                  </a:cubicBezTo>
                  <a:cubicBezTo>
                    <a:pt x="14711" y="17881"/>
                    <a:pt x="17881" y="14711"/>
                    <a:pt x="17881" y="10800"/>
                  </a:cubicBezTo>
                  <a:cubicBezTo>
                    <a:pt x="17881" y="6889"/>
                    <a:pt x="14711" y="3719"/>
                    <a:pt x="10800" y="3719"/>
                  </a:cubicBezTo>
                  <a:cubicBezTo>
                    <a:pt x="6889" y="3719"/>
                    <a:pt x="3719" y="6889"/>
                    <a:pt x="3719" y="10800"/>
                  </a:cubicBezTo>
                  <a:close/>
                </a:path>
              </a:pathLst>
            </a:custGeom>
            <a:solidFill>
              <a:srgbClr val="50C4ED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77" name="同心圆 75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custGeom>
              <a:avLst/>
              <a:gdLst>
                <a:gd name="G0" fmla="+- 1302 0 0"/>
                <a:gd name="G1" fmla="+- 21600 0 1302"/>
                <a:gd name="G2" fmla="+- 21600 0 130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302" y="10800"/>
                  </a:moveTo>
                  <a:cubicBezTo>
                    <a:pt x="1302" y="16046"/>
                    <a:pt x="5554" y="20298"/>
                    <a:pt x="10800" y="20298"/>
                  </a:cubicBezTo>
                  <a:cubicBezTo>
                    <a:pt x="16046" y="20298"/>
                    <a:pt x="20298" y="16046"/>
                    <a:pt x="20298" y="10800"/>
                  </a:cubicBezTo>
                  <a:cubicBezTo>
                    <a:pt x="20298" y="5554"/>
                    <a:pt x="16046" y="1302"/>
                    <a:pt x="10800" y="1302"/>
                  </a:cubicBezTo>
                  <a:cubicBezTo>
                    <a:pt x="5554" y="1302"/>
                    <a:pt x="1302" y="5554"/>
                    <a:pt x="1302" y="10800"/>
                  </a:cubicBezTo>
                  <a:close/>
                </a:path>
              </a:pathLst>
            </a:custGeom>
            <a:solidFill>
              <a:srgbClr val="50C4ED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78" name="椭圆 76"/>
            <p:cNvSpPr>
              <a:spLocks noChangeArrowheads="1"/>
            </p:cNvSpPr>
            <p:nvPr/>
          </p:nvSpPr>
          <p:spPr bwMode="auto">
            <a:xfrm>
              <a:off x="211351" y="211351"/>
              <a:ext cx="117299" cy="117299"/>
            </a:xfrm>
            <a:prstGeom prst="ellipse">
              <a:avLst/>
            </a:prstGeom>
            <a:solidFill>
              <a:srgbClr val="128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0485" name="Group 80"/>
          <p:cNvGrpSpPr/>
          <p:nvPr/>
        </p:nvGrpSpPr>
        <p:grpSpPr>
          <a:xfrm>
            <a:off x="4902200" y="5343525"/>
            <a:ext cx="717550" cy="717550"/>
            <a:chOff x="0" y="0"/>
            <a:chExt cx="540000" cy="540000"/>
          </a:xfrm>
        </p:grpSpPr>
        <p:sp>
          <p:nvSpPr>
            <p:cNvPr id="80" name="同心圆 78"/>
            <p:cNvSpPr>
              <a:spLocks noChangeArrowheads="1"/>
            </p:cNvSpPr>
            <p:nvPr/>
          </p:nvSpPr>
          <p:spPr bwMode="auto">
            <a:xfrm>
              <a:off x="69975" y="69975"/>
              <a:ext cx="400050" cy="400050"/>
            </a:xfrm>
            <a:custGeom>
              <a:avLst/>
              <a:gdLst>
                <a:gd name="G0" fmla="+- 3719 0 0"/>
                <a:gd name="G1" fmla="+- 21600 0 3719"/>
                <a:gd name="G2" fmla="+- 21600 0 3719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719" y="10800"/>
                  </a:moveTo>
                  <a:cubicBezTo>
                    <a:pt x="3719" y="14711"/>
                    <a:pt x="6889" y="17881"/>
                    <a:pt x="10800" y="17881"/>
                  </a:cubicBezTo>
                  <a:cubicBezTo>
                    <a:pt x="14711" y="17881"/>
                    <a:pt x="17881" y="14711"/>
                    <a:pt x="17881" y="10800"/>
                  </a:cubicBezTo>
                  <a:cubicBezTo>
                    <a:pt x="17881" y="6889"/>
                    <a:pt x="14711" y="3719"/>
                    <a:pt x="10800" y="3719"/>
                  </a:cubicBezTo>
                  <a:cubicBezTo>
                    <a:pt x="6889" y="3719"/>
                    <a:pt x="3719" y="6889"/>
                    <a:pt x="3719" y="10800"/>
                  </a:cubicBezTo>
                  <a:close/>
                </a:path>
              </a:pathLst>
            </a:custGeom>
            <a:solidFill>
              <a:srgbClr val="50C4ED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81" name="同心圆 79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custGeom>
              <a:avLst/>
              <a:gdLst>
                <a:gd name="G0" fmla="+- 1302 0 0"/>
                <a:gd name="G1" fmla="+- 21600 0 1302"/>
                <a:gd name="G2" fmla="+- 21600 0 130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302" y="10800"/>
                  </a:moveTo>
                  <a:cubicBezTo>
                    <a:pt x="1302" y="16046"/>
                    <a:pt x="5554" y="20298"/>
                    <a:pt x="10800" y="20298"/>
                  </a:cubicBezTo>
                  <a:cubicBezTo>
                    <a:pt x="16046" y="20298"/>
                    <a:pt x="20298" y="16046"/>
                    <a:pt x="20298" y="10800"/>
                  </a:cubicBezTo>
                  <a:cubicBezTo>
                    <a:pt x="20298" y="5554"/>
                    <a:pt x="16046" y="1302"/>
                    <a:pt x="10800" y="1302"/>
                  </a:cubicBezTo>
                  <a:cubicBezTo>
                    <a:pt x="5554" y="1302"/>
                    <a:pt x="1302" y="5554"/>
                    <a:pt x="1302" y="10800"/>
                  </a:cubicBezTo>
                  <a:close/>
                </a:path>
              </a:pathLst>
            </a:custGeom>
            <a:solidFill>
              <a:srgbClr val="50C4ED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sp>
          <p:nvSpPr>
            <p:cNvPr id="82" name="椭圆 80"/>
            <p:cNvSpPr>
              <a:spLocks noChangeArrowheads="1"/>
            </p:cNvSpPr>
            <p:nvPr/>
          </p:nvSpPr>
          <p:spPr bwMode="auto">
            <a:xfrm>
              <a:off x="211351" y="211351"/>
              <a:ext cx="117299" cy="117299"/>
            </a:xfrm>
            <a:prstGeom prst="ellipse">
              <a:avLst/>
            </a:prstGeom>
            <a:solidFill>
              <a:srgbClr val="128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230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677150" y="835025"/>
            <a:ext cx="3354388" cy="5310188"/>
            <a:chOff x="7677298" y="834611"/>
            <a:chExt cx="3354702" cy="5310839"/>
          </a:xfrm>
        </p:grpSpPr>
        <p:grpSp>
          <p:nvGrpSpPr>
            <p:cNvPr id="20493" name="Group 84"/>
            <p:cNvGrpSpPr/>
            <p:nvPr/>
          </p:nvGrpSpPr>
          <p:grpSpPr>
            <a:xfrm>
              <a:off x="7677298" y="834611"/>
              <a:ext cx="3354702" cy="1508282"/>
              <a:chOff x="0" y="0"/>
              <a:chExt cx="2520271" cy="1133930"/>
            </a:xfrm>
          </p:grpSpPr>
          <p:grpSp>
            <p:nvGrpSpPr>
              <p:cNvPr id="20506" name="Group 85"/>
              <p:cNvGrpSpPr/>
              <p:nvPr/>
            </p:nvGrpSpPr>
            <p:grpSpPr>
              <a:xfrm>
                <a:off x="71038" y="0"/>
                <a:ext cx="2313025" cy="361530"/>
                <a:chOff x="0" y="0"/>
                <a:chExt cx="2313025" cy="361530"/>
              </a:xfrm>
            </p:grpSpPr>
            <p:sp>
              <p:nvSpPr>
                <p:cNvPr id="86" name="矩形 81"/>
                <p:cNvSpPr>
                  <a:spLocks noChangeArrowheads="1"/>
                </p:cNvSpPr>
                <p:nvPr/>
              </p:nvSpPr>
              <p:spPr bwMode="auto">
                <a:xfrm>
                  <a:off x="0" y="37530"/>
                  <a:ext cx="2313025" cy="324000"/>
                </a:xfrm>
                <a:prstGeom prst="rect">
                  <a:avLst/>
                </a:prstGeom>
                <a:solidFill>
                  <a:srgbClr val="00B9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87" name="矩形 82"/>
                <p:cNvSpPr>
                  <a:spLocks noChangeArrowheads="1"/>
                </p:cNvSpPr>
                <p:nvPr/>
              </p:nvSpPr>
              <p:spPr bwMode="auto">
                <a:xfrm>
                  <a:off x="1" y="37530"/>
                  <a:ext cx="65125" cy="324000"/>
                </a:xfrm>
                <a:prstGeom prst="rect">
                  <a:avLst/>
                </a:prstGeom>
                <a:solidFill>
                  <a:srgbClr val="2A36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88" name="矩形 83"/>
                <p:cNvSpPr>
                  <a:spLocks noChangeArrowheads="1"/>
                </p:cNvSpPr>
                <p:nvPr/>
              </p:nvSpPr>
              <p:spPr bwMode="auto">
                <a:xfrm>
                  <a:off x="65126" y="0"/>
                  <a:ext cx="2119329" cy="3170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595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rPr>
                    <a:t>单击此处添加标题</a:t>
                  </a:r>
                  <a:endParaRPr kumimoji="0" lang="zh-CN" altLang="en-US" sz="2305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0507" name="矩形 89"/>
              <p:cNvSpPr/>
              <p:nvPr/>
            </p:nvSpPr>
            <p:spPr>
              <a:xfrm>
                <a:off x="0" y="361530"/>
                <a:ext cx="2520271" cy="772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的美化，并为您提供专业的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zh-CN" altLang="en-US" sz="20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494" name="Group 90"/>
            <p:cNvGrpSpPr/>
            <p:nvPr/>
          </p:nvGrpSpPr>
          <p:grpSpPr>
            <a:xfrm>
              <a:off x="7677298" y="2735890"/>
              <a:ext cx="3354702" cy="1508281"/>
              <a:chOff x="0" y="0"/>
              <a:chExt cx="2520271" cy="1133930"/>
            </a:xfrm>
          </p:grpSpPr>
          <p:grpSp>
            <p:nvGrpSpPr>
              <p:cNvPr id="20501" name="Group 91"/>
              <p:cNvGrpSpPr/>
              <p:nvPr/>
            </p:nvGrpSpPr>
            <p:grpSpPr>
              <a:xfrm>
                <a:off x="71038" y="0"/>
                <a:ext cx="2313025" cy="361530"/>
                <a:chOff x="0" y="0"/>
                <a:chExt cx="2313025" cy="361530"/>
              </a:xfrm>
            </p:grpSpPr>
            <p:sp>
              <p:nvSpPr>
                <p:cNvPr id="92" name="矩形 94"/>
                <p:cNvSpPr>
                  <a:spLocks noChangeArrowheads="1"/>
                </p:cNvSpPr>
                <p:nvPr/>
              </p:nvSpPr>
              <p:spPr bwMode="auto">
                <a:xfrm>
                  <a:off x="0" y="37530"/>
                  <a:ext cx="2313025" cy="324000"/>
                </a:xfrm>
                <a:prstGeom prst="rect">
                  <a:avLst/>
                </a:prstGeom>
                <a:solidFill>
                  <a:srgbClr val="00B9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93" name="矩形 95"/>
                <p:cNvSpPr>
                  <a:spLocks noChangeArrowheads="1"/>
                </p:cNvSpPr>
                <p:nvPr/>
              </p:nvSpPr>
              <p:spPr bwMode="auto">
                <a:xfrm>
                  <a:off x="1" y="37530"/>
                  <a:ext cx="65125" cy="324000"/>
                </a:xfrm>
                <a:prstGeom prst="rect">
                  <a:avLst/>
                </a:prstGeom>
                <a:solidFill>
                  <a:srgbClr val="2A36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94" name="矩形 96"/>
                <p:cNvSpPr>
                  <a:spLocks noChangeArrowheads="1"/>
                </p:cNvSpPr>
                <p:nvPr/>
              </p:nvSpPr>
              <p:spPr bwMode="auto">
                <a:xfrm>
                  <a:off x="65126" y="0"/>
                  <a:ext cx="2119329" cy="3170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595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rPr>
                    <a:t>单击此处添加标题</a:t>
                  </a:r>
                  <a:endParaRPr kumimoji="0" lang="zh-CN" altLang="en-US" sz="2305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0502" name="矩形 93"/>
              <p:cNvSpPr/>
              <p:nvPr/>
            </p:nvSpPr>
            <p:spPr>
              <a:xfrm>
                <a:off x="0" y="361530"/>
                <a:ext cx="2520271" cy="772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的美化，并为您提供专业的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zh-CN" altLang="en-US" sz="20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495" name="Group 96"/>
            <p:cNvGrpSpPr/>
            <p:nvPr/>
          </p:nvGrpSpPr>
          <p:grpSpPr>
            <a:xfrm>
              <a:off x="7677298" y="4637169"/>
              <a:ext cx="3354702" cy="1508281"/>
              <a:chOff x="0" y="0"/>
              <a:chExt cx="2520271" cy="1133930"/>
            </a:xfrm>
          </p:grpSpPr>
          <p:grpSp>
            <p:nvGrpSpPr>
              <p:cNvPr id="20496" name="Group 97"/>
              <p:cNvGrpSpPr/>
              <p:nvPr/>
            </p:nvGrpSpPr>
            <p:grpSpPr>
              <a:xfrm>
                <a:off x="71038" y="0"/>
                <a:ext cx="2313025" cy="361530"/>
                <a:chOff x="0" y="0"/>
                <a:chExt cx="2313025" cy="361530"/>
              </a:xfrm>
            </p:grpSpPr>
            <p:sp>
              <p:nvSpPr>
                <p:cNvPr id="98" name="矩形 100"/>
                <p:cNvSpPr>
                  <a:spLocks noChangeArrowheads="1"/>
                </p:cNvSpPr>
                <p:nvPr/>
              </p:nvSpPr>
              <p:spPr bwMode="auto">
                <a:xfrm>
                  <a:off x="0" y="37530"/>
                  <a:ext cx="2313025" cy="324000"/>
                </a:xfrm>
                <a:prstGeom prst="rect">
                  <a:avLst/>
                </a:prstGeom>
                <a:solidFill>
                  <a:srgbClr val="00B9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99" name="矩形 101"/>
                <p:cNvSpPr>
                  <a:spLocks noChangeArrowheads="1"/>
                </p:cNvSpPr>
                <p:nvPr/>
              </p:nvSpPr>
              <p:spPr bwMode="auto">
                <a:xfrm>
                  <a:off x="1" y="37530"/>
                  <a:ext cx="65125" cy="324000"/>
                </a:xfrm>
                <a:prstGeom prst="rect">
                  <a:avLst/>
                </a:prstGeom>
                <a:solidFill>
                  <a:srgbClr val="2A36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2305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00" name="矩形 102"/>
                <p:cNvSpPr>
                  <a:spLocks noChangeArrowheads="1"/>
                </p:cNvSpPr>
                <p:nvPr/>
              </p:nvSpPr>
              <p:spPr bwMode="auto">
                <a:xfrm>
                  <a:off x="65126" y="0"/>
                  <a:ext cx="2119329" cy="3170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595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  <a:sym typeface="微软雅黑" panose="020B0503020204020204" pitchFamily="34" charset="-122"/>
                    </a:rPr>
                    <a:t>单击此处添加标题</a:t>
                  </a:r>
                  <a:endParaRPr kumimoji="0" lang="zh-CN" altLang="en-US" sz="2305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0497" name="矩形 99"/>
              <p:cNvSpPr/>
              <p:nvPr/>
            </p:nvSpPr>
            <p:spPr>
              <a:xfrm>
                <a:off x="0" y="361530"/>
                <a:ext cx="2520271" cy="772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的美化，并为您提供专业的</a:t>
                </a:r>
                <a:r>
                  <a:rPr lang="en-US" altLang="zh-CN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个性定制服务。</a:t>
                </a:r>
                <a:endParaRPr lang="zh-CN" altLang="en-US" sz="20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101" name="直接箭头连接符 104"/>
          <p:cNvCxnSpPr/>
          <p:nvPr/>
        </p:nvCxnSpPr>
        <p:spPr>
          <a:xfrm flipV="1">
            <a:off x="5589588" y="1179513"/>
            <a:ext cx="2097087" cy="2089150"/>
          </a:xfrm>
          <a:prstGeom prst="straightConnector1">
            <a:avLst/>
          </a:prstGeom>
          <a:ln w="19050" cap="flat" cmpd="sng">
            <a:solidFill>
              <a:srgbClr val="1282AA"/>
            </a:solidFill>
            <a:prstDash val="sysDash"/>
            <a:headEnd type="none" w="med" len="med"/>
            <a:tailEnd type="triangle" w="med" len="med"/>
          </a:ln>
        </p:spPr>
      </p:cxnSp>
      <p:cxnSp>
        <p:nvCxnSpPr>
          <p:cNvPr id="102" name="直接箭头连接符 106"/>
          <p:cNvCxnSpPr/>
          <p:nvPr/>
        </p:nvCxnSpPr>
        <p:spPr>
          <a:xfrm flipV="1">
            <a:off x="5859463" y="3060700"/>
            <a:ext cx="1817687" cy="1004888"/>
          </a:xfrm>
          <a:prstGeom prst="straightConnector1">
            <a:avLst/>
          </a:prstGeom>
          <a:ln w="19050" cap="flat" cmpd="sng">
            <a:solidFill>
              <a:srgbClr val="1282AA"/>
            </a:solidFill>
            <a:prstDash val="sysDash"/>
            <a:headEnd type="none" w="med" len="med"/>
            <a:tailEnd type="triangle" w="med" len="med"/>
          </a:ln>
        </p:spPr>
      </p:cxnSp>
      <p:cxnSp>
        <p:nvCxnSpPr>
          <p:cNvPr id="103" name="直接箭头连接符 109"/>
          <p:cNvCxnSpPr/>
          <p:nvPr/>
        </p:nvCxnSpPr>
        <p:spPr>
          <a:xfrm flipV="1">
            <a:off x="5260975" y="4926013"/>
            <a:ext cx="2416175" cy="790575"/>
          </a:xfrm>
          <a:prstGeom prst="straightConnector1">
            <a:avLst/>
          </a:prstGeom>
          <a:ln w="19050" cap="flat" cmpd="sng">
            <a:solidFill>
              <a:srgbClr val="1282AA"/>
            </a:solidFill>
            <a:prstDash val="sysDash"/>
            <a:headEnd type="none" w="med" len="med"/>
            <a:tailEnd type="triangle" w="med" len="med"/>
          </a:ln>
        </p:spPr>
      </p:cxnSp>
      <p:grpSp>
        <p:nvGrpSpPr>
          <p:cNvPr id="20490" name="组合 104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0491" name="文本框 105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2" name="文本框 106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1998663" y="1830388"/>
            <a:ext cx="7989887" cy="4256087"/>
            <a:chOff x="2109788" y="1787525"/>
            <a:chExt cx="7989887" cy="4256087"/>
          </a:xfrm>
        </p:grpSpPr>
        <p:sp>
          <p:nvSpPr>
            <p:cNvPr id="45" name="Freeform 5"/>
            <p:cNvSpPr/>
            <p:nvPr/>
          </p:nvSpPr>
          <p:spPr bwMode="auto">
            <a:xfrm>
              <a:off x="7069138" y="1914525"/>
              <a:ext cx="63500" cy="28575"/>
            </a:xfrm>
            <a:custGeom>
              <a:avLst/>
              <a:gdLst>
                <a:gd name="T0" fmla="*/ 6 w 11"/>
                <a:gd name="T1" fmla="*/ 0 h 5"/>
                <a:gd name="T2" fmla="*/ 7 w 11"/>
                <a:gd name="T3" fmla="*/ 1 h 5"/>
                <a:gd name="T4" fmla="*/ 8 w 11"/>
                <a:gd name="T5" fmla="*/ 5 h 5"/>
                <a:gd name="T6" fmla="*/ 4 w 11"/>
                <a:gd name="T7" fmla="*/ 3 h 5"/>
                <a:gd name="T8" fmla="*/ 6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6" y="0"/>
                  </a:moveTo>
                  <a:cubicBezTo>
                    <a:pt x="6" y="0"/>
                    <a:pt x="6" y="0"/>
                    <a:pt x="7" y="1"/>
                  </a:cubicBezTo>
                  <a:cubicBezTo>
                    <a:pt x="7" y="3"/>
                    <a:pt x="11" y="3"/>
                    <a:pt x="8" y="5"/>
                  </a:cubicBezTo>
                  <a:cubicBezTo>
                    <a:pt x="5" y="5"/>
                    <a:pt x="7" y="1"/>
                    <a:pt x="4" y="3"/>
                  </a:cubicBezTo>
                  <a:cubicBezTo>
                    <a:pt x="0" y="1"/>
                    <a:pt x="7" y="3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Freeform 6"/>
            <p:cNvSpPr/>
            <p:nvPr/>
          </p:nvSpPr>
          <p:spPr bwMode="auto">
            <a:xfrm>
              <a:off x="7908925" y="1914525"/>
              <a:ext cx="115888" cy="57150"/>
            </a:xfrm>
            <a:custGeom>
              <a:avLst/>
              <a:gdLst>
                <a:gd name="T0" fmla="*/ 19 w 20"/>
                <a:gd name="T1" fmla="*/ 8 h 10"/>
                <a:gd name="T2" fmla="*/ 11 w 20"/>
                <a:gd name="T3" fmla="*/ 10 h 10"/>
                <a:gd name="T4" fmla="*/ 2 w 20"/>
                <a:gd name="T5" fmla="*/ 10 h 10"/>
                <a:gd name="T6" fmla="*/ 0 w 20"/>
                <a:gd name="T7" fmla="*/ 8 h 10"/>
                <a:gd name="T8" fmla="*/ 15 w 20"/>
                <a:gd name="T9" fmla="*/ 0 h 10"/>
                <a:gd name="T10" fmla="*/ 18 w 20"/>
                <a:gd name="T11" fmla="*/ 2 h 10"/>
                <a:gd name="T12" fmla="*/ 16 w 20"/>
                <a:gd name="T13" fmla="*/ 3 h 10"/>
                <a:gd name="T14" fmla="*/ 19 w 20"/>
                <a:gd name="T1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0">
                  <a:moveTo>
                    <a:pt x="19" y="8"/>
                  </a:moveTo>
                  <a:cubicBezTo>
                    <a:pt x="16" y="8"/>
                    <a:pt x="12" y="7"/>
                    <a:pt x="11" y="10"/>
                  </a:cubicBezTo>
                  <a:cubicBezTo>
                    <a:pt x="10" y="8"/>
                    <a:pt x="6" y="10"/>
                    <a:pt x="2" y="10"/>
                  </a:cubicBezTo>
                  <a:cubicBezTo>
                    <a:pt x="2" y="8"/>
                    <a:pt x="1" y="8"/>
                    <a:pt x="0" y="8"/>
                  </a:cubicBezTo>
                  <a:cubicBezTo>
                    <a:pt x="2" y="2"/>
                    <a:pt x="7" y="0"/>
                    <a:pt x="15" y="0"/>
                  </a:cubicBezTo>
                  <a:cubicBezTo>
                    <a:pt x="14" y="3"/>
                    <a:pt x="17" y="1"/>
                    <a:pt x="18" y="2"/>
                  </a:cubicBezTo>
                  <a:cubicBezTo>
                    <a:pt x="19" y="3"/>
                    <a:pt x="16" y="3"/>
                    <a:pt x="16" y="3"/>
                  </a:cubicBezTo>
                  <a:cubicBezTo>
                    <a:pt x="16" y="4"/>
                    <a:pt x="20" y="3"/>
                    <a:pt x="19" y="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Freeform 7"/>
            <p:cNvSpPr/>
            <p:nvPr/>
          </p:nvSpPr>
          <p:spPr bwMode="auto">
            <a:xfrm>
              <a:off x="7253288" y="1919288"/>
              <a:ext cx="58737" cy="34925"/>
            </a:xfrm>
            <a:custGeom>
              <a:avLst/>
              <a:gdLst>
                <a:gd name="T0" fmla="*/ 10 w 10"/>
                <a:gd name="T1" fmla="*/ 1 h 6"/>
                <a:gd name="T2" fmla="*/ 9 w 10"/>
                <a:gd name="T3" fmla="*/ 5 h 6"/>
                <a:gd name="T4" fmla="*/ 5 w 10"/>
                <a:gd name="T5" fmla="*/ 6 h 6"/>
                <a:gd name="T6" fmla="*/ 0 w 10"/>
                <a:gd name="T7" fmla="*/ 3 h 6"/>
                <a:gd name="T8" fmla="*/ 6 w 10"/>
                <a:gd name="T9" fmla="*/ 3 h 6"/>
                <a:gd name="T10" fmla="*/ 10 w 10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6">
                  <a:moveTo>
                    <a:pt x="10" y="1"/>
                  </a:moveTo>
                  <a:cubicBezTo>
                    <a:pt x="9" y="2"/>
                    <a:pt x="9" y="3"/>
                    <a:pt x="9" y="5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3" y="5"/>
                    <a:pt x="0" y="6"/>
                    <a:pt x="0" y="3"/>
                  </a:cubicBezTo>
                  <a:cubicBezTo>
                    <a:pt x="3" y="3"/>
                    <a:pt x="4" y="1"/>
                    <a:pt x="6" y="3"/>
                  </a:cubicBezTo>
                  <a:cubicBezTo>
                    <a:pt x="8" y="2"/>
                    <a:pt x="7" y="0"/>
                    <a:pt x="10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6902450" y="1936750"/>
              <a:ext cx="68263" cy="39688"/>
            </a:xfrm>
            <a:custGeom>
              <a:avLst/>
              <a:gdLst>
                <a:gd name="T0" fmla="*/ 12 w 12"/>
                <a:gd name="T1" fmla="*/ 0 h 7"/>
                <a:gd name="T2" fmla="*/ 10 w 12"/>
                <a:gd name="T3" fmla="*/ 3 h 7"/>
                <a:gd name="T4" fmla="*/ 7 w 12"/>
                <a:gd name="T5" fmla="*/ 6 h 7"/>
                <a:gd name="T6" fmla="*/ 5 w 12"/>
                <a:gd name="T7" fmla="*/ 4 h 7"/>
                <a:gd name="T8" fmla="*/ 2 w 12"/>
                <a:gd name="T9" fmla="*/ 5 h 7"/>
                <a:gd name="T10" fmla="*/ 0 w 12"/>
                <a:gd name="T11" fmla="*/ 3 h 7"/>
                <a:gd name="T12" fmla="*/ 5 w 12"/>
                <a:gd name="T13" fmla="*/ 2 h 7"/>
                <a:gd name="T14" fmla="*/ 5 w 12"/>
                <a:gd name="T15" fmla="*/ 1 h 7"/>
                <a:gd name="T16" fmla="*/ 12 w 1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">
                  <a:moveTo>
                    <a:pt x="12" y="0"/>
                  </a:moveTo>
                  <a:cubicBezTo>
                    <a:pt x="12" y="2"/>
                    <a:pt x="10" y="1"/>
                    <a:pt x="10" y="3"/>
                  </a:cubicBezTo>
                  <a:cubicBezTo>
                    <a:pt x="10" y="3"/>
                    <a:pt x="8" y="5"/>
                    <a:pt x="7" y="6"/>
                  </a:cubicBezTo>
                  <a:cubicBezTo>
                    <a:pt x="5" y="7"/>
                    <a:pt x="5" y="4"/>
                    <a:pt x="5" y="4"/>
                  </a:cubicBezTo>
                  <a:cubicBezTo>
                    <a:pt x="5" y="3"/>
                    <a:pt x="3" y="5"/>
                    <a:pt x="2" y="5"/>
                  </a:cubicBezTo>
                  <a:cubicBezTo>
                    <a:pt x="1" y="4"/>
                    <a:pt x="1" y="2"/>
                    <a:pt x="0" y="3"/>
                  </a:cubicBezTo>
                  <a:cubicBezTo>
                    <a:pt x="0" y="0"/>
                    <a:pt x="4" y="3"/>
                    <a:pt x="5" y="2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7" y="0"/>
                    <a:pt x="9" y="0"/>
                    <a:pt x="1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Freeform 9"/>
            <p:cNvSpPr/>
            <p:nvPr/>
          </p:nvSpPr>
          <p:spPr bwMode="auto">
            <a:xfrm>
              <a:off x="7185025" y="1930400"/>
              <a:ext cx="57150" cy="23813"/>
            </a:xfrm>
            <a:custGeom>
              <a:avLst/>
              <a:gdLst>
                <a:gd name="T0" fmla="*/ 9 w 10"/>
                <a:gd name="T1" fmla="*/ 4 h 4"/>
                <a:gd name="T2" fmla="*/ 2 w 10"/>
                <a:gd name="T3" fmla="*/ 4 h 4"/>
                <a:gd name="T4" fmla="*/ 5 w 10"/>
                <a:gd name="T5" fmla="*/ 1 h 4"/>
                <a:gd name="T6" fmla="*/ 9 w 10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9" y="4"/>
                  </a:moveTo>
                  <a:cubicBezTo>
                    <a:pt x="7" y="4"/>
                    <a:pt x="4" y="4"/>
                    <a:pt x="2" y="4"/>
                  </a:cubicBezTo>
                  <a:cubicBezTo>
                    <a:pt x="0" y="0"/>
                    <a:pt x="5" y="3"/>
                    <a:pt x="5" y="1"/>
                  </a:cubicBezTo>
                  <a:cubicBezTo>
                    <a:pt x="5" y="3"/>
                    <a:pt x="10" y="0"/>
                    <a:pt x="9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Freeform 10"/>
            <p:cNvSpPr/>
            <p:nvPr/>
          </p:nvSpPr>
          <p:spPr bwMode="auto">
            <a:xfrm>
              <a:off x="7104063" y="1960563"/>
              <a:ext cx="69850" cy="23812"/>
            </a:xfrm>
            <a:custGeom>
              <a:avLst/>
              <a:gdLst>
                <a:gd name="T0" fmla="*/ 8 w 12"/>
                <a:gd name="T1" fmla="*/ 0 h 4"/>
                <a:gd name="T2" fmla="*/ 8 w 12"/>
                <a:gd name="T3" fmla="*/ 3 h 4"/>
                <a:gd name="T4" fmla="*/ 0 w 12"/>
                <a:gd name="T5" fmla="*/ 2 h 4"/>
                <a:gd name="T6" fmla="*/ 8 w 1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4">
                  <a:moveTo>
                    <a:pt x="8" y="0"/>
                  </a:moveTo>
                  <a:cubicBezTo>
                    <a:pt x="12" y="1"/>
                    <a:pt x="8" y="1"/>
                    <a:pt x="8" y="3"/>
                  </a:cubicBezTo>
                  <a:cubicBezTo>
                    <a:pt x="5" y="3"/>
                    <a:pt x="1" y="4"/>
                    <a:pt x="0" y="2"/>
                  </a:cubicBezTo>
                  <a:cubicBezTo>
                    <a:pt x="1" y="0"/>
                    <a:pt x="6" y="2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Freeform 11"/>
            <p:cNvSpPr/>
            <p:nvPr/>
          </p:nvSpPr>
          <p:spPr bwMode="auto">
            <a:xfrm>
              <a:off x="3602038" y="1976438"/>
              <a:ext cx="33337" cy="23812"/>
            </a:xfrm>
            <a:custGeom>
              <a:avLst/>
              <a:gdLst>
                <a:gd name="T0" fmla="*/ 1 w 6"/>
                <a:gd name="T1" fmla="*/ 0 h 4"/>
                <a:gd name="T2" fmla="*/ 5 w 6"/>
                <a:gd name="T3" fmla="*/ 4 h 4"/>
                <a:gd name="T4" fmla="*/ 1 w 6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0"/>
                  </a:moveTo>
                  <a:cubicBezTo>
                    <a:pt x="3" y="0"/>
                    <a:pt x="6" y="1"/>
                    <a:pt x="5" y="4"/>
                  </a:cubicBezTo>
                  <a:cubicBezTo>
                    <a:pt x="4" y="3"/>
                    <a:pt x="0" y="3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Freeform 12"/>
            <p:cNvSpPr/>
            <p:nvPr/>
          </p:nvSpPr>
          <p:spPr bwMode="auto">
            <a:xfrm>
              <a:off x="7950200" y="1976438"/>
              <a:ext cx="127000" cy="65087"/>
            </a:xfrm>
            <a:custGeom>
              <a:avLst/>
              <a:gdLst>
                <a:gd name="T0" fmla="*/ 20 w 22"/>
                <a:gd name="T1" fmla="*/ 2 h 11"/>
                <a:gd name="T2" fmla="*/ 21 w 22"/>
                <a:gd name="T3" fmla="*/ 7 h 11"/>
                <a:gd name="T4" fmla="*/ 12 w 22"/>
                <a:gd name="T5" fmla="*/ 10 h 11"/>
                <a:gd name="T6" fmla="*/ 10 w 22"/>
                <a:gd name="T7" fmla="*/ 9 h 11"/>
                <a:gd name="T8" fmla="*/ 6 w 22"/>
                <a:gd name="T9" fmla="*/ 9 h 11"/>
                <a:gd name="T10" fmla="*/ 6 w 22"/>
                <a:gd name="T11" fmla="*/ 7 h 11"/>
                <a:gd name="T12" fmla="*/ 3 w 22"/>
                <a:gd name="T13" fmla="*/ 8 h 11"/>
                <a:gd name="T14" fmla="*/ 4 w 22"/>
                <a:gd name="T15" fmla="*/ 6 h 11"/>
                <a:gd name="T16" fmla="*/ 0 w 22"/>
                <a:gd name="T17" fmla="*/ 5 h 11"/>
                <a:gd name="T18" fmla="*/ 2 w 22"/>
                <a:gd name="T19" fmla="*/ 3 h 11"/>
                <a:gd name="T20" fmla="*/ 5 w 22"/>
                <a:gd name="T21" fmla="*/ 1 h 11"/>
                <a:gd name="T22" fmla="*/ 14 w 22"/>
                <a:gd name="T23" fmla="*/ 0 h 11"/>
                <a:gd name="T24" fmla="*/ 14 w 22"/>
                <a:gd name="T25" fmla="*/ 2 h 11"/>
                <a:gd name="T26" fmla="*/ 20 w 22"/>
                <a:gd name="T2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11">
                  <a:moveTo>
                    <a:pt x="20" y="2"/>
                  </a:moveTo>
                  <a:cubicBezTo>
                    <a:pt x="19" y="5"/>
                    <a:pt x="16" y="7"/>
                    <a:pt x="21" y="7"/>
                  </a:cubicBezTo>
                  <a:cubicBezTo>
                    <a:pt x="22" y="11"/>
                    <a:pt x="16" y="10"/>
                    <a:pt x="12" y="10"/>
                  </a:cubicBezTo>
                  <a:cubicBezTo>
                    <a:pt x="10" y="10"/>
                    <a:pt x="11" y="10"/>
                    <a:pt x="10" y="9"/>
                  </a:cubicBezTo>
                  <a:cubicBezTo>
                    <a:pt x="8" y="7"/>
                    <a:pt x="8" y="10"/>
                    <a:pt x="6" y="9"/>
                  </a:cubicBezTo>
                  <a:cubicBezTo>
                    <a:pt x="6" y="9"/>
                    <a:pt x="6" y="7"/>
                    <a:pt x="6" y="7"/>
                  </a:cubicBezTo>
                  <a:cubicBezTo>
                    <a:pt x="6" y="7"/>
                    <a:pt x="5" y="9"/>
                    <a:pt x="3" y="8"/>
                  </a:cubicBezTo>
                  <a:cubicBezTo>
                    <a:pt x="3" y="8"/>
                    <a:pt x="5" y="7"/>
                    <a:pt x="4" y="6"/>
                  </a:cubicBezTo>
                  <a:cubicBezTo>
                    <a:pt x="4" y="5"/>
                    <a:pt x="0" y="7"/>
                    <a:pt x="0" y="5"/>
                  </a:cubicBezTo>
                  <a:cubicBezTo>
                    <a:pt x="0" y="3"/>
                    <a:pt x="2" y="4"/>
                    <a:pt x="2" y="3"/>
                  </a:cubicBezTo>
                  <a:cubicBezTo>
                    <a:pt x="4" y="2"/>
                    <a:pt x="3" y="2"/>
                    <a:pt x="5" y="1"/>
                  </a:cubicBezTo>
                  <a:cubicBezTo>
                    <a:pt x="6" y="1"/>
                    <a:pt x="10" y="0"/>
                    <a:pt x="14" y="0"/>
                  </a:cubicBezTo>
                  <a:cubicBezTo>
                    <a:pt x="14" y="0"/>
                    <a:pt x="14" y="2"/>
                    <a:pt x="14" y="2"/>
                  </a:cubicBezTo>
                  <a:cubicBezTo>
                    <a:pt x="15" y="3"/>
                    <a:pt x="19" y="1"/>
                    <a:pt x="20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13"/>
            <p:cNvSpPr/>
            <p:nvPr/>
          </p:nvSpPr>
          <p:spPr bwMode="auto">
            <a:xfrm>
              <a:off x="7897813" y="1976438"/>
              <a:ext cx="52387" cy="34925"/>
            </a:xfrm>
            <a:custGeom>
              <a:avLst/>
              <a:gdLst>
                <a:gd name="T0" fmla="*/ 9 w 9"/>
                <a:gd name="T1" fmla="*/ 3 h 6"/>
                <a:gd name="T2" fmla="*/ 6 w 9"/>
                <a:gd name="T3" fmla="*/ 3 h 6"/>
                <a:gd name="T4" fmla="*/ 5 w 9"/>
                <a:gd name="T5" fmla="*/ 5 h 6"/>
                <a:gd name="T6" fmla="*/ 0 w 9"/>
                <a:gd name="T7" fmla="*/ 3 h 6"/>
                <a:gd name="T8" fmla="*/ 9 w 9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9" y="3"/>
                  </a:moveTo>
                  <a:cubicBezTo>
                    <a:pt x="8" y="5"/>
                    <a:pt x="7" y="3"/>
                    <a:pt x="6" y="3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2" y="6"/>
                    <a:pt x="3" y="3"/>
                    <a:pt x="0" y="3"/>
                  </a:cubicBezTo>
                  <a:cubicBezTo>
                    <a:pt x="2" y="0"/>
                    <a:pt x="6" y="2"/>
                    <a:pt x="9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Freeform 14"/>
            <p:cNvSpPr/>
            <p:nvPr/>
          </p:nvSpPr>
          <p:spPr bwMode="auto">
            <a:xfrm>
              <a:off x="3486150" y="2017713"/>
              <a:ext cx="133350" cy="69850"/>
            </a:xfrm>
            <a:custGeom>
              <a:avLst/>
              <a:gdLst>
                <a:gd name="T0" fmla="*/ 17 w 23"/>
                <a:gd name="T1" fmla="*/ 3 h 12"/>
                <a:gd name="T2" fmla="*/ 20 w 23"/>
                <a:gd name="T3" fmla="*/ 7 h 12"/>
                <a:gd name="T4" fmla="*/ 22 w 23"/>
                <a:gd name="T5" fmla="*/ 12 h 12"/>
                <a:gd name="T6" fmla="*/ 20 w 23"/>
                <a:gd name="T7" fmla="*/ 12 h 12"/>
                <a:gd name="T8" fmla="*/ 20 w 23"/>
                <a:gd name="T9" fmla="*/ 10 h 12"/>
                <a:gd name="T10" fmla="*/ 18 w 23"/>
                <a:gd name="T11" fmla="*/ 9 h 12"/>
                <a:gd name="T12" fmla="*/ 5 w 23"/>
                <a:gd name="T13" fmla="*/ 8 h 12"/>
                <a:gd name="T14" fmla="*/ 8 w 23"/>
                <a:gd name="T15" fmla="*/ 6 h 12"/>
                <a:gd name="T16" fmla="*/ 6 w 23"/>
                <a:gd name="T17" fmla="*/ 4 h 12"/>
                <a:gd name="T18" fmla="*/ 0 w 23"/>
                <a:gd name="T19" fmla="*/ 1 h 12"/>
                <a:gd name="T20" fmla="*/ 8 w 23"/>
                <a:gd name="T21" fmla="*/ 1 h 12"/>
                <a:gd name="T22" fmla="*/ 10 w 23"/>
                <a:gd name="T23" fmla="*/ 3 h 12"/>
                <a:gd name="T24" fmla="*/ 14 w 23"/>
                <a:gd name="T25" fmla="*/ 3 h 12"/>
                <a:gd name="T26" fmla="*/ 17 w 23"/>
                <a:gd name="T27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2">
                  <a:moveTo>
                    <a:pt x="17" y="3"/>
                  </a:moveTo>
                  <a:cubicBezTo>
                    <a:pt x="18" y="4"/>
                    <a:pt x="19" y="5"/>
                    <a:pt x="20" y="7"/>
                  </a:cubicBezTo>
                  <a:cubicBezTo>
                    <a:pt x="21" y="8"/>
                    <a:pt x="23" y="9"/>
                    <a:pt x="22" y="12"/>
                  </a:cubicBezTo>
                  <a:cubicBezTo>
                    <a:pt x="22" y="11"/>
                    <a:pt x="20" y="12"/>
                    <a:pt x="20" y="12"/>
                  </a:cubicBezTo>
                  <a:cubicBezTo>
                    <a:pt x="19" y="11"/>
                    <a:pt x="20" y="10"/>
                    <a:pt x="20" y="10"/>
                  </a:cubicBezTo>
                  <a:cubicBezTo>
                    <a:pt x="19" y="9"/>
                    <a:pt x="17" y="11"/>
                    <a:pt x="18" y="9"/>
                  </a:cubicBezTo>
                  <a:cubicBezTo>
                    <a:pt x="12" y="9"/>
                    <a:pt x="8" y="9"/>
                    <a:pt x="5" y="8"/>
                  </a:cubicBezTo>
                  <a:cubicBezTo>
                    <a:pt x="5" y="6"/>
                    <a:pt x="7" y="6"/>
                    <a:pt x="8" y="6"/>
                  </a:cubicBezTo>
                  <a:cubicBezTo>
                    <a:pt x="8" y="5"/>
                    <a:pt x="6" y="5"/>
                    <a:pt x="6" y="4"/>
                  </a:cubicBezTo>
                  <a:cubicBezTo>
                    <a:pt x="3" y="3"/>
                    <a:pt x="1" y="5"/>
                    <a:pt x="0" y="1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0" y="1"/>
                    <a:pt x="10" y="1"/>
                    <a:pt x="10" y="3"/>
                  </a:cubicBezTo>
                  <a:cubicBezTo>
                    <a:pt x="11" y="4"/>
                    <a:pt x="14" y="0"/>
                    <a:pt x="14" y="3"/>
                  </a:cubicBezTo>
                  <a:cubicBezTo>
                    <a:pt x="14" y="4"/>
                    <a:pt x="17" y="4"/>
                    <a:pt x="17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Freeform 15"/>
            <p:cNvSpPr/>
            <p:nvPr/>
          </p:nvSpPr>
          <p:spPr bwMode="auto">
            <a:xfrm>
              <a:off x="8081963" y="2017713"/>
              <a:ext cx="127000" cy="63500"/>
            </a:xfrm>
            <a:custGeom>
              <a:avLst/>
              <a:gdLst>
                <a:gd name="T0" fmla="*/ 9 w 22"/>
                <a:gd name="T1" fmla="*/ 0 h 11"/>
                <a:gd name="T2" fmla="*/ 13 w 22"/>
                <a:gd name="T3" fmla="*/ 3 h 11"/>
                <a:gd name="T4" fmla="*/ 14 w 22"/>
                <a:gd name="T5" fmla="*/ 1 h 11"/>
                <a:gd name="T6" fmla="*/ 16 w 22"/>
                <a:gd name="T7" fmla="*/ 3 h 11"/>
                <a:gd name="T8" fmla="*/ 18 w 22"/>
                <a:gd name="T9" fmla="*/ 3 h 11"/>
                <a:gd name="T10" fmla="*/ 18 w 22"/>
                <a:gd name="T11" fmla="*/ 4 h 11"/>
                <a:gd name="T12" fmla="*/ 21 w 22"/>
                <a:gd name="T13" fmla="*/ 5 h 11"/>
                <a:gd name="T14" fmla="*/ 15 w 22"/>
                <a:gd name="T15" fmla="*/ 7 h 11"/>
                <a:gd name="T16" fmla="*/ 14 w 22"/>
                <a:gd name="T17" fmla="*/ 9 h 11"/>
                <a:gd name="T18" fmla="*/ 5 w 22"/>
                <a:gd name="T19" fmla="*/ 9 h 11"/>
                <a:gd name="T20" fmla="*/ 4 w 22"/>
                <a:gd name="T21" fmla="*/ 11 h 11"/>
                <a:gd name="T22" fmla="*/ 0 w 22"/>
                <a:gd name="T23" fmla="*/ 10 h 11"/>
                <a:gd name="T24" fmla="*/ 0 w 22"/>
                <a:gd name="T25" fmla="*/ 7 h 11"/>
                <a:gd name="T26" fmla="*/ 2 w 22"/>
                <a:gd name="T27" fmla="*/ 7 h 11"/>
                <a:gd name="T28" fmla="*/ 3 w 22"/>
                <a:gd name="T29" fmla="*/ 4 h 11"/>
                <a:gd name="T30" fmla="*/ 5 w 22"/>
                <a:gd name="T31" fmla="*/ 4 h 11"/>
                <a:gd name="T32" fmla="*/ 9 w 22"/>
                <a:gd name="T3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" h="11">
                  <a:moveTo>
                    <a:pt x="9" y="0"/>
                  </a:moveTo>
                  <a:cubicBezTo>
                    <a:pt x="10" y="2"/>
                    <a:pt x="14" y="0"/>
                    <a:pt x="13" y="3"/>
                  </a:cubicBezTo>
                  <a:cubicBezTo>
                    <a:pt x="14" y="4"/>
                    <a:pt x="14" y="1"/>
                    <a:pt x="14" y="1"/>
                  </a:cubicBezTo>
                  <a:cubicBezTo>
                    <a:pt x="15" y="1"/>
                    <a:pt x="15" y="3"/>
                    <a:pt x="16" y="3"/>
                  </a:cubicBezTo>
                  <a:cubicBezTo>
                    <a:pt x="16" y="3"/>
                    <a:pt x="17" y="3"/>
                    <a:pt x="18" y="3"/>
                  </a:cubicBezTo>
                  <a:cubicBezTo>
                    <a:pt x="18" y="3"/>
                    <a:pt x="17" y="4"/>
                    <a:pt x="18" y="4"/>
                  </a:cubicBezTo>
                  <a:cubicBezTo>
                    <a:pt x="19" y="4"/>
                    <a:pt x="21" y="3"/>
                    <a:pt x="21" y="5"/>
                  </a:cubicBezTo>
                  <a:cubicBezTo>
                    <a:pt x="22" y="9"/>
                    <a:pt x="17" y="6"/>
                    <a:pt x="15" y="7"/>
                  </a:cubicBezTo>
                  <a:cubicBezTo>
                    <a:pt x="14" y="6"/>
                    <a:pt x="14" y="8"/>
                    <a:pt x="14" y="9"/>
                  </a:cubicBezTo>
                  <a:cubicBezTo>
                    <a:pt x="12" y="10"/>
                    <a:pt x="6" y="9"/>
                    <a:pt x="5" y="9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2" y="9"/>
                    <a:pt x="2" y="11"/>
                    <a:pt x="0" y="10"/>
                  </a:cubicBezTo>
                  <a:cubicBezTo>
                    <a:pt x="1" y="9"/>
                    <a:pt x="0" y="7"/>
                    <a:pt x="0" y="7"/>
                  </a:cubicBezTo>
                  <a:cubicBezTo>
                    <a:pt x="1" y="7"/>
                    <a:pt x="2" y="7"/>
                    <a:pt x="2" y="7"/>
                  </a:cubicBezTo>
                  <a:cubicBezTo>
                    <a:pt x="3" y="6"/>
                    <a:pt x="2" y="5"/>
                    <a:pt x="3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6" y="3"/>
                    <a:pt x="8" y="2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8" name="Freeform 16"/>
            <p:cNvSpPr/>
            <p:nvPr/>
          </p:nvSpPr>
          <p:spPr bwMode="auto">
            <a:xfrm>
              <a:off x="3262313" y="2065338"/>
              <a:ext cx="22225" cy="39687"/>
            </a:xfrm>
            <a:custGeom>
              <a:avLst/>
              <a:gdLst>
                <a:gd name="T0" fmla="*/ 4 w 4"/>
                <a:gd name="T1" fmla="*/ 4 h 7"/>
                <a:gd name="T2" fmla="*/ 4 w 4"/>
                <a:gd name="T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7">
                  <a:moveTo>
                    <a:pt x="4" y="4"/>
                  </a:moveTo>
                  <a:cubicBezTo>
                    <a:pt x="2" y="7"/>
                    <a:pt x="0" y="0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3" name="Freeform 17"/>
            <p:cNvSpPr/>
            <p:nvPr/>
          </p:nvSpPr>
          <p:spPr bwMode="auto">
            <a:xfrm>
              <a:off x="3313113" y="2070100"/>
              <a:ext cx="68262" cy="46038"/>
            </a:xfrm>
            <a:custGeom>
              <a:avLst/>
              <a:gdLst>
                <a:gd name="T0" fmla="*/ 11 w 12"/>
                <a:gd name="T1" fmla="*/ 3 h 8"/>
                <a:gd name="T2" fmla="*/ 3 w 12"/>
                <a:gd name="T3" fmla="*/ 7 h 8"/>
                <a:gd name="T4" fmla="*/ 0 w 12"/>
                <a:gd name="T5" fmla="*/ 4 h 8"/>
                <a:gd name="T6" fmla="*/ 6 w 12"/>
                <a:gd name="T7" fmla="*/ 3 h 8"/>
                <a:gd name="T8" fmla="*/ 11 w 12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1" y="3"/>
                  </a:moveTo>
                  <a:cubicBezTo>
                    <a:pt x="12" y="8"/>
                    <a:pt x="5" y="5"/>
                    <a:pt x="3" y="7"/>
                  </a:cubicBezTo>
                  <a:cubicBezTo>
                    <a:pt x="1" y="7"/>
                    <a:pt x="2" y="4"/>
                    <a:pt x="0" y="4"/>
                  </a:cubicBezTo>
                  <a:cubicBezTo>
                    <a:pt x="0" y="2"/>
                    <a:pt x="5" y="5"/>
                    <a:pt x="6" y="3"/>
                  </a:cubicBezTo>
                  <a:cubicBezTo>
                    <a:pt x="6" y="0"/>
                    <a:pt x="8" y="4"/>
                    <a:pt x="11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Freeform 18"/>
            <p:cNvSpPr/>
            <p:nvPr/>
          </p:nvSpPr>
          <p:spPr bwMode="auto">
            <a:xfrm>
              <a:off x="3705225" y="2081213"/>
              <a:ext cx="63500" cy="30162"/>
            </a:xfrm>
            <a:custGeom>
              <a:avLst/>
              <a:gdLst>
                <a:gd name="T0" fmla="*/ 9 w 11"/>
                <a:gd name="T1" fmla="*/ 2 h 5"/>
                <a:gd name="T2" fmla="*/ 9 w 11"/>
                <a:gd name="T3" fmla="*/ 3 h 5"/>
                <a:gd name="T4" fmla="*/ 6 w 11"/>
                <a:gd name="T5" fmla="*/ 4 h 5"/>
                <a:gd name="T6" fmla="*/ 5 w 11"/>
                <a:gd name="T7" fmla="*/ 5 h 5"/>
                <a:gd name="T8" fmla="*/ 3 w 11"/>
                <a:gd name="T9" fmla="*/ 4 h 5"/>
                <a:gd name="T10" fmla="*/ 2 w 11"/>
                <a:gd name="T11" fmla="*/ 5 h 5"/>
                <a:gd name="T12" fmla="*/ 1 w 11"/>
                <a:gd name="T13" fmla="*/ 4 h 5"/>
                <a:gd name="T14" fmla="*/ 9 w 1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5">
                  <a:moveTo>
                    <a:pt x="9" y="2"/>
                  </a:moveTo>
                  <a:cubicBezTo>
                    <a:pt x="11" y="2"/>
                    <a:pt x="10" y="3"/>
                    <a:pt x="9" y="3"/>
                  </a:cubicBezTo>
                  <a:cubicBezTo>
                    <a:pt x="8" y="4"/>
                    <a:pt x="8" y="4"/>
                    <a:pt x="6" y="4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5" y="5"/>
                    <a:pt x="4" y="4"/>
                    <a:pt x="3" y="4"/>
                  </a:cubicBezTo>
                  <a:cubicBezTo>
                    <a:pt x="3" y="4"/>
                    <a:pt x="2" y="5"/>
                    <a:pt x="2" y="5"/>
                  </a:cubicBezTo>
                  <a:cubicBezTo>
                    <a:pt x="1" y="5"/>
                    <a:pt x="1" y="5"/>
                    <a:pt x="1" y="4"/>
                  </a:cubicBezTo>
                  <a:cubicBezTo>
                    <a:pt x="0" y="0"/>
                    <a:pt x="9" y="5"/>
                    <a:pt x="9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Freeform 19"/>
            <p:cNvSpPr/>
            <p:nvPr/>
          </p:nvSpPr>
          <p:spPr bwMode="auto">
            <a:xfrm>
              <a:off x="3468688" y="2092325"/>
              <a:ext cx="39687" cy="19050"/>
            </a:xfrm>
            <a:custGeom>
              <a:avLst/>
              <a:gdLst>
                <a:gd name="T0" fmla="*/ 1 w 7"/>
                <a:gd name="T1" fmla="*/ 2 h 3"/>
                <a:gd name="T2" fmla="*/ 5 w 7"/>
                <a:gd name="T3" fmla="*/ 3 h 3"/>
                <a:gd name="T4" fmla="*/ 1 w 7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1"/>
                    <a:pt x="7" y="0"/>
                    <a:pt x="5" y="3"/>
                  </a:cubicBezTo>
                  <a:cubicBezTo>
                    <a:pt x="3" y="2"/>
                    <a:pt x="4" y="3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2" name="Freeform 20"/>
            <p:cNvSpPr/>
            <p:nvPr/>
          </p:nvSpPr>
          <p:spPr bwMode="auto">
            <a:xfrm>
              <a:off x="3821113" y="2100263"/>
              <a:ext cx="15875" cy="15875"/>
            </a:xfrm>
            <a:custGeom>
              <a:avLst/>
              <a:gdLst>
                <a:gd name="T0" fmla="*/ 0 w 3"/>
                <a:gd name="T1" fmla="*/ 0 h 3"/>
                <a:gd name="T2" fmla="*/ 3 w 3"/>
                <a:gd name="T3" fmla="*/ 3 h 3"/>
                <a:gd name="T4" fmla="*/ 0 w 3"/>
                <a:gd name="T5" fmla="*/ 3 h 3"/>
                <a:gd name="T6" fmla="*/ 0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2" y="0"/>
                    <a:pt x="3" y="1"/>
                    <a:pt x="3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Freeform 21"/>
            <p:cNvSpPr/>
            <p:nvPr/>
          </p:nvSpPr>
          <p:spPr bwMode="auto">
            <a:xfrm>
              <a:off x="3670300" y="2127250"/>
              <a:ext cx="392113" cy="122238"/>
            </a:xfrm>
            <a:custGeom>
              <a:avLst/>
              <a:gdLst>
                <a:gd name="T0" fmla="*/ 68 w 68"/>
                <a:gd name="T1" fmla="*/ 12 h 21"/>
                <a:gd name="T2" fmla="*/ 68 w 68"/>
                <a:gd name="T3" fmla="*/ 16 h 21"/>
                <a:gd name="T4" fmla="*/ 65 w 68"/>
                <a:gd name="T5" fmla="*/ 18 h 21"/>
                <a:gd name="T6" fmla="*/ 53 w 68"/>
                <a:gd name="T7" fmla="*/ 18 h 21"/>
                <a:gd name="T8" fmla="*/ 50 w 68"/>
                <a:gd name="T9" fmla="*/ 20 h 21"/>
                <a:gd name="T10" fmla="*/ 47 w 68"/>
                <a:gd name="T11" fmla="*/ 19 h 21"/>
                <a:gd name="T12" fmla="*/ 46 w 68"/>
                <a:gd name="T13" fmla="*/ 20 h 21"/>
                <a:gd name="T14" fmla="*/ 42 w 68"/>
                <a:gd name="T15" fmla="*/ 20 h 21"/>
                <a:gd name="T16" fmla="*/ 42 w 68"/>
                <a:gd name="T17" fmla="*/ 19 h 21"/>
                <a:gd name="T18" fmla="*/ 40 w 68"/>
                <a:gd name="T19" fmla="*/ 20 h 21"/>
                <a:gd name="T20" fmla="*/ 36 w 68"/>
                <a:gd name="T21" fmla="*/ 18 h 21"/>
                <a:gd name="T22" fmla="*/ 22 w 68"/>
                <a:gd name="T23" fmla="*/ 18 h 21"/>
                <a:gd name="T24" fmla="*/ 23 w 68"/>
                <a:gd name="T25" fmla="*/ 16 h 21"/>
                <a:gd name="T26" fmla="*/ 21 w 68"/>
                <a:gd name="T27" fmla="*/ 15 h 21"/>
                <a:gd name="T28" fmla="*/ 19 w 68"/>
                <a:gd name="T29" fmla="*/ 12 h 21"/>
                <a:gd name="T30" fmla="*/ 21 w 68"/>
                <a:gd name="T31" fmla="*/ 10 h 21"/>
                <a:gd name="T32" fmla="*/ 19 w 68"/>
                <a:gd name="T33" fmla="*/ 6 h 21"/>
                <a:gd name="T34" fmla="*/ 10 w 68"/>
                <a:gd name="T35" fmla="*/ 7 h 21"/>
                <a:gd name="T36" fmla="*/ 9 w 68"/>
                <a:gd name="T37" fmla="*/ 5 h 21"/>
                <a:gd name="T38" fmla="*/ 7 w 68"/>
                <a:gd name="T39" fmla="*/ 4 h 21"/>
                <a:gd name="T40" fmla="*/ 3 w 68"/>
                <a:gd name="T41" fmla="*/ 5 h 21"/>
                <a:gd name="T42" fmla="*/ 1 w 68"/>
                <a:gd name="T43" fmla="*/ 1 h 21"/>
                <a:gd name="T44" fmla="*/ 11 w 68"/>
                <a:gd name="T45" fmla="*/ 0 h 21"/>
                <a:gd name="T46" fmla="*/ 13 w 68"/>
                <a:gd name="T47" fmla="*/ 1 h 21"/>
                <a:gd name="T48" fmla="*/ 13 w 68"/>
                <a:gd name="T49" fmla="*/ 3 h 21"/>
                <a:gd name="T50" fmla="*/ 16 w 68"/>
                <a:gd name="T51" fmla="*/ 5 h 21"/>
                <a:gd name="T52" fmla="*/ 25 w 68"/>
                <a:gd name="T53" fmla="*/ 5 h 21"/>
                <a:gd name="T54" fmla="*/ 25 w 68"/>
                <a:gd name="T55" fmla="*/ 10 h 21"/>
                <a:gd name="T56" fmla="*/ 31 w 68"/>
                <a:gd name="T57" fmla="*/ 11 h 21"/>
                <a:gd name="T58" fmla="*/ 31 w 68"/>
                <a:gd name="T59" fmla="*/ 13 h 21"/>
                <a:gd name="T60" fmla="*/ 33 w 68"/>
                <a:gd name="T61" fmla="*/ 12 h 21"/>
                <a:gd name="T62" fmla="*/ 45 w 68"/>
                <a:gd name="T63" fmla="*/ 12 h 21"/>
                <a:gd name="T64" fmla="*/ 47 w 68"/>
                <a:gd name="T65" fmla="*/ 13 h 21"/>
                <a:gd name="T66" fmla="*/ 50 w 68"/>
                <a:gd name="T67" fmla="*/ 11 h 21"/>
                <a:gd name="T68" fmla="*/ 52 w 68"/>
                <a:gd name="T69" fmla="*/ 11 h 21"/>
                <a:gd name="T70" fmla="*/ 68 w 68"/>
                <a:gd name="T71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8" h="21">
                  <a:moveTo>
                    <a:pt x="68" y="12"/>
                  </a:moveTo>
                  <a:cubicBezTo>
                    <a:pt x="68" y="13"/>
                    <a:pt x="68" y="15"/>
                    <a:pt x="68" y="16"/>
                  </a:cubicBezTo>
                  <a:cubicBezTo>
                    <a:pt x="66" y="16"/>
                    <a:pt x="65" y="17"/>
                    <a:pt x="65" y="18"/>
                  </a:cubicBezTo>
                  <a:cubicBezTo>
                    <a:pt x="60" y="19"/>
                    <a:pt x="57" y="18"/>
                    <a:pt x="53" y="18"/>
                  </a:cubicBezTo>
                  <a:cubicBezTo>
                    <a:pt x="52" y="18"/>
                    <a:pt x="51" y="20"/>
                    <a:pt x="50" y="20"/>
                  </a:cubicBezTo>
                  <a:cubicBezTo>
                    <a:pt x="48" y="21"/>
                    <a:pt x="48" y="19"/>
                    <a:pt x="47" y="19"/>
                  </a:cubicBezTo>
                  <a:cubicBezTo>
                    <a:pt x="47" y="19"/>
                    <a:pt x="46" y="20"/>
                    <a:pt x="46" y="20"/>
                  </a:cubicBezTo>
                  <a:cubicBezTo>
                    <a:pt x="45" y="20"/>
                    <a:pt x="42" y="20"/>
                    <a:pt x="42" y="20"/>
                  </a:cubicBezTo>
                  <a:cubicBezTo>
                    <a:pt x="42" y="20"/>
                    <a:pt x="42" y="19"/>
                    <a:pt x="42" y="19"/>
                  </a:cubicBezTo>
                  <a:cubicBezTo>
                    <a:pt x="41" y="19"/>
                    <a:pt x="40" y="20"/>
                    <a:pt x="40" y="20"/>
                  </a:cubicBezTo>
                  <a:cubicBezTo>
                    <a:pt x="38" y="20"/>
                    <a:pt x="38" y="18"/>
                    <a:pt x="36" y="18"/>
                  </a:cubicBezTo>
                  <a:cubicBezTo>
                    <a:pt x="32" y="18"/>
                    <a:pt x="27" y="21"/>
                    <a:pt x="22" y="18"/>
                  </a:cubicBezTo>
                  <a:cubicBezTo>
                    <a:pt x="22" y="18"/>
                    <a:pt x="23" y="17"/>
                    <a:pt x="23" y="16"/>
                  </a:cubicBezTo>
                  <a:cubicBezTo>
                    <a:pt x="23" y="15"/>
                    <a:pt x="22" y="16"/>
                    <a:pt x="21" y="15"/>
                  </a:cubicBezTo>
                  <a:cubicBezTo>
                    <a:pt x="20" y="14"/>
                    <a:pt x="21" y="12"/>
                    <a:pt x="19" y="12"/>
                  </a:cubicBezTo>
                  <a:cubicBezTo>
                    <a:pt x="19" y="11"/>
                    <a:pt x="21" y="11"/>
                    <a:pt x="21" y="10"/>
                  </a:cubicBezTo>
                  <a:cubicBezTo>
                    <a:pt x="21" y="8"/>
                    <a:pt x="18" y="9"/>
                    <a:pt x="19" y="6"/>
                  </a:cubicBezTo>
                  <a:cubicBezTo>
                    <a:pt x="17" y="8"/>
                    <a:pt x="13" y="7"/>
                    <a:pt x="10" y="7"/>
                  </a:cubicBezTo>
                  <a:cubicBezTo>
                    <a:pt x="8" y="8"/>
                    <a:pt x="9" y="6"/>
                    <a:pt x="9" y="5"/>
                  </a:cubicBezTo>
                  <a:cubicBezTo>
                    <a:pt x="8" y="4"/>
                    <a:pt x="6" y="5"/>
                    <a:pt x="7" y="4"/>
                  </a:cubicBezTo>
                  <a:cubicBezTo>
                    <a:pt x="6" y="5"/>
                    <a:pt x="4" y="5"/>
                    <a:pt x="3" y="5"/>
                  </a:cubicBezTo>
                  <a:cubicBezTo>
                    <a:pt x="6" y="2"/>
                    <a:pt x="0" y="5"/>
                    <a:pt x="1" y="1"/>
                  </a:cubicBezTo>
                  <a:cubicBezTo>
                    <a:pt x="5" y="2"/>
                    <a:pt x="8" y="1"/>
                    <a:pt x="11" y="0"/>
                  </a:cubicBezTo>
                  <a:cubicBezTo>
                    <a:pt x="11" y="1"/>
                    <a:pt x="13" y="1"/>
                    <a:pt x="13" y="1"/>
                  </a:cubicBezTo>
                  <a:cubicBezTo>
                    <a:pt x="14" y="1"/>
                    <a:pt x="13" y="3"/>
                    <a:pt x="13" y="3"/>
                  </a:cubicBezTo>
                  <a:cubicBezTo>
                    <a:pt x="14" y="4"/>
                    <a:pt x="17" y="2"/>
                    <a:pt x="16" y="5"/>
                  </a:cubicBezTo>
                  <a:cubicBezTo>
                    <a:pt x="19" y="3"/>
                    <a:pt x="21" y="6"/>
                    <a:pt x="25" y="5"/>
                  </a:cubicBezTo>
                  <a:cubicBezTo>
                    <a:pt x="24" y="8"/>
                    <a:pt x="27" y="8"/>
                    <a:pt x="25" y="10"/>
                  </a:cubicBezTo>
                  <a:cubicBezTo>
                    <a:pt x="27" y="10"/>
                    <a:pt x="29" y="10"/>
                    <a:pt x="31" y="11"/>
                  </a:cubicBezTo>
                  <a:cubicBezTo>
                    <a:pt x="32" y="11"/>
                    <a:pt x="27" y="13"/>
                    <a:pt x="31" y="13"/>
                  </a:cubicBezTo>
                  <a:cubicBezTo>
                    <a:pt x="32" y="13"/>
                    <a:pt x="32" y="12"/>
                    <a:pt x="33" y="12"/>
                  </a:cubicBezTo>
                  <a:cubicBezTo>
                    <a:pt x="36" y="11"/>
                    <a:pt x="41" y="11"/>
                    <a:pt x="45" y="12"/>
                  </a:cubicBezTo>
                  <a:cubicBezTo>
                    <a:pt x="45" y="12"/>
                    <a:pt x="47" y="13"/>
                    <a:pt x="47" y="13"/>
                  </a:cubicBezTo>
                  <a:cubicBezTo>
                    <a:pt x="49" y="12"/>
                    <a:pt x="45" y="11"/>
                    <a:pt x="50" y="11"/>
                  </a:cubicBezTo>
                  <a:cubicBezTo>
                    <a:pt x="51" y="11"/>
                    <a:pt x="52" y="11"/>
                    <a:pt x="52" y="11"/>
                  </a:cubicBezTo>
                  <a:cubicBezTo>
                    <a:pt x="56" y="10"/>
                    <a:pt x="62" y="10"/>
                    <a:pt x="68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Freeform 22"/>
            <p:cNvSpPr/>
            <p:nvPr/>
          </p:nvSpPr>
          <p:spPr bwMode="auto">
            <a:xfrm>
              <a:off x="7005638" y="2127250"/>
              <a:ext cx="392112" cy="284163"/>
            </a:xfrm>
            <a:custGeom>
              <a:avLst/>
              <a:gdLst>
                <a:gd name="T0" fmla="*/ 56 w 68"/>
                <a:gd name="T1" fmla="*/ 1 h 49"/>
                <a:gd name="T2" fmla="*/ 67 w 68"/>
                <a:gd name="T3" fmla="*/ 0 h 49"/>
                <a:gd name="T4" fmla="*/ 66 w 68"/>
                <a:gd name="T5" fmla="*/ 5 h 49"/>
                <a:gd name="T6" fmla="*/ 54 w 68"/>
                <a:gd name="T7" fmla="*/ 7 h 49"/>
                <a:gd name="T8" fmla="*/ 52 w 68"/>
                <a:gd name="T9" fmla="*/ 9 h 49"/>
                <a:gd name="T10" fmla="*/ 50 w 68"/>
                <a:gd name="T11" fmla="*/ 9 h 49"/>
                <a:gd name="T12" fmla="*/ 48 w 68"/>
                <a:gd name="T13" fmla="*/ 11 h 49"/>
                <a:gd name="T14" fmla="*/ 46 w 68"/>
                <a:gd name="T15" fmla="*/ 10 h 49"/>
                <a:gd name="T16" fmla="*/ 42 w 68"/>
                <a:gd name="T17" fmla="*/ 11 h 49"/>
                <a:gd name="T18" fmla="*/ 39 w 68"/>
                <a:gd name="T19" fmla="*/ 12 h 49"/>
                <a:gd name="T20" fmla="*/ 38 w 68"/>
                <a:gd name="T21" fmla="*/ 14 h 49"/>
                <a:gd name="T22" fmla="*/ 33 w 68"/>
                <a:gd name="T23" fmla="*/ 16 h 49"/>
                <a:gd name="T24" fmla="*/ 30 w 68"/>
                <a:gd name="T25" fmla="*/ 18 h 49"/>
                <a:gd name="T26" fmla="*/ 28 w 68"/>
                <a:gd name="T27" fmla="*/ 20 h 49"/>
                <a:gd name="T28" fmla="*/ 27 w 68"/>
                <a:gd name="T29" fmla="*/ 22 h 49"/>
                <a:gd name="T30" fmla="*/ 22 w 68"/>
                <a:gd name="T31" fmla="*/ 24 h 49"/>
                <a:gd name="T32" fmla="*/ 21 w 68"/>
                <a:gd name="T33" fmla="*/ 25 h 49"/>
                <a:gd name="T34" fmla="*/ 18 w 68"/>
                <a:gd name="T35" fmla="*/ 27 h 49"/>
                <a:gd name="T36" fmla="*/ 16 w 68"/>
                <a:gd name="T37" fmla="*/ 31 h 49"/>
                <a:gd name="T38" fmla="*/ 17 w 68"/>
                <a:gd name="T39" fmla="*/ 36 h 49"/>
                <a:gd name="T40" fmla="*/ 14 w 68"/>
                <a:gd name="T41" fmla="*/ 38 h 49"/>
                <a:gd name="T42" fmla="*/ 16 w 68"/>
                <a:gd name="T43" fmla="*/ 42 h 49"/>
                <a:gd name="T44" fmla="*/ 15 w 68"/>
                <a:gd name="T45" fmla="*/ 43 h 49"/>
                <a:gd name="T46" fmla="*/ 16 w 68"/>
                <a:gd name="T47" fmla="*/ 44 h 49"/>
                <a:gd name="T48" fmla="*/ 17 w 68"/>
                <a:gd name="T49" fmla="*/ 43 h 49"/>
                <a:gd name="T50" fmla="*/ 19 w 68"/>
                <a:gd name="T51" fmla="*/ 45 h 49"/>
                <a:gd name="T52" fmla="*/ 18 w 68"/>
                <a:gd name="T53" fmla="*/ 49 h 49"/>
                <a:gd name="T54" fmla="*/ 10 w 68"/>
                <a:gd name="T55" fmla="*/ 49 h 49"/>
                <a:gd name="T56" fmla="*/ 11 w 68"/>
                <a:gd name="T57" fmla="*/ 47 h 49"/>
                <a:gd name="T58" fmla="*/ 8 w 68"/>
                <a:gd name="T59" fmla="*/ 46 h 49"/>
                <a:gd name="T60" fmla="*/ 6 w 68"/>
                <a:gd name="T61" fmla="*/ 44 h 49"/>
                <a:gd name="T62" fmla="*/ 4 w 68"/>
                <a:gd name="T63" fmla="*/ 44 h 49"/>
                <a:gd name="T64" fmla="*/ 1 w 68"/>
                <a:gd name="T65" fmla="*/ 44 h 49"/>
                <a:gd name="T66" fmla="*/ 0 w 68"/>
                <a:gd name="T67" fmla="*/ 37 h 49"/>
                <a:gd name="T68" fmla="*/ 5 w 68"/>
                <a:gd name="T69" fmla="*/ 36 h 49"/>
                <a:gd name="T70" fmla="*/ 4 w 68"/>
                <a:gd name="T71" fmla="*/ 35 h 49"/>
                <a:gd name="T72" fmla="*/ 5 w 68"/>
                <a:gd name="T73" fmla="*/ 33 h 49"/>
                <a:gd name="T74" fmla="*/ 10 w 68"/>
                <a:gd name="T75" fmla="*/ 31 h 49"/>
                <a:gd name="T76" fmla="*/ 10 w 68"/>
                <a:gd name="T77" fmla="*/ 27 h 49"/>
                <a:gd name="T78" fmla="*/ 13 w 68"/>
                <a:gd name="T79" fmla="*/ 26 h 49"/>
                <a:gd name="T80" fmla="*/ 15 w 68"/>
                <a:gd name="T81" fmla="*/ 23 h 49"/>
                <a:gd name="T82" fmla="*/ 15 w 68"/>
                <a:gd name="T83" fmla="*/ 18 h 49"/>
                <a:gd name="T84" fmla="*/ 22 w 68"/>
                <a:gd name="T85" fmla="*/ 15 h 49"/>
                <a:gd name="T86" fmla="*/ 23 w 68"/>
                <a:gd name="T87" fmla="*/ 14 h 49"/>
                <a:gd name="T88" fmla="*/ 24 w 68"/>
                <a:gd name="T89" fmla="*/ 15 h 49"/>
                <a:gd name="T90" fmla="*/ 26 w 68"/>
                <a:gd name="T91" fmla="*/ 13 h 49"/>
                <a:gd name="T92" fmla="*/ 27 w 68"/>
                <a:gd name="T93" fmla="*/ 11 h 49"/>
                <a:gd name="T94" fmla="*/ 32 w 68"/>
                <a:gd name="T95" fmla="*/ 10 h 49"/>
                <a:gd name="T96" fmla="*/ 38 w 68"/>
                <a:gd name="T97" fmla="*/ 9 h 49"/>
                <a:gd name="T98" fmla="*/ 39 w 68"/>
                <a:gd name="T99" fmla="*/ 8 h 49"/>
                <a:gd name="T100" fmla="*/ 40 w 68"/>
                <a:gd name="T101" fmla="*/ 9 h 49"/>
                <a:gd name="T102" fmla="*/ 41 w 68"/>
                <a:gd name="T103" fmla="*/ 7 h 49"/>
                <a:gd name="T104" fmla="*/ 42 w 68"/>
                <a:gd name="T105" fmla="*/ 7 h 49"/>
                <a:gd name="T106" fmla="*/ 49 w 68"/>
                <a:gd name="T107" fmla="*/ 6 h 49"/>
                <a:gd name="T108" fmla="*/ 51 w 68"/>
                <a:gd name="T109" fmla="*/ 5 h 49"/>
                <a:gd name="T110" fmla="*/ 52 w 68"/>
                <a:gd name="T111" fmla="*/ 4 h 49"/>
                <a:gd name="T112" fmla="*/ 56 w 68"/>
                <a:gd name="T113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8" h="49">
                  <a:moveTo>
                    <a:pt x="56" y="1"/>
                  </a:moveTo>
                  <a:cubicBezTo>
                    <a:pt x="59" y="3"/>
                    <a:pt x="63" y="0"/>
                    <a:pt x="67" y="0"/>
                  </a:cubicBezTo>
                  <a:cubicBezTo>
                    <a:pt x="68" y="3"/>
                    <a:pt x="66" y="3"/>
                    <a:pt x="66" y="5"/>
                  </a:cubicBezTo>
                  <a:cubicBezTo>
                    <a:pt x="63" y="3"/>
                    <a:pt x="58" y="7"/>
                    <a:pt x="54" y="7"/>
                  </a:cubicBezTo>
                  <a:cubicBezTo>
                    <a:pt x="53" y="7"/>
                    <a:pt x="53" y="8"/>
                    <a:pt x="52" y="9"/>
                  </a:cubicBezTo>
                  <a:cubicBezTo>
                    <a:pt x="52" y="9"/>
                    <a:pt x="50" y="8"/>
                    <a:pt x="50" y="9"/>
                  </a:cubicBezTo>
                  <a:cubicBezTo>
                    <a:pt x="50" y="9"/>
                    <a:pt x="48" y="11"/>
                    <a:pt x="48" y="11"/>
                  </a:cubicBezTo>
                  <a:cubicBezTo>
                    <a:pt x="47" y="11"/>
                    <a:pt x="47" y="9"/>
                    <a:pt x="46" y="10"/>
                  </a:cubicBezTo>
                  <a:cubicBezTo>
                    <a:pt x="45" y="10"/>
                    <a:pt x="44" y="10"/>
                    <a:pt x="42" y="11"/>
                  </a:cubicBezTo>
                  <a:cubicBezTo>
                    <a:pt x="42" y="11"/>
                    <a:pt x="40" y="11"/>
                    <a:pt x="39" y="12"/>
                  </a:cubicBezTo>
                  <a:cubicBezTo>
                    <a:pt x="37" y="12"/>
                    <a:pt x="38" y="13"/>
                    <a:pt x="38" y="14"/>
                  </a:cubicBezTo>
                  <a:cubicBezTo>
                    <a:pt x="37" y="14"/>
                    <a:pt x="33" y="13"/>
                    <a:pt x="33" y="16"/>
                  </a:cubicBezTo>
                  <a:cubicBezTo>
                    <a:pt x="33" y="17"/>
                    <a:pt x="31" y="18"/>
                    <a:pt x="30" y="18"/>
                  </a:cubicBezTo>
                  <a:cubicBezTo>
                    <a:pt x="29" y="19"/>
                    <a:pt x="28" y="20"/>
                    <a:pt x="28" y="20"/>
                  </a:cubicBezTo>
                  <a:cubicBezTo>
                    <a:pt x="28" y="21"/>
                    <a:pt x="27" y="21"/>
                    <a:pt x="27" y="22"/>
                  </a:cubicBezTo>
                  <a:cubicBezTo>
                    <a:pt x="24" y="23"/>
                    <a:pt x="24" y="21"/>
                    <a:pt x="22" y="24"/>
                  </a:cubicBezTo>
                  <a:cubicBezTo>
                    <a:pt x="22" y="25"/>
                    <a:pt x="21" y="24"/>
                    <a:pt x="21" y="25"/>
                  </a:cubicBezTo>
                  <a:cubicBezTo>
                    <a:pt x="21" y="26"/>
                    <a:pt x="19" y="26"/>
                    <a:pt x="18" y="27"/>
                  </a:cubicBezTo>
                  <a:cubicBezTo>
                    <a:pt x="17" y="29"/>
                    <a:pt x="18" y="32"/>
                    <a:pt x="16" y="31"/>
                  </a:cubicBezTo>
                  <a:cubicBezTo>
                    <a:pt x="16" y="32"/>
                    <a:pt x="14" y="36"/>
                    <a:pt x="17" y="36"/>
                  </a:cubicBezTo>
                  <a:cubicBezTo>
                    <a:pt x="16" y="37"/>
                    <a:pt x="15" y="38"/>
                    <a:pt x="14" y="38"/>
                  </a:cubicBezTo>
                  <a:cubicBezTo>
                    <a:pt x="12" y="41"/>
                    <a:pt x="16" y="40"/>
                    <a:pt x="16" y="42"/>
                  </a:cubicBezTo>
                  <a:cubicBezTo>
                    <a:pt x="16" y="42"/>
                    <a:pt x="14" y="42"/>
                    <a:pt x="15" y="43"/>
                  </a:cubicBezTo>
                  <a:cubicBezTo>
                    <a:pt x="14" y="43"/>
                    <a:pt x="16" y="44"/>
                    <a:pt x="16" y="44"/>
                  </a:cubicBezTo>
                  <a:cubicBezTo>
                    <a:pt x="16" y="44"/>
                    <a:pt x="17" y="43"/>
                    <a:pt x="17" y="43"/>
                  </a:cubicBezTo>
                  <a:cubicBezTo>
                    <a:pt x="18" y="44"/>
                    <a:pt x="17" y="45"/>
                    <a:pt x="19" y="45"/>
                  </a:cubicBezTo>
                  <a:cubicBezTo>
                    <a:pt x="20" y="47"/>
                    <a:pt x="18" y="47"/>
                    <a:pt x="18" y="49"/>
                  </a:cubicBezTo>
                  <a:cubicBezTo>
                    <a:pt x="16" y="49"/>
                    <a:pt x="13" y="49"/>
                    <a:pt x="10" y="49"/>
                  </a:cubicBezTo>
                  <a:cubicBezTo>
                    <a:pt x="10" y="48"/>
                    <a:pt x="11" y="48"/>
                    <a:pt x="11" y="47"/>
                  </a:cubicBezTo>
                  <a:cubicBezTo>
                    <a:pt x="10" y="46"/>
                    <a:pt x="9" y="47"/>
                    <a:pt x="8" y="46"/>
                  </a:cubicBezTo>
                  <a:cubicBezTo>
                    <a:pt x="7" y="46"/>
                    <a:pt x="7" y="44"/>
                    <a:pt x="6" y="44"/>
                  </a:cubicBezTo>
                  <a:cubicBezTo>
                    <a:pt x="6" y="44"/>
                    <a:pt x="4" y="44"/>
                    <a:pt x="4" y="44"/>
                  </a:cubicBezTo>
                  <a:cubicBezTo>
                    <a:pt x="3" y="43"/>
                    <a:pt x="3" y="44"/>
                    <a:pt x="1" y="44"/>
                  </a:cubicBezTo>
                  <a:cubicBezTo>
                    <a:pt x="1" y="42"/>
                    <a:pt x="0" y="41"/>
                    <a:pt x="0" y="37"/>
                  </a:cubicBezTo>
                  <a:cubicBezTo>
                    <a:pt x="3" y="41"/>
                    <a:pt x="1" y="34"/>
                    <a:pt x="5" y="36"/>
                  </a:cubicBezTo>
                  <a:cubicBezTo>
                    <a:pt x="6" y="35"/>
                    <a:pt x="4" y="35"/>
                    <a:pt x="4" y="35"/>
                  </a:cubicBezTo>
                  <a:cubicBezTo>
                    <a:pt x="4" y="34"/>
                    <a:pt x="7" y="33"/>
                    <a:pt x="5" y="33"/>
                  </a:cubicBezTo>
                  <a:cubicBezTo>
                    <a:pt x="6" y="31"/>
                    <a:pt x="8" y="31"/>
                    <a:pt x="10" y="31"/>
                  </a:cubicBezTo>
                  <a:cubicBezTo>
                    <a:pt x="9" y="29"/>
                    <a:pt x="13" y="28"/>
                    <a:pt x="10" y="27"/>
                  </a:cubicBezTo>
                  <a:cubicBezTo>
                    <a:pt x="10" y="26"/>
                    <a:pt x="12" y="26"/>
                    <a:pt x="13" y="26"/>
                  </a:cubicBezTo>
                  <a:cubicBezTo>
                    <a:pt x="13" y="24"/>
                    <a:pt x="13" y="23"/>
                    <a:pt x="15" y="23"/>
                  </a:cubicBezTo>
                  <a:cubicBezTo>
                    <a:pt x="13" y="21"/>
                    <a:pt x="15" y="21"/>
                    <a:pt x="15" y="18"/>
                  </a:cubicBezTo>
                  <a:cubicBezTo>
                    <a:pt x="18" y="19"/>
                    <a:pt x="20" y="16"/>
                    <a:pt x="22" y="15"/>
                  </a:cubicBezTo>
                  <a:cubicBezTo>
                    <a:pt x="23" y="16"/>
                    <a:pt x="23" y="14"/>
                    <a:pt x="23" y="14"/>
                  </a:cubicBezTo>
                  <a:cubicBezTo>
                    <a:pt x="24" y="13"/>
                    <a:pt x="24" y="14"/>
                    <a:pt x="24" y="15"/>
                  </a:cubicBezTo>
                  <a:cubicBezTo>
                    <a:pt x="25" y="14"/>
                    <a:pt x="26" y="13"/>
                    <a:pt x="26" y="13"/>
                  </a:cubicBezTo>
                  <a:cubicBezTo>
                    <a:pt x="26" y="12"/>
                    <a:pt x="27" y="12"/>
                    <a:pt x="27" y="11"/>
                  </a:cubicBezTo>
                  <a:cubicBezTo>
                    <a:pt x="29" y="11"/>
                    <a:pt x="30" y="11"/>
                    <a:pt x="32" y="10"/>
                  </a:cubicBezTo>
                  <a:cubicBezTo>
                    <a:pt x="33" y="9"/>
                    <a:pt x="34" y="9"/>
                    <a:pt x="38" y="9"/>
                  </a:cubicBezTo>
                  <a:cubicBezTo>
                    <a:pt x="39" y="9"/>
                    <a:pt x="38" y="8"/>
                    <a:pt x="39" y="8"/>
                  </a:cubicBezTo>
                  <a:cubicBezTo>
                    <a:pt x="40" y="7"/>
                    <a:pt x="40" y="9"/>
                    <a:pt x="40" y="9"/>
                  </a:cubicBezTo>
                  <a:cubicBezTo>
                    <a:pt x="42" y="8"/>
                    <a:pt x="40" y="7"/>
                    <a:pt x="41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6"/>
                    <a:pt x="46" y="7"/>
                    <a:pt x="49" y="6"/>
                  </a:cubicBezTo>
                  <a:cubicBezTo>
                    <a:pt x="51" y="6"/>
                    <a:pt x="50" y="6"/>
                    <a:pt x="51" y="5"/>
                  </a:cubicBezTo>
                  <a:cubicBezTo>
                    <a:pt x="51" y="5"/>
                    <a:pt x="52" y="4"/>
                    <a:pt x="52" y="4"/>
                  </a:cubicBezTo>
                  <a:cubicBezTo>
                    <a:pt x="55" y="3"/>
                    <a:pt x="56" y="6"/>
                    <a:pt x="5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0" name="Freeform 23"/>
            <p:cNvSpPr/>
            <p:nvPr/>
          </p:nvSpPr>
          <p:spPr bwMode="auto">
            <a:xfrm>
              <a:off x="3567113" y="2146300"/>
              <a:ext cx="46037" cy="15875"/>
            </a:xfrm>
            <a:custGeom>
              <a:avLst/>
              <a:gdLst>
                <a:gd name="T0" fmla="*/ 6 w 8"/>
                <a:gd name="T1" fmla="*/ 0 h 3"/>
                <a:gd name="T2" fmla="*/ 7 w 8"/>
                <a:gd name="T3" fmla="*/ 0 h 3"/>
                <a:gd name="T4" fmla="*/ 6 w 8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8" y="3"/>
                    <a:pt x="0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7" name="Freeform 24"/>
            <p:cNvSpPr/>
            <p:nvPr/>
          </p:nvSpPr>
          <p:spPr bwMode="auto">
            <a:xfrm>
              <a:off x="8918575" y="2168525"/>
              <a:ext cx="120650" cy="93663"/>
            </a:xfrm>
            <a:custGeom>
              <a:avLst/>
              <a:gdLst>
                <a:gd name="T0" fmla="*/ 6 w 21"/>
                <a:gd name="T1" fmla="*/ 0 h 16"/>
                <a:gd name="T2" fmla="*/ 7 w 21"/>
                <a:gd name="T3" fmla="*/ 1 h 16"/>
                <a:gd name="T4" fmla="*/ 13 w 21"/>
                <a:gd name="T5" fmla="*/ 4 h 16"/>
                <a:gd name="T6" fmla="*/ 16 w 21"/>
                <a:gd name="T7" fmla="*/ 2 h 16"/>
                <a:gd name="T8" fmla="*/ 21 w 21"/>
                <a:gd name="T9" fmla="*/ 3 h 16"/>
                <a:gd name="T10" fmla="*/ 20 w 21"/>
                <a:gd name="T11" fmla="*/ 8 h 16"/>
                <a:gd name="T12" fmla="*/ 12 w 21"/>
                <a:gd name="T13" fmla="*/ 9 h 16"/>
                <a:gd name="T14" fmla="*/ 12 w 21"/>
                <a:gd name="T15" fmla="*/ 10 h 16"/>
                <a:gd name="T16" fmla="*/ 10 w 21"/>
                <a:gd name="T17" fmla="*/ 12 h 16"/>
                <a:gd name="T18" fmla="*/ 7 w 21"/>
                <a:gd name="T19" fmla="*/ 13 h 16"/>
                <a:gd name="T20" fmla="*/ 3 w 21"/>
                <a:gd name="T21" fmla="*/ 11 h 16"/>
                <a:gd name="T22" fmla="*/ 0 w 21"/>
                <a:gd name="T23" fmla="*/ 4 h 16"/>
                <a:gd name="T24" fmla="*/ 6 w 21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16">
                  <a:moveTo>
                    <a:pt x="6" y="0"/>
                  </a:moveTo>
                  <a:cubicBezTo>
                    <a:pt x="7" y="0"/>
                    <a:pt x="7" y="0"/>
                    <a:pt x="7" y="1"/>
                  </a:cubicBezTo>
                  <a:cubicBezTo>
                    <a:pt x="8" y="3"/>
                    <a:pt x="11" y="2"/>
                    <a:pt x="13" y="4"/>
                  </a:cubicBezTo>
                  <a:cubicBezTo>
                    <a:pt x="15" y="5"/>
                    <a:pt x="15" y="2"/>
                    <a:pt x="16" y="2"/>
                  </a:cubicBezTo>
                  <a:cubicBezTo>
                    <a:pt x="17" y="2"/>
                    <a:pt x="18" y="4"/>
                    <a:pt x="21" y="3"/>
                  </a:cubicBezTo>
                  <a:cubicBezTo>
                    <a:pt x="21" y="4"/>
                    <a:pt x="16" y="6"/>
                    <a:pt x="20" y="8"/>
                  </a:cubicBezTo>
                  <a:cubicBezTo>
                    <a:pt x="19" y="10"/>
                    <a:pt x="15" y="9"/>
                    <a:pt x="12" y="9"/>
                  </a:cubicBezTo>
                  <a:cubicBezTo>
                    <a:pt x="11" y="10"/>
                    <a:pt x="11" y="10"/>
                    <a:pt x="12" y="10"/>
                  </a:cubicBezTo>
                  <a:cubicBezTo>
                    <a:pt x="13" y="12"/>
                    <a:pt x="6" y="11"/>
                    <a:pt x="10" y="12"/>
                  </a:cubicBezTo>
                  <a:cubicBezTo>
                    <a:pt x="10" y="16"/>
                    <a:pt x="7" y="10"/>
                    <a:pt x="7" y="13"/>
                  </a:cubicBezTo>
                  <a:cubicBezTo>
                    <a:pt x="6" y="13"/>
                    <a:pt x="6" y="10"/>
                    <a:pt x="3" y="11"/>
                  </a:cubicBezTo>
                  <a:cubicBezTo>
                    <a:pt x="3" y="9"/>
                    <a:pt x="3" y="5"/>
                    <a:pt x="0" y="4"/>
                  </a:cubicBezTo>
                  <a:cubicBezTo>
                    <a:pt x="1" y="1"/>
                    <a:pt x="7" y="4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" name="Freeform 25"/>
            <p:cNvSpPr/>
            <p:nvPr/>
          </p:nvSpPr>
          <p:spPr bwMode="auto">
            <a:xfrm>
              <a:off x="3170238" y="2181225"/>
              <a:ext cx="33337" cy="22225"/>
            </a:xfrm>
            <a:custGeom>
              <a:avLst/>
              <a:gdLst>
                <a:gd name="T0" fmla="*/ 3 w 6"/>
                <a:gd name="T1" fmla="*/ 0 h 4"/>
                <a:gd name="T2" fmla="*/ 4 w 6"/>
                <a:gd name="T3" fmla="*/ 4 h 4"/>
                <a:gd name="T4" fmla="*/ 0 w 6"/>
                <a:gd name="T5" fmla="*/ 3 h 4"/>
                <a:gd name="T6" fmla="*/ 3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6" y="1"/>
                    <a:pt x="4" y="1"/>
                    <a:pt x="4" y="4"/>
                  </a:cubicBezTo>
                  <a:cubicBezTo>
                    <a:pt x="3" y="3"/>
                    <a:pt x="2" y="3"/>
                    <a:pt x="0" y="3"/>
                  </a:cubicBezTo>
                  <a:cubicBezTo>
                    <a:pt x="0" y="1"/>
                    <a:pt x="3" y="2"/>
                    <a:pt x="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5" name="Freeform 26"/>
            <p:cNvSpPr/>
            <p:nvPr/>
          </p:nvSpPr>
          <p:spPr bwMode="auto">
            <a:xfrm>
              <a:off x="9051925" y="2181225"/>
              <a:ext cx="57150" cy="50800"/>
            </a:xfrm>
            <a:custGeom>
              <a:avLst/>
              <a:gdLst>
                <a:gd name="T0" fmla="*/ 0 w 10"/>
                <a:gd name="T1" fmla="*/ 3 h 9"/>
                <a:gd name="T2" fmla="*/ 10 w 10"/>
                <a:gd name="T3" fmla="*/ 5 h 9"/>
                <a:gd name="T4" fmla="*/ 6 w 10"/>
                <a:gd name="T5" fmla="*/ 8 h 9"/>
                <a:gd name="T6" fmla="*/ 4 w 10"/>
                <a:gd name="T7" fmla="*/ 6 h 9"/>
                <a:gd name="T8" fmla="*/ 2 w 10"/>
                <a:gd name="T9" fmla="*/ 6 h 9"/>
                <a:gd name="T10" fmla="*/ 0 w 10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0" y="3"/>
                  </a:moveTo>
                  <a:cubicBezTo>
                    <a:pt x="3" y="0"/>
                    <a:pt x="9" y="3"/>
                    <a:pt x="10" y="5"/>
                  </a:cubicBezTo>
                  <a:cubicBezTo>
                    <a:pt x="10" y="7"/>
                    <a:pt x="5" y="5"/>
                    <a:pt x="6" y="8"/>
                  </a:cubicBezTo>
                  <a:cubicBezTo>
                    <a:pt x="5" y="9"/>
                    <a:pt x="5" y="7"/>
                    <a:pt x="4" y="6"/>
                  </a:cubicBezTo>
                  <a:cubicBezTo>
                    <a:pt x="4" y="6"/>
                    <a:pt x="3" y="7"/>
                    <a:pt x="2" y="6"/>
                  </a:cubicBezTo>
                  <a:cubicBezTo>
                    <a:pt x="1" y="5"/>
                    <a:pt x="2" y="3"/>
                    <a:pt x="0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6" name="Freeform 27"/>
            <p:cNvSpPr/>
            <p:nvPr/>
          </p:nvSpPr>
          <p:spPr bwMode="auto">
            <a:xfrm>
              <a:off x="9124950" y="2197100"/>
              <a:ext cx="80963" cy="41275"/>
            </a:xfrm>
            <a:custGeom>
              <a:avLst/>
              <a:gdLst>
                <a:gd name="T0" fmla="*/ 1 w 14"/>
                <a:gd name="T1" fmla="*/ 1 h 7"/>
                <a:gd name="T2" fmla="*/ 3 w 14"/>
                <a:gd name="T3" fmla="*/ 1 h 7"/>
                <a:gd name="T4" fmla="*/ 7 w 14"/>
                <a:gd name="T5" fmla="*/ 3 h 7"/>
                <a:gd name="T6" fmla="*/ 12 w 14"/>
                <a:gd name="T7" fmla="*/ 4 h 7"/>
                <a:gd name="T8" fmla="*/ 14 w 14"/>
                <a:gd name="T9" fmla="*/ 6 h 7"/>
                <a:gd name="T10" fmla="*/ 3 w 14"/>
                <a:gd name="T11" fmla="*/ 4 h 7"/>
                <a:gd name="T12" fmla="*/ 1 w 14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7">
                  <a:moveTo>
                    <a:pt x="1" y="1"/>
                  </a:moveTo>
                  <a:cubicBezTo>
                    <a:pt x="1" y="1"/>
                    <a:pt x="2" y="1"/>
                    <a:pt x="3" y="1"/>
                  </a:cubicBezTo>
                  <a:cubicBezTo>
                    <a:pt x="6" y="0"/>
                    <a:pt x="5" y="2"/>
                    <a:pt x="7" y="3"/>
                  </a:cubicBezTo>
                  <a:cubicBezTo>
                    <a:pt x="9" y="3"/>
                    <a:pt x="11" y="3"/>
                    <a:pt x="12" y="4"/>
                  </a:cubicBezTo>
                  <a:cubicBezTo>
                    <a:pt x="13" y="5"/>
                    <a:pt x="14" y="4"/>
                    <a:pt x="14" y="6"/>
                  </a:cubicBezTo>
                  <a:cubicBezTo>
                    <a:pt x="9" y="7"/>
                    <a:pt x="7" y="5"/>
                    <a:pt x="3" y="4"/>
                  </a:cubicBezTo>
                  <a:cubicBezTo>
                    <a:pt x="4" y="1"/>
                    <a:pt x="0" y="4"/>
                    <a:pt x="1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7" name="Freeform 28"/>
            <p:cNvSpPr/>
            <p:nvPr/>
          </p:nvSpPr>
          <p:spPr bwMode="auto">
            <a:xfrm>
              <a:off x="3543300" y="2266950"/>
              <a:ext cx="138113" cy="115888"/>
            </a:xfrm>
            <a:custGeom>
              <a:avLst/>
              <a:gdLst>
                <a:gd name="T0" fmla="*/ 8 w 24"/>
                <a:gd name="T1" fmla="*/ 4 h 20"/>
                <a:gd name="T2" fmla="*/ 8 w 24"/>
                <a:gd name="T3" fmla="*/ 3 h 20"/>
                <a:gd name="T4" fmla="*/ 18 w 24"/>
                <a:gd name="T5" fmla="*/ 0 h 20"/>
                <a:gd name="T6" fmla="*/ 20 w 24"/>
                <a:gd name="T7" fmla="*/ 4 h 20"/>
                <a:gd name="T8" fmla="*/ 18 w 24"/>
                <a:gd name="T9" fmla="*/ 7 h 20"/>
                <a:gd name="T10" fmla="*/ 23 w 24"/>
                <a:gd name="T11" fmla="*/ 8 h 20"/>
                <a:gd name="T12" fmla="*/ 24 w 24"/>
                <a:gd name="T13" fmla="*/ 15 h 20"/>
                <a:gd name="T14" fmla="*/ 21 w 24"/>
                <a:gd name="T15" fmla="*/ 15 h 20"/>
                <a:gd name="T16" fmla="*/ 21 w 24"/>
                <a:gd name="T17" fmla="*/ 17 h 20"/>
                <a:gd name="T18" fmla="*/ 18 w 24"/>
                <a:gd name="T19" fmla="*/ 17 h 20"/>
                <a:gd name="T20" fmla="*/ 15 w 24"/>
                <a:gd name="T21" fmla="*/ 19 h 20"/>
                <a:gd name="T22" fmla="*/ 12 w 24"/>
                <a:gd name="T23" fmla="*/ 16 h 20"/>
                <a:gd name="T24" fmla="*/ 10 w 24"/>
                <a:gd name="T25" fmla="*/ 13 h 20"/>
                <a:gd name="T26" fmla="*/ 8 w 24"/>
                <a:gd name="T27" fmla="*/ 12 h 20"/>
                <a:gd name="T28" fmla="*/ 3 w 24"/>
                <a:gd name="T29" fmla="*/ 11 h 20"/>
                <a:gd name="T30" fmla="*/ 0 w 24"/>
                <a:gd name="T31" fmla="*/ 9 h 20"/>
                <a:gd name="T32" fmla="*/ 10 w 24"/>
                <a:gd name="T33" fmla="*/ 10 h 20"/>
                <a:gd name="T34" fmla="*/ 11 w 24"/>
                <a:gd name="T35" fmla="*/ 6 h 20"/>
                <a:gd name="T36" fmla="*/ 7 w 24"/>
                <a:gd name="T37" fmla="*/ 3 h 20"/>
                <a:gd name="T38" fmla="*/ 8 w 24"/>
                <a:gd name="T3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" h="20">
                  <a:moveTo>
                    <a:pt x="8" y="4"/>
                  </a:moveTo>
                  <a:cubicBezTo>
                    <a:pt x="9" y="4"/>
                    <a:pt x="8" y="3"/>
                    <a:pt x="8" y="3"/>
                  </a:cubicBezTo>
                  <a:cubicBezTo>
                    <a:pt x="10" y="1"/>
                    <a:pt x="17" y="3"/>
                    <a:pt x="18" y="0"/>
                  </a:cubicBezTo>
                  <a:cubicBezTo>
                    <a:pt x="19" y="1"/>
                    <a:pt x="20" y="2"/>
                    <a:pt x="20" y="4"/>
                  </a:cubicBezTo>
                  <a:cubicBezTo>
                    <a:pt x="21" y="6"/>
                    <a:pt x="18" y="5"/>
                    <a:pt x="18" y="7"/>
                  </a:cubicBezTo>
                  <a:cubicBezTo>
                    <a:pt x="19" y="10"/>
                    <a:pt x="21" y="8"/>
                    <a:pt x="23" y="8"/>
                  </a:cubicBezTo>
                  <a:cubicBezTo>
                    <a:pt x="24" y="11"/>
                    <a:pt x="23" y="11"/>
                    <a:pt x="24" y="15"/>
                  </a:cubicBezTo>
                  <a:cubicBezTo>
                    <a:pt x="23" y="16"/>
                    <a:pt x="21" y="15"/>
                    <a:pt x="21" y="15"/>
                  </a:cubicBezTo>
                  <a:cubicBezTo>
                    <a:pt x="21" y="16"/>
                    <a:pt x="21" y="17"/>
                    <a:pt x="21" y="17"/>
                  </a:cubicBezTo>
                  <a:cubicBezTo>
                    <a:pt x="20" y="18"/>
                    <a:pt x="19" y="17"/>
                    <a:pt x="18" y="17"/>
                  </a:cubicBezTo>
                  <a:cubicBezTo>
                    <a:pt x="17" y="18"/>
                    <a:pt x="17" y="19"/>
                    <a:pt x="15" y="19"/>
                  </a:cubicBezTo>
                  <a:cubicBezTo>
                    <a:pt x="13" y="20"/>
                    <a:pt x="13" y="17"/>
                    <a:pt x="12" y="16"/>
                  </a:cubicBezTo>
                  <a:cubicBezTo>
                    <a:pt x="12" y="15"/>
                    <a:pt x="9" y="16"/>
                    <a:pt x="10" y="13"/>
                  </a:cubicBezTo>
                  <a:cubicBezTo>
                    <a:pt x="8" y="14"/>
                    <a:pt x="8" y="13"/>
                    <a:pt x="8" y="12"/>
                  </a:cubicBezTo>
                  <a:cubicBezTo>
                    <a:pt x="6" y="12"/>
                    <a:pt x="5" y="11"/>
                    <a:pt x="3" y="11"/>
                  </a:cubicBezTo>
                  <a:cubicBezTo>
                    <a:pt x="1" y="10"/>
                    <a:pt x="0" y="11"/>
                    <a:pt x="0" y="9"/>
                  </a:cubicBezTo>
                  <a:cubicBezTo>
                    <a:pt x="4" y="8"/>
                    <a:pt x="5" y="10"/>
                    <a:pt x="10" y="10"/>
                  </a:cubicBezTo>
                  <a:cubicBezTo>
                    <a:pt x="11" y="9"/>
                    <a:pt x="10" y="7"/>
                    <a:pt x="11" y="6"/>
                  </a:cubicBezTo>
                  <a:cubicBezTo>
                    <a:pt x="11" y="3"/>
                    <a:pt x="5" y="7"/>
                    <a:pt x="7" y="3"/>
                  </a:cubicBezTo>
                  <a:cubicBezTo>
                    <a:pt x="8" y="3"/>
                    <a:pt x="8" y="3"/>
                    <a:pt x="8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8" name="Freeform 29"/>
            <p:cNvSpPr/>
            <p:nvPr/>
          </p:nvSpPr>
          <p:spPr bwMode="auto">
            <a:xfrm>
              <a:off x="4040188" y="2278063"/>
              <a:ext cx="79375" cy="41275"/>
            </a:xfrm>
            <a:custGeom>
              <a:avLst/>
              <a:gdLst>
                <a:gd name="T0" fmla="*/ 0 w 14"/>
                <a:gd name="T1" fmla="*/ 1 h 7"/>
                <a:gd name="T2" fmla="*/ 4 w 14"/>
                <a:gd name="T3" fmla="*/ 0 h 7"/>
                <a:gd name="T4" fmla="*/ 14 w 14"/>
                <a:gd name="T5" fmla="*/ 3 h 7"/>
                <a:gd name="T6" fmla="*/ 13 w 14"/>
                <a:gd name="T7" fmla="*/ 7 h 7"/>
                <a:gd name="T8" fmla="*/ 3 w 14"/>
                <a:gd name="T9" fmla="*/ 3 h 7"/>
                <a:gd name="T10" fmla="*/ 0 w 14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7">
                  <a:moveTo>
                    <a:pt x="0" y="1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7" y="0"/>
                    <a:pt x="11" y="2"/>
                    <a:pt x="14" y="3"/>
                  </a:cubicBezTo>
                  <a:cubicBezTo>
                    <a:pt x="14" y="5"/>
                    <a:pt x="13" y="5"/>
                    <a:pt x="13" y="7"/>
                  </a:cubicBezTo>
                  <a:cubicBezTo>
                    <a:pt x="8" y="6"/>
                    <a:pt x="6" y="6"/>
                    <a:pt x="3" y="3"/>
                  </a:cubicBezTo>
                  <a:cubicBezTo>
                    <a:pt x="2" y="2"/>
                    <a:pt x="2" y="1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9" name="Freeform 30"/>
            <p:cNvSpPr/>
            <p:nvPr/>
          </p:nvSpPr>
          <p:spPr bwMode="auto">
            <a:xfrm>
              <a:off x="8997950" y="2278063"/>
              <a:ext cx="53975" cy="23812"/>
            </a:xfrm>
            <a:custGeom>
              <a:avLst/>
              <a:gdLst>
                <a:gd name="T0" fmla="*/ 9 w 9"/>
                <a:gd name="T1" fmla="*/ 3 h 4"/>
                <a:gd name="T2" fmla="*/ 0 w 9"/>
                <a:gd name="T3" fmla="*/ 2 h 4"/>
                <a:gd name="T4" fmla="*/ 3 w 9"/>
                <a:gd name="T5" fmla="*/ 0 h 4"/>
                <a:gd name="T6" fmla="*/ 9 w 9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9" y="3"/>
                  </a:moveTo>
                  <a:cubicBezTo>
                    <a:pt x="8" y="4"/>
                    <a:pt x="2" y="3"/>
                    <a:pt x="0" y="2"/>
                  </a:cubicBezTo>
                  <a:cubicBezTo>
                    <a:pt x="0" y="1"/>
                    <a:pt x="3" y="2"/>
                    <a:pt x="3" y="0"/>
                  </a:cubicBezTo>
                  <a:cubicBezTo>
                    <a:pt x="5" y="1"/>
                    <a:pt x="9" y="0"/>
                    <a:pt x="9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0" name="Freeform 31"/>
            <p:cNvSpPr/>
            <p:nvPr/>
          </p:nvSpPr>
          <p:spPr bwMode="auto">
            <a:xfrm>
              <a:off x="4643438" y="2398713"/>
              <a:ext cx="47625" cy="30162"/>
            </a:xfrm>
            <a:custGeom>
              <a:avLst/>
              <a:gdLst>
                <a:gd name="T0" fmla="*/ 8 w 8"/>
                <a:gd name="T1" fmla="*/ 4 h 5"/>
                <a:gd name="T2" fmla="*/ 0 w 8"/>
                <a:gd name="T3" fmla="*/ 2 h 5"/>
                <a:gd name="T4" fmla="*/ 8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8" y="4"/>
                  </a:moveTo>
                  <a:cubicBezTo>
                    <a:pt x="3" y="5"/>
                    <a:pt x="4" y="1"/>
                    <a:pt x="0" y="2"/>
                  </a:cubicBezTo>
                  <a:cubicBezTo>
                    <a:pt x="1" y="0"/>
                    <a:pt x="8" y="1"/>
                    <a:pt x="8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1" name="Freeform 32"/>
            <p:cNvSpPr/>
            <p:nvPr/>
          </p:nvSpPr>
          <p:spPr bwMode="auto">
            <a:xfrm>
              <a:off x="4614863" y="2428875"/>
              <a:ext cx="63500" cy="34925"/>
            </a:xfrm>
            <a:custGeom>
              <a:avLst/>
              <a:gdLst>
                <a:gd name="T0" fmla="*/ 11 w 11"/>
                <a:gd name="T1" fmla="*/ 4 h 6"/>
                <a:gd name="T2" fmla="*/ 1 w 11"/>
                <a:gd name="T3" fmla="*/ 4 h 6"/>
                <a:gd name="T4" fmla="*/ 4 w 11"/>
                <a:gd name="T5" fmla="*/ 1 h 6"/>
                <a:gd name="T6" fmla="*/ 11 w 11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11" y="4"/>
                  </a:moveTo>
                  <a:cubicBezTo>
                    <a:pt x="10" y="6"/>
                    <a:pt x="2" y="6"/>
                    <a:pt x="1" y="4"/>
                  </a:cubicBezTo>
                  <a:cubicBezTo>
                    <a:pt x="0" y="0"/>
                    <a:pt x="4" y="3"/>
                    <a:pt x="4" y="1"/>
                  </a:cubicBezTo>
                  <a:cubicBezTo>
                    <a:pt x="6" y="2"/>
                    <a:pt x="8" y="3"/>
                    <a:pt x="11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" name="Freeform 33"/>
            <p:cNvSpPr/>
            <p:nvPr/>
          </p:nvSpPr>
          <p:spPr bwMode="auto">
            <a:xfrm>
              <a:off x="6924675" y="2455863"/>
              <a:ext cx="41275" cy="30162"/>
            </a:xfrm>
            <a:custGeom>
              <a:avLst/>
              <a:gdLst>
                <a:gd name="T0" fmla="*/ 3 w 7"/>
                <a:gd name="T1" fmla="*/ 0 h 5"/>
                <a:gd name="T2" fmla="*/ 7 w 7"/>
                <a:gd name="T3" fmla="*/ 3 h 5"/>
                <a:gd name="T4" fmla="*/ 2 w 7"/>
                <a:gd name="T5" fmla="*/ 5 h 5"/>
                <a:gd name="T6" fmla="*/ 1 w 7"/>
                <a:gd name="T7" fmla="*/ 0 h 5"/>
                <a:gd name="T8" fmla="*/ 3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cubicBezTo>
                    <a:pt x="5" y="0"/>
                    <a:pt x="7" y="1"/>
                    <a:pt x="7" y="3"/>
                  </a:cubicBezTo>
                  <a:cubicBezTo>
                    <a:pt x="4" y="3"/>
                    <a:pt x="2" y="3"/>
                    <a:pt x="2" y="5"/>
                  </a:cubicBezTo>
                  <a:cubicBezTo>
                    <a:pt x="0" y="5"/>
                    <a:pt x="1" y="2"/>
                    <a:pt x="1" y="0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3" name="Freeform 34"/>
            <p:cNvSpPr/>
            <p:nvPr/>
          </p:nvSpPr>
          <p:spPr bwMode="auto">
            <a:xfrm>
              <a:off x="3416300" y="2474913"/>
              <a:ext cx="41275" cy="28575"/>
            </a:xfrm>
            <a:custGeom>
              <a:avLst/>
              <a:gdLst>
                <a:gd name="T0" fmla="*/ 7 w 7"/>
                <a:gd name="T1" fmla="*/ 4 h 5"/>
                <a:gd name="T2" fmla="*/ 0 w 7"/>
                <a:gd name="T3" fmla="*/ 5 h 5"/>
                <a:gd name="T4" fmla="*/ 7 w 7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7" y="4"/>
                  </a:moveTo>
                  <a:cubicBezTo>
                    <a:pt x="4" y="4"/>
                    <a:pt x="2" y="5"/>
                    <a:pt x="0" y="5"/>
                  </a:cubicBezTo>
                  <a:cubicBezTo>
                    <a:pt x="0" y="3"/>
                    <a:pt x="7" y="0"/>
                    <a:pt x="7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4" name="Freeform 35"/>
            <p:cNvSpPr/>
            <p:nvPr/>
          </p:nvSpPr>
          <p:spPr bwMode="auto">
            <a:xfrm>
              <a:off x="4108450" y="2497138"/>
              <a:ext cx="69850" cy="47625"/>
            </a:xfrm>
            <a:custGeom>
              <a:avLst/>
              <a:gdLst>
                <a:gd name="T0" fmla="*/ 10 w 12"/>
                <a:gd name="T1" fmla="*/ 1 h 8"/>
                <a:gd name="T2" fmla="*/ 11 w 12"/>
                <a:gd name="T3" fmla="*/ 7 h 8"/>
                <a:gd name="T4" fmla="*/ 1 w 12"/>
                <a:gd name="T5" fmla="*/ 5 h 8"/>
                <a:gd name="T6" fmla="*/ 3 w 12"/>
                <a:gd name="T7" fmla="*/ 1 h 8"/>
                <a:gd name="T8" fmla="*/ 10 w 12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0" y="1"/>
                  </a:moveTo>
                  <a:cubicBezTo>
                    <a:pt x="11" y="2"/>
                    <a:pt x="12" y="6"/>
                    <a:pt x="11" y="7"/>
                  </a:cubicBezTo>
                  <a:cubicBezTo>
                    <a:pt x="7" y="7"/>
                    <a:pt x="2" y="8"/>
                    <a:pt x="1" y="5"/>
                  </a:cubicBezTo>
                  <a:cubicBezTo>
                    <a:pt x="0" y="2"/>
                    <a:pt x="4" y="4"/>
                    <a:pt x="3" y="1"/>
                  </a:cubicBezTo>
                  <a:cubicBezTo>
                    <a:pt x="6" y="0"/>
                    <a:pt x="10" y="3"/>
                    <a:pt x="10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5" name="Freeform 36"/>
            <p:cNvSpPr/>
            <p:nvPr/>
          </p:nvSpPr>
          <p:spPr bwMode="auto">
            <a:xfrm>
              <a:off x="4086225" y="2613025"/>
              <a:ext cx="79375" cy="39688"/>
            </a:xfrm>
            <a:custGeom>
              <a:avLst/>
              <a:gdLst>
                <a:gd name="T0" fmla="*/ 13 w 14"/>
                <a:gd name="T1" fmla="*/ 3 h 7"/>
                <a:gd name="T2" fmla="*/ 9 w 14"/>
                <a:gd name="T3" fmla="*/ 5 h 7"/>
                <a:gd name="T4" fmla="*/ 5 w 14"/>
                <a:gd name="T5" fmla="*/ 6 h 7"/>
                <a:gd name="T6" fmla="*/ 1 w 14"/>
                <a:gd name="T7" fmla="*/ 5 h 7"/>
                <a:gd name="T8" fmla="*/ 2 w 14"/>
                <a:gd name="T9" fmla="*/ 2 h 7"/>
                <a:gd name="T10" fmla="*/ 5 w 14"/>
                <a:gd name="T11" fmla="*/ 0 h 7"/>
                <a:gd name="T12" fmla="*/ 13 w 14"/>
                <a:gd name="T1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cubicBezTo>
                    <a:pt x="14" y="6"/>
                    <a:pt x="11" y="5"/>
                    <a:pt x="9" y="5"/>
                  </a:cubicBezTo>
                  <a:cubicBezTo>
                    <a:pt x="9" y="5"/>
                    <a:pt x="6" y="7"/>
                    <a:pt x="5" y="6"/>
                  </a:cubicBezTo>
                  <a:cubicBezTo>
                    <a:pt x="5" y="5"/>
                    <a:pt x="3" y="6"/>
                    <a:pt x="1" y="5"/>
                  </a:cubicBezTo>
                  <a:cubicBezTo>
                    <a:pt x="0" y="2"/>
                    <a:pt x="6" y="3"/>
                    <a:pt x="2" y="2"/>
                  </a:cubicBezTo>
                  <a:cubicBezTo>
                    <a:pt x="3" y="1"/>
                    <a:pt x="5" y="2"/>
                    <a:pt x="5" y="0"/>
                  </a:cubicBezTo>
                  <a:cubicBezTo>
                    <a:pt x="8" y="1"/>
                    <a:pt x="11" y="1"/>
                    <a:pt x="13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6" name="Freeform 37"/>
            <p:cNvSpPr/>
            <p:nvPr/>
          </p:nvSpPr>
          <p:spPr bwMode="auto">
            <a:xfrm>
              <a:off x="4086225" y="2676525"/>
              <a:ext cx="39688" cy="17463"/>
            </a:xfrm>
            <a:custGeom>
              <a:avLst/>
              <a:gdLst>
                <a:gd name="T0" fmla="*/ 5 w 7"/>
                <a:gd name="T1" fmla="*/ 3 h 3"/>
                <a:gd name="T2" fmla="*/ 1 w 7"/>
                <a:gd name="T3" fmla="*/ 3 h 3"/>
                <a:gd name="T4" fmla="*/ 5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cubicBezTo>
                    <a:pt x="3" y="1"/>
                    <a:pt x="4" y="3"/>
                    <a:pt x="1" y="3"/>
                  </a:cubicBezTo>
                  <a:cubicBezTo>
                    <a:pt x="0" y="0"/>
                    <a:pt x="7" y="0"/>
                    <a:pt x="5" y="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7" name="Freeform 38"/>
            <p:cNvSpPr/>
            <p:nvPr/>
          </p:nvSpPr>
          <p:spPr bwMode="auto">
            <a:xfrm>
              <a:off x="3963988" y="2698750"/>
              <a:ext cx="41275" cy="30163"/>
            </a:xfrm>
            <a:custGeom>
              <a:avLst/>
              <a:gdLst>
                <a:gd name="T0" fmla="*/ 6 w 7"/>
                <a:gd name="T1" fmla="*/ 0 h 5"/>
                <a:gd name="T2" fmla="*/ 7 w 7"/>
                <a:gd name="T3" fmla="*/ 2 h 5"/>
                <a:gd name="T4" fmla="*/ 3 w 7"/>
                <a:gd name="T5" fmla="*/ 3 h 5"/>
                <a:gd name="T6" fmla="*/ 0 w 7"/>
                <a:gd name="T7" fmla="*/ 3 h 5"/>
                <a:gd name="T8" fmla="*/ 6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0"/>
                  </a:moveTo>
                  <a:cubicBezTo>
                    <a:pt x="6" y="2"/>
                    <a:pt x="6" y="2"/>
                    <a:pt x="7" y="2"/>
                  </a:cubicBezTo>
                  <a:cubicBezTo>
                    <a:pt x="7" y="4"/>
                    <a:pt x="4" y="3"/>
                    <a:pt x="3" y="3"/>
                  </a:cubicBezTo>
                  <a:cubicBezTo>
                    <a:pt x="2" y="5"/>
                    <a:pt x="3" y="3"/>
                    <a:pt x="0" y="3"/>
                  </a:cubicBezTo>
                  <a:cubicBezTo>
                    <a:pt x="1" y="2"/>
                    <a:pt x="2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8" name="Freeform 39"/>
            <p:cNvSpPr/>
            <p:nvPr/>
          </p:nvSpPr>
          <p:spPr bwMode="auto">
            <a:xfrm>
              <a:off x="4044950" y="2722563"/>
              <a:ext cx="17463" cy="30162"/>
            </a:xfrm>
            <a:custGeom>
              <a:avLst/>
              <a:gdLst>
                <a:gd name="T0" fmla="*/ 1 w 3"/>
                <a:gd name="T1" fmla="*/ 0 h 5"/>
                <a:gd name="T2" fmla="*/ 3 w 3"/>
                <a:gd name="T3" fmla="*/ 4 h 5"/>
                <a:gd name="T4" fmla="*/ 1 w 3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1" y="0"/>
                  </a:moveTo>
                  <a:cubicBezTo>
                    <a:pt x="2" y="1"/>
                    <a:pt x="3" y="2"/>
                    <a:pt x="3" y="4"/>
                  </a:cubicBezTo>
                  <a:cubicBezTo>
                    <a:pt x="0" y="5"/>
                    <a:pt x="1" y="2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9" name="Freeform 40"/>
            <p:cNvSpPr/>
            <p:nvPr/>
          </p:nvSpPr>
          <p:spPr bwMode="auto">
            <a:xfrm>
              <a:off x="5618163" y="2954338"/>
              <a:ext cx="96837" cy="115887"/>
            </a:xfrm>
            <a:custGeom>
              <a:avLst/>
              <a:gdLst>
                <a:gd name="T0" fmla="*/ 7 w 17"/>
                <a:gd name="T1" fmla="*/ 0 h 20"/>
                <a:gd name="T2" fmla="*/ 7 w 17"/>
                <a:gd name="T3" fmla="*/ 1 h 20"/>
                <a:gd name="T4" fmla="*/ 14 w 17"/>
                <a:gd name="T5" fmla="*/ 1 h 20"/>
                <a:gd name="T6" fmla="*/ 17 w 17"/>
                <a:gd name="T7" fmla="*/ 3 h 20"/>
                <a:gd name="T8" fmla="*/ 16 w 17"/>
                <a:gd name="T9" fmla="*/ 5 h 20"/>
                <a:gd name="T10" fmla="*/ 14 w 17"/>
                <a:gd name="T11" fmla="*/ 6 h 20"/>
                <a:gd name="T12" fmla="*/ 16 w 17"/>
                <a:gd name="T13" fmla="*/ 11 h 20"/>
                <a:gd name="T14" fmla="*/ 15 w 17"/>
                <a:gd name="T15" fmla="*/ 16 h 20"/>
                <a:gd name="T16" fmla="*/ 10 w 17"/>
                <a:gd name="T17" fmla="*/ 16 h 20"/>
                <a:gd name="T18" fmla="*/ 9 w 17"/>
                <a:gd name="T19" fmla="*/ 19 h 20"/>
                <a:gd name="T20" fmla="*/ 7 w 17"/>
                <a:gd name="T21" fmla="*/ 20 h 20"/>
                <a:gd name="T22" fmla="*/ 2 w 17"/>
                <a:gd name="T23" fmla="*/ 20 h 20"/>
                <a:gd name="T24" fmla="*/ 4 w 17"/>
                <a:gd name="T25" fmla="*/ 15 h 20"/>
                <a:gd name="T26" fmla="*/ 4 w 17"/>
                <a:gd name="T27" fmla="*/ 11 h 20"/>
                <a:gd name="T28" fmla="*/ 2 w 17"/>
                <a:gd name="T29" fmla="*/ 6 h 20"/>
                <a:gd name="T30" fmla="*/ 6 w 17"/>
                <a:gd name="T31" fmla="*/ 7 h 20"/>
                <a:gd name="T32" fmla="*/ 7 w 17"/>
                <a:gd name="T3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20">
                  <a:moveTo>
                    <a:pt x="7" y="0"/>
                  </a:moveTo>
                  <a:cubicBezTo>
                    <a:pt x="7" y="0"/>
                    <a:pt x="7" y="1"/>
                    <a:pt x="7" y="1"/>
                  </a:cubicBezTo>
                  <a:cubicBezTo>
                    <a:pt x="8" y="3"/>
                    <a:pt x="11" y="0"/>
                    <a:pt x="14" y="1"/>
                  </a:cubicBezTo>
                  <a:cubicBezTo>
                    <a:pt x="15" y="2"/>
                    <a:pt x="15" y="3"/>
                    <a:pt x="17" y="3"/>
                  </a:cubicBezTo>
                  <a:cubicBezTo>
                    <a:pt x="17" y="4"/>
                    <a:pt x="17" y="5"/>
                    <a:pt x="16" y="5"/>
                  </a:cubicBezTo>
                  <a:cubicBezTo>
                    <a:pt x="16" y="6"/>
                    <a:pt x="15" y="6"/>
                    <a:pt x="14" y="6"/>
                  </a:cubicBezTo>
                  <a:cubicBezTo>
                    <a:pt x="14" y="9"/>
                    <a:pt x="16" y="9"/>
                    <a:pt x="16" y="11"/>
                  </a:cubicBezTo>
                  <a:cubicBezTo>
                    <a:pt x="16" y="12"/>
                    <a:pt x="15" y="14"/>
                    <a:pt x="15" y="16"/>
                  </a:cubicBezTo>
                  <a:cubicBezTo>
                    <a:pt x="14" y="16"/>
                    <a:pt x="12" y="16"/>
                    <a:pt x="10" y="16"/>
                  </a:cubicBezTo>
                  <a:cubicBezTo>
                    <a:pt x="9" y="16"/>
                    <a:pt x="10" y="18"/>
                    <a:pt x="9" y="19"/>
                  </a:cubicBezTo>
                  <a:cubicBezTo>
                    <a:pt x="9" y="19"/>
                    <a:pt x="7" y="19"/>
                    <a:pt x="7" y="20"/>
                  </a:cubicBezTo>
                  <a:cubicBezTo>
                    <a:pt x="6" y="20"/>
                    <a:pt x="4" y="20"/>
                    <a:pt x="2" y="20"/>
                  </a:cubicBezTo>
                  <a:cubicBezTo>
                    <a:pt x="2" y="18"/>
                    <a:pt x="0" y="14"/>
                    <a:pt x="4" y="15"/>
                  </a:cubicBezTo>
                  <a:cubicBezTo>
                    <a:pt x="4" y="12"/>
                    <a:pt x="2" y="13"/>
                    <a:pt x="4" y="11"/>
                  </a:cubicBezTo>
                  <a:cubicBezTo>
                    <a:pt x="4" y="8"/>
                    <a:pt x="1" y="9"/>
                    <a:pt x="2" y="6"/>
                  </a:cubicBezTo>
                  <a:cubicBezTo>
                    <a:pt x="4" y="6"/>
                    <a:pt x="4" y="7"/>
                    <a:pt x="6" y="7"/>
                  </a:cubicBezTo>
                  <a:cubicBezTo>
                    <a:pt x="8" y="7"/>
                    <a:pt x="6" y="2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0" name="Freeform 41"/>
            <p:cNvSpPr/>
            <p:nvPr/>
          </p:nvSpPr>
          <p:spPr bwMode="auto">
            <a:xfrm>
              <a:off x="2155825" y="2959100"/>
              <a:ext cx="28575" cy="30163"/>
            </a:xfrm>
            <a:custGeom>
              <a:avLst/>
              <a:gdLst>
                <a:gd name="T0" fmla="*/ 4 w 5"/>
                <a:gd name="T1" fmla="*/ 0 h 5"/>
                <a:gd name="T2" fmla="*/ 3 w 5"/>
                <a:gd name="T3" fmla="*/ 2 h 5"/>
                <a:gd name="T4" fmla="*/ 0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5" y="2"/>
                    <a:pt x="4" y="2"/>
                    <a:pt x="3" y="2"/>
                  </a:cubicBezTo>
                  <a:cubicBezTo>
                    <a:pt x="2" y="4"/>
                    <a:pt x="2" y="5"/>
                    <a:pt x="0" y="3"/>
                  </a:cubicBezTo>
                  <a:cubicBezTo>
                    <a:pt x="0" y="1"/>
                    <a:pt x="2" y="1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1" name="Freeform 42"/>
            <p:cNvSpPr/>
            <p:nvPr/>
          </p:nvSpPr>
          <p:spPr bwMode="auto">
            <a:xfrm>
              <a:off x="2870200" y="2982913"/>
              <a:ext cx="34925" cy="57150"/>
            </a:xfrm>
            <a:custGeom>
              <a:avLst/>
              <a:gdLst>
                <a:gd name="T0" fmla="*/ 2 w 6"/>
                <a:gd name="T1" fmla="*/ 0 h 10"/>
                <a:gd name="T2" fmla="*/ 6 w 6"/>
                <a:gd name="T3" fmla="*/ 7 h 10"/>
                <a:gd name="T4" fmla="*/ 2 w 6"/>
                <a:gd name="T5" fmla="*/ 5 h 10"/>
                <a:gd name="T6" fmla="*/ 2 w 6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2" y="0"/>
                  </a:moveTo>
                  <a:cubicBezTo>
                    <a:pt x="3" y="2"/>
                    <a:pt x="4" y="6"/>
                    <a:pt x="6" y="7"/>
                  </a:cubicBezTo>
                  <a:cubicBezTo>
                    <a:pt x="5" y="10"/>
                    <a:pt x="2" y="6"/>
                    <a:pt x="2" y="5"/>
                  </a:cubicBezTo>
                  <a:cubicBezTo>
                    <a:pt x="0" y="5"/>
                    <a:pt x="0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2" name="Freeform 43"/>
            <p:cNvSpPr/>
            <p:nvPr/>
          </p:nvSpPr>
          <p:spPr bwMode="auto">
            <a:xfrm>
              <a:off x="9021763" y="2959100"/>
              <a:ext cx="57150" cy="260350"/>
            </a:xfrm>
            <a:custGeom>
              <a:avLst/>
              <a:gdLst>
                <a:gd name="T0" fmla="*/ 3 w 10"/>
                <a:gd name="T1" fmla="*/ 5 h 45"/>
                <a:gd name="T2" fmla="*/ 5 w 10"/>
                <a:gd name="T3" fmla="*/ 12 h 45"/>
                <a:gd name="T4" fmla="*/ 6 w 10"/>
                <a:gd name="T5" fmla="*/ 16 h 45"/>
                <a:gd name="T6" fmla="*/ 6 w 10"/>
                <a:gd name="T7" fmla="*/ 18 h 45"/>
                <a:gd name="T8" fmla="*/ 7 w 10"/>
                <a:gd name="T9" fmla="*/ 26 h 45"/>
                <a:gd name="T10" fmla="*/ 10 w 10"/>
                <a:gd name="T11" fmla="*/ 30 h 45"/>
                <a:gd name="T12" fmla="*/ 6 w 10"/>
                <a:gd name="T13" fmla="*/ 31 h 45"/>
                <a:gd name="T14" fmla="*/ 6 w 10"/>
                <a:gd name="T15" fmla="*/ 38 h 45"/>
                <a:gd name="T16" fmla="*/ 4 w 10"/>
                <a:gd name="T17" fmla="*/ 38 h 45"/>
                <a:gd name="T18" fmla="*/ 6 w 10"/>
                <a:gd name="T19" fmla="*/ 44 h 45"/>
                <a:gd name="T20" fmla="*/ 2 w 10"/>
                <a:gd name="T21" fmla="*/ 43 h 45"/>
                <a:gd name="T22" fmla="*/ 3 w 10"/>
                <a:gd name="T23" fmla="*/ 38 h 45"/>
                <a:gd name="T24" fmla="*/ 1 w 10"/>
                <a:gd name="T25" fmla="*/ 35 h 45"/>
                <a:gd name="T26" fmla="*/ 3 w 10"/>
                <a:gd name="T27" fmla="*/ 23 h 45"/>
                <a:gd name="T28" fmla="*/ 1 w 10"/>
                <a:gd name="T29" fmla="*/ 18 h 45"/>
                <a:gd name="T30" fmla="*/ 1 w 10"/>
                <a:gd name="T31" fmla="*/ 12 h 45"/>
                <a:gd name="T32" fmla="*/ 3 w 10"/>
                <a:gd name="T33" fmla="*/ 9 h 45"/>
                <a:gd name="T34" fmla="*/ 4 w 10"/>
                <a:gd name="T35" fmla="*/ 6 h 45"/>
                <a:gd name="T36" fmla="*/ 3 w 10"/>
                <a:gd name="T37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45">
                  <a:moveTo>
                    <a:pt x="3" y="5"/>
                  </a:moveTo>
                  <a:cubicBezTo>
                    <a:pt x="8" y="0"/>
                    <a:pt x="4" y="11"/>
                    <a:pt x="5" y="12"/>
                  </a:cubicBezTo>
                  <a:cubicBezTo>
                    <a:pt x="7" y="13"/>
                    <a:pt x="4" y="13"/>
                    <a:pt x="6" y="16"/>
                  </a:cubicBezTo>
                  <a:cubicBezTo>
                    <a:pt x="8" y="17"/>
                    <a:pt x="6" y="17"/>
                    <a:pt x="6" y="18"/>
                  </a:cubicBezTo>
                  <a:cubicBezTo>
                    <a:pt x="6" y="19"/>
                    <a:pt x="8" y="22"/>
                    <a:pt x="7" y="26"/>
                  </a:cubicBezTo>
                  <a:cubicBezTo>
                    <a:pt x="7" y="28"/>
                    <a:pt x="9" y="29"/>
                    <a:pt x="10" y="30"/>
                  </a:cubicBezTo>
                  <a:cubicBezTo>
                    <a:pt x="10" y="32"/>
                    <a:pt x="8" y="32"/>
                    <a:pt x="6" y="31"/>
                  </a:cubicBezTo>
                  <a:cubicBezTo>
                    <a:pt x="6" y="34"/>
                    <a:pt x="6" y="38"/>
                    <a:pt x="6" y="38"/>
                  </a:cubicBezTo>
                  <a:cubicBezTo>
                    <a:pt x="6" y="38"/>
                    <a:pt x="4" y="37"/>
                    <a:pt x="4" y="38"/>
                  </a:cubicBezTo>
                  <a:cubicBezTo>
                    <a:pt x="4" y="40"/>
                    <a:pt x="7" y="40"/>
                    <a:pt x="6" y="44"/>
                  </a:cubicBezTo>
                  <a:cubicBezTo>
                    <a:pt x="3" y="43"/>
                    <a:pt x="4" y="45"/>
                    <a:pt x="2" y="43"/>
                  </a:cubicBezTo>
                  <a:cubicBezTo>
                    <a:pt x="3" y="41"/>
                    <a:pt x="1" y="40"/>
                    <a:pt x="3" y="38"/>
                  </a:cubicBezTo>
                  <a:cubicBezTo>
                    <a:pt x="3" y="36"/>
                    <a:pt x="2" y="35"/>
                    <a:pt x="1" y="35"/>
                  </a:cubicBezTo>
                  <a:cubicBezTo>
                    <a:pt x="1" y="32"/>
                    <a:pt x="3" y="28"/>
                    <a:pt x="3" y="23"/>
                  </a:cubicBezTo>
                  <a:cubicBezTo>
                    <a:pt x="2" y="21"/>
                    <a:pt x="1" y="20"/>
                    <a:pt x="1" y="18"/>
                  </a:cubicBezTo>
                  <a:cubicBezTo>
                    <a:pt x="0" y="16"/>
                    <a:pt x="3" y="14"/>
                    <a:pt x="1" y="12"/>
                  </a:cubicBezTo>
                  <a:cubicBezTo>
                    <a:pt x="1" y="10"/>
                    <a:pt x="2" y="9"/>
                    <a:pt x="3" y="9"/>
                  </a:cubicBezTo>
                  <a:cubicBezTo>
                    <a:pt x="3" y="8"/>
                    <a:pt x="3" y="6"/>
                    <a:pt x="4" y="6"/>
                  </a:cubicBezTo>
                  <a:cubicBezTo>
                    <a:pt x="5" y="5"/>
                    <a:pt x="4" y="5"/>
                    <a:pt x="3" y="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3" name="Freeform 44"/>
            <p:cNvSpPr/>
            <p:nvPr/>
          </p:nvSpPr>
          <p:spPr bwMode="auto">
            <a:xfrm>
              <a:off x="2109788" y="2989263"/>
              <a:ext cx="17462" cy="22225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3 h 4"/>
                <a:gd name="T4" fmla="*/ 0 w 3"/>
                <a:gd name="T5" fmla="*/ 1 h 4"/>
                <a:gd name="T6" fmla="*/ 1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3" y="0"/>
                    <a:pt x="2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4" name="Freeform 45"/>
            <p:cNvSpPr/>
            <p:nvPr/>
          </p:nvSpPr>
          <p:spPr bwMode="auto">
            <a:xfrm>
              <a:off x="4511675" y="3074988"/>
              <a:ext cx="160338" cy="138112"/>
            </a:xfrm>
            <a:custGeom>
              <a:avLst/>
              <a:gdLst>
                <a:gd name="T0" fmla="*/ 12 w 28"/>
                <a:gd name="T1" fmla="*/ 0 h 24"/>
                <a:gd name="T2" fmla="*/ 15 w 28"/>
                <a:gd name="T3" fmla="*/ 2 h 24"/>
                <a:gd name="T4" fmla="*/ 14 w 28"/>
                <a:gd name="T5" fmla="*/ 6 h 24"/>
                <a:gd name="T6" fmla="*/ 18 w 28"/>
                <a:gd name="T7" fmla="*/ 8 h 24"/>
                <a:gd name="T8" fmla="*/ 24 w 28"/>
                <a:gd name="T9" fmla="*/ 10 h 24"/>
                <a:gd name="T10" fmla="*/ 23 w 28"/>
                <a:gd name="T11" fmla="*/ 14 h 24"/>
                <a:gd name="T12" fmla="*/ 26 w 28"/>
                <a:gd name="T13" fmla="*/ 15 h 24"/>
                <a:gd name="T14" fmla="*/ 28 w 28"/>
                <a:gd name="T15" fmla="*/ 18 h 24"/>
                <a:gd name="T16" fmla="*/ 26 w 28"/>
                <a:gd name="T17" fmla="*/ 22 h 24"/>
                <a:gd name="T18" fmla="*/ 25 w 28"/>
                <a:gd name="T19" fmla="*/ 20 h 24"/>
                <a:gd name="T20" fmla="*/ 19 w 28"/>
                <a:gd name="T21" fmla="*/ 20 h 24"/>
                <a:gd name="T22" fmla="*/ 15 w 28"/>
                <a:gd name="T23" fmla="*/ 24 h 24"/>
                <a:gd name="T24" fmla="*/ 13 w 28"/>
                <a:gd name="T25" fmla="*/ 21 h 24"/>
                <a:gd name="T26" fmla="*/ 10 w 28"/>
                <a:gd name="T27" fmla="*/ 20 h 24"/>
                <a:gd name="T28" fmla="*/ 7 w 28"/>
                <a:gd name="T29" fmla="*/ 18 h 24"/>
                <a:gd name="T30" fmla="*/ 0 w 28"/>
                <a:gd name="T31" fmla="*/ 18 h 24"/>
                <a:gd name="T32" fmla="*/ 1 w 28"/>
                <a:gd name="T33" fmla="*/ 15 h 24"/>
                <a:gd name="T34" fmla="*/ 5 w 28"/>
                <a:gd name="T35" fmla="*/ 13 h 24"/>
                <a:gd name="T36" fmla="*/ 7 w 28"/>
                <a:gd name="T37" fmla="*/ 9 h 24"/>
                <a:gd name="T38" fmla="*/ 8 w 28"/>
                <a:gd name="T39" fmla="*/ 4 h 24"/>
                <a:gd name="T40" fmla="*/ 10 w 28"/>
                <a:gd name="T41" fmla="*/ 4 h 24"/>
                <a:gd name="T42" fmla="*/ 10 w 28"/>
                <a:gd name="T43" fmla="*/ 2 h 24"/>
                <a:gd name="T44" fmla="*/ 12 w 28"/>
                <a:gd name="T4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" h="24">
                  <a:moveTo>
                    <a:pt x="12" y="0"/>
                  </a:moveTo>
                  <a:cubicBezTo>
                    <a:pt x="14" y="1"/>
                    <a:pt x="14" y="2"/>
                    <a:pt x="15" y="2"/>
                  </a:cubicBezTo>
                  <a:cubicBezTo>
                    <a:pt x="15" y="4"/>
                    <a:pt x="12" y="4"/>
                    <a:pt x="14" y="6"/>
                  </a:cubicBezTo>
                  <a:cubicBezTo>
                    <a:pt x="14" y="8"/>
                    <a:pt x="17" y="7"/>
                    <a:pt x="18" y="8"/>
                  </a:cubicBezTo>
                  <a:cubicBezTo>
                    <a:pt x="19" y="8"/>
                    <a:pt x="20" y="11"/>
                    <a:pt x="24" y="10"/>
                  </a:cubicBezTo>
                  <a:cubicBezTo>
                    <a:pt x="24" y="12"/>
                    <a:pt x="26" y="13"/>
                    <a:pt x="23" y="14"/>
                  </a:cubicBezTo>
                  <a:cubicBezTo>
                    <a:pt x="23" y="15"/>
                    <a:pt x="25" y="14"/>
                    <a:pt x="26" y="15"/>
                  </a:cubicBezTo>
                  <a:cubicBezTo>
                    <a:pt x="27" y="15"/>
                    <a:pt x="25" y="19"/>
                    <a:pt x="28" y="18"/>
                  </a:cubicBezTo>
                  <a:cubicBezTo>
                    <a:pt x="28" y="20"/>
                    <a:pt x="25" y="19"/>
                    <a:pt x="26" y="22"/>
                  </a:cubicBezTo>
                  <a:cubicBezTo>
                    <a:pt x="25" y="22"/>
                    <a:pt x="25" y="21"/>
                    <a:pt x="25" y="20"/>
                  </a:cubicBezTo>
                  <a:cubicBezTo>
                    <a:pt x="21" y="21"/>
                    <a:pt x="22" y="21"/>
                    <a:pt x="19" y="20"/>
                  </a:cubicBezTo>
                  <a:cubicBezTo>
                    <a:pt x="18" y="22"/>
                    <a:pt x="15" y="22"/>
                    <a:pt x="15" y="24"/>
                  </a:cubicBezTo>
                  <a:cubicBezTo>
                    <a:pt x="13" y="24"/>
                    <a:pt x="14" y="22"/>
                    <a:pt x="13" y="21"/>
                  </a:cubicBezTo>
                  <a:cubicBezTo>
                    <a:pt x="13" y="21"/>
                    <a:pt x="11" y="21"/>
                    <a:pt x="10" y="20"/>
                  </a:cubicBezTo>
                  <a:cubicBezTo>
                    <a:pt x="10" y="20"/>
                    <a:pt x="9" y="18"/>
                    <a:pt x="7" y="18"/>
                  </a:cubicBezTo>
                  <a:cubicBezTo>
                    <a:pt x="4" y="17"/>
                    <a:pt x="3" y="19"/>
                    <a:pt x="0" y="18"/>
                  </a:cubicBezTo>
                  <a:cubicBezTo>
                    <a:pt x="1" y="18"/>
                    <a:pt x="1" y="16"/>
                    <a:pt x="1" y="15"/>
                  </a:cubicBezTo>
                  <a:cubicBezTo>
                    <a:pt x="4" y="16"/>
                    <a:pt x="2" y="12"/>
                    <a:pt x="5" y="13"/>
                  </a:cubicBezTo>
                  <a:cubicBezTo>
                    <a:pt x="3" y="10"/>
                    <a:pt x="6" y="10"/>
                    <a:pt x="7" y="9"/>
                  </a:cubicBezTo>
                  <a:cubicBezTo>
                    <a:pt x="7" y="8"/>
                    <a:pt x="6" y="6"/>
                    <a:pt x="8" y="4"/>
                  </a:cubicBezTo>
                  <a:cubicBezTo>
                    <a:pt x="8" y="4"/>
                    <a:pt x="9" y="4"/>
                    <a:pt x="10" y="4"/>
                  </a:cubicBezTo>
                  <a:cubicBezTo>
                    <a:pt x="10" y="4"/>
                    <a:pt x="9" y="3"/>
                    <a:pt x="10" y="2"/>
                  </a:cubicBezTo>
                  <a:cubicBezTo>
                    <a:pt x="11" y="2"/>
                    <a:pt x="13" y="2"/>
                    <a:pt x="1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5" name="Freeform 46"/>
            <p:cNvSpPr/>
            <p:nvPr/>
          </p:nvSpPr>
          <p:spPr bwMode="auto">
            <a:xfrm>
              <a:off x="4424363" y="3121025"/>
              <a:ext cx="34925" cy="34925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3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3" y="0"/>
                    <a:pt x="3" y="3"/>
                    <a:pt x="6" y="3"/>
                  </a:cubicBezTo>
                  <a:cubicBezTo>
                    <a:pt x="6" y="6"/>
                    <a:pt x="0" y="3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6" name="Freeform 47"/>
            <p:cNvSpPr/>
            <p:nvPr/>
          </p:nvSpPr>
          <p:spPr bwMode="auto">
            <a:xfrm>
              <a:off x="9005888" y="3259138"/>
              <a:ext cx="114300" cy="80962"/>
            </a:xfrm>
            <a:custGeom>
              <a:avLst/>
              <a:gdLst>
                <a:gd name="T0" fmla="*/ 6 w 20"/>
                <a:gd name="T1" fmla="*/ 0 h 14"/>
                <a:gd name="T2" fmla="*/ 6 w 20"/>
                <a:gd name="T3" fmla="*/ 1 h 14"/>
                <a:gd name="T4" fmla="*/ 10 w 20"/>
                <a:gd name="T5" fmla="*/ 5 h 14"/>
                <a:gd name="T6" fmla="*/ 20 w 20"/>
                <a:gd name="T7" fmla="*/ 4 h 14"/>
                <a:gd name="T8" fmla="*/ 16 w 20"/>
                <a:gd name="T9" fmla="*/ 9 h 14"/>
                <a:gd name="T10" fmla="*/ 13 w 20"/>
                <a:gd name="T11" fmla="*/ 8 h 14"/>
                <a:gd name="T12" fmla="*/ 9 w 20"/>
                <a:gd name="T13" fmla="*/ 10 h 14"/>
                <a:gd name="T14" fmla="*/ 8 w 20"/>
                <a:gd name="T15" fmla="*/ 13 h 14"/>
                <a:gd name="T16" fmla="*/ 4 w 20"/>
                <a:gd name="T17" fmla="*/ 11 h 14"/>
                <a:gd name="T18" fmla="*/ 6 w 20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14">
                  <a:moveTo>
                    <a:pt x="6" y="0"/>
                  </a:moveTo>
                  <a:cubicBezTo>
                    <a:pt x="6" y="0"/>
                    <a:pt x="6" y="0"/>
                    <a:pt x="6" y="1"/>
                  </a:cubicBezTo>
                  <a:cubicBezTo>
                    <a:pt x="7" y="3"/>
                    <a:pt x="10" y="2"/>
                    <a:pt x="10" y="5"/>
                  </a:cubicBezTo>
                  <a:cubicBezTo>
                    <a:pt x="13" y="4"/>
                    <a:pt x="16" y="5"/>
                    <a:pt x="20" y="4"/>
                  </a:cubicBezTo>
                  <a:cubicBezTo>
                    <a:pt x="20" y="7"/>
                    <a:pt x="16" y="7"/>
                    <a:pt x="16" y="9"/>
                  </a:cubicBezTo>
                  <a:cubicBezTo>
                    <a:pt x="14" y="10"/>
                    <a:pt x="14" y="9"/>
                    <a:pt x="13" y="8"/>
                  </a:cubicBezTo>
                  <a:cubicBezTo>
                    <a:pt x="11" y="8"/>
                    <a:pt x="10" y="13"/>
                    <a:pt x="9" y="10"/>
                  </a:cubicBezTo>
                  <a:cubicBezTo>
                    <a:pt x="8" y="11"/>
                    <a:pt x="9" y="12"/>
                    <a:pt x="8" y="13"/>
                  </a:cubicBezTo>
                  <a:cubicBezTo>
                    <a:pt x="6" y="14"/>
                    <a:pt x="6" y="8"/>
                    <a:pt x="4" y="11"/>
                  </a:cubicBezTo>
                  <a:cubicBezTo>
                    <a:pt x="0" y="9"/>
                    <a:pt x="3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7" name="Freeform 48"/>
            <p:cNvSpPr/>
            <p:nvPr/>
          </p:nvSpPr>
          <p:spPr bwMode="auto">
            <a:xfrm>
              <a:off x="8797925" y="3359150"/>
              <a:ext cx="223838" cy="190500"/>
            </a:xfrm>
            <a:custGeom>
              <a:avLst/>
              <a:gdLst>
                <a:gd name="T0" fmla="*/ 35 w 39"/>
                <a:gd name="T1" fmla="*/ 0 h 33"/>
                <a:gd name="T2" fmla="*/ 38 w 39"/>
                <a:gd name="T3" fmla="*/ 1 h 33"/>
                <a:gd name="T4" fmla="*/ 38 w 39"/>
                <a:gd name="T5" fmla="*/ 15 h 33"/>
                <a:gd name="T6" fmla="*/ 37 w 39"/>
                <a:gd name="T7" fmla="*/ 13 h 33"/>
                <a:gd name="T8" fmla="*/ 37 w 39"/>
                <a:gd name="T9" fmla="*/ 19 h 33"/>
                <a:gd name="T10" fmla="*/ 35 w 39"/>
                <a:gd name="T11" fmla="*/ 18 h 33"/>
                <a:gd name="T12" fmla="*/ 35 w 39"/>
                <a:gd name="T13" fmla="*/ 28 h 33"/>
                <a:gd name="T14" fmla="*/ 33 w 39"/>
                <a:gd name="T15" fmla="*/ 27 h 33"/>
                <a:gd name="T16" fmla="*/ 30 w 39"/>
                <a:gd name="T17" fmla="*/ 29 h 33"/>
                <a:gd name="T18" fmla="*/ 28 w 39"/>
                <a:gd name="T19" fmla="*/ 28 h 33"/>
                <a:gd name="T20" fmla="*/ 24 w 39"/>
                <a:gd name="T21" fmla="*/ 29 h 33"/>
                <a:gd name="T22" fmla="*/ 20 w 39"/>
                <a:gd name="T23" fmla="*/ 30 h 33"/>
                <a:gd name="T24" fmla="*/ 18 w 39"/>
                <a:gd name="T25" fmla="*/ 33 h 33"/>
                <a:gd name="T26" fmla="*/ 14 w 39"/>
                <a:gd name="T27" fmla="*/ 29 h 33"/>
                <a:gd name="T28" fmla="*/ 12 w 39"/>
                <a:gd name="T29" fmla="*/ 31 h 33"/>
                <a:gd name="T30" fmla="*/ 10 w 39"/>
                <a:gd name="T31" fmla="*/ 30 h 33"/>
                <a:gd name="T32" fmla="*/ 0 w 39"/>
                <a:gd name="T33" fmla="*/ 32 h 33"/>
                <a:gd name="T34" fmla="*/ 1 w 39"/>
                <a:gd name="T35" fmla="*/ 28 h 33"/>
                <a:gd name="T36" fmla="*/ 3 w 39"/>
                <a:gd name="T37" fmla="*/ 29 h 33"/>
                <a:gd name="T38" fmla="*/ 4 w 39"/>
                <a:gd name="T39" fmla="*/ 27 h 33"/>
                <a:gd name="T40" fmla="*/ 18 w 39"/>
                <a:gd name="T41" fmla="*/ 26 h 33"/>
                <a:gd name="T42" fmla="*/ 20 w 39"/>
                <a:gd name="T43" fmla="*/ 19 h 33"/>
                <a:gd name="T44" fmla="*/ 21 w 39"/>
                <a:gd name="T45" fmla="*/ 17 h 33"/>
                <a:gd name="T46" fmla="*/ 27 w 39"/>
                <a:gd name="T47" fmla="*/ 18 h 33"/>
                <a:gd name="T48" fmla="*/ 27 w 39"/>
                <a:gd name="T49" fmla="*/ 14 h 33"/>
                <a:gd name="T50" fmla="*/ 28 w 39"/>
                <a:gd name="T51" fmla="*/ 16 h 33"/>
                <a:gd name="T52" fmla="*/ 29 w 39"/>
                <a:gd name="T53" fmla="*/ 12 h 33"/>
                <a:gd name="T54" fmla="*/ 32 w 39"/>
                <a:gd name="T55" fmla="*/ 4 h 33"/>
                <a:gd name="T56" fmla="*/ 35 w 39"/>
                <a:gd name="T5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" h="33">
                  <a:moveTo>
                    <a:pt x="35" y="0"/>
                  </a:moveTo>
                  <a:cubicBezTo>
                    <a:pt x="36" y="0"/>
                    <a:pt x="36" y="1"/>
                    <a:pt x="38" y="1"/>
                  </a:cubicBezTo>
                  <a:cubicBezTo>
                    <a:pt x="38" y="8"/>
                    <a:pt x="39" y="11"/>
                    <a:pt x="38" y="15"/>
                  </a:cubicBezTo>
                  <a:cubicBezTo>
                    <a:pt x="37" y="15"/>
                    <a:pt x="37" y="14"/>
                    <a:pt x="37" y="13"/>
                  </a:cubicBezTo>
                  <a:cubicBezTo>
                    <a:pt x="34" y="14"/>
                    <a:pt x="37" y="17"/>
                    <a:pt x="37" y="19"/>
                  </a:cubicBezTo>
                  <a:cubicBezTo>
                    <a:pt x="36" y="19"/>
                    <a:pt x="36" y="18"/>
                    <a:pt x="35" y="18"/>
                  </a:cubicBezTo>
                  <a:cubicBezTo>
                    <a:pt x="35" y="21"/>
                    <a:pt x="35" y="25"/>
                    <a:pt x="35" y="28"/>
                  </a:cubicBezTo>
                  <a:cubicBezTo>
                    <a:pt x="34" y="28"/>
                    <a:pt x="34" y="27"/>
                    <a:pt x="33" y="27"/>
                  </a:cubicBezTo>
                  <a:cubicBezTo>
                    <a:pt x="31" y="26"/>
                    <a:pt x="31" y="28"/>
                    <a:pt x="30" y="29"/>
                  </a:cubicBezTo>
                  <a:cubicBezTo>
                    <a:pt x="30" y="29"/>
                    <a:pt x="29" y="28"/>
                    <a:pt x="28" y="28"/>
                  </a:cubicBezTo>
                  <a:cubicBezTo>
                    <a:pt x="28" y="28"/>
                    <a:pt x="25" y="28"/>
                    <a:pt x="24" y="29"/>
                  </a:cubicBezTo>
                  <a:cubicBezTo>
                    <a:pt x="24" y="29"/>
                    <a:pt x="22" y="30"/>
                    <a:pt x="20" y="30"/>
                  </a:cubicBezTo>
                  <a:cubicBezTo>
                    <a:pt x="18" y="30"/>
                    <a:pt x="19" y="33"/>
                    <a:pt x="18" y="33"/>
                  </a:cubicBezTo>
                  <a:cubicBezTo>
                    <a:pt x="16" y="33"/>
                    <a:pt x="14" y="32"/>
                    <a:pt x="14" y="29"/>
                  </a:cubicBezTo>
                  <a:cubicBezTo>
                    <a:pt x="12" y="28"/>
                    <a:pt x="12" y="30"/>
                    <a:pt x="12" y="31"/>
                  </a:cubicBezTo>
                  <a:cubicBezTo>
                    <a:pt x="11" y="31"/>
                    <a:pt x="10" y="30"/>
                    <a:pt x="10" y="30"/>
                  </a:cubicBezTo>
                  <a:cubicBezTo>
                    <a:pt x="7" y="30"/>
                    <a:pt x="3" y="33"/>
                    <a:pt x="0" y="32"/>
                  </a:cubicBezTo>
                  <a:cubicBezTo>
                    <a:pt x="1" y="31"/>
                    <a:pt x="1" y="29"/>
                    <a:pt x="1" y="28"/>
                  </a:cubicBezTo>
                  <a:cubicBezTo>
                    <a:pt x="2" y="27"/>
                    <a:pt x="3" y="29"/>
                    <a:pt x="3" y="29"/>
                  </a:cubicBezTo>
                  <a:cubicBezTo>
                    <a:pt x="4" y="29"/>
                    <a:pt x="4" y="27"/>
                    <a:pt x="4" y="27"/>
                  </a:cubicBezTo>
                  <a:cubicBezTo>
                    <a:pt x="8" y="26"/>
                    <a:pt x="14" y="27"/>
                    <a:pt x="18" y="26"/>
                  </a:cubicBezTo>
                  <a:cubicBezTo>
                    <a:pt x="16" y="22"/>
                    <a:pt x="20" y="23"/>
                    <a:pt x="20" y="19"/>
                  </a:cubicBezTo>
                  <a:cubicBezTo>
                    <a:pt x="21" y="21"/>
                    <a:pt x="22" y="20"/>
                    <a:pt x="21" y="17"/>
                  </a:cubicBezTo>
                  <a:cubicBezTo>
                    <a:pt x="23" y="19"/>
                    <a:pt x="25" y="16"/>
                    <a:pt x="27" y="18"/>
                  </a:cubicBezTo>
                  <a:cubicBezTo>
                    <a:pt x="28" y="18"/>
                    <a:pt x="27" y="15"/>
                    <a:pt x="27" y="14"/>
                  </a:cubicBezTo>
                  <a:cubicBezTo>
                    <a:pt x="28" y="14"/>
                    <a:pt x="28" y="16"/>
                    <a:pt x="28" y="16"/>
                  </a:cubicBezTo>
                  <a:cubicBezTo>
                    <a:pt x="29" y="17"/>
                    <a:pt x="31" y="16"/>
                    <a:pt x="29" y="12"/>
                  </a:cubicBezTo>
                  <a:cubicBezTo>
                    <a:pt x="33" y="11"/>
                    <a:pt x="31" y="6"/>
                    <a:pt x="32" y="4"/>
                  </a:cubicBezTo>
                  <a:cubicBezTo>
                    <a:pt x="33" y="2"/>
                    <a:pt x="36" y="2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8" name="Freeform 49"/>
            <p:cNvSpPr/>
            <p:nvPr/>
          </p:nvSpPr>
          <p:spPr bwMode="auto">
            <a:xfrm>
              <a:off x="6037263" y="3370263"/>
              <a:ext cx="41275" cy="46037"/>
            </a:xfrm>
            <a:custGeom>
              <a:avLst/>
              <a:gdLst>
                <a:gd name="T0" fmla="*/ 2 w 7"/>
                <a:gd name="T1" fmla="*/ 0 h 8"/>
                <a:gd name="T2" fmla="*/ 0 w 7"/>
                <a:gd name="T3" fmla="*/ 7 h 8"/>
                <a:gd name="T4" fmla="*/ 2 w 7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8">
                  <a:moveTo>
                    <a:pt x="2" y="0"/>
                  </a:moveTo>
                  <a:cubicBezTo>
                    <a:pt x="7" y="0"/>
                    <a:pt x="5" y="8"/>
                    <a:pt x="0" y="7"/>
                  </a:cubicBezTo>
                  <a:cubicBezTo>
                    <a:pt x="2" y="6"/>
                    <a:pt x="0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9" name="Freeform 50"/>
            <p:cNvSpPr/>
            <p:nvPr/>
          </p:nvSpPr>
          <p:spPr bwMode="auto">
            <a:xfrm>
              <a:off x="6130925" y="3433763"/>
              <a:ext cx="57150" cy="39687"/>
            </a:xfrm>
            <a:custGeom>
              <a:avLst/>
              <a:gdLst>
                <a:gd name="T0" fmla="*/ 8 w 10"/>
                <a:gd name="T1" fmla="*/ 1 h 7"/>
                <a:gd name="T2" fmla="*/ 10 w 10"/>
                <a:gd name="T3" fmla="*/ 6 h 7"/>
                <a:gd name="T4" fmla="*/ 5 w 10"/>
                <a:gd name="T5" fmla="*/ 6 h 7"/>
                <a:gd name="T6" fmla="*/ 5 w 10"/>
                <a:gd name="T7" fmla="*/ 5 h 7"/>
                <a:gd name="T8" fmla="*/ 2 w 10"/>
                <a:gd name="T9" fmla="*/ 4 h 7"/>
                <a:gd name="T10" fmla="*/ 8 w 10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7">
                  <a:moveTo>
                    <a:pt x="8" y="1"/>
                  </a:moveTo>
                  <a:cubicBezTo>
                    <a:pt x="10" y="2"/>
                    <a:pt x="10" y="4"/>
                    <a:pt x="10" y="6"/>
                  </a:cubicBezTo>
                  <a:cubicBezTo>
                    <a:pt x="9" y="6"/>
                    <a:pt x="6" y="7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4" y="5"/>
                    <a:pt x="2" y="6"/>
                    <a:pt x="2" y="4"/>
                  </a:cubicBezTo>
                  <a:cubicBezTo>
                    <a:pt x="0" y="0"/>
                    <a:pt x="8" y="4"/>
                    <a:pt x="8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Freeform 51"/>
            <p:cNvSpPr/>
            <p:nvPr/>
          </p:nvSpPr>
          <p:spPr bwMode="auto">
            <a:xfrm>
              <a:off x="6580188" y="3508375"/>
              <a:ext cx="39687" cy="22225"/>
            </a:xfrm>
            <a:custGeom>
              <a:avLst/>
              <a:gdLst>
                <a:gd name="T0" fmla="*/ 0 w 7"/>
                <a:gd name="T1" fmla="*/ 4 h 4"/>
                <a:gd name="T2" fmla="*/ 4 w 7"/>
                <a:gd name="T3" fmla="*/ 1 h 4"/>
                <a:gd name="T4" fmla="*/ 3 w 7"/>
                <a:gd name="T5" fmla="*/ 2 h 4"/>
                <a:gd name="T6" fmla="*/ 0 w 7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cubicBezTo>
                    <a:pt x="0" y="1"/>
                    <a:pt x="1" y="1"/>
                    <a:pt x="4" y="1"/>
                  </a:cubicBezTo>
                  <a:cubicBezTo>
                    <a:pt x="7" y="0"/>
                    <a:pt x="5" y="3"/>
                    <a:pt x="3" y="2"/>
                  </a:cubicBezTo>
                  <a:cubicBezTo>
                    <a:pt x="2" y="2"/>
                    <a:pt x="2" y="4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1" name="Freeform 52"/>
            <p:cNvSpPr/>
            <p:nvPr/>
          </p:nvSpPr>
          <p:spPr bwMode="auto">
            <a:xfrm>
              <a:off x="8820150" y="3543300"/>
              <a:ext cx="39688" cy="28575"/>
            </a:xfrm>
            <a:custGeom>
              <a:avLst/>
              <a:gdLst>
                <a:gd name="T0" fmla="*/ 6 w 7"/>
                <a:gd name="T1" fmla="*/ 0 h 5"/>
                <a:gd name="T2" fmla="*/ 4 w 7"/>
                <a:gd name="T3" fmla="*/ 4 h 5"/>
                <a:gd name="T4" fmla="*/ 0 w 7"/>
                <a:gd name="T5" fmla="*/ 1 h 5"/>
                <a:gd name="T6" fmla="*/ 6 w 7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5">
                  <a:moveTo>
                    <a:pt x="6" y="0"/>
                  </a:moveTo>
                  <a:cubicBezTo>
                    <a:pt x="7" y="4"/>
                    <a:pt x="3" y="1"/>
                    <a:pt x="4" y="4"/>
                  </a:cubicBezTo>
                  <a:cubicBezTo>
                    <a:pt x="2" y="5"/>
                    <a:pt x="0" y="4"/>
                    <a:pt x="0" y="1"/>
                  </a:cubicBezTo>
                  <a:cubicBezTo>
                    <a:pt x="3" y="4"/>
                    <a:pt x="3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2" name="Freeform 53"/>
            <p:cNvSpPr/>
            <p:nvPr/>
          </p:nvSpPr>
          <p:spPr bwMode="auto">
            <a:xfrm>
              <a:off x="8751888" y="3549650"/>
              <a:ext cx="57150" cy="57150"/>
            </a:xfrm>
            <a:custGeom>
              <a:avLst/>
              <a:gdLst>
                <a:gd name="T0" fmla="*/ 8 w 10"/>
                <a:gd name="T1" fmla="*/ 1 h 10"/>
                <a:gd name="T2" fmla="*/ 8 w 10"/>
                <a:gd name="T3" fmla="*/ 8 h 10"/>
                <a:gd name="T4" fmla="*/ 3 w 10"/>
                <a:gd name="T5" fmla="*/ 9 h 10"/>
                <a:gd name="T6" fmla="*/ 0 w 10"/>
                <a:gd name="T7" fmla="*/ 5 h 10"/>
                <a:gd name="T8" fmla="*/ 8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8" y="1"/>
                  </a:moveTo>
                  <a:cubicBezTo>
                    <a:pt x="10" y="4"/>
                    <a:pt x="6" y="7"/>
                    <a:pt x="8" y="8"/>
                  </a:cubicBezTo>
                  <a:cubicBezTo>
                    <a:pt x="8" y="10"/>
                    <a:pt x="4" y="8"/>
                    <a:pt x="3" y="9"/>
                  </a:cubicBezTo>
                  <a:cubicBezTo>
                    <a:pt x="3" y="5"/>
                    <a:pt x="3" y="4"/>
                    <a:pt x="0" y="5"/>
                  </a:cubicBezTo>
                  <a:cubicBezTo>
                    <a:pt x="0" y="1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" name="Freeform 54"/>
            <p:cNvSpPr/>
            <p:nvPr/>
          </p:nvSpPr>
          <p:spPr bwMode="auto">
            <a:xfrm>
              <a:off x="8543925" y="3768725"/>
              <a:ext cx="34925" cy="50800"/>
            </a:xfrm>
            <a:custGeom>
              <a:avLst/>
              <a:gdLst>
                <a:gd name="T0" fmla="*/ 5 w 6"/>
                <a:gd name="T1" fmla="*/ 4 h 9"/>
                <a:gd name="T2" fmla="*/ 3 w 6"/>
                <a:gd name="T3" fmla="*/ 9 h 9"/>
                <a:gd name="T4" fmla="*/ 0 w 6"/>
                <a:gd name="T5" fmla="*/ 9 h 9"/>
                <a:gd name="T6" fmla="*/ 1 w 6"/>
                <a:gd name="T7" fmla="*/ 3 h 9"/>
                <a:gd name="T8" fmla="*/ 5 w 6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9">
                  <a:moveTo>
                    <a:pt x="5" y="4"/>
                  </a:moveTo>
                  <a:cubicBezTo>
                    <a:pt x="6" y="6"/>
                    <a:pt x="2" y="5"/>
                    <a:pt x="3" y="9"/>
                  </a:cubicBezTo>
                  <a:cubicBezTo>
                    <a:pt x="2" y="9"/>
                    <a:pt x="1" y="9"/>
                    <a:pt x="0" y="9"/>
                  </a:cubicBezTo>
                  <a:cubicBezTo>
                    <a:pt x="0" y="7"/>
                    <a:pt x="3" y="4"/>
                    <a:pt x="1" y="3"/>
                  </a:cubicBezTo>
                  <a:cubicBezTo>
                    <a:pt x="1" y="0"/>
                    <a:pt x="6" y="0"/>
                    <a:pt x="5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4" name="Freeform 55"/>
            <p:cNvSpPr/>
            <p:nvPr/>
          </p:nvSpPr>
          <p:spPr bwMode="auto">
            <a:xfrm>
              <a:off x="3365500" y="3792538"/>
              <a:ext cx="28575" cy="15875"/>
            </a:xfrm>
            <a:custGeom>
              <a:avLst/>
              <a:gdLst>
                <a:gd name="T0" fmla="*/ 0 w 5"/>
                <a:gd name="T1" fmla="*/ 1 h 3"/>
                <a:gd name="T2" fmla="*/ 4 w 5"/>
                <a:gd name="T3" fmla="*/ 0 h 3"/>
                <a:gd name="T4" fmla="*/ 3 w 5"/>
                <a:gd name="T5" fmla="*/ 3 h 3"/>
                <a:gd name="T6" fmla="*/ 1 w 5"/>
                <a:gd name="T7" fmla="*/ 3 h 3"/>
                <a:gd name="T8" fmla="*/ 0 w 5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0" y="1"/>
                  </a:moveTo>
                  <a:cubicBezTo>
                    <a:pt x="1" y="0"/>
                    <a:pt x="3" y="1"/>
                    <a:pt x="4" y="0"/>
                  </a:cubicBezTo>
                  <a:cubicBezTo>
                    <a:pt x="5" y="2"/>
                    <a:pt x="3" y="2"/>
                    <a:pt x="3" y="3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2" y="2"/>
                    <a:pt x="1" y="2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5" name="Freeform 56"/>
            <p:cNvSpPr/>
            <p:nvPr/>
          </p:nvSpPr>
          <p:spPr bwMode="auto">
            <a:xfrm>
              <a:off x="3952875" y="3808413"/>
              <a:ext cx="225425" cy="87312"/>
            </a:xfrm>
            <a:custGeom>
              <a:avLst/>
              <a:gdLst>
                <a:gd name="T0" fmla="*/ 38 w 39"/>
                <a:gd name="T1" fmla="*/ 11 h 15"/>
                <a:gd name="T2" fmla="*/ 29 w 39"/>
                <a:gd name="T3" fmla="*/ 14 h 15"/>
                <a:gd name="T4" fmla="*/ 27 w 39"/>
                <a:gd name="T5" fmla="*/ 9 h 15"/>
                <a:gd name="T6" fmla="*/ 17 w 39"/>
                <a:gd name="T7" fmla="*/ 7 h 15"/>
                <a:gd name="T8" fmla="*/ 16 w 39"/>
                <a:gd name="T9" fmla="*/ 4 h 15"/>
                <a:gd name="T10" fmla="*/ 6 w 39"/>
                <a:gd name="T11" fmla="*/ 4 h 15"/>
                <a:gd name="T12" fmla="*/ 0 w 39"/>
                <a:gd name="T13" fmla="*/ 6 h 15"/>
                <a:gd name="T14" fmla="*/ 3 w 39"/>
                <a:gd name="T15" fmla="*/ 1 h 15"/>
                <a:gd name="T16" fmla="*/ 12 w 39"/>
                <a:gd name="T17" fmla="*/ 0 h 15"/>
                <a:gd name="T18" fmla="*/ 15 w 39"/>
                <a:gd name="T19" fmla="*/ 2 h 15"/>
                <a:gd name="T20" fmla="*/ 18 w 39"/>
                <a:gd name="T21" fmla="*/ 3 h 15"/>
                <a:gd name="T22" fmla="*/ 25 w 39"/>
                <a:gd name="T23" fmla="*/ 4 h 15"/>
                <a:gd name="T24" fmla="*/ 28 w 39"/>
                <a:gd name="T25" fmla="*/ 9 h 15"/>
                <a:gd name="T26" fmla="*/ 31 w 39"/>
                <a:gd name="T27" fmla="*/ 10 h 15"/>
                <a:gd name="T28" fmla="*/ 38 w 39"/>
                <a:gd name="T2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">
                  <a:moveTo>
                    <a:pt x="38" y="11"/>
                  </a:moveTo>
                  <a:cubicBezTo>
                    <a:pt x="39" y="15"/>
                    <a:pt x="30" y="11"/>
                    <a:pt x="29" y="14"/>
                  </a:cubicBezTo>
                  <a:cubicBezTo>
                    <a:pt x="27" y="13"/>
                    <a:pt x="29" y="9"/>
                    <a:pt x="27" y="9"/>
                  </a:cubicBezTo>
                  <a:cubicBezTo>
                    <a:pt x="24" y="8"/>
                    <a:pt x="20" y="8"/>
                    <a:pt x="17" y="7"/>
                  </a:cubicBezTo>
                  <a:cubicBezTo>
                    <a:pt x="16" y="6"/>
                    <a:pt x="16" y="5"/>
                    <a:pt x="16" y="4"/>
                  </a:cubicBezTo>
                  <a:cubicBezTo>
                    <a:pt x="12" y="4"/>
                    <a:pt x="9" y="4"/>
                    <a:pt x="6" y="4"/>
                  </a:cubicBezTo>
                  <a:cubicBezTo>
                    <a:pt x="4" y="4"/>
                    <a:pt x="2" y="7"/>
                    <a:pt x="0" y="6"/>
                  </a:cubicBezTo>
                  <a:cubicBezTo>
                    <a:pt x="0" y="3"/>
                    <a:pt x="4" y="4"/>
                    <a:pt x="3" y="1"/>
                  </a:cubicBezTo>
                  <a:cubicBezTo>
                    <a:pt x="6" y="1"/>
                    <a:pt x="11" y="2"/>
                    <a:pt x="12" y="0"/>
                  </a:cubicBezTo>
                  <a:cubicBezTo>
                    <a:pt x="16" y="1"/>
                    <a:pt x="11" y="1"/>
                    <a:pt x="15" y="2"/>
                  </a:cubicBezTo>
                  <a:cubicBezTo>
                    <a:pt x="15" y="2"/>
                    <a:pt x="18" y="3"/>
                    <a:pt x="18" y="3"/>
                  </a:cubicBezTo>
                  <a:cubicBezTo>
                    <a:pt x="18" y="4"/>
                    <a:pt x="22" y="4"/>
                    <a:pt x="25" y="4"/>
                  </a:cubicBezTo>
                  <a:cubicBezTo>
                    <a:pt x="24" y="8"/>
                    <a:pt x="30" y="5"/>
                    <a:pt x="28" y="9"/>
                  </a:cubicBezTo>
                  <a:cubicBezTo>
                    <a:pt x="30" y="8"/>
                    <a:pt x="31" y="8"/>
                    <a:pt x="31" y="10"/>
                  </a:cubicBezTo>
                  <a:cubicBezTo>
                    <a:pt x="33" y="10"/>
                    <a:pt x="37" y="9"/>
                    <a:pt x="38" y="1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6" name="Freeform 57"/>
            <p:cNvSpPr/>
            <p:nvPr/>
          </p:nvSpPr>
          <p:spPr bwMode="auto">
            <a:xfrm>
              <a:off x="4217988" y="3889375"/>
              <a:ext cx="92075" cy="46038"/>
            </a:xfrm>
            <a:custGeom>
              <a:avLst/>
              <a:gdLst>
                <a:gd name="T0" fmla="*/ 0 w 16"/>
                <a:gd name="T1" fmla="*/ 0 h 8"/>
                <a:gd name="T2" fmla="*/ 8 w 16"/>
                <a:gd name="T3" fmla="*/ 1 h 8"/>
                <a:gd name="T4" fmla="*/ 12 w 16"/>
                <a:gd name="T5" fmla="*/ 2 h 8"/>
                <a:gd name="T6" fmla="*/ 16 w 16"/>
                <a:gd name="T7" fmla="*/ 3 h 8"/>
                <a:gd name="T8" fmla="*/ 2 w 16"/>
                <a:gd name="T9" fmla="*/ 5 h 8"/>
                <a:gd name="T10" fmla="*/ 4 w 16"/>
                <a:gd name="T11" fmla="*/ 4 h 8"/>
                <a:gd name="T12" fmla="*/ 0 w 16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8">
                  <a:moveTo>
                    <a:pt x="0" y="0"/>
                  </a:moveTo>
                  <a:cubicBezTo>
                    <a:pt x="2" y="1"/>
                    <a:pt x="6" y="0"/>
                    <a:pt x="8" y="1"/>
                  </a:cubicBezTo>
                  <a:cubicBezTo>
                    <a:pt x="8" y="1"/>
                    <a:pt x="11" y="4"/>
                    <a:pt x="12" y="2"/>
                  </a:cubicBezTo>
                  <a:cubicBezTo>
                    <a:pt x="13" y="2"/>
                    <a:pt x="13" y="5"/>
                    <a:pt x="16" y="3"/>
                  </a:cubicBezTo>
                  <a:cubicBezTo>
                    <a:pt x="15" y="8"/>
                    <a:pt x="6" y="6"/>
                    <a:pt x="2" y="5"/>
                  </a:cubicBezTo>
                  <a:cubicBezTo>
                    <a:pt x="2" y="4"/>
                    <a:pt x="4" y="5"/>
                    <a:pt x="4" y="4"/>
                  </a:cubicBezTo>
                  <a:cubicBezTo>
                    <a:pt x="4" y="3"/>
                    <a:pt x="0" y="3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7" name="Freeform 58"/>
            <p:cNvSpPr/>
            <p:nvPr/>
          </p:nvSpPr>
          <p:spPr bwMode="auto">
            <a:xfrm>
              <a:off x="8285163" y="3895725"/>
              <a:ext cx="39687" cy="28575"/>
            </a:xfrm>
            <a:custGeom>
              <a:avLst/>
              <a:gdLst>
                <a:gd name="T0" fmla="*/ 6 w 7"/>
                <a:gd name="T1" fmla="*/ 0 h 5"/>
                <a:gd name="T2" fmla="*/ 5 w 7"/>
                <a:gd name="T3" fmla="*/ 5 h 5"/>
                <a:gd name="T4" fmla="*/ 0 w 7"/>
                <a:gd name="T5" fmla="*/ 2 h 5"/>
                <a:gd name="T6" fmla="*/ 2 w 7"/>
                <a:gd name="T7" fmla="*/ 0 h 5"/>
                <a:gd name="T8" fmla="*/ 6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0"/>
                  </a:moveTo>
                  <a:cubicBezTo>
                    <a:pt x="7" y="3"/>
                    <a:pt x="4" y="2"/>
                    <a:pt x="5" y="5"/>
                  </a:cubicBezTo>
                  <a:cubicBezTo>
                    <a:pt x="2" y="5"/>
                    <a:pt x="0" y="5"/>
                    <a:pt x="0" y="2"/>
                  </a:cubicBezTo>
                  <a:cubicBezTo>
                    <a:pt x="1" y="2"/>
                    <a:pt x="2" y="1"/>
                    <a:pt x="2" y="0"/>
                  </a:cubicBezTo>
                  <a:cubicBezTo>
                    <a:pt x="3" y="0"/>
                    <a:pt x="5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8" name="Freeform 59"/>
            <p:cNvSpPr/>
            <p:nvPr/>
          </p:nvSpPr>
          <p:spPr bwMode="auto">
            <a:xfrm>
              <a:off x="4183063" y="3906838"/>
              <a:ext cx="34925" cy="23812"/>
            </a:xfrm>
            <a:custGeom>
              <a:avLst/>
              <a:gdLst>
                <a:gd name="T0" fmla="*/ 4 w 6"/>
                <a:gd name="T1" fmla="*/ 4 h 4"/>
                <a:gd name="T2" fmla="*/ 0 w 6"/>
                <a:gd name="T3" fmla="*/ 3 h 4"/>
                <a:gd name="T4" fmla="*/ 4 w 6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4" y="4"/>
                  </a:moveTo>
                  <a:cubicBezTo>
                    <a:pt x="3" y="4"/>
                    <a:pt x="2" y="3"/>
                    <a:pt x="0" y="3"/>
                  </a:cubicBezTo>
                  <a:cubicBezTo>
                    <a:pt x="0" y="2"/>
                    <a:pt x="6" y="0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9" name="Freeform 60"/>
            <p:cNvSpPr/>
            <p:nvPr/>
          </p:nvSpPr>
          <p:spPr bwMode="auto">
            <a:xfrm>
              <a:off x="4090988" y="3913188"/>
              <a:ext cx="41275" cy="28575"/>
            </a:xfrm>
            <a:custGeom>
              <a:avLst/>
              <a:gdLst>
                <a:gd name="T0" fmla="*/ 0 w 7"/>
                <a:gd name="T1" fmla="*/ 1 h 5"/>
                <a:gd name="T2" fmla="*/ 6 w 7"/>
                <a:gd name="T3" fmla="*/ 3 h 5"/>
                <a:gd name="T4" fmla="*/ 0 w 7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0" y="1"/>
                  </a:moveTo>
                  <a:cubicBezTo>
                    <a:pt x="2" y="2"/>
                    <a:pt x="7" y="0"/>
                    <a:pt x="6" y="3"/>
                  </a:cubicBezTo>
                  <a:cubicBezTo>
                    <a:pt x="4" y="3"/>
                    <a:pt x="0" y="5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0" name="Freeform 61"/>
            <p:cNvSpPr/>
            <p:nvPr/>
          </p:nvSpPr>
          <p:spPr bwMode="auto">
            <a:xfrm>
              <a:off x="8532813" y="3924300"/>
              <a:ext cx="57150" cy="109538"/>
            </a:xfrm>
            <a:custGeom>
              <a:avLst/>
              <a:gdLst>
                <a:gd name="T0" fmla="*/ 4 w 10"/>
                <a:gd name="T1" fmla="*/ 0 h 19"/>
                <a:gd name="T2" fmla="*/ 8 w 10"/>
                <a:gd name="T3" fmla="*/ 0 h 19"/>
                <a:gd name="T4" fmla="*/ 10 w 10"/>
                <a:gd name="T5" fmla="*/ 7 h 19"/>
                <a:gd name="T6" fmla="*/ 7 w 10"/>
                <a:gd name="T7" fmla="*/ 10 h 19"/>
                <a:gd name="T8" fmla="*/ 6 w 10"/>
                <a:gd name="T9" fmla="*/ 13 h 19"/>
                <a:gd name="T10" fmla="*/ 5 w 10"/>
                <a:gd name="T11" fmla="*/ 18 h 19"/>
                <a:gd name="T12" fmla="*/ 3 w 10"/>
                <a:gd name="T13" fmla="*/ 15 h 19"/>
                <a:gd name="T14" fmla="*/ 0 w 10"/>
                <a:gd name="T15" fmla="*/ 11 h 19"/>
                <a:gd name="T16" fmla="*/ 2 w 10"/>
                <a:gd name="T17" fmla="*/ 5 h 19"/>
                <a:gd name="T18" fmla="*/ 4 w 10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9">
                  <a:moveTo>
                    <a:pt x="4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9" y="2"/>
                    <a:pt x="10" y="5"/>
                    <a:pt x="10" y="7"/>
                  </a:cubicBezTo>
                  <a:cubicBezTo>
                    <a:pt x="8" y="7"/>
                    <a:pt x="10" y="10"/>
                    <a:pt x="7" y="10"/>
                  </a:cubicBezTo>
                  <a:cubicBezTo>
                    <a:pt x="7" y="11"/>
                    <a:pt x="8" y="13"/>
                    <a:pt x="6" y="13"/>
                  </a:cubicBezTo>
                  <a:cubicBezTo>
                    <a:pt x="6" y="14"/>
                    <a:pt x="8" y="18"/>
                    <a:pt x="5" y="18"/>
                  </a:cubicBezTo>
                  <a:cubicBezTo>
                    <a:pt x="2" y="19"/>
                    <a:pt x="5" y="15"/>
                    <a:pt x="3" y="15"/>
                  </a:cubicBezTo>
                  <a:cubicBezTo>
                    <a:pt x="1" y="15"/>
                    <a:pt x="1" y="12"/>
                    <a:pt x="0" y="11"/>
                  </a:cubicBezTo>
                  <a:cubicBezTo>
                    <a:pt x="0" y="8"/>
                    <a:pt x="3" y="9"/>
                    <a:pt x="2" y="5"/>
                  </a:cubicBezTo>
                  <a:cubicBezTo>
                    <a:pt x="4" y="7"/>
                    <a:pt x="4" y="3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1" name="Freeform 62"/>
            <p:cNvSpPr/>
            <p:nvPr/>
          </p:nvSpPr>
          <p:spPr bwMode="auto">
            <a:xfrm>
              <a:off x="8589963" y="4016375"/>
              <a:ext cx="85725" cy="87313"/>
            </a:xfrm>
            <a:custGeom>
              <a:avLst/>
              <a:gdLst>
                <a:gd name="T0" fmla="*/ 8 w 15"/>
                <a:gd name="T1" fmla="*/ 2 h 15"/>
                <a:gd name="T2" fmla="*/ 11 w 15"/>
                <a:gd name="T3" fmla="*/ 4 h 15"/>
                <a:gd name="T4" fmla="*/ 10 w 15"/>
                <a:gd name="T5" fmla="*/ 5 h 15"/>
                <a:gd name="T6" fmla="*/ 11 w 15"/>
                <a:gd name="T7" fmla="*/ 7 h 15"/>
                <a:gd name="T8" fmla="*/ 15 w 15"/>
                <a:gd name="T9" fmla="*/ 12 h 15"/>
                <a:gd name="T10" fmla="*/ 13 w 15"/>
                <a:gd name="T11" fmla="*/ 15 h 15"/>
                <a:gd name="T12" fmla="*/ 10 w 15"/>
                <a:gd name="T13" fmla="*/ 15 h 15"/>
                <a:gd name="T14" fmla="*/ 5 w 15"/>
                <a:gd name="T15" fmla="*/ 10 h 15"/>
                <a:gd name="T16" fmla="*/ 7 w 15"/>
                <a:gd name="T17" fmla="*/ 8 h 15"/>
                <a:gd name="T18" fmla="*/ 0 w 15"/>
                <a:gd name="T19" fmla="*/ 2 h 15"/>
                <a:gd name="T20" fmla="*/ 8 w 15"/>
                <a:gd name="T21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5">
                  <a:moveTo>
                    <a:pt x="8" y="2"/>
                  </a:moveTo>
                  <a:cubicBezTo>
                    <a:pt x="5" y="5"/>
                    <a:pt x="10" y="3"/>
                    <a:pt x="11" y="4"/>
                  </a:cubicBezTo>
                  <a:cubicBezTo>
                    <a:pt x="11" y="5"/>
                    <a:pt x="10" y="5"/>
                    <a:pt x="10" y="5"/>
                  </a:cubicBezTo>
                  <a:cubicBezTo>
                    <a:pt x="10" y="6"/>
                    <a:pt x="11" y="7"/>
                    <a:pt x="11" y="7"/>
                  </a:cubicBezTo>
                  <a:cubicBezTo>
                    <a:pt x="12" y="9"/>
                    <a:pt x="15" y="9"/>
                    <a:pt x="15" y="12"/>
                  </a:cubicBezTo>
                  <a:cubicBezTo>
                    <a:pt x="12" y="12"/>
                    <a:pt x="13" y="13"/>
                    <a:pt x="13" y="15"/>
                  </a:cubicBezTo>
                  <a:cubicBezTo>
                    <a:pt x="12" y="14"/>
                    <a:pt x="10" y="13"/>
                    <a:pt x="10" y="15"/>
                  </a:cubicBezTo>
                  <a:cubicBezTo>
                    <a:pt x="7" y="14"/>
                    <a:pt x="8" y="11"/>
                    <a:pt x="5" y="10"/>
                  </a:cubicBezTo>
                  <a:cubicBezTo>
                    <a:pt x="5" y="9"/>
                    <a:pt x="7" y="9"/>
                    <a:pt x="7" y="8"/>
                  </a:cubicBezTo>
                  <a:cubicBezTo>
                    <a:pt x="5" y="6"/>
                    <a:pt x="3" y="4"/>
                    <a:pt x="0" y="2"/>
                  </a:cubicBezTo>
                  <a:cubicBezTo>
                    <a:pt x="2" y="0"/>
                    <a:pt x="4" y="1"/>
                    <a:pt x="8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2" name="Freeform 63"/>
            <p:cNvSpPr/>
            <p:nvPr/>
          </p:nvSpPr>
          <p:spPr bwMode="auto">
            <a:xfrm>
              <a:off x="8555038" y="4051300"/>
              <a:ext cx="17462" cy="11113"/>
            </a:xfrm>
            <a:custGeom>
              <a:avLst/>
              <a:gdLst>
                <a:gd name="T0" fmla="*/ 0 w 3"/>
                <a:gd name="T1" fmla="*/ 0 h 2"/>
                <a:gd name="T2" fmla="*/ 3 w 3"/>
                <a:gd name="T3" fmla="*/ 0 h 2"/>
                <a:gd name="T4" fmla="*/ 3 w 3"/>
                <a:gd name="T5" fmla="*/ 2 h 2"/>
                <a:gd name="T6" fmla="*/ 0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2"/>
                    <a:pt x="1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3" name="Freeform 64"/>
            <p:cNvSpPr/>
            <p:nvPr/>
          </p:nvSpPr>
          <p:spPr bwMode="auto">
            <a:xfrm>
              <a:off x="8583613" y="4068763"/>
              <a:ext cx="46037" cy="68262"/>
            </a:xfrm>
            <a:custGeom>
              <a:avLst/>
              <a:gdLst>
                <a:gd name="T0" fmla="*/ 8 w 8"/>
                <a:gd name="T1" fmla="*/ 10 h 12"/>
                <a:gd name="T2" fmla="*/ 3 w 8"/>
                <a:gd name="T3" fmla="*/ 11 h 12"/>
                <a:gd name="T4" fmla="*/ 0 w 8"/>
                <a:gd name="T5" fmla="*/ 6 h 12"/>
                <a:gd name="T6" fmla="*/ 8 w 8"/>
                <a:gd name="T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2">
                  <a:moveTo>
                    <a:pt x="8" y="10"/>
                  </a:moveTo>
                  <a:cubicBezTo>
                    <a:pt x="8" y="12"/>
                    <a:pt x="5" y="10"/>
                    <a:pt x="3" y="11"/>
                  </a:cubicBezTo>
                  <a:cubicBezTo>
                    <a:pt x="3" y="8"/>
                    <a:pt x="4" y="5"/>
                    <a:pt x="0" y="6"/>
                  </a:cubicBezTo>
                  <a:cubicBezTo>
                    <a:pt x="4" y="0"/>
                    <a:pt x="3" y="11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4" name="Freeform 65"/>
            <p:cNvSpPr/>
            <p:nvPr/>
          </p:nvSpPr>
          <p:spPr bwMode="auto">
            <a:xfrm>
              <a:off x="7634288" y="4125913"/>
              <a:ext cx="50800" cy="80962"/>
            </a:xfrm>
            <a:custGeom>
              <a:avLst/>
              <a:gdLst>
                <a:gd name="T0" fmla="*/ 2 w 9"/>
                <a:gd name="T1" fmla="*/ 1 h 14"/>
                <a:gd name="T2" fmla="*/ 5 w 9"/>
                <a:gd name="T3" fmla="*/ 4 h 14"/>
                <a:gd name="T4" fmla="*/ 6 w 9"/>
                <a:gd name="T5" fmla="*/ 5 h 14"/>
                <a:gd name="T6" fmla="*/ 8 w 9"/>
                <a:gd name="T7" fmla="*/ 6 h 14"/>
                <a:gd name="T8" fmla="*/ 7 w 9"/>
                <a:gd name="T9" fmla="*/ 7 h 14"/>
                <a:gd name="T10" fmla="*/ 8 w 9"/>
                <a:gd name="T11" fmla="*/ 12 h 14"/>
                <a:gd name="T12" fmla="*/ 6 w 9"/>
                <a:gd name="T13" fmla="*/ 14 h 14"/>
                <a:gd name="T14" fmla="*/ 2 w 9"/>
                <a:gd name="T15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4">
                  <a:moveTo>
                    <a:pt x="2" y="1"/>
                  </a:moveTo>
                  <a:cubicBezTo>
                    <a:pt x="4" y="0"/>
                    <a:pt x="4" y="3"/>
                    <a:pt x="5" y="4"/>
                  </a:cubicBezTo>
                  <a:cubicBezTo>
                    <a:pt x="5" y="4"/>
                    <a:pt x="6" y="3"/>
                    <a:pt x="6" y="5"/>
                  </a:cubicBezTo>
                  <a:cubicBezTo>
                    <a:pt x="6" y="6"/>
                    <a:pt x="8" y="6"/>
                    <a:pt x="8" y="6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7" y="8"/>
                    <a:pt x="9" y="9"/>
                    <a:pt x="8" y="12"/>
                  </a:cubicBezTo>
                  <a:cubicBezTo>
                    <a:pt x="6" y="12"/>
                    <a:pt x="6" y="13"/>
                    <a:pt x="6" y="14"/>
                  </a:cubicBezTo>
                  <a:cubicBezTo>
                    <a:pt x="0" y="12"/>
                    <a:pt x="1" y="7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5" name="Freeform 66"/>
            <p:cNvSpPr/>
            <p:nvPr/>
          </p:nvSpPr>
          <p:spPr bwMode="auto">
            <a:xfrm>
              <a:off x="8624888" y="4125913"/>
              <a:ext cx="57150" cy="92075"/>
            </a:xfrm>
            <a:custGeom>
              <a:avLst/>
              <a:gdLst>
                <a:gd name="T0" fmla="*/ 9 w 10"/>
                <a:gd name="T1" fmla="*/ 1 h 16"/>
                <a:gd name="T2" fmla="*/ 10 w 10"/>
                <a:gd name="T3" fmla="*/ 8 h 16"/>
                <a:gd name="T4" fmla="*/ 8 w 10"/>
                <a:gd name="T5" fmla="*/ 9 h 16"/>
                <a:gd name="T6" fmla="*/ 8 w 10"/>
                <a:gd name="T7" fmla="*/ 16 h 16"/>
                <a:gd name="T8" fmla="*/ 3 w 10"/>
                <a:gd name="T9" fmla="*/ 13 h 16"/>
                <a:gd name="T10" fmla="*/ 4 w 10"/>
                <a:gd name="T11" fmla="*/ 9 h 16"/>
                <a:gd name="T12" fmla="*/ 4 w 10"/>
                <a:gd name="T13" fmla="*/ 7 h 16"/>
                <a:gd name="T14" fmla="*/ 3 w 10"/>
                <a:gd name="T15" fmla="*/ 7 h 16"/>
                <a:gd name="T16" fmla="*/ 5 w 10"/>
                <a:gd name="T17" fmla="*/ 5 h 16"/>
                <a:gd name="T18" fmla="*/ 7 w 10"/>
                <a:gd name="T19" fmla="*/ 2 h 16"/>
                <a:gd name="T20" fmla="*/ 9 w 10"/>
                <a:gd name="T2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6">
                  <a:moveTo>
                    <a:pt x="9" y="1"/>
                  </a:moveTo>
                  <a:cubicBezTo>
                    <a:pt x="8" y="4"/>
                    <a:pt x="8" y="7"/>
                    <a:pt x="10" y="8"/>
                  </a:cubicBezTo>
                  <a:cubicBezTo>
                    <a:pt x="10" y="9"/>
                    <a:pt x="9" y="9"/>
                    <a:pt x="8" y="9"/>
                  </a:cubicBezTo>
                  <a:cubicBezTo>
                    <a:pt x="9" y="11"/>
                    <a:pt x="7" y="12"/>
                    <a:pt x="8" y="16"/>
                  </a:cubicBezTo>
                  <a:cubicBezTo>
                    <a:pt x="5" y="16"/>
                    <a:pt x="5" y="13"/>
                    <a:pt x="3" y="13"/>
                  </a:cubicBezTo>
                  <a:cubicBezTo>
                    <a:pt x="2" y="11"/>
                    <a:pt x="4" y="11"/>
                    <a:pt x="4" y="9"/>
                  </a:cubicBezTo>
                  <a:cubicBezTo>
                    <a:pt x="4" y="8"/>
                    <a:pt x="2" y="8"/>
                    <a:pt x="4" y="7"/>
                  </a:cubicBezTo>
                  <a:cubicBezTo>
                    <a:pt x="4" y="6"/>
                    <a:pt x="3" y="7"/>
                    <a:pt x="3" y="7"/>
                  </a:cubicBezTo>
                  <a:cubicBezTo>
                    <a:pt x="0" y="7"/>
                    <a:pt x="3" y="4"/>
                    <a:pt x="5" y="5"/>
                  </a:cubicBezTo>
                  <a:cubicBezTo>
                    <a:pt x="5" y="3"/>
                    <a:pt x="6" y="2"/>
                    <a:pt x="7" y="2"/>
                  </a:cubicBezTo>
                  <a:cubicBezTo>
                    <a:pt x="7" y="1"/>
                    <a:pt x="7" y="0"/>
                    <a:pt x="9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6" name="Freeform 67"/>
            <p:cNvSpPr/>
            <p:nvPr/>
          </p:nvSpPr>
          <p:spPr bwMode="auto">
            <a:xfrm>
              <a:off x="8583613" y="4143375"/>
              <a:ext cx="41275" cy="39688"/>
            </a:xfrm>
            <a:custGeom>
              <a:avLst/>
              <a:gdLst>
                <a:gd name="T0" fmla="*/ 4 w 7"/>
                <a:gd name="T1" fmla="*/ 1 h 7"/>
                <a:gd name="T2" fmla="*/ 7 w 7"/>
                <a:gd name="T3" fmla="*/ 3 h 7"/>
                <a:gd name="T4" fmla="*/ 6 w 7"/>
                <a:gd name="T5" fmla="*/ 4 h 7"/>
                <a:gd name="T6" fmla="*/ 0 w 7"/>
                <a:gd name="T7" fmla="*/ 7 h 7"/>
                <a:gd name="T8" fmla="*/ 4 w 7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4" y="1"/>
                  </a:moveTo>
                  <a:cubicBezTo>
                    <a:pt x="6" y="0"/>
                    <a:pt x="7" y="1"/>
                    <a:pt x="7" y="3"/>
                  </a:cubicBezTo>
                  <a:cubicBezTo>
                    <a:pt x="5" y="3"/>
                    <a:pt x="5" y="4"/>
                    <a:pt x="6" y="4"/>
                  </a:cubicBezTo>
                  <a:cubicBezTo>
                    <a:pt x="5" y="5"/>
                    <a:pt x="2" y="7"/>
                    <a:pt x="0" y="7"/>
                  </a:cubicBezTo>
                  <a:cubicBezTo>
                    <a:pt x="0" y="3"/>
                    <a:pt x="4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7" name="Freeform 68"/>
            <p:cNvSpPr/>
            <p:nvPr/>
          </p:nvSpPr>
          <p:spPr bwMode="auto">
            <a:xfrm>
              <a:off x="8705850" y="4287838"/>
              <a:ext cx="26988" cy="57150"/>
            </a:xfrm>
            <a:custGeom>
              <a:avLst/>
              <a:gdLst>
                <a:gd name="T0" fmla="*/ 1 w 5"/>
                <a:gd name="T1" fmla="*/ 0 h 10"/>
                <a:gd name="T2" fmla="*/ 5 w 5"/>
                <a:gd name="T3" fmla="*/ 3 h 10"/>
                <a:gd name="T4" fmla="*/ 0 w 5"/>
                <a:gd name="T5" fmla="*/ 9 h 10"/>
                <a:gd name="T6" fmla="*/ 2 w 5"/>
                <a:gd name="T7" fmla="*/ 8 h 10"/>
                <a:gd name="T8" fmla="*/ 1 w 5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0">
                  <a:moveTo>
                    <a:pt x="1" y="0"/>
                  </a:moveTo>
                  <a:cubicBezTo>
                    <a:pt x="4" y="0"/>
                    <a:pt x="2" y="4"/>
                    <a:pt x="5" y="3"/>
                  </a:cubicBezTo>
                  <a:cubicBezTo>
                    <a:pt x="4" y="6"/>
                    <a:pt x="5" y="10"/>
                    <a:pt x="0" y="9"/>
                  </a:cubicBezTo>
                  <a:cubicBezTo>
                    <a:pt x="0" y="8"/>
                    <a:pt x="1" y="8"/>
                    <a:pt x="2" y="8"/>
                  </a:cubicBezTo>
                  <a:cubicBezTo>
                    <a:pt x="1" y="4"/>
                    <a:pt x="1" y="5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8" name="Freeform 69"/>
            <p:cNvSpPr/>
            <p:nvPr/>
          </p:nvSpPr>
          <p:spPr bwMode="auto">
            <a:xfrm>
              <a:off x="8537575" y="4305300"/>
              <a:ext cx="109538" cy="34925"/>
            </a:xfrm>
            <a:custGeom>
              <a:avLst/>
              <a:gdLst>
                <a:gd name="T0" fmla="*/ 19 w 19"/>
                <a:gd name="T1" fmla="*/ 2 h 6"/>
                <a:gd name="T2" fmla="*/ 13 w 19"/>
                <a:gd name="T3" fmla="*/ 5 h 6"/>
                <a:gd name="T4" fmla="*/ 0 w 19"/>
                <a:gd name="T5" fmla="*/ 6 h 6"/>
                <a:gd name="T6" fmla="*/ 16 w 19"/>
                <a:gd name="T7" fmla="*/ 1 h 6"/>
                <a:gd name="T8" fmla="*/ 19 w 19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">
                  <a:moveTo>
                    <a:pt x="19" y="2"/>
                  </a:moveTo>
                  <a:cubicBezTo>
                    <a:pt x="19" y="5"/>
                    <a:pt x="15" y="5"/>
                    <a:pt x="13" y="5"/>
                  </a:cubicBezTo>
                  <a:cubicBezTo>
                    <a:pt x="9" y="5"/>
                    <a:pt x="3" y="5"/>
                    <a:pt x="0" y="6"/>
                  </a:cubicBezTo>
                  <a:cubicBezTo>
                    <a:pt x="0" y="0"/>
                    <a:pt x="14" y="6"/>
                    <a:pt x="16" y="1"/>
                  </a:cubicBezTo>
                  <a:cubicBezTo>
                    <a:pt x="17" y="2"/>
                    <a:pt x="17" y="2"/>
                    <a:pt x="19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9" name="Freeform 70"/>
            <p:cNvSpPr/>
            <p:nvPr/>
          </p:nvSpPr>
          <p:spPr bwMode="auto">
            <a:xfrm>
              <a:off x="8778875" y="4344988"/>
              <a:ext cx="69850" cy="47625"/>
            </a:xfrm>
            <a:custGeom>
              <a:avLst/>
              <a:gdLst>
                <a:gd name="T0" fmla="*/ 12 w 12"/>
                <a:gd name="T1" fmla="*/ 6 h 8"/>
                <a:gd name="T2" fmla="*/ 10 w 12"/>
                <a:gd name="T3" fmla="*/ 8 h 8"/>
                <a:gd name="T4" fmla="*/ 4 w 12"/>
                <a:gd name="T5" fmla="*/ 8 h 8"/>
                <a:gd name="T6" fmla="*/ 3 w 12"/>
                <a:gd name="T7" fmla="*/ 7 h 8"/>
                <a:gd name="T8" fmla="*/ 0 w 12"/>
                <a:gd name="T9" fmla="*/ 4 h 8"/>
                <a:gd name="T10" fmla="*/ 4 w 12"/>
                <a:gd name="T11" fmla="*/ 2 h 8"/>
                <a:gd name="T12" fmla="*/ 7 w 12"/>
                <a:gd name="T13" fmla="*/ 1 h 8"/>
                <a:gd name="T14" fmla="*/ 7 w 12"/>
                <a:gd name="T15" fmla="*/ 2 h 8"/>
                <a:gd name="T16" fmla="*/ 8 w 12"/>
                <a:gd name="T17" fmla="*/ 1 h 8"/>
                <a:gd name="T18" fmla="*/ 12 w 12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cubicBezTo>
                    <a:pt x="11" y="6"/>
                    <a:pt x="10" y="6"/>
                    <a:pt x="10" y="8"/>
                  </a:cubicBezTo>
                  <a:cubicBezTo>
                    <a:pt x="8" y="6"/>
                    <a:pt x="6" y="8"/>
                    <a:pt x="4" y="8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3" y="7"/>
                    <a:pt x="1" y="4"/>
                    <a:pt x="0" y="4"/>
                  </a:cubicBezTo>
                  <a:cubicBezTo>
                    <a:pt x="0" y="2"/>
                    <a:pt x="3" y="3"/>
                    <a:pt x="4" y="2"/>
                  </a:cubicBezTo>
                  <a:cubicBezTo>
                    <a:pt x="5" y="2"/>
                    <a:pt x="7" y="0"/>
                    <a:pt x="7" y="1"/>
                  </a:cubicBezTo>
                  <a:cubicBezTo>
                    <a:pt x="7" y="1"/>
                    <a:pt x="7" y="2"/>
                    <a:pt x="7" y="2"/>
                  </a:cubicBezTo>
                  <a:cubicBezTo>
                    <a:pt x="8" y="2"/>
                    <a:pt x="9" y="1"/>
                    <a:pt x="8" y="1"/>
                  </a:cubicBezTo>
                  <a:cubicBezTo>
                    <a:pt x="10" y="2"/>
                    <a:pt x="12" y="3"/>
                    <a:pt x="12" y="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0" name="Freeform 71"/>
            <p:cNvSpPr/>
            <p:nvPr/>
          </p:nvSpPr>
          <p:spPr bwMode="auto">
            <a:xfrm>
              <a:off x="8813800" y="4375150"/>
              <a:ext cx="404813" cy="212725"/>
            </a:xfrm>
            <a:custGeom>
              <a:avLst/>
              <a:gdLst>
                <a:gd name="T0" fmla="*/ 23 w 70"/>
                <a:gd name="T1" fmla="*/ 18 h 37"/>
                <a:gd name="T2" fmla="*/ 19 w 70"/>
                <a:gd name="T3" fmla="*/ 16 h 37"/>
                <a:gd name="T4" fmla="*/ 18 w 70"/>
                <a:gd name="T5" fmla="*/ 12 h 37"/>
                <a:gd name="T6" fmla="*/ 7 w 70"/>
                <a:gd name="T7" fmla="*/ 9 h 37"/>
                <a:gd name="T8" fmla="*/ 1 w 70"/>
                <a:gd name="T9" fmla="*/ 9 h 37"/>
                <a:gd name="T10" fmla="*/ 0 w 70"/>
                <a:gd name="T11" fmla="*/ 5 h 37"/>
                <a:gd name="T12" fmla="*/ 3 w 70"/>
                <a:gd name="T13" fmla="*/ 5 h 37"/>
                <a:gd name="T14" fmla="*/ 6 w 70"/>
                <a:gd name="T15" fmla="*/ 4 h 37"/>
                <a:gd name="T16" fmla="*/ 11 w 70"/>
                <a:gd name="T17" fmla="*/ 6 h 37"/>
                <a:gd name="T18" fmla="*/ 15 w 70"/>
                <a:gd name="T19" fmla="*/ 3 h 37"/>
                <a:gd name="T20" fmla="*/ 22 w 70"/>
                <a:gd name="T21" fmla="*/ 1 h 37"/>
                <a:gd name="T22" fmla="*/ 24 w 70"/>
                <a:gd name="T23" fmla="*/ 3 h 37"/>
                <a:gd name="T24" fmla="*/ 32 w 70"/>
                <a:gd name="T25" fmla="*/ 5 h 37"/>
                <a:gd name="T26" fmla="*/ 34 w 70"/>
                <a:gd name="T27" fmla="*/ 4 h 37"/>
                <a:gd name="T28" fmla="*/ 36 w 70"/>
                <a:gd name="T29" fmla="*/ 6 h 37"/>
                <a:gd name="T30" fmla="*/ 40 w 70"/>
                <a:gd name="T31" fmla="*/ 6 h 37"/>
                <a:gd name="T32" fmla="*/ 44 w 70"/>
                <a:gd name="T33" fmla="*/ 8 h 37"/>
                <a:gd name="T34" fmla="*/ 44 w 70"/>
                <a:gd name="T35" fmla="*/ 11 h 37"/>
                <a:gd name="T36" fmla="*/ 46 w 70"/>
                <a:gd name="T37" fmla="*/ 10 h 37"/>
                <a:gd name="T38" fmla="*/ 47 w 70"/>
                <a:gd name="T39" fmla="*/ 13 h 37"/>
                <a:gd name="T40" fmla="*/ 52 w 70"/>
                <a:gd name="T41" fmla="*/ 16 h 37"/>
                <a:gd name="T42" fmla="*/ 60 w 70"/>
                <a:gd name="T43" fmla="*/ 19 h 37"/>
                <a:gd name="T44" fmla="*/ 59 w 70"/>
                <a:gd name="T45" fmla="*/ 22 h 37"/>
                <a:gd name="T46" fmla="*/ 61 w 70"/>
                <a:gd name="T47" fmla="*/ 24 h 37"/>
                <a:gd name="T48" fmla="*/ 61 w 70"/>
                <a:gd name="T49" fmla="*/ 25 h 37"/>
                <a:gd name="T50" fmla="*/ 65 w 70"/>
                <a:gd name="T51" fmla="*/ 29 h 37"/>
                <a:gd name="T52" fmla="*/ 70 w 70"/>
                <a:gd name="T53" fmla="*/ 34 h 37"/>
                <a:gd name="T54" fmla="*/ 63 w 70"/>
                <a:gd name="T55" fmla="*/ 34 h 37"/>
                <a:gd name="T56" fmla="*/ 58 w 70"/>
                <a:gd name="T57" fmla="*/ 30 h 37"/>
                <a:gd name="T58" fmla="*/ 56 w 70"/>
                <a:gd name="T59" fmla="*/ 28 h 37"/>
                <a:gd name="T60" fmla="*/ 55 w 70"/>
                <a:gd name="T61" fmla="*/ 27 h 37"/>
                <a:gd name="T62" fmla="*/ 52 w 70"/>
                <a:gd name="T63" fmla="*/ 24 h 37"/>
                <a:gd name="T64" fmla="*/ 44 w 70"/>
                <a:gd name="T65" fmla="*/ 24 h 37"/>
                <a:gd name="T66" fmla="*/ 40 w 70"/>
                <a:gd name="T67" fmla="*/ 32 h 37"/>
                <a:gd name="T68" fmla="*/ 35 w 70"/>
                <a:gd name="T69" fmla="*/ 30 h 37"/>
                <a:gd name="T70" fmla="*/ 32 w 70"/>
                <a:gd name="T71" fmla="*/ 29 h 37"/>
                <a:gd name="T72" fmla="*/ 28 w 70"/>
                <a:gd name="T73" fmla="*/ 24 h 37"/>
                <a:gd name="T74" fmla="*/ 24 w 70"/>
                <a:gd name="T75" fmla="*/ 28 h 37"/>
                <a:gd name="T76" fmla="*/ 21 w 70"/>
                <a:gd name="T77" fmla="*/ 26 h 37"/>
                <a:gd name="T78" fmla="*/ 24 w 70"/>
                <a:gd name="T79" fmla="*/ 24 h 37"/>
                <a:gd name="T80" fmla="*/ 26 w 70"/>
                <a:gd name="T81" fmla="*/ 20 h 37"/>
                <a:gd name="T82" fmla="*/ 25 w 70"/>
                <a:gd name="T83" fmla="*/ 22 h 37"/>
                <a:gd name="T84" fmla="*/ 23 w 70"/>
                <a:gd name="T85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0" h="37">
                  <a:moveTo>
                    <a:pt x="23" y="18"/>
                  </a:moveTo>
                  <a:cubicBezTo>
                    <a:pt x="21" y="18"/>
                    <a:pt x="22" y="15"/>
                    <a:pt x="19" y="16"/>
                  </a:cubicBezTo>
                  <a:cubicBezTo>
                    <a:pt x="19" y="14"/>
                    <a:pt x="18" y="13"/>
                    <a:pt x="18" y="12"/>
                  </a:cubicBezTo>
                  <a:cubicBezTo>
                    <a:pt x="13" y="12"/>
                    <a:pt x="9" y="11"/>
                    <a:pt x="7" y="9"/>
                  </a:cubicBezTo>
                  <a:cubicBezTo>
                    <a:pt x="4" y="10"/>
                    <a:pt x="5" y="9"/>
                    <a:pt x="1" y="9"/>
                  </a:cubicBezTo>
                  <a:cubicBezTo>
                    <a:pt x="1" y="8"/>
                    <a:pt x="2" y="6"/>
                    <a:pt x="0" y="5"/>
                  </a:cubicBezTo>
                  <a:cubicBezTo>
                    <a:pt x="1" y="4"/>
                    <a:pt x="2" y="5"/>
                    <a:pt x="3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8" y="5"/>
                    <a:pt x="9" y="6"/>
                    <a:pt x="11" y="6"/>
                  </a:cubicBezTo>
                  <a:cubicBezTo>
                    <a:pt x="13" y="7"/>
                    <a:pt x="13" y="4"/>
                    <a:pt x="15" y="3"/>
                  </a:cubicBezTo>
                  <a:cubicBezTo>
                    <a:pt x="17" y="2"/>
                    <a:pt x="20" y="3"/>
                    <a:pt x="22" y="1"/>
                  </a:cubicBezTo>
                  <a:cubicBezTo>
                    <a:pt x="24" y="0"/>
                    <a:pt x="24" y="2"/>
                    <a:pt x="24" y="3"/>
                  </a:cubicBezTo>
                  <a:cubicBezTo>
                    <a:pt x="26" y="4"/>
                    <a:pt x="32" y="2"/>
                    <a:pt x="32" y="5"/>
                  </a:cubicBezTo>
                  <a:cubicBezTo>
                    <a:pt x="33" y="6"/>
                    <a:pt x="34" y="4"/>
                    <a:pt x="34" y="4"/>
                  </a:cubicBezTo>
                  <a:cubicBezTo>
                    <a:pt x="35" y="5"/>
                    <a:pt x="35" y="6"/>
                    <a:pt x="36" y="6"/>
                  </a:cubicBezTo>
                  <a:cubicBezTo>
                    <a:pt x="37" y="7"/>
                    <a:pt x="39" y="6"/>
                    <a:pt x="40" y="6"/>
                  </a:cubicBezTo>
                  <a:cubicBezTo>
                    <a:pt x="41" y="7"/>
                    <a:pt x="41" y="9"/>
                    <a:pt x="44" y="8"/>
                  </a:cubicBezTo>
                  <a:cubicBezTo>
                    <a:pt x="45" y="10"/>
                    <a:pt x="45" y="10"/>
                    <a:pt x="44" y="11"/>
                  </a:cubicBezTo>
                  <a:cubicBezTo>
                    <a:pt x="45" y="11"/>
                    <a:pt x="46" y="11"/>
                    <a:pt x="46" y="10"/>
                  </a:cubicBezTo>
                  <a:cubicBezTo>
                    <a:pt x="47" y="10"/>
                    <a:pt x="47" y="12"/>
                    <a:pt x="47" y="13"/>
                  </a:cubicBezTo>
                  <a:cubicBezTo>
                    <a:pt x="48" y="15"/>
                    <a:pt x="50" y="15"/>
                    <a:pt x="52" y="16"/>
                  </a:cubicBezTo>
                  <a:cubicBezTo>
                    <a:pt x="53" y="17"/>
                    <a:pt x="56" y="19"/>
                    <a:pt x="60" y="19"/>
                  </a:cubicBezTo>
                  <a:cubicBezTo>
                    <a:pt x="60" y="20"/>
                    <a:pt x="59" y="20"/>
                    <a:pt x="59" y="22"/>
                  </a:cubicBezTo>
                  <a:cubicBezTo>
                    <a:pt x="59" y="23"/>
                    <a:pt x="61" y="23"/>
                    <a:pt x="61" y="24"/>
                  </a:cubicBezTo>
                  <a:cubicBezTo>
                    <a:pt x="62" y="24"/>
                    <a:pt x="61" y="25"/>
                    <a:pt x="61" y="25"/>
                  </a:cubicBezTo>
                  <a:cubicBezTo>
                    <a:pt x="63" y="26"/>
                    <a:pt x="64" y="27"/>
                    <a:pt x="65" y="29"/>
                  </a:cubicBezTo>
                  <a:cubicBezTo>
                    <a:pt x="67" y="31"/>
                    <a:pt x="68" y="34"/>
                    <a:pt x="70" y="34"/>
                  </a:cubicBezTo>
                  <a:cubicBezTo>
                    <a:pt x="68" y="37"/>
                    <a:pt x="64" y="34"/>
                    <a:pt x="63" y="34"/>
                  </a:cubicBezTo>
                  <a:cubicBezTo>
                    <a:pt x="62" y="34"/>
                    <a:pt x="60" y="33"/>
                    <a:pt x="58" y="30"/>
                  </a:cubicBezTo>
                  <a:cubicBezTo>
                    <a:pt x="57" y="30"/>
                    <a:pt x="56" y="29"/>
                    <a:pt x="56" y="28"/>
                  </a:cubicBezTo>
                  <a:cubicBezTo>
                    <a:pt x="55" y="28"/>
                    <a:pt x="55" y="28"/>
                    <a:pt x="55" y="27"/>
                  </a:cubicBezTo>
                  <a:cubicBezTo>
                    <a:pt x="55" y="27"/>
                    <a:pt x="52" y="25"/>
                    <a:pt x="52" y="24"/>
                  </a:cubicBezTo>
                  <a:cubicBezTo>
                    <a:pt x="50" y="24"/>
                    <a:pt x="47" y="25"/>
                    <a:pt x="44" y="24"/>
                  </a:cubicBezTo>
                  <a:cubicBezTo>
                    <a:pt x="42" y="26"/>
                    <a:pt x="42" y="29"/>
                    <a:pt x="40" y="32"/>
                  </a:cubicBezTo>
                  <a:cubicBezTo>
                    <a:pt x="40" y="31"/>
                    <a:pt x="36" y="31"/>
                    <a:pt x="35" y="30"/>
                  </a:cubicBezTo>
                  <a:cubicBezTo>
                    <a:pt x="34" y="29"/>
                    <a:pt x="35" y="28"/>
                    <a:pt x="32" y="29"/>
                  </a:cubicBezTo>
                  <a:cubicBezTo>
                    <a:pt x="34" y="24"/>
                    <a:pt x="27" y="28"/>
                    <a:pt x="28" y="24"/>
                  </a:cubicBezTo>
                  <a:cubicBezTo>
                    <a:pt x="26" y="25"/>
                    <a:pt x="24" y="25"/>
                    <a:pt x="24" y="28"/>
                  </a:cubicBezTo>
                  <a:cubicBezTo>
                    <a:pt x="23" y="28"/>
                    <a:pt x="23" y="26"/>
                    <a:pt x="21" y="26"/>
                  </a:cubicBezTo>
                  <a:cubicBezTo>
                    <a:pt x="22" y="25"/>
                    <a:pt x="23" y="25"/>
                    <a:pt x="24" y="24"/>
                  </a:cubicBezTo>
                  <a:cubicBezTo>
                    <a:pt x="25" y="22"/>
                    <a:pt x="27" y="22"/>
                    <a:pt x="26" y="20"/>
                  </a:cubicBezTo>
                  <a:cubicBezTo>
                    <a:pt x="25" y="19"/>
                    <a:pt x="25" y="22"/>
                    <a:pt x="25" y="22"/>
                  </a:cubicBezTo>
                  <a:cubicBezTo>
                    <a:pt x="23" y="21"/>
                    <a:pt x="24" y="15"/>
                    <a:pt x="23" y="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1" name="Freeform 72"/>
            <p:cNvSpPr/>
            <p:nvPr/>
          </p:nvSpPr>
          <p:spPr bwMode="auto">
            <a:xfrm>
              <a:off x="8721725" y="4398963"/>
              <a:ext cx="41275" cy="34925"/>
            </a:xfrm>
            <a:custGeom>
              <a:avLst/>
              <a:gdLst>
                <a:gd name="T0" fmla="*/ 7 w 7"/>
                <a:gd name="T1" fmla="*/ 2 h 6"/>
                <a:gd name="T2" fmla="*/ 0 w 7"/>
                <a:gd name="T3" fmla="*/ 3 h 6"/>
                <a:gd name="T4" fmla="*/ 7 w 7"/>
                <a:gd name="T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7" y="2"/>
                  </a:moveTo>
                  <a:cubicBezTo>
                    <a:pt x="7" y="6"/>
                    <a:pt x="2" y="3"/>
                    <a:pt x="0" y="3"/>
                  </a:cubicBezTo>
                  <a:cubicBezTo>
                    <a:pt x="1" y="2"/>
                    <a:pt x="6" y="0"/>
                    <a:pt x="7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2" name="Freeform 73"/>
            <p:cNvSpPr/>
            <p:nvPr/>
          </p:nvSpPr>
          <p:spPr bwMode="auto">
            <a:xfrm>
              <a:off x="8670925" y="4403725"/>
              <a:ext cx="28575" cy="17463"/>
            </a:xfrm>
            <a:custGeom>
              <a:avLst/>
              <a:gdLst>
                <a:gd name="T0" fmla="*/ 1 w 5"/>
                <a:gd name="T1" fmla="*/ 2 h 3"/>
                <a:gd name="T2" fmla="*/ 3 w 5"/>
                <a:gd name="T3" fmla="*/ 3 h 3"/>
                <a:gd name="T4" fmla="*/ 1 w 5"/>
                <a:gd name="T5" fmla="*/ 3 h 3"/>
                <a:gd name="T6" fmla="*/ 1 w 5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2"/>
                  </a:moveTo>
                  <a:cubicBezTo>
                    <a:pt x="0" y="0"/>
                    <a:pt x="5" y="1"/>
                    <a:pt x="3" y="3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3" name="Freeform 74"/>
            <p:cNvSpPr/>
            <p:nvPr/>
          </p:nvSpPr>
          <p:spPr bwMode="auto">
            <a:xfrm>
              <a:off x="9183688" y="4438650"/>
              <a:ext cx="80962" cy="57150"/>
            </a:xfrm>
            <a:custGeom>
              <a:avLst/>
              <a:gdLst>
                <a:gd name="T0" fmla="*/ 11 w 14"/>
                <a:gd name="T1" fmla="*/ 0 h 10"/>
                <a:gd name="T2" fmla="*/ 14 w 14"/>
                <a:gd name="T3" fmla="*/ 0 h 10"/>
                <a:gd name="T4" fmla="*/ 14 w 14"/>
                <a:gd name="T5" fmla="*/ 3 h 10"/>
                <a:gd name="T6" fmla="*/ 12 w 14"/>
                <a:gd name="T7" fmla="*/ 4 h 10"/>
                <a:gd name="T8" fmla="*/ 12 w 14"/>
                <a:gd name="T9" fmla="*/ 7 h 10"/>
                <a:gd name="T10" fmla="*/ 10 w 14"/>
                <a:gd name="T11" fmla="*/ 8 h 10"/>
                <a:gd name="T12" fmla="*/ 1 w 14"/>
                <a:gd name="T13" fmla="*/ 5 h 10"/>
                <a:gd name="T14" fmla="*/ 11 w 14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0">
                  <a:moveTo>
                    <a:pt x="11" y="0"/>
                  </a:moveTo>
                  <a:cubicBezTo>
                    <a:pt x="12" y="0"/>
                    <a:pt x="13" y="0"/>
                    <a:pt x="14" y="0"/>
                  </a:cubicBezTo>
                  <a:cubicBezTo>
                    <a:pt x="13" y="1"/>
                    <a:pt x="14" y="2"/>
                    <a:pt x="14" y="3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11" y="5"/>
                    <a:pt x="13" y="6"/>
                    <a:pt x="12" y="7"/>
                  </a:cubicBezTo>
                  <a:cubicBezTo>
                    <a:pt x="11" y="6"/>
                    <a:pt x="10" y="6"/>
                    <a:pt x="10" y="8"/>
                  </a:cubicBezTo>
                  <a:cubicBezTo>
                    <a:pt x="7" y="7"/>
                    <a:pt x="0" y="10"/>
                    <a:pt x="1" y="5"/>
                  </a:cubicBezTo>
                  <a:cubicBezTo>
                    <a:pt x="6" y="7"/>
                    <a:pt x="9" y="4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4" name="Freeform 75"/>
            <p:cNvSpPr/>
            <p:nvPr/>
          </p:nvSpPr>
          <p:spPr bwMode="auto">
            <a:xfrm>
              <a:off x="8469313" y="4525963"/>
              <a:ext cx="46037" cy="22225"/>
            </a:xfrm>
            <a:custGeom>
              <a:avLst/>
              <a:gdLst>
                <a:gd name="T0" fmla="*/ 8 w 8"/>
                <a:gd name="T1" fmla="*/ 0 h 4"/>
                <a:gd name="T2" fmla="*/ 0 w 8"/>
                <a:gd name="T3" fmla="*/ 3 h 4"/>
                <a:gd name="T4" fmla="*/ 8 w 8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6" y="2"/>
                    <a:pt x="4" y="4"/>
                    <a:pt x="0" y="3"/>
                  </a:cubicBezTo>
                  <a:cubicBezTo>
                    <a:pt x="1" y="0"/>
                    <a:pt x="5" y="1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5" name="Freeform 76"/>
            <p:cNvSpPr/>
            <p:nvPr/>
          </p:nvSpPr>
          <p:spPr bwMode="auto">
            <a:xfrm>
              <a:off x="8537575" y="4525963"/>
              <a:ext cx="41275" cy="15875"/>
            </a:xfrm>
            <a:custGeom>
              <a:avLst/>
              <a:gdLst>
                <a:gd name="T0" fmla="*/ 7 w 7"/>
                <a:gd name="T1" fmla="*/ 0 h 3"/>
                <a:gd name="T2" fmla="*/ 0 w 7"/>
                <a:gd name="T3" fmla="*/ 2 h 3"/>
                <a:gd name="T4" fmla="*/ 7 w 7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3"/>
                    <a:pt x="3" y="2"/>
                    <a:pt x="0" y="2"/>
                  </a:cubicBezTo>
                  <a:cubicBezTo>
                    <a:pt x="1" y="0"/>
                    <a:pt x="4" y="0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6" name="Freeform 77"/>
            <p:cNvSpPr/>
            <p:nvPr/>
          </p:nvSpPr>
          <p:spPr bwMode="auto">
            <a:xfrm>
              <a:off x="8618538" y="4525963"/>
              <a:ext cx="74612" cy="46037"/>
            </a:xfrm>
            <a:custGeom>
              <a:avLst/>
              <a:gdLst>
                <a:gd name="T0" fmla="*/ 12 w 13"/>
                <a:gd name="T1" fmla="*/ 0 h 8"/>
                <a:gd name="T2" fmla="*/ 11 w 13"/>
                <a:gd name="T3" fmla="*/ 4 h 8"/>
                <a:gd name="T4" fmla="*/ 10 w 13"/>
                <a:gd name="T5" fmla="*/ 4 h 8"/>
                <a:gd name="T6" fmla="*/ 1 w 13"/>
                <a:gd name="T7" fmla="*/ 8 h 8"/>
                <a:gd name="T8" fmla="*/ 4 w 13"/>
                <a:gd name="T9" fmla="*/ 5 h 8"/>
                <a:gd name="T10" fmla="*/ 6 w 13"/>
                <a:gd name="T11" fmla="*/ 3 h 8"/>
                <a:gd name="T12" fmla="*/ 8 w 13"/>
                <a:gd name="T13" fmla="*/ 1 h 8"/>
                <a:gd name="T14" fmla="*/ 12 w 13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8">
                  <a:moveTo>
                    <a:pt x="12" y="0"/>
                  </a:moveTo>
                  <a:cubicBezTo>
                    <a:pt x="13" y="2"/>
                    <a:pt x="12" y="3"/>
                    <a:pt x="11" y="4"/>
                  </a:cubicBezTo>
                  <a:cubicBezTo>
                    <a:pt x="11" y="5"/>
                    <a:pt x="10" y="4"/>
                    <a:pt x="10" y="4"/>
                  </a:cubicBezTo>
                  <a:cubicBezTo>
                    <a:pt x="8" y="6"/>
                    <a:pt x="5" y="8"/>
                    <a:pt x="1" y="8"/>
                  </a:cubicBezTo>
                  <a:cubicBezTo>
                    <a:pt x="0" y="6"/>
                    <a:pt x="3" y="6"/>
                    <a:pt x="4" y="5"/>
                  </a:cubicBezTo>
                  <a:cubicBezTo>
                    <a:pt x="4" y="5"/>
                    <a:pt x="5" y="4"/>
                    <a:pt x="6" y="3"/>
                  </a:cubicBezTo>
                  <a:cubicBezTo>
                    <a:pt x="6" y="3"/>
                    <a:pt x="8" y="3"/>
                    <a:pt x="8" y="1"/>
                  </a:cubicBezTo>
                  <a:cubicBezTo>
                    <a:pt x="10" y="2"/>
                    <a:pt x="10" y="0"/>
                    <a:pt x="1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7" name="Freeform 78"/>
            <p:cNvSpPr/>
            <p:nvPr/>
          </p:nvSpPr>
          <p:spPr bwMode="auto">
            <a:xfrm>
              <a:off x="9736138" y="5154613"/>
              <a:ext cx="39687" cy="57150"/>
            </a:xfrm>
            <a:custGeom>
              <a:avLst/>
              <a:gdLst>
                <a:gd name="T0" fmla="*/ 1 w 7"/>
                <a:gd name="T1" fmla="*/ 0 h 10"/>
                <a:gd name="T2" fmla="*/ 2 w 7"/>
                <a:gd name="T3" fmla="*/ 2 h 10"/>
                <a:gd name="T4" fmla="*/ 5 w 7"/>
                <a:gd name="T5" fmla="*/ 5 h 10"/>
                <a:gd name="T6" fmla="*/ 5 w 7"/>
                <a:gd name="T7" fmla="*/ 10 h 10"/>
                <a:gd name="T8" fmla="*/ 3 w 7"/>
                <a:gd name="T9" fmla="*/ 10 h 10"/>
                <a:gd name="T10" fmla="*/ 0 w 7"/>
                <a:gd name="T11" fmla="*/ 2 h 10"/>
                <a:gd name="T12" fmla="*/ 1 w 7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">
                  <a:moveTo>
                    <a:pt x="1" y="0"/>
                  </a:moveTo>
                  <a:cubicBezTo>
                    <a:pt x="2" y="0"/>
                    <a:pt x="1" y="1"/>
                    <a:pt x="2" y="2"/>
                  </a:cubicBezTo>
                  <a:cubicBezTo>
                    <a:pt x="1" y="3"/>
                    <a:pt x="6" y="4"/>
                    <a:pt x="5" y="5"/>
                  </a:cubicBezTo>
                  <a:cubicBezTo>
                    <a:pt x="3" y="7"/>
                    <a:pt x="7" y="5"/>
                    <a:pt x="5" y="10"/>
                  </a:cubicBezTo>
                  <a:cubicBezTo>
                    <a:pt x="4" y="10"/>
                    <a:pt x="3" y="8"/>
                    <a:pt x="3" y="10"/>
                  </a:cubicBezTo>
                  <a:cubicBezTo>
                    <a:pt x="1" y="9"/>
                    <a:pt x="1" y="4"/>
                    <a:pt x="0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8" name="Freeform 79"/>
            <p:cNvSpPr/>
            <p:nvPr/>
          </p:nvSpPr>
          <p:spPr bwMode="auto">
            <a:xfrm>
              <a:off x="9748838" y="5207000"/>
              <a:ext cx="85725" cy="120650"/>
            </a:xfrm>
            <a:custGeom>
              <a:avLst/>
              <a:gdLst>
                <a:gd name="T0" fmla="*/ 4 w 15"/>
                <a:gd name="T1" fmla="*/ 0 h 21"/>
                <a:gd name="T2" fmla="*/ 5 w 15"/>
                <a:gd name="T3" fmla="*/ 1 h 21"/>
                <a:gd name="T4" fmla="*/ 7 w 15"/>
                <a:gd name="T5" fmla="*/ 1 h 21"/>
                <a:gd name="T6" fmla="*/ 15 w 15"/>
                <a:gd name="T7" fmla="*/ 5 h 21"/>
                <a:gd name="T8" fmla="*/ 15 w 15"/>
                <a:gd name="T9" fmla="*/ 9 h 21"/>
                <a:gd name="T10" fmla="*/ 12 w 15"/>
                <a:gd name="T11" fmla="*/ 9 h 21"/>
                <a:gd name="T12" fmla="*/ 11 w 15"/>
                <a:gd name="T13" fmla="*/ 11 h 21"/>
                <a:gd name="T14" fmla="*/ 10 w 15"/>
                <a:gd name="T15" fmla="*/ 17 h 21"/>
                <a:gd name="T16" fmla="*/ 9 w 15"/>
                <a:gd name="T17" fmla="*/ 19 h 21"/>
                <a:gd name="T18" fmla="*/ 4 w 15"/>
                <a:gd name="T19" fmla="*/ 20 h 21"/>
                <a:gd name="T20" fmla="*/ 3 w 15"/>
                <a:gd name="T21" fmla="*/ 17 h 21"/>
                <a:gd name="T22" fmla="*/ 5 w 15"/>
                <a:gd name="T23" fmla="*/ 15 h 21"/>
                <a:gd name="T24" fmla="*/ 0 w 15"/>
                <a:gd name="T25" fmla="*/ 12 h 21"/>
                <a:gd name="T26" fmla="*/ 3 w 15"/>
                <a:gd name="T27" fmla="*/ 8 h 21"/>
                <a:gd name="T28" fmla="*/ 4 w 15"/>
                <a:gd name="T2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21">
                  <a:moveTo>
                    <a:pt x="4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5" y="3"/>
                    <a:pt x="8" y="1"/>
                    <a:pt x="7" y="1"/>
                  </a:cubicBezTo>
                  <a:cubicBezTo>
                    <a:pt x="10" y="2"/>
                    <a:pt x="9" y="6"/>
                    <a:pt x="15" y="5"/>
                  </a:cubicBezTo>
                  <a:cubicBezTo>
                    <a:pt x="15" y="6"/>
                    <a:pt x="15" y="8"/>
                    <a:pt x="15" y="9"/>
                  </a:cubicBezTo>
                  <a:cubicBezTo>
                    <a:pt x="14" y="9"/>
                    <a:pt x="13" y="9"/>
                    <a:pt x="12" y="9"/>
                  </a:cubicBezTo>
                  <a:cubicBezTo>
                    <a:pt x="12" y="10"/>
                    <a:pt x="12" y="11"/>
                    <a:pt x="11" y="11"/>
                  </a:cubicBezTo>
                  <a:cubicBezTo>
                    <a:pt x="13" y="14"/>
                    <a:pt x="10" y="14"/>
                    <a:pt x="10" y="17"/>
                  </a:cubicBezTo>
                  <a:cubicBezTo>
                    <a:pt x="10" y="18"/>
                    <a:pt x="7" y="18"/>
                    <a:pt x="9" y="19"/>
                  </a:cubicBezTo>
                  <a:cubicBezTo>
                    <a:pt x="9" y="21"/>
                    <a:pt x="6" y="19"/>
                    <a:pt x="4" y="20"/>
                  </a:cubicBezTo>
                  <a:cubicBezTo>
                    <a:pt x="5" y="18"/>
                    <a:pt x="4" y="18"/>
                    <a:pt x="3" y="17"/>
                  </a:cubicBezTo>
                  <a:cubicBezTo>
                    <a:pt x="3" y="15"/>
                    <a:pt x="4" y="15"/>
                    <a:pt x="5" y="15"/>
                  </a:cubicBezTo>
                  <a:cubicBezTo>
                    <a:pt x="4" y="14"/>
                    <a:pt x="3" y="11"/>
                    <a:pt x="0" y="12"/>
                  </a:cubicBezTo>
                  <a:cubicBezTo>
                    <a:pt x="0" y="10"/>
                    <a:pt x="2" y="10"/>
                    <a:pt x="3" y="8"/>
                  </a:cubicBezTo>
                  <a:cubicBezTo>
                    <a:pt x="4" y="4"/>
                    <a:pt x="3" y="4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9" name="Freeform 80"/>
            <p:cNvSpPr/>
            <p:nvPr/>
          </p:nvSpPr>
          <p:spPr bwMode="auto">
            <a:xfrm>
              <a:off x="9102725" y="5303838"/>
              <a:ext cx="76200" cy="80962"/>
            </a:xfrm>
            <a:custGeom>
              <a:avLst/>
              <a:gdLst>
                <a:gd name="T0" fmla="*/ 12 w 13"/>
                <a:gd name="T1" fmla="*/ 1 h 14"/>
                <a:gd name="T2" fmla="*/ 12 w 13"/>
                <a:gd name="T3" fmla="*/ 7 h 14"/>
                <a:gd name="T4" fmla="*/ 11 w 13"/>
                <a:gd name="T5" fmla="*/ 5 h 14"/>
                <a:gd name="T6" fmla="*/ 10 w 13"/>
                <a:gd name="T7" fmla="*/ 6 h 14"/>
                <a:gd name="T8" fmla="*/ 10 w 13"/>
                <a:gd name="T9" fmla="*/ 10 h 14"/>
                <a:gd name="T10" fmla="*/ 9 w 13"/>
                <a:gd name="T11" fmla="*/ 10 h 14"/>
                <a:gd name="T12" fmla="*/ 9 w 13"/>
                <a:gd name="T13" fmla="*/ 12 h 14"/>
                <a:gd name="T14" fmla="*/ 6 w 13"/>
                <a:gd name="T15" fmla="*/ 14 h 14"/>
                <a:gd name="T16" fmla="*/ 4 w 13"/>
                <a:gd name="T17" fmla="*/ 11 h 14"/>
                <a:gd name="T18" fmla="*/ 2 w 13"/>
                <a:gd name="T19" fmla="*/ 10 h 14"/>
                <a:gd name="T20" fmla="*/ 0 w 13"/>
                <a:gd name="T21" fmla="*/ 4 h 14"/>
                <a:gd name="T22" fmla="*/ 8 w 13"/>
                <a:gd name="T23" fmla="*/ 2 h 14"/>
                <a:gd name="T24" fmla="*/ 12 w 13"/>
                <a:gd name="T25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4">
                  <a:moveTo>
                    <a:pt x="12" y="1"/>
                  </a:moveTo>
                  <a:cubicBezTo>
                    <a:pt x="12" y="3"/>
                    <a:pt x="13" y="4"/>
                    <a:pt x="12" y="7"/>
                  </a:cubicBezTo>
                  <a:cubicBezTo>
                    <a:pt x="12" y="7"/>
                    <a:pt x="11" y="5"/>
                    <a:pt x="11" y="5"/>
                  </a:cubicBezTo>
                  <a:cubicBezTo>
                    <a:pt x="11" y="5"/>
                    <a:pt x="11" y="5"/>
                    <a:pt x="10" y="6"/>
                  </a:cubicBezTo>
                  <a:cubicBezTo>
                    <a:pt x="10" y="7"/>
                    <a:pt x="11" y="9"/>
                    <a:pt x="10" y="10"/>
                  </a:cubicBezTo>
                  <a:cubicBezTo>
                    <a:pt x="10" y="11"/>
                    <a:pt x="9" y="10"/>
                    <a:pt x="9" y="10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8" y="13"/>
                    <a:pt x="6" y="12"/>
                    <a:pt x="6" y="14"/>
                  </a:cubicBezTo>
                  <a:cubicBezTo>
                    <a:pt x="5" y="14"/>
                    <a:pt x="4" y="12"/>
                    <a:pt x="4" y="11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8"/>
                    <a:pt x="2" y="5"/>
                    <a:pt x="0" y="4"/>
                  </a:cubicBezTo>
                  <a:cubicBezTo>
                    <a:pt x="1" y="2"/>
                    <a:pt x="5" y="3"/>
                    <a:pt x="8" y="2"/>
                  </a:cubicBezTo>
                  <a:cubicBezTo>
                    <a:pt x="9" y="2"/>
                    <a:pt x="11" y="0"/>
                    <a:pt x="12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0" name="Freeform 81"/>
            <p:cNvSpPr/>
            <p:nvPr/>
          </p:nvSpPr>
          <p:spPr bwMode="auto">
            <a:xfrm>
              <a:off x="4217988" y="1787525"/>
              <a:ext cx="1354137" cy="1011238"/>
            </a:xfrm>
            <a:custGeom>
              <a:avLst/>
              <a:gdLst>
                <a:gd name="T0" fmla="*/ 166 w 235"/>
                <a:gd name="T1" fmla="*/ 19 h 175"/>
                <a:gd name="T2" fmla="*/ 176 w 235"/>
                <a:gd name="T3" fmla="*/ 20 h 175"/>
                <a:gd name="T4" fmla="*/ 189 w 235"/>
                <a:gd name="T5" fmla="*/ 17 h 175"/>
                <a:gd name="T6" fmla="*/ 197 w 235"/>
                <a:gd name="T7" fmla="*/ 18 h 175"/>
                <a:gd name="T8" fmla="*/ 196 w 235"/>
                <a:gd name="T9" fmla="*/ 21 h 175"/>
                <a:gd name="T10" fmla="*/ 221 w 235"/>
                <a:gd name="T11" fmla="*/ 16 h 175"/>
                <a:gd name="T12" fmla="*/ 234 w 235"/>
                <a:gd name="T13" fmla="*/ 19 h 175"/>
                <a:gd name="T14" fmla="*/ 217 w 235"/>
                <a:gd name="T15" fmla="*/ 28 h 175"/>
                <a:gd name="T16" fmla="*/ 212 w 235"/>
                <a:gd name="T17" fmla="*/ 34 h 175"/>
                <a:gd name="T18" fmla="*/ 204 w 235"/>
                <a:gd name="T19" fmla="*/ 44 h 175"/>
                <a:gd name="T20" fmla="*/ 206 w 235"/>
                <a:gd name="T21" fmla="*/ 53 h 175"/>
                <a:gd name="T22" fmla="*/ 200 w 235"/>
                <a:gd name="T23" fmla="*/ 61 h 175"/>
                <a:gd name="T24" fmla="*/ 207 w 235"/>
                <a:gd name="T25" fmla="*/ 73 h 175"/>
                <a:gd name="T26" fmla="*/ 201 w 235"/>
                <a:gd name="T27" fmla="*/ 81 h 175"/>
                <a:gd name="T28" fmla="*/ 194 w 235"/>
                <a:gd name="T29" fmla="*/ 89 h 175"/>
                <a:gd name="T30" fmla="*/ 204 w 235"/>
                <a:gd name="T31" fmla="*/ 106 h 175"/>
                <a:gd name="T32" fmla="*/ 188 w 235"/>
                <a:gd name="T33" fmla="*/ 104 h 175"/>
                <a:gd name="T34" fmla="*/ 187 w 235"/>
                <a:gd name="T35" fmla="*/ 110 h 175"/>
                <a:gd name="T36" fmla="*/ 181 w 235"/>
                <a:gd name="T37" fmla="*/ 119 h 175"/>
                <a:gd name="T38" fmla="*/ 166 w 235"/>
                <a:gd name="T39" fmla="*/ 123 h 175"/>
                <a:gd name="T40" fmla="*/ 158 w 235"/>
                <a:gd name="T41" fmla="*/ 128 h 175"/>
                <a:gd name="T42" fmla="*/ 153 w 235"/>
                <a:gd name="T43" fmla="*/ 134 h 175"/>
                <a:gd name="T44" fmla="*/ 132 w 235"/>
                <a:gd name="T45" fmla="*/ 139 h 175"/>
                <a:gd name="T46" fmla="*/ 126 w 235"/>
                <a:gd name="T47" fmla="*/ 148 h 175"/>
                <a:gd name="T48" fmla="*/ 121 w 235"/>
                <a:gd name="T49" fmla="*/ 156 h 175"/>
                <a:gd name="T50" fmla="*/ 119 w 235"/>
                <a:gd name="T51" fmla="*/ 163 h 175"/>
                <a:gd name="T52" fmla="*/ 106 w 235"/>
                <a:gd name="T53" fmla="*/ 171 h 175"/>
                <a:gd name="T54" fmla="*/ 93 w 235"/>
                <a:gd name="T55" fmla="*/ 164 h 175"/>
                <a:gd name="T56" fmla="*/ 85 w 235"/>
                <a:gd name="T57" fmla="*/ 155 h 175"/>
                <a:gd name="T58" fmla="*/ 81 w 235"/>
                <a:gd name="T59" fmla="*/ 148 h 175"/>
                <a:gd name="T60" fmla="*/ 77 w 235"/>
                <a:gd name="T61" fmla="*/ 134 h 175"/>
                <a:gd name="T62" fmla="*/ 79 w 235"/>
                <a:gd name="T63" fmla="*/ 129 h 175"/>
                <a:gd name="T64" fmla="*/ 85 w 235"/>
                <a:gd name="T65" fmla="*/ 121 h 175"/>
                <a:gd name="T66" fmla="*/ 82 w 235"/>
                <a:gd name="T67" fmla="*/ 112 h 175"/>
                <a:gd name="T68" fmla="*/ 83 w 235"/>
                <a:gd name="T69" fmla="*/ 104 h 175"/>
                <a:gd name="T70" fmla="*/ 74 w 235"/>
                <a:gd name="T71" fmla="*/ 101 h 175"/>
                <a:gd name="T72" fmla="*/ 67 w 235"/>
                <a:gd name="T73" fmla="*/ 89 h 175"/>
                <a:gd name="T74" fmla="*/ 61 w 235"/>
                <a:gd name="T75" fmla="*/ 75 h 175"/>
                <a:gd name="T76" fmla="*/ 43 w 235"/>
                <a:gd name="T77" fmla="*/ 67 h 175"/>
                <a:gd name="T78" fmla="*/ 19 w 235"/>
                <a:gd name="T79" fmla="*/ 68 h 175"/>
                <a:gd name="T80" fmla="*/ 19 w 235"/>
                <a:gd name="T81" fmla="*/ 62 h 175"/>
                <a:gd name="T82" fmla="*/ 10 w 235"/>
                <a:gd name="T83" fmla="*/ 53 h 175"/>
                <a:gd name="T84" fmla="*/ 15 w 235"/>
                <a:gd name="T85" fmla="*/ 45 h 175"/>
                <a:gd name="T86" fmla="*/ 26 w 235"/>
                <a:gd name="T87" fmla="*/ 40 h 175"/>
                <a:gd name="T88" fmla="*/ 28 w 235"/>
                <a:gd name="T89" fmla="*/ 34 h 175"/>
                <a:gd name="T90" fmla="*/ 25 w 235"/>
                <a:gd name="T91" fmla="*/ 31 h 175"/>
                <a:gd name="T92" fmla="*/ 34 w 235"/>
                <a:gd name="T93" fmla="*/ 28 h 175"/>
                <a:gd name="T94" fmla="*/ 43 w 235"/>
                <a:gd name="T95" fmla="*/ 18 h 175"/>
                <a:gd name="T96" fmla="*/ 72 w 235"/>
                <a:gd name="T97" fmla="*/ 14 h 175"/>
                <a:gd name="T98" fmla="*/ 85 w 235"/>
                <a:gd name="T99" fmla="*/ 18 h 175"/>
                <a:gd name="T100" fmla="*/ 98 w 235"/>
                <a:gd name="T101" fmla="*/ 11 h 175"/>
                <a:gd name="T102" fmla="*/ 109 w 235"/>
                <a:gd name="T103" fmla="*/ 12 h 175"/>
                <a:gd name="T104" fmla="*/ 113 w 235"/>
                <a:gd name="T105" fmla="*/ 6 h 175"/>
                <a:gd name="T106" fmla="*/ 135 w 235"/>
                <a:gd name="T107" fmla="*/ 1 h 175"/>
                <a:gd name="T108" fmla="*/ 166 w 235"/>
                <a:gd name="T109" fmla="*/ 0 h 175"/>
                <a:gd name="T110" fmla="*/ 188 w 235"/>
                <a:gd name="T111" fmla="*/ 8 h 175"/>
                <a:gd name="T112" fmla="*/ 196 w 235"/>
                <a:gd name="T113" fmla="*/ 13 h 175"/>
                <a:gd name="T114" fmla="*/ 164 w 235"/>
                <a:gd name="T115" fmla="*/ 1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35" h="175">
                  <a:moveTo>
                    <a:pt x="159" y="17"/>
                  </a:moveTo>
                  <a:cubicBezTo>
                    <a:pt x="159" y="18"/>
                    <a:pt x="161" y="18"/>
                    <a:pt x="161" y="19"/>
                  </a:cubicBezTo>
                  <a:cubicBezTo>
                    <a:pt x="162" y="20"/>
                    <a:pt x="163" y="18"/>
                    <a:pt x="164" y="18"/>
                  </a:cubicBezTo>
                  <a:cubicBezTo>
                    <a:pt x="165" y="18"/>
                    <a:pt x="165" y="19"/>
                    <a:pt x="166" y="19"/>
                  </a:cubicBezTo>
                  <a:cubicBezTo>
                    <a:pt x="167" y="19"/>
                    <a:pt x="168" y="18"/>
                    <a:pt x="168" y="18"/>
                  </a:cubicBezTo>
                  <a:cubicBezTo>
                    <a:pt x="169" y="18"/>
                    <a:pt x="170" y="18"/>
                    <a:pt x="171" y="18"/>
                  </a:cubicBezTo>
                  <a:cubicBezTo>
                    <a:pt x="175" y="17"/>
                    <a:pt x="179" y="16"/>
                    <a:pt x="182" y="17"/>
                  </a:cubicBezTo>
                  <a:cubicBezTo>
                    <a:pt x="181" y="19"/>
                    <a:pt x="177" y="18"/>
                    <a:pt x="176" y="20"/>
                  </a:cubicBezTo>
                  <a:cubicBezTo>
                    <a:pt x="176" y="22"/>
                    <a:pt x="178" y="20"/>
                    <a:pt x="178" y="20"/>
                  </a:cubicBezTo>
                  <a:cubicBezTo>
                    <a:pt x="180" y="20"/>
                    <a:pt x="180" y="21"/>
                    <a:pt x="183" y="20"/>
                  </a:cubicBezTo>
                  <a:cubicBezTo>
                    <a:pt x="183" y="20"/>
                    <a:pt x="184" y="19"/>
                    <a:pt x="185" y="19"/>
                  </a:cubicBezTo>
                  <a:cubicBezTo>
                    <a:pt x="185" y="19"/>
                    <a:pt x="189" y="17"/>
                    <a:pt x="189" y="17"/>
                  </a:cubicBezTo>
                  <a:cubicBezTo>
                    <a:pt x="191" y="20"/>
                    <a:pt x="188" y="16"/>
                    <a:pt x="190" y="16"/>
                  </a:cubicBezTo>
                  <a:cubicBezTo>
                    <a:pt x="191" y="16"/>
                    <a:pt x="193" y="16"/>
                    <a:pt x="193" y="16"/>
                  </a:cubicBezTo>
                  <a:cubicBezTo>
                    <a:pt x="194" y="16"/>
                    <a:pt x="195" y="15"/>
                    <a:pt x="198" y="15"/>
                  </a:cubicBezTo>
                  <a:cubicBezTo>
                    <a:pt x="198" y="17"/>
                    <a:pt x="198" y="18"/>
                    <a:pt x="197" y="18"/>
                  </a:cubicBezTo>
                  <a:cubicBezTo>
                    <a:pt x="197" y="19"/>
                    <a:pt x="196" y="19"/>
                    <a:pt x="195" y="20"/>
                  </a:cubicBezTo>
                  <a:cubicBezTo>
                    <a:pt x="194" y="21"/>
                    <a:pt x="194" y="23"/>
                    <a:pt x="191" y="23"/>
                  </a:cubicBezTo>
                  <a:cubicBezTo>
                    <a:pt x="192" y="26"/>
                    <a:pt x="193" y="22"/>
                    <a:pt x="195" y="23"/>
                  </a:cubicBezTo>
                  <a:cubicBezTo>
                    <a:pt x="196" y="23"/>
                    <a:pt x="196" y="21"/>
                    <a:pt x="196" y="21"/>
                  </a:cubicBezTo>
                  <a:cubicBezTo>
                    <a:pt x="197" y="20"/>
                    <a:pt x="201" y="21"/>
                    <a:pt x="201" y="19"/>
                  </a:cubicBezTo>
                  <a:cubicBezTo>
                    <a:pt x="203" y="22"/>
                    <a:pt x="209" y="18"/>
                    <a:pt x="210" y="20"/>
                  </a:cubicBezTo>
                  <a:cubicBezTo>
                    <a:pt x="211" y="19"/>
                    <a:pt x="212" y="18"/>
                    <a:pt x="213" y="17"/>
                  </a:cubicBezTo>
                  <a:cubicBezTo>
                    <a:pt x="216" y="18"/>
                    <a:pt x="218" y="16"/>
                    <a:pt x="221" y="16"/>
                  </a:cubicBezTo>
                  <a:cubicBezTo>
                    <a:pt x="221" y="16"/>
                    <a:pt x="221" y="17"/>
                    <a:pt x="222" y="17"/>
                  </a:cubicBezTo>
                  <a:cubicBezTo>
                    <a:pt x="223" y="17"/>
                    <a:pt x="226" y="17"/>
                    <a:pt x="227" y="17"/>
                  </a:cubicBezTo>
                  <a:cubicBezTo>
                    <a:pt x="228" y="19"/>
                    <a:pt x="227" y="17"/>
                    <a:pt x="229" y="17"/>
                  </a:cubicBezTo>
                  <a:cubicBezTo>
                    <a:pt x="230" y="18"/>
                    <a:pt x="232" y="20"/>
                    <a:pt x="234" y="19"/>
                  </a:cubicBezTo>
                  <a:cubicBezTo>
                    <a:pt x="235" y="21"/>
                    <a:pt x="233" y="20"/>
                    <a:pt x="232" y="21"/>
                  </a:cubicBezTo>
                  <a:cubicBezTo>
                    <a:pt x="232" y="21"/>
                    <a:pt x="231" y="23"/>
                    <a:pt x="230" y="23"/>
                  </a:cubicBezTo>
                  <a:cubicBezTo>
                    <a:pt x="228" y="24"/>
                    <a:pt x="224" y="24"/>
                    <a:pt x="224" y="27"/>
                  </a:cubicBezTo>
                  <a:cubicBezTo>
                    <a:pt x="221" y="27"/>
                    <a:pt x="218" y="26"/>
                    <a:pt x="217" y="28"/>
                  </a:cubicBezTo>
                  <a:cubicBezTo>
                    <a:pt x="218" y="29"/>
                    <a:pt x="220" y="30"/>
                    <a:pt x="216" y="30"/>
                  </a:cubicBezTo>
                  <a:cubicBezTo>
                    <a:pt x="216" y="31"/>
                    <a:pt x="218" y="30"/>
                    <a:pt x="219" y="31"/>
                  </a:cubicBezTo>
                  <a:cubicBezTo>
                    <a:pt x="218" y="33"/>
                    <a:pt x="213" y="33"/>
                    <a:pt x="212" y="36"/>
                  </a:cubicBezTo>
                  <a:cubicBezTo>
                    <a:pt x="211" y="36"/>
                    <a:pt x="213" y="35"/>
                    <a:pt x="212" y="34"/>
                  </a:cubicBezTo>
                  <a:cubicBezTo>
                    <a:pt x="212" y="34"/>
                    <a:pt x="209" y="36"/>
                    <a:pt x="208" y="36"/>
                  </a:cubicBezTo>
                  <a:cubicBezTo>
                    <a:pt x="208" y="37"/>
                    <a:pt x="209" y="37"/>
                    <a:pt x="209" y="37"/>
                  </a:cubicBezTo>
                  <a:cubicBezTo>
                    <a:pt x="207" y="39"/>
                    <a:pt x="208" y="39"/>
                    <a:pt x="208" y="42"/>
                  </a:cubicBezTo>
                  <a:cubicBezTo>
                    <a:pt x="207" y="43"/>
                    <a:pt x="204" y="43"/>
                    <a:pt x="204" y="44"/>
                  </a:cubicBezTo>
                  <a:cubicBezTo>
                    <a:pt x="203" y="44"/>
                    <a:pt x="204" y="46"/>
                    <a:pt x="204" y="47"/>
                  </a:cubicBezTo>
                  <a:cubicBezTo>
                    <a:pt x="203" y="48"/>
                    <a:pt x="201" y="47"/>
                    <a:pt x="200" y="48"/>
                  </a:cubicBezTo>
                  <a:cubicBezTo>
                    <a:pt x="200" y="49"/>
                    <a:pt x="202" y="49"/>
                    <a:pt x="202" y="51"/>
                  </a:cubicBezTo>
                  <a:cubicBezTo>
                    <a:pt x="202" y="53"/>
                    <a:pt x="205" y="52"/>
                    <a:pt x="206" y="53"/>
                  </a:cubicBezTo>
                  <a:cubicBezTo>
                    <a:pt x="206" y="53"/>
                    <a:pt x="205" y="54"/>
                    <a:pt x="206" y="54"/>
                  </a:cubicBezTo>
                  <a:cubicBezTo>
                    <a:pt x="206" y="55"/>
                    <a:pt x="208" y="55"/>
                    <a:pt x="208" y="55"/>
                  </a:cubicBezTo>
                  <a:cubicBezTo>
                    <a:pt x="208" y="57"/>
                    <a:pt x="210" y="57"/>
                    <a:pt x="209" y="59"/>
                  </a:cubicBezTo>
                  <a:cubicBezTo>
                    <a:pt x="206" y="60"/>
                    <a:pt x="204" y="59"/>
                    <a:pt x="200" y="61"/>
                  </a:cubicBezTo>
                  <a:cubicBezTo>
                    <a:pt x="202" y="63"/>
                    <a:pt x="204" y="66"/>
                    <a:pt x="209" y="66"/>
                  </a:cubicBezTo>
                  <a:cubicBezTo>
                    <a:pt x="209" y="67"/>
                    <a:pt x="210" y="68"/>
                    <a:pt x="211" y="68"/>
                  </a:cubicBezTo>
                  <a:cubicBezTo>
                    <a:pt x="212" y="70"/>
                    <a:pt x="210" y="69"/>
                    <a:pt x="209" y="71"/>
                  </a:cubicBezTo>
                  <a:cubicBezTo>
                    <a:pt x="209" y="72"/>
                    <a:pt x="208" y="73"/>
                    <a:pt x="207" y="73"/>
                  </a:cubicBezTo>
                  <a:cubicBezTo>
                    <a:pt x="206" y="76"/>
                    <a:pt x="210" y="74"/>
                    <a:pt x="209" y="77"/>
                  </a:cubicBezTo>
                  <a:cubicBezTo>
                    <a:pt x="208" y="77"/>
                    <a:pt x="207" y="78"/>
                    <a:pt x="208" y="78"/>
                  </a:cubicBezTo>
                  <a:cubicBezTo>
                    <a:pt x="208" y="81"/>
                    <a:pt x="205" y="78"/>
                    <a:pt x="204" y="78"/>
                  </a:cubicBezTo>
                  <a:cubicBezTo>
                    <a:pt x="202" y="78"/>
                    <a:pt x="203" y="81"/>
                    <a:pt x="201" y="81"/>
                  </a:cubicBezTo>
                  <a:cubicBezTo>
                    <a:pt x="201" y="83"/>
                    <a:pt x="202" y="84"/>
                    <a:pt x="203" y="84"/>
                  </a:cubicBezTo>
                  <a:cubicBezTo>
                    <a:pt x="202" y="85"/>
                    <a:pt x="200" y="85"/>
                    <a:pt x="199" y="85"/>
                  </a:cubicBezTo>
                  <a:cubicBezTo>
                    <a:pt x="196" y="86"/>
                    <a:pt x="194" y="88"/>
                    <a:pt x="191" y="88"/>
                  </a:cubicBezTo>
                  <a:cubicBezTo>
                    <a:pt x="191" y="89"/>
                    <a:pt x="193" y="88"/>
                    <a:pt x="194" y="89"/>
                  </a:cubicBezTo>
                  <a:cubicBezTo>
                    <a:pt x="195" y="89"/>
                    <a:pt x="196" y="93"/>
                    <a:pt x="198" y="92"/>
                  </a:cubicBezTo>
                  <a:cubicBezTo>
                    <a:pt x="199" y="94"/>
                    <a:pt x="196" y="94"/>
                    <a:pt x="196" y="95"/>
                  </a:cubicBezTo>
                  <a:cubicBezTo>
                    <a:pt x="196" y="96"/>
                    <a:pt x="197" y="99"/>
                    <a:pt x="195" y="99"/>
                  </a:cubicBezTo>
                  <a:cubicBezTo>
                    <a:pt x="196" y="103"/>
                    <a:pt x="203" y="102"/>
                    <a:pt x="204" y="106"/>
                  </a:cubicBezTo>
                  <a:cubicBezTo>
                    <a:pt x="202" y="106"/>
                    <a:pt x="200" y="106"/>
                    <a:pt x="200" y="105"/>
                  </a:cubicBezTo>
                  <a:cubicBezTo>
                    <a:pt x="199" y="105"/>
                    <a:pt x="199" y="106"/>
                    <a:pt x="200" y="106"/>
                  </a:cubicBezTo>
                  <a:cubicBezTo>
                    <a:pt x="197" y="109"/>
                    <a:pt x="196" y="108"/>
                    <a:pt x="191" y="108"/>
                  </a:cubicBezTo>
                  <a:cubicBezTo>
                    <a:pt x="193" y="104"/>
                    <a:pt x="187" y="108"/>
                    <a:pt x="188" y="104"/>
                  </a:cubicBezTo>
                  <a:cubicBezTo>
                    <a:pt x="186" y="103"/>
                    <a:pt x="186" y="106"/>
                    <a:pt x="183" y="105"/>
                  </a:cubicBezTo>
                  <a:cubicBezTo>
                    <a:pt x="184" y="106"/>
                    <a:pt x="184" y="107"/>
                    <a:pt x="182" y="107"/>
                  </a:cubicBezTo>
                  <a:cubicBezTo>
                    <a:pt x="182" y="108"/>
                    <a:pt x="187" y="108"/>
                    <a:pt x="183" y="109"/>
                  </a:cubicBezTo>
                  <a:cubicBezTo>
                    <a:pt x="184" y="111"/>
                    <a:pt x="186" y="110"/>
                    <a:pt x="187" y="110"/>
                  </a:cubicBezTo>
                  <a:cubicBezTo>
                    <a:pt x="190" y="110"/>
                    <a:pt x="192" y="111"/>
                    <a:pt x="195" y="111"/>
                  </a:cubicBezTo>
                  <a:cubicBezTo>
                    <a:pt x="193" y="114"/>
                    <a:pt x="191" y="116"/>
                    <a:pt x="188" y="118"/>
                  </a:cubicBezTo>
                  <a:cubicBezTo>
                    <a:pt x="186" y="118"/>
                    <a:pt x="184" y="119"/>
                    <a:pt x="183" y="119"/>
                  </a:cubicBezTo>
                  <a:cubicBezTo>
                    <a:pt x="182" y="119"/>
                    <a:pt x="181" y="119"/>
                    <a:pt x="181" y="119"/>
                  </a:cubicBezTo>
                  <a:cubicBezTo>
                    <a:pt x="180" y="120"/>
                    <a:pt x="180" y="119"/>
                    <a:pt x="179" y="119"/>
                  </a:cubicBezTo>
                  <a:cubicBezTo>
                    <a:pt x="176" y="119"/>
                    <a:pt x="174" y="121"/>
                    <a:pt x="170" y="121"/>
                  </a:cubicBezTo>
                  <a:cubicBezTo>
                    <a:pt x="169" y="121"/>
                    <a:pt x="170" y="122"/>
                    <a:pt x="170" y="122"/>
                  </a:cubicBezTo>
                  <a:cubicBezTo>
                    <a:pt x="169" y="124"/>
                    <a:pt x="169" y="123"/>
                    <a:pt x="166" y="123"/>
                  </a:cubicBezTo>
                  <a:cubicBezTo>
                    <a:pt x="166" y="124"/>
                    <a:pt x="167" y="124"/>
                    <a:pt x="167" y="124"/>
                  </a:cubicBezTo>
                  <a:cubicBezTo>
                    <a:pt x="167" y="126"/>
                    <a:pt x="160" y="126"/>
                    <a:pt x="162" y="123"/>
                  </a:cubicBezTo>
                  <a:cubicBezTo>
                    <a:pt x="161" y="124"/>
                    <a:pt x="158" y="123"/>
                    <a:pt x="158" y="124"/>
                  </a:cubicBezTo>
                  <a:cubicBezTo>
                    <a:pt x="157" y="125"/>
                    <a:pt x="159" y="127"/>
                    <a:pt x="158" y="128"/>
                  </a:cubicBezTo>
                  <a:cubicBezTo>
                    <a:pt x="158" y="128"/>
                    <a:pt x="155" y="127"/>
                    <a:pt x="155" y="128"/>
                  </a:cubicBezTo>
                  <a:cubicBezTo>
                    <a:pt x="155" y="128"/>
                    <a:pt x="157" y="130"/>
                    <a:pt x="156" y="131"/>
                  </a:cubicBezTo>
                  <a:cubicBezTo>
                    <a:pt x="155" y="132"/>
                    <a:pt x="154" y="131"/>
                    <a:pt x="153" y="131"/>
                  </a:cubicBezTo>
                  <a:cubicBezTo>
                    <a:pt x="153" y="132"/>
                    <a:pt x="153" y="133"/>
                    <a:pt x="153" y="134"/>
                  </a:cubicBezTo>
                  <a:cubicBezTo>
                    <a:pt x="153" y="134"/>
                    <a:pt x="152" y="133"/>
                    <a:pt x="151" y="134"/>
                  </a:cubicBezTo>
                  <a:cubicBezTo>
                    <a:pt x="150" y="134"/>
                    <a:pt x="151" y="135"/>
                    <a:pt x="150" y="136"/>
                  </a:cubicBezTo>
                  <a:cubicBezTo>
                    <a:pt x="149" y="136"/>
                    <a:pt x="145" y="135"/>
                    <a:pt x="145" y="138"/>
                  </a:cubicBezTo>
                  <a:cubicBezTo>
                    <a:pt x="142" y="139"/>
                    <a:pt x="137" y="140"/>
                    <a:pt x="132" y="139"/>
                  </a:cubicBezTo>
                  <a:cubicBezTo>
                    <a:pt x="130" y="141"/>
                    <a:pt x="129" y="146"/>
                    <a:pt x="126" y="143"/>
                  </a:cubicBezTo>
                  <a:cubicBezTo>
                    <a:pt x="127" y="144"/>
                    <a:pt x="128" y="145"/>
                    <a:pt x="127" y="146"/>
                  </a:cubicBezTo>
                  <a:cubicBezTo>
                    <a:pt x="127" y="146"/>
                    <a:pt x="126" y="146"/>
                    <a:pt x="125" y="146"/>
                  </a:cubicBezTo>
                  <a:cubicBezTo>
                    <a:pt x="125" y="146"/>
                    <a:pt x="126" y="147"/>
                    <a:pt x="126" y="148"/>
                  </a:cubicBezTo>
                  <a:cubicBezTo>
                    <a:pt x="126" y="148"/>
                    <a:pt x="125" y="148"/>
                    <a:pt x="125" y="149"/>
                  </a:cubicBezTo>
                  <a:cubicBezTo>
                    <a:pt x="125" y="150"/>
                    <a:pt x="123" y="152"/>
                    <a:pt x="124" y="153"/>
                  </a:cubicBezTo>
                  <a:cubicBezTo>
                    <a:pt x="125" y="154"/>
                    <a:pt x="123" y="153"/>
                    <a:pt x="123" y="154"/>
                  </a:cubicBezTo>
                  <a:cubicBezTo>
                    <a:pt x="122" y="154"/>
                    <a:pt x="121" y="155"/>
                    <a:pt x="121" y="156"/>
                  </a:cubicBezTo>
                  <a:cubicBezTo>
                    <a:pt x="120" y="156"/>
                    <a:pt x="121" y="157"/>
                    <a:pt x="121" y="158"/>
                  </a:cubicBezTo>
                  <a:cubicBezTo>
                    <a:pt x="119" y="159"/>
                    <a:pt x="120" y="160"/>
                    <a:pt x="120" y="161"/>
                  </a:cubicBezTo>
                  <a:cubicBezTo>
                    <a:pt x="120" y="162"/>
                    <a:pt x="118" y="161"/>
                    <a:pt x="118" y="161"/>
                  </a:cubicBezTo>
                  <a:cubicBezTo>
                    <a:pt x="118" y="162"/>
                    <a:pt x="119" y="163"/>
                    <a:pt x="119" y="163"/>
                  </a:cubicBezTo>
                  <a:cubicBezTo>
                    <a:pt x="119" y="165"/>
                    <a:pt x="118" y="165"/>
                    <a:pt x="118" y="166"/>
                  </a:cubicBezTo>
                  <a:cubicBezTo>
                    <a:pt x="118" y="167"/>
                    <a:pt x="119" y="168"/>
                    <a:pt x="119" y="168"/>
                  </a:cubicBezTo>
                  <a:cubicBezTo>
                    <a:pt x="118" y="171"/>
                    <a:pt x="116" y="173"/>
                    <a:pt x="113" y="175"/>
                  </a:cubicBezTo>
                  <a:cubicBezTo>
                    <a:pt x="110" y="174"/>
                    <a:pt x="108" y="172"/>
                    <a:pt x="106" y="171"/>
                  </a:cubicBezTo>
                  <a:cubicBezTo>
                    <a:pt x="103" y="174"/>
                    <a:pt x="98" y="169"/>
                    <a:pt x="99" y="169"/>
                  </a:cubicBezTo>
                  <a:cubicBezTo>
                    <a:pt x="98" y="169"/>
                    <a:pt x="98" y="171"/>
                    <a:pt x="98" y="171"/>
                  </a:cubicBezTo>
                  <a:cubicBezTo>
                    <a:pt x="97" y="170"/>
                    <a:pt x="97" y="169"/>
                    <a:pt x="96" y="168"/>
                  </a:cubicBezTo>
                  <a:cubicBezTo>
                    <a:pt x="95" y="167"/>
                    <a:pt x="93" y="167"/>
                    <a:pt x="93" y="164"/>
                  </a:cubicBezTo>
                  <a:cubicBezTo>
                    <a:pt x="92" y="163"/>
                    <a:pt x="90" y="162"/>
                    <a:pt x="89" y="161"/>
                  </a:cubicBezTo>
                  <a:cubicBezTo>
                    <a:pt x="89" y="160"/>
                    <a:pt x="90" y="161"/>
                    <a:pt x="91" y="160"/>
                  </a:cubicBezTo>
                  <a:cubicBezTo>
                    <a:pt x="91" y="158"/>
                    <a:pt x="89" y="159"/>
                    <a:pt x="87" y="158"/>
                  </a:cubicBezTo>
                  <a:cubicBezTo>
                    <a:pt x="87" y="157"/>
                    <a:pt x="87" y="155"/>
                    <a:pt x="85" y="155"/>
                  </a:cubicBezTo>
                  <a:cubicBezTo>
                    <a:pt x="84" y="157"/>
                    <a:pt x="85" y="153"/>
                    <a:pt x="85" y="154"/>
                  </a:cubicBezTo>
                  <a:cubicBezTo>
                    <a:pt x="85" y="152"/>
                    <a:pt x="84" y="154"/>
                    <a:pt x="83" y="153"/>
                  </a:cubicBezTo>
                  <a:cubicBezTo>
                    <a:pt x="83" y="152"/>
                    <a:pt x="84" y="150"/>
                    <a:pt x="82" y="150"/>
                  </a:cubicBezTo>
                  <a:cubicBezTo>
                    <a:pt x="81" y="150"/>
                    <a:pt x="82" y="146"/>
                    <a:pt x="81" y="148"/>
                  </a:cubicBezTo>
                  <a:cubicBezTo>
                    <a:pt x="80" y="147"/>
                    <a:pt x="80" y="146"/>
                    <a:pt x="78" y="146"/>
                  </a:cubicBezTo>
                  <a:cubicBezTo>
                    <a:pt x="78" y="145"/>
                    <a:pt x="79" y="145"/>
                    <a:pt x="80" y="143"/>
                  </a:cubicBezTo>
                  <a:cubicBezTo>
                    <a:pt x="79" y="142"/>
                    <a:pt x="77" y="142"/>
                    <a:pt x="76" y="142"/>
                  </a:cubicBezTo>
                  <a:cubicBezTo>
                    <a:pt x="75" y="139"/>
                    <a:pt x="75" y="137"/>
                    <a:pt x="77" y="134"/>
                  </a:cubicBezTo>
                  <a:cubicBezTo>
                    <a:pt x="75" y="132"/>
                    <a:pt x="79" y="131"/>
                    <a:pt x="75" y="131"/>
                  </a:cubicBezTo>
                  <a:cubicBezTo>
                    <a:pt x="75" y="130"/>
                    <a:pt x="76" y="130"/>
                    <a:pt x="77" y="130"/>
                  </a:cubicBezTo>
                  <a:cubicBezTo>
                    <a:pt x="77" y="130"/>
                    <a:pt x="77" y="128"/>
                    <a:pt x="77" y="128"/>
                  </a:cubicBezTo>
                  <a:cubicBezTo>
                    <a:pt x="77" y="128"/>
                    <a:pt x="78" y="129"/>
                    <a:pt x="79" y="129"/>
                  </a:cubicBezTo>
                  <a:cubicBezTo>
                    <a:pt x="79" y="127"/>
                    <a:pt x="79" y="125"/>
                    <a:pt x="79" y="123"/>
                  </a:cubicBezTo>
                  <a:cubicBezTo>
                    <a:pt x="80" y="123"/>
                    <a:pt x="81" y="122"/>
                    <a:pt x="82" y="121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3" y="123"/>
                    <a:pt x="83" y="121"/>
                    <a:pt x="85" y="121"/>
                  </a:cubicBezTo>
                  <a:cubicBezTo>
                    <a:pt x="86" y="120"/>
                    <a:pt x="84" y="120"/>
                    <a:pt x="84" y="119"/>
                  </a:cubicBezTo>
                  <a:cubicBezTo>
                    <a:pt x="84" y="118"/>
                    <a:pt x="87" y="118"/>
                    <a:pt x="87" y="117"/>
                  </a:cubicBezTo>
                  <a:cubicBezTo>
                    <a:pt x="88" y="116"/>
                    <a:pt x="84" y="115"/>
                    <a:pt x="86" y="113"/>
                  </a:cubicBezTo>
                  <a:cubicBezTo>
                    <a:pt x="82" y="115"/>
                    <a:pt x="88" y="110"/>
                    <a:pt x="82" y="112"/>
                  </a:cubicBezTo>
                  <a:cubicBezTo>
                    <a:pt x="81" y="108"/>
                    <a:pt x="84" y="109"/>
                    <a:pt x="87" y="109"/>
                  </a:cubicBezTo>
                  <a:cubicBezTo>
                    <a:pt x="87" y="108"/>
                    <a:pt x="85" y="108"/>
                    <a:pt x="85" y="107"/>
                  </a:cubicBezTo>
                  <a:cubicBezTo>
                    <a:pt x="86" y="106"/>
                    <a:pt x="84" y="106"/>
                    <a:pt x="83" y="106"/>
                  </a:cubicBezTo>
                  <a:cubicBezTo>
                    <a:pt x="83" y="106"/>
                    <a:pt x="84" y="104"/>
                    <a:pt x="83" y="104"/>
                  </a:cubicBezTo>
                  <a:cubicBezTo>
                    <a:pt x="83" y="104"/>
                    <a:pt x="81" y="102"/>
                    <a:pt x="81" y="102"/>
                  </a:cubicBezTo>
                  <a:cubicBezTo>
                    <a:pt x="80" y="102"/>
                    <a:pt x="79" y="100"/>
                    <a:pt x="78" y="98"/>
                  </a:cubicBezTo>
                  <a:cubicBezTo>
                    <a:pt x="76" y="100"/>
                    <a:pt x="76" y="101"/>
                    <a:pt x="75" y="98"/>
                  </a:cubicBezTo>
                  <a:cubicBezTo>
                    <a:pt x="74" y="98"/>
                    <a:pt x="74" y="100"/>
                    <a:pt x="74" y="101"/>
                  </a:cubicBezTo>
                  <a:cubicBezTo>
                    <a:pt x="72" y="101"/>
                    <a:pt x="71" y="101"/>
                    <a:pt x="69" y="101"/>
                  </a:cubicBezTo>
                  <a:cubicBezTo>
                    <a:pt x="66" y="97"/>
                    <a:pt x="68" y="94"/>
                    <a:pt x="69" y="90"/>
                  </a:cubicBezTo>
                  <a:cubicBezTo>
                    <a:pt x="69" y="89"/>
                    <a:pt x="68" y="88"/>
                    <a:pt x="68" y="87"/>
                  </a:cubicBezTo>
                  <a:cubicBezTo>
                    <a:pt x="67" y="87"/>
                    <a:pt x="67" y="88"/>
                    <a:pt x="67" y="89"/>
                  </a:cubicBezTo>
                  <a:cubicBezTo>
                    <a:pt x="65" y="89"/>
                    <a:pt x="68" y="83"/>
                    <a:pt x="64" y="85"/>
                  </a:cubicBezTo>
                  <a:cubicBezTo>
                    <a:pt x="65" y="84"/>
                    <a:pt x="65" y="83"/>
                    <a:pt x="64" y="81"/>
                  </a:cubicBezTo>
                  <a:cubicBezTo>
                    <a:pt x="64" y="80"/>
                    <a:pt x="63" y="80"/>
                    <a:pt x="61" y="80"/>
                  </a:cubicBezTo>
                  <a:cubicBezTo>
                    <a:pt x="61" y="79"/>
                    <a:pt x="61" y="77"/>
                    <a:pt x="61" y="75"/>
                  </a:cubicBezTo>
                  <a:cubicBezTo>
                    <a:pt x="60" y="74"/>
                    <a:pt x="57" y="74"/>
                    <a:pt x="59" y="72"/>
                  </a:cubicBezTo>
                  <a:cubicBezTo>
                    <a:pt x="57" y="72"/>
                    <a:pt x="56" y="71"/>
                    <a:pt x="56" y="71"/>
                  </a:cubicBezTo>
                  <a:cubicBezTo>
                    <a:pt x="55" y="71"/>
                    <a:pt x="54" y="71"/>
                    <a:pt x="54" y="71"/>
                  </a:cubicBezTo>
                  <a:cubicBezTo>
                    <a:pt x="53" y="69"/>
                    <a:pt x="45" y="70"/>
                    <a:pt x="43" y="67"/>
                  </a:cubicBezTo>
                  <a:cubicBezTo>
                    <a:pt x="40" y="68"/>
                    <a:pt x="32" y="65"/>
                    <a:pt x="30" y="67"/>
                  </a:cubicBezTo>
                  <a:cubicBezTo>
                    <a:pt x="29" y="69"/>
                    <a:pt x="29" y="67"/>
                    <a:pt x="27" y="67"/>
                  </a:cubicBezTo>
                  <a:cubicBezTo>
                    <a:pt x="25" y="67"/>
                    <a:pt x="23" y="69"/>
                    <a:pt x="20" y="69"/>
                  </a:cubicBezTo>
                  <a:cubicBezTo>
                    <a:pt x="21" y="69"/>
                    <a:pt x="20" y="68"/>
                    <a:pt x="19" y="68"/>
                  </a:cubicBezTo>
                  <a:cubicBezTo>
                    <a:pt x="19" y="68"/>
                    <a:pt x="18" y="68"/>
                    <a:pt x="17" y="68"/>
                  </a:cubicBezTo>
                  <a:cubicBezTo>
                    <a:pt x="17" y="66"/>
                    <a:pt x="16" y="65"/>
                    <a:pt x="15" y="65"/>
                  </a:cubicBezTo>
                  <a:cubicBezTo>
                    <a:pt x="14" y="63"/>
                    <a:pt x="17" y="65"/>
                    <a:pt x="18" y="64"/>
                  </a:cubicBezTo>
                  <a:cubicBezTo>
                    <a:pt x="18" y="64"/>
                    <a:pt x="15" y="61"/>
                    <a:pt x="19" y="62"/>
                  </a:cubicBezTo>
                  <a:cubicBezTo>
                    <a:pt x="18" y="60"/>
                    <a:pt x="11" y="63"/>
                    <a:pt x="9" y="60"/>
                  </a:cubicBezTo>
                  <a:cubicBezTo>
                    <a:pt x="11" y="55"/>
                    <a:pt x="17" y="60"/>
                    <a:pt x="20" y="56"/>
                  </a:cubicBezTo>
                  <a:cubicBezTo>
                    <a:pt x="18" y="54"/>
                    <a:pt x="12" y="56"/>
                    <a:pt x="10" y="56"/>
                  </a:cubicBezTo>
                  <a:cubicBezTo>
                    <a:pt x="9" y="55"/>
                    <a:pt x="10" y="55"/>
                    <a:pt x="10" y="53"/>
                  </a:cubicBezTo>
                  <a:cubicBezTo>
                    <a:pt x="9" y="53"/>
                    <a:pt x="9" y="54"/>
                    <a:pt x="9" y="54"/>
                  </a:cubicBezTo>
                  <a:cubicBezTo>
                    <a:pt x="8" y="54"/>
                    <a:pt x="8" y="53"/>
                    <a:pt x="8" y="53"/>
                  </a:cubicBezTo>
                  <a:cubicBezTo>
                    <a:pt x="4" y="53"/>
                    <a:pt x="3" y="52"/>
                    <a:pt x="0" y="51"/>
                  </a:cubicBezTo>
                  <a:cubicBezTo>
                    <a:pt x="2" y="44"/>
                    <a:pt x="10" y="46"/>
                    <a:pt x="15" y="45"/>
                  </a:cubicBezTo>
                  <a:cubicBezTo>
                    <a:pt x="16" y="45"/>
                    <a:pt x="16" y="45"/>
                    <a:pt x="17" y="44"/>
                  </a:cubicBezTo>
                  <a:cubicBezTo>
                    <a:pt x="17" y="44"/>
                    <a:pt x="18" y="43"/>
                    <a:pt x="18" y="43"/>
                  </a:cubicBezTo>
                  <a:cubicBezTo>
                    <a:pt x="20" y="42"/>
                    <a:pt x="24" y="43"/>
                    <a:pt x="25" y="42"/>
                  </a:cubicBezTo>
                  <a:cubicBezTo>
                    <a:pt x="26" y="41"/>
                    <a:pt x="25" y="41"/>
                    <a:pt x="26" y="40"/>
                  </a:cubicBezTo>
                  <a:cubicBezTo>
                    <a:pt x="27" y="40"/>
                    <a:pt x="28" y="40"/>
                    <a:pt x="29" y="39"/>
                  </a:cubicBezTo>
                  <a:cubicBezTo>
                    <a:pt x="30" y="39"/>
                    <a:pt x="31" y="37"/>
                    <a:pt x="32" y="36"/>
                  </a:cubicBezTo>
                  <a:cubicBezTo>
                    <a:pt x="33" y="33"/>
                    <a:pt x="29" y="36"/>
                    <a:pt x="30" y="32"/>
                  </a:cubicBezTo>
                  <a:cubicBezTo>
                    <a:pt x="28" y="31"/>
                    <a:pt x="29" y="34"/>
                    <a:pt x="28" y="34"/>
                  </a:cubicBezTo>
                  <a:cubicBezTo>
                    <a:pt x="27" y="35"/>
                    <a:pt x="23" y="32"/>
                    <a:pt x="20" y="33"/>
                  </a:cubicBezTo>
                  <a:cubicBezTo>
                    <a:pt x="19" y="31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4" y="30"/>
                    <a:pt x="25" y="31"/>
                    <a:pt x="25" y="31"/>
                  </a:cubicBezTo>
                  <a:cubicBezTo>
                    <a:pt x="25" y="30"/>
                    <a:pt x="26" y="29"/>
                    <a:pt x="26" y="29"/>
                  </a:cubicBezTo>
                  <a:cubicBezTo>
                    <a:pt x="27" y="28"/>
                    <a:pt x="27" y="30"/>
                    <a:pt x="27" y="30"/>
                  </a:cubicBezTo>
                  <a:cubicBezTo>
                    <a:pt x="27" y="30"/>
                    <a:pt x="31" y="29"/>
                    <a:pt x="30" y="27"/>
                  </a:cubicBezTo>
                  <a:cubicBezTo>
                    <a:pt x="32" y="27"/>
                    <a:pt x="32" y="28"/>
                    <a:pt x="34" y="28"/>
                  </a:cubicBezTo>
                  <a:cubicBezTo>
                    <a:pt x="35" y="28"/>
                    <a:pt x="34" y="27"/>
                    <a:pt x="34" y="27"/>
                  </a:cubicBezTo>
                  <a:cubicBezTo>
                    <a:pt x="34" y="26"/>
                    <a:pt x="36" y="26"/>
                    <a:pt x="36" y="24"/>
                  </a:cubicBezTo>
                  <a:cubicBezTo>
                    <a:pt x="38" y="24"/>
                    <a:pt x="40" y="24"/>
                    <a:pt x="42" y="24"/>
                  </a:cubicBezTo>
                  <a:cubicBezTo>
                    <a:pt x="45" y="24"/>
                    <a:pt x="43" y="20"/>
                    <a:pt x="43" y="18"/>
                  </a:cubicBezTo>
                  <a:cubicBezTo>
                    <a:pt x="47" y="19"/>
                    <a:pt x="50" y="20"/>
                    <a:pt x="53" y="18"/>
                  </a:cubicBezTo>
                  <a:cubicBezTo>
                    <a:pt x="53" y="17"/>
                    <a:pt x="52" y="17"/>
                    <a:pt x="51" y="17"/>
                  </a:cubicBezTo>
                  <a:cubicBezTo>
                    <a:pt x="52" y="16"/>
                    <a:pt x="55" y="16"/>
                    <a:pt x="57" y="15"/>
                  </a:cubicBezTo>
                  <a:cubicBezTo>
                    <a:pt x="59" y="14"/>
                    <a:pt x="66" y="15"/>
                    <a:pt x="72" y="14"/>
                  </a:cubicBezTo>
                  <a:cubicBezTo>
                    <a:pt x="73" y="14"/>
                    <a:pt x="74" y="13"/>
                    <a:pt x="75" y="13"/>
                  </a:cubicBezTo>
                  <a:cubicBezTo>
                    <a:pt x="78" y="13"/>
                    <a:pt x="80" y="14"/>
                    <a:pt x="82" y="13"/>
                  </a:cubicBezTo>
                  <a:cubicBezTo>
                    <a:pt x="81" y="14"/>
                    <a:pt x="82" y="17"/>
                    <a:pt x="82" y="16"/>
                  </a:cubicBezTo>
                  <a:cubicBezTo>
                    <a:pt x="84" y="15"/>
                    <a:pt x="83" y="16"/>
                    <a:pt x="85" y="18"/>
                  </a:cubicBezTo>
                  <a:cubicBezTo>
                    <a:pt x="87" y="18"/>
                    <a:pt x="84" y="15"/>
                    <a:pt x="88" y="16"/>
                  </a:cubicBezTo>
                  <a:cubicBezTo>
                    <a:pt x="87" y="15"/>
                    <a:pt x="90" y="12"/>
                    <a:pt x="85" y="12"/>
                  </a:cubicBezTo>
                  <a:cubicBezTo>
                    <a:pt x="86" y="11"/>
                    <a:pt x="93" y="7"/>
                    <a:pt x="93" y="11"/>
                  </a:cubicBezTo>
                  <a:cubicBezTo>
                    <a:pt x="96" y="12"/>
                    <a:pt x="95" y="10"/>
                    <a:pt x="98" y="11"/>
                  </a:cubicBezTo>
                  <a:cubicBezTo>
                    <a:pt x="99" y="12"/>
                    <a:pt x="100" y="13"/>
                    <a:pt x="101" y="13"/>
                  </a:cubicBezTo>
                  <a:cubicBezTo>
                    <a:pt x="102" y="14"/>
                    <a:pt x="105" y="14"/>
                    <a:pt x="108" y="15"/>
                  </a:cubicBezTo>
                  <a:cubicBezTo>
                    <a:pt x="108" y="14"/>
                    <a:pt x="107" y="15"/>
                    <a:pt x="106" y="14"/>
                  </a:cubicBezTo>
                  <a:cubicBezTo>
                    <a:pt x="107" y="13"/>
                    <a:pt x="108" y="12"/>
                    <a:pt x="109" y="12"/>
                  </a:cubicBezTo>
                  <a:cubicBezTo>
                    <a:pt x="108" y="10"/>
                    <a:pt x="104" y="10"/>
                    <a:pt x="101" y="10"/>
                  </a:cubicBezTo>
                  <a:cubicBezTo>
                    <a:pt x="101" y="7"/>
                    <a:pt x="105" y="8"/>
                    <a:pt x="107" y="8"/>
                  </a:cubicBezTo>
                  <a:cubicBezTo>
                    <a:pt x="108" y="6"/>
                    <a:pt x="106" y="6"/>
                    <a:pt x="104" y="6"/>
                  </a:cubicBezTo>
                  <a:cubicBezTo>
                    <a:pt x="106" y="2"/>
                    <a:pt x="110" y="5"/>
                    <a:pt x="113" y="6"/>
                  </a:cubicBezTo>
                  <a:cubicBezTo>
                    <a:pt x="115" y="6"/>
                    <a:pt x="115" y="5"/>
                    <a:pt x="117" y="5"/>
                  </a:cubicBezTo>
                  <a:cubicBezTo>
                    <a:pt x="122" y="5"/>
                    <a:pt x="125" y="7"/>
                    <a:pt x="128" y="5"/>
                  </a:cubicBezTo>
                  <a:cubicBezTo>
                    <a:pt x="130" y="4"/>
                    <a:pt x="132" y="4"/>
                    <a:pt x="134" y="4"/>
                  </a:cubicBezTo>
                  <a:cubicBezTo>
                    <a:pt x="135" y="4"/>
                    <a:pt x="135" y="2"/>
                    <a:pt x="135" y="1"/>
                  </a:cubicBezTo>
                  <a:cubicBezTo>
                    <a:pt x="137" y="1"/>
                    <a:pt x="138" y="1"/>
                    <a:pt x="140" y="1"/>
                  </a:cubicBezTo>
                  <a:cubicBezTo>
                    <a:pt x="141" y="1"/>
                    <a:pt x="142" y="0"/>
                    <a:pt x="143" y="0"/>
                  </a:cubicBezTo>
                  <a:cubicBezTo>
                    <a:pt x="145" y="0"/>
                    <a:pt x="147" y="2"/>
                    <a:pt x="151" y="1"/>
                  </a:cubicBezTo>
                  <a:cubicBezTo>
                    <a:pt x="154" y="1"/>
                    <a:pt x="160" y="0"/>
                    <a:pt x="166" y="0"/>
                  </a:cubicBezTo>
                  <a:cubicBezTo>
                    <a:pt x="167" y="0"/>
                    <a:pt x="167" y="1"/>
                    <a:pt x="168" y="1"/>
                  </a:cubicBezTo>
                  <a:cubicBezTo>
                    <a:pt x="174" y="2"/>
                    <a:pt x="179" y="0"/>
                    <a:pt x="179" y="5"/>
                  </a:cubicBezTo>
                  <a:cubicBezTo>
                    <a:pt x="182" y="6"/>
                    <a:pt x="181" y="3"/>
                    <a:pt x="184" y="4"/>
                  </a:cubicBezTo>
                  <a:cubicBezTo>
                    <a:pt x="183" y="7"/>
                    <a:pt x="187" y="6"/>
                    <a:pt x="188" y="8"/>
                  </a:cubicBezTo>
                  <a:cubicBezTo>
                    <a:pt x="191" y="8"/>
                    <a:pt x="191" y="6"/>
                    <a:pt x="193" y="7"/>
                  </a:cubicBezTo>
                  <a:cubicBezTo>
                    <a:pt x="192" y="10"/>
                    <a:pt x="197" y="8"/>
                    <a:pt x="199" y="9"/>
                  </a:cubicBezTo>
                  <a:cubicBezTo>
                    <a:pt x="197" y="10"/>
                    <a:pt x="197" y="9"/>
                    <a:pt x="198" y="12"/>
                  </a:cubicBezTo>
                  <a:cubicBezTo>
                    <a:pt x="197" y="11"/>
                    <a:pt x="196" y="12"/>
                    <a:pt x="196" y="13"/>
                  </a:cubicBezTo>
                  <a:cubicBezTo>
                    <a:pt x="186" y="14"/>
                    <a:pt x="174" y="15"/>
                    <a:pt x="166" y="15"/>
                  </a:cubicBezTo>
                  <a:cubicBezTo>
                    <a:pt x="166" y="15"/>
                    <a:pt x="166" y="16"/>
                    <a:pt x="166" y="16"/>
                  </a:cubicBezTo>
                  <a:cubicBezTo>
                    <a:pt x="164" y="16"/>
                    <a:pt x="165" y="15"/>
                    <a:pt x="166" y="15"/>
                  </a:cubicBezTo>
                  <a:cubicBezTo>
                    <a:pt x="166" y="15"/>
                    <a:pt x="164" y="14"/>
                    <a:pt x="164" y="14"/>
                  </a:cubicBezTo>
                  <a:cubicBezTo>
                    <a:pt x="163" y="15"/>
                    <a:pt x="164" y="16"/>
                    <a:pt x="164" y="16"/>
                  </a:cubicBezTo>
                  <a:cubicBezTo>
                    <a:pt x="162" y="17"/>
                    <a:pt x="160" y="16"/>
                    <a:pt x="159" y="1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1" name="Freeform 82"/>
            <p:cNvSpPr/>
            <p:nvPr/>
          </p:nvSpPr>
          <p:spPr bwMode="auto">
            <a:xfrm>
              <a:off x="3808413" y="1816100"/>
              <a:ext cx="661987" cy="357188"/>
            </a:xfrm>
            <a:custGeom>
              <a:avLst/>
              <a:gdLst>
                <a:gd name="T0" fmla="*/ 108 w 115"/>
                <a:gd name="T1" fmla="*/ 6 h 62"/>
                <a:gd name="T2" fmla="*/ 114 w 115"/>
                <a:gd name="T3" fmla="*/ 9 h 62"/>
                <a:gd name="T4" fmla="*/ 111 w 115"/>
                <a:gd name="T5" fmla="*/ 11 h 62"/>
                <a:gd name="T6" fmla="*/ 107 w 115"/>
                <a:gd name="T7" fmla="*/ 13 h 62"/>
                <a:gd name="T8" fmla="*/ 93 w 115"/>
                <a:gd name="T9" fmla="*/ 16 h 62"/>
                <a:gd name="T10" fmla="*/ 99 w 115"/>
                <a:gd name="T11" fmla="*/ 18 h 62"/>
                <a:gd name="T12" fmla="*/ 88 w 115"/>
                <a:gd name="T13" fmla="*/ 23 h 62"/>
                <a:gd name="T14" fmla="*/ 84 w 115"/>
                <a:gd name="T15" fmla="*/ 25 h 62"/>
                <a:gd name="T16" fmla="*/ 78 w 115"/>
                <a:gd name="T17" fmla="*/ 27 h 62"/>
                <a:gd name="T18" fmla="*/ 69 w 115"/>
                <a:gd name="T19" fmla="*/ 31 h 62"/>
                <a:gd name="T20" fmla="*/ 66 w 115"/>
                <a:gd name="T21" fmla="*/ 34 h 62"/>
                <a:gd name="T22" fmla="*/ 59 w 115"/>
                <a:gd name="T23" fmla="*/ 35 h 62"/>
                <a:gd name="T24" fmla="*/ 63 w 115"/>
                <a:gd name="T25" fmla="*/ 41 h 62"/>
                <a:gd name="T26" fmla="*/ 56 w 115"/>
                <a:gd name="T27" fmla="*/ 46 h 62"/>
                <a:gd name="T28" fmla="*/ 51 w 115"/>
                <a:gd name="T29" fmla="*/ 48 h 62"/>
                <a:gd name="T30" fmla="*/ 43 w 115"/>
                <a:gd name="T31" fmla="*/ 54 h 62"/>
                <a:gd name="T32" fmla="*/ 46 w 115"/>
                <a:gd name="T33" fmla="*/ 59 h 62"/>
                <a:gd name="T34" fmla="*/ 38 w 115"/>
                <a:gd name="T35" fmla="*/ 61 h 62"/>
                <a:gd name="T36" fmla="*/ 24 w 115"/>
                <a:gd name="T37" fmla="*/ 58 h 62"/>
                <a:gd name="T38" fmla="*/ 19 w 115"/>
                <a:gd name="T39" fmla="*/ 59 h 62"/>
                <a:gd name="T40" fmla="*/ 12 w 115"/>
                <a:gd name="T41" fmla="*/ 54 h 62"/>
                <a:gd name="T42" fmla="*/ 19 w 115"/>
                <a:gd name="T43" fmla="*/ 48 h 62"/>
                <a:gd name="T44" fmla="*/ 27 w 115"/>
                <a:gd name="T45" fmla="*/ 48 h 62"/>
                <a:gd name="T46" fmla="*/ 13 w 115"/>
                <a:gd name="T47" fmla="*/ 46 h 62"/>
                <a:gd name="T48" fmla="*/ 21 w 115"/>
                <a:gd name="T49" fmla="*/ 40 h 62"/>
                <a:gd name="T50" fmla="*/ 28 w 115"/>
                <a:gd name="T51" fmla="*/ 40 h 62"/>
                <a:gd name="T52" fmla="*/ 28 w 115"/>
                <a:gd name="T53" fmla="*/ 36 h 62"/>
                <a:gd name="T54" fmla="*/ 26 w 115"/>
                <a:gd name="T55" fmla="*/ 31 h 62"/>
                <a:gd name="T56" fmla="*/ 21 w 115"/>
                <a:gd name="T57" fmla="*/ 29 h 62"/>
                <a:gd name="T58" fmla="*/ 31 w 115"/>
                <a:gd name="T59" fmla="*/ 28 h 62"/>
                <a:gd name="T60" fmla="*/ 35 w 115"/>
                <a:gd name="T61" fmla="*/ 27 h 62"/>
                <a:gd name="T62" fmla="*/ 43 w 115"/>
                <a:gd name="T63" fmla="*/ 21 h 62"/>
                <a:gd name="T64" fmla="*/ 27 w 115"/>
                <a:gd name="T65" fmla="*/ 24 h 62"/>
                <a:gd name="T66" fmla="*/ 15 w 115"/>
                <a:gd name="T67" fmla="*/ 21 h 62"/>
                <a:gd name="T68" fmla="*/ 4 w 115"/>
                <a:gd name="T69" fmla="*/ 18 h 62"/>
                <a:gd name="T70" fmla="*/ 2 w 115"/>
                <a:gd name="T71" fmla="*/ 12 h 62"/>
                <a:gd name="T72" fmla="*/ 21 w 115"/>
                <a:gd name="T73" fmla="*/ 7 h 62"/>
                <a:gd name="T74" fmla="*/ 34 w 115"/>
                <a:gd name="T75" fmla="*/ 5 h 62"/>
                <a:gd name="T76" fmla="*/ 50 w 115"/>
                <a:gd name="T77" fmla="*/ 2 h 62"/>
                <a:gd name="T78" fmla="*/ 67 w 115"/>
                <a:gd name="T79" fmla="*/ 1 h 62"/>
                <a:gd name="T80" fmla="*/ 75 w 115"/>
                <a:gd name="T81" fmla="*/ 1 h 62"/>
                <a:gd name="T82" fmla="*/ 91 w 115"/>
                <a:gd name="T83" fmla="*/ 1 h 62"/>
                <a:gd name="T84" fmla="*/ 108 w 115"/>
                <a:gd name="T85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5" h="62">
                  <a:moveTo>
                    <a:pt x="108" y="2"/>
                  </a:moveTo>
                  <a:cubicBezTo>
                    <a:pt x="106" y="4"/>
                    <a:pt x="108" y="3"/>
                    <a:pt x="108" y="6"/>
                  </a:cubicBezTo>
                  <a:cubicBezTo>
                    <a:pt x="110" y="6"/>
                    <a:pt x="113" y="6"/>
                    <a:pt x="115" y="6"/>
                  </a:cubicBezTo>
                  <a:cubicBezTo>
                    <a:pt x="115" y="7"/>
                    <a:pt x="114" y="8"/>
                    <a:pt x="114" y="9"/>
                  </a:cubicBezTo>
                  <a:cubicBezTo>
                    <a:pt x="114" y="10"/>
                    <a:pt x="112" y="9"/>
                    <a:pt x="111" y="9"/>
                  </a:cubicBezTo>
                  <a:cubicBezTo>
                    <a:pt x="111" y="10"/>
                    <a:pt x="112" y="11"/>
                    <a:pt x="111" y="11"/>
                  </a:cubicBezTo>
                  <a:cubicBezTo>
                    <a:pt x="110" y="12"/>
                    <a:pt x="108" y="12"/>
                    <a:pt x="108" y="11"/>
                  </a:cubicBezTo>
                  <a:cubicBezTo>
                    <a:pt x="107" y="11"/>
                    <a:pt x="107" y="13"/>
                    <a:pt x="107" y="13"/>
                  </a:cubicBezTo>
                  <a:cubicBezTo>
                    <a:pt x="106" y="14"/>
                    <a:pt x="103" y="12"/>
                    <a:pt x="103" y="14"/>
                  </a:cubicBezTo>
                  <a:cubicBezTo>
                    <a:pt x="100" y="14"/>
                    <a:pt x="95" y="13"/>
                    <a:pt x="93" y="16"/>
                  </a:cubicBezTo>
                  <a:cubicBezTo>
                    <a:pt x="94" y="18"/>
                    <a:pt x="98" y="16"/>
                    <a:pt x="99" y="15"/>
                  </a:cubicBezTo>
                  <a:cubicBezTo>
                    <a:pt x="101" y="15"/>
                    <a:pt x="99" y="16"/>
                    <a:pt x="99" y="18"/>
                  </a:cubicBezTo>
                  <a:cubicBezTo>
                    <a:pt x="96" y="18"/>
                    <a:pt x="94" y="19"/>
                    <a:pt x="90" y="20"/>
                  </a:cubicBezTo>
                  <a:cubicBezTo>
                    <a:pt x="89" y="20"/>
                    <a:pt x="88" y="21"/>
                    <a:pt x="88" y="23"/>
                  </a:cubicBezTo>
                  <a:cubicBezTo>
                    <a:pt x="87" y="23"/>
                    <a:pt x="86" y="22"/>
                    <a:pt x="85" y="23"/>
                  </a:cubicBezTo>
                  <a:cubicBezTo>
                    <a:pt x="84" y="23"/>
                    <a:pt x="85" y="24"/>
                    <a:pt x="84" y="25"/>
                  </a:cubicBezTo>
                  <a:cubicBezTo>
                    <a:pt x="83" y="25"/>
                    <a:pt x="81" y="24"/>
                    <a:pt x="81" y="26"/>
                  </a:cubicBezTo>
                  <a:cubicBezTo>
                    <a:pt x="81" y="27"/>
                    <a:pt x="78" y="26"/>
                    <a:pt x="78" y="27"/>
                  </a:cubicBezTo>
                  <a:cubicBezTo>
                    <a:pt x="78" y="30"/>
                    <a:pt x="75" y="28"/>
                    <a:pt x="74" y="29"/>
                  </a:cubicBezTo>
                  <a:cubicBezTo>
                    <a:pt x="73" y="31"/>
                    <a:pt x="71" y="30"/>
                    <a:pt x="69" y="31"/>
                  </a:cubicBezTo>
                  <a:cubicBezTo>
                    <a:pt x="68" y="31"/>
                    <a:pt x="69" y="32"/>
                    <a:pt x="68" y="32"/>
                  </a:cubicBezTo>
                  <a:cubicBezTo>
                    <a:pt x="65" y="32"/>
                    <a:pt x="67" y="33"/>
                    <a:pt x="66" y="34"/>
                  </a:cubicBezTo>
                  <a:cubicBezTo>
                    <a:pt x="66" y="34"/>
                    <a:pt x="65" y="34"/>
                    <a:pt x="65" y="34"/>
                  </a:cubicBezTo>
                  <a:cubicBezTo>
                    <a:pt x="64" y="34"/>
                    <a:pt x="62" y="36"/>
                    <a:pt x="59" y="35"/>
                  </a:cubicBezTo>
                  <a:cubicBezTo>
                    <a:pt x="59" y="36"/>
                    <a:pt x="63" y="37"/>
                    <a:pt x="59" y="37"/>
                  </a:cubicBezTo>
                  <a:cubicBezTo>
                    <a:pt x="60" y="39"/>
                    <a:pt x="64" y="37"/>
                    <a:pt x="63" y="41"/>
                  </a:cubicBezTo>
                  <a:cubicBezTo>
                    <a:pt x="61" y="39"/>
                    <a:pt x="61" y="41"/>
                    <a:pt x="61" y="44"/>
                  </a:cubicBezTo>
                  <a:cubicBezTo>
                    <a:pt x="59" y="41"/>
                    <a:pt x="58" y="45"/>
                    <a:pt x="56" y="46"/>
                  </a:cubicBezTo>
                  <a:cubicBezTo>
                    <a:pt x="54" y="47"/>
                    <a:pt x="52" y="46"/>
                    <a:pt x="50" y="48"/>
                  </a:cubicBezTo>
                  <a:cubicBezTo>
                    <a:pt x="50" y="48"/>
                    <a:pt x="51" y="48"/>
                    <a:pt x="51" y="48"/>
                  </a:cubicBezTo>
                  <a:cubicBezTo>
                    <a:pt x="52" y="49"/>
                    <a:pt x="48" y="50"/>
                    <a:pt x="50" y="50"/>
                  </a:cubicBezTo>
                  <a:cubicBezTo>
                    <a:pt x="49" y="53"/>
                    <a:pt x="44" y="51"/>
                    <a:pt x="43" y="54"/>
                  </a:cubicBezTo>
                  <a:cubicBezTo>
                    <a:pt x="44" y="56"/>
                    <a:pt x="47" y="56"/>
                    <a:pt x="50" y="56"/>
                  </a:cubicBezTo>
                  <a:cubicBezTo>
                    <a:pt x="51" y="59"/>
                    <a:pt x="46" y="57"/>
                    <a:pt x="46" y="59"/>
                  </a:cubicBezTo>
                  <a:cubicBezTo>
                    <a:pt x="46" y="60"/>
                    <a:pt x="45" y="59"/>
                    <a:pt x="44" y="59"/>
                  </a:cubicBezTo>
                  <a:cubicBezTo>
                    <a:pt x="42" y="59"/>
                    <a:pt x="40" y="62"/>
                    <a:pt x="38" y="61"/>
                  </a:cubicBezTo>
                  <a:cubicBezTo>
                    <a:pt x="37" y="60"/>
                    <a:pt x="36" y="60"/>
                    <a:pt x="36" y="58"/>
                  </a:cubicBezTo>
                  <a:cubicBezTo>
                    <a:pt x="31" y="57"/>
                    <a:pt x="28" y="59"/>
                    <a:pt x="24" y="58"/>
                  </a:cubicBezTo>
                  <a:cubicBezTo>
                    <a:pt x="23" y="58"/>
                    <a:pt x="22" y="57"/>
                    <a:pt x="23" y="57"/>
                  </a:cubicBezTo>
                  <a:cubicBezTo>
                    <a:pt x="21" y="57"/>
                    <a:pt x="20" y="59"/>
                    <a:pt x="19" y="59"/>
                  </a:cubicBezTo>
                  <a:cubicBezTo>
                    <a:pt x="14" y="60"/>
                    <a:pt x="11" y="58"/>
                    <a:pt x="6" y="57"/>
                  </a:cubicBezTo>
                  <a:cubicBezTo>
                    <a:pt x="7" y="56"/>
                    <a:pt x="9" y="54"/>
                    <a:pt x="12" y="54"/>
                  </a:cubicBezTo>
                  <a:cubicBezTo>
                    <a:pt x="14" y="54"/>
                    <a:pt x="12" y="50"/>
                    <a:pt x="14" y="49"/>
                  </a:cubicBezTo>
                  <a:cubicBezTo>
                    <a:pt x="17" y="50"/>
                    <a:pt x="17" y="48"/>
                    <a:pt x="19" y="48"/>
                  </a:cubicBezTo>
                  <a:cubicBezTo>
                    <a:pt x="19" y="52"/>
                    <a:pt x="22" y="51"/>
                    <a:pt x="26" y="51"/>
                  </a:cubicBezTo>
                  <a:cubicBezTo>
                    <a:pt x="28" y="51"/>
                    <a:pt x="24" y="50"/>
                    <a:pt x="27" y="48"/>
                  </a:cubicBezTo>
                  <a:cubicBezTo>
                    <a:pt x="26" y="46"/>
                    <a:pt x="21" y="49"/>
                    <a:pt x="23" y="45"/>
                  </a:cubicBezTo>
                  <a:cubicBezTo>
                    <a:pt x="19" y="46"/>
                    <a:pt x="17" y="47"/>
                    <a:pt x="13" y="46"/>
                  </a:cubicBezTo>
                  <a:cubicBezTo>
                    <a:pt x="14" y="44"/>
                    <a:pt x="16" y="43"/>
                    <a:pt x="18" y="43"/>
                  </a:cubicBezTo>
                  <a:cubicBezTo>
                    <a:pt x="19" y="42"/>
                    <a:pt x="20" y="41"/>
                    <a:pt x="21" y="40"/>
                  </a:cubicBezTo>
                  <a:cubicBezTo>
                    <a:pt x="22" y="40"/>
                    <a:pt x="23" y="40"/>
                    <a:pt x="23" y="39"/>
                  </a:cubicBezTo>
                  <a:cubicBezTo>
                    <a:pt x="25" y="39"/>
                    <a:pt x="26" y="39"/>
                    <a:pt x="28" y="40"/>
                  </a:cubicBezTo>
                  <a:cubicBezTo>
                    <a:pt x="29" y="39"/>
                    <a:pt x="30" y="38"/>
                    <a:pt x="30" y="37"/>
                  </a:cubicBezTo>
                  <a:cubicBezTo>
                    <a:pt x="30" y="36"/>
                    <a:pt x="28" y="37"/>
                    <a:pt x="28" y="36"/>
                  </a:cubicBezTo>
                  <a:cubicBezTo>
                    <a:pt x="27" y="36"/>
                    <a:pt x="27" y="34"/>
                    <a:pt x="27" y="33"/>
                  </a:cubicBezTo>
                  <a:cubicBezTo>
                    <a:pt x="26" y="33"/>
                    <a:pt x="25" y="32"/>
                    <a:pt x="26" y="31"/>
                  </a:cubicBezTo>
                  <a:cubicBezTo>
                    <a:pt x="25" y="32"/>
                    <a:pt x="24" y="32"/>
                    <a:pt x="23" y="32"/>
                  </a:cubicBezTo>
                  <a:cubicBezTo>
                    <a:pt x="23" y="30"/>
                    <a:pt x="23" y="29"/>
                    <a:pt x="21" y="29"/>
                  </a:cubicBezTo>
                  <a:cubicBezTo>
                    <a:pt x="22" y="28"/>
                    <a:pt x="23" y="26"/>
                    <a:pt x="26" y="27"/>
                  </a:cubicBezTo>
                  <a:cubicBezTo>
                    <a:pt x="28" y="26"/>
                    <a:pt x="27" y="30"/>
                    <a:pt x="31" y="28"/>
                  </a:cubicBezTo>
                  <a:cubicBezTo>
                    <a:pt x="31" y="30"/>
                    <a:pt x="32" y="30"/>
                    <a:pt x="32" y="30"/>
                  </a:cubicBezTo>
                  <a:cubicBezTo>
                    <a:pt x="35" y="31"/>
                    <a:pt x="34" y="27"/>
                    <a:pt x="35" y="27"/>
                  </a:cubicBezTo>
                  <a:cubicBezTo>
                    <a:pt x="40" y="25"/>
                    <a:pt x="44" y="24"/>
                    <a:pt x="47" y="21"/>
                  </a:cubicBezTo>
                  <a:cubicBezTo>
                    <a:pt x="46" y="18"/>
                    <a:pt x="45" y="22"/>
                    <a:pt x="43" y="21"/>
                  </a:cubicBezTo>
                  <a:cubicBezTo>
                    <a:pt x="41" y="22"/>
                    <a:pt x="39" y="22"/>
                    <a:pt x="38" y="24"/>
                  </a:cubicBezTo>
                  <a:cubicBezTo>
                    <a:pt x="35" y="23"/>
                    <a:pt x="31" y="24"/>
                    <a:pt x="27" y="24"/>
                  </a:cubicBezTo>
                  <a:cubicBezTo>
                    <a:pt x="24" y="23"/>
                    <a:pt x="23" y="22"/>
                    <a:pt x="20" y="24"/>
                  </a:cubicBezTo>
                  <a:cubicBezTo>
                    <a:pt x="19" y="20"/>
                    <a:pt x="17" y="24"/>
                    <a:pt x="15" y="21"/>
                  </a:cubicBezTo>
                  <a:cubicBezTo>
                    <a:pt x="14" y="22"/>
                    <a:pt x="11" y="20"/>
                    <a:pt x="7" y="21"/>
                  </a:cubicBezTo>
                  <a:cubicBezTo>
                    <a:pt x="8" y="18"/>
                    <a:pt x="4" y="19"/>
                    <a:pt x="4" y="18"/>
                  </a:cubicBezTo>
                  <a:cubicBezTo>
                    <a:pt x="3" y="15"/>
                    <a:pt x="6" y="16"/>
                    <a:pt x="6" y="15"/>
                  </a:cubicBezTo>
                  <a:cubicBezTo>
                    <a:pt x="7" y="12"/>
                    <a:pt x="0" y="16"/>
                    <a:pt x="2" y="12"/>
                  </a:cubicBezTo>
                  <a:cubicBezTo>
                    <a:pt x="6" y="11"/>
                    <a:pt x="13" y="10"/>
                    <a:pt x="20" y="9"/>
                  </a:cubicBezTo>
                  <a:cubicBezTo>
                    <a:pt x="21" y="9"/>
                    <a:pt x="21" y="8"/>
                    <a:pt x="21" y="7"/>
                  </a:cubicBezTo>
                  <a:cubicBezTo>
                    <a:pt x="26" y="8"/>
                    <a:pt x="29" y="6"/>
                    <a:pt x="32" y="7"/>
                  </a:cubicBezTo>
                  <a:cubicBezTo>
                    <a:pt x="33" y="7"/>
                    <a:pt x="34" y="6"/>
                    <a:pt x="34" y="5"/>
                  </a:cubicBezTo>
                  <a:cubicBezTo>
                    <a:pt x="40" y="4"/>
                    <a:pt x="45" y="3"/>
                    <a:pt x="49" y="4"/>
                  </a:cubicBezTo>
                  <a:cubicBezTo>
                    <a:pt x="50" y="4"/>
                    <a:pt x="50" y="2"/>
                    <a:pt x="50" y="2"/>
                  </a:cubicBezTo>
                  <a:cubicBezTo>
                    <a:pt x="54" y="2"/>
                    <a:pt x="60" y="1"/>
                    <a:pt x="62" y="3"/>
                  </a:cubicBezTo>
                  <a:cubicBezTo>
                    <a:pt x="62" y="1"/>
                    <a:pt x="66" y="3"/>
                    <a:pt x="67" y="1"/>
                  </a:cubicBezTo>
                  <a:cubicBezTo>
                    <a:pt x="69" y="2"/>
                    <a:pt x="72" y="2"/>
                    <a:pt x="76" y="2"/>
                  </a:cubicBezTo>
                  <a:cubicBezTo>
                    <a:pt x="76" y="1"/>
                    <a:pt x="76" y="1"/>
                    <a:pt x="75" y="1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81" y="1"/>
                    <a:pt x="87" y="0"/>
                    <a:pt x="91" y="1"/>
                  </a:cubicBezTo>
                  <a:cubicBezTo>
                    <a:pt x="92" y="1"/>
                    <a:pt x="91" y="2"/>
                    <a:pt x="91" y="3"/>
                  </a:cubicBezTo>
                  <a:cubicBezTo>
                    <a:pt x="99" y="3"/>
                    <a:pt x="99" y="1"/>
                    <a:pt x="108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2" name="Freeform 83"/>
            <p:cNvSpPr/>
            <p:nvPr/>
          </p:nvSpPr>
          <p:spPr bwMode="auto">
            <a:xfrm>
              <a:off x="6262688" y="1949450"/>
              <a:ext cx="190500" cy="68263"/>
            </a:xfrm>
            <a:custGeom>
              <a:avLst/>
              <a:gdLst>
                <a:gd name="T0" fmla="*/ 9 w 33"/>
                <a:gd name="T1" fmla="*/ 2 h 12"/>
                <a:gd name="T2" fmla="*/ 9 w 33"/>
                <a:gd name="T3" fmla="*/ 3 h 12"/>
                <a:gd name="T4" fmla="*/ 12 w 33"/>
                <a:gd name="T5" fmla="*/ 5 h 12"/>
                <a:gd name="T6" fmla="*/ 15 w 33"/>
                <a:gd name="T7" fmla="*/ 4 h 12"/>
                <a:gd name="T8" fmla="*/ 20 w 33"/>
                <a:gd name="T9" fmla="*/ 5 h 12"/>
                <a:gd name="T10" fmla="*/ 28 w 33"/>
                <a:gd name="T11" fmla="*/ 4 h 12"/>
                <a:gd name="T12" fmla="*/ 32 w 33"/>
                <a:gd name="T13" fmla="*/ 5 h 12"/>
                <a:gd name="T14" fmla="*/ 30 w 33"/>
                <a:gd name="T15" fmla="*/ 9 h 12"/>
                <a:gd name="T16" fmla="*/ 21 w 33"/>
                <a:gd name="T17" fmla="*/ 10 h 12"/>
                <a:gd name="T18" fmla="*/ 16 w 33"/>
                <a:gd name="T19" fmla="*/ 12 h 12"/>
                <a:gd name="T20" fmla="*/ 6 w 33"/>
                <a:gd name="T21" fmla="*/ 5 h 12"/>
                <a:gd name="T22" fmla="*/ 1 w 33"/>
                <a:gd name="T23" fmla="*/ 4 h 12"/>
                <a:gd name="T24" fmla="*/ 9 w 33"/>
                <a:gd name="T25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12">
                  <a:moveTo>
                    <a:pt x="9" y="2"/>
                  </a:moveTo>
                  <a:cubicBezTo>
                    <a:pt x="10" y="2"/>
                    <a:pt x="10" y="3"/>
                    <a:pt x="9" y="3"/>
                  </a:cubicBezTo>
                  <a:cubicBezTo>
                    <a:pt x="9" y="5"/>
                    <a:pt x="13" y="2"/>
                    <a:pt x="12" y="5"/>
                  </a:cubicBezTo>
                  <a:cubicBezTo>
                    <a:pt x="14" y="6"/>
                    <a:pt x="13" y="4"/>
                    <a:pt x="15" y="4"/>
                  </a:cubicBezTo>
                  <a:cubicBezTo>
                    <a:pt x="17" y="5"/>
                    <a:pt x="19" y="2"/>
                    <a:pt x="20" y="5"/>
                  </a:cubicBezTo>
                  <a:cubicBezTo>
                    <a:pt x="22" y="5"/>
                    <a:pt x="25" y="4"/>
                    <a:pt x="28" y="4"/>
                  </a:cubicBezTo>
                  <a:cubicBezTo>
                    <a:pt x="27" y="6"/>
                    <a:pt x="33" y="3"/>
                    <a:pt x="32" y="5"/>
                  </a:cubicBezTo>
                  <a:cubicBezTo>
                    <a:pt x="33" y="8"/>
                    <a:pt x="26" y="7"/>
                    <a:pt x="30" y="9"/>
                  </a:cubicBezTo>
                  <a:cubicBezTo>
                    <a:pt x="29" y="11"/>
                    <a:pt x="24" y="10"/>
                    <a:pt x="21" y="10"/>
                  </a:cubicBezTo>
                  <a:cubicBezTo>
                    <a:pt x="19" y="11"/>
                    <a:pt x="18" y="11"/>
                    <a:pt x="16" y="12"/>
                  </a:cubicBezTo>
                  <a:cubicBezTo>
                    <a:pt x="12" y="11"/>
                    <a:pt x="8" y="9"/>
                    <a:pt x="6" y="5"/>
                  </a:cubicBezTo>
                  <a:cubicBezTo>
                    <a:pt x="5" y="5"/>
                    <a:pt x="1" y="7"/>
                    <a:pt x="1" y="4"/>
                  </a:cubicBezTo>
                  <a:cubicBezTo>
                    <a:pt x="0" y="0"/>
                    <a:pt x="9" y="5"/>
                    <a:pt x="9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3" name="Freeform 84"/>
            <p:cNvSpPr/>
            <p:nvPr/>
          </p:nvSpPr>
          <p:spPr bwMode="auto">
            <a:xfrm>
              <a:off x="3302000" y="2046288"/>
              <a:ext cx="87313" cy="23812"/>
            </a:xfrm>
            <a:custGeom>
              <a:avLst/>
              <a:gdLst>
                <a:gd name="T0" fmla="*/ 14 w 15"/>
                <a:gd name="T1" fmla="*/ 0 h 4"/>
                <a:gd name="T2" fmla="*/ 9 w 15"/>
                <a:gd name="T3" fmla="*/ 3 h 4"/>
                <a:gd name="T4" fmla="*/ 7 w 15"/>
                <a:gd name="T5" fmla="*/ 4 h 4"/>
                <a:gd name="T6" fmla="*/ 3 w 15"/>
                <a:gd name="T7" fmla="*/ 4 h 4"/>
                <a:gd name="T8" fmla="*/ 5 w 15"/>
                <a:gd name="T9" fmla="*/ 1 h 4"/>
                <a:gd name="T10" fmla="*/ 14 w 1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4">
                  <a:moveTo>
                    <a:pt x="14" y="0"/>
                  </a:moveTo>
                  <a:cubicBezTo>
                    <a:pt x="15" y="3"/>
                    <a:pt x="11" y="2"/>
                    <a:pt x="9" y="3"/>
                  </a:cubicBezTo>
                  <a:cubicBezTo>
                    <a:pt x="8" y="3"/>
                    <a:pt x="8" y="4"/>
                    <a:pt x="7" y="4"/>
                  </a:cubicBezTo>
                  <a:cubicBezTo>
                    <a:pt x="5" y="4"/>
                    <a:pt x="3" y="2"/>
                    <a:pt x="3" y="4"/>
                  </a:cubicBezTo>
                  <a:cubicBezTo>
                    <a:pt x="0" y="4"/>
                    <a:pt x="5" y="1"/>
                    <a:pt x="5" y="1"/>
                  </a:cubicBezTo>
                  <a:cubicBezTo>
                    <a:pt x="6" y="3"/>
                    <a:pt x="11" y="0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4" name="Freeform 85"/>
            <p:cNvSpPr/>
            <p:nvPr/>
          </p:nvSpPr>
          <p:spPr bwMode="auto">
            <a:xfrm>
              <a:off x="3648075" y="2046288"/>
              <a:ext cx="79375" cy="46037"/>
            </a:xfrm>
            <a:custGeom>
              <a:avLst/>
              <a:gdLst>
                <a:gd name="T0" fmla="*/ 7 w 14"/>
                <a:gd name="T1" fmla="*/ 0 h 8"/>
                <a:gd name="T2" fmla="*/ 5 w 14"/>
                <a:gd name="T3" fmla="*/ 1 h 8"/>
                <a:gd name="T4" fmla="*/ 10 w 14"/>
                <a:gd name="T5" fmla="*/ 4 h 8"/>
                <a:gd name="T6" fmla="*/ 12 w 14"/>
                <a:gd name="T7" fmla="*/ 3 h 8"/>
                <a:gd name="T8" fmla="*/ 6 w 14"/>
                <a:gd name="T9" fmla="*/ 8 h 8"/>
                <a:gd name="T10" fmla="*/ 0 w 14"/>
                <a:gd name="T11" fmla="*/ 2 h 8"/>
                <a:gd name="T12" fmla="*/ 7 w 14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8">
                  <a:moveTo>
                    <a:pt x="7" y="0"/>
                  </a:moveTo>
                  <a:cubicBezTo>
                    <a:pt x="7" y="1"/>
                    <a:pt x="6" y="1"/>
                    <a:pt x="5" y="1"/>
                  </a:cubicBezTo>
                  <a:cubicBezTo>
                    <a:pt x="5" y="4"/>
                    <a:pt x="11" y="0"/>
                    <a:pt x="10" y="4"/>
                  </a:cubicBezTo>
                  <a:cubicBezTo>
                    <a:pt x="11" y="4"/>
                    <a:pt x="11" y="3"/>
                    <a:pt x="12" y="3"/>
                  </a:cubicBezTo>
                  <a:cubicBezTo>
                    <a:pt x="14" y="5"/>
                    <a:pt x="7" y="6"/>
                    <a:pt x="6" y="8"/>
                  </a:cubicBezTo>
                  <a:cubicBezTo>
                    <a:pt x="3" y="7"/>
                    <a:pt x="4" y="2"/>
                    <a:pt x="0" y="2"/>
                  </a:cubicBezTo>
                  <a:cubicBezTo>
                    <a:pt x="1" y="0"/>
                    <a:pt x="5" y="1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5" name="Freeform 86"/>
            <p:cNvSpPr>
              <a:spLocks noEditPoints="1"/>
            </p:cNvSpPr>
            <p:nvPr/>
          </p:nvSpPr>
          <p:spPr bwMode="auto">
            <a:xfrm>
              <a:off x="5449888" y="2105025"/>
              <a:ext cx="4649787" cy="3055938"/>
            </a:xfrm>
            <a:custGeom>
              <a:avLst/>
              <a:gdLst>
                <a:gd name="T0" fmla="*/ 479 w 807"/>
                <a:gd name="T1" fmla="*/ 37 h 529"/>
                <a:gd name="T2" fmla="*/ 566 w 807"/>
                <a:gd name="T3" fmla="*/ 37 h 529"/>
                <a:gd name="T4" fmla="*/ 639 w 807"/>
                <a:gd name="T5" fmla="*/ 43 h 529"/>
                <a:gd name="T6" fmla="*/ 733 w 807"/>
                <a:gd name="T7" fmla="*/ 59 h 529"/>
                <a:gd name="T8" fmla="*/ 807 w 807"/>
                <a:gd name="T9" fmla="*/ 82 h 529"/>
                <a:gd name="T10" fmla="*/ 760 w 807"/>
                <a:gd name="T11" fmla="*/ 94 h 529"/>
                <a:gd name="T12" fmla="*/ 700 w 807"/>
                <a:gd name="T13" fmla="*/ 140 h 529"/>
                <a:gd name="T14" fmla="*/ 676 w 807"/>
                <a:gd name="T15" fmla="*/ 154 h 529"/>
                <a:gd name="T16" fmla="*/ 707 w 807"/>
                <a:gd name="T17" fmla="*/ 106 h 529"/>
                <a:gd name="T18" fmla="*/ 639 w 807"/>
                <a:gd name="T19" fmla="*/ 126 h 529"/>
                <a:gd name="T20" fmla="*/ 617 w 807"/>
                <a:gd name="T21" fmla="*/ 160 h 529"/>
                <a:gd name="T22" fmla="*/ 579 w 807"/>
                <a:gd name="T23" fmla="*/ 212 h 529"/>
                <a:gd name="T24" fmla="*/ 554 w 807"/>
                <a:gd name="T25" fmla="*/ 225 h 529"/>
                <a:gd name="T26" fmla="*/ 543 w 807"/>
                <a:gd name="T27" fmla="*/ 237 h 529"/>
                <a:gd name="T28" fmla="*/ 509 w 807"/>
                <a:gd name="T29" fmla="*/ 300 h 529"/>
                <a:gd name="T30" fmla="*/ 490 w 807"/>
                <a:gd name="T31" fmla="*/ 345 h 529"/>
                <a:gd name="T32" fmla="*/ 458 w 807"/>
                <a:gd name="T33" fmla="*/ 351 h 529"/>
                <a:gd name="T34" fmla="*/ 452 w 807"/>
                <a:gd name="T35" fmla="*/ 353 h 529"/>
                <a:gd name="T36" fmla="*/ 434 w 807"/>
                <a:gd name="T37" fmla="*/ 308 h 529"/>
                <a:gd name="T38" fmla="*/ 380 w 807"/>
                <a:gd name="T39" fmla="*/ 336 h 529"/>
                <a:gd name="T40" fmla="*/ 341 w 807"/>
                <a:gd name="T41" fmla="*/ 296 h 529"/>
                <a:gd name="T42" fmla="*/ 268 w 807"/>
                <a:gd name="T43" fmla="*/ 285 h 529"/>
                <a:gd name="T44" fmla="*/ 286 w 807"/>
                <a:gd name="T45" fmla="*/ 315 h 529"/>
                <a:gd name="T46" fmla="*/ 232 w 807"/>
                <a:gd name="T47" fmla="*/ 318 h 529"/>
                <a:gd name="T48" fmla="*/ 201 w 807"/>
                <a:gd name="T49" fmla="*/ 279 h 529"/>
                <a:gd name="T50" fmla="*/ 225 w 807"/>
                <a:gd name="T51" fmla="*/ 331 h 529"/>
                <a:gd name="T52" fmla="*/ 241 w 807"/>
                <a:gd name="T53" fmla="*/ 383 h 529"/>
                <a:gd name="T54" fmla="*/ 211 w 807"/>
                <a:gd name="T55" fmla="*/ 459 h 529"/>
                <a:gd name="T56" fmla="*/ 181 w 807"/>
                <a:gd name="T57" fmla="*/ 519 h 529"/>
                <a:gd name="T58" fmla="*/ 121 w 807"/>
                <a:gd name="T59" fmla="*/ 473 h 529"/>
                <a:gd name="T60" fmla="*/ 115 w 807"/>
                <a:gd name="T61" fmla="*/ 403 h 529"/>
                <a:gd name="T62" fmla="*/ 24 w 807"/>
                <a:gd name="T63" fmla="*/ 359 h 529"/>
                <a:gd name="T64" fmla="*/ 3 w 807"/>
                <a:gd name="T65" fmla="*/ 301 h 529"/>
                <a:gd name="T66" fmla="*/ 83 w 807"/>
                <a:gd name="T67" fmla="*/ 238 h 529"/>
                <a:gd name="T68" fmla="*/ 135 w 807"/>
                <a:gd name="T69" fmla="*/ 262 h 529"/>
                <a:gd name="T70" fmla="*/ 194 w 807"/>
                <a:gd name="T71" fmla="*/ 262 h 529"/>
                <a:gd name="T72" fmla="*/ 159 w 807"/>
                <a:gd name="T73" fmla="*/ 223 h 529"/>
                <a:gd name="T74" fmla="*/ 131 w 807"/>
                <a:gd name="T75" fmla="*/ 206 h 529"/>
                <a:gd name="T76" fmla="*/ 133 w 807"/>
                <a:gd name="T77" fmla="*/ 221 h 529"/>
                <a:gd name="T78" fmla="*/ 81 w 807"/>
                <a:gd name="T79" fmla="*/ 208 h 529"/>
                <a:gd name="T80" fmla="*/ 59 w 807"/>
                <a:gd name="T81" fmla="*/ 208 h 529"/>
                <a:gd name="T82" fmla="*/ 81 w 807"/>
                <a:gd name="T83" fmla="*/ 168 h 529"/>
                <a:gd name="T84" fmla="*/ 110 w 807"/>
                <a:gd name="T85" fmla="*/ 149 h 529"/>
                <a:gd name="T86" fmla="*/ 162 w 807"/>
                <a:gd name="T87" fmla="*/ 126 h 529"/>
                <a:gd name="T88" fmla="*/ 161 w 807"/>
                <a:gd name="T89" fmla="*/ 101 h 529"/>
                <a:gd name="T90" fmla="*/ 142 w 807"/>
                <a:gd name="T91" fmla="*/ 122 h 529"/>
                <a:gd name="T92" fmla="*/ 94 w 807"/>
                <a:gd name="T93" fmla="*/ 128 h 529"/>
                <a:gd name="T94" fmla="*/ 117 w 807"/>
                <a:gd name="T95" fmla="*/ 85 h 529"/>
                <a:gd name="T96" fmla="*/ 182 w 807"/>
                <a:gd name="T97" fmla="*/ 54 h 529"/>
                <a:gd name="T98" fmla="*/ 204 w 807"/>
                <a:gd name="T99" fmla="*/ 79 h 529"/>
                <a:gd name="T100" fmla="*/ 241 w 807"/>
                <a:gd name="T101" fmla="*/ 68 h 529"/>
                <a:gd name="T102" fmla="*/ 306 w 807"/>
                <a:gd name="T103" fmla="*/ 64 h 529"/>
                <a:gd name="T104" fmla="*/ 338 w 807"/>
                <a:gd name="T105" fmla="*/ 42 h 529"/>
                <a:gd name="T106" fmla="*/ 361 w 807"/>
                <a:gd name="T107" fmla="*/ 66 h 529"/>
                <a:gd name="T108" fmla="*/ 376 w 807"/>
                <a:gd name="T109" fmla="*/ 41 h 529"/>
                <a:gd name="T110" fmla="*/ 455 w 807"/>
                <a:gd name="T111" fmla="*/ 9 h 529"/>
                <a:gd name="T112" fmla="*/ 191 w 807"/>
                <a:gd name="T113" fmla="*/ 191 h 529"/>
                <a:gd name="T114" fmla="*/ 230 w 807"/>
                <a:gd name="T115" fmla="*/ 217 h 529"/>
                <a:gd name="T116" fmla="*/ 272 w 807"/>
                <a:gd name="T117" fmla="*/ 210 h 529"/>
                <a:gd name="T118" fmla="*/ 259 w 807"/>
                <a:gd name="T119" fmla="*/ 230 h 529"/>
                <a:gd name="T120" fmla="*/ 192 w 807"/>
                <a:gd name="T121" fmla="*/ 3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07" h="529">
                  <a:moveTo>
                    <a:pt x="486" y="5"/>
                  </a:moveTo>
                  <a:cubicBezTo>
                    <a:pt x="486" y="6"/>
                    <a:pt x="488" y="6"/>
                    <a:pt x="489" y="6"/>
                  </a:cubicBezTo>
                  <a:cubicBezTo>
                    <a:pt x="489" y="7"/>
                    <a:pt x="487" y="7"/>
                    <a:pt x="486" y="7"/>
                  </a:cubicBezTo>
                  <a:cubicBezTo>
                    <a:pt x="490" y="11"/>
                    <a:pt x="494" y="6"/>
                    <a:pt x="501" y="7"/>
                  </a:cubicBezTo>
                  <a:cubicBezTo>
                    <a:pt x="503" y="9"/>
                    <a:pt x="506" y="11"/>
                    <a:pt x="509" y="12"/>
                  </a:cubicBezTo>
                  <a:cubicBezTo>
                    <a:pt x="509" y="13"/>
                    <a:pt x="509" y="14"/>
                    <a:pt x="509" y="16"/>
                  </a:cubicBezTo>
                  <a:cubicBezTo>
                    <a:pt x="509" y="17"/>
                    <a:pt x="511" y="17"/>
                    <a:pt x="511" y="19"/>
                  </a:cubicBezTo>
                  <a:cubicBezTo>
                    <a:pt x="509" y="18"/>
                    <a:pt x="509" y="20"/>
                    <a:pt x="509" y="21"/>
                  </a:cubicBezTo>
                  <a:cubicBezTo>
                    <a:pt x="508" y="21"/>
                    <a:pt x="507" y="20"/>
                    <a:pt x="505" y="20"/>
                  </a:cubicBezTo>
                  <a:cubicBezTo>
                    <a:pt x="504" y="21"/>
                    <a:pt x="505" y="22"/>
                    <a:pt x="504" y="22"/>
                  </a:cubicBezTo>
                  <a:cubicBezTo>
                    <a:pt x="504" y="23"/>
                    <a:pt x="503" y="21"/>
                    <a:pt x="502" y="21"/>
                  </a:cubicBezTo>
                  <a:cubicBezTo>
                    <a:pt x="502" y="21"/>
                    <a:pt x="499" y="23"/>
                    <a:pt x="497" y="22"/>
                  </a:cubicBezTo>
                  <a:cubicBezTo>
                    <a:pt x="495" y="22"/>
                    <a:pt x="496" y="24"/>
                    <a:pt x="496" y="24"/>
                  </a:cubicBezTo>
                  <a:cubicBezTo>
                    <a:pt x="495" y="24"/>
                    <a:pt x="494" y="24"/>
                    <a:pt x="494" y="24"/>
                  </a:cubicBezTo>
                  <a:cubicBezTo>
                    <a:pt x="493" y="25"/>
                    <a:pt x="495" y="26"/>
                    <a:pt x="494" y="28"/>
                  </a:cubicBezTo>
                  <a:cubicBezTo>
                    <a:pt x="493" y="26"/>
                    <a:pt x="489" y="28"/>
                    <a:pt x="491" y="29"/>
                  </a:cubicBezTo>
                  <a:cubicBezTo>
                    <a:pt x="489" y="31"/>
                    <a:pt x="486" y="30"/>
                    <a:pt x="483" y="31"/>
                  </a:cubicBezTo>
                  <a:cubicBezTo>
                    <a:pt x="481" y="32"/>
                    <a:pt x="481" y="34"/>
                    <a:pt x="478" y="34"/>
                  </a:cubicBezTo>
                  <a:cubicBezTo>
                    <a:pt x="478" y="35"/>
                    <a:pt x="479" y="36"/>
                    <a:pt x="477" y="37"/>
                  </a:cubicBezTo>
                  <a:cubicBezTo>
                    <a:pt x="478" y="38"/>
                    <a:pt x="478" y="37"/>
                    <a:pt x="479" y="37"/>
                  </a:cubicBezTo>
                  <a:cubicBezTo>
                    <a:pt x="482" y="37"/>
                    <a:pt x="483" y="35"/>
                    <a:pt x="485" y="34"/>
                  </a:cubicBezTo>
                  <a:cubicBezTo>
                    <a:pt x="487" y="33"/>
                    <a:pt x="487" y="35"/>
                    <a:pt x="488" y="35"/>
                  </a:cubicBezTo>
                  <a:cubicBezTo>
                    <a:pt x="489" y="35"/>
                    <a:pt x="489" y="33"/>
                    <a:pt x="490" y="33"/>
                  </a:cubicBezTo>
                  <a:cubicBezTo>
                    <a:pt x="492" y="32"/>
                    <a:pt x="494" y="33"/>
                    <a:pt x="497" y="32"/>
                  </a:cubicBezTo>
                  <a:cubicBezTo>
                    <a:pt x="498" y="31"/>
                    <a:pt x="496" y="30"/>
                    <a:pt x="497" y="30"/>
                  </a:cubicBezTo>
                  <a:cubicBezTo>
                    <a:pt x="498" y="30"/>
                    <a:pt x="499" y="30"/>
                    <a:pt x="499" y="30"/>
                  </a:cubicBezTo>
                  <a:cubicBezTo>
                    <a:pt x="500" y="30"/>
                    <a:pt x="500" y="28"/>
                    <a:pt x="500" y="28"/>
                  </a:cubicBezTo>
                  <a:cubicBezTo>
                    <a:pt x="501" y="28"/>
                    <a:pt x="503" y="29"/>
                    <a:pt x="504" y="29"/>
                  </a:cubicBezTo>
                  <a:cubicBezTo>
                    <a:pt x="506" y="29"/>
                    <a:pt x="507" y="28"/>
                    <a:pt x="509" y="28"/>
                  </a:cubicBezTo>
                  <a:cubicBezTo>
                    <a:pt x="509" y="29"/>
                    <a:pt x="509" y="30"/>
                    <a:pt x="509" y="31"/>
                  </a:cubicBezTo>
                  <a:cubicBezTo>
                    <a:pt x="510" y="30"/>
                    <a:pt x="511" y="30"/>
                    <a:pt x="511" y="32"/>
                  </a:cubicBezTo>
                  <a:cubicBezTo>
                    <a:pt x="516" y="31"/>
                    <a:pt x="524" y="32"/>
                    <a:pt x="532" y="32"/>
                  </a:cubicBezTo>
                  <a:cubicBezTo>
                    <a:pt x="531" y="36"/>
                    <a:pt x="538" y="33"/>
                    <a:pt x="538" y="38"/>
                  </a:cubicBezTo>
                  <a:cubicBezTo>
                    <a:pt x="538" y="36"/>
                    <a:pt x="540" y="38"/>
                    <a:pt x="541" y="38"/>
                  </a:cubicBezTo>
                  <a:cubicBezTo>
                    <a:pt x="544" y="38"/>
                    <a:pt x="548" y="37"/>
                    <a:pt x="549" y="38"/>
                  </a:cubicBezTo>
                  <a:cubicBezTo>
                    <a:pt x="551" y="37"/>
                    <a:pt x="549" y="33"/>
                    <a:pt x="551" y="33"/>
                  </a:cubicBezTo>
                  <a:cubicBezTo>
                    <a:pt x="554" y="34"/>
                    <a:pt x="557" y="33"/>
                    <a:pt x="560" y="34"/>
                  </a:cubicBezTo>
                  <a:cubicBezTo>
                    <a:pt x="561" y="34"/>
                    <a:pt x="560" y="35"/>
                    <a:pt x="560" y="35"/>
                  </a:cubicBezTo>
                  <a:cubicBezTo>
                    <a:pt x="562" y="35"/>
                    <a:pt x="564" y="34"/>
                    <a:pt x="565" y="35"/>
                  </a:cubicBezTo>
                  <a:cubicBezTo>
                    <a:pt x="566" y="35"/>
                    <a:pt x="566" y="36"/>
                    <a:pt x="566" y="37"/>
                  </a:cubicBezTo>
                  <a:cubicBezTo>
                    <a:pt x="568" y="37"/>
                    <a:pt x="570" y="36"/>
                    <a:pt x="571" y="38"/>
                  </a:cubicBezTo>
                  <a:cubicBezTo>
                    <a:pt x="571" y="39"/>
                    <a:pt x="571" y="42"/>
                    <a:pt x="568" y="41"/>
                  </a:cubicBezTo>
                  <a:cubicBezTo>
                    <a:pt x="568" y="43"/>
                    <a:pt x="570" y="44"/>
                    <a:pt x="572" y="43"/>
                  </a:cubicBezTo>
                  <a:cubicBezTo>
                    <a:pt x="571" y="49"/>
                    <a:pt x="576" y="49"/>
                    <a:pt x="578" y="52"/>
                  </a:cubicBezTo>
                  <a:cubicBezTo>
                    <a:pt x="579" y="51"/>
                    <a:pt x="581" y="50"/>
                    <a:pt x="582" y="49"/>
                  </a:cubicBezTo>
                  <a:cubicBezTo>
                    <a:pt x="583" y="48"/>
                    <a:pt x="583" y="47"/>
                    <a:pt x="583" y="46"/>
                  </a:cubicBezTo>
                  <a:cubicBezTo>
                    <a:pt x="584" y="46"/>
                    <a:pt x="586" y="47"/>
                    <a:pt x="585" y="45"/>
                  </a:cubicBezTo>
                  <a:cubicBezTo>
                    <a:pt x="588" y="45"/>
                    <a:pt x="587" y="47"/>
                    <a:pt x="588" y="48"/>
                  </a:cubicBezTo>
                  <a:cubicBezTo>
                    <a:pt x="590" y="48"/>
                    <a:pt x="593" y="48"/>
                    <a:pt x="595" y="48"/>
                  </a:cubicBezTo>
                  <a:cubicBezTo>
                    <a:pt x="596" y="47"/>
                    <a:pt x="598" y="48"/>
                    <a:pt x="598" y="45"/>
                  </a:cubicBezTo>
                  <a:cubicBezTo>
                    <a:pt x="601" y="46"/>
                    <a:pt x="608" y="43"/>
                    <a:pt x="608" y="47"/>
                  </a:cubicBezTo>
                  <a:cubicBezTo>
                    <a:pt x="611" y="47"/>
                    <a:pt x="610" y="44"/>
                    <a:pt x="614" y="45"/>
                  </a:cubicBezTo>
                  <a:cubicBezTo>
                    <a:pt x="614" y="44"/>
                    <a:pt x="613" y="44"/>
                    <a:pt x="612" y="44"/>
                  </a:cubicBezTo>
                  <a:cubicBezTo>
                    <a:pt x="613" y="44"/>
                    <a:pt x="613" y="42"/>
                    <a:pt x="614" y="41"/>
                  </a:cubicBezTo>
                  <a:cubicBezTo>
                    <a:pt x="617" y="42"/>
                    <a:pt x="616" y="38"/>
                    <a:pt x="620" y="40"/>
                  </a:cubicBezTo>
                  <a:cubicBezTo>
                    <a:pt x="621" y="40"/>
                    <a:pt x="620" y="38"/>
                    <a:pt x="620" y="39"/>
                  </a:cubicBezTo>
                  <a:cubicBezTo>
                    <a:pt x="621" y="36"/>
                    <a:pt x="624" y="38"/>
                    <a:pt x="627" y="38"/>
                  </a:cubicBezTo>
                  <a:cubicBezTo>
                    <a:pt x="627" y="43"/>
                    <a:pt x="632" y="36"/>
                    <a:pt x="631" y="40"/>
                  </a:cubicBezTo>
                  <a:cubicBezTo>
                    <a:pt x="635" y="41"/>
                    <a:pt x="638" y="40"/>
                    <a:pt x="642" y="40"/>
                  </a:cubicBezTo>
                  <a:cubicBezTo>
                    <a:pt x="642" y="42"/>
                    <a:pt x="638" y="40"/>
                    <a:pt x="639" y="43"/>
                  </a:cubicBezTo>
                  <a:cubicBezTo>
                    <a:pt x="639" y="45"/>
                    <a:pt x="643" y="44"/>
                    <a:pt x="644" y="44"/>
                  </a:cubicBezTo>
                  <a:cubicBezTo>
                    <a:pt x="648" y="44"/>
                    <a:pt x="651" y="44"/>
                    <a:pt x="654" y="43"/>
                  </a:cubicBezTo>
                  <a:cubicBezTo>
                    <a:pt x="655" y="47"/>
                    <a:pt x="659" y="47"/>
                    <a:pt x="661" y="50"/>
                  </a:cubicBezTo>
                  <a:cubicBezTo>
                    <a:pt x="663" y="49"/>
                    <a:pt x="664" y="51"/>
                    <a:pt x="665" y="51"/>
                  </a:cubicBezTo>
                  <a:cubicBezTo>
                    <a:pt x="671" y="52"/>
                    <a:pt x="678" y="50"/>
                    <a:pt x="684" y="51"/>
                  </a:cubicBezTo>
                  <a:cubicBezTo>
                    <a:pt x="686" y="51"/>
                    <a:pt x="688" y="54"/>
                    <a:pt x="690" y="53"/>
                  </a:cubicBezTo>
                  <a:cubicBezTo>
                    <a:pt x="690" y="55"/>
                    <a:pt x="691" y="55"/>
                    <a:pt x="692" y="55"/>
                  </a:cubicBezTo>
                  <a:cubicBezTo>
                    <a:pt x="692" y="56"/>
                    <a:pt x="692" y="57"/>
                    <a:pt x="692" y="59"/>
                  </a:cubicBezTo>
                  <a:cubicBezTo>
                    <a:pt x="692" y="60"/>
                    <a:pt x="695" y="59"/>
                    <a:pt x="696" y="60"/>
                  </a:cubicBezTo>
                  <a:cubicBezTo>
                    <a:pt x="697" y="61"/>
                    <a:pt x="696" y="59"/>
                    <a:pt x="698" y="60"/>
                  </a:cubicBezTo>
                  <a:cubicBezTo>
                    <a:pt x="698" y="60"/>
                    <a:pt x="698" y="60"/>
                    <a:pt x="699" y="61"/>
                  </a:cubicBezTo>
                  <a:cubicBezTo>
                    <a:pt x="700" y="61"/>
                    <a:pt x="710" y="62"/>
                    <a:pt x="711" y="61"/>
                  </a:cubicBezTo>
                  <a:cubicBezTo>
                    <a:pt x="711" y="60"/>
                    <a:pt x="711" y="60"/>
                    <a:pt x="711" y="60"/>
                  </a:cubicBezTo>
                  <a:cubicBezTo>
                    <a:pt x="712" y="59"/>
                    <a:pt x="714" y="61"/>
                    <a:pt x="714" y="61"/>
                  </a:cubicBezTo>
                  <a:cubicBezTo>
                    <a:pt x="715" y="60"/>
                    <a:pt x="717" y="59"/>
                    <a:pt x="717" y="61"/>
                  </a:cubicBezTo>
                  <a:cubicBezTo>
                    <a:pt x="719" y="59"/>
                    <a:pt x="722" y="58"/>
                    <a:pt x="725" y="58"/>
                  </a:cubicBezTo>
                  <a:cubicBezTo>
                    <a:pt x="724" y="61"/>
                    <a:pt x="725" y="62"/>
                    <a:pt x="726" y="64"/>
                  </a:cubicBezTo>
                  <a:cubicBezTo>
                    <a:pt x="730" y="64"/>
                    <a:pt x="731" y="66"/>
                    <a:pt x="734" y="64"/>
                  </a:cubicBezTo>
                  <a:cubicBezTo>
                    <a:pt x="735" y="63"/>
                    <a:pt x="733" y="63"/>
                    <a:pt x="732" y="62"/>
                  </a:cubicBezTo>
                  <a:cubicBezTo>
                    <a:pt x="733" y="62"/>
                    <a:pt x="733" y="60"/>
                    <a:pt x="733" y="59"/>
                  </a:cubicBezTo>
                  <a:cubicBezTo>
                    <a:pt x="736" y="57"/>
                    <a:pt x="741" y="57"/>
                    <a:pt x="743" y="60"/>
                  </a:cubicBezTo>
                  <a:cubicBezTo>
                    <a:pt x="747" y="60"/>
                    <a:pt x="751" y="59"/>
                    <a:pt x="755" y="60"/>
                  </a:cubicBezTo>
                  <a:cubicBezTo>
                    <a:pt x="757" y="60"/>
                    <a:pt x="759" y="62"/>
                    <a:pt x="760" y="60"/>
                  </a:cubicBezTo>
                  <a:cubicBezTo>
                    <a:pt x="762" y="60"/>
                    <a:pt x="762" y="62"/>
                    <a:pt x="765" y="62"/>
                  </a:cubicBezTo>
                  <a:cubicBezTo>
                    <a:pt x="766" y="63"/>
                    <a:pt x="766" y="64"/>
                    <a:pt x="767" y="64"/>
                  </a:cubicBezTo>
                  <a:cubicBezTo>
                    <a:pt x="767" y="64"/>
                    <a:pt x="768" y="64"/>
                    <a:pt x="768" y="63"/>
                  </a:cubicBezTo>
                  <a:cubicBezTo>
                    <a:pt x="769" y="64"/>
                    <a:pt x="768" y="65"/>
                    <a:pt x="769" y="65"/>
                  </a:cubicBezTo>
                  <a:cubicBezTo>
                    <a:pt x="769" y="66"/>
                    <a:pt x="770" y="65"/>
                    <a:pt x="770" y="65"/>
                  </a:cubicBezTo>
                  <a:cubicBezTo>
                    <a:pt x="771" y="66"/>
                    <a:pt x="773" y="66"/>
                    <a:pt x="775" y="67"/>
                  </a:cubicBezTo>
                  <a:cubicBezTo>
                    <a:pt x="777" y="68"/>
                    <a:pt x="779" y="68"/>
                    <a:pt x="781" y="69"/>
                  </a:cubicBezTo>
                  <a:cubicBezTo>
                    <a:pt x="781" y="69"/>
                    <a:pt x="782" y="71"/>
                    <a:pt x="782" y="71"/>
                  </a:cubicBezTo>
                  <a:cubicBezTo>
                    <a:pt x="782" y="71"/>
                    <a:pt x="783" y="71"/>
                    <a:pt x="784" y="71"/>
                  </a:cubicBezTo>
                  <a:cubicBezTo>
                    <a:pt x="784" y="71"/>
                    <a:pt x="784" y="73"/>
                    <a:pt x="784" y="73"/>
                  </a:cubicBezTo>
                  <a:cubicBezTo>
                    <a:pt x="784" y="73"/>
                    <a:pt x="785" y="73"/>
                    <a:pt x="786" y="73"/>
                  </a:cubicBezTo>
                  <a:cubicBezTo>
                    <a:pt x="786" y="74"/>
                    <a:pt x="785" y="77"/>
                    <a:pt x="789" y="76"/>
                  </a:cubicBezTo>
                  <a:cubicBezTo>
                    <a:pt x="789" y="78"/>
                    <a:pt x="789" y="80"/>
                    <a:pt x="789" y="82"/>
                  </a:cubicBezTo>
                  <a:cubicBezTo>
                    <a:pt x="792" y="82"/>
                    <a:pt x="795" y="82"/>
                    <a:pt x="795" y="79"/>
                  </a:cubicBezTo>
                  <a:cubicBezTo>
                    <a:pt x="798" y="80"/>
                    <a:pt x="802" y="79"/>
                    <a:pt x="804" y="81"/>
                  </a:cubicBezTo>
                  <a:cubicBezTo>
                    <a:pt x="804" y="81"/>
                    <a:pt x="804" y="82"/>
                    <a:pt x="804" y="82"/>
                  </a:cubicBezTo>
                  <a:cubicBezTo>
                    <a:pt x="804" y="83"/>
                    <a:pt x="806" y="82"/>
                    <a:pt x="807" y="82"/>
                  </a:cubicBezTo>
                  <a:cubicBezTo>
                    <a:pt x="806" y="83"/>
                    <a:pt x="805" y="83"/>
                    <a:pt x="805" y="85"/>
                  </a:cubicBezTo>
                  <a:cubicBezTo>
                    <a:pt x="803" y="86"/>
                    <a:pt x="803" y="84"/>
                    <a:pt x="802" y="84"/>
                  </a:cubicBezTo>
                  <a:cubicBezTo>
                    <a:pt x="801" y="85"/>
                    <a:pt x="801" y="87"/>
                    <a:pt x="799" y="86"/>
                  </a:cubicBezTo>
                  <a:cubicBezTo>
                    <a:pt x="800" y="88"/>
                    <a:pt x="802" y="87"/>
                    <a:pt x="801" y="90"/>
                  </a:cubicBezTo>
                  <a:cubicBezTo>
                    <a:pt x="797" y="87"/>
                    <a:pt x="801" y="92"/>
                    <a:pt x="798" y="92"/>
                  </a:cubicBezTo>
                  <a:cubicBezTo>
                    <a:pt x="797" y="92"/>
                    <a:pt x="796" y="93"/>
                    <a:pt x="796" y="94"/>
                  </a:cubicBezTo>
                  <a:cubicBezTo>
                    <a:pt x="795" y="94"/>
                    <a:pt x="794" y="94"/>
                    <a:pt x="793" y="93"/>
                  </a:cubicBezTo>
                  <a:cubicBezTo>
                    <a:pt x="793" y="93"/>
                    <a:pt x="792" y="91"/>
                    <a:pt x="791" y="91"/>
                  </a:cubicBezTo>
                  <a:cubicBezTo>
                    <a:pt x="790" y="90"/>
                    <a:pt x="789" y="91"/>
                    <a:pt x="788" y="90"/>
                  </a:cubicBezTo>
                  <a:cubicBezTo>
                    <a:pt x="787" y="90"/>
                    <a:pt x="786" y="88"/>
                    <a:pt x="786" y="88"/>
                  </a:cubicBezTo>
                  <a:cubicBezTo>
                    <a:pt x="785" y="88"/>
                    <a:pt x="783" y="89"/>
                    <a:pt x="782" y="88"/>
                  </a:cubicBezTo>
                  <a:cubicBezTo>
                    <a:pt x="782" y="88"/>
                    <a:pt x="782" y="87"/>
                    <a:pt x="781" y="87"/>
                  </a:cubicBezTo>
                  <a:cubicBezTo>
                    <a:pt x="780" y="87"/>
                    <a:pt x="778" y="84"/>
                    <a:pt x="777" y="86"/>
                  </a:cubicBezTo>
                  <a:cubicBezTo>
                    <a:pt x="776" y="86"/>
                    <a:pt x="776" y="85"/>
                    <a:pt x="776" y="83"/>
                  </a:cubicBezTo>
                  <a:cubicBezTo>
                    <a:pt x="774" y="83"/>
                    <a:pt x="772" y="83"/>
                    <a:pt x="770" y="83"/>
                  </a:cubicBezTo>
                  <a:cubicBezTo>
                    <a:pt x="769" y="84"/>
                    <a:pt x="770" y="86"/>
                    <a:pt x="770" y="85"/>
                  </a:cubicBezTo>
                  <a:cubicBezTo>
                    <a:pt x="770" y="87"/>
                    <a:pt x="768" y="87"/>
                    <a:pt x="769" y="89"/>
                  </a:cubicBezTo>
                  <a:cubicBezTo>
                    <a:pt x="764" y="89"/>
                    <a:pt x="764" y="92"/>
                    <a:pt x="759" y="91"/>
                  </a:cubicBezTo>
                  <a:cubicBezTo>
                    <a:pt x="758" y="92"/>
                    <a:pt x="758" y="93"/>
                    <a:pt x="756" y="93"/>
                  </a:cubicBezTo>
                  <a:cubicBezTo>
                    <a:pt x="756" y="94"/>
                    <a:pt x="759" y="94"/>
                    <a:pt x="760" y="94"/>
                  </a:cubicBezTo>
                  <a:cubicBezTo>
                    <a:pt x="761" y="94"/>
                    <a:pt x="761" y="96"/>
                    <a:pt x="763" y="96"/>
                  </a:cubicBezTo>
                  <a:cubicBezTo>
                    <a:pt x="762" y="99"/>
                    <a:pt x="762" y="98"/>
                    <a:pt x="764" y="100"/>
                  </a:cubicBezTo>
                  <a:cubicBezTo>
                    <a:pt x="765" y="102"/>
                    <a:pt x="767" y="102"/>
                    <a:pt x="769" y="103"/>
                  </a:cubicBezTo>
                  <a:cubicBezTo>
                    <a:pt x="768" y="104"/>
                    <a:pt x="766" y="106"/>
                    <a:pt x="766" y="106"/>
                  </a:cubicBezTo>
                  <a:cubicBezTo>
                    <a:pt x="763" y="107"/>
                    <a:pt x="763" y="104"/>
                    <a:pt x="762" y="104"/>
                  </a:cubicBezTo>
                  <a:cubicBezTo>
                    <a:pt x="762" y="104"/>
                    <a:pt x="763" y="106"/>
                    <a:pt x="762" y="106"/>
                  </a:cubicBezTo>
                  <a:cubicBezTo>
                    <a:pt x="759" y="106"/>
                    <a:pt x="754" y="106"/>
                    <a:pt x="751" y="107"/>
                  </a:cubicBezTo>
                  <a:cubicBezTo>
                    <a:pt x="750" y="108"/>
                    <a:pt x="746" y="109"/>
                    <a:pt x="747" y="111"/>
                  </a:cubicBezTo>
                  <a:cubicBezTo>
                    <a:pt x="742" y="110"/>
                    <a:pt x="742" y="113"/>
                    <a:pt x="739" y="114"/>
                  </a:cubicBezTo>
                  <a:cubicBezTo>
                    <a:pt x="738" y="115"/>
                    <a:pt x="738" y="115"/>
                    <a:pt x="737" y="116"/>
                  </a:cubicBezTo>
                  <a:cubicBezTo>
                    <a:pt x="736" y="116"/>
                    <a:pt x="735" y="118"/>
                    <a:pt x="734" y="118"/>
                  </a:cubicBezTo>
                  <a:cubicBezTo>
                    <a:pt x="733" y="118"/>
                    <a:pt x="733" y="119"/>
                    <a:pt x="732" y="120"/>
                  </a:cubicBezTo>
                  <a:cubicBezTo>
                    <a:pt x="729" y="119"/>
                    <a:pt x="724" y="121"/>
                    <a:pt x="723" y="119"/>
                  </a:cubicBezTo>
                  <a:cubicBezTo>
                    <a:pt x="722" y="120"/>
                    <a:pt x="719" y="119"/>
                    <a:pt x="720" y="122"/>
                  </a:cubicBezTo>
                  <a:cubicBezTo>
                    <a:pt x="714" y="122"/>
                    <a:pt x="714" y="122"/>
                    <a:pt x="708" y="122"/>
                  </a:cubicBezTo>
                  <a:cubicBezTo>
                    <a:pt x="708" y="122"/>
                    <a:pt x="707" y="123"/>
                    <a:pt x="707" y="123"/>
                  </a:cubicBezTo>
                  <a:cubicBezTo>
                    <a:pt x="706" y="123"/>
                    <a:pt x="704" y="124"/>
                    <a:pt x="704" y="125"/>
                  </a:cubicBezTo>
                  <a:cubicBezTo>
                    <a:pt x="704" y="128"/>
                    <a:pt x="699" y="127"/>
                    <a:pt x="700" y="131"/>
                  </a:cubicBezTo>
                  <a:cubicBezTo>
                    <a:pt x="699" y="134"/>
                    <a:pt x="702" y="134"/>
                    <a:pt x="704" y="135"/>
                  </a:cubicBezTo>
                  <a:cubicBezTo>
                    <a:pt x="703" y="137"/>
                    <a:pt x="703" y="140"/>
                    <a:pt x="700" y="140"/>
                  </a:cubicBezTo>
                  <a:cubicBezTo>
                    <a:pt x="700" y="142"/>
                    <a:pt x="700" y="143"/>
                    <a:pt x="698" y="143"/>
                  </a:cubicBezTo>
                  <a:cubicBezTo>
                    <a:pt x="698" y="144"/>
                    <a:pt x="698" y="145"/>
                    <a:pt x="698" y="146"/>
                  </a:cubicBezTo>
                  <a:cubicBezTo>
                    <a:pt x="698" y="148"/>
                    <a:pt x="700" y="146"/>
                    <a:pt x="700" y="147"/>
                  </a:cubicBezTo>
                  <a:cubicBezTo>
                    <a:pt x="701" y="149"/>
                    <a:pt x="698" y="149"/>
                    <a:pt x="698" y="149"/>
                  </a:cubicBezTo>
                  <a:cubicBezTo>
                    <a:pt x="698" y="150"/>
                    <a:pt x="697" y="152"/>
                    <a:pt x="697" y="152"/>
                  </a:cubicBezTo>
                  <a:cubicBezTo>
                    <a:pt x="696" y="153"/>
                    <a:pt x="693" y="152"/>
                    <a:pt x="692" y="153"/>
                  </a:cubicBezTo>
                  <a:cubicBezTo>
                    <a:pt x="692" y="154"/>
                    <a:pt x="693" y="156"/>
                    <a:pt x="692" y="157"/>
                  </a:cubicBezTo>
                  <a:cubicBezTo>
                    <a:pt x="691" y="158"/>
                    <a:pt x="691" y="155"/>
                    <a:pt x="691" y="155"/>
                  </a:cubicBezTo>
                  <a:cubicBezTo>
                    <a:pt x="691" y="155"/>
                    <a:pt x="688" y="156"/>
                    <a:pt x="690" y="160"/>
                  </a:cubicBezTo>
                  <a:cubicBezTo>
                    <a:pt x="688" y="159"/>
                    <a:pt x="689" y="161"/>
                    <a:pt x="688" y="162"/>
                  </a:cubicBezTo>
                  <a:cubicBezTo>
                    <a:pt x="688" y="162"/>
                    <a:pt x="687" y="161"/>
                    <a:pt x="686" y="162"/>
                  </a:cubicBezTo>
                  <a:cubicBezTo>
                    <a:pt x="686" y="162"/>
                    <a:pt x="686" y="164"/>
                    <a:pt x="685" y="164"/>
                  </a:cubicBezTo>
                  <a:cubicBezTo>
                    <a:pt x="685" y="165"/>
                    <a:pt x="683" y="166"/>
                    <a:pt x="684" y="167"/>
                  </a:cubicBezTo>
                  <a:cubicBezTo>
                    <a:pt x="682" y="167"/>
                    <a:pt x="680" y="167"/>
                    <a:pt x="680" y="168"/>
                  </a:cubicBezTo>
                  <a:cubicBezTo>
                    <a:pt x="678" y="168"/>
                    <a:pt x="680" y="167"/>
                    <a:pt x="680" y="166"/>
                  </a:cubicBezTo>
                  <a:cubicBezTo>
                    <a:pt x="680" y="166"/>
                    <a:pt x="679" y="165"/>
                    <a:pt x="679" y="165"/>
                  </a:cubicBezTo>
                  <a:cubicBezTo>
                    <a:pt x="679" y="164"/>
                    <a:pt x="679" y="163"/>
                    <a:pt x="679" y="163"/>
                  </a:cubicBezTo>
                  <a:cubicBezTo>
                    <a:pt x="678" y="162"/>
                    <a:pt x="678" y="161"/>
                    <a:pt x="677" y="161"/>
                  </a:cubicBezTo>
                  <a:cubicBezTo>
                    <a:pt x="676" y="160"/>
                    <a:pt x="676" y="160"/>
                    <a:pt x="675" y="160"/>
                  </a:cubicBezTo>
                  <a:cubicBezTo>
                    <a:pt x="676" y="158"/>
                    <a:pt x="676" y="156"/>
                    <a:pt x="676" y="154"/>
                  </a:cubicBezTo>
                  <a:cubicBezTo>
                    <a:pt x="676" y="152"/>
                    <a:pt x="675" y="152"/>
                    <a:pt x="675" y="151"/>
                  </a:cubicBezTo>
                  <a:cubicBezTo>
                    <a:pt x="675" y="147"/>
                    <a:pt x="676" y="144"/>
                    <a:pt x="675" y="141"/>
                  </a:cubicBezTo>
                  <a:cubicBezTo>
                    <a:pt x="678" y="144"/>
                    <a:pt x="675" y="139"/>
                    <a:pt x="677" y="137"/>
                  </a:cubicBezTo>
                  <a:cubicBezTo>
                    <a:pt x="677" y="136"/>
                    <a:pt x="678" y="140"/>
                    <a:pt x="679" y="138"/>
                  </a:cubicBezTo>
                  <a:cubicBezTo>
                    <a:pt x="679" y="137"/>
                    <a:pt x="679" y="136"/>
                    <a:pt x="679" y="136"/>
                  </a:cubicBezTo>
                  <a:cubicBezTo>
                    <a:pt x="680" y="134"/>
                    <a:pt x="684" y="132"/>
                    <a:pt x="685" y="131"/>
                  </a:cubicBezTo>
                  <a:cubicBezTo>
                    <a:pt x="685" y="131"/>
                    <a:pt x="686" y="131"/>
                    <a:pt x="686" y="130"/>
                  </a:cubicBezTo>
                  <a:cubicBezTo>
                    <a:pt x="684" y="129"/>
                    <a:pt x="686" y="129"/>
                    <a:pt x="687" y="129"/>
                  </a:cubicBezTo>
                  <a:cubicBezTo>
                    <a:pt x="689" y="128"/>
                    <a:pt x="689" y="127"/>
                    <a:pt x="689" y="124"/>
                  </a:cubicBezTo>
                  <a:cubicBezTo>
                    <a:pt x="689" y="124"/>
                    <a:pt x="693" y="123"/>
                    <a:pt x="692" y="123"/>
                  </a:cubicBezTo>
                  <a:cubicBezTo>
                    <a:pt x="692" y="123"/>
                    <a:pt x="691" y="123"/>
                    <a:pt x="691" y="123"/>
                  </a:cubicBezTo>
                  <a:cubicBezTo>
                    <a:pt x="691" y="122"/>
                    <a:pt x="692" y="121"/>
                    <a:pt x="692" y="121"/>
                  </a:cubicBezTo>
                  <a:cubicBezTo>
                    <a:pt x="693" y="120"/>
                    <a:pt x="695" y="123"/>
                    <a:pt x="694" y="119"/>
                  </a:cubicBezTo>
                  <a:cubicBezTo>
                    <a:pt x="696" y="119"/>
                    <a:pt x="698" y="118"/>
                    <a:pt x="699" y="118"/>
                  </a:cubicBezTo>
                  <a:cubicBezTo>
                    <a:pt x="699" y="118"/>
                    <a:pt x="700" y="116"/>
                    <a:pt x="700" y="116"/>
                  </a:cubicBezTo>
                  <a:cubicBezTo>
                    <a:pt x="700" y="116"/>
                    <a:pt x="701" y="116"/>
                    <a:pt x="702" y="116"/>
                  </a:cubicBezTo>
                  <a:cubicBezTo>
                    <a:pt x="702" y="115"/>
                    <a:pt x="703" y="114"/>
                    <a:pt x="704" y="114"/>
                  </a:cubicBezTo>
                  <a:cubicBezTo>
                    <a:pt x="704" y="113"/>
                    <a:pt x="705" y="114"/>
                    <a:pt x="705" y="113"/>
                  </a:cubicBezTo>
                  <a:cubicBezTo>
                    <a:pt x="705" y="112"/>
                    <a:pt x="706" y="109"/>
                    <a:pt x="707" y="111"/>
                  </a:cubicBezTo>
                  <a:cubicBezTo>
                    <a:pt x="707" y="110"/>
                    <a:pt x="707" y="108"/>
                    <a:pt x="707" y="106"/>
                  </a:cubicBezTo>
                  <a:cubicBezTo>
                    <a:pt x="705" y="106"/>
                    <a:pt x="704" y="106"/>
                    <a:pt x="703" y="107"/>
                  </a:cubicBezTo>
                  <a:cubicBezTo>
                    <a:pt x="702" y="108"/>
                    <a:pt x="701" y="109"/>
                    <a:pt x="701" y="109"/>
                  </a:cubicBezTo>
                  <a:cubicBezTo>
                    <a:pt x="700" y="110"/>
                    <a:pt x="700" y="109"/>
                    <a:pt x="700" y="110"/>
                  </a:cubicBezTo>
                  <a:cubicBezTo>
                    <a:pt x="700" y="112"/>
                    <a:pt x="696" y="111"/>
                    <a:pt x="696" y="114"/>
                  </a:cubicBezTo>
                  <a:cubicBezTo>
                    <a:pt x="694" y="114"/>
                    <a:pt x="693" y="114"/>
                    <a:pt x="693" y="116"/>
                  </a:cubicBezTo>
                  <a:cubicBezTo>
                    <a:pt x="692" y="116"/>
                    <a:pt x="693" y="114"/>
                    <a:pt x="692" y="114"/>
                  </a:cubicBezTo>
                  <a:cubicBezTo>
                    <a:pt x="692" y="114"/>
                    <a:pt x="690" y="114"/>
                    <a:pt x="690" y="114"/>
                  </a:cubicBezTo>
                  <a:cubicBezTo>
                    <a:pt x="690" y="113"/>
                    <a:pt x="691" y="112"/>
                    <a:pt x="690" y="111"/>
                  </a:cubicBezTo>
                  <a:cubicBezTo>
                    <a:pt x="686" y="112"/>
                    <a:pt x="684" y="110"/>
                    <a:pt x="681" y="111"/>
                  </a:cubicBezTo>
                  <a:cubicBezTo>
                    <a:pt x="679" y="111"/>
                    <a:pt x="681" y="113"/>
                    <a:pt x="680" y="113"/>
                  </a:cubicBezTo>
                  <a:cubicBezTo>
                    <a:pt x="678" y="114"/>
                    <a:pt x="677" y="113"/>
                    <a:pt x="676" y="114"/>
                  </a:cubicBezTo>
                  <a:cubicBezTo>
                    <a:pt x="674" y="115"/>
                    <a:pt x="674" y="116"/>
                    <a:pt x="673" y="117"/>
                  </a:cubicBezTo>
                  <a:cubicBezTo>
                    <a:pt x="672" y="118"/>
                    <a:pt x="672" y="119"/>
                    <a:pt x="670" y="119"/>
                  </a:cubicBezTo>
                  <a:cubicBezTo>
                    <a:pt x="669" y="121"/>
                    <a:pt x="672" y="121"/>
                    <a:pt x="671" y="124"/>
                  </a:cubicBezTo>
                  <a:cubicBezTo>
                    <a:pt x="670" y="124"/>
                    <a:pt x="669" y="125"/>
                    <a:pt x="669" y="126"/>
                  </a:cubicBezTo>
                  <a:cubicBezTo>
                    <a:pt x="665" y="126"/>
                    <a:pt x="664" y="128"/>
                    <a:pt x="661" y="127"/>
                  </a:cubicBezTo>
                  <a:cubicBezTo>
                    <a:pt x="660" y="126"/>
                    <a:pt x="660" y="126"/>
                    <a:pt x="661" y="124"/>
                  </a:cubicBezTo>
                  <a:cubicBezTo>
                    <a:pt x="659" y="125"/>
                    <a:pt x="659" y="124"/>
                    <a:pt x="659" y="123"/>
                  </a:cubicBezTo>
                  <a:cubicBezTo>
                    <a:pt x="657" y="122"/>
                    <a:pt x="655" y="123"/>
                    <a:pt x="655" y="122"/>
                  </a:cubicBezTo>
                  <a:cubicBezTo>
                    <a:pt x="650" y="124"/>
                    <a:pt x="645" y="126"/>
                    <a:pt x="639" y="126"/>
                  </a:cubicBezTo>
                  <a:cubicBezTo>
                    <a:pt x="638" y="125"/>
                    <a:pt x="636" y="126"/>
                    <a:pt x="637" y="123"/>
                  </a:cubicBezTo>
                  <a:cubicBezTo>
                    <a:pt x="636" y="123"/>
                    <a:pt x="634" y="123"/>
                    <a:pt x="633" y="123"/>
                  </a:cubicBezTo>
                  <a:cubicBezTo>
                    <a:pt x="629" y="124"/>
                    <a:pt x="626" y="125"/>
                    <a:pt x="623" y="126"/>
                  </a:cubicBezTo>
                  <a:cubicBezTo>
                    <a:pt x="620" y="128"/>
                    <a:pt x="618" y="130"/>
                    <a:pt x="615" y="131"/>
                  </a:cubicBezTo>
                  <a:cubicBezTo>
                    <a:pt x="615" y="133"/>
                    <a:pt x="615" y="134"/>
                    <a:pt x="613" y="134"/>
                  </a:cubicBezTo>
                  <a:cubicBezTo>
                    <a:pt x="614" y="137"/>
                    <a:pt x="612" y="136"/>
                    <a:pt x="612" y="139"/>
                  </a:cubicBezTo>
                  <a:cubicBezTo>
                    <a:pt x="610" y="137"/>
                    <a:pt x="608" y="143"/>
                    <a:pt x="607" y="142"/>
                  </a:cubicBezTo>
                  <a:cubicBezTo>
                    <a:pt x="605" y="140"/>
                    <a:pt x="607" y="142"/>
                    <a:pt x="604" y="143"/>
                  </a:cubicBezTo>
                  <a:cubicBezTo>
                    <a:pt x="603" y="143"/>
                    <a:pt x="603" y="143"/>
                    <a:pt x="602" y="145"/>
                  </a:cubicBezTo>
                  <a:cubicBezTo>
                    <a:pt x="598" y="143"/>
                    <a:pt x="599" y="148"/>
                    <a:pt x="596" y="147"/>
                  </a:cubicBezTo>
                  <a:cubicBezTo>
                    <a:pt x="596" y="148"/>
                    <a:pt x="599" y="152"/>
                    <a:pt x="600" y="150"/>
                  </a:cubicBezTo>
                  <a:cubicBezTo>
                    <a:pt x="601" y="151"/>
                    <a:pt x="600" y="153"/>
                    <a:pt x="601" y="154"/>
                  </a:cubicBezTo>
                  <a:cubicBezTo>
                    <a:pt x="602" y="153"/>
                    <a:pt x="603" y="155"/>
                    <a:pt x="603" y="155"/>
                  </a:cubicBezTo>
                  <a:cubicBezTo>
                    <a:pt x="604" y="155"/>
                    <a:pt x="606" y="154"/>
                    <a:pt x="607" y="154"/>
                  </a:cubicBezTo>
                  <a:cubicBezTo>
                    <a:pt x="608" y="154"/>
                    <a:pt x="609" y="155"/>
                    <a:pt x="608" y="155"/>
                  </a:cubicBezTo>
                  <a:cubicBezTo>
                    <a:pt x="610" y="155"/>
                    <a:pt x="610" y="152"/>
                    <a:pt x="611" y="154"/>
                  </a:cubicBezTo>
                  <a:cubicBezTo>
                    <a:pt x="612" y="154"/>
                    <a:pt x="612" y="153"/>
                    <a:pt x="612" y="152"/>
                  </a:cubicBezTo>
                  <a:cubicBezTo>
                    <a:pt x="614" y="153"/>
                    <a:pt x="614" y="159"/>
                    <a:pt x="616" y="156"/>
                  </a:cubicBezTo>
                  <a:cubicBezTo>
                    <a:pt x="618" y="156"/>
                    <a:pt x="615" y="160"/>
                    <a:pt x="619" y="159"/>
                  </a:cubicBezTo>
                  <a:cubicBezTo>
                    <a:pt x="619" y="160"/>
                    <a:pt x="617" y="159"/>
                    <a:pt x="617" y="160"/>
                  </a:cubicBezTo>
                  <a:cubicBezTo>
                    <a:pt x="617" y="160"/>
                    <a:pt x="618" y="162"/>
                    <a:pt x="618" y="164"/>
                  </a:cubicBezTo>
                  <a:cubicBezTo>
                    <a:pt x="618" y="164"/>
                    <a:pt x="617" y="164"/>
                    <a:pt x="617" y="165"/>
                  </a:cubicBezTo>
                  <a:cubicBezTo>
                    <a:pt x="617" y="165"/>
                    <a:pt x="616" y="166"/>
                    <a:pt x="616" y="166"/>
                  </a:cubicBezTo>
                  <a:cubicBezTo>
                    <a:pt x="615" y="169"/>
                    <a:pt x="617" y="175"/>
                    <a:pt x="614" y="172"/>
                  </a:cubicBezTo>
                  <a:cubicBezTo>
                    <a:pt x="615" y="181"/>
                    <a:pt x="611" y="184"/>
                    <a:pt x="609" y="190"/>
                  </a:cubicBezTo>
                  <a:cubicBezTo>
                    <a:pt x="608" y="191"/>
                    <a:pt x="608" y="191"/>
                    <a:pt x="606" y="190"/>
                  </a:cubicBezTo>
                  <a:cubicBezTo>
                    <a:pt x="606" y="191"/>
                    <a:pt x="607" y="192"/>
                    <a:pt x="606" y="193"/>
                  </a:cubicBezTo>
                  <a:cubicBezTo>
                    <a:pt x="606" y="194"/>
                    <a:pt x="604" y="193"/>
                    <a:pt x="603" y="194"/>
                  </a:cubicBezTo>
                  <a:cubicBezTo>
                    <a:pt x="603" y="194"/>
                    <a:pt x="604" y="196"/>
                    <a:pt x="603" y="196"/>
                  </a:cubicBezTo>
                  <a:cubicBezTo>
                    <a:pt x="603" y="196"/>
                    <a:pt x="602" y="196"/>
                    <a:pt x="602" y="196"/>
                  </a:cubicBezTo>
                  <a:cubicBezTo>
                    <a:pt x="601" y="197"/>
                    <a:pt x="602" y="197"/>
                    <a:pt x="602" y="197"/>
                  </a:cubicBezTo>
                  <a:cubicBezTo>
                    <a:pt x="602" y="198"/>
                    <a:pt x="600" y="198"/>
                    <a:pt x="600" y="199"/>
                  </a:cubicBezTo>
                  <a:cubicBezTo>
                    <a:pt x="599" y="200"/>
                    <a:pt x="599" y="201"/>
                    <a:pt x="599" y="202"/>
                  </a:cubicBezTo>
                  <a:cubicBezTo>
                    <a:pt x="598" y="203"/>
                    <a:pt x="597" y="202"/>
                    <a:pt x="596" y="203"/>
                  </a:cubicBezTo>
                  <a:cubicBezTo>
                    <a:pt x="595" y="203"/>
                    <a:pt x="596" y="205"/>
                    <a:pt x="595" y="206"/>
                  </a:cubicBezTo>
                  <a:cubicBezTo>
                    <a:pt x="595" y="206"/>
                    <a:pt x="593" y="205"/>
                    <a:pt x="593" y="206"/>
                  </a:cubicBezTo>
                  <a:cubicBezTo>
                    <a:pt x="593" y="206"/>
                    <a:pt x="593" y="208"/>
                    <a:pt x="592" y="208"/>
                  </a:cubicBezTo>
                  <a:cubicBezTo>
                    <a:pt x="591" y="207"/>
                    <a:pt x="590" y="206"/>
                    <a:pt x="590" y="209"/>
                  </a:cubicBezTo>
                  <a:cubicBezTo>
                    <a:pt x="585" y="210"/>
                    <a:pt x="586" y="210"/>
                    <a:pt x="581" y="209"/>
                  </a:cubicBezTo>
                  <a:cubicBezTo>
                    <a:pt x="580" y="210"/>
                    <a:pt x="577" y="212"/>
                    <a:pt x="579" y="212"/>
                  </a:cubicBezTo>
                  <a:cubicBezTo>
                    <a:pt x="579" y="214"/>
                    <a:pt x="572" y="213"/>
                    <a:pt x="576" y="214"/>
                  </a:cubicBezTo>
                  <a:cubicBezTo>
                    <a:pt x="576" y="215"/>
                    <a:pt x="574" y="215"/>
                    <a:pt x="574" y="214"/>
                  </a:cubicBezTo>
                  <a:cubicBezTo>
                    <a:pt x="571" y="216"/>
                    <a:pt x="572" y="218"/>
                    <a:pt x="573" y="222"/>
                  </a:cubicBezTo>
                  <a:cubicBezTo>
                    <a:pt x="570" y="222"/>
                    <a:pt x="571" y="222"/>
                    <a:pt x="568" y="222"/>
                  </a:cubicBezTo>
                  <a:cubicBezTo>
                    <a:pt x="569" y="223"/>
                    <a:pt x="569" y="224"/>
                    <a:pt x="567" y="224"/>
                  </a:cubicBezTo>
                  <a:cubicBezTo>
                    <a:pt x="567" y="226"/>
                    <a:pt x="568" y="234"/>
                    <a:pt x="569" y="231"/>
                  </a:cubicBezTo>
                  <a:cubicBezTo>
                    <a:pt x="571" y="231"/>
                    <a:pt x="569" y="239"/>
                    <a:pt x="572" y="239"/>
                  </a:cubicBezTo>
                  <a:cubicBezTo>
                    <a:pt x="574" y="239"/>
                    <a:pt x="571" y="242"/>
                    <a:pt x="574" y="243"/>
                  </a:cubicBezTo>
                  <a:cubicBezTo>
                    <a:pt x="573" y="243"/>
                    <a:pt x="573" y="245"/>
                    <a:pt x="573" y="245"/>
                  </a:cubicBezTo>
                  <a:cubicBezTo>
                    <a:pt x="572" y="245"/>
                    <a:pt x="571" y="244"/>
                    <a:pt x="571" y="244"/>
                  </a:cubicBezTo>
                  <a:cubicBezTo>
                    <a:pt x="570" y="244"/>
                    <a:pt x="571" y="245"/>
                    <a:pt x="570" y="246"/>
                  </a:cubicBezTo>
                  <a:cubicBezTo>
                    <a:pt x="569" y="246"/>
                    <a:pt x="568" y="245"/>
                    <a:pt x="567" y="246"/>
                  </a:cubicBezTo>
                  <a:cubicBezTo>
                    <a:pt x="565" y="246"/>
                    <a:pt x="562" y="248"/>
                    <a:pt x="560" y="247"/>
                  </a:cubicBezTo>
                  <a:cubicBezTo>
                    <a:pt x="560" y="245"/>
                    <a:pt x="561" y="244"/>
                    <a:pt x="561" y="243"/>
                  </a:cubicBezTo>
                  <a:cubicBezTo>
                    <a:pt x="562" y="241"/>
                    <a:pt x="560" y="238"/>
                    <a:pt x="562" y="237"/>
                  </a:cubicBezTo>
                  <a:cubicBezTo>
                    <a:pt x="562" y="236"/>
                    <a:pt x="559" y="236"/>
                    <a:pt x="560" y="233"/>
                  </a:cubicBezTo>
                  <a:cubicBezTo>
                    <a:pt x="558" y="232"/>
                    <a:pt x="557" y="234"/>
                    <a:pt x="555" y="231"/>
                  </a:cubicBezTo>
                  <a:cubicBezTo>
                    <a:pt x="554" y="228"/>
                    <a:pt x="558" y="230"/>
                    <a:pt x="557" y="227"/>
                  </a:cubicBezTo>
                  <a:cubicBezTo>
                    <a:pt x="556" y="226"/>
                    <a:pt x="556" y="226"/>
                    <a:pt x="556" y="227"/>
                  </a:cubicBezTo>
                  <a:cubicBezTo>
                    <a:pt x="555" y="226"/>
                    <a:pt x="554" y="225"/>
                    <a:pt x="554" y="225"/>
                  </a:cubicBezTo>
                  <a:cubicBezTo>
                    <a:pt x="553" y="224"/>
                    <a:pt x="552" y="224"/>
                    <a:pt x="552" y="223"/>
                  </a:cubicBezTo>
                  <a:cubicBezTo>
                    <a:pt x="551" y="223"/>
                    <a:pt x="550" y="224"/>
                    <a:pt x="549" y="224"/>
                  </a:cubicBezTo>
                  <a:cubicBezTo>
                    <a:pt x="548" y="224"/>
                    <a:pt x="548" y="225"/>
                    <a:pt x="549" y="225"/>
                  </a:cubicBezTo>
                  <a:cubicBezTo>
                    <a:pt x="549" y="227"/>
                    <a:pt x="546" y="222"/>
                    <a:pt x="547" y="227"/>
                  </a:cubicBezTo>
                  <a:cubicBezTo>
                    <a:pt x="545" y="225"/>
                    <a:pt x="545" y="229"/>
                    <a:pt x="541" y="227"/>
                  </a:cubicBezTo>
                  <a:cubicBezTo>
                    <a:pt x="544" y="224"/>
                    <a:pt x="541" y="223"/>
                    <a:pt x="544" y="221"/>
                  </a:cubicBezTo>
                  <a:cubicBezTo>
                    <a:pt x="546" y="220"/>
                    <a:pt x="540" y="220"/>
                    <a:pt x="539" y="222"/>
                  </a:cubicBezTo>
                  <a:cubicBezTo>
                    <a:pt x="539" y="224"/>
                    <a:pt x="538" y="221"/>
                    <a:pt x="539" y="221"/>
                  </a:cubicBezTo>
                  <a:cubicBezTo>
                    <a:pt x="537" y="221"/>
                    <a:pt x="537" y="224"/>
                    <a:pt x="536" y="224"/>
                  </a:cubicBezTo>
                  <a:cubicBezTo>
                    <a:pt x="535" y="224"/>
                    <a:pt x="533" y="225"/>
                    <a:pt x="533" y="226"/>
                  </a:cubicBezTo>
                  <a:cubicBezTo>
                    <a:pt x="532" y="226"/>
                    <a:pt x="532" y="226"/>
                    <a:pt x="532" y="228"/>
                  </a:cubicBezTo>
                  <a:cubicBezTo>
                    <a:pt x="528" y="227"/>
                    <a:pt x="529" y="227"/>
                    <a:pt x="525" y="228"/>
                  </a:cubicBezTo>
                  <a:cubicBezTo>
                    <a:pt x="526" y="228"/>
                    <a:pt x="526" y="230"/>
                    <a:pt x="526" y="230"/>
                  </a:cubicBezTo>
                  <a:cubicBezTo>
                    <a:pt x="527" y="231"/>
                    <a:pt x="528" y="230"/>
                    <a:pt x="529" y="230"/>
                  </a:cubicBezTo>
                  <a:cubicBezTo>
                    <a:pt x="529" y="231"/>
                    <a:pt x="529" y="232"/>
                    <a:pt x="529" y="232"/>
                  </a:cubicBezTo>
                  <a:cubicBezTo>
                    <a:pt x="529" y="233"/>
                    <a:pt x="531" y="232"/>
                    <a:pt x="532" y="232"/>
                  </a:cubicBezTo>
                  <a:cubicBezTo>
                    <a:pt x="532" y="233"/>
                    <a:pt x="532" y="234"/>
                    <a:pt x="532" y="234"/>
                  </a:cubicBezTo>
                  <a:cubicBezTo>
                    <a:pt x="533" y="235"/>
                    <a:pt x="534" y="234"/>
                    <a:pt x="535" y="235"/>
                  </a:cubicBezTo>
                  <a:cubicBezTo>
                    <a:pt x="536" y="235"/>
                    <a:pt x="535" y="233"/>
                    <a:pt x="537" y="233"/>
                  </a:cubicBezTo>
                  <a:cubicBezTo>
                    <a:pt x="541" y="233"/>
                    <a:pt x="543" y="234"/>
                    <a:pt x="543" y="237"/>
                  </a:cubicBezTo>
                  <a:cubicBezTo>
                    <a:pt x="542" y="238"/>
                    <a:pt x="540" y="238"/>
                    <a:pt x="539" y="237"/>
                  </a:cubicBezTo>
                  <a:cubicBezTo>
                    <a:pt x="538" y="238"/>
                    <a:pt x="537" y="240"/>
                    <a:pt x="538" y="242"/>
                  </a:cubicBezTo>
                  <a:cubicBezTo>
                    <a:pt x="536" y="242"/>
                    <a:pt x="536" y="243"/>
                    <a:pt x="537" y="243"/>
                  </a:cubicBezTo>
                  <a:cubicBezTo>
                    <a:pt x="536" y="244"/>
                    <a:pt x="534" y="244"/>
                    <a:pt x="533" y="244"/>
                  </a:cubicBezTo>
                  <a:cubicBezTo>
                    <a:pt x="534" y="247"/>
                    <a:pt x="538" y="249"/>
                    <a:pt x="538" y="253"/>
                  </a:cubicBezTo>
                  <a:cubicBezTo>
                    <a:pt x="540" y="250"/>
                    <a:pt x="539" y="253"/>
                    <a:pt x="540" y="254"/>
                  </a:cubicBezTo>
                  <a:cubicBezTo>
                    <a:pt x="540" y="258"/>
                    <a:pt x="541" y="263"/>
                    <a:pt x="539" y="265"/>
                  </a:cubicBezTo>
                  <a:cubicBezTo>
                    <a:pt x="541" y="267"/>
                    <a:pt x="542" y="270"/>
                    <a:pt x="541" y="274"/>
                  </a:cubicBezTo>
                  <a:cubicBezTo>
                    <a:pt x="538" y="272"/>
                    <a:pt x="540" y="279"/>
                    <a:pt x="539" y="277"/>
                  </a:cubicBezTo>
                  <a:cubicBezTo>
                    <a:pt x="537" y="276"/>
                    <a:pt x="538" y="277"/>
                    <a:pt x="538" y="278"/>
                  </a:cubicBezTo>
                  <a:cubicBezTo>
                    <a:pt x="537" y="279"/>
                    <a:pt x="535" y="279"/>
                    <a:pt x="536" y="282"/>
                  </a:cubicBezTo>
                  <a:cubicBezTo>
                    <a:pt x="533" y="281"/>
                    <a:pt x="535" y="285"/>
                    <a:pt x="532" y="284"/>
                  </a:cubicBezTo>
                  <a:cubicBezTo>
                    <a:pt x="534" y="286"/>
                    <a:pt x="528" y="288"/>
                    <a:pt x="529" y="289"/>
                  </a:cubicBezTo>
                  <a:cubicBezTo>
                    <a:pt x="531" y="290"/>
                    <a:pt x="529" y="289"/>
                    <a:pt x="527" y="291"/>
                  </a:cubicBezTo>
                  <a:cubicBezTo>
                    <a:pt x="526" y="291"/>
                    <a:pt x="527" y="293"/>
                    <a:pt x="526" y="293"/>
                  </a:cubicBezTo>
                  <a:cubicBezTo>
                    <a:pt x="526" y="294"/>
                    <a:pt x="524" y="293"/>
                    <a:pt x="524" y="293"/>
                  </a:cubicBezTo>
                  <a:cubicBezTo>
                    <a:pt x="524" y="294"/>
                    <a:pt x="525" y="295"/>
                    <a:pt x="524" y="295"/>
                  </a:cubicBezTo>
                  <a:cubicBezTo>
                    <a:pt x="523" y="296"/>
                    <a:pt x="520" y="295"/>
                    <a:pt x="521" y="297"/>
                  </a:cubicBezTo>
                  <a:cubicBezTo>
                    <a:pt x="515" y="298"/>
                    <a:pt x="516" y="298"/>
                    <a:pt x="510" y="297"/>
                  </a:cubicBezTo>
                  <a:cubicBezTo>
                    <a:pt x="509" y="297"/>
                    <a:pt x="509" y="299"/>
                    <a:pt x="509" y="300"/>
                  </a:cubicBezTo>
                  <a:cubicBezTo>
                    <a:pt x="507" y="298"/>
                    <a:pt x="504" y="302"/>
                    <a:pt x="503" y="302"/>
                  </a:cubicBezTo>
                  <a:cubicBezTo>
                    <a:pt x="502" y="300"/>
                    <a:pt x="503" y="303"/>
                    <a:pt x="499" y="303"/>
                  </a:cubicBezTo>
                  <a:cubicBezTo>
                    <a:pt x="498" y="303"/>
                    <a:pt x="500" y="305"/>
                    <a:pt x="498" y="305"/>
                  </a:cubicBezTo>
                  <a:cubicBezTo>
                    <a:pt x="496" y="307"/>
                    <a:pt x="495" y="303"/>
                    <a:pt x="493" y="303"/>
                  </a:cubicBezTo>
                  <a:cubicBezTo>
                    <a:pt x="490" y="302"/>
                    <a:pt x="489" y="304"/>
                    <a:pt x="487" y="304"/>
                  </a:cubicBezTo>
                  <a:cubicBezTo>
                    <a:pt x="486" y="305"/>
                    <a:pt x="485" y="306"/>
                    <a:pt x="485" y="308"/>
                  </a:cubicBezTo>
                  <a:cubicBezTo>
                    <a:pt x="482" y="307"/>
                    <a:pt x="482" y="309"/>
                    <a:pt x="480" y="310"/>
                  </a:cubicBezTo>
                  <a:cubicBezTo>
                    <a:pt x="479" y="312"/>
                    <a:pt x="482" y="311"/>
                    <a:pt x="482" y="313"/>
                  </a:cubicBezTo>
                  <a:cubicBezTo>
                    <a:pt x="482" y="314"/>
                    <a:pt x="482" y="315"/>
                    <a:pt x="483" y="315"/>
                  </a:cubicBezTo>
                  <a:cubicBezTo>
                    <a:pt x="484" y="315"/>
                    <a:pt x="484" y="317"/>
                    <a:pt x="484" y="317"/>
                  </a:cubicBezTo>
                  <a:cubicBezTo>
                    <a:pt x="485" y="318"/>
                    <a:pt x="486" y="318"/>
                    <a:pt x="487" y="318"/>
                  </a:cubicBezTo>
                  <a:cubicBezTo>
                    <a:pt x="487" y="318"/>
                    <a:pt x="487" y="320"/>
                    <a:pt x="487" y="320"/>
                  </a:cubicBezTo>
                  <a:cubicBezTo>
                    <a:pt x="487" y="320"/>
                    <a:pt x="489" y="320"/>
                    <a:pt x="489" y="320"/>
                  </a:cubicBezTo>
                  <a:cubicBezTo>
                    <a:pt x="490" y="321"/>
                    <a:pt x="490" y="323"/>
                    <a:pt x="491" y="325"/>
                  </a:cubicBezTo>
                  <a:cubicBezTo>
                    <a:pt x="491" y="326"/>
                    <a:pt x="494" y="328"/>
                    <a:pt x="494" y="328"/>
                  </a:cubicBezTo>
                  <a:cubicBezTo>
                    <a:pt x="494" y="329"/>
                    <a:pt x="494" y="330"/>
                    <a:pt x="494" y="332"/>
                  </a:cubicBezTo>
                  <a:cubicBezTo>
                    <a:pt x="494" y="333"/>
                    <a:pt x="495" y="334"/>
                    <a:pt x="495" y="335"/>
                  </a:cubicBezTo>
                  <a:cubicBezTo>
                    <a:pt x="495" y="337"/>
                    <a:pt x="494" y="337"/>
                    <a:pt x="494" y="338"/>
                  </a:cubicBezTo>
                  <a:cubicBezTo>
                    <a:pt x="493" y="340"/>
                    <a:pt x="494" y="342"/>
                    <a:pt x="492" y="340"/>
                  </a:cubicBezTo>
                  <a:cubicBezTo>
                    <a:pt x="493" y="344"/>
                    <a:pt x="489" y="342"/>
                    <a:pt x="490" y="345"/>
                  </a:cubicBezTo>
                  <a:cubicBezTo>
                    <a:pt x="486" y="344"/>
                    <a:pt x="487" y="347"/>
                    <a:pt x="484" y="347"/>
                  </a:cubicBezTo>
                  <a:cubicBezTo>
                    <a:pt x="483" y="347"/>
                    <a:pt x="484" y="348"/>
                    <a:pt x="483" y="349"/>
                  </a:cubicBezTo>
                  <a:cubicBezTo>
                    <a:pt x="483" y="349"/>
                    <a:pt x="481" y="349"/>
                    <a:pt x="481" y="350"/>
                  </a:cubicBezTo>
                  <a:cubicBezTo>
                    <a:pt x="482" y="351"/>
                    <a:pt x="482" y="350"/>
                    <a:pt x="481" y="351"/>
                  </a:cubicBezTo>
                  <a:cubicBezTo>
                    <a:pt x="480" y="351"/>
                    <a:pt x="480" y="353"/>
                    <a:pt x="478" y="353"/>
                  </a:cubicBezTo>
                  <a:cubicBezTo>
                    <a:pt x="479" y="348"/>
                    <a:pt x="477" y="352"/>
                    <a:pt x="476" y="350"/>
                  </a:cubicBezTo>
                  <a:cubicBezTo>
                    <a:pt x="476" y="349"/>
                    <a:pt x="476" y="347"/>
                    <a:pt x="475" y="346"/>
                  </a:cubicBezTo>
                  <a:cubicBezTo>
                    <a:pt x="474" y="346"/>
                    <a:pt x="473" y="346"/>
                    <a:pt x="473" y="346"/>
                  </a:cubicBezTo>
                  <a:cubicBezTo>
                    <a:pt x="472" y="346"/>
                    <a:pt x="473" y="344"/>
                    <a:pt x="473" y="344"/>
                  </a:cubicBezTo>
                  <a:cubicBezTo>
                    <a:pt x="472" y="343"/>
                    <a:pt x="469" y="344"/>
                    <a:pt x="469" y="343"/>
                  </a:cubicBezTo>
                  <a:cubicBezTo>
                    <a:pt x="469" y="343"/>
                    <a:pt x="469" y="341"/>
                    <a:pt x="469" y="341"/>
                  </a:cubicBezTo>
                  <a:cubicBezTo>
                    <a:pt x="468" y="341"/>
                    <a:pt x="467" y="341"/>
                    <a:pt x="466" y="341"/>
                  </a:cubicBezTo>
                  <a:cubicBezTo>
                    <a:pt x="465" y="341"/>
                    <a:pt x="466" y="339"/>
                    <a:pt x="465" y="338"/>
                  </a:cubicBezTo>
                  <a:cubicBezTo>
                    <a:pt x="464" y="338"/>
                    <a:pt x="464" y="339"/>
                    <a:pt x="464" y="339"/>
                  </a:cubicBezTo>
                  <a:cubicBezTo>
                    <a:pt x="462" y="337"/>
                    <a:pt x="463" y="337"/>
                    <a:pt x="461" y="335"/>
                  </a:cubicBezTo>
                  <a:cubicBezTo>
                    <a:pt x="458" y="334"/>
                    <a:pt x="459" y="339"/>
                    <a:pt x="458" y="340"/>
                  </a:cubicBezTo>
                  <a:cubicBezTo>
                    <a:pt x="458" y="341"/>
                    <a:pt x="457" y="341"/>
                    <a:pt x="456" y="341"/>
                  </a:cubicBezTo>
                  <a:cubicBezTo>
                    <a:pt x="456" y="343"/>
                    <a:pt x="457" y="346"/>
                    <a:pt x="455" y="347"/>
                  </a:cubicBezTo>
                  <a:cubicBezTo>
                    <a:pt x="456" y="348"/>
                    <a:pt x="456" y="348"/>
                    <a:pt x="456" y="350"/>
                  </a:cubicBezTo>
                  <a:cubicBezTo>
                    <a:pt x="457" y="351"/>
                    <a:pt x="458" y="352"/>
                    <a:pt x="458" y="351"/>
                  </a:cubicBezTo>
                  <a:cubicBezTo>
                    <a:pt x="461" y="353"/>
                    <a:pt x="459" y="354"/>
                    <a:pt x="459" y="357"/>
                  </a:cubicBezTo>
                  <a:cubicBezTo>
                    <a:pt x="459" y="358"/>
                    <a:pt x="460" y="358"/>
                    <a:pt x="460" y="359"/>
                  </a:cubicBezTo>
                  <a:cubicBezTo>
                    <a:pt x="461" y="360"/>
                    <a:pt x="462" y="361"/>
                    <a:pt x="462" y="361"/>
                  </a:cubicBezTo>
                  <a:cubicBezTo>
                    <a:pt x="464" y="362"/>
                    <a:pt x="465" y="363"/>
                    <a:pt x="467" y="364"/>
                  </a:cubicBezTo>
                  <a:cubicBezTo>
                    <a:pt x="467" y="364"/>
                    <a:pt x="467" y="365"/>
                    <a:pt x="468" y="365"/>
                  </a:cubicBezTo>
                  <a:cubicBezTo>
                    <a:pt x="469" y="365"/>
                    <a:pt x="469" y="366"/>
                    <a:pt x="469" y="367"/>
                  </a:cubicBezTo>
                  <a:cubicBezTo>
                    <a:pt x="469" y="368"/>
                    <a:pt x="470" y="367"/>
                    <a:pt x="471" y="368"/>
                  </a:cubicBezTo>
                  <a:cubicBezTo>
                    <a:pt x="471" y="369"/>
                    <a:pt x="470" y="371"/>
                    <a:pt x="471" y="372"/>
                  </a:cubicBezTo>
                  <a:cubicBezTo>
                    <a:pt x="471" y="372"/>
                    <a:pt x="473" y="373"/>
                    <a:pt x="473" y="374"/>
                  </a:cubicBezTo>
                  <a:cubicBezTo>
                    <a:pt x="473" y="374"/>
                    <a:pt x="470" y="377"/>
                    <a:pt x="474" y="377"/>
                  </a:cubicBezTo>
                  <a:cubicBezTo>
                    <a:pt x="473" y="380"/>
                    <a:pt x="471" y="379"/>
                    <a:pt x="470" y="378"/>
                  </a:cubicBezTo>
                  <a:cubicBezTo>
                    <a:pt x="469" y="378"/>
                    <a:pt x="466" y="378"/>
                    <a:pt x="465" y="377"/>
                  </a:cubicBezTo>
                  <a:cubicBezTo>
                    <a:pt x="465" y="378"/>
                    <a:pt x="466" y="373"/>
                    <a:pt x="464" y="376"/>
                  </a:cubicBezTo>
                  <a:cubicBezTo>
                    <a:pt x="462" y="376"/>
                    <a:pt x="463" y="373"/>
                    <a:pt x="462" y="372"/>
                  </a:cubicBezTo>
                  <a:cubicBezTo>
                    <a:pt x="462" y="371"/>
                    <a:pt x="460" y="370"/>
                    <a:pt x="459" y="369"/>
                  </a:cubicBezTo>
                  <a:cubicBezTo>
                    <a:pt x="459" y="367"/>
                    <a:pt x="459" y="366"/>
                    <a:pt x="460" y="366"/>
                  </a:cubicBezTo>
                  <a:cubicBezTo>
                    <a:pt x="459" y="364"/>
                    <a:pt x="458" y="361"/>
                    <a:pt x="455" y="360"/>
                  </a:cubicBezTo>
                  <a:cubicBezTo>
                    <a:pt x="456" y="359"/>
                    <a:pt x="454" y="358"/>
                    <a:pt x="455" y="357"/>
                  </a:cubicBezTo>
                  <a:cubicBezTo>
                    <a:pt x="455" y="356"/>
                    <a:pt x="454" y="356"/>
                    <a:pt x="453" y="355"/>
                  </a:cubicBezTo>
                  <a:cubicBezTo>
                    <a:pt x="453" y="354"/>
                    <a:pt x="453" y="353"/>
                    <a:pt x="452" y="353"/>
                  </a:cubicBezTo>
                  <a:cubicBezTo>
                    <a:pt x="451" y="351"/>
                    <a:pt x="452" y="350"/>
                    <a:pt x="453" y="349"/>
                  </a:cubicBezTo>
                  <a:cubicBezTo>
                    <a:pt x="453" y="347"/>
                    <a:pt x="452" y="346"/>
                    <a:pt x="451" y="346"/>
                  </a:cubicBezTo>
                  <a:cubicBezTo>
                    <a:pt x="451" y="345"/>
                    <a:pt x="452" y="344"/>
                    <a:pt x="451" y="344"/>
                  </a:cubicBezTo>
                  <a:cubicBezTo>
                    <a:pt x="451" y="343"/>
                    <a:pt x="453" y="343"/>
                    <a:pt x="455" y="343"/>
                  </a:cubicBezTo>
                  <a:cubicBezTo>
                    <a:pt x="454" y="342"/>
                    <a:pt x="454" y="342"/>
                    <a:pt x="454" y="341"/>
                  </a:cubicBezTo>
                  <a:cubicBezTo>
                    <a:pt x="454" y="340"/>
                    <a:pt x="455" y="340"/>
                    <a:pt x="455" y="339"/>
                  </a:cubicBezTo>
                  <a:cubicBezTo>
                    <a:pt x="454" y="338"/>
                    <a:pt x="453" y="336"/>
                    <a:pt x="453" y="334"/>
                  </a:cubicBezTo>
                  <a:cubicBezTo>
                    <a:pt x="452" y="332"/>
                    <a:pt x="453" y="330"/>
                    <a:pt x="453" y="329"/>
                  </a:cubicBezTo>
                  <a:cubicBezTo>
                    <a:pt x="452" y="328"/>
                    <a:pt x="451" y="328"/>
                    <a:pt x="451" y="327"/>
                  </a:cubicBezTo>
                  <a:cubicBezTo>
                    <a:pt x="450" y="326"/>
                    <a:pt x="450" y="325"/>
                    <a:pt x="450" y="324"/>
                  </a:cubicBezTo>
                  <a:cubicBezTo>
                    <a:pt x="449" y="322"/>
                    <a:pt x="448" y="321"/>
                    <a:pt x="447" y="320"/>
                  </a:cubicBezTo>
                  <a:cubicBezTo>
                    <a:pt x="444" y="320"/>
                    <a:pt x="446" y="324"/>
                    <a:pt x="443" y="321"/>
                  </a:cubicBezTo>
                  <a:cubicBezTo>
                    <a:pt x="442" y="321"/>
                    <a:pt x="443" y="323"/>
                    <a:pt x="442" y="324"/>
                  </a:cubicBezTo>
                  <a:cubicBezTo>
                    <a:pt x="442" y="324"/>
                    <a:pt x="440" y="324"/>
                    <a:pt x="440" y="324"/>
                  </a:cubicBezTo>
                  <a:cubicBezTo>
                    <a:pt x="440" y="325"/>
                    <a:pt x="441" y="326"/>
                    <a:pt x="439" y="326"/>
                  </a:cubicBezTo>
                  <a:cubicBezTo>
                    <a:pt x="437" y="326"/>
                    <a:pt x="437" y="325"/>
                    <a:pt x="436" y="323"/>
                  </a:cubicBezTo>
                  <a:cubicBezTo>
                    <a:pt x="436" y="322"/>
                    <a:pt x="436" y="322"/>
                    <a:pt x="435" y="322"/>
                  </a:cubicBezTo>
                  <a:cubicBezTo>
                    <a:pt x="435" y="321"/>
                    <a:pt x="436" y="321"/>
                    <a:pt x="436" y="320"/>
                  </a:cubicBezTo>
                  <a:cubicBezTo>
                    <a:pt x="436" y="319"/>
                    <a:pt x="434" y="315"/>
                    <a:pt x="436" y="313"/>
                  </a:cubicBezTo>
                  <a:cubicBezTo>
                    <a:pt x="435" y="313"/>
                    <a:pt x="434" y="312"/>
                    <a:pt x="434" y="308"/>
                  </a:cubicBezTo>
                  <a:cubicBezTo>
                    <a:pt x="434" y="308"/>
                    <a:pt x="434" y="309"/>
                    <a:pt x="434" y="310"/>
                  </a:cubicBezTo>
                  <a:cubicBezTo>
                    <a:pt x="432" y="309"/>
                    <a:pt x="433" y="306"/>
                    <a:pt x="432" y="304"/>
                  </a:cubicBezTo>
                  <a:cubicBezTo>
                    <a:pt x="431" y="303"/>
                    <a:pt x="430" y="303"/>
                    <a:pt x="430" y="302"/>
                  </a:cubicBezTo>
                  <a:cubicBezTo>
                    <a:pt x="429" y="302"/>
                    <a:pt x="429" y="301"/>
                    <a:pt x="429" y="300"/>
                  </a:cubicBezTo>
                  <a:cubicBezTo>
                    <a:pt x="428" y="299"/>
                    <a:pt x="425" y="299"/>
                    <a:pt x="426" y="297"/>
                  </a:cubicBezTo>
                  <a:cubicBezTo>
                    <a:pt x="423" y="297"/>
                    <a:pt x="422" y="299"/>
                    <a:pt x="420" y="300"/>
                  </a:cubicBezTo>
                  <a:cubicBezTo>
                    <a:pt x="419" y="300"/>
                    <a:pt x="417" y="300"/>
                    <a:pt x="417" y="301"/>
                  </a:cubicBezTo>
                  <a:cubicBezTo>
                    <a:pt x="415" y="301"/>
                    <a:pt x="413" y="301"/>
                    <a:pt x="411" y="301"/>
                  </a:cubicBezTo>
                  <a:cubicBezTo>
                    <a:pt x="410" y="302"/>
                    <a:pt x="409" y="302"/>
                    <a:pt x="409" y="303"/>
                  </a:cubicBezTo>
                  <a:cubicBezTo>
                    <a:pt x="408" y="303"/>
                    <a:pt x="408" y="303"/>
                    <a:pt x="408" y="304"/>
                  </a:cubicBezTo>
                  <a:cubicBezTo>
                    <a:pt x="408" y="305"/>
                    <a:pt x="406" y="305"/>
                    <a:pt x="405" y="306"/>
                  </a:cubicBezTo>
                  <a:cubicBezTo>
                    <a:pt x="403" y="308"/>
                    <a:pt x="401" y="311"/>
                    <a:pt x="397" y="312"/>
                  </a:cubicBezTo>
                  <a:cubicBezTo>
                    <a:pt x="395" y="314"/>
                    <a:pt x="394" y="318"/>
                    <a:pt x="391" y="318"/>
                  </a:cubicBezTo>
                  <a:cubicBezTo>
                    <a:pt x="392" y="320"/>
                    <a:pt x="391" y="320"/>
                    <a:pt x="389" y="320"/>
                  </a:cubicBezTo>
                  <a:cubicBezTo>
                    <a:pt x="389" y="321"/>
                    <a:pt x="389" y="322"/>
                    <a:pt x="390" y="322"/>
                  </a:cubicBezTo>
                  <a:cubicBezTo>
                    <a:pt x="389" y="323"/>
                    <a:pt x="388" y="323"/>
                    <a:pt x="388" y="322"/>
                  </a:cubicBezTo>
                  <a:cubicBezTo>
                    <a:pt x="386" y="322"/>
                    <a:pt x="387" y="325"/>
                    <a:pt x="384" y="324"/>
                  </a:cubicBezTo>
                  <a:cubicBezTo>
                    <a:pt x="383" y="325"/>
                    <a:pt x="383" y="326"/>
                    <a:pt x="381" y="326"/>
                  </a:cubicBezTo>
                  <a:cubicBezTo>
                    <a:pt x="381" y="327"/>
                    <a:pt x="382" y="328"/>
                    <a:pt x="382" y="329"/>
                  </a:cubicBezTo>
                  <a:cubicBezTo>
                    <a:pt x="382" y="331"/>
                    <a:pt x="381" y="333"/>
                    <a:pt x="380" y="336"/>
                  </a:cubicBezTo>
                  <a:cubicBezTo>
                    <a:pt x="379" y="341"/>
                    <a:pt x="380" y="345"/>
                    <a:pt x="379" y="347"/>
                  </a:cubicBezTo>
                  <a:cubicBezTo>
                    <a:pt x="379" y="347"/>
                    <a:pt x="377" y="347"/>
                    <a:pt x="377" y="347"/>
                  </a:cubicBezTo>
                  <a:cubicBezTo>
                    <a:pt x="376" y="348"/>
                    <a:pt x="377" y="350"/>
                    <a:pt x="376" y="351"/>
                  </a:cubicBezTo>
                  <a:cubicBezTo>
                    <a:pt x="375" y="352"/>
                    <a:pt x="374" y="351"/>
                    <a:pt x="372" y="352"/>
                  </a:cubicBezTo>
                  <a:cubicBezTo>
                    <a:pt x="372" y="352"/>
                    <a:pt x="372" y="354"/>
                    <a:pt x="370" y="354"/>
                  </a:cubicBezTo>
                  <a:cubicBezTo>
                    <a:pt x="367" y="351"/>
                    <a:pt x="366" y="348"/>
                    <a:pt x="365" y="344"/>
                  </a:cubicBezTo>
                  <a:cubicBezTo>
                    <a:pt x="364" y="344"/>
                    <a:pt x="364" y="343"/>
                    <a:pt x="363" y="342"/>
                  </a:cubicBezTo>
                  <a:cubicBezTo>
                    <a:pt x="362" y="342"/>
                    <a:pt x="362" y="341"/>
                    <a:pt x="361" y="341"/>
                  </a:cubicBezTo>
                  <a:cubicBezTo>
                    <a:pt x="360" y="338"/>
                    <a:pt x="362" y="338"/>
                    <a:pt x="363" y="336"/>
                  </a:cubicBezTo>
                  <a:cubicBezTo>
                    <a:pt x="363" y="335"/>
                    <a:pt x="361" y="334"/>
                    <a:pt x="360" y="333"/>
                  </a:cubicBezTo>
                  <a:cubicBezTo>
                    <a:pt x="359" y="331"/>
                    <a:pt x="359" y="330"/>
                    <a:pt x="357" y="330"/>
                  </a:cubicBezTo>
                  <a:cubicBezTo>
                    <a:pt x="357" y="328"/>
                    <a:pt x="356" y="326"/>
                    <a:pt x="355" y="324"/>
                  </a:cubicBezTo>
                  <a:cubicBezTo>
                    <a:pt x="354" y="322"/>
                    <a:pt x="354" y="315"/>
                    <a:pt x="353" y="311"/>
                  </a:cubicBezTo>
                  <a:cubicBezTo>
                    <a:pt x="353" y="308"/>
                    <a:pt x="352" y="303"/>
                    <a:pt x="351" y="299"/>
                  </a:cubicBezTo>
                  <a:cubicBezTo>
                    <a:pt x="350" y="299"/>
                    <a:pt x="347" y="303"/>
                    <a:pt x="350" y="304"/>
                  </a:cubicBezTo>
                  <a:cubicBezTo>
                    <a:pt x="349" y="306"/>
                    <a:pt x="346" y="304"/>
                    <a:pt x="345" y="304"/>
                  </a:cubicBezTo>
                  <a:cubicBezTo>
                    <a:pt x="344" y="304"/>
                    <a:pt x="343" y="304"/>
                    <a:pt x="343" y="304"/>
                  </a:cubicBezTo>
                  <a:cubicBezTo>
                    <a:pt x="342" y="303"/>
                    <a:pt x="341" y="300"/>
                    <a:pt x="339" y="301"/>
                  </a:cubicBezTo>
                  <a:cubicBezTo>
                    <a:pt x="339" y="299"/>
                    <a:pt x="340" y="299"/>
                    <a:pt x="341" y="299"/>
                  </a:cubicBezTo>
                  <a:cubicBezTo>
                    <a:pt x="340" y="298"/>
                    <a:pt x="341" y="298"/>
                    <a:pt x="341" y="296"/>
                  </a:cubicBezTo>
                  <a:cubicBezTo>
                    <a:pt x="341" y="295"/>
                    <a:pt x="338" y="296"/>
                    <a:pt x="337" y="295"/>
                  </a:cubicBezTo>
                  <a:cubicBezTo>
                    <a:pt x="336" y="295"/>
                    <a:pt x="335" y="291"/>
                    <a:pt x="334" y="293"/>
                  </a:cubicBezTo>
                  <a:cubicBezTo>
                    <a:pt x="332" y="293"/>
                    <a:pt x="333" y="290"/>
                    <a:pt x="333" y="291"/>
                  </a:cubicBezTo>
                  <a:cubicBezTo>
                    <a:pt x="333" y="289"/>
                    <a:pt x="331" y="290"/>
                    <a:pt x="331" y="288"/>
                  </a:cubicBezTo>
                  <a:cubicBezTo>
                    <a:pt x="331" y="287"/>
                    <a:pt x="328" y="288"/>
                    <a:pt x="328" y="288"/>
                  </a:cubicBezTo>
                  <a:cubicBezTo>
                    <a:pt x="327" y="288"/>
                    <a:pt x="328" y="286"/>
                    <a:pt x="328" y="286"/>
                  </a:cubicBezTo>
                  <a:cubicBezTo>
                    <a:pt x="325" y="285"/>
                    <a:pt x="324" y="287"/>
                    <a:pt x="322" y="287"/>
                  </a:cubicBezTo>
                  <a:cubicBezTo>
                    <a:pt x="321" y="287"/>
                    <a:pt x="320" y="287"/>
                    <a:pt x="320" y="287"/>
                  </a:cubicBezTo>
                  <a:cubicBezTo>
                    <a:pt x="319" y="286"/>
                    <a:pt x="318" y="285"/>
                    <a:pt x="318" y="288"/>
                  </a:cubicBezTo>
                  <a:cubicBezTo>
                    <a:pt x="309" y="288"/>
                    <a:pt x="302" y="287"/>
                    <a:pt x="295" y="286"/>
                  </a:cubicBezTo>
                  <a:cubicBezTo>
                    <a:pt x="296" y="284"/>
                    <a:pt x="293" y="284"/>
                    <a:pt x="293" y="283"/>
                  </a:cubicBezTo>
                  <a:cubicBezTo>
                    <a:pt x="293" y="281"/>
                    <a:pt x="289" y="285"/>
                    <a:pt x="291" y="281"/>
                  </a:cubicBezTo>
                  <a:cubicBezTo>
                    <a:pt x="290" y="281"/>
                    <a:pt x="290" y="281"/>
                    <a:pt x="289" y="280"/>
                  </a:cubicBezTo>
                  <a:cubicBezTo>
                    <a:pt x="287" y="281"/>
                    <a:pt x="280" y="280"/>
                    <a:pt x="277" y="279"/>
                  </a:cubicBezTo>
                  <a:cubicBezTo>
                    <a:pt x="276" y="279"/>
                    <a:pt x="275" y="279"/>
                    <a:pt x="275" y="277"/>
                  </a:cubicBezTo>
                  <a:cubicBezTo>
                    <a:pt x="271" y="278"/>
                    <a:pt x="272" y="274"/>
                    <a:pt x="268" y="274"/>
                  </a:cubicBezTo>
                  <a:cubicBezTo>
                    <a:pt x="268" y="271"/>
                    <a:pt x="266" y="269"/>
                    <a:pt x="265" y="266"/>
                  </a:cubicBezTo>
                  <a:cubicBezTo>
                    <a:pt x="256" y="264"/>
                    <a:pt x="256" y="269"/>
                    <a:pt x="257" y="273"/>
                  </a:cubicBezTo>
                  <a:cubicBezTo>
                    <a:pt x="257" y="275"/>
                    <a:pt x="261" y="277"/>
                    <a:pt x="264" y="280"/>
                  </a:cubicBezTo>
                  <a:cubicBezTo>
                    <a:pt x="264" y="281"/>
                    <a:pt x="266" y="286"/>
                    <a:pt x="268" y="285"/>
                  </a:cubicBezTo>
                  <a:cubicBezTo>
                    <a:pt x="268" y="287"/>
                    <a:pt x="270" y="287"/>
                    <a:pt x="269" y="290"/>
                  </a:cubicBezTo>
                  <a:cubicBezTo>
                    <a:pt x="272" y="290"/>
                    <a:pt x="277" y="289"/>
                    <a:pt x="274" y="292"/>
                  </a:cubicBezTo>
                  <a:cubicBezTo>
                    <a:pt x="276" y="292"/>
                    <a:pt x="275" y="290"/>
                    <a:pt x="276" y="290"/>
                  </a:cubicBezTo>
                  <a:cubicBezTo>
                    <a:pt x="277" y="289"/>
                    <a:pt x="280" y="290"/>
                    <a:pt x="280" y="288"/>
                  </a:cubicBezTo>
                  <a:cubicBezTo>
                    <a:pt x="280" y="287"/>
                    <a:pt x="281" y="287"/>
                    <a:pt x="282" y="287"/>
                  </a:cubicBezTo>
                  <a:cubicBezTo>
                    <a:pt x="283" y="286"/>
                    <a:pt x="282" y="285"/>
                    <a:pt x="283" y="285"/>
                  </a:cubicBezTo>
                  <a:cubicBezTo>
                    <a:pt x="284" y="284"/>
                    <a:pt x="287" y="284"/>
                    <a:pt x="288" y="284"/>
                  </a:cubicBezTo>
                  <a:cubicBezTo>
                    <a:pt x="289" y="284"/>
                    <a:pt x="287" y="285"/>
                    <a:pt x="288" y="286"/>
                  </a:cubicBezTo>
                  <a:cubicBezTo>
                    <a:pt x="288" y="286"/>
                    <a:pt x="289" y="286"/>
                    <a:pt x="289" y="286"/>
                  </a:cubicBezTo>
                  <a:cubicBezTo>
                    <a:pt x="290" y="287"/>
                    <a:pt x="289" y="289"/>
                    <a:pt x="290" y="290"/>
                  </a:cubicBezTo>
                  <a:cubicBezTo>
                    <a:pt x="290" y="292"/>
                    <a:pt x="293" y="291"/>
                    <a:pt x="293" y="292"/>
                  </a:cubicBezTo>
                  <a:cubicBezTo>
                    <a:pt x="293" y="295"/>
                    <a:pt x="295" y="293"/>
                    <a:pt x="297" y="294"/>
                  </a:cubicBezTo>
                  <a:cubicBezTo>
                    <a:pt x="298" y="295"/>
                    <a:pt x="298" y="297"/>
                    <a:pt x="300" y="297"/>
                  </a:cubicBezTo>
                  <a:cubicBezTo>
                    <a:pt x="298" y="299"/>
                    <a:pt x="300" y="302"/>
                    <a:pt x="300" y="305"/>
                  </a:cubicBezTo>
                  <a:cubicBezTo>
                    <a:pt x="299" y="305"/>
                    <a:pt x="298" y="305"/>
                    <a:pt x="297" y="305"/>
                  </a:cubicBezTo>
                  <a:cubicBezTo>
                    <a:pt x="298" y="308"/>
                    <a:pt x="295" y="308"/>
                    <a:pt x="295" y="311"/>
                  </a:cubicBezTo>
                  <a:cubicBezTo>
                    <a:pt x="293" y="310"/>
                    <a:pt x="292" y="311"/>
                    <a:pt x="292" y="312"/>
                  </a:cubicBezTo>
                  <a:cubicBezTo>
                    <a:pt x="291" y="312"/>
                    <a:pt x="290" y="312"/>
                    <a:pt x="288" y="312"/>
                  </a:cubicBezTo>
                  <a:cubicBezTo>
                    <a:pt x="287" y="312"/>
                    <a:pt x="288" y="314"/>
                    <a:pt x="288" y="315"/>
                  </a:cubicBezTo>
                  <a:cubicBezTo>
                    <a:pt x="287" y="316"/>
                    <a:pt x="286" y="315"/>
                    <a:pt x="286" y="315"/>
                  </a:cubicBezTo>
                  <a:cubicBezTo>
                    <a:pt x="285" y="316"/>
                    <a:pt x="286" y="318"/>
                    <a:pt x="286" y="318"/>
                  </a:cubicBezTo>
                  <a:cubicBezTo>
                    <a:pt x="284" y="318"/>
                    <a:pt x="283" y="318"/>
                    <a:pt x="283" y="320"/>
                  </a:cubicBezTo>
                  <a:cubicBezTo>
                    <a:pt x="281" y="320"/>
                    <a:pt x="280" y="320"/>
                    <a:pt x="279" y="321"/>
                  </a:cubicBezTo>
                  <a:cubicBezTo>
                    <a:pt x="277" y="322"/>
                    <a:pt x="278" y="322"/>
                    <a:pt x="275" y="323"/>
                  </a:cubicBezTo>
                  <a:cubicBezTo>
                    <a:pt x="274" y="323"/>
                    <a:pt x="269" y="325"/>
                    <a:pt x="269" y="328"/>
                  </a:cubicBezTo>
                  <a:cubicBezTo>
                    <a:pt x="268" y="328"/>
                    <a:pt x="267" y="327"/>
                    <a:pt x="266" y="328"/>
                  </a:cubicBezTo>
                  <a:cubicBezTo>
                    <a:pt x="265" y="328"/>
                    <a:pt x="265" y="329"/>
                    <a:pt x="265" y="330"/>
                  </a:cubicBezTo>
                  <a:cubicBezTo>
                    <a:pt x="264" y="330"/>
                    <a:pt x="263" y="330"/>
                    <a:pt x="263" y="330"/>
                  </a:cubicBezTo>
                  <a:cubicBezTo>
                    <a:pt x="263" y="330"/>
                    <a:pt x="260" y="331"/>
                    <a:pt x="260" y="331"/>
                  </a:cubicBezTo>
                  <a:cubicBezTo>
                    <a:pt x="258" y="333"/>
                    <a:pt x="251" y="331"/>
                    <a:pt x="247" y="333"/>
                  </a:cubicBezTo>
                  <a:cubicBezTo>
                    <a:pt x="244" y="334"/>
                    <a:pt x="250" y="335"/>
                    <a:pt x="246" y="335"/>
                  </a:cubicBezTo>
                  <a:cubicBezTo>
                    <a:pt x="245" y="335"/>
                    <a:pt x="244" y="335"/>
                    <a:pt x="244" y="335"/>
                  </a:cubicBezTo>
                  <a:cubicBezTo>
                    <a:pt x="243" y="336"/>
                    <a:pt x="243" y="338"/>
                    <a:pt x="241" y="337"/>
                  </a:cubicBezTo>
                  <a:cubicBezTo>
                    <a:pt x="242" y="335"/>
                    <a:pt x="239" y="336"/>
                    <a:pt x="239" y="335"/>
                  </a:cubicBezTo>
                  <a:cubicBezTo>
                    <a:pt x="238" y="334"/>
                    <a:pt x="239" y="331"/>
                    <a:pt x="237" y="332"/>
                  </a:cubicBezTo>
                  <a:cubicBezTo>
                    <a:pt x="237" y="330"/>
                    <a:pt x="238" y="330"/>
                    <a:pt x="238" y="329"/>
                  </a:cubicBezTo>
                  <a:cubicBezTo>
                    <a:pt x="237" y="328"/>
                    <a:pt x="235" y="327"/>
                    <a:pt x="237" y="327"/>
                  </a:cubicBezTo>
                  <a:cubicBezTo>
                    <a:pt x="236" y="326"/>
                    <a:pt x="236" y="325"/>
                    <a:pt x="234" y="325"/>
                  </a:cubicBezTo>
                  <a:cubicBezTo>
                    <a:pt x="235" y="322"/>
                    <a:pt x="232" y="319"/>
                    <a:pt x="234" y="319"/>
                  </a:cubicBezTo>
                  <a:cubicBezTo>
                    <a:pt x="234" y="318"/>
                    <a:pt x="233" y="319"/>
                    <a:pt x="232" y="318"/>
                  </a:cubicBezTo>
                  <a:cubicBezTo>
                    <a:pt x="231" y="317"/>
                    <a:pt x="232" y="315"/>
                    <a:pt x="232" y="315"/>
                  </a:cubicBezTo>
                  <a:cubicBezTo>
                    <a:pt x="232" y="315"/>
                    <a:pt x="231" y="314"/>
                    <a:pt x="230" y="313"/>
                  </a:cubicBezTo>
                  <a:cubicBezTo>
                    <a:pt x="230" y="313"/>
                    <a:pt x="230" y="313"/>
                    <a:pt x="229" y="312"/>
                  </a:cubicBezTo>
                  <a:cubicBezTo>
                    <a:pt x="229" y="312"/>
                    <a:pt x="228" y="309"/>
                    <a:pt x="227" y="310"/>
                  </a:cubicBezTo>
                  <a:cubicBezTo>
                    <a:pt x="227" y="310"/>
                    <a:pt x="227" y="311"/>
                    <a:pt x="227" y="311"/>
                  </a:cubicBezTo>
                  <a:cubicBezTo>
                    <a:pt x="225" y="309"/>
                    <a:pt x="225" y="306"/>
                    <a:pt x="223" y="306"/>
                  </a:cubicBezTo>
                  <a:cubicBezTo>
                    <a:pt x="225" y="302"/>
                    <a:pt x="220" y="301"/>
                    <a:pt x="221" y="296"/>
                  </a:cubicBezTo>
                  <a:cubicBezTo>
                    <a:pt x="220" y="295"/>
                    <a:pt x="219" y="296"/>
                    <a:pt x="219" y="294"/>
                  </a:cubicBezTo>
                  <a:cubicBezTo>
                    <a:pt x="219" y="293"/>
                    <a:pt x="216" y="294"/>
                    <a:pt x="215" y="292"/>
                  </a:cubicBezTo>
                  <a:cubicBezTo>
                    <a:pt x="216" y="291"/>
                    <a:pt x="216" y="290"/>
                    <a:pt x="214" y="291"/>
                  </a:cubicBezTo>
                  <a:cubicBezTo>
                    <a:pt x="215" y="289"/>
                    <a:pt x="215" y="288"/>
                    <a:pt x="214" y="286"/>
                  </a:cubicBezTo>
                  <a:cubicBezTo>
                    <a:pt x="214" y="285"/>
                    <a:pt x="214" y="284"/>
                    <a:pt x="214" y="284"/>
                  </a:cubicBezTo>
                  <a:cubicBezTo>
                    <a:pt x="214" y="284"/>
                    <a:pt x="213" y="284"/>
                    <a:pt x="213" y="284"/>
                  </a:cubicBezTo>
                  <a:cubicBezTo>
                    <a:pt x="213" y="281"/>
                    <a:pt x="215" y="282"/>
                    <a:pt x="213" y="280"/>
                  </a:cubicBezTo>
                  <a:cubicBezTo>
                    <a:pt x="212" y="279"/>
                    <a:pt x="211" y="285"/>
                    <a:pt x="211" y="280"/>
                  </a:cubicBezTo>
                  <a:cubicBezTo>
                    <a:pt x="211" y="276"/>
                    <a:pt x="208" y="274"/>
                    <a:pt x="204" y="270"/>
                  </a:cubicBezTo>
                  <a:cubicBezTo>
                    <a:pt x="202" y="273"/>
                    <a:pt x="204" y="273"/>
                    <a:pt x="203" y="276"/>
                  </a:cubicBezTo>
                  <a:cubicBezTo>
                    <a:pt x="200" y="277"/>
                    <a:pt x="201" y="274"/>
                    <a:pt x="200" y="274"/>
                  </a:cubicBezTo>
                  <a:cubicBezTo>
                    <a:pt x="198" y="275"/>
                    <a:pt x="198" y="273"/>
                    <a:pt x="197" y="273"/>
                  </a:cubicBezTo>
                  <a:cubicBezTo>
                    <a:pt x="199" y="275"/>
                    <a:pt x="197" y="279"/>
                    <a:pt x="201" y="279"/>
                  </a:cubicBezTo>
                  <a:cubicBezTo>
                    <a:pt x="199" y="281"/>
                    <a:pt x="201" y="284"/>
                    <a:pt x="203" y="288"/>
                  </a:cubicBezTo>
                  <a:cubicBezTo>
                    <a:pt x="203" y="288"/>
                    <a:pt x="202" y="289"/>
                    <a:pt x="203" y="290"/>
                  </a:cubicBezTo>
                  <a:cubicBezTo>
                    <a:pt x="204" y="291"/>
                    <a:pt x="204" y="295"/>
                    <a:pt x="205" y="297"/>
                  </a:cubicBezTo>
                  <a:cubicBezTo>
                    <a:pt x="207" y="297"/>
                    <a:pt x="208" y="297"/>
                    <a:pt x="209" y="297"/>
                  </a:cubicBezTo>
                  <a:cubicBezTo>
                    <a:pt x="209" y="298"/>
                    <a:pt x="208" y="299"/>
                    <a:pt x="208" y="300"/>
                  </a:cubicBezTo>
                  <a:cubicBezTo>
                    <a:pt x="209" y="300"/>
                    <a:pt x="210" y="300"/>
                    <a:pt x="210" y="299"/>
                  </a:cubicBezTo>
                  <a:cubicBezTo>
                    <a:pt x="212" y="300"/>
                    <a:pt x="211" y="302"/>
                    <a:pt x="212" y="304"/>
                  </a:cubicBezTo>
                  <a:cubicBezTo>
                    <a:pt x="212" y="304"/>
                    <a:pt x="214" y="304"/>
                    <a:pt x="214" y="305"/>
                  </a:cubicBezTo>
                  <a:cubicBezTo>
                    <a:pt x="214" y="305"/>
                    <a:pt x="214" y="307"/>
                    <a:pt x="214" y="307"/>
                  </a:cubicBezTo>
                  <a:cubicBezTo>
                    <a:pt x="214" y="307"/>
                    <a:pt x="215" y="307"/>
                    <a:pt x="215" y="307"/>
                  </a:cubicBezTo>
                  <a:cubicBezTo>
                    <a:pt x="215" y="308"/>
                    <a:pt x="214" y="309"/>
                    <a:pt x="214" y="309"/>
                  </a:cubicBezTo>
                  <a:cubicBezTo>
                    <a:pt x="214" y="310"/>
                    <a:pt x="215" y="310"/>
                    <a:pt x="216" y="311"/>
                  </a:cubicBezTo>
                  <a:cubicBezTo>
                    <a:pt x="216" y="311"/>
                    <a:pt x="216" y="312"/>
                    <a:pt x="216" y="312"/>
                  </a:cubicBezTo>
                  <a:cubicBezTo>
                    <a:pt x="216" y="313"/>
                    <a:pt x="217" y="312"/>
                    <a:pt x="217" y="312"/>
                  </a:cubicBezTo>
                  <a:cubicBezTo>
                    <a:pt x="217" y="314"/>
                    <a:pt x="216" y="317"/>
                    <a:pt x="219" y="316"/>
                  </a:cubicBezTo>
                  <a:cubicBezTo>
                    <a:pt x="219" y="318"/>
                    <a:pt x="219" y="320"/>
                    <a:pt x="220" y="322"/>
                  </a:cubicBezTo>
                  <a:cubicBezTo>
                    <a:pt x="220" y="323"/>
                    <a:pt x="221" y="323"/>
                    <a:pt x="222" y="324"/>
                  </a:cubicBezTo>
                  <a:cubicBezTo>
                    <a:pt x="222" y="325"/>
                    <a:pt x="222" y="326"/>
                    <a:pt x="223" y="327"/>
                  </a:cubicBezTo>
                  <a:cubicBezTo>
                    <a:pt x="223" y="327"/>
                    <a:pt x="224" y="327"/>
                    <a:pt x="225" y="328"/>
                  </a:cubicBezTo>
                  <a:cubicBezTo>
                    <a:pt x="225" y="329"/>
                    <a:pt x="224" y="331"/>
                    <a:pt x="225" y="331"/>
                  </a:cubicBezTo>
                  <a:cubicBezTo>
                    <a:pt x="227" y="331"/>
                    <a:pt x="226" y="333"/>
                    <a:pt x="226" y="334"/>
                  </a:cubicBezTo>
                  <a:cubicBezTo>
                    <a:pt x="230" y="332"/>
                    <a:pt x="229" y="336"/>
                    <a:pt x="234" y="335"/>
                  </a:cubicBezTo>
                  <a:cubicBezTo>
                    <a:pt x="234" y="338"/>
                    <a:pt x="236" y="339"/>
                    <a:pt x="236" y="342"/>
                  </a:cubicBezTo>
                  <a:cubicBezTo>
                    <a:pt x="239" y="348"/>
                    <a:pt x="251" y="346"/>
                    <a:pt x="258" y="345"/>
                  </a:cubicBezTo>
                  <a:cubicBezTo>
                    <a:pt x="259" y="345"/>
                    <a:pt x="258" y="343"/>
                    <a:pt x="259" y="343"/>
                  </a:cubicBezTo>
                  <a:cubicBezTo>
                    <a:pt x="261" y="342"/>
                    <a:pt x="265" y="345"/>
                    <a:pt x="265" y="341"/>
                  </a:cubicBezTo>
                  <a:cubicBezTo>
                    <a:pt x="267" y="342"/>
                    <a:pt x="266" y="344"/>
                    <a:pt x="266" y="346"/>
                  </a:cubicBezTo>
                  <a:cubicBezTo>
                    <a:pt x="265" y="346"/>
                    <a:pt x="265" y="347"/>
                    <a:pt x="265" y="347"/>
                  </a:cubicBezTo>
                  <a:cubicBezTo>
                    <a:pt x="264" y="349"/>
                    <a:pt x="265" y="351"/>
                    <a:pt x="265" y="353"/>
                  </a:cubicBezTo>
                  <a:cubicBezTo>
                    <a:pt x="265" y="353"/>
                    <a:pt x="263" y="352"/>
                    <a:pt x="263" y="353"/>
                  </a:cubicBezTo>
                  <a:cubicBezTo>
                    <a:pt x="263" y="353"/>
                    <a:pt x="263" y="357"/>
                    <a:pt x="262" y="358"/>
                  </a:cubicBezTo>
                  <a:cubicBezTo>
                    <a:pt x="261" y="359"/>
                    <a:pt x="259" y="360"/>
                    <a:pt x="260" y="363"/>
                  </a:cubicBezTo>
                  <a:cubicBezTo>
                    <a:pt x="257" y="363"/>
                    <a:pt x="259" y="368"/>
                    <a:pt x="255" y="368"/>
                  </a:cubicBezTo>
                  <a:cubicBezTo>
                    <a:pt x="256" y="371"/>
                    <a:pt x="254" y="371"/>
                    <a:pt x="254" y="374"/>
                  </a:cubicBezTo>
                  <a:cubicBezTo>
                    <a:pt x="251" y="373"/>
                    <a:pt x="253" y="377"/>
                    <a:pt x="249" y="376"/>
                  </a:cubicBezTo>
                  <a:cubicBezTo>
                    <a:pt x="249" y="377"/>
                    <a:pt x="249" y="378"/>
                    <a:pt x="249" y="379"/>
                  </a:cubicBezTo>
                  <a:cubicBezTo>
                    <a:pt x="249" y="379"/>
                    <a:pt x="248" y="378"/>
                    <a:pt x="247" y="378"/>
                  </a:cubicBezTo>
                  <a:cubicBezTo>
                    <a:pt x="245" y="379"/>
                    <a:pt x="247" y="380"/>
                    <a:pt x="244" y="381"/>
                  </a:cubicBezTo>
                  <a:cubicBezTo>
                    <a:pt x="244" y="381"/>
                    <a:pt x="241" y="382"/>
                    <a:pt x="241" y="382"/>
                  </a:cubicBezTo>
                  <a:cubicBezTo>
                    <a:pt x="241" y="382"/>
                    <a:pt x="241" y="383"/>
                    <a:pt x="241" y="383"/>
                  </a:cubicBezTo>
                  <a:cubicBezTo>
                    <a:pt x="240" y="384"/>
                    <a:pt x="238" y="384"/>
                    <a:pt x="237" y="385"/>
                  </a:cubicBezTo>
                  <a:cubicBezTo>
                    <a:pt x="234" y="387"/>
                    <a:pt x="233" y="390"/>
                    <a:pt x="230" y="390"/>
                  </a:cubicBezTo>
                  <a:cubicBezTo>
                    <a:pt x="231" y="393"/>
                    <a:pt x="229" y="392"/>
                    <a:pt x="229" y="395"/>
                  </a:cubicBezTo>
                  <a:cubicBezTo>
                    <a:pt x="228" y="396"/>
                    <a:pt x="228" y="395"/>
                    <a:pt x="226" y="395"/>
                  </a:cubicBezTo>
                  <a:cubicBezTo>
                    <a:pt x="227" y="396"/>
                    <a:pt x="225" y="397"/>
                    <a:pt x="225" y="397"/>
                  </a:cubicBezTo>
                  <a:cubicBezTo>
                    <a:pt x="227" y="399"/>
                    <a:pt x="225" y="398"/>
                    <a:pt x="225" y="400"/>
                  </a:cubicBezTo>
                  <a:cubicBezTo>
                    <a:pt x="224" y="402"/>
                    <a:pt x="223" y="401"/>
                    <a:pt x="223" y="401"/>
                  </a:cubicBezTo>
                  <a:cubicBezTo>
                    <a:pt x="222" y="402"/>
                    <a:pt x="223" y="403"/>
                    <a:pt x="223" y="403"/>
                  </a:cubicBezTo>
                  <a:cubicBezTo>
                    <a:pt x="222" y="404"/>
                    <a:pt x="220" y="411"/>
                    <a:pt x="221" y="414"/>
                  </a:cubicBezTo>
                  <a:cubicBezTo>
                    <a:pt x="221" y="416"/>
                    <a:pt x="222" y="416"/>
                    <a:pt x="223" y="417"/>
                  </a:cubicBezTo>
                  <a:cubicBezTo>
                    <a:pt x="223" y="420"/>
                    <a:pt x="222" y="421"/>
                    <a:pt x="223" y="423"/>
                  </a:cubicBezTo>
                  <a:cubicBezTo>
                    <a:pt x="223" y="424"/>
                    <a:pt x="224" y="427"/>
                    <a:pt x="225" y="427"/>
                  </a:cubicBezTo>
                  <a:cubicBezTo>
                    <a:pt x="227" y="427"/>
                    <a:pt x="222" y="431"/>
                    <a:pt x="226" y="432"/>
                  </a:cubicBezTo>
                  <a:cubicBezTo>
                    <a:pt x="226" y="437"/>
                    <a:pt x="227" y="440"/>
                    <a:pt x="226" y="444"/>
                  </a:cubicBezTo>
                  <a:cubicBezTo>
                    <a:pt x="226" y="447"/>
                    <a:pt x="223" y="449"/>
                    <a:pt x="224" y="452"/>
                  </a:cubicBezTo>
                  <a:cubicBezTo>
                    <a:pt x="221" y="452"/>
                    <a:pt x="218" y="455"/>
                    <a:pt x="217" y="456"/>
                  </a:cubicBezTo>
                  <a:cubicBezTo>
                    <a:pt x="216" y="456"/>
                    <a:pt x="216" y="456"/>
                    <a:pt x="217" y="457"/>
                  </a:cubicBezTo>
                  <a:cubicBezTo>
                    <a:pt x="217" y="458"/>
                    <a:pt x="215" y="457"/>
                    <a:pt x="214" y="458"/>
                  </a:cubicBezTo>
                  <a:cubicBezTo>
                    <a:pt x="213" y="458"/>
                    <a:pt x="214" y="459"/>
                    <a:pt x="213" y="459"/>
                  </a:cubicBezTo>
                  <a:cubicBezTo>
                    <a:pt x="212" y="460"/>
                    <a:pt x="211" y="458"/>
                    <a:pt x="211" y="459"/>
                  </a:cubicBezTo>
                  <a:cubicBezTo>
                    <a:pt x="211" y="461"/>
                    <a:pt x="210" y="460"/>
                    <a:pt x="209" y="460"/>
                  </a:cubicBezTo>
                  <a:cubicBezTo>
                    <a:pt x="208" y="461"/>
                    <a:pt x="208" y="464"/>
                    <a:pt x="205" y="463"/>
                  </a:cubicBezTo>
                  <a:cubicBezTo>
                    <a:pt x="204" y="469"/>
                    <a:pt x="205" y="476"/>
                    <a:pt x="206" y="484"/>
                  </a:cubicBezTo>
                  <a:cubicBezTo>
                    <a:pt x="206" y="485"/>
                    <a:pt x="205" y="485"/>
                    <a:pt x="204" y="484"/>
                  </a:cubicBezTo>
                  <a:cubicBezTo>
                    <a:pt x="203" y="484"/>
                    <a:pt x="204" y="486"/>
                    <a:pt x="204" y="486"/>
                  </a:cubicBezTo>
                  <a:cubicBezTo>
                    <a:pt x="202" y="487"/>
                    <a:pt x="201" y="485"/>
                    <a:pt x="201" y="487"/>
                  </a:cubicBezTo>
                  <a:cubicBezTo>
                    <a:pt x="201" y="489"/>
                    <a:pt x="197" y="488"/>
                    <a:pt x="196" y="490"/>
                  </a:cubicBezTo>
                  <a:cubicBezTo>
                    <a:pt x="196" y="492"/>
                    <a:pt x="196" y="494"/>
                    <a:pt x="196" y="496"/>
                  </a:cubicBezTo>
                  <a:cubicBezTo>
                    <a:pt x="194" y="496"/>
                    <a:pt x="195" y="499"/>
                    <a:pt x="194" y="501"/>
                  </a:cubicBezTo>
                  <a:cubicBezTo>
                    <a:pt x="194" y="501"/>
                    <a:pt x="192" y="501"/>
                    <a:pt x="192" y="501"/>
                  </a:cubicBezTo>
                  <a:cubicBezTo>
                    <a:pt x="191" y="503"/>
                    <a:pt x="192" y="505"/>
                    <a:pt x="190" y="506"/>
                  </a:cubicBezTo>
                  <a:cubicBezTo>
                    <a:pt x="190" y="507"/>
                    <a:pt x="190" y="508"/>
                    <a:pt x="190" y="508"/>
                  </a:cubicBezTo>
                  <a:cubicBezTo>
                    <a:pt x="190" y="508"/>
                    <a:pt x="188" y="508"/>
                    <a:pt x="188" y="508"/>
                  </a:cubicBezTo>
                  <a:cubicBezTo>
                    <a:pt x="188" y="509"/>
                    <a:pt x="189" y="510"/>
                    <a:pt x="188" y="511"/>
                  </a:cubicBezTo>
                  <a:cubicBezTo>
                    <a:pt x="188" y="511"/>
                    <a:pt x="187" y="511"/>
                    <a:pt x="186" y="511"/>
                  </a:cubicBezTo>
                  <a:cubicBezTo>
                    <a:pt x="186" y="511"/>
                    <a:pt x="187" y="513"/>
                    <a:pt x="186" y="513"/>
                  </a:cubicBezTo>
                  <a:cubicBezTo>
                    <a:pt x="186" y="513"/>
                    <a:pt x="185" y="513"/>
                    <a:pt x="184" y="513"/>
                  </a:cubicBezTo>
                  <a:cubicBezTo>
                    <a:pt x="184" y="513"/>
                    <a:pt x="183" y="515"/>
                    <a:pt x="183" y="516"/>
                  </a:cubicBezTo>
                  <a:cubicBezTo>
                    <a:pt x="182" y="517"/>
                    <a:pt x="181" y="516"/>
                    <a:pt x="181" y="517"/>
                  </a:cubicBezTo>
                  <a:cubicBezTo>
                    <a:pt x="180" y="517"/>
                    <a:pt x="181" y="518"/>
                    <a:pt x="181" y="519"/>
                  </a:cubicBezTo>
                  <a:cubicBezTo>
                    <a:pt x="180" y="519"/>
                    <a:pt x="179" y="518"/>
                    <a:pt x="179" y="519"/>
                  </a:cubicBezTo>
                  <a:cubicBezTo>
                    <a:pt x="178" y="519"/>
                    <a:pt x="177" y="520"/>
                    <a:pt x="177" y="521"/>
                  </a:cubicBezTo>
                  <a:cubicBezTo>
                    <a:pt x="176" y="521"/>
                    <a:pt x="175" y="522"/>
                    <a:pt x="175" y="522"/>
                  </a:cubicBezTo>
                  <a:cubicBezTo>
                    <a:pt x="175" y="523"/>
                    <a:pt x="172" y="523"/>
                    <a:pt x="172" y="523"/>
                  </a:cubicBezTo>
                  <a:cubicBezTo>
                    <a:pt x="171" y="523"/>
                    <a:pt x="171" y="523"/>
                    <a:pt x="170" y="523"/>
                  </a:cubicBezTo>
                  <a:cubicBezTo>
                    <a:pt x="169" y="524"/>
                    <a:pt x="168" y="524"/>
                    <a:pt x="166" y="524"/>
                  </a:cubicBezTo>
                  <a:cubicBezTo>
                    <a:pt x="166" y="525"/>
                    <a:pt x="159" y="527"/>
                    <a:pt x="158" y="524"/>
                  </a:cubicBezTo>
                  <a:cubicBezTo>
                    <a:pt x="156" y="524"/>
                    <a:pt x="158" y="526"/>
                    <a:pt x="158" y="525"/>
                  </a:cubicBezTo>
                  <a:cubicBezTo>
                    <a:pt x="156" y="528"/>
                    <a:pt x="154" y="526"/>
                    <a:pt x="151" y="526"/>
                  </a:cubicBezTo>
                  <a:cubicBezTo>
                    <a:pt x="150" y="526"/>
                    <a:pt x="150" y="527"/>
                    <a:pt x="151" y="527"/>
                  </a:cubicBezTo>
                  <a:cubicBezTo>
                    <a:pt x="150" y="529"/>
                    <a:pt x="145" y="526"/>
                    <a:pt x="142" y="526"/>
                  </a:cubicBezTo>
                  <a:cubicBezTo>
                    <a:pt x="142" y="521"/>
                    <a:pt x="138" y="519"/>
                    <a:pt x="141" y="515"/>
                  </a:cubicBezTo>
                  <a:cubicBezTo>
                    <a:pt x="138" y="513"/>
                    <a:pt x="136" y="512"/>
                    <a:pt x="137" y="507"/>
                  </a:cubicBezTo>
                  <a:cubicBezTo>
                    <a:pt x="134" y="510"/>
                    <a:pt x="136" y="509"/>
                    <a:pt x="135" y="504"/>
                  </a:cubicBezTo>
                  <a:cubicBezTo>
                    <a:pt x="134" y="500"/>
                    <a:pt x="128" y="496"/>
                    <a:pt x="129" y="491"/>
                  </a:cubicBezTo>
                  <a:cubicBezTo>
                    <a:pt x="128" y="490"/>
                    <a:pt x="128" y="493"/>
                    <a:pt x="128" y="493"/>
                  </a:cubicBezTo>
                  <a:cubicBezTo>
                    <a:pt x="126" y="492"/>
                    <a:pt x="128" y="486"/>
                    <a:pt x="126" y="489"/>
                  </a:cubicBezTo>
                  <a:cubicBezTo>
                    <a:pt x="125" y="488"/>
                    <a:pt x="125" y="484"/>
                    <a:pt x="125" y="482"/>
                  </a:cubicBezTo>
                  <a:cubicBezTo>
                    <a:pt x="126" y="480"/>
                    <a:pt x="126" y="478"/>
                    <a:pt x="124" y="474"/>
                  </a:cubicBezTo>
                  <a:cubicBezTo>
                    <a:pt x="125" y="472"/>
                    <a:pt x="122" y="473"/>
                    <a:pt x="121" y="473"/>
                  </a:cubicBezTo>
                  <a:cubicBezTo>
                    <a:pt x="121" y="472"/>
                    <a:pt x="124" y="470"/>
                    <a:pt x="120" y="471"/>
                  </a:cubicBezTo>
                  <a:cubicBezTo>
                    <a:pt x="119" y="470"/>
                    <a:pt x="120" y="468"/>
                    <a:pt x="120" y="468"/>
                  </a:cubicBezTo>
                  <a:cubicBezTo>
                    <a:pt x="119" y="468"/>
                    <a:pt x="118" y="468"/>
                    <a:pt x="118" y="468"/>
                  </a:cubicBezTo>
                  <a:cubicBezTo>
                    <a:pt x="117" y="468"/>
                    <a:pt x="120" y="464"/>
                    <a:pt x="117" y="465"/>
                  </a:cubicBezTo>
                  <a:cubicBezTo>
                    <a:pt x="117" y="464"/>
                    <a:pt x="118" y="463"/>
                    <a:pt x="118" y="461"/>
                  </a:cubicBezTo>
                  <a:cubicBezTo>
                    <a:pt x="116" y="461"/>
                    <a:pt x="118" y="457"/>
                    <a:pt x="115" y="458"/>
                  </a:cubicBezTo>
                  <a:cubicBezTo>
                    <a:pt x="114" y="449"/>
                    <a:pt x="115" y="446"/>
                    <a:pt x="120" y="440"/>
                  </a:cubicBezTo>
                  <a:cubicBezTo>
                    <a:pt x="119" y="439"/>
                    <a:pt x="121" y="435"/>
                    <a:pt x="119" y="436"/>
                  </a:cubicBezTo>
                  <a:cubicBezTo>
                    <a:pt x="118" y="434"/>
                    <a:pt x="121" y="435"/>
                    <a:pt x="121" y="435"/>
                  </a:cubicBezTo>
                  <a:cubicBezTo>
                    <a:pt x="122" y="434"/>
                    <a:pt x="121" y="432"/>
                    <a:pt x="122" y="433"/>
                  </a:cubicBezTo>
                  <a:cubicBezTo>
                    <a:pt x="122" y="431"/>
                    <a:pt x="122" y="422"/>
                    <a:pt x="120" y="425"/>
                  </a:cubicBezTo>
                  <a:cubicBezTo>
                    <a:pt x="119" y="423"/>
                    <a:pt x="120" y="421"/>
                    <a:pt x="120" y="419"/>
                  </a:cubicBezTo>
                  <a:cubicBezTo>
                    <a:pt x="119" y="417"/>
                    <a:pt x="120" y="415"/>
                    <a:pt x="120" y="413"/>
                  </a:cubicBezTo>
                  <a:cubicBezTo>
                    <a:pt x="119" y="412"/>
                    <a:pt x="118" y="412"/>
                    <a:pt x="118" y="412"/>
                  </a:cubicBezTo>
                  <a:cubicBezTo>
                    <a:pt x="117" y="411"/>
                    <a:pt x="119" y="411"/>
                    <a:pt x="119" y="410"/>
                  </a:cubicBezTo>
                  <a:cubicBezTo>
                    <a:pt x="119" y="410"/>
                    <a:pt x="118" y="409"/>
                    <a:pt x="118" y="409"/>
                  </a:cubicBezTo>
                  <a:cubicBezTo>
                    <a:pt x="117" y="407"/>
                    <a:pt x="117" y="407"/>
                    <a:pt x="116" y="406"/>
                  </a:cubicBezTo>
                  <a:cubicBezTo>
                    <a:pt x="115" y="406"/>
                    <a:pt x="116" y="404"/>
                    <a:pt x="116" y="404"/>
                  </a:cubicBezTo>
                  <a:cubicBezTo>
                    <a:pt x="116" y="404"/>
                    <a:pt x="113" y="404"/>
                    <a:pt x="114" y="403"/>
                  </a:cubicBezTo>
                  <a:cubicBezTo>
                    <a:pt x="114" y="403"/>
                    <a:pt x="115" y="403"/>
                    <a:pt x="115" y="403"/>
                  </a:cubicBezTo>
                  <a:cubicBezTo>
                    <a:pt x="113" y="401"/>
                    <a:pt x="112" y="401"/>
                    <a:pt x="110" y="399"/>
                  </a:cubicBezTo>
                  <a:cubicBezTo>
                    <a:pt x="109" y="399"/>
                    <a:pt x="110" y="398"/>
                    <a:pt x="109" y="398"/>
                  </a:cubicBezTo>
                  <a:cubicBezTo>
                    <a:pt x="108" y="398"/>
                    <a:pt x="108" y="396"/>
                    <a:pt x="106" y="396"/>
                  </a:cubicBezTo>
                  <a:cubicBezTo>
                    <a:pt x="104" y="388"/>
                    <a:pt x="106" y="381"/>
                    <a:pt x="106" y="373"/>
                  </a:cubicBezTo>
                  <a:cubicBezTo>
                    <a:pt x="106" y="371"/>
                    <a:pt x="103" y="374"/>
                    <a:pt x="104" y="370"/>
                  </a:cubicBezTo>
                  <a:cubicBezTo>
                    <a:pt x="99" y="370"/>
                    <a:pt x="94" y="369"/>
                    <a:pt x="91" y="368"/>
                  </a:cubicBezTo>
                  <a:cubicBezTo>
                    <a:pt x="92" y="363"/>
                    <a:pt x="88" y="368"/>
                    <a:pt x="89" y="363"/>
                  </a:cubicBezTo>
                  <a:cubicBezTo>
                    <a:pt x="85" y="362"/>
                    <a:pt x="84" y="361"/>
                    <a:pt x="78" y="362"/>
                  </a:cubicBezTo>
                  <a:cubicBezTo>
                    <a:pt x="78" y="362"/>
                    <a:pt x="76" y="363"/>
                    <a:pt x="75" y="363"/>
                  </a:cubicBezTo>
                  <a:cubicBezTo>
                    <a:pt x="74" y="363"/>
                    <a:pt x="72" y="365"/>
                    <a:pt x="69" y="364"/>
                  </a:cubicBezTo>
                  <a:cubicBezTo>
                    <a:pt x="71" y="366"/>
                    <a:pt x="72" y="365"/>
                    <a:pt x="67" y="366"/>
                  </a:cubicBezTo>
                  <a:cubicBezTo>
                    <a:pt x="64" y="367"/>
                    <a:pt x="62" y="368"/>
                    <a:pt x="57" y="368"/>
                  </a:cubicBezTo>
                  <a:cubicBezTo>
                    <a:pt x="55" y="368"/>
                    <a:pt x="55" y="367"/>
                    <a:pt x="54" y="367"/>
                  </a:cubicBezTo>
                  <a:cubicBezTo>
                    <a:pt x="47" y="366"/>
                    <a:pt x="41" y="370"/>
                    <a:pt x="36" y="369"/>
                  </a:cubicBezTo>
                  <a:cubicBezTo>
                    <a:pt x="36" y="366"/>
                    <a:pt x="32" y="367"/>
                    <a:pt x="31" y="366"/>
                  </a:cubicBezTo>
                  <a:cubicBezTo>
                    <a:pt x="30" y="366"/>
                    <a:pt x="31" y="364"/>
                    <a:pt x="31" y="364"/>
                  </a:cubicBezTo>
                  <a:cubicBezTo>
                    <a:pt x="30" y="364"/>
                    <a:pt x="28" y="364"/>
                    <a:pt x="28" y="364"/>
                  </a:cubicBezTo>
                  <a:cubicBezTo>
                    <a:pt x="28" y="364"/>
                    <a:pt x="28" y="362"/>
                    <a:pt x="28" y="362"/>
                  </a:cubicBezTo>
                  <a:cubicBezTo>
                    <a:pt x="27" y="362"/>
                    <a:pt x="26" y="363"/>
                    <a:pt x="26" y="361"/>
                  </a:cubicBezTo>
                  <a:cubicBezTo>
                    <a:pt x="26" y="361"/>
                    <a:pt x="24" y="359"/>
                    <a:pt x="24" y="359"/>
                  </a:cubicBezTo>
                  <a:cubicBezTo>
                    <a:pt x="24" y="359"/>
                    <a:pt x="24" y="358"/>
                    <a:pt x="23" y="358"/>
                  </a:cubicBezTo>
                  <a:cubicBezTo>
                    <a:pt x="22" y="358"/>
                    <a:pt x="22" y="357"/>
                    <a:pt x="22" y="356"/>
                  </a:cubicBezTo>
                  <a:cubicBezTo>
                    <a:pt x="22" y="355"/>
                    <a:pt x="21" y="356"/>
                    <a:pt x="20" y="355"/>
                  </a:cubicBezTo>
                  <a:cubicBezTo>
                    <a:pt x="20" y="355"/>
                    <a:pt x="21" y="354"/>
                    <a:pt x="20" y="354"/>
                  </a:cubicBezTo>
                  <a:cubicBezTo>
                    <a:pt x="20" y="353"/>
                    <a:pt x="18" y="354"/>
                    <a:pt x="18" y="353"/>
                  </a:cubicBezTo>
                  <a:cubicBezTo>
                    <a:pt x="18" y="352"/>
                    <a:pt x="19" y="351"/>
                    <a:pt x="19" y="352"/>
                  </a:cubicBezTo>
                  <a:cubicBezTo>
                    <a:pt x="18" y="348"/>
                    <a:pt x="14" y="349"/>
                    <a:pt x="15" y="346"/>
                  </a:cubicBezTo>
                  <a:cubicBezTo>
                    <a:pt x="10" y="347"/>
                    <a:pt x="12" y="342"/>
                    <a:pt x="8" y="343"/>
                  </a:cubicBezTo>
                  <a:cubicBezTo>
                    <a:pt x="8" y="342"/>
                    <a:pt x="9" y="341"/>
                    <a:pt x="9" y="340"/>
                  </a:cubicBezTo>
                  <a:cubicBezTo>
                    <a:pt x="9" y="339"/>
                    <a:pt x="6" y="339"/>
                    <a:pt x="5" y="339"/>
                  </a:cubicBezTo>
                  <a:cubicBezTo>
                    <a:pt x="6" y="337"/>
                    <a:pt x="3" y="337"/>
                    <a:pt x="3" y="336"/>
                  </a:cubicBezTo>
                  <a:cubicBezTo>
                    <a:pt x="3" y="335"/>
                    <a:pt x="5" y="335"/>
                    <a:pt x="3" y="333"/>
                  </a:cubicBezTo>
                  <a:cubicBezTo>
                    <a:pt x="3" y="332"/>
                    <a:pt x="2" y="333"/>
                    <a:pt x="2" y="332"/>
                  </a:cubicBezTo>
                  <a:cubicBezTo>
                    <a:pt x="2" y="331"/>
                    <a:pt x="1" y="328"/>
                    <a:pt x="0" y="328"/>
                  </a:cubicBezTo>
                  <a:cubicBezTo>
                    <a:pt x="0" y="326"/>
                    <a:pt x="2" y="327"/>
                    <a:pt x="3" y="327"/>
                  </a:cubicBezTo>
                  <a:cubicBezTo>
                    <a:pt x="4" y="326"/>
                    <a:pt x="3" y="324"/>
                    <a:pt x="5" y="324"/>
                  </a:cubicBezTo>
                  <a:cubicBezTo>
                    <a:pt x="5" y="319"/>
                    <a:pt x="5" y="313"/>
                    <a:pt x="5" y="308"/>
                  </a:cubicBezTo>
                  <a:cubicBezTo>
                    <a:pt x="5" y="307"/>
                    <a:pt x="3" y="307"/>
                    <a:pt x="3" y="307"/>
                  </a:cubicBezTo>
                  <a:cubicBezTo>
                    <a:pt x="3" y="306"/>
                    <a:pt x="4" y="305"/>
                    <a:pt x="4" y="305"/>
                  </a:cubicBezTo>
                  <a:cubicBezTo>
                    <a:pt x="4" y="303"/>
                    <a:pt x="3" y="303"/>
                    <a:pt x="3" y="301"/>
                  </a:cubicBezTo>
                  <a:cubicBezTo>
                    <a:pt x="7" y="305"/>
                    <a:pt x="3" y="294"/>
                    <a:pt x="7" y="298"/>
                  </a:cubicBezTo>
                  <a:cubicBezTo>
                    <a:pt x="8" y="297"/>
                    <a:pt x="7" y="294"/>
                    <a:pt x="8" y="292"/>
                  </a:cubicBezTo>
                  <a:cubicBezTo>
                    <a:pt x="8" y="292"/>
                    <a:pt x="10" y="293"/>
                    <a:pt x="10" y="292"/>
                  </a:cubicBezTo>
                  <a:cubicBezTo>
                    <a:pt x="10" y="292"/>
                    <a:pt x="8" y="291"/>
                    <a:pt x="9" y="290"/>
                  </a:cubicBezTo>
                  <a:cubicBezTo>
                    <a:pt x="12" y="289"/>
                    <a:pt x="12" y="284"/>
                    <a:pt x="15" y="283"/>
                  </a:cubicBezTo>
                  <a:cubicBezTo>
                    <a:pt x="15" y="280"/>
                    <a:pt x="19" y="280"/>
                    <a:pt x="18" y="276"/>
                  </a:cubicBezTo>
                  <a:cubicBezTo>
                    <a:pt x="20" y="277"/>
                    <a:pt x="20" y="275"/>
                    <a:pt x="20" y="274"/>
                  </a:cubicBezTo>
                  <a:cubicBezTo>
                    <a:pt x="26" y="274"/>
                    <a:pt x="30" y="272"/>
                    <a:pt x="30" y="265"/>
                  </a:cubicBezTo>
                  <a:cubicBezTo>
                    <a:pt x="34" y="266"/>
                    <a:pt x="30" y="259"/>
                    <a:pt x="34" y="260"/>
                  </a:cubicBezTo>
                  <a:cubicBezTo>
                    <a:pt x="34" y="258"/>
                    <a:pt x="34" y="256"/>
                    <a:pt x="34" y="254"/>
                  </a:cubicBezTo>
                  <a:cubicBezTo>
                    <a:pt x="35" y="254"/>
                    <a:pt x="36" y="253"/>
                    <a:pt x="37" y="253"/>
                  </a:cubicBezTo>
                  <a:cubicBezTo>
                    <a:pt x="39" y="251"/>
                    <a:pt x="41" y="250"/>
                    <a:pt x="42" y="248"/>
                  </a:cubicBezTo>
                  <a:cubicBezTo>
                    <a:pt x="43" y="247"/>
                    <a:pt x="43" y="248"/>
                    <a:pt x="43" y="247"/>
                  </a:cubicBezTo>
                  <a:cubicBezTo>
                    <a:pt x="43" y="246"/>
                    <a:pt x="46" y="246"/>
                    <a:pt x="45" y="244"/>
                  </a:cubicBezTo>
                  <a:cubicBezTo>
                    <a:pt x="49" y="245"/>
                    <a:pt x="50" y="241"/>
                    <a:pt x="54" y="242"/>
                  </a:cubicBezTo>
                  <a:cubicBezTo>
                    <a:pt x="52" y="245"/>
                    <a:pt x="58" y="242"/>
                    <a:pt x="57" y="246"/>
                  </a:cubicBezTo>
                  <a:cubicBezTo>
                    <a:pt x="58" y="244"/>
                    <a:pt x="66" y="247"/>
                    <a:pt x="66" y="243"/>
                  </a:cubicBezTo>
                  <a:cubicBezTo>
                    <a:pt x="71" y="242"/>
                    <a:pt x="74" y="241"/>
                    <a:pt x="77" y="238"/>
                  </a:cubicBezTo>
                  <a:cubicBezTo>
                    <a:pt x="78" y="238"/>
                    <a:pt x="79" y="238"/>
                    <a:pt x="79" y="237"/>
                  </a:cubicBezTo>
                  <a:cubicBezTo>
                    <a:pt x="81" y="237"/>
                    <a:pt x="81" y="238"/>
                    <a:pt x="83" y="238"/>
                  </a:cubicBezTo>
                  <a:cubicBezTo>
                    <a:pt x="85" y="238"/>
                    <a:pt x="87" y="237"/>
                    <a:pt x="89" y="237"/>
                  </a:cubicBezTo>
                  <a:cubicBezTo>
                    <a:pt x="89" y="237"/>
                    <a:pt x="89" y="238"/>
                    <a:pt x="90" y="238"/>
                  </a:cubicBezTo>
                  <a:cubicBezTo>
                    <a:pt x="92" y="238"/>
                    <a:pt x="96" y="240"/>
                    <a:pt x="100" y="239"/>
                  </a:cubicBezTo>
                  <a:cubicBezTo>
                    <a:pt x="102" y="239"/>
                    <a:pt x="105" y="236"/>
                    <a:pt x="107" y="238"/>
                  </a:cubicBezTo>
                  <a:cubicBezTo>
                    <a:pt x="109" y="240"/>
                    <a:pt x="108" y="238"/>
                    <a:pt x="111" y="238"/>
                  </a:cubicBezTo>
                  <a:cubicBezTo>
                    <a:pt x="111" y="239"/>
                    <a:pt x="112" y="239"/>
                    <a:pt x="112" y="240"/>
                  </a:cubicBezTo>
                  <a:cubicBezTo>
                    <a:pt x="112" y="240"/>
                    <a:pt x="110" y="241"/>
                    <a:pt x="110" y="241"/>
                  </a:cubicBezTo>
                  <a:cubicBezTo>
                    <a:pt x="110" y="242"/>
                    <a:pt x="111" y="241"/>
                    <a:pt x="111" y="242"/>
                  </a:cubicBezTo>
                  <a:cubicBezTo>
                    <a:pt x="111" y="243"/>
                    <a:pt x="110" y="243"/>
                    <a:pt x="110" y="243"/>
                  </a:cubicBezTo>
                  <a:cubicBezTo>
                    <a:pt x="110" y="244"/>
                    <a:pt x="111" y="244"/>
                    <a:pt x="111" y="245"/>
                  </a:cubicBezTo>
                  <a:cubicBezTo>
                    <a:pt x="111" y="247"/>
                    <a:pt x="109" y="249"/>
                    <a:pt x="112" y="252"/>
                  </a:cubicBezTo>
                  <a:cubicBezTo>
                    <a:pt x="112" y="255"/>
                    <a:pt x="113" y="251"/>
                    <a:pt x="115" y="253"/>
                  </a:cubicBezTo>
                  <a:cubicBezTo>
                    <a:pt x="114" y="254"/>
                    <a:pt x="116" y="254"/>
                    <a:pt x="117" y="254"/>
                  </a:cubicBezTo>
                  <a:cubicBezTo>
                    <a:pt x="117" y="255"/>
                    <a:pt x="116" y="256"/>
                    <a:pt x="117" y="256"/>
                  </a:cubicBezTo>
                  <a:cubicBezTo>
                    <a:pt x="118" y="257"/>
                    <a:pt x="120" y="256"/>
                    <a:pt x="120" y="257"/>
                  </a:cubicBezTo>
                  <a:cubicBezTo>
                    <a:pt x="122" y="256"/>
                    <a:pt x="125" y="260"/>
                    <a:pt x="126" y="257"/>
                  </a:cubicBezTo>
                  <a:cubicBezTo>
                    <a:pt x="127" y="257"/>
                    <a:pt x="127" y="259"/>
                    <a:pt x="127" y="259"/>
                  </a:cubicBezTo>
                  <a:cubicBezTo>
                    <a:pt x="129" y="260"/>
                    <a:pt x="130" y="259"/>
                    <a:pt x="132" y="260"/>
                  </a:cubicBezTo>
                  <a:cubicBezTo>
                    <a:pt x="132" y="260"/>
                    <a:pt x="132" y="262"/>
                    <a:pt x="133" y="262"/>
                  </a:cubicBezTo>
                  <a:cubicBezTo>
                    <a:pt x="133" y="262"/>
                    <a:pt x="135" y="262"/>
                    <a:pt x="135" y="262"/>
                  </a:cubicBezTo>
                  <a:cubicBezTo>
                    <a:pt x="136" y="263"/>
                    <a:pt x="136" y="262"/>
                    <a:pt x="138" y="263"/>
                  </a:cubicBezTo>
                  <a:cubicBezTo>
                    <a:pt x="138" y="263"/>
                    <a:pt x="138" y="265"/>
                    <a:pt x="139" y="265"/>
                  </a:cubicBezTo>
                  <a:cubicBezTo>
                    <a:pt x="139" y="265"/>
                    <a:pt x="140" y="264"/>
                    <a:pt x="141" y="264"/>
                  </a:cubicBezTo>
                  <a:cubicBezTo>
                    <a:pt x="141" y="264"/>
                    <a:pt x="142" y="265"/>
                    <a:pt x="142" y="265"/>
                  </a:cubicBezTo>
                  <a:cubicBezTo>
                    <a:pt x="143" y="265"/>
                    <a:pt x="144" y="265"/>
                    <a:pt x="144" y="265"/>
                  </a:cubicBezTo>
                  <a:cubicBezTo>
                    <a:pt x="145" y="264"/>
                    <a:pt x="146" y="263"/>
                    <a:pt x="146" y="263"/>
                  </a:cubicBezTo>
                  <a:cubicBezTo>
                    <a:pt x="146" y="263"/>
                    <a:pt x="148" y="262"/>
                    <a:pt x="147" y="262"/>
                  </a:cubicBezTo>
                  <a:cubicBezTo>
                    <a:pt x="145" y="260"/>
                    <a:pt x="150" y="261"/>
                    <a:pt x="150" y="257"/>
                  </a:cubicBezTo>
                  <a:cubicBezTo>
                    <a:pt x="153" y="258"/>
                    <a:pt x="153" y="255"/>
                    <a:pt x="156" y="256"/>
                  </a:cubicBezTo>
                  <a:cubicBezTo>
                    <a:pt x="156" y="256"/>
                    <a:pt x="157" y="257"/>
                    <a:pt x="157" y="257"/>
                  </a:cubicBezTo>
                  <a:cubicBezTo>
                    <a:pt x="158" y="257"/>
                    <a:pt x="159" y="257"/>
                    <a:pt x="161" y="257"/>
                  </a:cubicBezTo>
                  <a:cubicBezTo>
                    <a:pt x="161" y="257"/>
                    <a:pt x="162" y="259"/>
                    <a:pt x="162" y="259"/>
                  </a:cubicBezTo>
                  <a:cubicBezTo>
                    <a:pt x="163" y="259"/>
                    <a:pt x="164" y="258"/>
                    <a:pt x="165" y="258"/>
                  </a:cubicBezTo>
                  <a:cubicBezTo>
                    <a:pt x="165" y="258"/>
                    <a:pt x="165" y="260"/>
                    <a:pt x="165" y="260"/>
                  </a:cubicBezTo>
                  <a:cubicBezTo>
                    <a:pt x="166" y="260"/>
                    <a:pt x="168" y="258"/>
                    <a:pt x="169" y="259"/>
                  </a:cubicBezTo>
                  <a:cubicBezTo>
                    <a:pt x="170" y="260"/>
                    <a:pt x="167" y="260"/>
                    <a:pt x="167" y="260"/>
                  </a:cubicBezTo>
                  <a:cubicBezTo>
                    <a:pt x="168" y="262"/>
                    <a:pt x="174" y="262"/>
                    <a:pt x="177" y="262"/>
                  </a:cubicBezTo>
                  <a:cubicBezTo>
                    <a:pt x="176" y="266"/>
                    <a:pt x="185" y="264"/>
                    <a:pt x="186" y="262"/>
                  </a:cubicBezTo>
                  <a:cubicBezTo>
                    <a:pt x="187" y="263"/>
                    <a:pt x="191" y="261"/>
                    <a:pt x="192" y="262"/>
                  </a:cubicBezTo>
                  <a:cubicBezTo>
                    <a:pt x="193" y="263"/>
                    <a:pt x="192" y="262"/>
                    <a:pt x="194" y="262"/>
                  </a:cubicBezTo>
                  <a:cubicBezTo>
                    <a:pt x="196" y="262"/>
                    <a:pt x="197" y="263"/>
                    <a:pt x="199" y="263"/>
                  </a:cubicBezTo>
                  <a:cubicBezTo>
                    <a:pt x="201" y="263"/>
                    <a:pt x="201" y="261"/>
                    <a:pt x="204" y="261"/>
                  </a:cubicBezTo>
                  <a:cubicBezTo>
                    <a:pt x="204" y="259"/>
                    <a:pt x="204" y="256"/>
                    <a:pt x="206" y="255"/>
                  </a:cubicBezTo>
                  <a:cubicBezTo>
                    <a:pt x="207" y="254"/>
                    <a:pt x="205" y="253"/>
                    <a:pt x="205" y="251"/>
                  </a:cubicBezTo>
                  <a:cubicBezTo>
                    <a:pt x="209" y="252"/>
                    <a:pt x="208" y="246"/>
                    <a:pt x="211" y="249"/>
                  </a:cubicBezTo>
                  <a:cubicBezTo>
                    <a:pt x="212" y="245"/>
                    <a:pt x="210" y="244"/>
                    <a:pt x="207" y="244"/>
                  </a:cubicBezTo>
                  <a:cubicBezTo>
                    <a:pt x="208" y="243"/>
                    <a:pt x="208" y="242"/>
                    <a:pt x="208" y="240"/>
                  </a:cubicBezTo>
                  <a:cubicBezTo>
                    <a:pt x="207" y="237"/>
                    <a:pt x="202" y="239"/>
                    <a:pt x="201" y="236"/>
                  </a:cubicBezTo>
                  <a:cubicBezTo>
                    <a:pt x="199" y="237"/>
                    <a:pt x="196" y="237"/>
                    <a:pt x="195" y="239"/>
                  </a:cubicBezTo>
                  <a:cubicBezTo>
                    <a:pt x="194" y="239"/>
                    <a:pt x="194" y="237"/>
                    <a:pt x="194" y="237"/>
                  </a:cubicBezTo>
                  <a:cubicBezTo>
                    <a:pt x="192" y="236"/>
                    <a:pt x="189" y="238"/>
                    <a:pt x="187" y="237"/>
                  </a:cubicBezTo>
                  <a:cubicBezTo>
                    <a:pt x="186" y="238"/>
                    <a:pt x="186" y="239"/>
                    <a:pt x="184" y="239"/>
                  </a:cubicBezTo>
                  <a:cubicBezTo>
                    <a:pt x="182" y="239"/>
                    <a:pt x="182" y="235"/>
                    <a:pt x="178" y="236"/>
                  </a:cubicBezTo>
                  <a:cubicBezTo>
                    <a:pt x="178" y="234"/>
                    <a:pt x="177" y="234"/>
                    <a:pt x="177" y="232"/>
                  </a:cubicBezTo>
                  <a:cubicBezTo>
                    <a:pt x="176" y="232"/>
                    <a:pt x="175" y="232"/>
                    <a:pt x="175" y="231"/>
                  </a:cubicBezTo>
                  <a:cubicBezTo>
                    <a:pt x="174" y="230"/>
                    <a:pt x="173" y="230"/>
                    <a:pt x="171" y="229"/>
                  </a:cubicBezTo>
                  <a:cubicBezTo>
                    <a:pt x="173" y="227"/>
                    <a:pt x="172" y="221"/>
                    <a:pt x="171" y="219"/>
                  </a:cubicBezTo>
                  <a:cubicBezTo>
                    <a:pt x="169" y="221"/>
                    <a:pt x="166" y="217"/>
                    <a:pt x="165" y="222"/>
                  </a:cubicBezTo>
                  <a:cubicBezTo>
                    <a:pt x="162" y="220"/>
                    <a:pt x="162" y="223"/>
                    <a:pt x="160" y="221"/>
                  </a:cubicBezTo>
                  <a:cubicBezTo>
                    <a:pt x="160" y="222"/>
                    <a:pt x="159" y="223"/>
                    <a:pt x="159" y="223"/>
                  </a:cubicBezTo>
                  <a:cubicBezTo>
                    <a:pt x="159" y="223"/>
                    <a:pt x="160" y="224"/>
                    <a:pt x="161" y="225"/>
                  </a:cubicBezTo>
                  <a:cubicBezTo>
                    <a:pt x="161" y="225"/>
                    <a:pt x="161" y="227"/>
                    <a:pt x="162" y="227"/>
                  </a:cubicBezTo>
                  <a:cubicBezTo>
                    <a:pt x="162" y="230"/>
                    <a:pt x="162" y="229"/>
                    <a:pt x="163" y="230"/>
                  </a:cubicBezTo>
                  <a:cubicBezTo>
                    <a:pt x="164" y="232"/>
                    <a:pt x="162" y="232"/>
                    <a:pt x="162" y="232"/>
                  </a:cubicBezTo>
                  <a:cubicBezTo>
                    <a:pt x="161" y="233"/>
                    <a:pt x="160" y="236"/>
                    <a:pt x="160" y="235"/>
                  </a:cubicBezTo>
                  <a:cubicBezTo>
                    <a:pt x="158" y="233"/>
                    <a:pt x="160" y="238"/>
                    <a:pt x="156" y="237"/>
                  </a:cubicBezTo>
                  <a:cubicBezTo>
                    <a:pt x="155" y="236"/>
                    <a:pt x="155" y="235"/>
                    <a:pt x="154" y="235"/>
                  </a:cubicBezTo>
                  <a:cubicBezTo>
                    <a:pt x="154" y="234"/>
                    <a:pt x="155" y="233"/>
                    <a:pt x="156" y="233"/>
                  </a:cubicBezTo>
                  <a:cubicBezTo>
                    <a:pt x="155" y="232"/>
                    <a:pt x="151" y="231"/>
                    <a:pt x="154" y="229"/>
                  </a:cubicBezTo>
                  <a:cubicBezTo>
                    <a:pt x="153" y="228"/>
                    <a:pt x="151" y="229"/>
                    <a:pt x="150" y="229"/>
                  </a:cubicBezTo>
                  <a:cubicBezTo>
                    <a:pt x="149" y="228"/>
                    <a:pt x="152" y="228"/>
                    <a:pt x="152" y="228"/>
                  </a:cubicBezTo>
                  <a:cubicBezTo>
                    <a:pt x="152" y="227"/>
                    <a:pt x="150" y="225"/>
                    <a:pt x="147" y="224"/>
                  </a:cubicBezTo>
                  <a:cubicBezTo>
                    <a:pt x="148" y="219"/>
                    <a:pt x="145" y="218"/>
                    <a:pt x="145" y="214"/>
                  </a:cubicBezTo>
                  <a:cubicBezTo>
                    <a:pt x="146" y="213"/>
                    <a:pt x="143" y="214"/>
                    <a:pt x="142" y="213"/>
                  </a:cubicBezTo>
                  <a:cubicBezTo>
                    <a:pt x="142" y="213"/>
                    <a:pt x="144" y="212"/>
                    <a:pt x="143" y="211"/>
                  </a:cubicBezTo>
                  <a:cubicBezTo>
                    <a:pt x="141" y="210"/>
                    <a:pt x="141" y="212"/>
                    <a:pt x="140" y="210"/>
                  </a:cubicBezTo>
                  <a:cubicBezTo>
                    <a:pt x="139" y="210"/>
                    <a:pt x="141" y="209"/>
                    <a:pt x="141" y="208"/>
                  </a:cubicBezTo>
                  <a:cubicBezTo>
                    <a:pt x="140" y="208"/>
                    <a:pt x="139" y="209"/>
                    <a:pt x="140" y="209"/>
                  </a:cubicBezTo>
                  <a:cubicBezTo>
                    <a:pt x="139" y="210"/>
                    <a:pt x="139" y="208"/>
                    <a:pt x="139" y="208"/>
                  </a:cubicBezTo>
                  <a:cubicBezTo>
                    <a:pt x="135" y="208"/>
                    <a:pt x="135" y="205"/>
                    <a:pt x="131" y="206"/>
                  </a:cubicBezTo>
                  <a:cubicBezTo>
                    <a:pt x="131" y="204"/>
                    <a:pt x="130" y="204"/>
                    <a:pt x="129" y="204"/>
                  </a:cubicBezTo>
                  <a:cubicBezTo>
                    <a:pt x="129" y="203"/>
                    <a:pt x="129" y="202"/>
                    <a:pt x="129" y="202"/>
                  </a:cubicBezTo>
                  <a:cubicBezTo>
                    <a:pt x="129" y="201"/>
                    <a:pt x="127" y="202"/>
                    <a:pt x="127" y="202"/>
                  </a:cubicBezTo>
                  <a:cubicBezTo>
                    <a:pt x="127" y="202"/>
                    <a:pt x="127" y="198"/>
                    <a:pt x="126" y="199"/>
                  </a:cubicBezTo>
                  <a:cubicBezTo>
                    <a:pt x="126" y="200"/>
                    <a:pt x="125" y="199"/>
                    <a:pt x="124" y="198"/>
                  </a:cubicBezTo>
                  <a:cubicBezTo>
                    <a:pt x="124" y="197"/>
                    <a:pt x="123" y="197"/>
                    <a:pt x="123" y="196"/>
                  </a:cubicBezTo>
                  <a:cubicBezTo>
                    <a:pt x="120" y="196"/>
                    <a:pt x="121" y="197"/>
                    <a:pt x="118" y="196"/>
                  </a:cubicBezTo>
                  <a:cubicBezTo>
                    <a:pt x="117" y="196"/>
                    <a:pt x="117" y="198"/>
                    <a:pt x="116" y="198"/>
                  </a:cubicBezTo>
                  <a:cubicBezTo>
                    <a:pt x="115" y="200"/>
                    <a:pt x="117" y="200"/>
                    <a:pt x="118" y="202"/>
                  </a:cubicBezTo>
                  <a:cubicBezTo>
                    <a:pt x="118" y="202"/>
                    <a:pt x="119" y="204"/>
                    <a:pt x="120" y="205"/>
                  </a:cubicBezTo>
                  <a:cubicBezTo>
                    <a:pt x="120" y="205"/>
                    <a:pt x="120" y="206"/>
                    <a:pt x="121" y="206"/>
                  </a:cubicBezTo>
                  <a:cubicBezTo>
                    <a:pt x="120" y="208"/>
                    <a:pt x="123" y="208"/>
                    <a:pt x="124" y="209"/>
                  </a:cubicBezTo>
                  <a:cubicBezTo>
                    <a:pt x="124" y="210"/>
                    <a:pt x="125" y="213"/>
                    <a:pt x="126" y="212"/>
                  </a:cubicBezTo>
                  <a:cubicBezTo>
                    <a:pt x="128" y="211"/>
                    <a:pt x="126" y="213"/>
                    <a:pt x="127" y="213"/>
                  </a:cubicBezTo>
                  <a:cubicBezTo>
                    <a:pt x="128" y="214"/>
                    <a:pt x="130" y="214"/>
                    <a:pt x="131" y="216"/>
                  </a:cubicBezTo>
                  <a:cubicBezTo>
                    <a:pt x="132" y="215"/>
                    <a:pt x="133" y="217"/>
                    <a:pt x="133" y="217"/>
                  </a:cubicBezTo>
                  <a:cubicBezTo>
                    <a:pt x="133" y="217"/>
                    <a:pt x="134" y="216"/>
                    <a:pt x="134" y="216"/>
                  </a:cubicBezTo>
                  <a:cubicBezTo>
                    <a:pt x="135" y="216"/>
                    <a:pt x="135" y="219"/>
                    <a:pt x="136" y="217"/>
                  </a:cubicBezTo>
                  <a:cubicBezTo>
                    <a:pt x="138" y="217"/>
                    <a:pt x="135" y="221"/>
                    <a:pt x="139" y="220"/>
                  </a:cubicBezTo>
                  <a:cubicBezTo>
                    <a:pt x="138" y="222"/>
                    <a:pt x="135" y="220"/>
                    <a:pt x="133" y="221"/>
                  </a:cubicBezTo>
                  <a:cubicBezTo>
                    <a:pt x="133" y="222"/>
                    <a:pt x="134" y="222"/>
                    <a:pt x="135" y="223"/>
                  </a:cubicBezTo>
                  <a:cubicBezTo>
                    <a:pt x="135" y="225"/>
                    <a:pt x="133" y="228"/>
                    <a:pt x="135" y="228"/>
                  </a:cubicBezTo>
                  <a:cubicBezTo>
                    <a:pt x="134" y="229"/>
                    <a:pt x="132" y="229"/>
                    <a:pt x="130" y="229"/>
                  </a:cubicBezTo>
                  <a:cubicBezTo>
                    <a:pt x="131" y="229"/>
                    <a:pt x="130" y="226"/>
                    <a:pt x="132" y="226"/>
                  </a:cubicBezTo>
                  <a:cubicBezTo>
                    <a:pt x="131" y="225"/>
                    <a:pt x="131" y="223"/>
                    <a:pt x="130" y="223"/>
                  </a:cubicBezTo>
                  <a:cubicBezTo>
                    <a:pt x="129" y="223"/>
                    <a:pt x="131" y="221"/>
                    <a:pt x="128" y="220"/>
                  </a:cubicBezTo>
                  <a:cubicBezTo>
                    <a:pt x="127" y="219"/>
                    <a:pt x="125" y="220"/>
                    <a:pt x="125" y="217"/>
                  </a:cubicBezTo>
                  <a:cubicBezTo>
                    <a:pt x="121" y="218"/>
                    <a:pt x="121" y="215"/>
                    <a:pt x="118" y="215"/>
                  </a:cubicBezTo>
                  <a:cubicBezTo>
                    <a:pt x="117" y="213"/>
                    <a:pt x="115" y="212"/>
                    <a:pt x="114" y="209"/>
                  </a:cubicBezTo>
                  <a:cubicBezTo>
                    <a:pt x="113" y="209"/>
                    <a:pt x="113" y="210"/>
                    <a:pt x="113" y="208"/>
                  </a:cubicBezTo>
                  <a:cubicBezTo>
                    <a:pt x="113" y="207"/>
                    <a:pt x="112" y="208"/>
                    <a:pt x="111" y="208"/>
                  </a:cubicBezTo>
                  <a:cubicBezTo>
                    <a:pt x="111" y="207"/>
                    <a:pt x="111" y="206"/>
                    <a:pt x="111" y="206"/>
                  </a:cubicBezTo>
                  <a:cubicBezTo>
                    <a:pt x="110" y="205"/>
                    <a:pt x="108" y="206"/>
                    <a:pt x="107" y="206"/>
                  </a:cubicBezTo>
                  <a:cubicBezTo>
                    <a:pt x="107" y="205"/>
                    <a:pt x="109" y="204"/>
                    <a:pt x="109" y="205"/>
                  </a:cubicBezTo>
                  <a:cubicBezTo>
                    <a:pt x="108" y="202"/>
                    <a:pt x="102" y="203"/>
                    <a:pt x="99" y="204"/>
                  </a:cubicBezTo>
                  <a:cubicBezTo>
                    <a:pt x="99" y="204"/>
                    <a:pt x="101" y="205"/>
                    <a:pt x="101" y="205"/>
                  </a:cubicBezTo>
                  <a:cubicBezTo>
                    <a:pt x="101" y="206"/>
                    <a:pt x="100" y="205"/>
                    <a:pt x="99" y="206"/>
                  </a:cubicBezTo>
                  <a:cubicBezTo>
                    <a:pt x="97" y="207"/>
                    <a:pt x="97" y="210"/>
                    <a:pt x="95" y="209"/>
                  </a:cubicBezTo>
                  <a:cubicBezTo>
                    <a:pt x="91" y="209"/>
                    <a:pt x="90" y="206"/>
                    <a:pt x="85" y="207"/>
                  </a:cubicBezTo>
                  <a:cubicBezTo>
                    <a:pt x="84" y="207"/>
                    <a:pt x="84" y="210"/>
                    <a:pt x="81" y="208"/>
                  </a:cubicBezTo>
                  <a:cubicBezTo>
                    <a:pt x="81" y="211"/>
                    <a:pt x="81" y="213"/>
                    <a:pt x="81" y="215"/>
                  </a:cubicBezTo>
                  <a:cubicBezTo>
                    <a:pt x="78" y="217"/>
                    <a:pt x="72" y="215"/>
                    <a:pt x="74" y="221"/>
                  </a:cubicBezTo>
                  <a:cubicBezTo>
                    <a:pt x="68" y="220"/>
                    <a:pt x="73" y="225"/>
                    <a:pt x="67" y="225"/>
                  </a:cubicBezTo>
                  <a:cubicBezTo>
                    <a:pt x="67" y="226"/>
                    <a:pt x="70" y="228"/>
                    <a:pt x="68" y="229"/>
                  </a:cubicBezTo>
                  <a:cubicBezTo>
                    <a:pt x="68" y="232"/>
                    <a:pt x="66" y="228"/>
                    <a:pt x="64" y="231"/>
                  </a:cubicBezTo>
                  <a:cubicBezTo>
                    <a:pt x="64" y="232"/>
                    <a:pt x="64" y="233"/>
                    <a:pt x="65" y="233"/>
                  </a:cubicBezTo>
                  <a:cubicBezTo>
                    <a:pt x="65" y="235"/>
                    <a:pt x="62" y="234"/>
                    <a:pt x="60" y="234"/>
                  </a:cubicBezTo>
                  <a:cubicBezTo>
                    <a:pt x="59" y="234"/>
                    <a:pt x="59" y="237"/>
                    <a:pt x="58" y="237"/>
                  </a:cubicBezTo>
                  <a:cubicBezTo>
                    <a:pt x="56" y="239"/>
                    <a:pt x="51" y="236"/>
                    <a:pt x="48" y="240"/>
                  </a:cubicBezTo>
                  <a:cubicBezTo>
                    <a:pt x="47" y="239"/>
                    <a:pt x="46" y="237"/>
                    <a:pt x="45" y="236"/>
                  </a:cubicBezTo>
                  <a:cubicBezTo>
                    <a:pt x="41" y="235"/>
                    <a:pt x="36" y="237"/>
                    <a:pt x="35" y="236"/>
                  </a:cubicBezTo>
                  <a:cubicBezTo>
                    <a:pt x="35" y="233"/>
                    <a:pt x="36" y="229"/>
                    <a:pt x="34" y="227"/>
                  </a:cubicBezTo>
                  <a:cubicBezTo>
                    <a:pt x="33" y="225"/>
                    <a:pt x="35" y="224"/>
                    <a:pt x="36" y="223"/>
                  </a:cubicBezTo>
                  <a:cubicBezTo>
                    <a:pt x="36" y="220"/>
                    <a:pt x="35" y="217"/>
                    <a:pt x="36" y="215"/>
                  </a:cubicBezTo>
                  <a:cubicBezTo>
                    <a:pt x="36" y="213"/>
                    <a:pt x="36" y="210"/>
                    <a:pt x="34" y="209"/>
                  </a:cubicBezTo>
                  <a:cubicBezTo>
                    <a:pt x="34" y="208"/>
                    <a:pt x="36" y="208"/>
                    <a:pt x="36" y="207"/>
                  </a:cubicBezTo>
                  <a:cubicBezTo>
                    <a:pt x="38" y="207"/>
                    <a:pt x="44" y="205"/>
                    <a:pt x="43" y="208"/>
                  </a:cubicBezTo>
                  <a:cubicBezTo>
                    <a:pt x="46" y="207"/>
                    <a:pt x="55" y="211"/>
                    <a:pt x="57" y="208"/>
                  </a:cubicBezTo>
                  <a:cubicBezTo>
                    <a:pt x="57" y="207"/>
                    <a:pt x="57" y="208"/>
                    <a:pt x="58" y="208"/>
                  </a:cubicBezTo>
                  <a:cubicBezTo>
                    <a:pt x="58" y="208"/>
                    <a:pt x="59" y="207"/>
                    <a:pt x="59" y="208"/>
                  </a:cubicBezTo>
                  <a:cubicBezTo>
                    <a:pt x="59" y="208"/>
                    <a:pt x="59" y="208"/>
                    <a:pt x="59" y="208"/>
                  </a:cubicBezTo>
                  <a:cubicBezTo>
                    <a:pt x="62" y="208"/>
                    <a:pt x="63" y="207"/>
                    <a:pt x="64" y="204"/>
                  </a:cubicBezTo>
                  <a:cubicBezTo>
                    <a:pt x="64" y="203"/>
                    <a:pt x="67" y="197"/>
                    <a:pt x="64" y="195"/>
                  </a:cubicBezTo>
                  <a:cubicBezTo>
                    <a:pt x="63" y="194"/>
                    <a:pt x="65" y="194"/>
                    <a:pt x="63" y="191"/>
                  </a:cubicBezTo>
                  <a:cubicBezTo>
                    <a:pt x="63" y="190"/>
                    <a:pt x="61" y="190"/>
                    <a:pt x="60" y="190"/>
                  </a:cubicBezTo>
                  <a:cubicBezTo>
                    <a:pt x="61" y="190"/>
                    <a:pt x="61" y="189"/>
                    <a:pt x="61" y="187"/>
                  </a:cubicBezTo>
                  <a:cubicBezTo>
                    <a:pt x="60" y="187"/>
                    <a:pt x="59" y="188"/>
                    <a:pt x="59" y="188"/>
                  </a:cubicBezTo>
                  <a:cubicBezTo>
                    <a:pt x="58" y="188"/>
                    <a:pt x="59" y="187"/>
                    <a:pt x="58" y="186"/>
                  </a:cubicBezTo>
                  <a:cubicBezTo>
                    <a:pt x="58" y="186"/>
                    <a:pt x="55" y="186"/>
                    <a:pt x="54" y="186"/>
                  </a:cubicBezTo>
                  <a:cubicBezTo>
                    <a:pt x="53" y="185"/>
                    <a:pt x="54" y="185"/>
                    <a:pt x="53" y="185"/>
                  </a:cubicBezTo>
                  <a:cubicBezTo>
                    <a:pt x="52" y="185"/>
                    <a:pt x="51" y="185"/>
                    <a:pt x="51" y="184"/>
                  </a:cubicBezTo>
                  <a:cubicBezTo>
                    <a:pt x="50" y="181"/>
                    <a:pt x="53" y="183"/>
                    <a:pt x="53" y="183"/>
                  </a:cubicBezTo>
                  <a:cubicBezTo>
                    <a:pt x="56" y="182"/>
                    <a:pt x="57" y="180"/>
                    <a:pt x="63" y="181"/>
                  </a:cubicBezTo>
                  <a:cubicBezTo>
                    <a:pt x="64" y="179"/>
                    <a:pt x="62" y="179"/>
                    <a:pt x="61" y="179"/>
                  </a:cubicBezTo>
                  <a:cubicBezTo>
                    <a:pt x="62" y="176"/>
                    <a:pt x="65" y="179"/>
                    <a:pt x="67" y="179"/>
                  </a:cubicBezTo>
                  <a:cubicBezTo>
                    <a:pt x="68" y="179"/>
                    <a:pt x="70" y="177"/>
                    <a:pt x="70" y="179"/>
                  </a:cubicBezTo>
                  <a:cubicBezTo>
                    <a:pt x="72" y="177"/>
                    <a:pt x="72" y="174"/>
                    <a:pt x="76" y="174"/>
                  </a:cubicBezTo>
                  <a:cubicBezTo>
                    <a:pt x="74" y="170"/>
                    <a:pt x="78" y="172"/>
                    <a:pt x="78" y="169"/>
                  </a:cubicBezTo>
                  <a:cubicBezTo>
                    <a:pt x="79" y="169"/>
                    <a:pt x="81" y="169"/>
                    <a:pt x="83" y="169"/>
                  </a:cubicBezTo>
                  <a:cubicBezTo>
                    <a:pt x="83" y="168"/>
                    <a:pt x="82" y="169"/>
                    <a:pt x="81" y="168"/>
                  </a:cubicBezTo>
                  <a:cubicBezTo>
                    <a:pt x="82" y="167"/>
                    <a:pt x="84" y="168"/>
                    <a:pt x="83" y="165"/>
                  </a:cubicBezTo>
                  <a:cubicBezTo>
                    <a:pt x="86" y="164"/>
                    <a:pt x="85" y="166"/>
                    <a:pt x="87" y="165"/>
                  </a:cubicBezTo>
                  <a:cubicBezTo>
                    <a:pt x="85" y="159"/>
                    <a:pt x="89" y="162"/>
                    <a:pt x="89" y="157"/>
                  </a:cubicBezTo>
                  <a:cubicBezTo>
                    <a:pt x="90" y="157"/>
                    <a:pt x="92" y="157"/>
                    <a:pt x="93" y="157"/>
                  </a:cubicBezTo>
                  <a:cubicBezTo>
                    <a:pt x="94" y="157"/>
                    <a:pt x="94" y="155"/>
                    <a:pt x="95" y="155"/>
                  </a:cubicBezTo>
                  <a:cubicBezTo>
                    <a:pt x="96" y="155"/>
                    <a:pt x="95" y="156"/>
                    <a:pt x="96" y="156"/>
                  </a:cubicBezTo>
                  <a:cubicBezTo>
                    <a:pt x="97" y="156"/>
                    <a:pt x="96" y="155"/>
                    <a:pt x="97" y="155"/>
                  </a:cubicBezTo>
                  <a:cubicBezTo>
                    <a:pt x="98" y="155"/>
                    <a:pt x="99" y="155"/>
                    <a:pt x="100" y="155"/>
                  </a:cubicBezTo>
                  <a:cubicBezTo>
                    <a:pt x="102" y="155"/>
                    <a:pt x="102" y="152"/>
                    <a:pt x="104" y="153"/>
                  </a:cubicBezTo>
                  <a:cubicBezTo>
                    <a:pt x="104" y="151"/>
                    <a:pt x="101" y="151"/>
                    <a:pt x="101" y="148"/>
                  </a:cubicBezTo>
                  <a:cubicBezTo>
                    <a:pt x="104" y="148"/>
                    <a:pt x="102" y="147"/>
                    <a:pt x="102" y="144"/>
                  </a:cubicBezTo>
                  <a:cubicBezTo>
                    <a:pt x="102" y="141"/>
                    <a:pt x="104" y="139"/>
                    <a:pt x="103" y="137"/>
                  </a:cubicBezTo>
                  <a:cubicBezTo>
                    <a:pt x="105" y="137"/>
                    <a:pt x="106" y="137"/>
                    <a:pt x="107" y="137"/>
                  </a:cubicBezTo>
                  <a:cubicBezTo>
                    <a:pt x="110" y="137"/>
                    <a:pt x="105" y="134"/>
                    <a:pt x="109" y="135"/>
                  </a:cubicBezTo>
                  <a:cubicBezTo>
                    <a:pt x="109" y="136"/>
                    <a:pt x="110" y="136"/>
                    <a:pt x="111" y="136"/>
                  </a:cubicBezTo>
                  <a:cubicBezTo>
                    <a:pt x="109" y="138"/>
                    <a:pt x="109" y="136"/>
                    <a:pt x="110" y="139"/>
                  </a:cubicBezTo>
                  <a:cubicBezTo>
                    <a:pt x="110" y="141"/>
                    <a:pt x="110" y="142"/>
                    <a:pt x="112" y="142"/>
                  </a:cubicBezTo>
                  <a:cubicBezTo>
                    <a:pt x="112" y="143"/>
                    <a:pt x="112" y="144"/>
                    <a:pt x="111" y="145"/>
                  </a:cubicBezTo>
                  <a:cubicBezTo>
                    <a:pt x="111" y="146"/>
                    <a:pt x="115" y="143"/>
                    <a:pt x="117" y="145"/>
                  </a:cubicBezTo>
                  <a:cubicBezTo>
                    <a:pt x="116" y="148"/>
                    <a:pt x="110" y="146"/>
                    <a:pt x="110" y="149"/>
                  </a:cubicBezTo>
                  <a:cubicBezTo>
                    <a:pt x="109" y="151"/>
                    <a:pt x="112" y="152"/>
                    <a:pt x="113" y="152"/>
                  </a:cubicBezTo>
                  <a:cubicBezTo>
                    <a:pt x="114" y="153"/>
                    <a:pt x="114" y="155"/>
                    <a:pt x="116" y="154"/>
                  </a:cubicBezTo>
                  <a:cubicBezTo>
                    <a:pt x="115" y="152"/>
                    <a:pt x="112" y="152"/>
                    <a:pt x="117" y="152"/>
                  </a:cubicBezTo>
                  <a:cubicBezTo>
                    <a:pt x="118" y="152"/>
                    <a:pt x="119" y="152"/>
                    <a:pt x="120" y="152"/>
                  </a:cubicBezTo>
                  <a:cubicBezTo>
                    <a:pt x="122" y="152"/>
                    <a:pt x="123" y="153"/>
                    <a:pt x="124" y="153"/>
                  </a:cubicBezTo>
                  <a:cubicBezTo>
                    <a:pt x="127" y="153"/>
                    <a:pt x="127" y="151"/>
                    <a:pt x="130" y="152"/>
                  </a:cubicBezTo>
                  <a:cubicBezTo>
                    <a:pt x="130" y="152"/>
                    <a:pt x="133" y="154"/>
                    <a:pt x="135" y="152"/>
                  </a:cubicBezTo>
                  <a:cubicBezTo>
                    <a:pt x="135" y="152"/>
                    <a:pt x="135" y="151"/>
                    <a:pt x="135" y="151"/>
                  </a:cubicBezTo>
                  <a:cubicBezTo>
                    <a:pt x="137" y="150"/>
                    <a:pt x="141" y="151"/>
                    <a:pt x="141" y="149"/>
                  </a:cubicBezTo>
                  <a:cubicBezTo>
                    <a:pt x="145" y="153"/>
                    <a:pt x="148" y="146"/>
                    <a:pt x="150" y="148"/>
                  </a:cubicBezTo>
                  <a:cubicBezTo>
                    <a:pt x="150" y="147"/>
                    <a:pt x="150" y="146"/>
                    <a:pt x="150" y="145"/>
                  </a:cubicBezTo>
                  <a:cubicBezTo>
                    <a:pt x="152" y="145"/>
                    <a:pt x="152" y="144"/>
                    <a:pt x="152" y="143"/>
                  </a:cubicBezTo>
                  <a:cubicBezTo>
                    <a:pt x="152" y="143"/>
                    <a:pt x="153" y="140"/>
                    <a:pt x="153" y="140"/>
                  </a:cubicBezTo>
                  <a:cubicBezTo>
                    <a:pt x="154" y="139"/>
                    <a:pt x="153" y="139"/>
                    <a:pt x="153" y="137"/>
                  </a:cubicBezTo>
                  <a:cubicBezTo>
                    <a:pt x="155" y="137"/>
                    <a:pt x="157" y="137"/>
                    <a:pt x="157" y="135"/>
                  </a:cubicBezTo>
                  <a:cubicBezTo>
                    <a:pt x="158" y="135"/>
                    <a:pt x="157" y="136"/>
                    <a:pt x="158" y="137"/>
                  </a:cubicBezTo>
                  <a:cubicBezTo>
                    <a:pt x="159" y="136"/>
                    <a:pt x="160" y="136"/>
                    <a:pt x="162" y="136"/>
                  </a:cubicBezTo>
                  <a:cubicBezTo>
                    <a:pt x="163" y="136"/>
                    <a:pt x="162" y="134"/>
                    <a:pt x="163" y="134"/>
                  </a:cubicBezTo>
                  <a:cubicBezTo>
                    <a:pt x="164" y="132"/>
                    <a:pt x="163" y="130"/>
                    <a:pt x="162" y="130"/>
                  </a:cubicBezTo>
                  <a:cubicBezTo>
                    <a:pt x="162" y="129"/>
                    <a:pt x="163" y="128"/>
                    <a:pt x="162" y="126"/>
                  </a:cubicBezTo>
                  <a:cubicBezTo>
                    <a:pt x="164" y="127"/>
                    <a:pt x="165" y="126"/>
                    <a:pt x="165" y="124"/>
                  </a:cubicBezTo>
                  <a:cubicBezTo>
                    <a:pt x="168" y="127"/>
                    <a:pt x="168" y="123"/>
                    <a:pt x="172" y="124"/>
                  </a:cubicBezTo>
                  <a:cubicBezTo>
                    <a:pt x="172" y="125"/>
                    <a:pt x="173" y="125"/>
                    <a:pt x="173" y="125"/>
                  </a:cubicBezTo>
                  <a:cubicBezTo>
                    <a:pt x="174" y="125"/>
                    <a:pt x="174" y="125"/>
                    <a:pt x="175" y="124"/>
                  </a:cubicBezTo>
                  <a:cubicBezTo>
                    <a:pt x="176" y="124"/>
                    <a:pt x="177" y="125"/>
                    <a:pt x="177" y="125"/>
                  </a:cubicBezTo>
                  <a:cubicBezTo>
                    <a:pt x="178" y="125"/>
                    <a:pt x="177" y="124"/>
                    <a:pt x="178" y="124"/>
                  </a:cubicBezTo>
                  <a:cubicBezTo>
                    <a:pt x="178" y="123"/>
                    <a:pt x="179" y="124"/>
                    <a:pt x="180" y="124"/>
                  </a:cubicBezTo>
                  <a:cubicBezTo>
                    <a:pt x="181" y="123"/>
                    <a:pt x="181" y="121"/>
                    <a:pt x="183" y="122"/>
                  </a:cubicBezTo>
                  <a:cubicBezTo>
                    <a:pt x="182" y="120"/>
                    <a:pt x="183" y="117"/>
                    <a:pt x="181" y="117"/>
                  </a:cubicBezTo>
                  <a:cubicBezTo>
                    <a:pt x="179" y="116"/>
                    <a:pt x="179" y="119"/>
                    <a:pt x="179" y="119"/>
                  </a:cubicBezTo>
                  <a:cubicBezTo>
                    <a:pt x="178" y="119"/>
                    <a:pt x="178" y="118"/>
                    <a:pt x="177" y="118"/>
                  </a:cubicBezTo>
                  <a:cubicBezTo>
                    <a:pt x="176" y="118"/>
                    <a:pt x="176" y="119"/>
                    <a:pt x="176" y="119"/>
                  </a:cubicBezTo>
                  <a:cubicBezTo>
                    <a:pt x="175" y="119"/>
                    <a:pt x="175" y="118"/>
                    <a:pt x="174" y="118"/>
                  </a:cubicBezTo>
                  <a:cubicBezTo>
                    <a:pt x="172" y="118"/>
                    <a:pt x="171" y="120"/>
                    <a:pt x="169" y="119"/>
                  </a:cubicBezTo>
                  <a:cubicBezTo>
                    <a:pt x="168" y="119"/>
                    <a:pt x="168" y="120"/>
                    <a:pt x="168" y="121"/>
                  </a:cubicBezTo>
                  <a:cubicBezTo>
                    <a:pt x="164" y="120"/>
                    <a:pt x="160" y="121"/>
                    <a:pt x="157" y="120"/>
                  </a:cubicBezTo>
                  <a:cubicBezTo>
                    <a:pt x="157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3" y="117"/>
                  </a:cubicBezTo>
                  <a:cubicBezTo>
                    <a:pt x="155" y="111"/>
                    <a:pt x="154" y="109"/>
                    <a:pt x="153" y="103"/>
                  </a:cubicBezTo>
                  <a:cubicBezTo>
                    <a:pt x="155" y="102"/>
                    <a:pt x="159" y="99"/>
                    <a:pt x="161" y="101"/>
                  </a:cubicBezTo>
                  <a:cubicBezTo>
                    <a:pt x="162" y="100"/>
                    <a:pt x="160" y="99"/>
                    <a:pt x="162" y="97"/>
                  </a:cubicBezTo>
                  <a:cubicBezTo>
                    <a:pt x="164" y="97"/>
                    <a:pt x="165" y="91"/>
                    <a:pt x="165" y="90"/>
                  </a:cubicBezTo>
                  <a:cubicBezTo>
                    <a:pt x="165" y="90"/>
                    <a:pt x="167" y="90"/>
                    <a:pt x="167" y="90"/>
                  </a:cubicBezTo>
                  <a:cubicBezTo>
                    <a:pt x="167" y="88"/>
                    <a:pt x="164" y="87"/>
                    <a:pt x="165" y="85"/>
                  </a:cubicBezTo>
                  <a:cubicBezTo>
                    <a:pt x="164" y="86"/>
                    <a:pt x="162" y="85"/>
                    <a:pt x="160" y="85"/>
                  </a:cubicBezTo>
                  <a:cubicBezTo>
                    <a:pt x="157" y="86"/>
                    <a:pt x="155" y="88"/>
                    <a:pt x="153" y="87"/>
                  </a:cubicBezTo>
                  <a:cubicBezTo>
                    <a:pt x="152" y="86"/>
                    <a:pt x="151" y="93"/>
                    <a:pt x="152" y="91"/>
                  </a:cubicBezTo>
                  <a:cubicBezTo>
                    <a:pt x="151" y="93"/>
                    <a:pt x="151" y="90"/>
                    <a:pt x="150" y="91"/>
                  </a:cubicBezTo>
                  <a:cubicBezTo>
                    <a:pt x="149" y="92"/>
                    <a:pt x="151" y="94"/>
                    <a:pt x="150" y="95"/>
                  </a:cubicBezTo>
                  <a:cubicBezTo>
                    <a:pt x="150" y="95"/>
                    <a:pt x="147" y="97"/>
                    <a:pt x="146" y="99"/>
                  </a:cubicBezTo>
                  <a:cubicBezTo>
                    <a:pt x="144" y="102"/>
                    <a:pt x="144" y="104"/>
                    <a:pt x="140" y="103"/>
                  </a:cubicBezTo>
                  <a:cubicBezTo>
                    <a:pt x="139" y="105"/>
                    <a:pt x="141" y="106"/>
                    <a:pt x="140" y="106"/>
                  </a:cubicBezTo>
                  <a:cubicBezTo>
                    <a:pt x="138" y="106"/>
                    <a:pt x="139" y="108"/>
                    <a:pt x="139" y="108"/>
                  </a:cubicBezTo>
                  <a:cubicBezTo>
                    <a:pt x="138" y="108"/>
                    <a:pt x="137" y="108"/>
                    <a:pt x="137" y="108"/>
                  </a:cubicBezTo>
                  <a:cubicBezTo>
                    <a:pt x="136" y="109"/>
                    <a:pt x="137" y="110"/>
                    <a:pt x="137" y="110"/>
                  </a:cubicBezTo>
                  <a:cubicBezTo>
                    <a:pt x="137" y="110"/>
                    <a:pt x="136" y="110"/>
                    <a:pt x="136" y="110"/>
                  </a:cubicBezTo>
                  <a:cubicBezTo>
                    <a:pt x="135" y="111"/>
                    <a:pt x="137" y="114"/>
                    <a:pt x="135" y="114"/>
                  </a:cubicBezTo>
                  <a:cubicBezTo>
                    <a:pt x="135" y="115"/>
                    <a:pt x="137" y="115"/>
                    <a:pt x="136" y="116"/>
                  </a:cubicBezTo>
                  <a:cubicBezTo>
                    <a:pt x="137" y="117"/>
                    <a:pt x="138" y="119"/>
                    <a:pt x="141" y="119"/>
                  </a:cubicBezTo>
                  <a:cubicBezTo>
                    <a:pt x="140" y="120"/>
                    <a:pt x="141" y="121"/>
                    <a:pt x="142" y="122"/>
                  </a:cubicBezTo>
                  <a:cubicBezTo>
                    <a:pt x="142" y="122"/>
                    <a:pt x="141" y="123"/>
                    <a:pt x="141" y="124"/>
                  </a:cubicBezTo>
                  <a:cubicBezTo>
                    <a:pt x="140" y="125"/>
                    <a:pt x="140" y="126"/>
                    <a:pt x="140" y="126"/>
                  </a:cubicBezTo>
                  <a:cubicBezTo>
                    <a:pt x="139" y="127"/>
                    <a:pt x="137" y="127"/>
                    <a:pt x="136" y="127"/>
                  </a:cubicBezTo>
                  <a:cubicBezTo>
                    <a:pt x="135" y="131"/>
                    <a:pt x="132" y="132"/>
                    <a:pt x="133" y="138"/>
                  </a:cubicBezTo>
                  <a:cubicBezTo>
                    <a:pt x="129" y="137"/>
                    <a:pt x="130" y="143"/>
                    <a:pt x="127" y="143"/>
                  </a:cubicBezTo>
                  <a:cubicBezTo>
                    <a:pt x="127" y="143"/>
                    <a:pt x="126" y="143"/>
                    <a:pt x="126" y="143"/>
                  </a:cubicBezTo>
                  <a:cubicBezTo>
                    <a:pt x="125" y="143"/>
                    <a:pt x="126" y="144"/>
                    <a:pt x="125" y="145"/>
                  </a:cubicBezTo>
                  <a:cubicBezTo>
                    <a:pt x="124" y="145"/>
                    <a:pt x="121" y="143"/>
                    <a:pt x="120" y="145"/>
                  </a:cubicBezTo>
                  <a:cubicBezTo>
                    <a:pt x="118" y="145"/>
                    <a:pt x="120" y="141"/>
                    <a:pt x="120" y="140"/>
                  </a:cubicBezTo>
                  <a:cubicBezTo>
                    <a:pt x="119" y="139"/>
                    <a:pt x="119" y="137"/>
                    <a:pt x="118" y="137"/>
                  </a:cubicBezTo>
                  <a:cubicBezTo>
                    <a:pt x="115" y="137"/>
                    <a:pt x="119" y="134"/>
                    <a:pt x="115" y="134"/>
                  </a:cubicBezTo>
                  <a:cubicBezTo>
                    <a:pt x="116" y="132"/>
                    <a:pt x="113" y="131"/>
                    <a:pt x="113" y="130"/>
                  </a:cubicBezTo>
                  <a:cubicBezTo>
                    <a:pt x="113" y="130"/>
                    <a:pt x="114" y="129"/>
                    <a:pt x="114" y="128"/>
                  </a:cubicBezTo>
                  <a:cubicBezTo>
                    <a:pt x="114" y="126"/>
                    <a:pt x="111" y="124"/>
                    <a:pt x="109" y="123"/>
                  </a:cubicBezTo>
                  <a:cubicBezTo>
                    <a:pt x="106" y="123"/>
                    <a:pt x="107" y="128"/>
                    <a:pt x="102" y="127"/>
                  </a:cubicBezTo>
                  <a:cubicBezTo>
                    <a:pt x="102" y="128"/>
                    <a:pt x="104" y="128"/>
                    <a:pt x="104" y="128"/>
                  </a:cubicBezTo>
                  <a:cubicBezTo>
                    <a:pt x="104" y="129"/>
                    <a:pt x="103" y="129"/>
                    <a:pt x="102" y="129"/>
                  </a:cubicBezTo>
                  <a:cubicBezTo>
                    <a:pt x="101" y="129"/>
                    <a:pt x="102" y="132"/>
                    <a:pt x="99" y="132"/>
                  </a:cubicBezTo>
                  <a:cubicBezTo>
                    <a:pt x="95" y="133"/>
                    <a:pt x="96" y="128"/>
                    <a:pt x="92" y="129"/>
                  </a:cubicBezTo>
                  <a:cubicBezTo>
                    <a:pt x="92" y="128"/>
                    <a:pt x="93" y="129"/>
                    <a:pt x="94" y="128"/>
                  </a:cubicBezTo>
                  <a:cubicBezTo>
                    <a:pt x="95" y="126"/>
                    <a:pt x="91" y="123"/>
                    <a:pt x="94" y="123"/>
                  </a:cubicBezTo>
                  <a:cubicBezTo>
                    <a:pt x="93" y="122"/>
                    <a:pt x="92" y="121"/>
                    <a:pt x="91" y="121"/>
                  </a:cubicBezTo>
                  <a:cubicBezTo>
                    <a:pt x="90" y="120"/>
                    <a:pt x="92" y="119"/>
                    <a:pt x="92" y="119"/>
                  </a:cubicBezTo>
                  <a:cubicBezTo>
                    <a:pt x="92" y="118"/>
                    <a:pt x="90" y="117"/>
                    <a:pt x="90" y="117"/>
                  </a:cubicBezTo>
                  <a:cubicBezTo>
                    <a:pt x="90" y="116"/>
                    <a:pt x="91" y="110"/>
                    <a:pt x="90" y="114"/>
                  </a:cubicBezTo>
                  <a:cubicBezTo>
                    <a:pt x="88" y="113"/>
                    <a:pt x="89" y="112"/>
                    <a:pt x="91" y="112"/>
                  </a:cubicBezTo>
                  <a:cubicBezTo>
                    <a:pt x="89" y="109"/>
                    <a:pt x="94" y="108"/>
                    <a:pt x="92" y="107"/>
                  </a:cubicBezTo>
                  <a:cubicBezTo>
                    <a:pt x="92" y="106"/>
                    <a:pt x="95" y="107"/>
                    <a:pt x="95" y="105"/>
                  </a:cubicBezTo>
                  <a:cubicBezTo>
                    <a:pt x="95" y="104"/>
                    <a:pt x="96" y="105"/>
                    <a:pt x="96" y="105"/>
                  </a:cubicBezTo>
                  <a:cubicBezTo>
                    <a:pt x="96" y="105"/>
                    <a:pt x="96" y="104"/>
                    <a:pt x="98" y="103"/>
                  </a:cubicBezTo>
                  <a:cubicBezTo>
                    <a:pt x="99" y="103"/>
                    <a:pt x="98" y="102"/>
                    <a:pt x="99" y="101"/>
                  </a:cubicBezTo>
                  <a:cubicBezTo>
                    <a:pt x="100" y="101"/>
                    <a:pt x="102" y="100"/>
                    <a:pt x="101" y="99"/>
                  </a:cubicBezTo>
                  <a:cubicBezTo>
                    <a:pt x="104" y="98"/>
                    <a:pt x="103" y="102"/>
                    <a:pt x="106" y="101"/>
                  </a:cubicBezTo>
                  <a:cubicBezTo>
                    <a:pt x="106" y="100"/>
                    <a:pt x="105" y="100"/>
                    <a:pt x="104" y="100"/>
                  </a:cubicBezTo>
                  <a:cubicBezTo>
                    <a:pt x="107" y="97"/>
                    <a:pt x="110" y="98"/>
                    <a:pt x="112" y="96"/>
                  </a:cubicBezTo>
                  <a:cubicBezTo>
                    <a:pt x="112" y="95"/>
                    <a:pt x="112" y="94"/>
                    <a:pt x="112" y="94"/>
                  </a:cubicBezTo>
                  <a:cubicBezTo>
                    <a:pt x="112" y="94"/>
                    <a:pt x="114" y="94"/>
                    <a:pt x="114" y="94"/>
                  </a:cubicBezTo>
                  <a:cubicBezTo>
                    <a:pt x="114" y="93"/>
                    <a:pt x="114" y="92"/>
                    <a:pt x="114" y="91"/>
                  </a:cubicBezTo>
                  <a:cubicBezTo>
                    <a:pt x="114" y="90"/>
                    <a:pt x="116" y="90"/>
                    <a:pt x="117" y="89"/>
                  </a:cubicBezTo>
                  <a:cubicBezTo>
                    <a:pt x="117" y="88"/>
                    <a:pt x="116" y="86"/>
                    <a:pt x="117" y="85"/>
                  </a:cubicBezTo>
                  <a:cubicBezTo>
                    <a:pt x="117" y="85"/>
                    <a:pt x="118" y="87"/>
                    <a:pt x="119" y="86"/>
                  </a:cubicBezTo>
                  <a:cubicBezTo>
                    <a:pt x="118" y="87"/>
                    <a:pt x="120" y="82"/>
                    <a:pt x="120" y="82"/>
                  </a:cubicBezTo>
                  <a:cubicBezTo>
                    <a:pt x="122" y="84"/>
                    <a:pt x="122" y="80"/>
                    <a:pt x="124" y="80"/>
                  </a:cubicBezTo>
                  <a:cubicBezTo>
                    <a:pt x="124" y="78"/>
                    <a:pt x="126" y="77"/>
                    <a:pt x="124" y="77"/>
                  </a:cubicBezTo>
                  <a:cubicBezTo>
                    <a:pt x="124" y="75"/>
                    <a:pt x="127" y="76"/>
                    <a:pt x="127" y="74"/>
                  </a:cubicBezTo>
                  <a:cubicBezTo>
                    <a:pt x="127" y="73"/>
                    <a:pt x="129" y="73"/>
                    <a:pt x="130" y="73"/>
                  </a:cubicBezTo>
                  <a:cubicBezTo>
                    <a:pt x="130" y="72"/>
                    <a:pt x="130" y="71"/>
                    <a:pt x="129" y="71"/>
                  </a:cubicBezTo>
                  <a:cubicBezTo>
                    <a:pt x="132" y="69"/>
                    <a:pt x="134" y="69"/>
                    <a:pt x="136" y="68"/>
                  </a:cubicBezTo>
                  <a:cubicBezTo>
                    <a:pt x="137" y="67"/>
                    <a:pt x="135" y="67"/>
                    <a:pt x="137" y="64"/>
                  </a:cubicBezTo>
                  <a:cubicBezTo>
                    <a:pt x="138" y="64"/>
                    <a:pt x="139" y="63"/>
                    <a:pt x="140" y="61"/>
                  </a:cubicBezTo>
                  <a:cubicBezTo>
                    <a:pt x="140" y="59"/>
                    <a:pt x="142" y="63"/>
                    <a:pt x="142" y="59"/>
                  </a:cubicBezTo>
                  <a:cubicBezTo>
                    <a:pt x="146" y="57"/>
                    <a:pt x="150" y="60"/>
                    <a:pt x="150" y="55"/>
                  </a:cubicBezTo>
                  <a:cubicBezTo>
                    <a:pt x="152" y="56"/>
                    <a:pt x="156" y="54"/>
                    <a:pt x="159" y="56"/>
                  </a:cubicBezTo>
                  <a:cubicBezTo>
                    <a:pt x="160" y="55"/>
                    <a:pt x="160" y="54"/>
                    <a:pt x="161" y="53"/>
                  </a:cubicBezTo>
                  <a:cubicBezTo>
                    <a:pt x="163" y="52"/>
                    <a:pt x="166" y="56"/>
                    <a:pt x="165" y="52"/>
                  </a:cubicBezTo>
                  <a:cubicBezTo>
                    <a:pt x="167" y="52"/>
                    <a:pt x="167" y="55"/>
                    <a:pt x="169" y="55"/>
                  </a:cubicBezTo>
                  <a:cubicBezTo>
                    <a:pt x="171" y="54"/>
                    <a:pt x="170" y="52"/>
                    <a:pt x="173" y="53"/>
                  </a:cubicBezTo>
                  <a:cubicBezTo>
                    <a:pt x="173" y="54"/>
                    <a:pt x="172" y="55"/>
                    <a:pt x="172" y="56"/>
                  </a:cubicBezTo>
                  <a:cubicBezTo>
                    <a:pt x="173" y="56"/>
                    <a:pt x="177" y="51"/>
                    <a:pt x="180" y="54"/>
                  </a:cubicBezTo>
                  <a:cubicBezTo>
                    <a:pt x="181" y="55"/>
                    <a:pt x="180" y="54"/>
                    <a:pt x="182" y="54"/>
                  </a:cubicBezTo>
                  <a:cubicBezTo>
                    <a:pt x="184" y="54"/>
                    <a:pt x="186" y="55"/>
                    <a:pt x="188" y="55"/>
                  </a:cubicBezTo>
                  <a:cubicBezTo>
                    <a:pt x="188" y="55"/>
                    <a:pt x="189" y="57"/>
                    <a:pt x="188" y="58"/>
                  </a:cubicBezTo>
                  <a:cubicBezTo>
                    <a:pt x="188" y="58"/>
                    <a:pt x="187" y="57"/>
                    <a:pt x="186" y="58"/>
                  </a:cubicBezTo>
                  <a:cubicBezTo>
                    <a:pt x="186" y="58"/>
                    <a:pt x="186" y="60"/>
                    <a:pt x="184" y="60"/>
                  </a:cubicBezTo>
                  <a:cubicBezTo>
                    <a:pt x="186" y="62"/>
                    <a:pt x="192" y="60"/>
                    <a:pt x="194" y="60"/>
                  </a:cubicBezTo>
                  <a:cubicBezTo>
                    <a:pt x="196" y="59"/>
                    <a:pt x="195" y="61"/>
                    <a:pt x="196" y="61"/>
                  </a:cubicBezTo>
                  <a:cubicBezTo>
                    <a:pt x="197" y="62"/>
                    <a:pt x="199" y="61"/>
                    <a:pt x="199" y="62"/>
                  </a:cubicBezTo>
                  <a:cubicBezTo>
                    <a:pt x="205" y="61"/>
                    <a:pt x="207" y="66"/>
                    <a:pt x="211" y="64"/>
                  </a:cubicBezTo>
                  <a:cubicBezTo>
                    <a:pt x="210" y="67"/>
                    <a:pt x="214" y="66"/>
                    <a:pt x="214" y="68"/>
                  </a:cubicBezTo>
                  <a:cubicBezTo>
                    <a:pt x="217" y="68"/>
                    <a:pt x="220" y="68"/>
                    <a:pt x="218" y="70"/>
                  </a:cubicBezTo>
                  <a:cubicBezTo>
                    <a:pt x="220" y="71"/>
                    <a:pt x="222" y="70"/>
                    <a:pt x="224" y="71"/>
                  </a:cubicBezTo>
                  <a:cubicBezTo>
                    <a:pt x="224" y="71"/>
                    <a:pt x="223" y="73"/>
                    <a:pt x="224" y="73"/>
                  </a:cubicBezTo>
                  <a:cubicBezTo>
                    <a:pt x="224" y="73"/>
                    <a:pt x="226" y="73"/>
                    <a:pt x="226" y="73"/>
                  </a:cubicBezTo>
                  <a:cubicBezTo>
                    <a:pt x="227" y="77"/>
                    <a:pt x="227" y="78"/>
                    <a:pt x="226" y="82"/>
                  </a:cubicBezTo>
                  <a:cubicBezTo>
                    <a:pt x="225" y="79"/>
                    <a:pt x="223" y="82"/>
                    <a:pt x="221" y="82"/>
                  </a:cubicBezTo>
                  <a:cubicBezTo>
                    <a:pt x="218" y="83"/>
                    <a:pt x="215" y="80"/>
                    <a:pt x="212" y="82"/>
                  </a:cubicBezTo>
                  <a:cubicBezTo>
                    <a:pt x="211" y="83"/>
                    <a:pt x="212" y="81"/>
                    <a:pt x="211" y="81"/>
                  </a:cubicBezTo>
                  <a:cubicBezTo>
                    <a:pt x="210" y="80"/>
                    <a:pt x="210" y="82"/>
                    <a:pt x="209" y="82"/>
                  </a:cubicBezTo>
                  <a:cubicBezTo>
                    <a:pt x="208" y="82"/>
                    <a:pt x="208" y="80"/>
                    <a:pt x="207" y="80"/>
                  </a:cubicBezTo>
                  <a:cubicBezTo>
                    <a:pt x="206" y="80"/>
                    <a:pt x="203" y="82"/>
                    <a:pt x="204" y="79"/>
                  </a:cubicBezTo>
                  <a:cubicBezTo>
                    <a:pt x="201" y="80"/>
                    <a:pt x="201" y="79"/>
                    <a:pt x="198" y="79"/>
                  </a:cubicBezTo>
                  <a:cubicBezTo>
                    <a:pt x="197" y="80"/>
                    <a:pt x="199" y="80"/>
                    <a:pt x="200" y="81"/>
                  </a:cubicBezTo>
                  <a:cubicBezTo>
                    <a:pt x="201" y="80"/>
                    <a:pt x="201" y="81"/>
                    <a:pt x="203" y="82"/>
                  </a:cubicBezTo>
                  <a:cubicBezTo>
                    <a:pt x="201" y="83"/>
                    <a:pt x="203" y="83"/>
                    <a:pt x="204" y="83"/>
                  </a:cubicBezTo>
                  <a:cubicBezTo>
                    <a:pt x="204" y="84"/>
                    <a:pt x="203" y="85"/>
                    <a:pt x="204" y="85"/>
                  </a:cubicBezTo>
                  <a:cubicBezTo>
                    <a:pt x="204" y="86"/>
                    <a:pt x="205" y="86"/>
                    <a:pt x="205" y="87"/>
                  </a:cubicBezTo>
                  <a:cubicBezTo>
                    <a:pt x="205" y="88"/>
                    <a:pt x="208" y="91"/>
                    <a:pt x="207" y="94"/>
                  </a:cubicBezTo>
                  <a:cubicBezTo>
                    <a:pt x="208" y="97"/>
                    <a:pt x="213" y="95"/>
                    <a:pt x="214" y="98"/>
                  </a:cubicBezTo>
                  <a:cubicBezTo>
                    <a:pt x="215" y="97"/>
                    <a:pt x="215" y="96"/>
                    <a:pt x="217" y="96"/>
                  </a:cubicBezTo>
                  <a:cubicBezTo>
                    <a:pt x="216" y="93"/>
                    <a:pt x="212" y="94"/>
                    <a:pt x="211" y="92"/>
                  </a:cubicBezTo>
                  <a:cubicBezTo>
                    <a:pt x="211" y="88"/>
                    <a:pt x="216" y="91"/>
                    <a:pt x="219" y="90"/>
                  </a:cubicBezTo>
                  <a:cubicBezTo>
                    <a:pt x="218" y="92"/>
                    <a:pt x="223" y="90"/>
                    <a:pt x="222" y="93"/>
                  </a:cubicBezTo>
                  <a:cubicBezTo>
                    <a:pt x="224" y="94"/>
                    <a:pt x="226" y="90"/>
                    <a:pt x="225" y="94"/>
                  </a:cubicBezTo>
                  <a:cubicBezTo>
                    <a:pt x="228" y="93"/>
                    <a:pt x="225" y="89"/>
                    <a:pt x="224" y="89"/>
                  </a:cubicBezTo>
                  <a:cubicBezTo>
                    <a:pt x="224" y="87"/>
                    <a:pt x="226" y="87"/>
                    <a:pt x="228" y="86"/>
                  </a:cubicBezTo>
                  <a:cubicBezTo>
                    <a:pt x="230" y="85"/>
                    <a:pt x="230" y="83"/>
                    <a:pt x="231" y="82"/>
                  </a:cubicBezTo>
                  <a:cubicBezTo>
                    <a:pt x="235" y="81"/>
                    <a:pt x="237" y="82"/>
                    <a:pt x="240" y="83"/>
                  </a:cubicBezTo>
                  <a:cubicBezTo>
                    <a:pt x="241" y="83"/>
                    <a:pt x="240" y="82"/>
                    <a:pt x="242" y="82"/>
                  </a:cubicBezTo>
                  <a:cubicBezTo>
                    <a:pt x="242" y="80"/>
                    <a:pt x="241" y="79"/>
                    <a:pt x="240" y="79"/>
                  </a:cubicBezTo>
                  <a:cubicBezTo>
                    <a:pt x="241" y="75"/>
                    <a:pt x="241" y="72"/>
                    <a:pt x="241" y="68"/>
                  </a:cubicBezTo>
                  <a:cubicBezTo>
                    <a:pt x="244" y="68"/>
                    <a:pt x="247" y="68"/>
                    <a:pt x="248" y="69"/>
                  </a:cubicBezTo>
                  <a:cubicBezTo>
                    <a:pt x="249" y="70"/>
                    <a:pt x="251" y="70"/>
                    <a:pt x="251" y="72"/>
                  </a:cubicBezTo>
                  <a:cubicBezTo>
                    <a:pt x="249" y="72"/>
                    <a:pt x="247" y="72"/>
                    <a:pt x="246" y="72"/>
                  </a:cubicBezTo>
                  <a:cubicBezTo>
                    <a:pt x="246" y="73"/>
                    <a:pt x="246" y="74"/>
                    <a:pt x="246" y="75"/>
                  </a:cubicBezTo>
                  <a:cubicBezTo>
                    <a:pt x="248" y="78"/>
                    <a:pt x="248" y="75"/>
                    <a:pt x="250" y="76"/>
                  </a:cubicBezTo>
                  <a:cubicBezTo>
                    <a:pt x="251" y="76"/>
                    <a:pt x="247" y="77"/>
                    <a:pt x="247" y="77"/>
                  </a:cubicBezTo>
                  <a:cubicBezTo>
                    <a:pt x="246" y="78"/>
                    <a:pt x="250" y="77"/>
                    <a:pt x="251" y="79"/>
                  </a:cubicBezTo>
                  <a:cubicBezTo>
                    <a:pt x="253" y="78"/>
                    <a:pt x="255" y="77"/>
                    <a:pt x="256" y="75"/>
                  </a:cubicBezTo>
                  <a:cubicBezTo>
                    <a:pt x="256" y="74"/>
                    <a:pt x="257" y="74"/>
                    <a:pt x="257" y="73"/>
                  </a:cubicBezTo>
                  <a:cubicBezTo>
                    <a:pt x="261" y="74"/>
                    <a:pt x="261" y="70"/>
                    <a:pt x="265" y="71"/>
                  </a:cubicBezTo>
                  <a:cubicBezTo>
                    <a:pt x="266" y="71"/>
                    <a:pt x="267" y="70"/>
                    <a:pt x="267" y="68"/>
                  </a:cubicBezTo>
                  <a:cubicBezTo>
                    <a:pt x="268" y="68"/>
                    <a:pt x="269" y="67"/>
                    <a:pt x="269" y="66"/>
                  </a:cubicBezTo>
                  <a:cubicBezTo>
                    <a:pt x="273" y="69"/>
                    <a:pt x="276" y="65"/>
                    <a:pt x="280" y="64"/>
                  </a:cubicBezTo>
                  <a:cubicBezTo>
                    <a:pt x="280" y="66"/>
                    <a:pt x="280" y="67"/>
                    <a:pt x="280" y="68"/>
                  </a:cubicBezTo>
                  <a:cubicBezTo>
                    <a:pt x="283" y="68"/>
                    <a:pt x="286" y="68"/>
                    <a:pt x="288" y="67"/>
                  </a:cubicBezTo>
                  <a:cubicBezTo>
                    <a:pt x="289" y="67"/>
                    <a:pt x="290" y="67"/>
                    <a:pt x="290" y="67"/>
                  </a:cubicBezTo>
                  <a:cubicBezTo>
                    <a:pt x="290" y="67"/>
                    <a:pt x="290" y="66"/>
                    <a:pt x="290" y="66"/>
                  </a:cubicBezTo>
                  <a:cubicBezTo>
                    <a:pt x="292" y="66"/>
                    <a:pt x="295" y="66"/>
                    <a:pt x="295" y="63"/>
                  </a:cubicBezTo>
                  <a:cubicBezTo>
                    <a:pt x="298" y="65"/>
                    <a:pt x="301" y="65"/>
                    <a:pt x="303" y="67"/>
                  </a:cubicBezTo>
                  <a:cubicBezTo>
                    <a:pt x="304" y="67"/>
                    <a:pt x="305" y="66"/>
                    <a:pt x="306" y="64"/>
                  </a:cubicBezTo>
                  <a:cubicBezTo>
                    <a:pt x="306" y="63"/>
                    <a:pt x="302" y="62"/>
                    <a:pt x="305" y="61"/>
                  </a:cubicBezTo>
                  <a:cubicBezTo>
                    <a:pt x="303" y="59"/>
                    <a:pt x="299" y="60"/>
                    <a:pt x="300" y="55"/>
                  </a:cubicBezTo>
                  <a:cubicBezTo>
                    <a:pt x="302" y="55"/>
                    <a:pt x="302" y="57"/>
                    <a:pt x="305" y="58"/>
                  </a:cubicBezTo>
                  <a:cubicBezTo>
                    <a:pt x="306" y="58"/>
                    <a:pt x="308" y="60"/>
                    <a:pt x="310" y="60"/>
                  </a:cubicBezTo>
                  <a:cubicBezTo>
                    <a:pt x="311" y="59"/>
                    <a:pt x="311" y="59"/>
                    <a:pt x="311" y="59"/>
                  </a:cubicBezTo>
                  <a:cubicBezTo>
                    <a:pt x="312" y="58"/>
                    <a:pt x="313" y="60"/>
                    <a:pt x="313" y="59"/>
                  </a:cubicBezTo>
                  <a:cubicBezTo>
                    <a:pt x="314" y="58"/>
                    <a:pt x="315" y="60"/>
                    <a:pt x="315" y="61"/>
                  </a:cubicBezTo>
                  <a:cubicBezTo>
                    <a:pt x="317" y="61"/>
                    <a:pt x="318" y="60"/>
                    <a:pt x="318" y="62"/>
                  </a:cubicBezTo>
                  <a:cubicBezTo>
                    <a:pt x="321" y="61"/>
                    <a:pt x="322" y="63"/>
                    <a:pt x="326" y="61"/>
                  </a:cubicBezTo>
                  <a:cubicBezTo>
                    <a:pt x="325" y="65"/>
                    <a:pt x="329" y="62"/>
                    <a:pt x="328" y="65"/>
                  </a:cubicBezTo>
                  <a:cubicBezTo>
                    <a:pt x="329" y="65"/>
                    <a:pt x="330" y="66"/>
                    <a:pt x="330" y="67"/>
                  </a:cubicBezTo>
                  <a:cubicBezTo>
                    <a:pt x="333" y="67"/>
                    <a:pt x="334" y="69"/>
                    <a:pt x="337" y="68"/>
                  </a:cubicBezTo>
                  <a:cubicBezTo>
                    <a:pt x="339" y="62"/>
                    <a:pt x="332" y="65"/>
                    <a:pt x="333" y="60"/>
                  </a:cubicBezTo>
                  <a:cubicBezTo>
                    <a:pt x="333" y="58"/>
                    <a:pt x="332" y="60"/>
                    <a:pt x="330" y="60"/>
                  </a:cubicBezTo>
                  <a:cubicBezTo>
                    <a:pt x="330" y="57"/>
                    <a:pt x="332" y="57"/>
                    <a:pt x="331" y="54"/>
                  </a:cubicBezTo>
                  <a:cubicBezTo>
                    <a:pt x="332" y="53"/>
                    <a:pt x="330" y="53"/>
                    <a:pt x="329" y="53"/>
                  </a:cubicBezTo>
                  <a:cubicBezTo>
                    <a:pt x="329" y="53"/>
                    <a:pt x="331" y="51"/>
                    <a:pt x="329" y="51"/>
                  </a:cubicBezTo>
                  <a:cubicBezTo>
                    <a:pt x="330" y="49"/>
                    <a:pt x="332" y="50"/>
                    <a:pt x="331" y="47"/>
                  </a:cubicBezTo>
                  <a:cubicBezTo>
                    <a:pt x="333" y="47"/>
                    <a:pt x="333" y="45"/>
                    <a:pt x="335" y="45"/>
                  </a:cubicBezTo>
                  <a:cubicBezTo>
                    <a:pt x="335" y="43"/>
                    <a:pt x="336" y="42"/>
                    <a:pt x="338" y="42"/>
                  </a:cubicBezTo>
                  <a:cubicBezTo>
                    <a:pt x="337" y="38"/>
                    <a:pt x="341" y="39"/>
                    <a:pt x="341" y="36"/>
                  </a:cubicBezTo>
                  <a:cubicBezTo>
                    <a:pt x="346" y="35"/>
                    <a:pt x="347" y="37"/>
                    <a:pt x="351" y="38"/>
                  </a:cubicBezTo>
                  <a:cubicBezTo>
                    <a:pt x="350" y="39"/>
                    <a:pt x="350" y="40"/>
                    <a:pt x="351" y="40"/>
                  </a:cubicBezTo>
                  <a:cubicBezTo>
                    <a:pt x="351" y="42"/>
                    <a:pt x="350" y="41"/>
                    <a:pt x="349" y="41"/>
                  </a:cubicBezTo>
                  <a:cubicBezTo>
                    <a:pt x="348" y="45"/>
                    <a:pt x="350" y="47"/>
                    <a:pt x="349" y="50"/>
                  </a:cubicBezTo>
                  <a:cubicBezTo>
                    <a:pt x="349" y="50"/>
                    <a:pt x="350" y="51"/>
                    <a:pt x="351" y="52"/>
                  </a:cubicBezTo>
                  <a:cubicBezTo>
                    <a:pt x="351" y="52"/>
                    <a:pt x="351" y="53"/>
                    <a:pt x="352" y="53"/>
                  </a:cubicBezTo>
                  <a:cubicBezTo>
                    <a:pt x="351" y="55"/>
                    <a:pt x="352" y="60"/>
                    <a:pt x="351" y="62"/>
                  </a:cubicBezTo>
                  <a:cubicBezTo>
                    <a:pt x="350" y="65"/>
                    <a:pt x="353" y="64"/>
                    <a:pt x="353" y="66"/>
                  </a:cubicBezTo>
                  <a:cubicBezTo>
                    <a:pt x="353" y="74"/>
                    <a:pt x="349" y="79"/>
                    <a:pt x="343" y="81"/>
                  </a:cubicBezTo>
                  <a:cubicBezTo>
                    <a:pt x="343" y="83"/>
                    <a:pt x="347" y="81"/>
                    <a:pt x="348" y="82"/>
                  </a:cubicBezTo>
                  <a:cubicBezTo>
                    <a:pt x="350" y="82"/>
                    <a:pt x="349" y="79"/>
                    <a:pt x="352" y="80"/>
                  </a:cubicBezTo>
                  <a:cubicBezTo>
                    <a:pt x="352" y="80"/>
                    <a:pt x="351" y="81"/>
                    <a:pt x="351" y="82"/>
                  </a:cubicBezTo>
                  <a:cubicBezTo>
                    <a:pt x="352" y="82"/>
                    <a:pt x="352" y="81"/>
                    <a:pt x="353" y="81"/>
                  </a:cubicBezTo>
                  <a:cubicBezTo>
                    <a:pt x="355" y="81"/>
                    <a:pt x="354" y="79"/>
                    <a:pt x="354" y="79"/>
                  </a:cubicBezTo>
                  <a:cubicBezTo>
                    <a:pt x="355" y="78"/>
                    <a:pt x="356" y="79"/>
                    <a:pt x="356" y="79"/>
                  </a:cubicBezTo>
                  <a:cubicBezTo>
                    <a:pt x="357" y="78"/>
                    <a:pt x="356" y="77"/>
                    <a:pt x="356" y="76"/>
                  </a:cubicBezTo>
                  <a:cubicBezTo>
                    <a:pt x="357" y="76"/>
                    <a:pt x="358" y="76"/>
                    <a:pt x="359" y="76"/>
                  </a:cubicBezTo>
                  <a:cubicBezTo>
                    <a:pt x="358" y="73"/>
                    <a:pt x="362" y="70"/>
                    <a:pt x="359" y="68"/>
                  </a:cubicBezTo>
                  <a:cubicBezTo>
                    <a:pt x="359" y="67"/>
                    <a:pt x="361" y="68"/>
                    <a:pt x="361" y="66"/>
                  </a:cubicBezTo>
                  <a:cubicBezTo>
                    <a:pt x="361" y="65"/>
                    <a:pt x="360" y="65"/>
                    <a:pt x="359" y="65"/>
                  </a:cubicBezTo>
                  <a:cubicBezTo>
                    <a:pt x="359" y="63"/>
                    <a:pt x="362" y="65"/>
                    <a:pt x="364" y="64"/>
                  </a:cubicBezTo>
                  <a:cubicBezTo>
                    <a:pt x="363" y="63"/>
                    <a:pt x="364" y="61"/>
                    <a:pt x="361" y="61"/>
                  </a:cubicBezTo>
                  <a:cubicBezTo>
                    <a:pt x="359" y="63"/>
                    <a:pt x="357" y="59"/>
                    <a:pt x="357" y="61"/>
                  </a:cubicBezTo>
                  <a:cubicBezTo>
                    <a:pt x="356" y="60"/>
                    <a:pt x="356" y="58"/>
                    <a:pt x="356" y="56"/>
                  </a:cubicBezTo>
                  <a:cubicBezTo>
                    <a:pt x="356" y="56"/>
                    <a:pt x="358" y="56"/>
                    <a:pt x="358" y="56"/>
                  </a:cubicBezTo>
                  <a:cubicBezTo>
                    <a:pt x="359" y="55"/>
                    <a:pt x="358" y="52"/>
                    <a:pt x="358" y="51"/>
                  </a:cubicBezTo>
                  <a:cubicBezTo>
                    <a:pt x="358" y="50"/>
                    <a:pt x="357" y="51"/>
                    <a:pt x="357" y="51"/>
                  </a:cubicBezTo>
                  <a:cubicBezTo>
                    <a:pt x="355" y="50"/>
                    <a:pt x="356" y="47"/>
                    <a:pt x="355" y="45"/>
                  </a:cubicBezTo>
                  <a:cubicBezTo>
                    <a:pt x="359" y="46"/>
                    <a:pt x="358" y="42"/>
                    <a:pt x="360" y="42"/>
                  </a:cubicBezTo>
                  <a:cubicBezTo>
                    <a:pt x="360" y="41"/>
                    <a:pt x="360" y="39"/>
                    <a:pt x="360" y="38"/>
                  </a:cubicBezTo>
                  <a:cubicBezTo>
                    <a:pt x="363" y="37"/>
                    <a:pt x="362" y="41"/>
                    <a:pt x="362" y="42"/>
                  </a:cubicBezTo>
                  <a:cubicBezTo>
                    <a:pt x="362" y="44"/>
                    <a:pt x="364" y="42"/>
                    <a:pt x="364" y="43"/>
                  </a:cubicBezTo>
                  <a:cubicBezTo>
                    <a:pt x="364" y="44"/>
                    <a:pt x="363" y="45"/>
                    <a:pt x="363" y="44"/>
                  </a:cubicBezTo>
                  <a:cubicBezTo>
                    <a:pt x="364" y="47"/>
                    <a:pt x="366" y="47"/>
                    <a:pt x="369" y="49"/>
                  </a:cubicBezTo>
                  <a:cubicBezTo>
                    <a:pt x="371" y="49"/>
                    <a:pt x="368" y="46"/>
                    <a:pt x="368" y="46"/>
                  </a:cubicBezTo>
                  <a:cubicBezTo>
                    <a:pt x="369" y="45"/>
                    <a:pt x="372" y="45"/>
                    <a:pt x="374" y="44"/>
                  </a:cubicBezTo>
                  <a:cubicBezTo>
                    <a:pt x="374" y="43"/>
                    <a:pt x="373" y="43"/>
                    <a:pt x="371" y="43"/>
                  </a:cubicBezTo>
                  <a:cubicBezTo>
                    <a:pt x="372" y="41"/>
                    <a:pt x="370" y="41"/>
                    <a:pt x="371" y="39"/>
                  </a:cubicBezTo>
                  <a:cubicBezTo>
                    <a:pt x="371" y="41"/>
                    <a:pt x="377" y="38"/>
                    <a:pt x="376" y="41"/>
                  </a:cubicBezTo>
                  <a:cubicBezTo>
                    <a:pt x="377" y="42"/>
                    <a:pt x="378" y="40"/>
                    <a:pt x="378" y="40"/>
                  </a:cubicBezTo>
                  <a:cubicBezTo>
                    <a:pt x="379" y="41"/>
                    <a:pt x="378" y="42"/>
                    <a:pt x="379" y="42"/>
                  </a:cubicBezTo>
                  <a:cubicBezTo>
                    <a:pt x="379" y="43"/>
                    <a:pt x="381" y="42"/>
                    <a:pt x="381" y="42"/>
                  </a:cubicBezTo>
                  <a:cubicBezTo>
                    <a:pt x="383" y="44"/>
                    <a:pt x="386" y="42"/>
                    <a:pt x="384" y="45"/>
                  </a:cubicBezTo>
                  <a:cubicBezTo>
                    <a:pt x="385" y="45"/>
                    <a:pt x="387" y="45"/>
                    <a:pt x="389" y="45"/>
                  </a:cubicBezTo>
                  <a:cubicBezTo>
                    <a:pt x="389" y="44"/>
                    <a:pt x="385" y="43"/>
                    <a:pt x="388" y="42"/>
                  </a:cubicBezTo>
                  <a:cubicBezTo>
                    <a:pt x="387" y="41"/>
                    <a:pt x="386" y="41"/>
                    <a:pt x="385" y="40"/>
                  </a:cubicBezTo>
                  <a:cubicBezTo>
                    <a:pt x="384" y="36"/>
                    <a:pt x="385" y="35"/>
                    <a:pt x="385" y="30"/>
                  </a:cubicBezTo>
                  <a:cubicBezTo>
                    <a:pt x="390" y="29"/>
                    <a:pt x="397" y="31"/>
                    <a:pt x="401" y="30"/>
                  </a:cubicBezTo>
                  <a:cubicBezTo>
                    <a:pt x="403" y="30"/>
                    <a:pt x="401" y="27"/>
                    <a:pt x="404" y="29"/>
                  </a:cubicBezTo>
                  <a:cubicBezTo>
                    <a:pt x="407" y="27"/>
                    <a:pt x="405" y="25"/>
                    <a:pt x="406" y="22"/>
                  </a:cubicBezTo>
                  <a:cubicBezTo>
                    <a:pt x="408" y="23"/>
                    <a:pt x="410" y="22"/>
                    <a:pt x="411" y="21"/>
                  </a:cubicBezTo>
                  <a:cubicBezTo>
                    <a:pt x="412" y="19"/>
                    <a:pt x="415" y="18"/>
                    <a:pt x="416" y="17"/>
                  </a:cubicBezTo>
                  <a:cubicBezTo>
                    <a:pt x="426" y="15"/>
                    <a:pt x="436" y="14"/>
                    <a:pt x="444" y="11"/>
                  </a:cubicBezTo>
                  <a:cubicBezTo>
                    <a:pt x="446" y="10"/>
                    <a:pt x="446" y="13"/>
                    <a:pt x="446" y="13"/>
                  </a:cubicBezTo>
                  <a:cubicBezTo>
                    <a:pt x="446" y="13"/>
                    <a:pt x="448" y="10"/>
                    <a:pt x="447" y="10"/>
                  </a:cubicBezTo>
                  <a:cubicBezTo>
                    <a:pt x="448" y="11"/>
                    <a:pt x="447" y="12"/>
                    <a:pt x="448" y="13"/>
                  </a:cubicBezTo>
                  <a:cubicBezTo>
                    <a:pt x="448" y="13"/>
                    <a:pt x="450" y="13"/>
                    <a:pt x="450" y="14"/>
                  </a:cubicBezTo>
                  <a:cubicBezTo>
                    <a:pt x="451" y="13"/>
                    <a:pt x="449" y="12"/>
                    <a:pt x="451" y="12"/>
                  </a:cubicBezTo>
                  <a:cubicBezTo>
                    <a:pt x="452" y="11"/>
                    <a:pt x="456" y="12"/>
                    <a:pt x="455" y="9"/>
                  </a:cubicBezTo>
                  <a:cubicBezTo>
                    <a:pt x="457" y="9"/>
                    <a:pt x="458" y="9"/>
                    <a:pt x="458" y="7"/>
                  </a:cubicBezTo>
                  <a:cubicBezTo>
                    <a:pt x="460" y="7"/>
                    <a:pt x="460" y="9"/>
                    <a:pt x="461" y="9"/>
                  </a:cubicBezTo>
                  <a:cubicBezTo>
                    <a:pt x="464" y="9"/>
                    <a:pt x="463" y="6"/>
                    <a:pt x="463" y="3"/>
                  </a:cubicBezTo>
                  <a:cubicBezTo>
                    <a:pt x="468" y="2"/>
                    <a:pt x="472" y="0"/>
                    <a:pt x="479" y="0"/>
                  </a:cubicBezTo>
                  <a:cubicBezTo>
                    <a:pt x="479" y="1"/>
                    <a:pt x="478" y="3"/>
                    <a:pt x="478" y="4"/>
                  </a:cubicBezTo>
                  <a:cubicBezTo>
                    <a:pt x="480" y="6"/>
                    <a:pt x="484" y="6"/>
                    <a:pt x="486" y="4"/>
                  </a:cubicBezTo>
                  <a:cubicBezTo>
                    <a:pt x="487" y="4"/>
                    <a:pt x="487" y="5"/>
                    <a:pt x="486" y="5"/>
                  </a:cubicBezTo>
                  <a:close/>
                  <a:moveTo>
                    <a:pt x="715" y="122"/>
                  </a:moveTo>
                  <a:cubicBezTo>
                    <a:pt x="715" y="120"/>
                    <a:pt x="713" y="121"/>
                    <a:pt x="713" y="120"/>
                  </a:cubicBezTo>
                  <a:cubicBezTo>
                    <a:pt x="710" y="119"/>
                    <a:pt x="710" y="121"/>
                    <a:pt x="713" y="121"/>
                  </a:cubicBezTo>
                  <a:cubicBezTo>
                    <a:pt x="713" y="121"/>
                    <a:pt x="714" y="122"/>
                    <a:pt x="715" y="122"/>
                  </a:cubicBezTo>
                  <a:close/>
                  <a:moveTo>
                    <a:pt x="206" y="193"/>
                  </a:moveTo>
                  <a:cubicBezTo>
                    <a:pt x="206" y="196"/>
                    <a:pt x="210" y="194"/>
                    <a:pt x="208" y="198"/>
                  </a:cubicBezTo>
                  <a:cubicBezTo>
                    <a:pt x="210" y="198"/>
                    <a:pt x="211" y="197"/>
                    <a:pt x="211" y="198"/>
                  </a:cubicBezTo>
                  <a:cubicBezTo>
                    <a:pt x="211" y="199"/>
                    <a:pt x="211" y="199"/>
                    <a:pt x="210" y="199"/>
                  </a:cubicBezTo>
                  <a:cubicBezTo>
                    <a:pt x="208" y="200"/>
                    <a:pt x="205" y="201"/>
                    <a:pt x="204" y="201"/>
                  </a:cubicBezTo>
                  <a:cubicBezTo>
                    <a:pt x="201" y="200"/>
                    <a:pt x="200" y="198"/>
                    <a:pt x="199" y="197"/>
                  </a:cubicBezTo>
                  <a:cubicBezTo>
                    <a:pt x="199" y="195"/>
                    <a:pt x="201" y="196"/>
                    <a:pt x="202" y="195"/>
                  </a:cubicBezTo>
                  <a:cubicBezTo>
                    <a:pt x="200" y="193"/>
                    <a:pt x="199" y="193"/>
                    <a:pt x="196" y="194"/>
                  </a:cubicBezTo>
                  <a:cubicBezTo>
                    <a:pt x="195" y="192"/>
                    <a:pt x="194" y="191"/>
                    <a:pt x="191" y="191"/>
                  </a:cubicBezTo>
                  <a:cubicBezTo>
                    <a:pt x="190" y="191"/>
                    <a:pt x="191" y="193"/>
                    <a:pt x="190" y="193"/>
                  </a:cubicBezTo>
                  <a:cubicBezTo>
                    <a:pt x="190" y="194"/>
                    <a:pt x="188" y="194"/>
                    <a:pt x="187" y="194"/>
                  </a:cubicBezTo>
                  <a:cubicBezTo>
                    <a:pt x="186" y="195"/>
                    <a:pt x="186" y="198"/>
                    <a:pt x="183" y="197"/>
                  </a:cubicBezTo>
                  <a:cubicBezTo>
                    <a:pt x="185" y="200"/>
                    <a:pt x="182" y="201"/>
                    <a:pt x="182" y="202"/>
                  </a:cubicBezTo>
                  <a:cubicBezTo>
                    <a:pt x="181" y="204"/>
                    <a:pt x="181" y="206"/>
                    <a:pt x="181" y="208"/>
                  </a:cubicBezTo>
                  <a:cubicBezTo>
                    <a:pt x="180" y="208"/>
                    <a:pt x="179" y="208"/>
                    <a:pt x="179" y="208"/>
                  </a:cubicBezTo>
                  <a:cubicBezTo>
                    <a:pt x="178" y="211"/>
                    <a:pt x="181" y="212"/>
                    <a:pt x="179" y="214"/>
                  </a:cubicBezTo>
                  <a:cubicBezTo>
                    <a:pt x="180" y="213"/>
                    <a:pt x="180" y="216"/>
                    <a:pt x="181" y="216"/>
                  </a:cubicBezTo>
                  <a:cubicBezTo>
                    <a:pt x="181" y="216"/>
                    <a:pt x="182" y="216"/>
                    <a:pt x="183" y="216"/>
                  </a:cubicBezTo>
                  <a:cubicBezTo>
                    <a:pt x="185" y="217"/>
                    <a:pt x="185" y="218"/>
                    <a:pt x="186" y="217"/>
                  </a:cubicBezTo>
                  <a:cubicBezTo>
                    <a:pt x="186" y="217"/>
                    <a:pt x="188" y="217"/>
                    <a:pt x="188" y="217"/>
                  </a:cubicBezTo>
                  <a:cubicBezTo>
                    <a:pt x="192" y="217"/>
                    <a:pt x="191" y="216"/>
                    <a:pt x="192" y="215"/>
                  </a:cubicBezTo>
                  <a:cubicBezTo>
                    <a:pt x="194" y="215"/>
                    <a:pt x="194" y="216"/>
                    <a:pt x="196" y="216"/>
                  </a:cubicBezTo>
                  <a:cubicBezTo>
                    <a:pt x="196" y="215"/>
                    <a:pt x="196" y="214"/>
                    <a:pt x="197" y="214"/>
                  </a:cubicBezTo>
                  <a:cubicBezTo>
                    <a:pt x="199" y="214"/>
                    <a:pt x="203" y="214"/>
                    <a:pt x="205" y="214"/>
                  </a:cubicBezTo>
                  <a:cubicBezTo>
                    <a:pt x="207" y="215"/>
                    <a:pt x="207" y="216"/>
                    <a:pt x="209" y="216"/>
                  </a:cubicBezTo>
                  <a:cubicBezTo>
                    <a:pt x="210" y="216"/>
                    <a:pt x="210" y="215"/>
                    <a:pt x="211" y="215"/>
                  </a:cubicBezTo>
                  <a:cubicBezTo>
                    <a:pt x="211" y="215"/>
                    <a:pt x="212" y="216"/>
                    <a:pt x="212" y="216"/>
                  </a:cubicBezTo>
                  <a:cubicBezTo>
                    <a:pt x="215" y="217"/>
                    <a:pt x="215" y="217"/>
                    <a:pt x="217" y="217"/>
                  </a:cubicBezTo>
                  <a:cubicBezTo>
                    <a:pt x="221" y="217"/>
                    <a:pt x="226" y="216"/>
                    <a:pt x="230" y="217"/>
                  </a:cubicBezTo>
                  <a:cubicBezTo>
                    <a:pt x="230" y="215"/>
                    <a:pt x="230" y="213"/>
                    <a:pt x="231" y="212"/>
                  </a:cubicBezTo>
                  <a:cubicBezTo>
                    <a:pt x="228" y="208"/>
                    <a:pt x="225" y="204"/>
                    <a:pt x="219" y="203"/>
                  </a:cubicBezTo>
                  <a:cubicBezTo>
                    <a:pt x="219" y="201"/>
                    <a:pt x="218" y="201"/>
                    <a:pt x="217" y="200"/>
                  </a:cubicBezTo>
                  <a:cubicBezTo>
                    <a:pt x="217" y="199"/>
                    <a:pt x="216" y="198"/>
                    <a:pt x="216" y="197"/>
                  </a:cubicBezTo>
                  <a:cubicBezTo>
                    <a:pt x="216" y="194"/>
                    <a:pt x="219" y="194"/>
                    <a:pt x="219" y="190"/>
                  </a:cubicBezTo>
                  <a:cubicBezTo>
                    <a:pt x="213" y="190"/>
                    <a:pt x="211" y="192"/>
                    <a:pt x="206" y="193"/>
                  </a:cubicBezTo>
                  <a:close/>
                  <a:moveTo>
                    <a:pt x="272" y="237"/>
                  </a:moveTo>
                  <a:cubicBezTo>
                    <a:pt x="271" y="237"/>
                    <a:pt x="270" y="238"/>
                    <a:pt x="271" y="238"/>
                  </a:cubicBezTo>
                  <a:cubicBezTo>
                    <a:pt x="273" y="237"/>
                    <a:pt x="276" y="237"/>
                    <a:pt x="278" y="236"/>
                  </a:cubicBezTo>
                  <a:cubicBezTo>
                    <a:pt x="278" y="236"/>
                    <a:pt x="278" y="234"/>
                    <a:pt x="278" y="234"/>
                  </a:cubicBezTo>
                  <a:cubicBezTo>
                    <a:pt x="278" y="234"/>
                    <a:pt x="280" y="235"/>
                    <a:pt x="280" y="235"/>
                  </a:cubicBezTo>
                  <a:cubicBezTo>
                    <a:pt x="280" y="233"/>
                    <a:pt x="280" y="231"/>
                    <a:pt x="280" y="229"/>
                  </a:cubicBezTo>
                  <a:cubicBezTo>
                    <a:pt x="279" y="227"/>
                    <a:pt x="278" y="227"/>
                    <a:pt x="277" y="226"/>
                  </a:cubicBezTo>
                  <a:cubicBezTo>
                    <a:pt x="277" y="225"/>
                    <a:pt x="277" y="224"/>
                    <a:pt x="277" y="224"/>
                  </a:cubicBezTo>
                  <a:cubicBezTo>
                    <a:pt x="277" y="222"/>
                    <a:pt x="274" y="221"/>
                    <a:pt x="276" y="221"/>
                  </a:cubicBezTo>
                  <a:cubicBezTo>
                    <a:pt x="278" y="221"/>
                    <a:pt x="280" y="221"/>
                    <a:pt x="282" y="221"/>
                  </a:cubicBezTo>
                  <a:cubicBezTo>
                    <a:pt x="282" y="217"/>
                    <a:pt x="280" y="217"/>
                    <a:pt x="280" y="216"/>
                  </a:cubicBezTo>
                  <a:cubicBezTo>
                    <a:pt x="280" y="214"/>
                    <a:pt x="278" y="214"/>
                    <a:pt x="277" y="213"/>
                  </a:cubicBezTo>
                  <a:cubicBezTo>
                    <a:pt x="277" y="213"/>
                    <a:pt x="279" y="212"/>
                    <a:pt x="278" y="211"/>
                  </a:cubicBezTo>
                  <a:cubicBezTo>
                    <a:pt x="275" y="212"/>
                    <a:pt x="274" y="210"/>
                    <a:pt x="272" y="210"/>
                  </a:cubicBezTo>
                  <a:cubicBezTo>
                    <a:pt x="273" y="205"/>
                    <a:pt x="266" y="207"/>
                    <a:pt x="267" y="202"/>
                  </a:cubicBezTo>
                  <a:cubicBezTo>
                    <a:pt x="269" y="200"/>
                    <a:pt x="271" y="197"/>
                    <a:pt x="276" y="198"/>
                  </a:cubicBezTo>
                  <a:cubicBezTo>
                    <a:pt x="276" y="197"/>
                    <a:pt x="276" y="196"/>
                    <a:pt x="277" y="196"/>
                  </a:cubicBezTo>
                  <a:cubicBezTo>
                    <a:pt x="277" y="193"/>
                    <a:pt x="274" y="194"/>
                    <a:pt x="274" y="191"/>
                  </a:cubicBezTo>
                  <a:cubicBezTo>
                    <a:pt x="270" y="191"/>
                    <a:pt x="267" y="193"/>
                    <a:pt x="265" y="191"/>
                  </a:cubicBezTo>
                  <a:cubicBezTo>
                    <a:pt x="264" y="193"/>
                    <a:pt x="265" y="193"/>
                    <a:pt x="264" y="192"/>
                  </a:cubicBezTo>
                  <a:cubicBezTo>
                    <a:pt x="263" y="192"/>
                    <a:pt x="263" y="193"/>
                    <a:pt x="263" y="193"/>
                  </a:cubicBezTo>
                  <a:cubicBezTo>
                    <a:pt x="261" y="194"/>
                    <a:pt x="257" y="196"/>
                    <a:pt x="256" y="196"/>
                  </a:cubicBezTo>
                  <a:cubicBezTo>
                    <a:pt x="253" y="197"/>
                    <a:pt x="254" y="197"/>
                    <a:pt x="253" y="199"/>
                  </a:cubicBezTo>
                  <a:cubicBezTo>
                    <a:pt x="253" y="199"/>
                    <a:pt x="252" y="199"/>
                    <a:pt x="251" y="199"/>
                  </a:cubicBezTo>
                  <a:cubicBezTo>
                    <a:pt x="251" y="199"/>
                    <a:pt x="252" y="201"/>
                    <a:pt x="251" y="202"/>
                  </a:cubicBezTo>
                  <a:cubicBezTo>
                    <a:pt x="252" y="204"/>
                    <a:pt x="254" y="200"/>
                    <a:pt x="254" y="204"/>
                  </a:cubicBezTo>
                  <a:cubicBezTo>
                    <a:pt x="254" y="205"/>
                    <a:pt x="255" y="205"/>
                    <a:pt x="255" y="206"/>
                  </a:cubicBezTo>
                  <a:cubicBezTo>
                    <a:pt x="254" y="209"/>
                    <a:pt x="256" y="211"/>
                    <a:pt x="256" y="211"/>
                  </a:cubicBezTo>
                  <a:cubicBezTo>
                    <a:pt x="256" y="212"/>
                    <a:pt x="256" y="213"/>
                    <a:pt x="257" y="213"/>
                  </a:cubicBezTo>
                  <a:cubicBezTo>
                    <a:pt x="257" y="213"/>
                    <a:pt x="258" y="216"/>
                    <a:pt x="258" y="216"/>
                  </a:cubicBezTo>
                  <a:cubicBezTo>
                    <a:pt x="259" y="219"/>
                    <a:pt x="259" y="218"/>
                    <a:pt x="260" y="220"/>
                  </a:cubicBezTo>
                  <a:cubicBezTo>
                    <a:pt x="260" y="221"/>
                    <a:pt x="259" y="222"/>
                    <a:pt x="260" y="223"/>
                  </a:cubicBezTo>
                  <a:cubicBezTo>
                    <a:pt x="260" y="224"/>
                    <a:pt x="262" y="224"/>
                    <a:pt x="262" y="226"/>
                  </a:cubicBezTo>
                  <a:cubicBezTo>
                    <a:pt x="258" y="225"/>
                    <a:pt x="261" y="230"/>
                    <a:pt x="259" y="230"/>
                  </a:cubicBezTo>
                  <a:cubicBezTo>
                    <a:pt x="263" y="231"/>
                    <a:pt x="263" y="237"/>
                    <a:pt x="267" y="234"/>
                  </a:cubicBezTo>
                  <a:cubicBezTo>
                    <a:pt x="264" y="238"/>
                    <a:pt x="272" y="235"/>
                    <a:pt x="272" y="237"/>
                  </a:cubicBezTo>
                  <a:close/>
                  <a:moveTo>
                    <a:pt x="301" y="193"/>
                  </a:moveTo>
                  <a:cubicBezTo>
                    <a:pt x="300" y="194"/>
                    <a:pt x="301" y="195"/>
                    <a:pt x="300" y="196"/>
                  </a:cubicBezTo>
                  <a:cubicBezTo>
                    <a:pt x="299" y="197"/>
                    <a:pt x="297" y="197"/>
                    <a:pt x="297" y="198"/>
                  </a:cubicBezTo>
                  <a:cubicBezTo>
                    <a:pt x="298" y="199"/>
                    <a:pt x="300" y="200"/>
                    <a:pt x="300" y="202"/>
                  </a:cubicBezTo>
                  <a:cubicBezTo>
                    <a:pt x="300" y="202"/>
                    <a:pt x="298" y="202"/>
                    <a:pt x="299" y="203"/>
                  </a:cubicBezTo>
                  <a:cubicBezTo>
                    <a:pt x="300" y="204"/>
                    <a:pt x="302" y="203"/>
                    <a:pt x="303" y="205"/>
                  </a:cubicBezTo>
                  <a:cubicBezTo>
                    <a:pt x="303" y="204"/>
                    <a:pt x="304" y="203"/>
                    <a:pt x="305" y="203"/>
                  </a:cubicBezTo>
                  <a:cubicBezTo>
                    <a:pt x="306" y="200"/>
                    <a:pt x="303" y="200"/>
                    <a:pt x="303" y="198"/>
                  </a:cubicBezTo>
                  <a:cubicBezTo>
                    <a:pt x="304" y="197"/>
                    <a:pt x="306" y="197"/>
                    <a:pt x="306" y="194"/>
                  </a:cubicBezTo>
                  <a:cubicBezTo>
                    <a:pt x="304" y="194"/>
                    <a:pt x="304" y="193"/>
                    <a:pt x="305" y="192"/>
                  </a:cubicBezTo>
                  <a:cubicBezTo>
                    <a:pt x="303" y="193"/>
                    <a:pt x="302" y="192"/>
                    <a:pt x="301" y="193"/>
                  </a:cubicBezTo>
                  <a:close/>
                  <a:moveTo>
                    <a:pt x="176" y="219"/>
                  </a:moveTo>
                  <a:cubicBezTo>
                    <a:pt x="175" y="223"/>
                    <a:pt x="182" y="221"/>
                    <a:pt x="183" y="219"/>
                  </a:cubicBezTo>
                  <a:cubicBezTo>
                    <a:pt x="180" y="218"/>
                    <a:pt x="179" y="218"/>
                    <a:pt x="176" y="219"/>
                  </a:cubicBezTo>
                  <a:close/>
                  <a:moveTo>
                    <a:pt x="198" y="396"/>
                  </a:moveTo>
                  <a:cubicBezTo>
                    <a:pt x="199" y="393"/>
                    <a:pt x="204" y="393"/>
                    <a:pt x="204" y="387"/>
                  </a:cubicBezTo>
                  <a:cubicBezTo>
                    <a:pt x="201" y="389"/>
                    <a:pt x="196" y="385"/>
                    <a:pt x="193" y="388"/>
                  </a:cubicBezTo>
                  <a:cubicBezTo>
                    <a:pt x="197" y="388"/>
                    <a:pt x="192" y="389"/>
                    <a:pt x="192" y="390"/>
                  </a:cubicBezTo>
                  <a:cubicBezTo>
                    <a:pt x="192" y="389"/>
                    <a:pt x="193" y="392"/>
                    <a:pt x="193" y="393"/>
                  </a:cubicBezTo>
                  <a:cubicBezTo>
                    <a:pt x="193" y="394"/>
                    <a:pt x="193" y="395"/>
                    <a:pt x="192" y="396"/>
                  </a:cubicBezTo>
                  <a:cubicBezTo>
                    <a:pt x="192" y="395"/>
                    <a:pt x="191" y="394"/>
                    <a:pt x="191" y="396"/>
                  </a:cubicBezTo>
                  <a:cubicBezTo>
                    <a:pt x="192" y="397"/>
                    <a:pt x="195" y="396"/>
                    <a:pt x="198" y="39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6" name="Freeform 87"/>
            <p:cNvSpPr/>
            <p:nvPr/>
          </p:nvSpPr>
          <p:spPr bwMode="auto">
            <a:xfrm>
              <a:off x="3687763" y="2203450"/>
              <a:ext cx="68262" cy="34925"/>
            </a:xfrm>
            <a:custGeom>
              <a:avLst/>
              <a:gdLst>
                <a:gd name="T0" fmla="*/ 8 w 12"/>
                <a:gd name="T1" fmla="*/ 0 h 6"/>
                <a:gd name="T2" fmla="*/ 10 w 12"/>
                <a:gd name="T3" fmla="*/ 5 h 6"/>
                <a:gd name="T4" fmla="*/ 0 w 12"/>
                <a:gd name="T5" fmla="*/ 2 h 6"/>
                <a:gd name="T6" fmla="*/ 8 w 12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8" y="0"/>
                  </a:moveTo>
                  <a:cubicBezTo>
                    <a:pt x="8" y="2"/>
                    <a:pt x="12" y="1"/>
                    <a:pt x="10" y="5"/>
                  </a:cubicBezTo>
                  <a:cubicBezTo>
                    <a:pt x="5" y="6"/>
                    <a:pt x="2" y="5"/>
                    <a:pt x="0" y="2"/>
                  </a:cubicBezTo>
                  <a:cubicBezTo>
                    <a:pt x="1" y="0"/>
                    <a:pt x="5" y="0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7" name="Freeform 88"/>
            <p:cNvSpPr>
              <a:spLocks noEditPoints="1"/>
            </p:cNvSpPr>
            <p:nvPr/>
          </p:nvSpPr>
          <p:spPr bwMode="auto">
            <a:xfrm>
              <a:off x="3825875" y="2266950"/>
              <a:ext cx="663575" cy="466725"/>
            </a:xfrm>
            <a:custGeom>
              <a:avLst/>
              <a:gdLst>
                <a:gd name="T0" fmla="*/ 11 w 115"/>
                <a:gd name="T1" fmla="*/ 5 h 81"/>
                <a:gd name="T2" fmla="*/ 15 w 115"/>
                <a:gd name="T3" fmla="*/ 4 h 81"/>
                <a:gd name="T4" fmla="*/ 15 w 115"/>
                <a:gd name="T5" fmla="*/ 6 h 81"/>
                <a:gd name="T6" fmla="*/ 15 w 115"/>
                <a:gd name="T7" fmla="*/ 10 h 81"/>
                <a:gd name="T8" fmla="*/ 18 w 115"/>
                <a:gd name="T9" fmla="*/ 17 h 81"/>
                <a:gd name="T10" fmla="*/ 25 w 115"/>
                <a:gd name="T11" fmla="*/ 5 h 81"/>
                <a:gd name="T12" fmla="*/ 33 w 115"/>
                <a:gd name="T13" fmla="*/ 4 h 81"/>
                <a:gd name="T14" fmla="*/ 39 w 115"/>
                <a:gd name="T15" fmla="*/ 13 h 81"/>
                <a:gd name="T16" fmla="*/ 45 w 115"/>
                <a:gd name="T17" fmla="*/ 12 h 81"/>
                <a:gd name="T18" fmla="*/ 55 w 115"/>
                <a:gd name="T19" fmla="*/ 11 h 81"/>
                <a:gd name="T20" fmla="*/ 59 w 115"/>
                <a:gd name="T21" fmla="*/ 14 h 81"/>
                <a:gd name="T22" fmla="*/ 63 w 115"/>
                <a:gd name="T23" fmla="*/ 16 h 81"/>
                <a:gd name="T24" fmla="*/ 65 w 115"/>
                <a:gd name="T25" fmla="*/ 17 h 81"/>
                <a:gd name="T26" fmla="*/ 73 w 115"/>
                <a:gd name="T27" fmla="*/ 19 h 81"/>
                <a:gd name="T28" fmla="*/ 81 w 115"/>
                <a:gd name="T29" fmla="*/ 23 h 81"/>
                <a:gd name="T30" fmla="*/ 84 w 115"/>
                <a:gd name="T31" fmla="*/ 26 h 81"/>
                <a:gd name="T32" fmla="*/ 89 w 115"/>
                <a:gd name="T33" fmla="*/ 31 h 81"/>
                <a:gd name="T34" fmla="*/ 86 w 115"/>
                <a:gd name="T35" fmla="*/ 38 h 81"/>
                <a:gd name="T36" fmla="*/ 94 w 115"/>
                <a:gd name="T37" fmla="*/ 39 h 81"/>
                <a:gd name="T38" fmla="*/ 96 w 115"/>
                <a:gd name="T39" fmla="*/ 44 h 81"/>
                <a:gd name="T40" fmla="*/ 104 w 115"/>
                <a:gd name="T41" fmla="*/ 45 h 81"/>
                <a:gd name="T42" fmla="*/ 108 w 115"/>
                <a:gd name="T43" fmla="*/ 50 h 81"/>
                <a:gd name="T44" fmla="*/ 110 w 115"/>
                <a:gd name="T45" fmla="*/ 54 h 81"/>
                <a:gd name="T46" fmla="*/ 106 w 115"/>
                <a:gd name="T47" fmla="*/ 60 h 81"/>
                <a:gd name="T48" fmla="*/ 99 w 115"/>
                <a:gd name="T49" fmla="*/ 59 h 81"/>
                <a:gd name="T50" fmla="*/ 93 w 115"/>
                <a:gd name="T51" fmla="*/ 54 h 81"/>
                <a:gd name="T52" fmla="*/ 88 w 115"/>
                <a:gd name="T53" fmla="*/ 58 h 81"/>
                <a:gd name="T54" fmla="*/ 95 w 115"/>
                <a:gd name="T55" fmla="*/ 62 h 81"/>
                <a:gd name="T56" fmla="*/ 99 w 115"/>
                <a:gd name="T57" fmla="*/ 69 h 81"/>
                <a:gd name="T58" fmla="*/ 96 w 115"/>
                <a:gd name="T59" fmla="*/ 75 h 81"/>
                <a:gd name="T60" fmla="*/ 84 w 115"/>
                <a:gd name="T61" fmla="*/ 71 h 81"/>
                <a:gd name="T62" fmla="*/ 87 w 115"/>
                <a:gd name="T63" fmla="*/ 75 h 81"/>
                <a:gd name="T64" fmla="*/ 92 w 115"/>
                <a:gd name="T65" fmla="*/ 78 h 81"/>
                <a:gd name="T66" fmla="*/ 87 w 115"/>
                <a:gd name="T67" fmla="*/ 78 h 81"/>
                <a:gd name="T68" fmla="*/ 77 w 115"/>
                <a:gd name="T69" fmla="*/ 75 h 81"/>
                <a:gd name="T70" fmla="*/ 71 w 115"/>
                <a:gd name="T71" fmla="*/ 72 h 81"/>
                <a:gd name="T72" fmla="*/ 68 w 115"/>
                <a:gd name="T73" fmla="*/ 67 h 81"/>
                <a:gd name="T74" fmla="*/ 63 w 115"/>
                <a:gd name="T75" fmla="*/ 56 h 81"/>
                <a:gd name="T76" fmla="*/ 64 w 115"/>
                <a:gd name="T77" fmla="*/ 54 h 81"/>
                <a:gd name="T78" fmla="*/ 66 w 115"/>
                <a:gd name="T79" fmla="*/ 50 h 81"/>
                <a:gd name="T80" fmla="*/ 68 w 115"/>
                <a:gd name="T81" fmla="*/ 45 h 81"/>
                <a:gd name="T82" fmla="*/ 66 w 115"/>
                <a:gd name="T83" fmla="*/ 39 h 81"/>
                <a:gd name="T84" fmla="*/ 62 w 115"/>
                <a:gd name="T85" fmla="*/ 36 h 81"/>
                <a:gd name="T86" fmla="*/ 59 w 115"/>
                <a:gd name="T87" fmla="*/ 36 h 81"/>
                <a:gd name="T88" fmla="*/ 55 w 115"/>
                <a:gd name="T89" fmla="*/ 35 h 81"/>
                <a:gd name="T90" fmla="*/ 47 w 115"/>
                <a:gd name="T91" fmla="*/ 27 h 81"/>
                <a:gd name="T92" fmla="*/ 40 w 115"/>
                <a:gd name="T93" fmla="*/ 29 h 81"/>
                <a:gd name="T94" fmla="*/ 33 w 115"/>
                <a:gd name="T95" fmla="*/ 29 h 81"/>
                <a:gd name="T96" fmla="*/ 25 w 115"/>
                <a:gd name="T97" fmla="*/ 29 h 81"/>
                <a:gd name="T98" fmla="*/ 11 w 115"/>
                <a:gd name="T99" fmla="*/ 26 h 81"/>
                <a:gd name="T100" fmla="*/ 4 w 115"/>
                <a:gd name="T101" fmla="*/ 22 h 81"/>
                <a:gd name="T102" fmla="*/ 3 w 115"/>
                <a:gd name="T103" fmla="*/ 17 h 81"/>
                <a:gd name="T104" fmla="*/ 3 w 115"/>
                <a:gd name="T105" fmla="*/ 13 h 81"/>
                <a:gd name="T106" fmla="*/ 74 w 115"/>
                <a:gd name="T107" fmla="*/ 55 h 81"/>
                <a:gd name="T108" fmla="*/ 79 w 115"/>
                <a:gd name="T109" fmla="*/ 52 h 81"/>
                <a:gd name="T110" fmla="*/ 74 w 115"/>
                <a:gd name="T111" fmla="*/ 5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5" h="81">
                  <a:moveTo>
                    <a:pt x="4" y="6"/>
                  </a:moveTo>
                  <a:cubicBezTo>
                    <a:pt x="6" y="9"/>
                    <a:pt x="10" y="2"/>
                    <a:pt x="11" y="5"/>
                  </a:cubicBezTo>
                  <a:cubicBezTo>
                    <a:pt x="12" y="5"/>
                    <a:pt x="12" y="3"/>
                    <a:pt x="12" y="3"/>
                  </a:cubicBezTo>
                  <a:cubicBezTo>
                    <a:pt x="13" y="2"/>
                    <a:pt x="14" y="4"/>
                    <a:pt x="15" y="4"/>
                  </a:cubicBezTo>
                  <a:cubicBezTo>
                    <a:pt x="16" y="4"/>
                    <a:pt x="16" y="0"/>
                    <a:pt x="19" y="3"/>
                  </a:cubicBezTo>
                  <a:cubicBezTo>
                    <a:pt x="19" y="7"/>
                    <a:pt x="17" y="4"/>
                    <a:pt x="15" y="6"/>
                  </a:cubicBezTo>
                  <a:cubicBezTo>
                    <a:pt x="14" y="7"/>
                    <a:pt x="17" y="7"/>
                    <a:pt x="17" y="7"/>
                  </a:cubicBezTo>
                  <a:cubicBezTo>
                    <a:pt x="17" y="8"/>
                    <a:pt x="15" y="8"/>
                    <a:pt x="15" y="10"/>
                  </a:cubicBezTo>
                  <a:cubicBezTo>
                    <a:pt x="15" y="11"/>
                    <a:pt x="16" y="11"/>
                    <a:pt x="16" y="12"/>
                  </a:cubicBezTo>
                  <a:cubicBezTo>
                    <a:pt x="16" y="14"/>
                    <a:pt x="15" y="17"/>
                    <a:pt x="18" y="17"/>
                  </a:cubicBezTo>
                  <a:cubicBezTo>
                    <a:pt x="20" y="17"/>
                    <a:pt x="18" y="12"/>
                    <a:pt x="19" y="10"/>
                  </a:cubicBezTo>
                  <a:cubicBezTo>
                    <a:pt x="23" y="11"/>
                    <a:pt x="23" y="7"/>
                    <a:pt x="25" y="5"/>
                  </a:cubicBezTo>
                  <a:cubicBezTo>
                    <a:pt x="26" y="7"/>
                    <a:pt x="28" y="3"/>
                    <a:pt x="29" y="6"/>
                  </a:cubicBezTo>
                  <a:cubicBezTo>
                    <a:pt x="31" y="6"/>
                    <a:pt x="30" y="3"/>
                    <a:pt x="33" y="4"/>
                  </a:cubicBezTo>
                  <a:cubicBezTo>
                    <a:pt x="33" y="7"/>
                    <a:pt x="35" y="8"/>
                    <a:pt x="38" y="9"/>
                  </a:cubicBezTo>
                  <a:cubicBezTo>
                    <a:pt x="37" y="12"/>
                    <a:pt x="37" y="11"/>
                    <a:pt x="39" y="13"/>
                  </a:cubicBezTo>
                  <a:cubicBezTo>
                    <a:pt x="40" y="12"/>
                    <a:pt x="41" y="12"/>
                    <a:pt x="43" y="13"/>
                  </a:cubicBezTo>
                  <a:cubicBezTo>
                    <a:pt x="45" y="14"/>
                    <a:pt x="45" y="12"/>
                    <a:pt x="45" y="12"/>
                  </a:cubicBezTo>
                  <a:cubicBezTo>
                    <a:pt x="47" y="11"/>
                    <a:pt x="48" y="12"/>
                    <a:pt x="48" y="11"/>
                  </a:cubicBezTo>
                  <a:cubicBezTo>
                    <a:pt x="51" y="12"/>
                    <a:pt x="52" y="12"/>
                    <a:pt x="55" y="11"/>
                  </a:cubicBezTo>
                  <a:cubicBezTo>
                    <a:pt x="55" y="12"/>
                    <a:pt x="57" y="12"/>
                    <a:pt x="57" y="12"/>
                  </a:cubicBezTo>
                  <a:cubicBezTo>
                    <a:pt x="58" y="12"/>
                    <a:pt x="58" y="14"/>
                    <a:pt x="59" y="14"/>
                  </a:cubicBezTo>
                  <a:cubicBezTo>
                    <a:pt x="59" y="15"/>
                    <a:pt x="61" y="15"/>
                    <a:pt x="62" y="15"/>
                  </a:cubicBezTo>
                  <a:cubicBezTo>
                    <a:pt x="62" y="16"/>
                    <a:pt x="62" y="16"/>
                    <a:pt x="63" y="16"/>
                  </a:cubicBezTo>
                  <a:cubicBezTo>
                    <a:pt x="65" y="16"/>
                    <a:pt x="62" y="18"/>
                    <a:pt x="64" y="19"/>
                  </a:cubicBezTo>
                  <a:cubicBezTo>
                    <a:pt x="64" y="20"/>
                    <a:pt x="65" y="18"/>
                    <a:pt x="65" y="17"/>
                  </a:cubicBezTo>
                  <a:cubicBezTo>
                    <a:pt x="66" y="18"/>
                    <a:pt x="66" y="20"/>
                    <a:pt x="68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3"/>
                    <a:pt x="79" y="21"/>
                    <a:pt x="79" y="24"/>
                  </a:cubicBezTo>
                  <a:cubicBezTo>
                    <a:pt x="80" y="24"/>
                    <a:pt x="81" y="24"/>
                    <a:pt x="81" y="23"/>
                  </a:cubicBezTo>
                  <a:cubicBezTo>
                    <a:pt x="82" y="24"/>
                    <a:pt x="83" y="25"/>
                    <a:pt x="83" y="27"/>
                  </a:cubicBezTo>
                  <a:cubicBezTo>
                    <a:pt x="84" y="27"/>
                    <a:pt x="84" y="26"/>
                    <a:pt x="84" y="26"/>
                  </a:cubicBezTo>
                  <a:cubicBezTo>
                    <a:pt x="85" y="27"/>
                    <a:pt x="86" y="29"/>
                    <a:pt x="89" y="29"/>
                  </a:cubicBezTo>
                  <a:cubicBezTo>
                    <a:pt x="89" y="30"/>
                    <a:pt x="88" y="30"/>
                    <a:pt x="89" y="31"/>
                  </a:cubicBezTo>
                  <a:cubicBezTo>
                    <a:pt x="90" y="32"/>
                    <a:pt x="87" y="34"/>
                    <a:pt x="89" y="34"/>
                  </a:cubicBezTo>
                  <a:cubicBezTo>
                    <a:pt x="88" y="36"/>
                    <a:pt x="86" y="36"/>
                    <a:pt x="86" y="38"/>
                  </a:cubicBezTo>
                  <a:cubicBezTo>
                    <a:pt x="88" y="42"/>
                    <a:pt x="92" y="37"/>
                    <a:pt x="93" y="41"/>
                  </a:cubicBezTo>
                  <a:cubicBezTo>
                    <a:pt x="94" y="41"/>
                    <a:pt x="94" y="40"/>
                    <a:pt x="94" y="39"/>
                  </a:cubicBezTo>
                  <a:cubicBezTo>
                    <a:pt x="96" y="39"/>
                    <a:pt x="95" y="41"/>
                    <a:pt x="95" y="42"/>
                  </a:cubicBezTo>
                  <a:cubicBezTo>
                    <a:pt x="95" y="42"/>
                    <a:pt x="96" y="44"/>
                    <a:pt x="96" y="44"/>
                  </a:cubicBezTo>
                  <a:cubicBezTo>
                    <a:pt x="97" y="44"/>
                    <a:pt x="98" y="42"/>
                    <a:pt x="98" y="46"/>
                  </a:cubicBezTo>
                  <a:cubicBezTo>
                    <a:pt x="100" y="46"/>
                    <a:pt x="101" y="44"/>
                    <a:pt x="104" y="45"/>
                  </a:cubicBezTo>
                  <a:cubicBezTo>
                    <a:pt x="104" y="46"/>
                    <a:pt x="105" y="46"/>
                    <a:pt x="105" y="48"/>
                  </a:cubicBezTo>
                  <a:cubicBezTo>
                    <a:pt x="106" y="48"/>
                    <a:pt x="109" y="47"/>
                    <a:pt x="108" y="50"/>
                  </a:cubicBezTo>
                  <a:cubicBezTo>
                    <a:pt x="112" y="48"/>
                    <a:pt x="110" y="50"/>
                    <a:pt x="113" y="51"/>
                  </a:cubicBezTo>
                  <a:cubicBezTo>
                    <a:pt x="115" y="53"/>
                    <a:pt x="110" y="54"/>
                    <a:pt x="110" y="54"/>
                  </a:cubicBezTo>
                  <a:cubicBezTo>
                    <a:pt x="110" y="54"/>
                    <a:pt x="111" y="55"/>
                    <a:pt x="111" y="54"/>
                  </a:cubicBezTo>
                  <a:cubicBezTo>
                    <a:pt x="109" y="57"/>
                    <a:pt x="107" y="57"/>
                    <a:pt x="106" y="60"/>
                  </a:cubicBezTo>
                  <a:cubicBezTo>
                    <a:pt x="105" y="60"/>
                    <a:pt x="104" y="60"/>
                    <a:pt x="104" y="61"/>
                  </a:cubicBezTo>
                  <a:cubicBezTo>
                    <a:pt x="103" y="61"/>
                    <a:pt x="99" y="61"/>
                    <a:pt x="99" y="59"/>
                  </a:cubicBezTo>
                  <a:cubicBezTo>
                    <a:pt x="99" y="57"/>
                    <a:pt x="94" y="59"/>
                    <a:pt x="95" y="55"/>
                  </a:cubicBezTo>
                  <a:cubicBezTo>
                    <a:pt x="94" y="56"/>
                    <a:pt x="93" y="55"/>
                    <a:pt x="93" y="54"/>
                  </a:cubicBezTo>
                  <a:cubicBezTo>
                    <a:pt x="92" y="54"/>
                    <a:pt x="91" y="54"/>
                    <a:pt x="89" y="54"/>
                  </a:cubicBezTo>
                  <a:cubicBezTo>
                    <a:pt x="87" y="53"/>
                    <a:pt x="89" y="57"/>
                    <a:pt x="88" y="58"/>
                  </a:cubicBezTo>
                  <a:cubicBezTo>
                    <a:pt x="89" y="60"/>
                    <a:pt x="91" y="60"/>
                    <a:pt x="91" y="62"/>
                  </a:cubicBezTo>
                  <a:cubicBezTo>
                    <a:pt x="93" y="61"/>
                    <a:pt x="95" y="65"/>
                    <a:pt x="95" y="62"/>
                  </a:cubicBezTo>
                  <a:cubicBezTo>
                    <a:pt x="97" y="63"/>
                    <a:pt x="97" y="65"/>
                    <a:pt x="97" y="68"/>
                  </a:cubicBezTo>
                  <a:cubicBezTo>
                    <a:pt x="97" y="69"/>
                    <a:pt x="99" y="68"/>
                    <a:pt x="99" y="69"/>
                  </a:cubicBezTo>
                  <a:cubicBezTo>
                    <a:pt x="100" y="71"/>
                    <a:pt x="98" y="75"/>
                    <a:pt x="98" y="77"/>
                  </a:cubicBezTo>
                  <a:cubicBezTo>
                    <a:pt x="96" y="78"/>
                    <a:pt x="97" y="76"/>
                    <a:pt x="96" y="75"/>
                  </a:cubicBezTo>
                  <a:cubicBezTo>
                    <a:pt x="95" y="74"/>
                    <a:pt x="92" y="75"/>
                    <a:pt x="91" y="73"/>
                  </a:cubicBezTo>
                  <a:cubicBezTo>
                    <a:pt x="87" y="73"/>
                    <a:pt x="88" y="70"/>
                    <a:pt x="84" y="71"/>
                  </a:cubicBezTo>
                  <a:cubicBezTo>
                    <a:pt x="84" y="72"/>
                    <a:pt x="87" y="71"/>
                    <a:pt x="87" y="73"/>
                  </a:cubicBezTo>
                  <a:cubicBezTo>
                    <a:pt x="84" y="76"/>
                    <a:pt x="91" y="74"/>
                    <a:pt x="87" y="75"/>
                  </a:cubicBezTo>
                  <a:cubicBezTo>
                    <a:pt x="88" y="77"/>
                    <a:pt x="90" y="77"/>
                    <a:pt x="91" y="77"/>
                  </a:cubicBezTo>
                  <a:cubicBezTo>
                    <a:pt x="92" y="78"/>
                    <a:pt x="91" y="78"/>
                    <a:pt x="92" y="78"/>
                  </a:cubicBezTo>
                  <a:cubicBezTo>
                    <a:pt x="94" y="78"/>
                    <a:pt x="94" y="79"/>
                    <a:pt x="94" y="80"/>
                  </a:cubicBezTo>
                  <a:cubicBezTo>
                    <a:pt x="91" y="81"/>
                    <a:pt x="90" y="80"/>
                    <a:pt x="87" y="78"/>
                  </a:cubicBezTo>
                  <a:cubicBezTo>
                    <a:pt x="86" y="78"/>
                    <a:pt x="84" y="78"/>
                    <a:pt x="82" y="76"/>
                  </a:cubicBezTo>
                  <a:cubicBezTo>
                    <a:pt x="81" y="76"/>
                    <a:pt x="78" y="75"/>
                    <a:pt x="77" y="75"/>
                  </a:cubicBezTo>
                  <a:cubicBezTo>
                    <a:pt x="76" y="74"/>
                    <a:pt x="76" y="73"/>
                    <a:pt x="75" y="73"/>
                  </a:cubicBezTo>
                  <a:cubicBezTo>
                    <a:pt x="74" y="72"/>
                    <a:pt x="72" y="72"/>
                    <a:pt x="71" y="72"/>
                  </a:cubicBezTo>
                  <a:cubicBezTo>
                    <a:pt x="70" y="71"/>
                    <a:pt x="71" y="70"/>
                    <a:pt x="70" y="69"/>
                  </a:cubicBezTo>
                  <a:cubicBezTo>
                    <a:pt x="70" y="68"/>
                    <a:pt x="68" y="69"/>
                    <a:pt x="68" y="67"/>
                  </a:cubicBezTo>
                  <a:cubicBezTo>
                    <a:pt x="64" y="67"/>
                    <a:pt x="64" y="63"/>
                    <a:pt x="62" y="61"/>
                  </a:cubicBezTo>
                  <a:cubicBezTo>
                    <a:pt x="63" y="61"/>
                    <a:pt x="61" y="58"/>
                    <a:pt x="63" y="56"/>
                  </a:cubicBezTo>
                  <a:cubicBezTo>
                    <a:pt x="63" y="56"/>
                    <a:pt x="64" y="57"/>
                    <a:pt x="65" y="56"/>
                  </a:cubicBezTo>
                  <a:cubicBezTo>
                    <a:pt x="65" y="56"/>
                    <a:pt x="63" y="55"/>
                    <a:pt x="64" y="54"/>
                  </a:cubicBezTo>
                  <a:cubicBezTo>
                    <a:pt x="64" y="53"/>
                    <a:pt x="65" y="54"/>
                    <a:pt x="66" y="54"/>
                  </a:cubicBezTo>
                  <a:cubicBezTo>
                    <a:pt x="66" y="53"/>
                    <a:pt x="65" y="50"/>
                    <a:pt x="66" y="50"/>
                  </a:cubicBezTo>
                  <a:cubicBezTo>
                    <a:pt x="66" y="49"/>
                    <a:pt x="67" y="50"/>
                    <a:pt x="67" y="50"/>
                  </a:cubicBezTo>
                  <a:cubicBezTo>
                    <a:pt x="69" y="48"/>
                    <a:pt x="67" y="46"/>
                    <a:pt x="68" y="45"/>
                  </a:cubicBezTo>
                  <a:cubicBezTo>
                    <a:pt x="68" y="44"/>
                    <a:pt x="67" y="44"/>
                    <a:pt x="66" y="44"/>
                  </a:cubicBezTo>
                  <a:cubicBezTo>
                    <a:pt x="66" y="42"/>
                    <a:pt x="66" y="41"/>
                    <a:pt x="66" y="39"/>
                  </a:cubicBezTo>
                  <a:cubicBezTo>
                    <a:pt x="64" y="39"/>
                    <a:pt x="64" y="39"/>
                    <a:pt x="64" y="40"/>
                  </a:cubicBezTo>
                  <a:cubicBezTo>
                    <a:pt x="62" y="39"/>
                    <a:pt x="63" y="37"/>
                    <a:pt x="62" y="36"/>
                  </a:cubicBezTo>
                  <a:cubicBezTo>
                    <a:pt x="61" y="36"/>
                    <a:pt x="60" y="37"/>
                    <a:pt x="60" y="37"/>
                  </a:cubicBezTo>
                  <a:cubicBezTo>
                    <a:pt x="60" y="37"/>
                    <a:pt x="59" y="36"/>
                    <a:pt x="59" y="36"/>
                  </a:cubicBezTo>
                  <a:cubicBezTo>
                    <a:pt x="58" y="36"/>
                    <a:pt x="57" y="35"/>
                    <a:pt x="57" y="34"/>
                  </a:cubicBezTo>
                  <a:cubicBezTo>
                    <a:pt x="56" y="34"/>
                    <a:pt x="56" y="36"/>
                    <a:pt x="55" y="35"/>
                  </a:cubicBezTo>
                  <a:cubicBezTo>
                    <a:pt x="55" y="35"/>
                    <a:pt x="53" y="33"/>
                    <a:pt x="51" y="33"/>
                  </a:cubicBezTo>
                  <a:cubicBezTo>
                    <a:pt x="55" y="29"/>
                    <a:pt x="46" y="32"/>
                    <a:pt x="47" y="27"/>
                  </a:cubicBezTo>
                  <a:cubicBezTo>
                    <a:pt x="45" y="27"/>
                    <a:pt x="42" y="27"/>
                    <a:pt x="43" y="30"/>
                  </a:cubicBezTo>
                  <a:cubicBezTo>
                    <a:pt x="41" y="31"/>
                    <a:pt x="40" y="29"/>
                    <a:pt x="40" y="29"/>
                  </a:cubicBezTo>
                  <a:cubicBezTo>
                    <a:pt x="39" y="29"/>
                    <a:pt x="38" y="30"/>
                    <a:pt x="37" y="30"/>
                  </a:cubicBezTo>
                  <a:cubicBezTo>
                    <a:pt x="35" y="29"/>
                    <a:pt x="35" y="29"/>
                    <a:pt x="33" y="29"/>
                  </a:cubicBezTo>
                  <a:cubicBezTo>
                    <a:pt x="31" y="29"/>
                    <a:pt x="31" y="30"/>
                    <a:pt x="29" y="30"/>
                  </a:cubicBezTo>
                  <a:cubicBezTo>
                    <a:pt x="27" y="30"/>
                    <a:pt x="27" y="29"/>
                    <a:pt x="25" y="29"/>
                  </a:cubicBezTo>
                  <a:cubicBezTo>
                    <a:pt x="21" y="28"/>
                    <a:pt x="17" y="29"/>
                    <a:pt x="13" y="28"/>
                  </a:cubicBezTo>
                  <a:cubicBezTo>
                    <a:pt x="13" y="28"/>
                    <a:pt x="11" y="26"/>
                    <a:pt x="11" y="26"/>
                  </a:cubicBezTo>
                  <a:cubicBezTo>
                    <a:pt x="9" y="25"/>
                    <a:pt x="8" y="26"/>
                    <a:pt x="8" y="24"/>
                  </a:cubicBezTo>
                  <a:cubicBezTo>
                    <a:pt x="7" y="24"/>
                    <a:pt x="3" y="25"/>
                    <a:pt x="4" y="22"/>
                  </a:cubicBezTo>
                  <a:cubicBezTo>
                    <a:pt x="8" y="23"/>
                    <a:pt x="8" y="21"/>
                    <a:pt x="10" y="20"/>
                  </a:cubicBezTo>
                  <a:cubicBezTo>
                    <a:pt x="9" y="18"/>
                    <a:pt x="4" y="20"/>
                    <a:pt x="3" y="17"/>
                  </a:cubicBezTo>
                  <a:cubicBezTo>
                    <a:pt x="2" y="17"/>
                    <a:pt x="2" y="18"/>
                    <a:pt x="2" y="18"/>
                  </a:cubicBezTo>
                  <a:cubicBezTo>
                    <a:pt x="0" y="18"/>
                    <a:pt x="3" y="14"/>
                    <a:pt x="3" y="13"/>
                  </a:cubicBezTo>
                  <a:cubicBezTo>
                    <a:pt x="3" y="10"/>
                    <a:pt x="5" y="9"/>
                    <a:pt x="4" y="6"/>
                  </a:cubicBezTo>
                  <a:close/>
                  <a:moveTo>
                    <a:pt x="74" y="55"/>
                  </a:moveTo>
                  <a:cubicBezTo>
                    <a:pt x="75" y="53"/>
                    <a:pt x="79" y="55"/>
                    <a:pt x="81" y="54"/>
                  </a:cubicBezTo>
                  <a:cubicBezTo>
                    <a:pt x="81" y="53"/>
                    <a:pt x="80" y="53"/>
                    <a:pt x="79" y="52"/>
                  </a:cubicBezTo>
                  <a:cubicBezTo>
                    <a:pt x="78" y="50"/>
                    <a:pt x="75" y="51"/>
                    <a:pt x="73" y="50"/>
                  </a:cubicBezTo>
                  <a:cubicBezTo>
                    <a:pt x="74" y="51"/>
                    <a:pt x="72" y="55"/>
                    <a:pt x="74" y="5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8" name="Freeform 89"/>
            <p:cNvSpPr/>
            <p:nvPr/>
          </p:nvSpPr>
          <p:spPr bwMode="auto">
            <a:xfrm>
              <a:off x="3181350" y="2295525"/>
              <a:ext cx="407988" cy="201613"/>
            </a:xfrm>
            <a:custGeom>
              <a:avLst/>
              <a:gdLst>
                <a:gd name="T0" fmla="*/ 8 w 71"/>
                <a:gd name="T1" fmla="*/ 27 h 35"/>
                <a:gd name="T2" fmla="*/ 9 w 71"/>
                <a:gd name="T3" fmla="*/ 24 h 35"/>
                <a:gd name="T4" fmla="*/ 12 w 71"/>
                <a:gd name="T5" fmla="*/ 23 h 35"/>
                <a:gd name="T6" fmla="*/ 14 w 71"/>
                <a:gd name="T7" fmla="*/ 22 h 35"/>
                <a:gd name="T8" fmla="*/ 25 w 71"/>
                <a:gd name="T9" fmla="*/ 21 h 35"/>
                <a:gd name="T10" fmla="*/ 14 w 71"/>
                <a:gd name="T11" fmla="*/ 20 h 35"/>
                <a:gd name="T12" fmla="*/ 13 w 71"/>
                <a:gd name="T13" fmla="*/ 19 h 35"/>
                <a:gd name="T14" fmla="*/ 11 w 71"/>
                <a:gd name="T15" fmla="*/ 20 h 35"/>
                <a:gd name="T16" fmla="*/ 5 w 71"/>
                <a:gd name="T17" fmla="*/ 19 h 35"/>
                <a:gd name="T18" fmla="*/ 10 w 71"/>
                <a:gd name="T19" fmla="*/ 15 h 35"/>
                <a:gd name="T20" fmla="*/ 12 w 71"/>
                <a:gd name="T21" fmla="*/ 15 h 35"/>
                <a:gd name="T22" fmla="*/ 2 w 71"/>
                <a:gd name="T23" fmla="*/ 13 h 35"/>
                <a:gd name="T24" fmla="*/ 0 w 71"/>
                <a:gd name="T25" fmla="*/ 10 h 35"/>
                <a:gd name="T26" fmla="*/ 5 w 71"/>
                <a:gd name="T27" fmla="*/ 7 h 35"/>
                <a:gd name="T28" fmla="*/ 5 w 71"/>
                <a:gd name="T29" fmla="*/ 6 h 35"/>
                <a:gd name="T30" fmla="*/ 14 w 71"/>
                <a:gd name="T31" fmla="*/ 2 h 35"/>
                <a:gd name="T32" fmla="*/ 17 w 71"/>
                <a:gd name="T33" fmla="*/ 0 h 35"/>
                <a:gd name="T34" fmla="*/ 19 w 71"/>
                <a:gd name="T35" fmla="*/ 1 h 35"/>
                <a:gd name="T36" fmla="*/ 21 w 71"/>
                <a:gd name="T37" fmla="*/ 5 h 35"/>
                <a:gd name="T38" fmla="*/ 19 w 71"/>
                <a:gd name="T39" fmla="*/ 6 h 35"/>
                <a:gd name="T40" fmla="*/ 21 w 71"/>
                <a:gd name="T41" fmla="*/ 7 h 35"/>
                <a:gd name="T42" fmla="*/ 22 w 71"/>
                <a:gd name="T43" fmla="*/ 5 h 35"/>
                <a:gd name="T44" fmla="*/ 28 w 71"/>
                <a:gd name="T45" fmla="*/ 4 h 35"/>
                <a:gd name="T46" fmla="*/ 31 w 71"/>
                <a:gd name="T47" fmla="*/ 8 h 35"/>
                <a:gd name="T48" fmla="*/ 34 w 71"/>
                <a:gd name="T49" fmla="*/ 7 h 35"/>
                <a:gd name="T50" fmla="*/ 37 w 71"/>
                <a:gd name="T51" fmla="*/ 4 h 35"/>
                <a:gd name="T52" fmla="*/ 40 w 71"/>
                <a:gd name="T53" fmla="*/ 5 h 35"/>
                <a:gd name="T54" fmla="*/ 41 w 71"/>
                <a:gd name="T55" fmla="*/ 8 h 35"/>
                <a:gd name="T56" fmla="*/ 43 w 71"/>
                <a:gd name="T57" fmla="*/ 12 h 35"/>
                <a:gd name="T58" fmla="*/ 47 w 71"/>
                <a:gd name="T59" fmla="*/ 9 h 35"/>
                <a:gd name="T60" fmla="*/ 44 w 71"/>
                <a:gd name="T61" fmla="*/ 7 h 35"/>
                <a:gd name="T62" fmla="*/ 44 w 71"/>
                <a:gd name="T63" fmla="*/ 2 h 35"/>
                <a:gd name="T64" fmla="*/ 48 w 71"/>
                <a:gd name="T65" fmla="*/ 1 h 35"/>
                <a:gd name="T66" fmla="*/ 52 w 71"/>
                <a:gd name="T67" fmla="*/ 7 h 35"/>
                <a:gd name="T68" fmla="*/ 54 w 71"/>
                <a:gd name="T69" fmla="*/ 9 h 35"/>
                <a:gd name="T70" fmla="*/ 56 w 71"/>
                <a:gd name="T71" fmla="*/ 12 h 35"/>
                <a:gd name="T72" fmla="*/ 55 w 71"/>
                <a:gd name="T73" fmla="*/ 15 h 35"/>
                <a:gd name="T74" fmla="*/ 58 w 71"/>
                <a:gd name="T75" fmla="*/ 19 h 35"/>
                <a:gd name="T76" fmla="*/ 67 w 71"/>
                <a:gd name="T77" fmla="*/ 20 h 35"/>
                <a:gd name="T78" fmla="*/ 70 w 71"/>
                <a:gd name="T79" fmla="*/ 23 h 35"/>
                <a:gd name="T80" fmla="*/ 71 w 71"/>
                <a:gd name="T81" fmla="*/ 25 h 35"/>
                <a:gd name="T82" fmla="*/ 63 w 71"/>
                <a:gd name="T83" fmla="*/ 25 h 35"/>
                <a:gd name="T84" fmla="*/ 65 w 71"/>
                <a:gd name="T85" fmla="*/ 31 h 35"/>
                <a:gd name="T86" fmla="*/ 54 w 71"/>
                <a:gd name="T87" fmla="*/ 31 h 35"/>
                <a:gd name="T88" fmla="*/ 41 w 71"/>
                <a:gd name="T89" fmla="*/ 31 h 35"/>
                <a:gd name="T90" fmla="*/ 36 w 71"/>
                <a:gd name="T91" fmla="*/ 32 h 35"/>
                <a:gd name="T92" fmla="*/ 35 w 71"/>
                <a:gd name="T93" fmla="*/ 34 h 35"/>
                <a:gd name="T94" fmla="*/ 23 w 71"/>
                <a:gd name="T95" fmla="*/ 34 h 35"/>
                <a:gd name="T96" fmla="*/ 19 w 71"/>
                <a:gd name="T97" fmla="*/ 28 h 35"/>
                <a:gd name="T98" fmla="*/ 11 w 71"/>
                <a:gd name="T99" fmla="*/ 27 h 35"/>
                <a:gd name="T100" fmla="*/ 11 w 71"/>
                <a:gd name="T101" fmla="*/ 28 h 35"/>
                <a:gd name="T102" fmla="*/ 11 w 71"/>
                <a:gd name="T103" fmla="*/ 26 h 35"/>
                <a:gd name="T104" fmla="*/ 8 w 71"/>
                <a:gd name="T10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1" h="35">
                  <a:moveTo>
                    <a:pt x="8" y="27"/>
                  </a:moveTo>
                  <a:cubicBezTo>
                    <a:pt x="6" y="27"/>
                    <a:pt x="8" y="24"/>
                    <a:pt x="9" y="24"/>
                  </a:cubicBezTo>
                  <a:cubicBezTo>
                    <a:pt x="9" y="22"/>
                    <a:pt x="11" y="23"/>
                    <a:pt x="12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8" y="21"/>
                    <a:pt x="22" y="23"/>
                    <a:pt x="25" y="21"/>
                  </a:cubicBezTo>
                  <a:cubicBezTo>
                    <a:pt x="24" y="18"/>
                    <a:pt x="18" y="21"/>
                    <a:pt x="14" y="20"/>
                  </a:cubicBezTo>
                  <a:cubicBezTo>
                    <a:pt x="14" y="20"/>
                    <a:pt x="13" y="19"/>
                    <a:pt x="13" y="19"/>
                  </a:cubicBezTo>
                  <a:cubicBezTo>
                    <a:pt x="13" y="19"/>
                    <a:pt x="12" y="20"/>
                    <a:pt x="11" y="20"/>
                  </a:cubicBezTo>
                  <a:cubicBezTo>
                    <a:pt x="9" y="20"/>
                    <a:pt x="7" y="18"/>
                    <a:pt x="5" y="19"/>
                  </a:cubicBezTo>
                  <a:cubicBezTo>
                    <a:pt x="3" y="16"/>
                    <a:pt x="9" y="17"/>
                    <a:pt x="10" y="15"/>
                  </a:cubicBezTo>
                  <a:cubicBezTo>
                    <a:pt x="10" y="13"/>
                    <a:pt x="12" y="15"/>
                    <a:pt x="12" y="15"/>
                  </a:cubicBezTo>
                  <a:cubicBezTo>
                    <a:pt x="12" y="10"/>
                    <a:pt x="7" y="15"/>
                    <a:pt x="2" y="13"/>
                  </a:cubicBezTo>
                  <a:cubicBezTo>
                    <a:pt x="0" y="12"/>
                    <a:pt x="4" y="10"/>
                    <a:pt x="0" y="10"/>
                  </a:cubicBezTo>
                  <a:cubicBezTo>
                    <a:pt x="1" y="9"/>
                    <a:pt x="1" y="6"/>
                    <a:pt x="5" y="7"/>
                  </a:cubicBezTo>
                  <a:cubicBezTo>
                    <a:pt x="6" y="7"/>
                    <a:pt x="5" y="5"/>
                    <a:pt x="5" y="6"/>
                  </a:cubicBezTo>
                  <a:cubicBezTo>
                    <a:pt x="7" y="3"/>
                    <a:pt x="11" y="3"/>
                    <a:pt x="14" y="2"/>
                  </a:cubicBezTo>
                  <a:cubicBezTo>
                    <a:pt x="15" y="1"/>
                    <a:pt x="15" y="0"/>
                    <a:pt x="17" y="0"/>
                  </a:cubicBezTo>
                  <a:cubicBezTo>
                    <a:pt x="17" y="1"/>
                    <a:pt x="18" y="1"/>
                    <a:pt x="19" y="1"/>
                  </a:cubicBezTo>
                  <a:cubicBezTo>
                    <a:pt x="19" y="3"/>
                    <a:pt x="17" y="4"/>
                    <a:pt x="21" y="5"/>
                  </a:cubicBezTo>
                  <a:cubicBezTo>
                    <a:pt x="21" y="6"/>
                    <a:pt x="20" y="5"/>
                    <a:pt x="19" y="6"/>
                  </a:cubicBezTo>
                  <a:cubicBezTo>
                    <a:pt x="19" y="6"/>
                    <a:pt x="20" y="7"/>
                    <a:pt x="21" y="7"/>
                  </a:cubicBezTo>
                  <a:cubicBezTo>
                    <a:pt x="22" y="6"/>
                    <a:pt x="21" y="5"/>
                    <a:pt x="22" y="5"/>
                  </a:cubicBezTo>
                  <a:cubicBezTo>
                    <a:pt x="24" y="4"/>
                    <a:pt x="26" y="4"/>
                    <a:pt x="28" y="4"/>
                  </a:cubicBezTo>
                  <a:cubicBezTo>
                    <a:pt x="29" y="5"/>
                    <a:pt x="31" y="6"/>
                    <a:pt x="31" y="8"/>
                  </a:cubicBezTo>
                  <a:cubicBezTo>
                    <a:pt x="32" y="8"/>
                    <a:pt x="32" y="6"/>
                    <a:pt x="34" y="7"/>
                  </a:cubicBezTo>
                  <a:cubicBezTo>
                    <a:pt x="35" y="6"/>
                    <a:pt x="36" y="5"/>
                    <a:pt x="37" y="4"/>
                  </a:cubicBezTo>
                  <a:cubicBezTo>
                    <a:pt x="38" y="4"/>
                    <a:pt x="39" y="5"/>
                    <a:pt x="40" y="5"/>
                  </a:cubicBezTo>
                  <a:cubicBezTo>
                    <a:pt x="41" y="6"/>
                    <a:pt x="40" y="7"/>
                    <a:pt x="41" y="8"/>
                  </a:cubicBezTo>
                  <a:cubicBezTo>
                    <a:pt x="42" y="10"/>
                    <a:pt x="44" y="10"/>
                    <a:pt x="43" y="12"/>
                  </a:cubicBezTo>
                  <a:cubicBezTo>
                    <a:pt x="45" y="12"/>
                    <a:pt x="45" y="10"/>
                    <a:pt x="47" y="9"/>
                  </a:cubicBezTo>
                  <a:cubicBezTo>
                    <a:pt x="47" y="8"/>
                    <a:pt x="44" y="8"/>
                    <a:pt x="44" y="7"/>
                  </a:cubicBezTo>
                  <a:cubicBezTo>
                    <a:pt x="43" y="6"/>
                    <a:pt x="45" y="4"/>
                    <a:pt x="44" y="2"/>
                  </a:cubicBezTo>
                  <a:cubicBezTo>
                    <a:pt x="46" y="2"/>
                    <a:pt x="46" y="1"/>
                    <a:pt x="48" y="1"/>
                  </a:cubicBezTo>
                  <a:cubicBezTo>
                    <a:pt x="48" y="3"/>
                    <a:pt x="50" y="5"/>
                    <a:pt x="52" y="7"/>
                  </a:cubicBezTo>
                  <a:cubicBezTo>
                    <a:pt x="52" y="8"/>
                    <a:pt x="54" y="12"/>
                    <a:pt x="54" y="9"/>
                  </a:cubicBezTo>
                  <a:cubicBezTo>
                    <a:pt x="56" y="10"/>
                    <a:pt x="55" y="12"/>
                    <a:pt x="56" y="12"/>
                  </a:cubicBezTo>
                  <a:cubicBezTo>
                    <a:pt x="56" y="14"/>
                    <a:pt x="56" y="15"/>
                    <a:pt x="55" y="15"/>
                  </a:cubicBezTo>
                  <a:cubicBezTo>
                    <a:pt x="56" y="17"/>
                    <a:pt x="59" y="16"/>
                    <a:pt x="58" y="19"/>
                  </a:cubicBezTo>
                  <a:cubicBezTo>
                    <a:pt x="62" y="17"/>
                    <a:pt x="62" y="21"/>
                    <a:pt x="67" y="20"/>
                  </a:cubicBezTo>
                  <a:cubicBezTo>
                    <a:pt x="65" y="24"/>
                    <a:pt x="69" y="22"/>
                    <a:pt x="70" y="23"/>
                  </a:cubicBezTo>
                  <a:cubicBezTo>
                    <a:pt x="70" y="23"/>
                    <a:pt x="68" y="25"/>
                    <a:pt x="71" y="25"/>
                  </a:cubicBezTo>
                  <a:cubicBezTo>
                    <a:pt x="69" y="29"/>
                    <a:pt x="67" y="23"/>
                    <a:pt x="63" y="25"/>
                  </a:cubicBezTo>
                  <a:cubicBezTo>
                    <a:pt x="62" y="28"/>
                    <a:pt x="66" y="27"/>
                    <a:pt x="65" y="31"/>
                  </a:cubicBezTo>
                  <a:cubicBezTo>
                    <a:pt x="62" y="32"/>
                    <a:pt x="57" y="33"/>
                    <a:pt x="54" y="31"/>
                  </a:cubicBezTo>
                  <a:cubicBezTo>
                    <a:pt x="51" y="29"/>
                    <a:pt x="45" y="29"/>
                    <a:pt x="41" y="31"/>
                  </a:cubicBezTo>
                  <a:cubicBezTo>
                    <a:pt x="40" y="32"/>
                    <a:pt x="39" y="31"/>
                    <a:pt x="36" y="32"/>
                  </a:cubicBezTo>
                  <a:cubicBezTo>
                    <a:pt x="35" y="33"/>
                    <a:pt x="35" y="33"/>
                    <a:pt x="35" y="34"/>
                  </a:cubicBezTo>
                  <a:cubicBezTo>
                    <a:pt x="33" y="33"/>
                    <a:pt x="28" y="35"/>
                    <a:pt x="23" y="34"/>
                  </a:cubicBezTo>
                  <a:cubicBezTo>
                    <a:pt x="22" y="32"/>
                    <a:pt x="20" y="30"/>
                    <a:pt x="19" y="28"/>
                  </a:cubicBezTo>
                  <a:cubicBezTo>
                    <a:pt x="16" y="28"/>
                    <a:pt x="12" y="30"/>
                    <a:pt x="11" y="27"/>
                  </a:cubicBezTo>
                  <a:cubicBezTo>
                    <a:pt x="11" y="26"/>
                    <a:pt x="11" y="27"/>
                    <a:pt x="11" y="28"/>
                  </a:cubicBezTo>
                  <a:cubicBezTo>
                    <a:pt x="9" y="27"/>
                    <a:pt x="10" y="26"/>
                    <a:pt x="11" y="26"/>
                  </a:cubicBezTo>
                  <a:cubicBezTo>
                    <a:pt x="11" y="24"/>
                    <a:pt x="8" y="26"/>
                    <a:pt x="8" y="2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9" name="Freeform 90"/>
            <p:cNvSpPr>
              <a:spLocks noEditPoints="1"/>
            </p:cNvSpPr>
            <p:nvPr/>
          </p:nvSpPr>
          <p:spPr bwMode="auto">
            <a:xfrm>
              <a:off x="2243262" y="2652712"/>
              <a:ext cx="2914650" cy="3390900"/>
            </a:xfrm>
            <a:custGeom>
              <a:avLst/>
              <a:gdLst>
                <a:gd name="T0" fmla="*/ 331 w 506"/>
                <a:gd name="T1" fmla="*/ 39 h 587"/>
                <a:gd name="T2" fmla="*/ 298 w 506"/>
                <a:gd name="T3" fmla="*/ 62 h 587"/>
                <a:gd name="T4" fmla="*/ 294 w 506"/>
                <a:gd name="T5" fmla="*/ 96 h 587"/>
                <a:gd name="T6" fmla="*/ 335 w 506"/>
                <a:gd name="T7" fmla="*/ 124 h 587"/>
                <a:gd name="T8" fmla="*/ 348 w 506"/>
                <a:gd name="T9" fmla="*/ 86 h 587"/>
                <a:gd name="T10" fmla="*/ 383 w 506"/>
                <a:gd name="T11" fmla="*/ 85 h 587"/>
                <a:gd name="T12" fmla="*/ 414 w 506"/>
                <a:gd name="T13" fmla="*/ 94 h 587"/>
                <a:gd name="T14" fmla="*/ 427 w 506"/>
                <a:gd name="T15" fmla="*/ 126 h 587"/>
                <a:gd name="T16" fmla="*/ 388 w 506"/>
                <a:gd name="T17" fmla="*/ 141 h 587"/>
                <a:gd name="T18" fmla="*/ 411 w 506"/>
                <a:gd name="T19" fmla="*/ 155 h 587"/>
                <a:gd name="T20" fmla="*/ 402 w 506"/>
                <a:gd name="T21" fmla="*/ 160 h 587"/>
                <a:gd name="T22" fmla="*/ 359 w 506"/>
                <a:gd name="T23" fmla="*/ 191 h 587"/>
                <a:gd name="T24" fmla="*/ 341 w 506"/>
                <a:gd name="T25" fmla="*/ 245 h 587"/>
                <a:gd name="T26" fmla="*/ 304 w 506"/>
                <a:gd name="T27" fmla="*/ 224 h 587"/>
                <a:gd name="T28" fmla="*/ 274 w 506"/>
                <a:gd name="T29" fmla="*/ 264 h 587"/>
                <a:gd name="T30" fmla="*/ 307 w 506"/>
                <a:gd name="T31" fmla="*/ 280 h 587"/>
                <a:gd name="T32" fmla="*/ 354 w 506"/>
                <a:gd name="T33" fmla="*/ 312 h 587"/>
                <a:gd name="T34" fmla="*/ 392 w 506"/>
                <a:gd name="T35" fmla="*/ 306 h 587"/>
                <a:gd name="T36" fmla="*/ 452 w 506"/>
                <a:gd name="T37" fmla="*/ 332 h 587"/>
                <a:gd name="T38" fmla="*/ 506 w 506"/>
                <a:gd name="T39" fmla="*/ 364 h 587"/>
                <a:gd name="T40" fmla="*/ 483 w 506"/>
                <a:gd name="T41" fmla="*/ 438 h 587"/>
                <a:gd name="T42" fmla="*/ 453 w 506"/>
                <a:gd name="T43" fmla="*/ 470 h 587"/>
                <a:gd name="T44" fmla="*/ 425 w 506"/>
                <a:gd name="T45" fmla="*/ 502 h 587"/>
                <a:gd name="T46" fmla="*/ 399 w 506"/>
                <a:gd name="T47" fmla="*/ 531 h 587"/>
                <a:gd name="T48" fmla="*/ 388 w 506"/>
                <a:gd name="T49" fmla="*/ 554 h 587"/>
                <a:gd name="T50" fmla="*/ 367 w 506"/>
                <a:gd name="T51" fmla="*/ 577 h 587"/>
                <a:gd name="T52" fmla="*/ 360 w 506"/>
                <a:gd name="T53" fmla="*/ 545 h 587"/>
                <a:gd name="T54" fmla="*/ 376 w 506"/>
                <a:gd name="T55" fmla="*/ 480 h 587"/>
                <a:gd name="T56" fmla="*/ 374 w 506"/>
                <a:gd name="T57" fmla="*/ 417 h 587"/>
                <a:gd name="T58" fmla="*/ 341 w 506"/>
                <a:gd name="T59" fmla="*/ 374 h 587"/>
                <a:gd name="T60" fmla="*/ 347 w 506"/>
                <a:gd name="T61" fmla="*/ 338 h 587"/>
                <a:gd name="T62" fmla="*/ 318 w 506"/>
                <a:gd name="T63" fmla="*/ 301 h 587"/>
                <a:gd name="T64" fmla="*/ 286 w 506"/>
                <a:gd name="T65" fmla="*/ 282 h 587"/>
                <a:gd name="T66" fmla="*/ 238 w 506"/>
                <a:gd name="T67" fmla="*/ 254 h 587"/>
                <a:gd name="T68" fmla="*/ 210 w 506"/>
                <a:gd name="T69" fmla="*/ 226 h 587"/>
                <a:gd name="T70" fmla="*/ 210 w 506"/>
                <a:gd name="T71" fmla="*/ 237 h 587"/>
                <a:gd name="T72" fmla="*/ 181 w 506"/>
                <a:gd name="T73" fmla="*/ 201 h 587"/>
                <a:gd name="T74" fmla="*/ 163 w 506"/>
                <a:gd name="T75" fmla="*/ 137 h 587"/>
                <a:gd name="T76" fmla="*/ 153 w 506"/>
                <a:gd name="T77" fmla="*/ 120 h 587"/>
                <a:gd name="T78" fmla="*/ 125 w 506"/>
                <a:gd name="T79" fmla="*/ 89 h 587"/>
                <a:gd name="T80" fmla="*/ 77 w 506"/>
                <a:gd name="T81" fmla="*/ 74 h 587"/>
                <a:gd name="T82" fmla="*/ 53 w 506"/>
                <a:gd name="T83" fmla="*/ 86 h 587"/>
                <a:gd name="T84" fmla="*/ 30 w 506"/>
                <a:gd name="T85" fmla="*/ 102 h 587"/>
                <a:gd name="T86" fmla="*/ 12 w 506"/>
                <a:gd name="T87" fmla="*/ 79 h 587"/>
                <a:gd name="T88" fmla="*/ 5 w 506"/>
                <a:gd name="T89" fmla="*/ 50 h 587"/>
                <a:gd name="T90" fmla="*/ 14 w 506"/>
                <a:gd name="T91" fmla="*/ 32 h 587"/>
                <a:gd name="T92" fmla="*/ 49 w 506"/>
                <a:gd name="T93" fmla="*/ 11 h 587"/>
                <a:gd name="T94" fmla="*/ 131 w 506"/>
                <a:gd name="T95" fmla="*/ 20 h 587"/>
                <a:gd name="T96" fmla="*/ 170 w 506"/>
                <a:gd name="T97" fmla="*/ 21 h 587"/>
                <a:gd name="T98" fmla="*/ 231 w 506"/>
                <a:gd name="T99" fmla="*/ 38 h 587"/>
                <a:gd name="T100" fmla="*/ 275 w 506"/>
                <a:gd name="T101" fmla="*/ 27 h 587"/>
                <a:gd name="T102" fmla="*/ 287 w 506"/>
                <a:gd name="T103" fmla="*/ 6 h 587"/>
                <a:gd name="T104" fmla="*/ 310 w 506"/>
                <a:gd name="T105" fmla="*/ 26 h 587"/>
                <a:gd name="T106" fmla="*/ 166 w 506"/>
                <a:gd name="T107" fmla="*/ 44 h 587"/>
                <a:gd name="T108" fmla="*/ 214 w 506"/>
                <a:gd name="T109" fmla="*/ 69 h 587"/>
                <a:gd name="T110" fmla="*/ 206 w 506"/>
                <a:gd name="T111" fmla="*/ 68 h 587"/>
                <a:gd name="T112" fmla="*/ 273 w 506"/>
                <a:gd name="T113" fmla="*/ 128 h 587"/>
                <a:gd name="T114" fmla="*/ 295 w 506"/>
                <a:gd name="T115" fmla="*/ 151 h 587"/>
                <a:gd name="T116" fmla="*/ 314 w 506"/>
                <a:gd name="T117" fmla="*/ 139 h 587"/>
                <a:gd name="T118" fmla="*/ 310 w 506"/>
                <a:gd name="T119" fmla="*/ 174 h 587"/>
                <a:gd name="T120" fmla="*/ 344 w 506"/>
                <a:gd name="T121" fmla="*/ 163 h 587"/>
                <a:gd name="T122" fmla="*/ 334 w 506"/>
                <a:gd name="T123" fmla="*/ 173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06" h="587">
                  <a:moveTo>
                    <a:pt x="308" y="32"/>
                  </a:moveTo>
                  <a:cubicBezTo>
                    <a:pt x="309" y="34"/>
                    <a:pt x="311" y="30"/>
                    <a:pt x="310" y="35"/>
                  </a:cubicBezTo>
                  <a:cubicBezTo>
                    <a:pt x="311" y="35"/>
                    <a:pt x="312" y="35"/>
                    <a:pt x="313" y="35"/>
                  </a:cubicBezTo>
                  <a:cubicBezTo>
                    <a:pt x="315" y="34"/>
                    <a:pt x="315" y="32"/>
                    <a:pt x="315" y="30"/>
                  </a:cubicBezTo>
                  <a:cubicBezTo>
                    <a:pt x="316" y="30"/>
                    <a:pt x="317" y="29"/>
                    <a:pt x="317" y="27"/>
                  </a:cubicBezTo>
                  <a:cubicBezTo>
                    <a:pt x="320" y="28"/>
                    <a:pt x="318" y="24"/>
                    <a:pt x="321" y="25"/>
                  </a:cubicBezTo>
                  <a:cubicBezTo>
                    <a:pt x="321" y="23"/>
                    <a:pt x="321" y="21"/>
                    <a:pt x="321" y="19"/>
                  </a:cubicBezTo>
                  <a:cubicBezTo>
                    <a:pt x="324" y="18"/>
                    <a:pt x="326" y="17"/>
                    <a:pt x="328" y="19"/>
                  </a:cubicBezTo>
                  <a:cubicBezTo>
                    <a:pt x="329" y="19"/>
                    <a:pt x="329" y="21"/>
                    <a:pt x="329" y="21"/>
                  </a:cubicBezTo>
                  <a:cubicBezTo>
                    <a:pt x="330" y="22"/>
                    <a:pt x="331" y="21"/>
                    <a:pt x="331" y="21"/>
                  </a:cubicBezTo>
                  <a:cubicBezTo>
                    <a:pt x="332" y="22"/>
                    <a:pt x="333" y="23"/>
                    <a:pt x="334" y="23"/>
                  </a:cubicBezTo>
                  <a:cubicBezTo>
                    <a:pt x="335" y="26"/>
                    <a:pt x="333" y="27"/>
                    <a:pt x="331" y="28"/>
                  </a:cubicBezTo>
                  <a:cubicBezTo>
                    <a:pt x="333" y="29"/>
                    <a:pt x="333" y="33"/>
                    <a:pt x="335" y="34"/>
                  </a:cubicBezTo>
                  <a:cubicBezTo>
                    <a:pt x="334" y="36"/>
                    <a:pt x="332" y="36"/>
                    <a:pt x="331" y="39"/>
                  </a:cubicBezTo>
                  <a:cubicBezTo>
                    <a:pt x="330" y="38"/>
                    <a:pt x="329" y="40"/>
                    <a:pt x="328" y="39"/>
                  </a:cubicBezTo>
                  <a:cubicBezTo>
                    <a:pt x="327" y="39"/>
                    <a:pt x="327" y="42"/>
                    <a:pt x="326" y="43"/>
                  </a:cubicBezTo>
                  <a:cubicBezTo>
                    <a:pt x="324" y="43"/>
                    <a:pt x="326" y="41"/>
                    <a:pt x="322" y="41"/>
                  </a:cubicBezTo>
                  <a:cubicBezTo>
                    <a:pt x="322" y="41"/>
                    <a:pt x="323" y="41"/>
                    <a:pt x="324" y="41"/>
                  </a:cubicBezTo>
                  <a:cubicBezTo>
                    <a:pt x="322" y="38"/>
                    <a:pt x="318" y="41"/>
                    <a:pt x="315" y="41"/>
                  </a:cubicBezTo>
                  <a:cubicBezTo>
                    <a:pt x="316" y="44"/>
                    <a:pt x="315" y="43"/>
                    <a:pt x="315" y="46"/>
                  </a:cubicBezTo>
                  <a:cubicBezTo>
                    <a:pt x="314" y="46"/>
                    <a:pt x="314" y="45"/>
                    <a:pt x="314" y="44"/>
                  </a:cubicBezTo>
                  <a:cubicBezTo>
                    <a:pt x="312" y="45"/>
                    <a:pt x="312" y="48"/>
                    <a:pt x="309" y="47"/>
                  </a:cubicBezTo>
                  <a:cubicBezTo>
                    <a:pt x="310" y="48"/>
                    <a:pt x="311" y="48"/>
                    <a:pt x="311" y="49"/>
                  </a:cubicBezTo>
                  <a:cubicBezTo>
                    <a:pt x="311" y="51"/>
                    <a:pt x="310" y="51"/>
                    <a:pt x="310" y="53"/>
                  </a:cubicBezTo>
                  <a:cubicBezTo>
                    <a:pt x="308" y="51"/>
                    <a:pt x="305" y="57"/>
                    <a:pt x="304" y="56"/>
                  </a:cubicBezTo>
                  <a:cubicBezTo>
                    <a:pt x="304" y="55"/>
                    <a:pt x="303" y="54"/>
                    <a:pt x="303" y="58"/>
                  </a:cubicBezTo>
                  <a:cubicBezTo>
                    <a:pt x="301" y="58"/>
                    <a:pt x="300" y="58"/>
                    <a:pt x="299" y="58"/>
                  </a:cubicBezTo>
                  <a:cubicBezTo>
                    <a:pt x="297" y="58"/>
                    <a:pt x="298" y="60"/>
                    <a:pt x="298" y="62"/>
                  </a:cubicBezTo>
                  <a:cubicBezTo>
                    <a:pt x="297" y="60"/>
                    <a:pt x="296" y="61"/>
                    <a:pt x="296" y="62"/>
                  </a:cubicBezTo>
                  <a:cubicBezTo>
                    <a:pt x="294" y="61"/>
                    <a:pt x="294" y="62"/>
                    <a:pt x="291" y="62"/>
                  </a:cubicBezTo>
                  <a:cubicBezTo>
                    <a:pt x="292" y="63"/>
                    <a:pt x="292" y="65"/>
                    <a:pt x="292" y="66"/>
                  </a:cubicBezTo>
                  <a:cubicBezTo>
                    <a:pt x="290" y="64"/>
                    <a:pt x="291" y="67"/>
                    <a:pt x="289" y="69"/>
                  </a:cubicBezTo>
                  <a:cubicBezTo>
                    <a:pt x="288" y="71"/>
                    <a:pt x="286" y="73"/>
                    <a:pt x="285" y="78"/>
                  </a:cubicBezTo>
                  <a:cubicBezTo>
                    <a:pt x="283" y="79"/>
                    <a:pt x="282" y="82"/>
                    <a:pt x="281" y="83"/>
                  </a:cubicBezTo>
                  <a:cubicBezTo>
                    <a:pt x="281" y="85"/>
                    <a:pt x="282" y="83"/>
                    <a:pt x="282" y="83"/>
                  </a:cubicBezTo>
                  <a:cubicBezTo>
                    <a:pt x="283" y="84"/>
                    <a:pt x="282" y="84"/>
                    <a:pt x="283" y="84"/>
                  </a:cubicBezTo>
                  <a:cubicBezTo>
                    <a:pt x="283" y="85"/>
                    <a:pt x="284" y="86"/>
                    <a:pt x="284" y="86"/>
                  </a:cubicBezTo>
                  <a:cubicBezTo>
                    <a:pt x="285" y="87"/>
                    <a:pt x="286" y="84"/>
                    <a:pt x="288" y="86"/>
                  </a:cubicBezTo>
                  <a:cubicBezTo>
                    <a:pt x="289" y="87"/>
                    <a:pt x="289" y="87"/>
                    <a:pt x="290" y="87"/>
                  </a:cubicBezTo>
                  <a:cubicBezTo>
                    <a:pt x="290" y="89"/>
                    <a:pt x="290" y="90"/>
                    <a:pt x="290" y="91"/>
                  </a:cubicBezTo>
                  <a:cubicBezTo>
                    <a:pt x="290" y="92"/>
                    <a:pt x="292" y="92"/>
                    <a:pt x="292" y="93"/>
                  </a:cubicBezTo>
                  <a:cubicBezTo>
                    <a:pt x="293" y="94"/>
                    <a:pt x="294" y="94"/>
                    <a:pt x="294" y="96"/>
                  </a:cubicBezTo>
                  <a:cubicBezTo>
                    <a:pt x="299" y="95"/>
                    <a:pt x="303" y="97"/>
                    <a:pt x="305" y="96"/>
                  </a:cubicBezTo>
                  <a:cubicBezTo>
                    <a:pt x="306" y="99"/>
                    <a:pt x="310" y="99"/>
                    <a:pt x="312" y="101"/>
                  </a:cubicBezTo>
                  <a:cubicBezTo>
                    <a:pt x="313" y="101"/>
                    <a:pt x="313" y="101"/>
                    <a:pt x="313" y="102"/>
                  </a:cubicBezTo>
                  <a:cubicBezTo>
                    <a:pt x="313" y="103"/>
                    <a:pt x="314" y="102"/>
                    <a:pt x="314" y="102"/>
                  </a:cubicBezTo>
                  <a:cubicBezTo>
                    <a:pt x="315" y="102"/>
                    <a:pt x="315" y="103"/>
                    <a:pt x="316" y="104"/>
                  </a:cubicBezTo>
                  <a:cubicBezTo>
                    <a:pt x="318" y="104"/>
                    <a:pt x="319" y="103"/>
                    <a:pt x="319" y="105"/>
                  </a:cubicBezTo>
                  <a:cubicBezTo>
                    <a:pt x="324" y="105"/>
                    <a:pt x="327" y="107"/>
                    <a:pt x="331" y="107"/>
                  </a:cubicBezTo>
                  <a:cubicBezTo>
                    <a:pt x="331" y="110"/>
                    <a:pt x="331" y="113"/>
                    <a:pt x="332" y="115"/>
                  </a:cubicBezTo>
                  <a:cubicBezTo>
                    <a:pt x="332" y="115"/>
                    <a:pt x="333" y="116"/>
                    <a:pt x="333" y="116"/>
                  </a:cubicBezTo>
                  <a:cubicBezTo>
                    <a:pt x="333" y="117"/>
                    <a:pt x="332" y="118"/>
                    <a:pt x="332" y="118"/>
                  </a:cubicBezTo>
                  <a:cubicBezTo>
                    <a:pt x="333" y="119"/>
                    <a:pt x="334" y="118"/>
                    <a:pt x="334" y="119"/>
                  </a:cubicBezTo>
                  <a:cubicBezTo>
                    <a:pt x="334" y="119"/>
                    <a:pt x="332" y="121"/>
                    <a:pt x="335" y="121"/>
                  </a:cubicBezTo>
                  <a:cubicBezTo>
                    <a:pt x="335" y="121"/>
                    <a:pt x="334" y="122"/>
                    <a:pt x="334" y="124"/>
                  </a:cubicBezTo>
                  <a:cubicBezTo>
                    <a:pt x="334" y="125"/>
                    <a:pt x="335" y="124"/>
                    <a:pt x="335" y="124"/>
                  </a:cubicBezTo>
                  <a:cubicBezTo>
                    <a:pt x="336" y="123"/>
                    <a:pt x="336" y="125"/>
                    <a:pt x="336" y="125"/>
                  </a:cubicBezTo>
                  <a:cubicBezTo>
                    <a:pt x="336" y="126"/>
                    <a:pt x="338" y="125"/>
                    <a:pt x="338" y="125"/>
                  </a:cubicBezTo>
                  <a:cubicBezTo>
                    <a:pt x="339" y="127"/>
                    <a:pt x="343" y="127"/>
                    <a:pt x="346" y="125"/>
                  </a:cubicBezTo>
                  <a:cubicBezTo>
                    <a:pt x="346" y="122"/>
                    <a:pt x="346" y="120"/>
                    <a:pt x="346" y="116"/>
                  </a:cubicBezTo>
                  <a:cubicBezTo>
                    <a:pt x="346" y="115"/>
                    <a:pt x="344" y="115"/>
                    <a:pt x="344" y="115"/>
                  </a:cubicBezTo>
                  <a:cubicBezTo>
                    <a:pt x="343" y="114"/>
                    <a:pt x="345" y="110"/>
                    <a:pt x="342" y="111"/>
                  </a:cubicBezTo>
                  <a:cubicBezTo>
                    <a:pt x="342" y="110"/>
                    <a:pt x="344" y="110"/>
                    <a:pt x="344" y="108"/>
                  </a:cubicBezTo>
                  <a:cubicBezTo>
                    <a:pt x="348" y="109"/>
                    <a:pt x="347" y="106"/>
                    <a:pt x="350" y="106"/>
                  </a:cubicBezTo>
                  <a:cubicBezTo>
                    <a:pt x="352" y="107"/>
                    <a:pt x="351" y="104"/>
                    <a:pt x="351" y="104"/>
                  </a:cubicBezTo>
                  <a:cubicBezTo>
                    <a:pt x="351" y="103"/>
                    <a:pt x="354" y="105"/>
                    <a:pt x="354" y="104"/>
                  </a:cubicBezTo>
                  <a:cubicBezTo>
                    <a:pt x="352" y="99"/>
                    <a:pt x="355" y="95"/>
                    <a:pt x="353" y="93"/>
                  </a:cubicBezTo>
                  <a:cubicBezTo>
                    <a:pt x="353" y="92"/>
                    <a:pt x="352" y="93"/>
                    <a:pt x="352" y="93"/>
                  </a:cubicBezTo>
                  <a:cubicBezTo>
                    <a:pt x="351" y="92"/>
                    <a:pt x="352" y="90"/>
                    <a:pt x="349" y="90"/>
                  </a:cubicBezTo>
                  <a:cubicBezTo>
                    <a:pt x="349" y="88"/>
                    <a:pt x="348" y="88"/>
                    <a:pt x="348" y="86"/>
                  </a:cubicBezTo>
                  <a:cubicBezTo>
                    <a:pt x="348" y="84"/>
                    <a:pt x="349" y="83"/>
                    <a:pt x="351" y="83"/>
                  </a:cubicBezTo>
                  <a:cubicBezTo>
                    <a:pt x="350" y="83"/>
                    <a:pt x="353" y="77"/>
                    <a:pt x="348" y="77"/>
                  </a:cubicBezTo>
                  <a:cubicBezTo>
                    <a:pt x="349" y="76"/>
                    <a:pt x="349" y="75"/>
                    <a:pt x="349" y="74"/>
                  </a:cubicBezTo>
                  <a:cubicBezTo>
                    <a:pt x="349" y="74"/>
                    <a:pt x="348" y="74"/>
                    <a:pt x="348" y="73"/>
                  </a:cubicBezTo>
                  <a:cubicBezTo>
                    <a:pt x="348" y="73"/>
                    <a:pt x="350" y="73"/>
                    <a:pt x="349" y="72"/>
                  </a:cubicBezTo>
                  <a:cubicBezTo>
                    <a:pt x="349" y="71"/>
                    <a:pt x="348" y="71"/>
                    <a:pt x="348" y="70"/>
                  </a:cubicBezTo>
                  <a:cubicBezTo>
                    <a:pt x="348" y="69"/>
                    <a:pt x="350" y="67"/>
                    <a:pt x="348" y="66"/>
                  </a:cubicBezTo>
                  <a:cubicBezTo>
                    <a:pt x="349" y="65"/>
                    <a:pt x="356" y="64"/>
                    <a:pt x="355" y="67"/>
                  </a:cubicBezTo>
                  <a:cubicBezTo>
                    <a:pt x="359" y="67"/>
                    <a:pt x="364" y="68"/>
                    <a:pt x="366" y="65"/>
                  </a:cubicBezTo>
                  <a:cubicBezTo>
                    <a:pt x="368" y="68"/>
                    <a:pt x="373" y="68"/>
                    <a:pt x="372" y="73"/>
                  </a:cubicBezTo>
                  <a:cubicBezTo>
                    <a:pt x="375" y="73"/>
                    <a:pt x="377" y="73"/>
                    <a:pt x="380" y="73"/>
                  </a:cubicBezTo>
                  <a:cubicBezTo>
                    <a:pt x="380" y="75"/>
                    <a:pt x="381" y="75"/>
                    <a:pt x="382" y="75"/>
                  </a:cubicBezTo>
                  <a:cubicBezTo>
                    <a:pt x="382" y="77"/>
                    <a:pt x="382" y="79"/>
                    <a:pt x="382" y="81"/>
                  </a:cubicBezTo>
                  <a:cubicBezTo>
                    <a:pt x="382" y="83"/>
                    <a:pt x="384" y="85"/>
                    <a:pt x="383" y="85"/>
                  </a:cubicBezTo>
                  <a:cubicBezTo>
                    <a:pt x="383" y="86"/>
                    <a:pt x="385" y="86"/>
                    <a:pt x="386" y="86"/>
                  </a:cubicBezTo>
                  <a:cubicBezTo>
                    <a:pt x="385" y="89"/>
                    <a:pt x="389" y="88"/>
                    <a:pt x="387" y="90"/>
                  </a:cubicBezTo>
                  <a:cubicBezTo>
                    <a:pt x="391" y="91"/>
                    <a:pt x="391" y="89"/>
                    <a:pt x="395" y="89"/>
                  </a:cubicBezTo>
                  <a:cubicBezTo>
                    <a:pt x="395" y="88"/>
                    <a:pt x="395" y="87"/>
                    <a:pt x="394" y="87"/>
                  </a:cubicBezTo>
                  <a:cubicBezTo>
                    <a:pt x="395" y="85"/>
                    <a:pt x="396" y="85"/>
                    <a:pt x="397" y="86"/>
                  </a:cubicBezTo>
                  <a:cubicBezTo>
                    <a:pt x="396" y="83"/>
                    <a:pt x="399" y="83"/>
                    <a:pt x="400" y="83"/>
                  </a:cubicBezTo>
                  <a:cubicBezTo>
                    <a:pt x="401" y="82"/>
                    <a:pt x="399" y="82"/>
                    <a:pt x="399" y="82"/>
                  </a:cubicBezTo>
                  <a:cubicBezTo>
                    <a:pt x="399" y="81"/>
                    <a:pt x="401" y="80"/>
                    <a:pt x="403" y="80"/>
                  </a:cubicBezTo>
                  <a:cubicBezTo>
                    <a:pt x="401" y="82"/>
                    <a:pt x="402" y="82"/>
                    <a:pt x="405" y="84"/>
                  </a:cubicBezTo>
                  <a:cubicBezTo>
                    <a:pt x="406" y="86"/>
                    <a:pt x="407" y="88"/>
                    <a:pt x="410" y="88"/>
                  </a:cubicBezTo>
                  <a:cubicBezTo>
                    <a:pt x="410" y="89"/>
                    <a:pt x="409" y="89"/>
                    <a:pt x="409" y="90"/>
                  </a:cubicBezTo>
                  <a:cubicBezTo>
                    <a:pt x="409" y="91"/>
                    <a:pt x="411" y="91"/>
                    <a:pt x="410" y="93"/>
                  </a:cubicBezTo>
                  <a:cubicBezTo>
                    <a:pt x="412" y="93"/>
                    <a:pt x="411" y="91"/>
                    <a:pt x="411" y="91"/>
                  </a:cubicBezTo>
                  <a:cubicBezTo>
                    <a:pt x="414" y="90"/>
                    <a:pt x="411" y="95"/>
                    <a:pt x="414" y="94"/>
                  </a:cubicBezTo>
                  <a:cubicBezTo>
                    <a:pt x="413" y="97"/>
                    <a:pt x="415" y="98"/>
                    <a:pt x="412" y="100"/>
                  </a:cubicBezTo>
                  <a:cubicBezTo>
                    <a:pt x="413" y="102"/>
                    <a:pt x="415" y="101"/>
                    <a:pt x="416" y="102"/>
                  </a:cubicBezTo>
                  <a:cubicBezTo>
                    <a:pt x="416" y="102"/>
                    <a:pt x="415" y="103"/>
                    <a:pt x="415" y="104"/>
                  </a:cubicBezTo>
                  <a:cubicBezTo>
                    <a:pt x="416" y="104"/>
                    <a:pt x="418" y="104"/>
                    <a:pt x="418" y="104"/>
                  </a:cubicBezTo>
                  <a:cubicBezTo>
                    <a:pt x="419" y="105"/>
                    <a:pt x="419" y="106"/>
                    <a:pt x="420" y="106"/>
                  </a:cubicBezTo>
                  <a:cubicBezTo>
                    <a:pt x="421" y="107"/>
                    <a:pt x="424" y="108"/>
                    <a:pt x="425" y="109"/>
                  </a:cubicBezTo>
                  <a:cubicBezTo>
                    <a:pt x="426" y="110"/>
                    <a:pt x="427" y="106"/>
                    <a:pt x="428" y="108"/>
                  </a:cubicBezTo>
                  <a:cubicBezTo>
                    <a:pt x="428" y="111"/>
                    <a:pt x="425" y="111"/>
                    <a:pt x="423" y="111"/>
                  </a:cubicBezTo>
                  <a:cubicBezTo>
                    <a:pt x="424" y="113"/>
                    <a:pt x="427" y="114"/>
                    <a:pt x="430" y="114"/>
                  </a:cubicBezTo>
                  <a:cubicBezTo>
                    <a:pt x="430" y="116"/>
                    <a:pt x="431" y="116"/>
                    <a:pt x="432" y="116"/>
                  </a:cubicBezTo>
                  <a:cubicBezTo>
                    <a:pt x="432" y="118"/>
                    <a:pt x="433" y="119"/>
                    <a:pt x="434" y="119"/>
                  </a:cubicBezTo>
                  <a:cubicBezTo>
                    <a:pt x="433" y="120"/>
                    <a:pt x="433" y="121"/>
                    <a:pt x="433" y="124"/>
                  </a:cubicBezTo>
                  <a:cubicBezTo>
                    <a:pt x="431" y="124"/>
                    <a:pt x="430" y="124"/>
                    <a:pt x="428" y="125"/>
                  </a:cubicBezTo>
                  <a:cubicBezTo>
                    <a:pt x="427" y="126"/>
                    <a:pt x="428" y="126"/>
                    <a:pt x="427" y="126"/>
                  </a:cubicBezTo>
                  <a:cubicBezTo>
                    <a:pt x="426" y="126"/>
                    <a:pt x="425" y="126"/>
                    <a:pt x="425" y="127"/>
                  </a:cubicBezTo>
                  <a:cubicBezTo>
                    <a:pt x="425" y="129"/>
                    <a:pt x="423" y="128"/>
                    <a:pt x="423" y="127"/>
                  </a:cubicBezTo>
                  <a:cubicBezTo>
                    <a:pt x="422" y="128"/>
                    <a:pt x="421" y="129"/>
                    <a:pt x="421" y="129"/>
                  </a:cubicBezTo>
                  <a:cubicBezTo>
                    <a:pt x="421" y="130"/>
                    <a:pt x="420" y="132"/>
                    <a:pt x="420" y="132"/>
                  </a:cubicBezTo>
                  <a:cubicBezTo>
                    <a:pt x="419" y="133"/>
                    <a:pt x="416" y="132"/>
                    <a:pt x="418" y="133"/>
                  </a:cubicBezTo>
                  <a:cubicBezTo>
                    <a:pt x="417" y="135"/>
                    <a:pt x="414" y="134"/>
                    <a:pt x="412" y="134"/>
                  </a:cubicBezTo>
                  <a:cubicBezTo>
                    <a:pt x="410" y="134"/>
                    <a:pt x="408" y="134"/>
                    <a:pt x="407" y="134"/>
                  </a:cubicBezTo>
                  <a:cubicBezTo>
                    <a:pt x="405" y="134"/>
                    <a:pt x="405" y="133"/>
                    <a:pt x="404" y="133"/>
                  </a:cubicBezTo>
                  <a:cubicBezTo>
                    <a:pt x="399" y="132"/>
                    <a:pt x="395" y="134"/>
                    <a:pt x="391" y="134"/>
                  </a:cubicBezTo>
                  <a:cubicBezTo>
                    <a:pt x="388" y="135"/>
                    <a:pt x="387" y="139"/>
                    <a:pt x="383" y="140"/>
                  </a:cubicBezTo>
                  <a:cubicBezTo>
                    <a:pt x="385" y="142"/>
                    <a:pt x="381" y="142"/>
                    <a:pt x="380" y="144"/>
                  </a:cubicBezTo>
                  <a:cubicBezTo>
                    <a:pt x="380" y="144"/>
                    <a:pt x="381" y="145"/>
                    <a:pt x="381" y="146"/>
                  </a:cubicBezTo>
                  <a:cubicBezTo>
                    <a:pt x="382" y="146"/>
                    <a:pt x="382" y="144"/>
                    <a:pt x="384" y="143"/>
                  </a:cubicBezTo>
                  <a:cubicBezTo>
                    <a:pt x="385" y="142"/>
                    <a:pt x="387" y="143"/>
                    <a:pt x="388" y="141"/>
                  </a:cubicBezTo>
                  <a:cubicBezTo>
                    <a:pt x="388" y="137"/>
                    <a:pt x="389" y="143"/>
                    <a:pt x="389" y="139"/>
                  </a:cubicBezTo>
                  <a:cubicBezTo>
                    <a:pt x="390" y="138"/>
                    <a:pt x="391" y="140"/>
                    <a:pt x="391" y="140"/>
                  </a:cubicBezTo>
                  <a:cubicBezTo>
                    <a:pt x="392" y="140"/>
                    <a:pt x="392" y="138"/>
                    <a:pt x="392" y="138"/>
                  </a:cubicBezTo>
                  <a:cubicBezTo>
                    <a:pt x="394" y="138"/>
                    <a:pt x="396" y="138"/>
                    <a:pt x="399" y="138"/>
                  </a:cubicBezTo>
                  <a:cubicBezTo>
                    <a:pt x="399" y="139"/>
                    <a:pt x="400" y="138"/>
                    <a:pt x="400" y="138"/>
                  </a:cubicBezTo>
                  <a:cubicBezTo>
                    <a:pt x="402" y="138"/>
                    <a:pt x="402" y="143"/>
                    <a:pt x="399" y="142"/>
                  </a:cubicBezTo>
                  <a:cubicBezTo>
                    <a:pt x="401" y="144"/>
                    <a:pt x="397" y="145"/>
                    <a:pt x="398" y="148"/>
                  </a:cubicBezTo>
                  <a:cubicBezTo>
                    <a:pt x="399" y="149"/>
                    <a:pt x="399" y="150"/>
                    <a:pt x="399" y="151"/>
                  </a:cubicBezTo>
                  <a:cubicBezTo>
                    <a:pt x="400" y="151"/>
                    <a:pt x="401" y="150"/>
                    <a:pt x="401" y="151"/>
                  </a:cubicBezTo>
                  <a:cubicBezTo>
                    <a:pt x="401" y="152"/>
                    <a:pt x="402" y="152"/>
                    <a:pt x="403" y="152"/>
                  </a:cubicBezTo>
                  <a:cubicBezTo>
                    <a:pt x="403" y="152"/>
                    <a:pt x="404" y="154"/>
                    <a:pt x="405" y="154"/>
                  </a:cubicBezTo>
                  <a:cubicBezTo>
                    <a:pt x="405" y="154"/>
                    <a:pt x="406" y="154"/>
                    <a:pt x="407" y="154"/>
                  </a:cubicBezTo>
                  <a:cubicBezTo>
                    <a:pt x="407" y="154"/>
                    <a:pt x="407" y="155"/>
                    <a:pt x="408" y="155"/>
                  </a:cubicBezTo>
                  <a:cubicBezTo>
                    <a:pt x="409" y="155"/>
                    <a:pt x="410" y="153"/>
                    <a:pt x="411" y="155"/>
                  </a:cubicBezTo>
                  <a:cubicBezTo>
                    <a:pt x="413" y="155"/>
                    <a:pt x="412" y="153"/>
                    <a:pt x="412" y="153"/>
                  </a:cubicBezTo>
                  <a:cubicBezTo>
                    <a:pt x="413" y="153"/>
                    <a:pt x="414" y="153"/>
                    <a:pt x="414" y="153"/>
                  </a:cubicBezTo>
                  <a:cubicBezTo>
                    <a:pt x="415" y="152"/>
                    <a:pt x="414" y="151"/>
                    <a:pt x="414" y="150"/>
                  </a:cubicBezTo>
                  <a:cubicBezTo>
                    <a:pt x="416" y="150"/>
                    <a:pt x="416" y="151"/>
                    <a:pt x="416" y="152"/>
                  </a:cubicBezTo>
                  <a:cubicBezTo>
                    <a:pt x="417" y="154"/>
                    <a:pt x="419" y="153"/>
                    <a:pt x="418" y="156"/>
                  </a:cubicBezTo>
                  <a:cubicBezTo>
                    <a:pt x="417" y="157"/>
                    <a:pt x="416" y="155"/>
                    <a:pt x="415" y="155"/>
                  </a:cubicBezTo>
                  <a:cubicBezTo>
                    <a:pt x="414" y="155"/>
                    <a:pt x="414" y="157"/>
                    <a:pt x="412" y="158"/>
                  </a:cubicBezTo>
                  <a:cubicBezTo>
                    <a:pt x="412" y="158"/>
                    <a:pt x="410" y="158"/>
                    <a:pt x="409" y="158"/>
                  </a:cubicBezTo>
                  <a:cubicBezTo>
                    <a:pt x="408" y="158"/>
                    <a:pt x="408" y="160"/>
                    <a:pt x="405" y="160"/>
                  </a:cubicBezTo>
                  <a:cubicBezTo>
                    <a:pt x="403" y="159"/>
                    <a:pt x="404" y="162"/>
                    <a:pt x="403" y="163"/>
                  </a:cubicBezTo>
                  <a:cubicBezTo>
                    <a:pt x="402" y="163"/>
                    <a:pt x="402" y="162"/>
                    <a:pt x="402" y="162"/>
                  </a:cubicBezTo>
                  <a:cubicBezTo>
                    <a:pt x="400" y="163"/>
                    <a:pt x="400" y="165"/>
                    <a:pt x="397" y="165"/>
                  </a:cubicBezTo>
                  <a:cubicBezTo>
                    <a:pt x="399" y="163"/>
                    <a:pt x="397" y="163"/>
                    <a:pt x="397" y="161"/>
                  </a:cubicBezTo>
                  <a:cubicBezTo>
                    <a:pt x="399" y="160"/>
                    <a:pt x="400" y="158"/>
                    <a:pt x="402" y="160"/>
                  </a:cubicBezTo>
                  <a:cubicBezTo>
                    <a:pt x="403" y="157"/>
                    <a:pt x="400" y="157"/>
                    <a:pt x="399" y="156"/>
                  </a:cubicBezTo>
                  <a:cubicBezTo>
                    <a:pt x="397" y="155"/>
                    <a:pt x="395" y="159"/>
                    <a:pt x="393" y="159"/>
                  </a:cubicBezTo>
                  <a:cubicBezTo>
                    <a:pt x="393" y="159"/>
                    <a:pt x="391" y="160"/>
                    <a:pt x="390" y="160"/>
                  </a:cubicBezTo>
                  <a:cubicBezTo>
                    <a:pt x="390" y="160"/>
                    <a:pt x="389" y="161"/>
                    <a:pt x="389" y="162"/>
                  </a:cubicBezTo>
                  <a:cubicBezTo>
                    <a:pt x="384" y="161"/>
                    <a:pt x="385" y="164"/>
                    <a:pt x="380" y="163"/>
                  </a:cubicBezTo>
                  <a:cubicBezTo>
                    <a:pt x="382" y="164"/>
                    <a:pt x="383" y="165"/>
                    <a:pt x="378" y="165"/>
                  </a:cubicBezTo>
                  <a:cubicBezTo>
                    <a:pt x="376" y="166"/>
                    <a:pt x="375" y="171"/>
                    <a:pt x="378" y="172"/>
                  </a:cubicBezTo>
                  <a:cubicBezTo>
                    <a:pt x="378" y="174"/>
                    <a:pt x="375" y="173"/>
                    <a:pt x="376" y="176"/>
                  </a:cubicBezTo>
                  <a:cubicBezTo>
                    <a:pt x="375" y="176"/>
                    <a:pt x="374" y="176"/>
                    <a:pt x="373" y="176"/>
                  </a:cubicBezTo>
                  <a:cubicBezTo>
                    <a:pt x="372" y="176"/>
                    <a:pt x="372" y="178"/>
                    <a:pt x="371" y="178"/>
                  </a:cubicBezTo>
                  <a:cubicBezTo>
                    <a:pt x="370" y="179"/>
                    <a:pt x="367" y="178"/>
                    <a:pt x="366" y="180"/>
                  </a:cubicBezTo>
                  <a:cubicBezTo>
                    <a:pt x="365" y="181"/>
                    <a:pt x="364" y="181"/>
                    <a:pt x="364" y="182"/>
                  </a:cubicBezTo>
                  <a:cubicBezTo>
                    <a:pt x="363" y="183"/>
                    <a:pt x="362" y="185"/>
                    <a:pt x="361" y="187"/>
                  </a:cubicBezTo>
                  <a:cubicBezTo>
                    <a:pt x="360" y="187"/>
                    <a:pt x="358" y="188"/>
                    <a:pt x="359" y="191"/>
                  </a:cubicBezTo>
                  <a:cubicBezTo>
                    <a:pt x="357" y="191"/>
                    <a:pt x="357" y="189"/>
                    <a:pt x="355" y="188"/>
                  </a:cubicBezTo>
                  <a:cubicBezTo>
                    <a:pt x="354" y="189"/>
                    <a:pt x="354" y="190"/>
                    <a:pt x="353" y="190"/>
                  </a:cubicBezTo>
                  <a:cubicBezTo>
                    <a:pt x="357" y="194"/>
                    <a:pt x="357" y="197"/>
                    <a:pt x="357" y="203"/>
                  </a:cubicBezTo>
                  <a:cubicBezTo>
                    <a:pt x="355" y="202"/>
                    <a:pt x="356" y="204"/>
                    <a:pt x="355" y="205"/>
                  </a:cubicBezTo>
                  <a:cubicBezTo>
                    <a:pt x="355" y="205"/>
                    <a:pt x="353" y="204"/>
                    <a:pt x="353" y="205"/>
                  </a:cubicBezTo>
                  <a:cubicBezTo>
                    <a:pt x="352" y="206"/>
                    <a:pt x="352" y="206"/>
                    <a:pt x="351" y="207"/>
                  </a:cubicBezTo>
                  <a:cubicBezTo>
                    <a:pt x="350" y="207"/>
                    <a:pt x="349" y="209"/>
                    <a:pt x="348" y="209"/>
                  </a:cubicBezTo>
                  <a:cubicBezTo>
                    <a:pt x="347" y="210"/>
                    <a:pt x="345" y="209"/>
                    <a:pt x="345" y="210"/>
                  </a:cubicBezTo>
                  <a:cubicBezTo>
                    <a:pt x="342" y="211"/>
                    <a:pt x="342" y="213"/>
                    <a:pt x="341" y="215"/>
                  </a:cubicBezTo>
                  <a:cubicBezTo>
                    <a:pt x="338" y="215"/>
                    <a:pt x="339" y="218"/>
                    <a:pt x="336" y="218"/>
                  </a:cubicBezTo>
                  <a:cubicBezTo>
                    <a:pt x="337" y="221"/>
                    <a:pt x="334" y="228"/>
                    <a:pt x="338" y="229"/>
                  </a:cubicBezTo>
                  <a:cubicBezTo>
                    <a:pt x="336" y="232"/>
                    <a:pt x="340" y="232"/>
                    <a:pt x="339" y="237"/>
                  </a:cubicBezTo>
                  <a:cubicBezTo>
                    <a:pt x="339" y="238"/>
                    <a:pt x="340" y="238"/>
                    <a:pt x="341" y="238"/>
                  </a:cubicBezTo>
                  <a:cubicBezTo>
                    <a:pt x="340" y="241"/>
                    <a:pt x="341" y="241"/>
                    <a:pt x="341" y="245"/>
                  </a:cubicBezTo>
                  <a:cubicBezTo>
                    <a:pt x="339" y="245"/>
                    <a:pt x="338" y="245"/>
                    <a:pt x="337" y="247"/>
                  </a:cubicBezTo>
                  <a:cubicBezTo>
                    <a:pt x="336" y="247"/>
                    <a:pt x="337" y="245"/>
                    <a:pt x="336" y="244"/>
                  </a:cubicBezTo>
                  <a:cubicBezTo>
                    <a:pt x="335" y="243"/>
                    <a:pt x="334" y="244"/>
                    <a:pt x="333" y="243"/>
                  </a:cubicBezTo>
                  <a:cubicBezTo>
                    <a:pt x="333" y="242"/>
                    <a:pt x="333" y="240"/>
                    <a:pt x="331" y="241"/>
                  </a:cubicBezTo>
                  <a:cubicBezTo>
                    <a:pt x="332" y="239"/>
                    <a:pt x="333" y="237"/>
                    <a:pt x="329" y="236"/>
                  </a:cubicBezTo>
                  <a:cubicBezTo>
                    <a:pt x="331" y="232"/>
                    <a:pt x="329" y="232"/>
                    <a:pt x="328" y="228"/>
                  </a:cubicBezTo>
                  <a:cubicBezTo>
                    <a:pt x="328" y="228"/>
                    <a:pt x="327" y="229"/>
                    <a:pt x="326" y="229"/>
                  </a:cubicBezTo>
                  <a:cubicBezTo>
                    <a:pt x="326" y="228"/>
                    <a:pt x="326" y="227"/>
                    <a:pt x="326" y="227"/>
                  </a:cubicBezTo>
                  <a:cubicBezTo>
                    <a:pt x="325" y="227"/>
                    <a:pt x="320" y="228"/>
                    <a:pt x="319" y="227"/>
                  </a:cubicBezTo>
                  <a:cubicBezTo>
                    <a:pt x="318" y="226"/>
                    <a:pt x="318" y="225"/>
                    <a:pt x="317" y="225"/>
                  </a:cubicBezTo>
                  <a:cubicBezTo>
                    <a:pt x="316" y="225"/>
                    <a:pt x="315" y="226"/>
                    <a:pt x="313" y="226"/>
                  </a:cubicBezTo>
                  <a:cubicBezTo>
                    <a:pt x="313" y="226"/>
                    <a:pt x="317" y="222"/>
                    <a:pt x="313" y="224"/>
                  </a:cubicBezTo>
                  <a:cubicBezTo>
                    <a:pt x="313" y="224"/>
                    <a:pt x="313" y="225"/>
                    <a:pt x="312" y="225"/>
                  </a:cubicBezTo>
                  <a:cubicBezTo>
                    <a:pt x="310" y="225"/>
                    <a:pt x="306" y="225"/>
                    <a:pt x="304" y="224"/>
                  </a:cubicBezTo>
                  <a:cubicBezTo>
                    <a:pt x="301" y="224"/>
                    <a:pt x="303" y="227"/>
                    <a:pt x="303" y="229"/>
                  </a:cubicBezTo>
                  <a:cubicBezTo>
                    <a:pt x="297" y="228"/>
                    <a:pt x="291" y="227"/>
                    <a:pt x="285" y="227"/>
                  </a:cubicBezTo>
                  <a:cubicBezTo>
                    <a:pt x="285" y="227"/>
                    <a:pt x="284" y="228"/>
                    <a:pt x="284" y="228"/>
                  </a:cubicBezTo>
                  <a:cubicBezTo>
                    <a:pt x="282" y="228"/>
                    <a:pt x="283" y="229"/>
                    <a:pt x="282" y="229"/>
                  </a:cubicBezTo>
                  <a:cubicBezTo>
                    <a:pt x="281" y="230"/>
                    <a:pt x="281" y="231"/>
                    <a:pt x="281" y="231"/>
                  </a:cubicBezTo>
                  <a:cubicBezTo>
                    <a:pt x="279" y="232"/>
                    <a:pt x="278" y="231"/>
                    <a:pt x="277" y="231"/>
                  </a:cubicBezTo>
                  <a:cubicBezTo>
                    <a:pt x="276" y="232"/>
                    <a:pt x="276" y="234"/>
                    <a:pt x="274" y="233"/>
                  </a:cubicBezTo>
                  <a:cubicBezTo>
                    <a:pt x="275" y="235"/>
                    <a:pt x="273" y="240"/>
                    <a:pt x="275" y="240"/>
                  </a:cubicBezTo>
                  <a:cubicBezTo>
                    <a:pt x="274" y="241"/>
                    <a:pt x="273" y="243"/>
                    <a:pt x="272" y="244"/>
                  </a:cubicBezTo>
                  <a:cubicBezTo>
                    <a:pt x="272" y="246"/>
                    <a:pt x="272" y="249"/>
                    <a:pt x="272" y="251"/>
                  </a:cubicBezTo>
                  <a:cubicBezTo>
                    <a:pt x="272" y="253"/>
                    <a:pt x="273" y="253"/>
                    <a:pt x="273" y="254"/>
                  </a:cubicBezTo>
                  <a:cubicBezTo>
                    <a:pt x="273" y="257"/>
                    <a:pt x="274" y="259"/>
                    <a:pt x="272" y="261"/>
                  </a:cubicBezTo>
                  <a:cubicBezTo>
                    <a:pt x="272" y="262"/>
                    <a:pt x="274" y="261"/>
                    <a:pt x="275" y="262"/>
                  </a:cubicBezTo>
                  <a:cubicBezTo>
                    <a:pt x="275" y="262"/>
                    <a:pt x="274" y="263"/>
                    <a:pt x="274" y="264"/>
                  </a:cubicBezTo>
                  <a:cubicBezTo>
                    <a:pt x="274" y="264"/>
                    <a:pt x="275" y="265"/>
                    <a:pt x="275" y="265"/>
                  </a:cubicBezTo>
                  <a:cubicBezTo>
                    <a:pt x="275" y="266"/>
                    <a:pt x="276" y="265"/>
                    <a:pt x="277" y="266"/>
                  </a:cubicBezTo>
                  <a:cubicBezTo>
                    <a:pt x="277" y="266"/>
                    <a:pt x="277" y="267"/>
                    <a:pt x="277" y="268"/>
                  </a:cubicBezTo>
                  <a:cubicBezTo>
                    <a:pt x="277" y="268"/>
                    <a:pt x="278" y="268"/>
                    <a:pt x="278" y="268"/>
                  </a:cubicBezTo>
                  <a:cubicBezTo>
                    <a:pt x="278" y="268"/>
                    <a:pt x="277" y="269"/>
                    <a:pt x="278" y="270"/>
                  </a:cubicBezTo>
                  <a:cubicBezTo>
                    <a:pt x="278" y="270"/>
                    <a:pt x="280" y="272"/>
                    <a:pt x="281" y="273"/>
                  </a:cubicBezTo>
                  <a:cubicBezTo>
                    <a:pt x="288" y="274"/>
                    <a:pt x="292" y="272"/>
                    <a:pt x="296" y="273"/>
                  </a:cubicBezTo>
                  <a:cubicBezTo>
                    <a:pt x="297" y="273"/>
                    <a:pt x="297" y="272"/>
                    <a:pt x="298" y="271"/>
                  </a:cubicBezTo>
                  <a:cubicBezTo>
                    <a:pt x="299" y="270"/>
                    <a:pt x="300" y="269"/>
                    <a:pt x="301" y="267"/>
                  </a:cubicBezTo>
                  <a:cubicBezTo>
                    <a:pt x="301" y="266"/>
                    <a:pt x="302" y="265"/>
                    <a:pt x="301" y="265"/>
                  </a:cubicBezTo>
                  <a:cubicBezTo>
                    <a:pt x="303" y="262"/>
                    <a:pt x="310" y="260"/>
                    <a:pt x="315" y="262"/>
                  </a:cubicBezTo>
                  <a:cubicBezTo>
                    <a:pt x="313" y="264"/>
                    <a:pt x="312" y="268"/>
                    <a:pt x="310" y="271"/>
                  </a:cubicBezTo>
                  <a:cubicBezTo>
                    <a:pt x="309" y="273"/>
                    <a:pt x="312" y="273"/>
                    <a:pt x="311" y="275"/>
                  </a:cubicBezTo>
                  <a:cubicBezTo>
                    <a:pt x="309" y="276"/>
                    <a:pt x="308" y="278"/>
                    <a:pt x="307" y="280"/>
                  </a:cubicBezTo>
                  <a:cubicBezTo>
                    <a:pt x="307" y="281"/>
                    <a:pt x="307" y="281"/>
                    <a:pt x="306" y="281"/>
                  </a:cubicBezTo>
                  <a:cubicBezTo>
                    <a:pt x="306" y="283"/>
                    <a:pt x="311" y="281"/>
                    <a:pt x="309" y="284"/>
                  </a:cubicBezTo>
                  <a:cubicBezTo>
                    <a:pt x="312" y="284"/>
                    <a:pt x="312" y="282"/>
                    <a:pt x="315" y="283"/>
                  </a:cubicBezTo>
                  <a:cubicBezTo>
                    <a:pt x="314" y="285"/>
                    <a:pt x="317" y="284"/>
                    <a:pt x="317" y="286"/>
                  </a:cubicBezTo>
                  <a:cubicBezTo>
                    <a:pt x="322" y="284"/>
                    <a:pt x="323" y="287"/>
                    <a:pt x="328" y="287"/>
                  </a:cubicBezTo>
                  <a:cubicBezTo>
                    <a:pt x="326" y="289"/>
                    <a:pt x="330" y="292"/>
                    <a:pt x="326" y="293"/>
                  </a:cubicBezTo>
                  <a:cubicBezTo>
                    <a:pt x="328" y="296"/>
                    <a:pt x="327" y="301"/>
                    <a:pt x="326" y="304"/>
                  </a:cubicBezTo>
                  <a:cubicBezTo>
                    <a:pt x="327" y="306"/>
                    <a:pt x="328" y="306"/>
                    <a:pt x="330" y="306"/>
                  </a:cubicBezTo>
                  <a:cubicBezTo>
                    <a:pt x="330" y="308"/>
                    <a:pt x="332" y="307"/>
                    <a:pt x="332" y="309"/>
                  </a:cubicBezTo>
                  <a:cubicBezTo>
                    <a:pt x="332" y="310"/>
                    <a:pt x="335" y="309"/>
                    <a:pt x="335" y="311"/>
                  </a:cubicBezTo>
                  <a:cubicBezTo>
                    <a:pt x="338" y="308"/>
                    <a:pt x="344" y="311"/>
                    <a:pt x="346" y="310"/>
                  </a:cubicBezTo>
                  <a:cubicBezTo>
                    <a:pt x="346" y="310"/>
                    <a:pt x="346" y="311"/>
                    <a:pt x="346" y="312"/>
                  </a:cubicBezTo>
                  <a:cubicBezTo>
                    <a:pt x="348" y="311"/>
                    <a:pt x="351" y="310"/>
                    <a:pt x="351" y="313"/>
                  </a:cubicBezTo>
                  <a:cubicBezTo>
                    <a:pt x="352" y="312"/>
                    <a:pt x="353" y="312"/>
                    <a:pt x="354" y="312"/>
                  </a:cubicBezTo>
                  <a:cubicBezTo>
                    <a:pt x="355" y="311"/>
                    <a:pt x="356" y="310"/>
                    <a:pt x="356" y="310"/>
                  </a:cubicBezTo>
                  <a:cubicBezTo>
                    <a:pt x="356" y="309"/>
                    <a:pt x="357" y="310"/>
                    <a:pt x="357" y="309"/>
                  </a:cubicBezTo>
                  <a:cubicBezTo>
                    <a:pt x="357" y="307"/>
                    <a:pt x="358" y="309"/>
                    <a:pt x="359" y="308"/>
                  </a:cubicBezTo>
                  <a:cubicBezTo>
                    <a:pt x="359" y="307"/>
                    <a:pt x="359" y="306"/>
                    <a:pt x="359" y="306"/>
                  </a:cubicBezTo>
                  <a:cubicBezTo>
                    <a:pt x="360" y="305"/>
                    <a:pt x="360" y="307"/>
                    <a:pt x="360" y="307"/>
                  </a:cubicBezTo>
                  <a:cubicBezTo>
                    <a:pt x="361" y="306"/>
                    <a:pt x="361" y="305"/>
                    <a:pt x="362" y="305"/>
                  </a:cubicBezTo>
                  <a:cubicBezTo>
                    <a:pt x="363" y="304"/>
                    <a:pt x="364" y="303"/>
                    <a:pt x="366" y="302"/>
                  </a:cubicBezTo>
                  <a:cubicBezTo>
                    <a:pt x="366" y="302"/>
                    <a:pt x="367" y="301"/>
                    <a:pt x="367" y="300"/>
                  </a:cubicBezTo>
                  <a:cubicBezTo>
                    <a:pt x="368" y="301"/>
                    <a:pt x="377" y="302"/>
                    <a:pt x="372" y="303"/>
                  </a:cubicBezTo>
                  <a:cubicBezTo>
                    <a:pt x="373" y="304"/>
                    <a:pt x="375" y="304"/>
                    <a:pt x="376" y="304"/>
                  </a:cubicBezTo>
                  <a:cubicBezTo>
                    <a:pt x="377" y="304"/>
                    <a:pt x="377" y="303"/>
                    <a:pt x="377" y="302"/>
                  </a:cubicBezTo>
                  <a:cubicBezTo>
                    <a:pt x="380" y="302"/>
                    <a:pt x="382" y="302"/>
                    <a:pt x="385" y="302"/>
                  </a:cubicBezTo>
                  <a:cubicBezTo>
                    <a:pt x="383" y="305"/>
                    <a:pt x="389" y="304"/>
                    <a:pt x="391" y="305"/>
                  </a:cubicBezTo>
                  <a:cubicBezTo>
                    <a:pt x="392" y="305"/>
                    <a:pt x="391" y="306"/>
                    <a:pt x="392" y="306"/>
                  </a:cubicBezTo>
                  <a:cubicBezTo>
                    <a:pt x="393" y="306"/>
                    <a:pt x="393" y="307"/>
                    <a:pt x="394" y="307"/>
                  </a:cubicBezTo>
                  <a:cubicBezTo>
                    <a:pt x="396" y="307"/>
                    <a:pt x="397" y="306"/>
                    <a:pt x="398" y="306"/>
                  </a:cubicBezTo>
                  <a:cubicBezTo>
                    <a:pt x="403" y="305"/>
                    <a:pt x="408" y="307"/>
                    <a:pt x="412" y="307"/>
                  </a:cubicBezTo>
                  <a:cubicBezTo>
                    <a:pt x="412" y="309"/>
                    <a:pt x="413" y="310"/>
                    <a:pt x="413" y="309"/>
                  </a:cubicBezTo>
                  <a:cubicBezTo>
                    <a:pt x="414" y="309"/>
                    <a:pt x="414" y="310"/>
                    <a:pt x="413" y="310"/>
                  </a:cubicBezTo>
                  <a:cubicBezTo>
                    <a:pt x="413" y="312"/>
                    <a:pt x="416" y="310"/>
                    <a:pt x="417" y="312"/>
                  </a:cubicBezTo>
                  <a:cubicBezTo>
                    <a:pt x="417" y="312"/>
                    <a:pt x="417" y="313"/>
                    <a:pt x="417" y="314"/>
                  </a:cubicBezTo>
                  <a:cubicBezTo>
                    <a:pt x="418" y="314"/>
                    <a:pt x="420" y="313"/>
                    <a:pt x="421" y="314"/>
                  </a:cubicBezTo>
                  <a:cubicBezTo>
                    <a:pt x="420" y="316"/>
                    <a:pt x="422" y="316"/>
                    <a:pt x="423" y="317"/>
                  </a:cubicBezTo>
                  <a:cubicBezTo>
                    <a:pt x="424" y="319"/>
                    <a:pt x="426" y="320"/>
                    <a:pt x="427" y="322"/>
                  </a:cubicBezTo>
                  <a:cubicBezTo>
                    <a:pt x="433" y="322"/>
                    <a:pt x="435" y="325"/>
                    <a:pt x="440" y="323"/>
                  </a:cubicBezTo>
                  <a:cubicBezTo>
                    <a:pt x="439" y="327"/>
                    <a:pt x="445" y="323"/>
                    <a:pt x="444" y="327"/>
                  </a:cubicBezTo>
                  <a:cubicBezTo>
                    <a:pt x="447" y="325"/>
                    <a:pt x="447" y="330"/>
                    <a:pt x="450" y="330"/>
                  </a:cubicBezTo>
                  <a:cubicBezTo>
                    <a:pt x="451" y="330"/>
                    <a:pt x="451" y="332"/>
                    <a:pt x="452" y="332"/>
                  </a:cubicBezTo>
                  <a:cubicBezTo>
                    <a:pt x="450" y="334"/>
                    <a:pt x="454" y="334"/>
                    <a:pt x="453" y="336"/>
                  </a:cubicBezTo>
                  <a:cubicBezTo>
                    <a:pt x="453" y="338"/>
                    <a:pt x="455" y="338"/>
                    <a:pt x="456" y="338"/>
                  </a:cubicBezTo>
                  <a:cubicBezTo>
                    <a:pt x="457" y="339"/>
                    <a:pt x="456" y="341"/>
                    <a:pt x="458" y="340"/>
                  </a:cubicBezTo>
                  <a:cubicBezTo>
                    <a:pt x="455" y="344"/>
                    <a:pt x="463" y="345"/>
                    <a:pt x="460" y="348"/>
                  </a:cubicBezTo>
                  <a:cubicBezTo>
                    <a:pt x="462" y="348"/>
                    <a:pt x="463" y="348"/>
                    <a:pt x="463" y="350"/>
                  </a:cubicBezTo>
                  <a:cubicBezTo>
                    <a:pt x="468" y="349"/>
                    <a:pt x="474" y="350"/>
                    <a:pt x="476" y="355"/>
                  </a:cubicBezTo>
                  <a:cubicBezTo>
                    <a:pt x="481" y="354"/>
                    <a:pt x="484" y="356"/>
                    <a:pt x="489" y="355"/>
                  </a:cubicBezTo>
                  <a:cubicBezTo>
                    <a:pt x="489" y="356"/>
                    <a:pt x="487" y="357"/>
                    <a:pt x="487" y="356"/>
                  </a:cubicBezTo>
                  <a:cubicBezTo>
                    <a:pt x="488" y="358"/>
                    <a:pt x="494" y="357"/>
                    <a:pt x="497" y="357"/>
                  </a:cubicBezTo>
                  <a:cubicBezTo>
                    <a:pt x="497" y="358"/>
                    <a:pt x="498" y="358"/>
                    <a:pt x="499" y="358"/>
                  </a:cubicBezTo>
                  <a:cubicBezTo>
                    <a:pt x="499" y="360"/>
                    <a:pt x="501" y="359"/>
                    <a:pt x="502" y="360"/>
                  </a:cubicBezTo>
                  <a:cubicBezTo>
                    <a:pt x="502" y="361"/>
                    <a:pt x="502" y="362"/>
                    <a:pt x="502" y="362"/>
                  </a:cubicBezTo>
                  <a:cubicBezTo>
                    <a:pt x="502" y="362"/>
                    <a:pt x="504" y="362"/>
                    <a:pt x="504" y="362"/>
                  </a:cubicBezTo>
                  <a:cubicBezTo>
                    <a:pt x="505" y="363"/>
                    <a:pt x="504" y="365"/>
                    <a:pt x="506" y="364"/>
                  </a:cubicBezTo>
                  <a:cubicBezTo>
                    <a:pt x="506" y="374"/>
                    <a:pt x="506" y="384"/>
                    <a:pt x="506" y="394"/>
                  </a:cubicBezTo>
                  <a:cubicBezTo>
                    <a:pt x="502" y="392"/>
                    <a:pt x="506" y="399"/>
                    <a:pt x="502" y="397"/>
                  </a:cubicBezTo>
                  <a:cubicBezTo>
                    <a:pt x="502" y="401"/>
                    <a:pt x="501" y="404"/>
                    <a:pt x="501" y="407"/>
                  </a:cubicBezTo>
                  <a:cubicBezTo>
                    <a:pt x="501" y="409"/>
                    <a:pt x="503" y="413"/>
                    <a:pt x="502" y="417"/>
                  </a:cubicBezTo>
                  <a:cubicBezTo>
                    <a:pt x="502" y="416"/>
                    <a:pt x="501" y="417"/>
                    <a:pt x="501" y="418"/>
                  </a:cubicBezTo>
                  <a:cubicBezTo>
                    <a:pt x="501" y="418"/>
                    <a:pt x="501" y="419"/>
                    <a:pt x="501" y="419"/>
                  </a:cubicBezTo>
                  <a:cubicBezTo>
                    <a:pt x="501" y="420"/>
                    <a:pt x="498" y="421"/>
                    <a:pt x="499" y="424"/>
                  </a:cubicBezTo>
                  <a:cubicBezTo>
                    <a:pt x="497" y="425"/>
                    <a:pt x="496" y="426"/>
                    <a:pt x="494" y="427"/>
                  </a:cubicBezTo>
                  <a:cubicBezTo>
                    <a:pt x="494" y="428"/>
                    <a:pt x="495" y="429"/>
                    <a:pt x="494" y="430"/>
                  </a:cubicBezTo>
                  <a:cubicBezTo>
                    <a:pt x="494" y="430"/>
                    <a:pt x="493" y="430"/>
                    <a:pt x="493" y="430"/>
                  </a:cubicBezTo>
                  <a:cubicBezTo>
                    <a:pt x="492" y="430"/>
                    <a:pt x="493" y="432"/>
                    <a:pt x="493" y="432"/>
                  </a:cubicBezTo>
                  <a:cubicBezTo>
                    <a:pt x="492" y="433"/>
                    <a:pt x="489" y="432"/>
                    <a:pt x="489" y="434"/>
                  </a:cubicBezTo>
                  <a:cubicBezTo>
                    <a:pt x="489" y="435"/>
                    <a:pt x="487" y="435"/>
                    <a:pt x="485" y="436"/>
                  </a:cubicBezTo>
                  <a:cubicBezTo>
                    <a:pt x="484" y="436"/>
                    <a:pt x="483" y="437"/>
                    <a:pt x="483" y="438"/>
                  </a:cubicBezTo>
                  <a:cubicBezTo>
                    <a:pt x="483" y="438"/>
                    <a:pt x="482" y="437"/>
                    <a:pt x="481" y="437"/>
                  </a:cubicBezTo>
                  <a:cubicBezTo>
                    <a:pt x="481" y="437"/>
                    <a:pt x="481" y="438"/>
                    <a:pt x="480" y="438"/>
                  </a:cubicBezTo>
                  <a:cubicBezTo>
                    <a:pt x="479" y="438"/>
                    <a:pt x="478" y="438"/>
                    <a:pt x="478" y="439"/>
                  </a:cubicBezTo>
                  <a:cubicBezTo>
                    <a:pt x="475" y="438"/>
                    <a:pt x="472" y="442"/>
                    <a:pt x="471" y="443"/>
                  </a:cubicBezTo>
                  <a:cubicBezTo>
                    <a:pt x="470" y="444"/>
                    <a:pt x="469" y="443"/>
                    <a:pt x="469" y="443"/>
                  </a:cubicBezTo>
                  <a:cubicBezTo>
                    <a:pt x="468" y="444"/>
                    <a:pt x="467" y="445"/>
                    <a:pt x="467" y="445"/>
                  </a:cubicBezTo>
                  <a:cubicBezTo>
                    <a:pt x="466" y="446"/>
                    <a:pt x="465" y="447"/>
                    <a:pt x="465" y="447"/>
                  </a:cubicBezTo>
                  <a:cubicBezTo>
                    <a:pt x="465" y="448"/>
                    <a:pt x="467" y="450"/>
                    <a:pt x="464" y="449"/>
                  </a:cubicBezTo>
                  <a:cubicBezTo>
                    <a:pt x="465" y="454"/>
                    <a:pt x="462" y="455"/>
                    <a:pt x="463" y="460"/>
                  </a:cubicBezTo>
                  <a:cubicBezTo>
                    <a:pt x="460" y="459"/>
                    <a:pt x="462" y="461"/>
                    <a:pt x="461" y="462"/>
                  </a:cubicBezTo>
                  <a:cubicBezTo>
                    <a:pt x="461" y="463"/>
                    <a:pt x="459" y="462"/>
                    <a:pt x="459" y="462"/>
                  </a:cubicBezTo>
                  <a:cubicBezTo>
                    <a:pt x="459" y="463"/>
                    <a:pt x="461" y="464"/>
                    <a:pt x="459" y="464"/>
                  </a:cubicBezTo>
                  <a:cubicBezTo>
                    <a:pt x="458" y="464"/>
                    <a:pt x="458" y="468"/>
                    <a:pt x="455" y="468"/>
                  </a:cubicBezTo>
                  <a:cubicBezTo>
                    <a:pt x="455" y="468"/>
                    <a:pt x="454" y="470"/>
                    <a:pt x="453" y="470"/>
                  </a:cubicBezTo>
                  <a:cubicBezTo>
                    <a:pt x="452" y="471"/>
                    <a:pt x="451" y="474"/>
                    <a:pt x="449" y="476"/>
                  </a:cubicBezTo>
                  <a:cubicBezTo>
                    <a:pt x="449" y="477"/>
                    <a:pt x="449" y="478"/>
                    <a:pt x="449" y="480"/>
                  </a:cubicBezTo>
                  <a:cubicBezTo>
                    <a:pt x="447" y="480"/>
                    <a:pt x="446" y="481"/>
                    <a:pt x="446" y="483"/>
                  </a:cubicBezTo>
                  <a:cubicBezTo>
                    <a:pt x="444" y="483"/>
                    <a:pt x="443" y="483"/>
                    <a:pt x="441" y="483"/>
                  </a:cubicBezTo>
                  <a:cubicBezTo>
                    <a:pt x="441" y="484"/>
                    <a:pt x="442" y="484"/>
                    <a:pt x="443" y="484"/>
                  </a:cubicBezTo>
                  <a:cubicBezTo>
                    <a:pt x="443" y="485"/>
                    <a:pt x="441" y="485"/>
                    <a:pt x="440" y="485"/>
                  </a:cubicBezTo>
                  <a:cubicBezTo>
                    <a:pt x="439" y="486"/>
                    <a:pt x="438" y="487"/>
                    <a:pt x="438" y="489"/>
                  </a:cubicBezTo>
                  <a:cubicBezTo>
                    <a:pt x="437" y="488"/>
                    <a:pt x="436" y="488"/>
                    <a:pt x="436" y="490"/>
                  </a:cubicBezTo>
                  <a:cubicBezTo>
                    <a:pt x="435" y="490"/>
                    <a:pt x="435" y="489"/>
                    <a:pt x="435" y="488"/>
                  </a:cubicBezTo>
                  <a:cubicBezTo>
                    <a:pt x="434" y="488"/>
                    <a:pt x="433" y="488"/>
                    <a:pt x="432" y="487"/>
                  </a:cubicBezTo>
                  <a:cubicBezTo>
                    <a:pt x="431" y="488"/>
                    <a:pt x="431" y="489"/>
                    <a:pt x="430" y="489"/>
                  </a:cubicBezTo>
                  <a:cubicBezTo>
                    <a:pt x="429" y="491"/>
                    <a:pt x="431" y="492"/>
                    <a:pt x="431" y="494"/>
                  </a:cubicBezTo>
                  <a:cubicBezTo>
                    <a:pt x="432" y="496"/>
                    <a:pt x="428" y="498"/>
                    <a:pt x="430" y="500"/>
                  </a:cubicBezTo>
                  <a:cubicBezTo>
                    <a:pt x="430" y="502"/>
                    <a:pt x="425" y="500"/>
                    <a:pt x="425" y="502"/>
                  </a:cubicBezTo>
                  <a:cubicBezTo>
                    <a:pt x="424" y="501"/>
                    <a:pt x="424" y="503"/>
                    <a:pt x="424" y="503"/>
                  </a:cubicBezTo>
                  <a:cubicBezTo>
                    <a:pt x="423" y="504"/>
                    <a:pt x="419" y="503"/>
                    <a:pt x="420" y="506"/>
                  </a:cubicBezTo>
                  <a:cubicBezTo>
                    <a:pt x="418" y="505"/>
                    <a:pt x="411" y="505"/>
                    <a:pt x="410" y="507"/>
                  </a:cubicBezTo>
                  <a:cubicBezTo>
                    <a:pt x="411" y="508"/>
                    <a:pt x="411" y="508"/>
                    <a:pt x="411" y="507"/>
                  </a:cubicBezTo>
                  <a:cubicBezTo>
                    <a:pt x="414" y="507"/>
                    <a:pt x="411" y="510"/>
                    <a:pt x="409" y="509"/>
                  </a:cubicBezTo>
                  <a:cubicBezTo>
                    <a:pt x="410" y="511"/>
                    <a:pt x="407" y="514"/>
                    <a:pt x="409" y="515"/>
                  </a:cubicBezTo>
                  <a:cubicBezTo>
                    <a:pt x="409" y="516"/>
                    <a:pt x="407" y="516"/>
                    <a:pt x="407" y="516"/>
                  </a:cubicBezTo>
                  <a:cubicBezTo>
                    <a:pt x="406" y="516"/>
                    <a:pt x="405" y="515"/>
                    <a:pt x="406" y="515"/>
                  </a:cubicBezTo>
                  <a:cubicBezTo>
                    <a:pt x="405" y="515"/>
                    <a:pt x="402" y="518"/>
                    <a:pt x="403" y="514"/>
                  </a:cubicBezTo>
                  <a:cubicBezTo>
                    <a:pt x="402" y="514"/>
                    <a:pt x="401" y="517"/>
                    <a:pt x="401" y="515"/>
                  </a:cubicBezTo>
                  <a:cubicBezTo>
                    <a:pt x="400" y="515"/>
                    <a:pt x="402" y="520"/>
                    <a:pt x="402" y="523"/>
                  </a:cubicBezTo>
                  <a:cubicBezTo>
                    <a:pt x="402" y="525"/>
                    <a:pt x="400" y="524"/>
                    <a:pt x="400" y="526"/>
                  </a:cubicBezTo>
                  <a:cubicBezTo>
                    <a:pt x="400" y="528"/>
                    <a:pt x="400" y="530"/>
                    <a:pt x="397" y="529"/>
                  </a:cubicBezTo>
                  <a:cubicBezTo>
                    <a:pt x="397" y="530"/>
                    <a:pt x="399" y="531"/>
                    <a:pt x="399" y="531"/>
                  </a:cubicBezTo>
                  <a:cubicBezTo>
                    <a:pt x="399" y="533"/>
                    <a:pt x="398" y="531"/>
                    <a:pt x="397" y="531"/>
                  </a:cubicBezTo>
                  <a:cubicBezTo>
                    <a:pt x="396" y="532"/>
                    <a:pt x="396" y="534"/>
                    <a:pt x="397" y="534"/>
                  </a:cubicBezTo>
                  <a:cubicBezTo>
                    <a:pt x="397" y="535"/>
                    <a:pt x="396" y="534"/>
                    <a:pt x="395" y="534"/>
                  </a:cubicBezTo>
                  <a:cubicBezTo>
                    <a:pt x="395" y="534"/>
                    <a:pt x="395" y="536"/>
                    <a:pt x="394" y="535"/>
                  </a:cubicBezTo>
                  <a:cubicBezTo>
                    <a:pt x="393" y="533"/>
                    <a:pt x="395" y="535"/>
                    <a:pt x="393" y="537"/>
                  </a:cubicBezTo>
                  <a:cubicBezTo>
                    <a:pt x="392" y="539"/>
                    <a:pt x="391" y="536"/>
                    <a:pt x="389" y="538"/>
                  </a:cubicBezTo>
                  <a:cubicBezTo>
                    <a:pt x="388" y="540"/>
                    <a:pt x="394" y="540"/>
                    <a:pt x="390" y="542"/>
                  </a:cubicBezTo>
                  <a:cubicBezTo>
                    <a:pt x="391" y="543"/>
                    <a:pt x="392" y="542"/>
                    <a:pt x="393" y="543"/>
                  </a:cubicBezTo>
                  <a:cubicBezTo>
                    <a:pt x="393" y="544"/>
                    <a:pt x="393" y="546"/>
                    <a:pt x="395" y="545"/>
                  </a:cubicBezTo>
                  <a:cubicBezTo>
                    <a:pt x="397" y="548"/>
                    <a:pt x="393" y="548"/>
                    <a:pt x="393" y="549"/>
                  </a:cubicBezTo>
                  <a:cubicBezTo>
                    <a:pt x="393" y="550"/>
                    <a:pt x="394" y="551"/>
                    <a:pt x="394" y="550"/>
                  </a:cubicBezTo>
                  <a:cubicBezTo>
                    <a:pt x="393" y="551"/>
                    <a:pt x="394" y="550"/>
                    <a:pt x="393" y="550"/>
                  </a:cubicBezTo>
                  <a:cubicBezTo>
                    <a:pt x="392" y="550"/>
                    <a:pt x="392" y="552"/>
                    <a:pt x="389" y="552"/>
                  </a:cubicBezTo>
                  <a:cubicBezTo>
                    <a:pt x="391" y="554"/>
                    <a:pt x="390" y="554"/>
                    <a:pt x="388" y="554"/>
                  </a:cubicBezTo>
                  <a:cubicBezTo>
                    <a:pt x="388" y="557"/>
                    <a:pt x="386" y="556"/>
                    <a:pt x="387" y="559"/>
                  </a:cubicBezTo>
                  <a:cubicBezTo>
                    <a:pt x="383" y="559"/>
                    <a:pt x="387" y="563"/>
                    <a:pt x="384" y="561"/>
                  </a:cubicBezTo>
                  <a:cubicBezTo>
                    <a:pt x="384" y="563"/>
                    <a:pt x="383" y="565"/>
                    <a:pt x="384" y="567"/>
                  </a:cubicBezTo>
                  <a:cubicBezTo>
                    <a:pt x="384" y="568"/>
                    <a:pt x="385" y="569"/>
                    <a:pt x="385" y="568"/>
                  </a:cubicBezTo>
                  <a:cubicBezTo>
                    <a:pt x="385" y="570"/>
                    <a:pt x="383" y="570"/>
                    <a:pt x="385" y="572"/>
                  </a:cubicBezTo>
                  <a:cubicBezTo>
                    <a:pt x="386" y="573"/>
                    <a:pt x="384" y="574"/>
                    <a:pt x="386" y="577"/>
                  </a:cubicBezTo>
                  <a:cubicBezTo>
                    <a:pt x="387" y="579"/>
                    <a:pt x="388" y="580"/>
                    <a:pt x="389" y="582"/>
                  </a:cubicBezTo>
                  <a:cubicBezTo>
                    <a:pt x="392" y="584"/>
                    <a:pt x="393" y="580"/>
                    <a:pt x="395" y="583"/>
                  </a:cubicBezTo>
                  <a:cubicBezTo>
                    <a:pt x="396" y="586"/>
                    <a:pt x="392" y="584"/>
                    <a:pt x="390" y="585"/>
                  </a:cubicBezTo>
                  <a:cubicBezTo>
                    <a:pt x="386" y="586"/>
                    <a:pt x="382" y="587"/>
                    <a:pt x="379" y="586"/>
                  </a:cubicBezTo>
                  <a:cubicBezTo>
                    <a:pt x="379" y="586"/>
                    <a:pt x="379" y="585"/>
                    <a:pt x="379" y="585"/>
                  </a:cubicBezTo>
                  <a:cubicBezTo>
                    <a:pt x="375" y="585"/>
                    <a:pt x="374" y="583"/>
                    <a:pt x="370" y="583"/>
                  </a:cubicBezTo>
                  <a:cubicBezTo>
                    <a:pt x="370" y="582"/>
                    <a:pt x="370" y="581"/>
                    <a:pt x="370" y="580"/>
                  </a:cubicBezTo>
                  <a:cubicBezTo>
                    <a:pt x="370" y="577"/>
                    <a:pt x="367" y="579"/>
                    <a:pt x="367" y="577"/>
                  </a:cubicBezTo>
                  <a:cubicBezTo>
                    <a:pt x="366" y="576"/>
                    <a:pt x="366" y="576"/>
                    <a:pt x="366" y="575"/>
                  </a:cubicBezTo>
                  <a:cubicBezTo>
                    <a:pt x="366" y="574"/>
                    <a:pt x="365" y="574"/>
                    <a:pt x="365" y="574"/>
                  </a:cubicBezTo>
                  <a:cubicBezTo>
                    <a:pt x="365" y="573"/>
                    <a:pt x="367" y="571"/>
                    <a:pt x="365" y="571"/>
                  </a:cubicBezTo>
                  <a:cubicBezTo>
                    <a:pt x="363" y="571"/>
                    <a:pt x="365" y="570"/>
                    <a:pt x="365" y="569"/>
                  </a:cubicBezTo>
                  <a:cubicBezTo>
                    <a:pt x="365" y="568"/>
                    <a:pt x="363" y="568"/>
                    <a:pt x="363" y="567"/>
                  </a:cubicBezTo>
                  <a:cubicBezTo>
                    <a:pt x="362" y="567"/>
                    <a:pt x="364" y="566"/>
                    <a:pt x="364" y="565"/>
                  </a:cubicBezTo>
                  <a:cubicBezTo>
                    <a:pt x="364" y="566"/>
                    <a:pt x="363" y="565"/>
                    <a:pt x="363" y="565"/>
                  </a:cubicBezTo>
                  <a:cubicBezTo>
                    <a:pt x="362" y="564"/>
                    <a:pt x="362" y="562"/>
                    <a:pt x="361" y="562"/>
                  </a:cubicBezTo>
                  <a:cubicBezTo>
                    <a:pt x="360" y="560"/>
                    <a:pt x="362" y="560"/>
                    <a:pt x="362" y="559"/>
                  </a:cubicBezTo>
                  <a:cubicBezTo>
                    <a:pt x="362" y="559"/>
                    <a:pt x="360" y="557"/>
                    <a:pt x="360" y="558"/>
                  </a:cubicBezTo>
                  <a:cubicBezTo>
                    <a:pt x="360" y="557"/>
                    <a:pt x="363" y="556"/>
                    <a:pt x="361" y="555"/>
                  </a:cubicBezTo>
                  <a:cubicBezTo>
                    <a:pt x="361" y="554"/>
                    <a:pt x="362" y="554"/>
                    <a:pt x="363" y="554"/>
                  </a:cubicBezTo>
                  <a:cubicBezTo>
                    <a:pt x="363" y="552"/>
                    <a:pt x="363" y="550"/>
                    <a:pt x="363" y="547"/>
                  </a:cubicBezTo>
                  <a:cubicBezTo>
                    <a:pt x="362" y="546"/>
                    <a:pt x="361" y="546"/>
                    <a:pt x="360" y="545"/>
                  </a:cubicBezTo>
                  <a:cubicBezTo>
                    <a:pt x="361" y="543"/>
                    <a:pt x="363" y="540"/>
                    <a:pt x="362" y="537"/>
                  </a:cubicBezTo>
                  <a:cubicBezTo>
                    <a:pt x="364" y="538"/>
                    <a:pt x="364" y="535"/>
                    <a:pt x="367" y="536"/>
                  </a:cubicBezTo>
                  <a:cubicBezTo>
                    <a:pt x="367" y="533"/>
                    <a:pt x="367" y="530"/>
                    <a:pt x="367" y="527"/>
                  </a:cubicBezTo>
                  <a:cubicBezTo>
                    <a:pt x="371" y="527"/>
                    <a:pt x="369" y="521"/>
                    <a:pt x="371" y="519"/>
                  </a:cubicBezTo>
                  <a:cubicBezTo>
                    <a:pt x="370" y="519"/>
                    <a:pt x="370" y="520"/>
                    <a:pt x="369" y="519"/>
                  </a:cubicBezTo>
                  <a:cubicBezTo>
                    <a:pt x="367" y="520"/>
                    <a:pt x="366" y="522"/>
                    <a:pt x="367" y="524"/>
                  </a:cubicBezTo>
                  <a:cubicBezTo>
                    <a:pt x="365" y="524"/>
                    <a:pt x="364" y="523"/>
                    <a:pt x="364" y="521"/>
                  </a:cubicBezTo>
                  <a:cubicBezTo>
                    <a:pt x="362" y="519"/>
                    <a:pt x="366" y="517"/>
                    <a:pt x="366" y="517"/>
                  </a:cubicBezTo>
                  <a:cubicBezTo>
                    <a:pt x="364" y="515"/>
                    <a:pt x="366" y="517"/>
                    <a:pt x="367" y="516"/>
                  </a:cubicBezTo>
                  <a:cubicBezTo>
                    <a:pt x="368" y="511"/>
                    <a:pt x="366" y="506"/>
                    <a:pt x="367" y="502"/>
                  </a:cubicBezTo>
                  <a:cubicBezTo>
                    <a:pt x="367" y="502"/>
                    <a:pt x="368" y="503"/>
                    <a:pt x="368" y="502"/>
                  </a:cubicBezTo>
                  <a:cubicBezTo>
                    <a:pt x="368" y="498"/>
                    <a:pt x="368" y="497"/>
                    <a:pt x="368" y="492"/>
                  </a:cubicBezTo>
                  <a:cubicBezTo>
                    <a:pt x="370" y="489"/>
                    <a:pt x="374" y="486"/>
                    <a:pt x="372" y="482"/>
                  </a:cubicBezTo>
                  <a:cubicBezTo>
                    <a:pt x="376" y="486"/>
                    <a:pt x="373" y="476"/>
                    <a:pt x="376" y="480"/>
                  </a:cubicBezTo>
                  <a:cubicBezTo>
                    <a:pt x="376" y="478"/>
                    <a:pt x="376" y="475"/>
                    <a:pt x="375" y="473"/>
                  </a:cubicBezTo>
                  <a:cubicBezTo>
                    <a:pt x="375" y="472"/>
                    <a:pt x="373" y="470"/>
                    <a:pt x="373" y="469"/>
                  </a:cubicBezTo>
                  <a:cubicBezTo>
                    <a:pt x="373" y="468"/>
                    <a:pt x="374" y="467"/>
                    <a:pt x="374" y="466"/>
                  </a:cubicBezTo>
                  <a:cubicBezTo>
                    <a:pt x="375" y="464"/>
                    <a:pt x="373" y="461"/>
                    <a:pt x="376" y="463"/>
                  </a:cubicBezTo>
                  <a:cubicBezTo>
                    <a:pt x="376" y="461"/>
                    <a:pt x="376" y="458"/>
                    <a:pt x="377" y="456"/>
                  </a:cubicBezTo>
                  <a:cubicBezTo>
                    <a:pt x="378" y="454"/>
                    <a:pt x="377" y="455"/>
                    <a:pt x="377" y="453"/>
                  </a:cubicBezTo>
                  <a:cubicBezTo>
                    <a:pt x="377" y="452"/>
                    <a:pt x="379" y="449"/>
                    <a:pt x="378" y="448"/>
                  </a:cubicBezTo>
                  <a:cubicBezTo>
                    <a:pt x="377" y="447"/>
                    <a:pt x="378" y="447"/>
                    <a:pt x="378" y="445"/>
                  </a:cubicBezTo>
                  <a:cubicBezTo>
                    <a:pt x="378" y="444"/>
                    <a:pt x="378" y="443"/>
                    <a:pt x="378" y="441"/>
                  </a:cubicBezTo>
                  <a:cubicBezTo>
                    <a:pt x="378" y="440"/>
                    <a:pt x="379" y="440"/>
                    <a:pt x="379" y="439"/>
                  </a:cubicBezTo>
                  <a:cubicBezTo>
                    <a:pt x="379" y="435"/>
                    <a:pt x="379" y="431"/>
                    <a:pt x="379" y="428"/>
                  </a:cubicBezTo>
                  <a:cubicBezTo>
                    <a:pt x="379" y="427"/>
                    <a:pt x="380" y="426"/>
                    <a:pt x="380" y="425"/>
                  </a:cubicBezTo>
                  <a:cubicBezTo>
                    <a:pt x="380" y="422"/>
                    <a:pt x="377" y="420"/>
                    <a:pt x="377" y="417"/>
                  </a:cubicBezTo>
                  <a:cubicBezTo>
                    <a:pt x="377" y="415"/>
                    <a:pt x="376" y="417"/>
                    <a:pt x="374" y="417"/>
                  </a:cubicBezTo>
                  <a:cubicBezTo>
                    <a:pt x="373" y="415"/>
                    <a:pt x="370" y="412"/>
                    <a:pt x="367" y="412"/>
                  </a:cubicBezTo>
                  <a:cubicBezTo>
                    <a:pt x="367" y="412"/>
                    <a:pt x="366" y="409"/>
                    <a:pt x="366" y="410"/>
                  </a:cubicBezTo>
                  <a:cubicBezTo>
                    <a:pt x="364" y="411"/>
                    <a:pt x="366" y="410"/>
                    <a:pt x="365" y="409"/>
                  </a:cubicBezTo>
                  <a:cubicBezTo>
                    <a:pt x="363" y="408"/>
                    <a:pt x="360" y="410"/>
                    <a:pt x="363" y="407"/>
                  </a:cubicBezTo>
                  <a:cubicBezTo>
                    <a:pt x="363" y="405"/>
                    <a:pt x="360" y="407"/>
                    <a:pt x="359" y="406"/>
                  </a:cubicBezTo>
                  <a:cubicBezTo>
                    <a:pt x="359" y="406"/>
                    <a:pt x="359" y="404"/>
                    <a:pt x="359" y="404"/>
                  </a:cubicBezTo>
                  <a:cubicBezTo>
                    <a:pt x="358" y="404"/>
                    <a:pt x="357" y="404"/>
                    <a:pt x="357" y="403"/>
                  </a:cubicBezTo>
                  <a:cubicBezTo>
                    <a:pt x="356" y="402"/>
                    <a:pt x="354" y="399"/>
                    <a:pt x="354" y="397"/>
                  </a:cubicBezTo>
                  <a:cubicBezTo>
                    <a:pt x="354" y="395"/>
                    <a:pt x="353" y="396"/>
                    <a:pt x="352" y="396"/>
                  </a:cubicBezTo>
                  <a:cubicBezTo>
                    <a:pt x="351" y="395"/>
                    <a:pt x="352" y="391"/>
                    <a:pt x="350" y="391"/>
                  </a:cubicBezTo>
                  <a:cubicBezTo>
                    <a:pt x="349" y="391"/>
                    <a:pt x="348" y="385"/>
                    <a:pt x="346" y="383"/>
                  </a:cubicBezTo>
                  <a:cubicBezTo>
                    <a:pt x="345" y="382"/>
                    <a:pt x="344" y="380"/>
                    <a:pt x="343" y="377"/>
                  </a:cubicBezTo>
                  <a:cubicBezTo>
                    <a:pt x="342" y="377"/>
                    <a:pt x="341" y="376"/>
                    <a:pt x="341" y="376"/>
                  </a:cubicBezTo>
                  <a:cubicBezTo>
                    <a:pt x="340" y="375"/>
                    <a:pt x="341" y="374"/>
                    <a:pt x="341" y="374"/>
                  </a:cubicBezTo>
                  <a:cubicBezTo>
                    <a:pt x="340" y="373"/>
                    <a:pt x="339" y="373"/>
                    <a:pt x="339" y="373"/>
                  </a:cubicBezTo>
                  <a:cubicBezTo>
                    <a:pt x="339" y="373"/>
                    <a:pt x="338" y="365"/>
                    <a:pt x="337" y="371"/>
                  </a:cubicBezTo>
                  <a:cubicBezTo>
                    <a:pt x="335" y="370"/>
                    <a:pt x="337" y="365"/>
                    <a:pt x="336" y="362"/>
                  </a:cubicBezTo>
                  <a:cubicBezTo>
                    <a:pt x="339" y="362"/>
                    <a:pt x="338" y="359"/>
                    <a:pt x="340" y="358"/>
                  </a:cubicBezTo>
                  <a:cubicBezTo>
                    <a:pt x="340" y="356"/>
                    <a:pt x="338" y="357"/>
                    <a:pt x="337" y="355"/>
                  </a:cubicBezTo>
                  <a:cubicBezTo>
                    <a:pt x="337" y="352"/>
                    <a:pt x="339" y="351"/>
                    <a:pt x="338" y="348"/>
                  </a:cubicBezTo>
                  <a:cubicBezTo>
                    <a:pt x="339" y="347"/>
                    <a:pt x="339" y="347"/>
                    <a:pt x="341" y="347"/>
                  </a:cubicBezTo>
                  <a:cubicBezTo>
                    <a:pt x="341" y="346"/>
                    <a:pt x="340" y="345"/>
                    <a:pt x="341" y="344"/>
                  </a:cubicBezTo>
                  <a:cubicBezTo>
                    <a:pt x="341" y="344"/>
                    <a:pt x="342" y="344"/>
                    <a:pt x="343" y="344"/>
                  </a:cubicBezTo>
                  <a:cubicBezTo>
                    <a:pt x="343" y="344"/>
                    <a:pt x="343" y="343"/>
                    <a:pt x="343" y="343"/>
                  </a:cubicBezTo>
                  <a:cubicBezTo>
                    <a:pt x="343" y="343"/>
                    <a:pt x="345" y="341"/>
                    <a:pt x="345" y="341"/>
                  </a:cubicBezTo>
                  <a:cubicBezTo>
                    <a:pt x="345" y="341"/>
                    <a:pt x="344" y="341"/>
                    <a:pt x="344" y="341"/>
                  </a:cubicBezTo>
                  <a:cubicBezTo>
                    <a:pt x="344" y="341"/>
                    <a:pt x="344" y="340"/>
                    <a:pt x="345" y="340"/>
                  </a:cubicBezTo>
                  <a:cubicBezTo>
                    <a:pt x="347" y="343"/>
                    <a:pt x="345" y="338"/>
                    <a:pt x="347" y="338"/>
                  </a:cubicBezTo>
                  <a:cubicBezTo>
                    <a:pt x="349" y="338"/>
                    <a:pt x="348" y="336"/>
                    <a:pt x="349" y="334"/>
                  </a:cubicBezTo>
                  <a:cubicBezTo>
                    <a:pt x="349" y="335"/>
                    <a:pt x="354" y="331"/>
                    <a:pt x="351" y="329"/>
                  </a:cubicBezTo>
                  <a:cubicBezTo>
                    <a:pt x="350" y="328"/>
                    <a:pt x="351" y="328"/>
                    <a:pt x="351" y="327"/>
                  </a:cubicBezTo>
                  <a:cubicBezTo>
                    <a:pt x="351" y="325"/>
                    <a:pt x="349" y="318"/>
                    <a:pt x="350" y="315"/>
                  </a:cubicBezTo>
                  <a:cubicBezTo>
                    <a:pt x="346" y="316"/>
                    <a:pt x="346" y="312"/>
                    <a:pt x="341" y="314"/>
                  </a:cubicBezTo>
                  <a:cubicBezTo>
                    <a:pt x="339" y="314"/>
                    <a:pt x="341" y="315"/>
                    <a:pt x="340" y="317"/>
                  </a:cubicBezTo>
                  <a:cubicBezTo>
                    <a:pt x="335" y="317"/>
                    <a:pt x="333" y="315"/>
                    <a:pt x="328" y="314"/>
                  </a:cubicBezTo>
                  <a:cubicBezTo>
                    <a:pt x="328" y="313"/>
                    <a:pt x="326" y="313"/>
                    <a:pt x="326" y="311"/>
                  </a:cubicBezTo>
                  <a:cubicBezTo>
                    <a:pt x="325" y="310"/>
                    <a:pt x="324" y="310"/>
                    <a:pt x="323" y="310"/>
                  </a:cubicBezTo>
                  <a:cubicBezTo>
                    <a:pt x="322" y="309"/>
                    <a:pt x="323" y="308"/>
                    <a:pt x="323" y="308"/>
                  </a:cubicBezTo>
                  <a:cubicBezTo>
                    <a:pt x="322" y="307"/>
                    <a:pt x="321" y="308"/>
                    <a:pt x="321" y="308"/>
                  </a:cubicBezTo>
                  <a:cubicBezTo>
                    <a:pt x="320" y="307"/>
                    <a:pt x="321" y="305"/>
                    <a:pt x="319" y="305"/>
                  </a:cubicBezTo>
                  <a:cubicBezTo>
                    <a:pt x="319" y="302"/>
                    <a:pt x="320" y="303"/>
                    <a:pt x="319" y="301"/>
                  </a:cubicBezTo>
                  <a:cubicBezTo>
                    <a:pt x="319" y="300"/>
                    <a:pt x="318" y="301"/>
                    <a:pt x="318" y="301"/>
                  </a:cubicBezTo>
                  <a:cubicBezTo>
                    <a:pt x="316" y="300"/>
                    <a:pt x="316" y="298"/>
                    <a:pt x="313" y="298"/>
                  </a:cubicBezTo>
                  <a:cubicBezTo>
                    <a:pt x="314" y="295"/>
                    <a:pt x="310" y="297"/>
                    <a:pt x="311" y="294"/>
                  </a:cubicBezTo>
                  <a:cubicBezTo>
                    <a:pt x="310" y="294"/>
                    <a:pt x="305" y="294"/>
                    <a:pt x="306" y="294"/>
                  </a:cubicBezTo>
                  <a:cubicBezTo>
                    <a:pt x="305" y="294"/>
                    <a:pt x="306" y="293"/>
                    <a:pt x="305" y="292"/>
                  </a:cubicBezTo>
                  <a:cubicBezTo>
                    <a:pt x="305" y="292"/>
                    <a:pt x="304" y="293"/>
                    <a:pt x="304" y="292"/>
                  </a:cubicBezTo>
                  <a:cubicBezTo>
                    <a:pt x="303" y="292"/>
                    <a:pt x="301" y="291"/>
                    <a:pt x="298" y="292"/>
                  </a:cubicBezTo>
                  <a:cubicBezTo>
                    <a:pt x="299" y="288"/>
                    <a:pt x="296" y="290"/>
                    <a:pt x="294" y="289"/>
                  </a:cubicBezTo>
                  <a:cubicBezTo>
                    <a:pt x="294" y="288"/>
                    <a:pt x="294" y="287"/>
                    <a:pt x="294" y="287"/>
                  </a:cubicBezTo>
                  <a:cubicBezTo>
                    <a:pt x="294" y="286"/>
                    <a:pt x="292" y="287"/>
                    <a:pt x="292" y="287"/>
                  </a:cubicBezTo>
                  <a:cubicBezTo>
                    <a:pt x="292" y="286"/>
                    <a:pt x="292" y="285"/>
                    <a:pt x="292" y="285"/>
                  </a:cubicBezTo>
                  <a:cubicBezTo>
                    <a:pt x="292" y="285"/>
                    <a:pt x="290" y="285"/>
                    <a:pt x="290" y="285"/>
                  </a:cubicBezTo>
                  <a:cubicBezTo>
                    <a:pt x="290" y="285"/>
                    <a:pt x="290" y="283"/>
                    <a:pt x="290" y="283"/>
                  </a:cubicBezTo>
                  <a:cubicBezTo>
                    <a:pt x="289" y="282"/>
                    <a:pt x="289" y="284"/>
                    <a:pt x="289" y="284"/>
                  </a:cubicBezTo>
                  <a:cubicBezTo>
                    <a:pt x="289" y="284"/>
                    <a:pt x="286" y="283"/>
                    <a:pt x="286" y="282"/>
                  </a:cubicBezTo>
                  <a:cubicBezTo>
                    <a:pt x="285" y="284"/>
                    <a:pt x="285" y="282"/>
                    <a:pt x="284" y="282"/>
                  </a:cubicBezTo>
                  <a:cubicBezTo>
                    <a:pt x="282" y="282"/>
                    <a:pt x="280" y="284"/>
                    <a:pt x="279" y="284"/>
                  </a:cubicBezTo>
                  <a:cubicBezTo>
                    <a:pt x="277" y="284"/>
                    <a:pt x="276" y="283"/>
                    <a:pt x="275" y="283"/>
                  </a:cubicBezTo>
                  <a:cubicBezTo>
                    <a:pt x="272" y="283"/>
                    <a:pt x="273" y="284"/>
                    <a:pt x="271" y="283"/>
                  </a:cubicBezTo>
                  <a:cubicBezTo>
                    <a:pt x="270" y="282"/>
                    <a:pt x="269" y="283"/>
                    <a:pt x="266" y="282"/>
                  </a:cubicBezTo>
                  <a:cubicBezTo>
                    <a:pt x="266" y="282"/>
                    <a:pt x="266" y="280"/>
                    <a:pt x="265" y="280"/>
                  </a:cubicBezTo>
                  <a:cubicBezTo>
                    <a:pt x="265" y="280"/>
                    <a:pt x="264" y="280"/>
                    <a:pt x="263" y="280"/>
                  </a:cubicBezTo>
                  <a:cubicBezTo>
                    <a:pt x="262" y="280"/>
                    <a:pt x="258" y="279"/>
                    <a:pt x="261" y="277"/>
                  </a:cubicBezTo>
                  <a:cubicBezTo>
                    <a:pt x="258" y="277"/>
                    <a:pt x="258" y="275"/>
                    <a:pt x="255" y="275"/>
                  </a:cubicBezTo>
                  <a:cubicBezTo>
                    <a:pt x="254" y="275"/>
                    <a:pt x="254" y="274"/>
                    <a:pt x="254" y="272"/>
                  </a:cubicBezTo>
                  <a:cubicBezTo>
                    <a:pt x="250" y="272"/>
                    <a:pt x="249" y="269"/>
                    <a:pt x="244" y="269"/>
                  </a:cubicBezTo>
                  <a:cubicBezTo>
                    <a:pt x="244" y="265"/>
                    <a:pt x="242" y="264"/>
                    <a:pt x="242" y="259"/>
                  </a:cubicBezTo>
                  <a:cubicBezTo>
                    <a:pt x="242" y="255"/>
                    <a:pt x="237" y="257"/>
                    <a:pt x="240" y="253"/>
                  </a:cubicBezTo>
                  <a:cubicBezTo>
                    <a:pt x="238" y="253"/>
                    <a:pt x="238" y="254"/>
                    <a:pt x="238" y="254"/>
                  </a:cubicBezTo>
                  <a:cubicBezTo>
                    <a:pt x="237" y="254"/>
                    <a:pt x="237" y="253"/>
                    <a:pt x="237" y="252"/>
                  </a:cubicBezTo>
                  <a:cubicBezTo>
                    <a:pt x="236" y="251"/>
                    <a:pt x="234" y="251"/>
                    <a:pt x="234" y="250"/>
                  </a:cubicBezTo>
                  <a:cubicBezTo>
                    <a:pt x="234" y="248"/>
                    <a:pt x="232" y="249"/>
                    <a:pt x="231" y="249"/>
                  </a:cubicBezTo>
                  <a:cubicBezTo>
                    <a:pt x="231" y="248"/>
                    <a:pt x="232" y="247"/>
                    <a:pt x="232" y="247"/>
                  </a:cubicBezTo>
                  <a:cubicBezTo>
                    <a:pt x="232" y="247"/>
                    <a:pt x="231" y="245"/>
                    <a:pt x="231" y="245"/>
                  </a:cubicBezTo>
                  <a:cubicBezTo>
                    <a:pt x="231" y="245"/>
                    <a:pt x="229" y="245"/>
                    <a:pt x="229" y="245"/>
                  </a:cubicBezTo>
                  <a:cubicBezTo>
                    <a:pt x="228" y="244"/>
                    <a:pt x="229" y="243"/>
                    <a:pt x="228" y="242"/>
                  </a:cubicBezTo>
                  <a:cubicBezTo>
                    <a:pt x="226" y="240"/>
                    <a:pt x="223" y="239"/>
                    <a:pt x="222" y="235"/>
                  </a:cubicBezTo>
                  <a:cubicBezTo>
                    <a:pt x="220" y="234"/>
                    <a:pt x="221" y="236"/>
                    <a:pt x="219" y="234"/>
                  </a:cubicBezTo>
                  <a:cubicBezTo>
                    <a:pt x="219" y="232"/>
                    <a:pt x="217" y="232"/>
                    <a:pt x="217" y="231"/>
                  </a:cubicBezTo>
                  <a:cubicBezTo>
                    <a:pt x="216" y="230"/>
                    <a:pt x="217" y="227"/>
                    <a:pt x="214" y="227"/>
                  </a:cubicBezTo>
                  <a:cubicBezTo>
                    <a:pt x="214" y="222"/>
                    <a:pt x="212" y="220"/>
                    <a:pt x="209" y="219"/>
                  </a:cubicBezTo>
                  <a:cubicBezTo>
                    <a:pt x="208" y="220"/>
                    <a:pt x="208" y="221"/>
                    <a:pt x="207" y="222"/>
                  </a:cubicBezTo>
                  <a:cubicBezTo>
                    <a:pt x="206" y="224"/>
                    <a:pt x="209" y="225"/>
                    <a:pt x="210" y="226"/>
                  </a:cubicBezTo>
                  <a:cubicBezTo>
                    <a:pt x="210" y="226"/>
                    <a:pt x="210" y="227"/>
                    <a:pt x="210" y="228"/>
                  </a:cubicBezTo>
                  <a:cubicBezTo>
                    <a:pt x="210" y="228"/>
                    <a:pt x="211" y="227"/>
                    <a:pt x="211" y="228"/>
                  </a:cubicBezTo>
                  <a:cubicBezTo>
                    <a:pt x="212" y="229"/>
                    <a:pt x="210" y="231"/>
                    <a:pt x="212" y="231"/>
                  </a:cubicBezTo>
                  <a:cubicBezTo>
                    <a:pt x="213" y="231"/>
                    <a:pt x="213" y="234"/>
                    <a:pt x="214" y="236"/>
                  </a:cubicBezTo>
                  <a:cubicBezTo>
                    <a:pt x="214" y="237"/>
                    <a:pt x="215" y="236"/>
                    <a:pt x="215" y="237"/>
                  </a:cubicBezTo>
                  <a:cubicBezTo>
                    <a:pt x="215" y="239"/>
                    <a:pt x="217" y="238"/>
                    <a:pt x="217" y="242"/>
                  </a:cubicBezTo>
                  <a:cubicBezTo>
                    <a:pt x="217" y="243"/>
                    <a:pt x="218" y="243"/>
                    <a:pt x="220" y="243"/>
                  </a:cubicBezTo>
                  <a:cubicBezTo>
                    <a:pt x="219" y="244"/>
                    <a:pt x="220" y="244"/>
                    <a:pt x="221" y="245"/>
                  </a:cubicBezTo>
                  <a:cubicBezTo>
                    <a:pt x="221" y="246"/>
                    <a:pt x="220" y="247"/>
                    <a:pt x="220" y="247"/>
                  </a:cubicBezTo>
                  <a:cubicBezTo>
                    <a:pt x="220" y="248"/>
                    <a:pt x="223" y="248"/>
                    <a:pt x="221" y="251"/>
                  </a:cubicBezTo>
                  <a:cubicBezTo>
                    <a:pt x="220" y="249"/>
                    <a:pt x="220" y="248"/>
                    <a:pt x="217" y="249"/>
                  </a:cubicBezTo>
                  <a:cubicBezTo>
                    <a:pt x="218" y="245"/>
                    <a:pt x="215" y="246"/>
                    <a:pt x="215" y="243"/>
                  </a:cubicBezTo>
                  <a:cubicBezTo>
                    <a:pt x="214" y="241"/>
                    <a:pt x="213" y="241"/>
                    <a:pt x="212" y="240"/>
                  </a:cubicBezTo>
                  <a:cubicBezTo>
                    <a:pt x="211" y="239"/>
                    <a:pt x="211" y="238"/>
                    <a:pt x="210" y="237"/>
                  </a:cubicBezTo>
                  <a:cubicBezTo>
                    <a:pt x="208" y="237"/>
                    <a:pt x="207" y="237"/>
                    <a:pt x="206" y="235"/>
                  </a:cubicBezTo>
                  <a:cubicBezTo>
                    <a:pt x="206" y="233"/>
                    <a:pt x="207" y="234"/>
                    <a:pt x="208" y="234"/>
                  </a:cubicBezTo>
                  <a:cubicBezTo>
                    <a:pt x="209" y="230"/>
                    <a:pt x="205" y="231"/>
                    <a:pt x="205" y="228"/>
                  </a:cubicBezTo>
                  <a:cubicBezTo>
                    <a:pt x="203" y="227"/>
                    <a:pt x="203" y="226"/>
                    <a:pt x="200" y="226"/>
                  </a:cubicBezTo>
                  <a:cubicBezTo>
                    <a:pt x="201" y="223"/>
                    <a:pt x="202" y="223"/>
                    <a:pt x="200" y="221"/>
                  </a:cubicBezTo>
                  <a:cubicBezTo>
                    <a:pt x="200" y="221"/>
                    <a:pt x="200" y="220"/>
                    <a:pt x="200" y="220"/>
                  </a:cubicBezTo>
                  <a:cubicBezTo>
                    <a:pt x="198" y="218"/>
                    <a:pt x="199" y="215"/>
                    <a:pt x="195" y="215"/>
                  </a:cubicBezTo>
                  <a:cubicBezTo>
                    <a:pt x="196" y="214"/>
                    <a:pt x="195" y="213"/>
                    <a:pt x="195" y="212"/>
                  </a:cubicBezTo>
                  <a:cubicBezTo>
                    <a:pt x="195" y="212"/>
                    <a:pt x="194" y="210"/>
                    <a:pt x="194" y="210"/>
                  </a:cubicBezTo>
                  <a:cubicBezTo>
                    <a:pt x="193" y="210"/>
                    <a:pt x="191" y="211"/>
                    <a:pt x="191" y="210"/>
                  </a:cubicBezTo>
                  <a:cubicBezTo>
                    <a:pt x="190" y="210"/>
                    <a:pt x="193" y="209"/>
                    <a:pt x="193" y="209"/>
                  </a:cubicBezTo>
                  <a:cubicBezTo>
                    <a:pt x="192" y="207"/>
                    <a:pt x="187" y="207"/>
                    <a:pt x="184" y="206"/>
                  </a:cubicBezTo>
                  <a:cubicBezTo>
                    <a:pt x="184" y="205"/>
                    <a:pt x="184" y="204"/>
                    <a:pt x="183" y="204"/>
                  </a:cubicBezTo>
                  <a:cubicBezTo>
                    <a:pt x="183" y="203"/>
                    <a:pt x="182" y="202"/>
                    <a:pt x="181" y="201"/>
                  </a:cubicBezTo>
                  <a:cubicBezTo>
                    <a:pt x="181" y="200"/>
                    <a:pt x="181" y="197"/>
                    <a:pt x="179" y="195"/>
                  </a:cubicBezTo>
                  <a:cubicBezTo>
                    <a:pt x="179" y="195"/>
                    <a:pt x="178" y="195"/>
                    <a:pt x="178" y="194"/>
                  </a:cubicBezTo>
                  <a:cubicBezTo>
                    <a:pt x="177" y="193"/>
                    <a:pt x="178" y="191"/>
                    <a:pt x="176" y="191"/>
                  </a:cubicBezTo>
                  <a:cubicBezTo>
                    <a:pt x="176" y="188"/>
                    <a:pt x="174" y="185"/>
                    <a:pt x="172" y="183"/>
                  </a:cubicBezTo>
                  <a:cubicBezTo>
                    <a:pt x="171" y="182"/>
                    <a:pt x="171" y="179"/>
                    <a:pt x="169" y="180"/>
                  </a:cubicBezTo>
                  <a:cubicBezTo>
                    <a:pt x="170" y="169"/>
                    <a:pt x="169" y="162"/>
                    <a:pt x="169" y="148"/>
                  </a:cubicBezTo>
                  <a:cubicBezTo>
                    <a:pt x="169" y="148"/>
                    <a:pt x="168" y="147"/>
                    <a:pt x="168" y="146"/>
                  </a:cubicBezTo>
                  <a:cubicBezTo>
                    <a:pt x="167" y="146"/>
                    <a:pt x="167" y="145"/>
                    <a:pt x="166" y="145"/>
                  </a:cubicBezTo>
                  <a:cubicBezTo>
                    <a:pt x="166" y="144"/>
                    <a:pt x="165" y="143"/>
                    <a:pt x="164" y="144"/>
                  </a:cubicBezTo>
                  <a:cubicBezTo>
                    <a:pt x="164" y="139"/>
                    <a:pt x="160" y="136"/>
                    <a:pt x="157" y="133"/>
                  </a:cubicBezTo>
                  <a:cubicBezTo>
                    <a:pt x="156" y="133"/>
                    <a:pt x="155" y="132"/>
                    <a:pt x="156" y="131"/>
                  </a:cubicBezTo>
                  <a:cubicBezTo>
                    <a:pt x="156" y="132"/>
                    <a:pt x="158" y="133"/>
                    <a:pt x="158" y="131"/>
                  </a:cubicBezTo>
                  <a:cubicBezTo>
                    <a:pt x="160" y="131"/>
                    <a:pt x="160" y="134"/>
                    <a:pt x="162" y="133"/>
                  </a:cubicBezTo>
                  <a:cubicBezTo>
                    <a:pt x="163" y="134"/>
                    <a:pt x="163" y="135"/>
                    <a:pt x="163" y="137"/>
                  </a:cubicBezTo>
                  <a:cubicBezTo>
                    <a:pt x="168" y="136"/>
                    <a:pt x="169" y="139"/>
                    <a:pt x="172" y="141"/>
                  </a:cubicBezTo>
                  <a:cubicBezTo>
                    <a:pt x="171" y="144"/>
                    <a:pt x="173" y="145"/>
                    <a:pt x="175" y="146"/>
                  </a:cubicBezTo>
                  <a:cubicBezTo>
                    <a:pt x="176" y="146"/>
                    <a:pt x="176" y="145"/>
                    <a:pt x="176" y="144"/>
                  </a:cubicBezTo>
                  <a:cubicBezTo>
                    <a:pt x="175" y="143"/>
                    <a:pt x="174" y="142"/>
                    <a:pt x="174" y="142"/>
                  </a:cubicBezTo>
                  <a:cubicBezTo>
                    <a:pt x="173" y="140"/>
                    <a:pt x="173" y="139"/>
                    <a:pt x="173" y="138"/>
                  </a:cubicBezTo>
                  <a:cubicBezTo>
                    <a:pt x="173" y="137"/>
                    <a:pt x="172" y="137"/>
                    <a:pt x="172" y="137"/>
                  </a:cubicBezTo>
                  <a:cubicBezTo>
                    <a:pt x="172" y="136"/>
                    <a:pt x="173" y="136"/>
                    <a:pt x="173" y="136"/>
                  </a:cubicBezTo>
                  <a:cubicBezTo>
                    <a:pt x="172" y="134"/>
                    <a:pt x="169" y="134"/>
                    <a:pt x="170" y="132"/>
                  </a:cubicBezTo>
                  <a:cubicBezTo>
                    <a:pt x="165" y="133"/>
                    <a:pt x="165" y="129"/>
                    <a:pt x="160" y="129"/>
                  </a:cubicBezTo>
                  <a:cubicBezTo>
                    <a:pt x="162" y="126"/>
                    <a:pt x="157" y="129"/>
                    <a:pt x="158" y="125"/>
                  </a:cubicBezTo>
                  <a:cubicBezTo>
                    <a:pt x="158" y="124"/>
                    <a:pt x="156" y="126"/>
                    <a:pt x="155" y="124"/>
                  </a:cubicBezTo>
                  <a:cubicBezTo>
                    <a:pt x="155" y="123"/>
                    <a:pt x="156" y="123"/>
                    <a:pt x="157" y="123"/>
                  </a:cubicBezTo>
                  <a:cubicBezTo>
                    <a:pt x="158" y="120"/>
                    <a:pt x="153" y="121"/>
                    <a:pt x="154" y="122"/>
                  </a:cubicBezTo>
                  <a:cubicBezTo>
                    <a:pt x="153" y="121"/>
                    <a:pt x="153" y="120"/>
                    <a:pt x="153" y="120"/>
                  </a:cubicBezTo>
                  <a:cubicBezTo>
                    <a:pt x="153" y="120"/>
                    <a:pt x="151" y="120"/>
                    <a:pt x="151" y="120"/>
                  </a:cubicBezTo>
                  <a:cubicBezTo>
                    <a:pt x="151" y="119"/>
                    <a:pt x="152" y="119"/>
                    <a:pt x="152" y="118"/>
                  </a:cubicBezTo>
                  <a:cubicBezTo>
                    <a:pt x="151" y="116"/>
                    <a:pt x="151" y="118"/>
                    <a:pt x="149" y="118"/>
                  </a:cubicBezTo>
                  <a:cubicBezTo>
                    <a:pt x="147" y="116"/>
                    <a:pt x="148" y="114"/>
                    <a:pt x="147" y="113"/>
                  </a:cubicBezTo>
                  <a:cubicBezTo>
                    <a:pt x="146" y="112"/>
                    <a:pt x="146" y="112"/>
                    <a:pt x="144" y="112"/>
                  </a:cubicBezTo>
                  <a:cubicBezTo>
                    <a:pt x="148" y="106"/>
                    <a:pt x="137" y="110"/>
                    <a:pt x="137" y="104"/>
                  </a:cubicBezTo>
                  <a:cubicBezTo>
                    <a:pt x="138" y="104"/>
                    <a:pt x="139" y="104"/>
                    <a:pt x="140" y="104"/>
                  </a:cubicBezTo>
                  <a:cubicBezTo>
                    <a:pt x="141" y="102"/>
                    <a:pt x="136" y="105"/>
                    <a:pt x="137" y="102"/>
                  </a:cubicBezTo>
                  <a:cubicBezTo>
                    <a:pt x="136" y="102"/>
                    <a:pt x="134" y="102"/>
                    <a:pt x="132" y="102"/>
                  </a:cubicBezTo>
                  <a:cubicBezTo>
                    <a:pt x="134" y="100"/>
                    <a:pt x="131" y="99"/>
                    <a:pt x="133" y="99"/>
                  </a:cubicBezTo>
                  <a:cubicBezTo>
                    <a:pt x="133" y="97"/>
                    <a:pt x="130" y="97"/>
                    <a:pt x="131" y="98"/>
                  </a:cubicBezTo>
                  <a:cubicBezTo>
                    <a:pt x="129" y="96"/>
                    <a:pt x="131" y="95"/>
                    <a:pt x="129" y="93"/>
                  </a:cubicBezTo>
                  <a:cubicBezTo>
                    <a:pt x="127" y="93"/>
                    <a:pt x="125" y="93"/>
                    <a:pt x="123" y="93"/>
                  </a:cubicBezTo>
                  <a:cubicBezTo>
                    <a:pt x="124" y="92"/>
                    <a:pt x="125" y="91"/>
                    <a:pt x="125" y="89"/>
                  </a:cubicBezTo>
                  <a:cubicBezTo>
                    <a:pt x="124" y="87"/>
                    <a:pt x="122" y="89"/>
                    <a:pt x="124" y="86"/>
                  </a:cubicBezTo>
                  <a:cubicBezTo>
                    <a:pt x="121" y="87"/>
                    <a:pt x="119" y="88"/>
                    <a:pt x="115" y="87"/>
                  </a:cubicBezTo>
                  <a:cubicBezTo>
                    <a:pt x="115" y="85"/>
                    <a:pt x="112" y="84"/>
                    <a:pt x="110" y="83"/>
                  </a:cubicBezTo>
                  <a:cubicBezTo>
                    <a:pt x="109" y="82"/>
                    <a:pt x="108" y="82"/>
                    <a:pt x="107" y="82"/>
                  </a:cubicBezTo>
                  <a:cubicBezTo>
                    <a:pt x="107" y="81"/>
                    <a:pt x="107" y="80"/>
                    <a:pt x="107" y="80"/>
                  </a:cubicBezTo>
                  <a:cubicBezTo>
                    <a:pt x="107" y="79"/>
                    <a:pt x="105" y="80"/>
                    <a:pt x="105" y="79"/>
                  </a:cubicBezTo>
                  <a:cubicBezTo>
                    <a:pt x="102" y="77"/>
                    <a:pt x="95" y="81"/>
                    <a:pt x="94" y="79"/>
                  </a:cubicBezTo>
                  <a:cubicBezTo>
                    <a:pt x="94" y="79"/>
                    <a:pt x="94" y="78"/>
                    <a:pt x="94" y="78"/>
                  </a:cubicBezTo>
                  <a:cubicBezTo>
                    <a:pt x="93" y="78"/>
                    <a:pt x="92" y="79"/>
                    <a:pt x="92" y="79"/>
                  </a:cubicBezTo>
                  <a:cubicBezTo>
                    <a:pt x="90" y="78"/>
                    <a:pt x="91" y="76"/>
                    <a:pt x="87" y="77"/>
                  </a:cubicBezTo>
                  <a:cubicBezTo>
                    <a:pt x="87" y="74"/>
                    <a:pt x="82" y="75"/>
                    <a:pt x="85" y="73"/>
                  </a:cubicBezTo>
                  <a:cubicBezTo>
                    <a:pt x="84" y="73"/>
                    <a:pt x="84" y="74"/>
                    <a:pt x="83" y="74"/>
                  </a:cubicBezTo>
                  <a:cubicBezTo>
                    <a:pt x="83" y="74"/>
                    <a:pt x="82" y="73"/>
                    <a:pt x="82" y="73"/>
                  </a:cubicBezTo>
                  <a:cubicBezTo>
                    <a:pt x="80" y="73"/>
                    <a:pt x="79" y="75"/>
                    <a:pt x="77" y="74"/>
                  </a:cubicBezTo>
                  <a:cubicBezTo>
                    <a:pt x="75" y="74"/>
                    <a:pt x="77" y="77"/>
                    <a:pt x="76" y="79"/>
                  </a:cubicBezTo>
                  <a:cubicBezTo>
                    <a:pt x="76" y="78"/>
                    <a:pt x="75" y="78"/>
                    <a:pt x="74" y="78"/>
                  </a:cubicBezTo>
                  <a:cubicBezTo>
                    <a:pt x="72" y="78"/>
                    <a:pt x="73" y="79"/>
                    <a:pt x="73" y="80"/>
                  </a:cubicBezTo>
                  <a:cubicBezTo>
                    <a:pt x="71" y="80"/>
                    <a:pt x="68" y="80"/>
                    <a:pt x="67" y="81"/>
                  </a:cubicBezTo>
                  <a:cubicBezTo>
                    <a:pt x="66" y="81"/>
                    <a:pt x="66" y="82"/>
                    <a:pt x="65" y="83"/>
                  </a:cubicBezTo>
                  <a:cubicBezTo>
                    <a:pt x="63" y="83"/>
                    <a:pt x="63" y="81"/>
                    <a:pt x="61" y="82"/>
                  </a:cubicBezTo>
                  <a:cubicBezTo>
                    <a:pt x="62" y="80"/>
                    <a:pt x="65" y="80"/>
                    <a:pt x="64" y="76"/>
                  </a:cubicBezTo>
                  <a:cubicBezTo>
                    <a:pt x="66" y="76"/>
                    <a:pt x="66" y="75"/>
                    <a:pt x="66" y="74"/>
                  </a:cubicBezTo>
                  <a:cubicBezTo>
                    <a:pt x="66" y="73"/>
                    <a:pt x="64" y="73"/>
                    <a:pt x="63" y="73"/>
                  </a:cubicBezTo>
                  <a:cubicBezTo>
                    <a:pt x="62" y="74"/>
                    <a:pt x="62" y="76"/>
                    <a:pt x="60" y="77"/>
                  </a:cubicBezTo>
                  <a:cubicBezTo>
                    <a:pt x="59" y="77"/>
                    <a:pt x="59" y="79"/>
                    <a:pt x="58" y="79"/>
                  </a:cubicBezTo>
                  <a:cubicBezTo>
                    <a:pt x="57" y="79"/>
                    <a:pt x="57" y="81"/>
                    <a:pt x="55" y="81"/>
                  </a:cubicBezTo>
                  <a:cubicBezTo>
                    <a:pt x="56" y="82"/>
                    <a:pt x="55" y="82"/>
                    <a:pt x="53" y="83"/>
                  </a:cubicBezTo>
                  <a:cubicBezTo>
                    <a:pt x="53" y="84"/>
                    <a:pt x="53" y="85"/>
                    <a:pt x="53" y="86"/>
                  </a:cubicBezTo>
                  <a:cubicBezTo>
                    <a:pt x="51" y="87"/>
                    <a:pt x="50" y="90"/>
                    <a:pt x="48" y="92"/>
                  </a:cubicBezTo>
                  <a:cubicBezTo>
                    <a:pt x="47" y="92"/>
                    <a:pt x="46" y="92"/>
                    <a:pt x="46" y="92"/>
                  </a:cubicBezTo>
                  <a:cubicBezTo>
                    <a:pt x="46" y="92"/>
                    <a:pt x="46" y="94"/>
                    <a:pt x="46" y="94"/>
                  </a:cubicBezTo>
                  <a:cubicBezTo>
                    <a:pt x="46" y="94"/>
                    <a:pt x="42" y="94"/>
                    <a:pt x="43" y="95"/>
                  </a:cubicBezTo>
                  <a:cubicBezTo>
                    <a:pt x="45" y="96"/>
                    <a:pt x="41" y="96"/>
                    <a:pt x="39" y="98"/>
                  </a:cubicBezTo>
                  <a:cubicBezTo>
                    <a:pt x="39" y="98"/>
                    <a:pt x="38" y="101"/>
                    <a:pt x="37" y="101"/>
                  </a:cubicBezTo>
                  <a:cubicBezTo>
                    <a:pt x="36" y="100"/>
                    <a:pt x="37" y="100"/>
                    <a:pt x="36" y="102"/>
                  </a:cubicBezTo>
                  <a:cubicBezTo>
                    <a:pt x="35" y="102"/>
                    <a:pt x="34" y="102"/>
                    <a:pt x="32" y="102"/>
                  </a:cubicBezTo>
                  <a:cubicBezTo>
                    <a:pt x="30" y="103"/>
                    <a:pt x="34" y="103"/>
                    <a:pt x="30" y="104"/>
                  </a:cubicBezTo>
                  <a:cubicBezTo>
                    <a:pt x="28" y="104"/>
                    <a:pt x="26" y="103"/>
                    <a:pt x="24" y="104"/>
                  </a:cubicBezTo>
                  <a:cubicBezTo>
                    <a:pt x="22" y="105"/>
                    <a:pt x="22" y="108"/>
                    <a:pt x="20" y="106"/>
                  </a:cubicBezTo>
                  <a:cubicBezTo>
                    <a:pt x="20" y="104"/>
                    <a:pt x="23" y="104"/>
                    <a:pt x="25" y="104"/>
                  </a:cubicBezTo>
                  <a:cubicBezTo>
                    <a:pt x="26" y="103"/>
                    <a:pt x="26" y="104"/>
                    <a:pt x="26" y="103"/>
                  </a:cubicBezTo>
                  <a:cubicBezTo>
                    <a:pt x="26" y="101"/>
                    <a:pt x="28" y="102"/>
                    <a:pt x="30" y="102"/>
                  </a:cubicBezTo>
                  <a:cubicBezTo>
                    <a:pt x="31" y="102"/>
                    <a:pt x="30" y="99"/>
                    <a:pt x="31" y="99"/>
                  </a:cubicBezTo>
                  <a:cubicBezTo>
                    <a:pt x="31" y="98"/>
                    <a:pt x="32" y="100"/>
                    <a:pt x="33" y="98"/>
                  </a:cubicBezTo>
                  <a:cubicBezTo>
                    <a:pt x="34" y="97"/>
                    <a:pt x="34" y="98"/>
                    <a:pt x="34" y="97"/>
                  </a:cubicBezTo>
                  <a:cubicBezTo>
                    <a:pt x="34" y="95"/>
                    <a:pt x="37" y="96"/>
                    <a:pt x="38" y="95"/>
                  </a:cubicBezTo>
                  <a:cubicBezTo>
                    <a:pt x="38" y="93"/>
                    <a:pt x="38" y="92"/>
                    <a:pt x="38" y="90"/>
                  </a:cubicBezTo>
                  <a:cubicBezTo>
                    <a:pt x="41" y="93"/>
                    <a:pt x="39" y="87"/>
                    <a:pt x="42" y="88"/>
                  </a:cubicBezTo>
                  <a:cubicBezTo>
                    <a:pt x="42" y="86"/>
                    <a:pt x="38" y="89"/>
                    <a:pt x="39" y="85"/>
                  </a:cubicBezTo>
                  <a:cubicBezTo>
                    <a:pt x="38" y="88"/>
                    <a:pt x="32" y="85"/>
                    <a:pt x="32" y="87"/>
                  </a:cubicBezTo>
                  <a:cubicBezTo>
                    <a:pt x="30" y="88"/>
                    <a:pt x="31" y="86"/>
                    <a:pt x="31" y="85"/>
                  </a:cubicBezTo>
                  <a:cubicBezTo>
                    <a:pt x="29" y="85"/>
                    <a:pt x="27" y="86"/>
                    <a:pt x="25" y="85"/>
                  </a:cubicBezTo>
                  <a:cubicBezTo>
                    <a:pt x="26" y="83"/>
                    <a:pt x="23" y="84"/>
                    <a:pt x="23" y="83"/>
                  </a:cubicBezTo>
                  <a:cubicBezTo>
                    <a:pt x="23" y="83"/>
                    <a:pt x="24" y="82"/>
                    <a:pt x="24" y="83"/>
                  </a:cubicBezTo>
                  <a:cubicBezTo>
                    <a:pt x="22" y="80"/>
                    <a:pt x="21" y="81"/>
                    <a:pt x="19" y="78"/>
                  </a:cubicBezTo>
                  <a:cubicBezTo>
                    <a:pt x="18" y="79"/>
                    <a:pt x="15" y="79"/>
                    <a:pt x="12" y="79"/>
                  </a:cubicBezTo>
                  <a:cubicBezTo>
                    <a:pt x="12" y="78"/>
                    <a:pt x="13" y="77"/>
                    <a:pt x="13" y="77"/>
                  </a:cubicBezTo>
                  <a:cubicBezTo>
                    <a:pt x="13" y="75"/>
                    <a:pt x="10" y="76"/>
                    <a:pt x="11" y="72"/>
                  </a:cubicBezTo>
                  <a:cubicBezTo>
                    <a:pt x="10" y="71"/>
                    <a:pt x="9" y="70"/>
                    <a:pt x="9" y="71"/>
                  </a:cubicBezTo>
                  <a:cubicBezTo>
                    <a:pt x="6" y="71"/>
                    <a:pt x="8" y="68"/>
                    <a:pt x="9" y="67"/>
                  </a:cubicBezTo>
                  <a:cubicBezTo>
                    <a:pt x="9" y="67"/>
                    <a:pt x="8" y="66"/>
                    <a:pt x="9" y="65"/>
                  </a:cubicBezTo>
                  <a:cubicBezTo>
                    <a:pt x="9" y="65"/>
                    <a:pt x="10" y="66"/>
                    <a:pt x="11" y="65"/>
                  </a:cubicBezTo>
                  <a:cubicBezTo>
                    <a:pt x="11" y="65"/>
                    <a:pt x="11" y="63"/>
                    <a:pt x="11" y="62"/>
                  </a:cubicBezTo>
                  <a:cubicBezTo>
                    <a:pt x="14" y="62"/>
                    <a:pt x="17" y="62"/>
                    <a:pt x="19" y="61"/>
                  </a:cubicBezTo>
                  <a:cubicBezTo>
                    <a:pt x="20" y="60"/>
                    <a:pt x="21" y="60"/>
                    <a:pt x="23" y="60"/>
                  </a:cubicBezTo>
                  <a:cubicBezTo>
                    <a:pt x="25" y="59"/>
                    <a:pt x="21" y="57"/>
                    <a:pt x="27" y="58"/>
                  </a:cubicBezTo>
                  <a:cubicBezTo>
                    <a:pt x="26" y="55"/>
                    <a:pt x="26" y="54"/>
                    <a:pt x="25" y="50"/>
                  </a:cubicBezTo>
                  <a:cubicBezTo>
                    <a:pt x="23" y="48"/>
                    <a:pt x="18" y="53"/>
                    <a:pt x="15" y="51"/>
                  </a:cubicBezTo>
                  <a:cubicBezTo>
                    <a:pt x="14" y="49"/>
                    <a:pt x="15" y="52"/>
                    <a:pt x="11" y="52"/>
                  </a:cubicBezTo>
                  <a:cubicBezTo>
                    <a:pt x="11" y="50"/>
                    <a:pt x="7" y="51"/>
                    <a:pt x="5" y="50"/>
                  </a:cubicBezTo>
                  <a:cubicBezTo>
                    <a:pt x="5" y="50"/>
                    <a:pt x="7" y="48"/>
                    <a:pt x="5" y="48"/>
                  </a:cubicBezTo>
                  <a:cubicBezTo>
                    <a:pt x="3" y="48"/>
                    <a:pt x="1" y="47"/>
                    <a:pt x="1" y="44"/>
                  </a:cubicBezTo>
                  <a:cubicBezTo>
                    <a:pt x="7" y="45"/>
                    <a:pt x="0" y="41"/>
                    <a:pt x="7" y="42"/>
                  </a:cubicBezTo>
                  <a:cubicBezTo>
                    <a:pt x="8" y="42"/>
                    <a:pt x="7" y="41"/>
                    <a:pt x="7" y="41"/>
                  </a:cubicBezTo>
                  <a:cubicBezTo>
                    <a:pt x="7" y="40"/>
                    <a:pt x="9" y="41"/>
                    <a:pt x="9" y="41"/>
                  </a:cubicBezTo>
                  <a:cubicBezTo>
                    <a:pt x="10" y="41"/>
                    <a:pt x="11" y="40"/>
                    <a:pt x="12" y="41"/>
                  </a:cubicBezTo>
                  <a:cubicBezTo>
                    <a:pt x="13" y="41"/>
                    <a:pt x="13" y="42"/>
                    <a:pt x="14" y="42"/>
                  </a:cubicBezTo>
                  <a:cubicBezTo>
                    <a:pt x="16" y="43"/>
                    <a:pt x="18" y="42"/>
                    <a:pt x="21" y="42"/>
                  </a:cubicBezTo>
                  <a:cubicBezTo>
                    <a:pt x="22" y="43"/>
                    <a:pt x="22" y="43"/>
                    <a:pt x="24" y="42"/>
                  </a:cubicBezTo>
                  <a:cubicBezTo>
                    <a:pt x="25" y="42"/>
                    <a:pt x="24" y="42"/>
                    <a:pt x="24" y="41"/>
                  </a:cubicBezTo>
                  <a:cubicBezTo>
                    <a:pt x="25" y="41"/>
                    <a:pt x="26" y="40"/>
                    <a:pt x="26" y="40"/>
                  </a:cubicBezTo>
                  <a:cubicBezTo>
                    <a:pt x="26" y="37"/>
                    <a:pt x="21" y="40"/>
                    <a:pt x="23" y="37"/>
                  </a:cubicBezTo>
                  <a:cubicBezTo>
                    <a:pt x="20" y="36"/>
                    <a:pt x="18" y="35"/>
                    <a:pt x="15" y="35"/>
                  </a:cubicBezTo>
                  <a:cubicBezTo>
                    <a:pt x="16" y="33"/>
                    <a:pt x="16" y="33"/>
                    <a:pt x="14" y="32"/>
                  </a:cubicBezTo>
                  <a:cubicBezTo>
                    <a:pt x="14" y="32"/>
                    <a:pt x="14" y="31"/>
                    <a:pt x="13" y="31"/>
                  </a:cubicBezTo>
                  <a:cubicBezTo>
                    <a:pt x="13" y="31"/>
                    <a:pt x="11" y="31"/>
                    <a:pt x="10" y="30"/>
                  </a:cubicBezTo>
                  <a:cubicBezTo>
                    <a:pt x="10" y="30"/>
                    <a:pt x="11" y="27"/>
                    <a:pt x="10" y="27"/>
                  </a:cubicBezTo>
                  <a:cubicBezTo>
                    <a:pt x="9" y="27"/>
                    <a:pt x="10" y="28"/>
                    <a:pt x="9" y="28"/>
                  </a:cubicBezTo>
                  <a:cubicBezTo>
                    <a:pt x="8" y="28"/>
                    <a:pt x="7" y="27"/>
                    <a:pt x="6" y="27"/>
                  </a:cubicBezTo>
                  <a:cubicBezTo>
                    <a:pt x="8" y="24"/>
                    <a:pt x="12" y="24"/>
                    <a:pt x="15" y="22"/>
                  </a:cubicBezTo>
                  <a:cubicBezTo>
                    <a:pt x="14" y="19"/>
                    <a:pt x="18" y="19"/>
                    <a:pt x="19" y="18"/>
                  </a:cubicBezTo>
                  <a:cubicBezTo>
                    <a:pt x="20" y="16"/>
                    <a:pt x="19" y="15"/>
                    <a:pt x="20" y="14"/>
                  </a:cubicBezTo>
                  <a:cubicBezTo>
                    <a:pt x="22" y="16"/>
                    <a:pt x="23" y="15"/>
                    <a:pt x="27" y="15"/>
                  </a:cubicBezTo>
                  <a:cubicBezTo>
                    <a:pt x="29" y="12"/>
                    <a:pt x="32" y="10"/>
                    <a:pt x="37" y="11"/>
                  </a:cubicBezTo>
                  <a:cubicBezTo>
                    <a:pt x="38" y="11"/>
                    <a:pt x="38" y="9"/>
                    <a:pt x="38" y="9"/>
                  </a:cubicBezTo>
                  <a:cubicBezTo>
                    <a:pt x="40" y="8"/>
                    <a:pt x="44" y="10"/>
                    <a:pt x="44" y="7"/>
                  </a:cubicBezTo>
                  <a:cubicBezTo>
                    <a:pt x="45" y="7"/>
                    <a:pt x="45" y="9"/>
                    <a:pt x="46" y="9"/>
                  </a:cubicBezTo>
                  <a:cubicBezTo>
                    <a:pt x="47" y="10"/>
                    <a:pt x="49" y="8"/>
                    <a:pt x="49" y="11"/>
                  </a:cubicBezTo>
                  <a:cubicBezTo>
                    <a:pt x="53" y="11"/>
                    <a:pt x="57" y="11"/>
                    <a:pt x="61" y="11"/>
                  </a:cubicBezTo>
                  <a:cubicBezTo>
                    <a:pt x="57" y="15"/>
                    <a:pt x="67" y="9"/>
                    <a:pt x="64" y="14"/>
                  </a:cubicBezTo>
                  <a:cubicBezTo>
                    <a:pt x="66" y="14"/>
                    <a:pt x="68" y="14"/>
                    <a:pt x="68" y="12"/>
                  </a:cubicBezTo>
                  <a:cubicBezTo>
                    <a:pt x="70" y="14"/>
                    <a:pt x="74" y="13"/>
                    <a:pt x="76" y="14"/>
                  </a:cubicBezTo>
                  <a:cubicBezTo>
                    <a:pt x="77" y="14"/>
                    <a:pt x="76" y="15"/>
                    <a:pt x="77" y="15"/>
                  </a:cubicBezTo>
                  <a:cubicBezTo>
                    <a:pt x="78" y="15"/>
                    <a:pt x="78" y="16"/>
                    <a:pt x="79" y="16"/>
                  </a:cubicBezTo>
                  <a:cubicBezTo>
                    <a:pt x="82" y="16"/>
                    <a:pt x="82" y="14"/>
                    <a:pt x="84" y="16"/>
                  </a:cubicBezTo>
                  <a:cubicBezTo>
                    <a:pt x="84" y="16"/>
                    <a:pt x="95" y="16"/>
                    <a:pt x="96" y="17"/>
                  </a:cubicBezTo>
                  <a:cubicBezTo>
                    <a:pt x="98" y="18"/>
                    <a:pt x="103" y="18"/>
                    <a:pt x="107" y="19"/>
                  </a:cubicBezTo>
                  <a:cubicBezTo>
                    <a:pt x="108" y="20"/>
                    <a:pt x="110" y="20"/>
                    <a:pt x="110" y="22"/>
                  </a:cubicBezTo>
                  <a:cubicBezTo>
                    <a:pt x="113" y="23"/>
                    <a:pt x="114" y="25"/>
                    <a:pt x="117" y="23"/>
                  </a:cubicBezTo>
                  <a:cubicBezTo>
                    <a:pt x="118" y="26"/>
                    <a:pt x="122" y="25"/>
                    <a:pt x="125" y="25"/>
                  </a:cubicBezTo>
                  <a:cubicBezTo>
                    <a:pt x="125" y="24"/>
                    <a:pt x="124" y="24"/>
                    <a:pt x="123" y="24"/>
                  </a:cubicBezTo>
                  <a:cubicBezTo>
                    <a:pt x="125" y="22"/>
                    <a:pt x="127" y="20"/>
                    <a:pt x="131" y="20"/>
                  </a:cubicBezTo>
                  <a:cubicBezTo>
                    <a:pt x="131" y="21"/>
                    <a:pt x="132" y="21"/>
                    <a:pt x="132" y="20"/>
                  </a:cubicBezTo>
                  <a:cubicBezTo>
                    <a:pt x="133" y="21"/>
                    <a:pt x="132" y="22"/>
                    <a:pt x="134" y="22"/>
                  </a:cubicBezTo>
                  <a:cubicBezTo>
                    <a:pt x="136" y="23"/>
                    <a:pt x="135" y="21"/>
                    <a:pt x="136" y="20"/>
                  </a:cubicBezTo>
                  <a:cubicBezTo>
                    <a:pt x="138" y="19"/>
                    <a:pt x="138" y="20"/>
                    <a:pt x="139" y="20"/>
                  </a:cubicBezTo>
                  <a:cubicBezTo>
                    <a:pt x="140" y="20"/>
                    <a:pt x="139" y="18"/>
                    <a:pt x="141" y="17"/>
                  </a:cubicBezTo>
                  <a:cubicBezTo>
                    <a:pt x="143" y="16"/>
                    <a:pt x="144" y="18"/>
                    <a:pt x="144" y="17"/>
                  </a:cubicBezTo>
                  <a:cubicBezTo>
                    <a:pt x="146" y="17"/>
                    <a:pt x="145" y="19"/>
                    <a:pt x="143" y="19"/>
                  </a:cubicBezTo>
                  <a:cubicBezTo>
                    <a:pt x="144" y="21"/>
                    <a:pt x="151" y="16"/>
                    <a:pt x="153" y="20"/>
                  </a:cubicBezTo>
                  <a:cubicBezTo>
                    <a:pt x="156" y="20"/>
                    <a:pt x="150" y="17"/>
                    <a:pt x="154" y="17"/>
                  </a:cubicBezTo>
                  <a:cubicBezTo>
                    <a:pt x="154" y="15"/>
                    <a:pt x="155" y="15"/>
                    <a:pt x="157" y="15"/>
                  </a:cubicBezTo>
                  <a:cubicBezTo>
                    <a:pt x="157" y="16"/>
                    <a:pt x="157" y="17"/>
                    <a:pt x="157" y="18"/>
                  </a:cubicBezTo>
                  <a:cubicBezTo>
                    <a:pt x="159" y="15"/>
                    <a:pt x="159" y="19"/>
                    <a:pt x="161" y="20"/>
                  </a:cubicBezTo>
                  <a:cubicBezTo>
                    <a:pt x="164" y="20"/>
                    <a:pt x="166" y="19"/>
                    <a:pt x="167" y="18"/>
                  </a:cubicBezTo>
                  <a:cubicBezTo>
                    <a:pt x="168" y="18"/>
                    <a:pt x="171" y="18"/>
                    <a:pt x="170" y="21"/>
                  </a:cubicBezTo>
                  <a:cubicBezTo>
                    <a:pt x="172" y="21"/>
                    <a:pt x="174" y="20"/>
                    <a:pt x="175" y="18"/>
                  </a:cubicBezTo>
                  <a:cubicBezTo>
                    <a:pt x="177" y="19"/>
                    <a:pt x="178" y="17"/>
                    <a:pt x="180" y="20"/>
                  </a:cubicBezTo>
                  <a:cubicBezTo>
                    <a:pt x="183" y="20"/>
                    <a:pt x="185" y="20"/>
                    <a:pt x="187" y="20"/>
                  </a:cubicBezTo>
                  <a:cubicBezTo>
                    <a:pt x="187" y="20"/>
                    <a:pt x="186" y="21"/>
                    <a:pt x="186" y="21"/>
                  </a:cubicBezTo>
                  <a:cubicBezTo>
                    <a:pt x="186" y="21"/>
                    <a:pt x="189" y="22"/>
                    <a:pt x="188" y="22"/>
                  </a:cubicBezTo>
                  <a:cubicBezTo>
                    <a:pt x="189" y="22"/>
                    <a:pt x="190" y="21"/>
                    <a:pt x="191" y="21"/>
                  </a:cubicBezTo>
                  <a:cubicBezTo>
                    <a:pt x="191" y="21"/>
                    <a:pt x="191" y="23"/>
                    <a:pt x="191" y="23"/>
                  </a:cubicBezTo>
                  <a:cubicBezTo>
                    <a:pt x="194" y="25"/>
                    <a:pt x="197" y="22"/>
                    <a:pt x="200" y="23"/>
                  </a:cubicBezTo>
                  <a:cubicBezTo>
                    <a:pt x="201" y="24"/>
                    <a:pt x="202" y="24"/>
                    <a:pt x="203" y="24"/>
                  </a:cubicBezTo>
                  <a:cubicBezTo>
                    <a:pt x="202" y="28"/>
                    <a:pt x="207" y="25"/>
                    <a:pt x="206" y="27"/>
                  </a:cubicBezTo>
                  <a:cubicBezTo>
                    <a:pt x="207" y="29"/>
                    <a:pt x="204" y="29"/>
                    <a:pt x="204" y="30"/>
                  </a:cubicBezTo>
                  <a:cubicBezTo>
                    <a:pt x="204" y="32"/>
                    <a:pt x="205" y="32"/>
                    <a:pt x="205" y="33"/>
                  </a:cubicBezTo>
                  <a:cubicBezTo>
                    <a:pt x="215" y="32"/>
                    <a:pt x="224" y="32"/>
                    <a:pt x="232" y="35"/>
                  </a:cubicBezTo>
                  <a:cubicBezTo>
                    <a:pt x="231" y="36"/>
                    <a:pt x="231" y="36"/>
                    <a:pt x="231" y="38"/>
                  </a:cubicBezTo>
                  <a:cubicBezTo>
                    <a:pt x="233" y="38"/>
                    <a:pt x="233" y="36"/>
                    <a:pt x="235" y="37"/>
                  </a:cubicBezTo>
                  <a:cubicBezTo>
                    <a:pt x="234" y="33"/>
                    <a:pt x="235" y="34"/>
                    <a:pt x="234" y="31"/>
                  </a:cubicBezTo>
                  <a:cubicBezTo>
                    <a:pt x="235" y="29"/>
                    <a:pt x="242" y="29"/>
                    <a:pt x="240" y="28"/>
                  </a:cubicBezTo>
                  <a:cubicBezTo>
                    <a:pt x="240" y="26"/>
                    <a:pt x="241" y="28"/>
                    <a:pt x="242" y="28"/>
                  </a:cubicBezTo>
                  <a:cubicBezTo>
                    <a:pt x="243" y="29"/>
                    <a:pt x="244" y="29"/>
                    <a:pt x="244" y="30"/>
                  </a:cubicBezTo>
                  <a:cubicBezTo>
                    <a:pt x="248" y="31"/>
                    <a:pt x="251" y="29"/>
                    <a:pt x="254" y="30"/>
                  </a:cubicBezTo>
                  <a:cubicBezTo>
                    <a:pt x="254" y="30"/>
                    <a:pt x="254" y="31"/>
                    <a:pt x="255" y="31"/>
                  </a:cubicBezTo>
                  <a:cubicBezTo>
                    <a:pt x="256" y="31"/>
                    <a:pt x="256" y="32"/>
                    <a:pt x="257" y="32"/>
                  </a:cubicBezTo>
                  <a:cubicBezTo>
                    <a:pt x="260" y="32"/>
                    <a:pt x="263" y="30"/>
                    <a:pt x="268" y="31"/>
                  </a:cubicBezTo>
                  <a:cubicBezTo>
                    <a:pt x="271" y="29"/>
                    <a:pt x="270" y="27"/>
                    <a:pt x="271" y="25"/>
                  </a:cubicBezTo>
                  <a:cubicBezTo>
                    <a:pt x="270" y="22"/>
                    <a:pt x="268" y="23"/>
                    <a:pt x="267" y="22"/>
                  </a:cubicBezTo>
                  <a:cubicBezTo>
                    <a:pt x="268" y="17"/>
                    <a:pt x="276" y="20"/>
                    <a:pt x="279" y="21"/>
                  </a:cubicBezTo>
                  <a:cubicBezTo>
                    <a:pt x="278" y="23"/>
                    <a:pt x="277" y="23"/>
                    <a:pt x="276" y="23"/>
                  </a:cubicBezTo>
                  <a:cubicBezTo>
                    <a:pt x="278" y="25"/>
                    <a:pt x="276" y="26"/>
                    <a:pt x="275" y="27"/>
                  </a:cubicBezTo>
                  <a:cubicBezTo>
                    <a:pt x="274" y="29"/>
                    <a:pt x="276" y="29"/>
                    <a:pt x="278" y="29"/>
                  </a:cubicBezTo>
                  <a:cubicBezTo>
                    <a:pt x="276" y="32"/>
                    <a:pt x="279" y="32"/>
                    <a:pt x="277" y="35"/>
                  </a:cubicBezTo>
                  <a:cubicBezTo>
                    <a:pt x="280" y="36"/>
                    <a:pt x="282" y="30"/>
                    <a:pt x="281" y="31"/>
                  </a:cubicBezTo>
                  <a:cubicBezTo>
                    <a:pt x="281" y="31"/>
                    <a:pt x="284" y="33"/>
                    <a:pt x="283" y="29"/>
                  </a:cubicBezTo>
                  <a:cubicBezTo>
                    <a:pt x="287" y="30"/>
                    <a:pt x="286" y="25"/>
                    <a:pt x="288" y="24"/>
                  </a:cubicBezTo>
                  <a:cubicBezTo>
                    <a:pt x="287" y="22"/>
                    <a:pt x="285" y="19"/>
                    <a:pt x="282" y="20"/>
                  </a:cubicBezTo>
                  <a:cubicBezTo>
                    <a:pt x="283" y="18"/>
                    <a:pt x="280" y="16"/>
                    <a:pt x="277" y="15"/>
                  </a:cubicBezTo>
                  <a:cubicBezTo>
                    <a:pt x="277" y="13"/>
                    <a:pt x="277" y="12"/>
                    <a:pt x="276" y="12"/>
                  </a:cubicBezTo>
                  <a:cubicBezTo>
                    <a:pt x="276" y="10"/>
                    <a:pt x="279" y="9"/>
                    <a:pt x="279" y="7"/>
                  </a:cubicBezTo>
                  <a:cubicBezTo>
                    <a:pt x="279" y="7"/>
                    <a:pt x="281" y="6"/>
                    <a:pt x="281" y="5"/>
                  </a:cubicBezTo>
                  <a:cubicBezTo>
                    <a:pt x="278" y="3"/>
                    <a:pt x="284" y="6"/>
                    <a:pt x="282" y="3"/>
                  </a:cubicBezTo>
                  <a:cubicBezTo>
                    <a:pt x="282" y="0"/>
                    <a:pt x="284" y="4"/>
                    <a:pt x="284" y="4"/>
                  </a:cubicBezTo>
                  <a:cubicBezTo>
                    <a:pt x="285" y="5"/>
                    <a:pt x="287" y="4"/>
                    <a:pt x="288" y="4"/>
                  </a:cubicBezTo>
                  <a:cubicBezTo>
                    <a:pt x="289" y="4"/>
                    <a:pt x="287" y="6"/>
                    <a:pt x="287" y="6"/>
                  </a:cubicBezTo>
                  <a:cubicBezTo>
                    <a:pt x="288" y="7"/>
                    <a:pt x="290" y="6"/>
                    <a:pt x="290" y="6"/>
                  </a:cubicBezTo>
                  <a:cubicBezTo>
                    <a:pt x="291" y="7"/>
                    <a:pt x="290" y="9"/>
                    <a:pt x="290" y="9"/>
                  </a:cubicBezTo>
                  <a:cubicBezTo>
                    <a:pt x="290" y="9"/>
                    <a:pt x="292" y="9"/>
                    <a:pt x="292" y="9"/>
                  </a:cubicBezTo>
                  <a:cubicBezTo>
                    <a:pt x="293" y="11"/>
                    <a:pt x="290" y="10"/>
                    <a:pt x="292" y="13"/>
                  </a:cubicBezTo>
                  <a:cubicBezTo>
                    <a:pt x="292" y="13"/>
                    <a:pt x="293" y="14"/>
                    <a:pt x="293" y="15"/>
                  </a:cubicBezTo>
                  <a:cubicBezTo>
                    <a:pt x="293" y="15"/>
                    <a:pt x="292" y="15"/>
                    <a:pt x="292" y="16"/>
                  </a:cubicBezTo>
                  <a:cubicBezTo>
                    <a:pt x="292" y="17"/>
                    <a:pt x="291" y="17"/>
                    <a:pt x="291" y="19"/>
                  </a:cubicBezTo>
                  <a:cubicBezTo>
                    <a:pt x="291" y="20"/>
                    <a:pt x="297" y="20"/>
                    <a:pt x="296" y="18"/>
                  </a:cubicBezTo>
                  <a:cubicBezTo>
                    <a:pt x="298" y="18"/>
                    <a:pt x="297" y="20"/>
                    <a:pt x="300" y="20"/>
                  </a:cubicBezTo>
                  <a:cubicBezTo>
                    <a:pt x="298" y="21"/>
                    <a:pt x="300" y="21"/>
                    <a:pt x="300" y="24"/>
                  </a:cubicBezTo>
                  <a:cubicBezTo>
                    <a:pt x="304" y="25"/>
                    <a:pt x="303" y="21"/>
                    <a:pt x="306" y="23"/>
                  </a:cubicBezTo>
                  <a:cubicBezTo>
                    <a:pt x="307" y="24"/>
                    <a:pt x="307" y="23"/>
                    <a:pt x="307" y="22"/>
                  </a:cubicBezTo>
                  <a:cubicBezTo>
                    <a:pt x="310" y="23"/>
                    <a:pt x="306" y="23"/>
                    <a:pt x="308" y="25"/>
                  </a:cubicBezTo>
                  <a:cubicBezTo>
                    <a:pt x="308" y="25"/>
                    <a:pt x="310" y="26"/>
                    <a:pt x="310" y="26"/>
                  </a:cubicBezTo>
                  <a:cubicBezTo>
                    <a:pt x="310" y="28"/>
                    <a:pt x="307" y="29"/>
                    <a:pt x="308" y="32"/>
                  </a:cubicBezTo>
                  <a:close/>
                  <a:moveTo>
                    <a:pt x="195" y="42"/>
                  </a:moveTo>
                  <a:cubicBezTo>
                    <a:pt x="194" y="41"/>
                    <a:pt x="196" y="40"/>
                    <a:pt x="195" y="40"/>
                  </a:cubicBezTo>
                  <a:cubicBezTo>
                    <a:pt x="195" y="40"/>
                    <a:pt x="195" y="41"/>
                    <a:pt x="194" y="41"/>
                  </a:cubicBezTo>
                  <a:cubicBezTo>
                    <a:pt x="194" y="39"/>
                    <a:pt x="194" y="38"/>
                    <a:pt x="193" y="38"/>
                  </a:cubicBezTo>
                  <a:cubicBezTo>
                    <a:pt x="192" y="39"/>
                    <a:pt x="187" y="42"/>
                    <a:pt x="185" y="40"/>
                  </a:cubicBezTo>
                  <a:cubicBezTo>
                    <a:pt x="185" y="37"/>
                    <a:pt x="190" y="40"/>
                    <a:pt x="188" y="37"/>
                  </a:cubicBezTo>
                  <a:cubicBezTo>
                    <a:pt x="187" y="36"/>
                    <a:pt x="186" y="37"/>
                    <a:pt x="186" y="36"/>
                  </a:cubicBezTo>
                  <a:cubicBezTo>
                    <a:pt x="184" y="35"/>
                    <a:pt x="184" y="37"/>
                    <a:pt x="182" y="38"/>
                  </a:cubicBezTo>
                  <a:cubicBezTo>
                    <a:pt x="180" y="38"/>
                    <a:pt x="178" y="38"/>
                    <a:pt x="176" y="39"/>
                  </a:cubicBezTo>
                  <a:cubicBezTo>
                    <a:pt x="176" y="39"/>
                    <a:pt x="175" y="39"/>
                    <a:pt x="175" y="40"/>
                  </a:cubicBezTo>
                  <a:cubicBezTo>
                    <a:pt x="171" y="40"/>
                    <a:pt x="168" y="41"/>
                    <a:pt x="165" y="41"/>
                  </a:cubicBezTo>
                  <a:cubicBezTo>
                    <a:pt x="166" y="42"/>
                    <a:pt x="164" y="43"/>
                    <a:pt x="165" y="43"/>
                  </a:cubicBezTo>
                  <a:cubicBezTo>
                    <a:pt x="165" y="42"/>
                    <a:pt x="166" y="43"/>
                    <a:pt x="166" y="44"/>
                  </a:cubicBezTo>
                  <a:cubicBezTo>
                    <a:pt x="170" y="45"/>
                    <a:pt x="176" y="41"/>
                    <a:pt x="178" y="44"/>
                  </a:cubicBezTo>
                  <a:cubicBezTo>
                    <a:pt x="175" y="42"/>
                    <a:pt x="177" y="45"/>
                    <a:pt x="175" y="45"/>
                  </a:cubicBezTo>
                  <a:cubicBezTo>
                    <a:pt x="173" y="45"/>
                    <a:pt x="172" y="46"/>
                    <a:pt x="171" y="47"/>
                  </a:cubicBezTo>
                  <a:cubicBezTo>
                    <a:pt x="176" y="48"/>
                    <a:pt x="179" y="46"/>
                    <a:pt x="183" y="46"/>
                  </a:cubicBezTo>
                  <a:cubicBezTo>
                    <a:pt x="183" y="47"/>
                    <a:pt x="183" y="49"/>
                    <a:pt x="184" y="49"/>
                  </a:cubicBezTo>
                  <a:cubicBezTo>
                    <a:pt x="184" y="48"/>
                    <a:pt x="186" y="48"/>
                    <a:pt x="187" y="48"/>
                  </a:cubicBezTo>
                  <a:cubicBezTo>
                    <a:pt x="187" y="46"/>
                    <a:pt x="188" y="45"/>
                    <a:pt x="189" y="44"/>
                  </a:cubicBezTo>
                  <a:cubicBezTo>
                    <a:pt x="191" y="43"/>
                    <a:pt x="190" y="44"/>
                    <a:pt x="193" y="44"/>
                  </a:cubicBezTo>
                  <a:cubicBezTo>
                    <a:pt x="193" y="43"/>
                    <a:pt x="193" y="42"/>
                    <a:pt x="195" y="42"/>
                  </a:cubicBezTo>
                  <a:close/>
                  <a:moveTo>
                    <a:pt x="201" y="75"/>
                  </a:moveTo>
                  <a:cubicBezTo>
                    <a:pt x="202" y="72"/>
                    <a:pt x="205" y="73"/>
                    <a:pt x="206" y="72"/>
                  </a:cubicBezTo>
                  <a:cubicBezTo>
                    <a:pt x="206" y="72"/>
                    <a:pt x="208" y="72"/>
                    <a:pt x="208" y="72"/>
                  </a:cubicBezTo>
                  <a:cubicBezTo>
                    <a:pt x="210" y="71"/>
                    <a:pt x="211" y="72"/>
                    <a:pt x="213" y="71"/>
                  </a:cubicBezTo>
                  <a:cubicBezTo>
                    <a:pt x="213" y="71"/>
                    <a:pt x="214" y="69"/>
                    <a:pt x="214" y="69"/>
                  </a:cubicBezTo>
                  <a:cubicBezTo>
                    <a:pt x="216" y="67"/>
                    <a:pt x="218" y="70"/>
                    <a:pt x="219" y="68"/>
                  </a:cubicBezTo>
                  <a:cubicBezTo>
                    <a:pt x="218" y="68"/>
                    <a:pt x="218" y="67"/>
                    <a:pt x="219" y="67"/>
                  </a:cubicBezTo>
                  <a:cubicBezTo>
                    <a:pt x="221" y="67"/>
                    <a:pt x="221" y="66"/>
                    <a:pt x="221" y="67"/>
                  </a:cubicBezTo>
                  <a:cubicBezTo>
                    <a:pt x="222" y="68"/>
                    <a:pt x="223" y="66"/>
                    <a:pt x="222" y="66"/>
                  </a:cubicBezTo>
                  <a:cubicBezTo>
                    <a:pt x="221" y="67"/>
                    <a:pt x="223" y="64"/>
                    <a:pt x="224" y="66"/>
                  </a:cubicBezTo>
                  <a:cubicBezTo>
                    <a:pt x="225" y="64"/>
                    <a:pt x="226" y="64"/>
                    <a:pt x="226" y="62"/>
                  </a:cubicBezTo>
                  <a:cubicBezTo>
                    <a:pt x="223" y="61"/>
                    <a:pt x="222" y="63"/>
                    <a:pt x="219" y="62"/>
                  </a:cubicBezTo>
                  <a:cubicBezTo>
                    <a:pt x="219" y="64"/>
                    <a:pt x="218" y="65"/>
                    <a:pt x="217" y="65"/>
                  </a:cubicBezTo>
                  <a:cubicBezTo>
                    <a:pt x="214" y="67"/>
                    <a:pt x="214" y="65"/>
                    <a:pt x="212" y="65"/>
                  </a:cubicBezTo>
                  <a:cubicBezTo>
                    <a:pt x="211" y="65"/>
                    <a:pt x="212" y="66"/>
                    <a:pt x="210" y="66"/>
                  </a:cubicBezTo>
                  <a:cubicBezTo>
                    <a:pt x="209" y="66"/>
                    <a:pt x="208" y="65"/>
                    <a:pt x="206" y="65"/>
                  </a:cubicBezTo>
                  <a:cubicBezTo>
                    <a:pt x="206" y="65"/>
                    <a:pt x="206" y="63"/>
                    <a:pt x="205" y="63"/>
                  </a:cubicBezTo>
                  <a:cubicBezTo>
                    <a:pt x="205" y="65"/>
                    <a:pt x="205" y="66"/>
                    <a:pt x="204" y="66"/>
                  </a:cubicBezTo>
                  <a:cubicBezTo>
                    <a:pt x="204" y="68"/>
                    <a:pt x="206" y="67"/>
                    <a:pt x="206" y="68"/>
                  </a:cubicBezTo>
                  <a:cubicBezTo>
                    <a:pt x="203" y="68"/>
                    <a:pt x="203" y="69"/>
                    <a:pt x="202" y="70"/>
                  </a:cubicBezTo>
                  <a:cubicBezTo>
                    <a:pt x="201" y="71"/>
                    <a:pt x="199" y="70"/>
                    <a:pt x="199" y="72"/>
                  </a:cubicBezTo>
                  <a:cubicBezTo>
                    <a:pt x="198" y="74"/>
                    <a:pt x="194" y="72"/>
                    <a:pt x="196" y="75"/>
                  </a:cubicBezTo>
                  <a:cubicBezTo>
                    <a:pt x="198" y="75"/>
                    <a:pt x="200" y="75"/>
                    <a:pt x="201" y="75"/>
                  </a:cubicBezTo>
                  <a:close/>
                  <a:moveTo>
                    <a:pt x="271" y="112"/>
                  </a:moveTo>
                  <a:cubicBezTo>
                    <a:pt x="270" y="112"/>
                    <a:pt x="271" y="113"/>
                    <a:pt x="270" y="113"/>
                  </a:cubicBezTo>
                  <a:cubicBezTo>
                    <a:pt x="270" y="113"/>
                    <a:pt x="267" y="114"/>
                    <a:pt x="267" y="114"/>
                  </a:cubicBezTo>
                  <a:cubicBezTo>
                    <a:pt x="267" y="115"/>
                    <a:pt x="268" y="118"/>
                    <a:pt x="266" y="118"/>
                  </a:cubicBezTo>
                  <a:cubicBezTo>
                    <a:pt x="266" y="117"/>
                    <a:pt x="266" y="115"/>
                    <a:pt x="265" y="115"/>
                  </a:cubicBezTo>
                  <a:cubicBezTo>
                    <a:pt x="265" y="116"/>
                    <a:pt x="265" y="118"/>
                    <a:pt x="265" y="119"/>
                  </a:cubicBezTo>
                  <a:cubicBezTo>
                    <a:pt x="267" y="119"/>
                    <a:pt x="269" y="119"/>
                    <a:pt x="270" y="119"/>
                  </a:cubicBezTo>
                  <a:cubicBezTo>
                    <a:pt x="269" y="120"/>
                    <a:pt x="272" y="121"/>
                    <a:pt x="272" y="123"/>
                  </a:cubicBezTo>
                  <a:cubicBezTo>
                    <a:pt x="273" y="126"/>
                    <a:pt x="273" y="125"/>
                    <a:pt x="275" y="126"/>
                  </a:cubicBezTo>
                  <a:cubicBezTo>
                    <a:pt x="274" y="127"/>
                    <a:pt x="273" y="127"/>
                    <a:pt x="273" y="128"/>
                  </a:cubicBezTo>
                  <a:cubicBezTo>
                    <a:pt x="273" y="130"/>
                    <a:pt x="274" y="130"/>
                    <a:pt x="274" y="131"/>
                  </a:cubicBezTo>
                  <a:cubicBezTo>
                    <a:pt x="275" y="131"/>
                    <a:pt x="277" y="131"/>
                    <a:pt x="278" y="131"/>
                  </a:cubicBezTo>
                  <a:cubicBezTo>
                    <a:pt x="279" y="130"/>
                    <a:pt x="279" y="128"/>
                    <a:pt x="279" y="125"/>
                  </a:cubicBezTo>
                  <a:cubicBezTo>
                    <a:pt x="278" y="125"/>
                    <a:pt x="277" y="124"/>
                    <a:pt x="276" y="124"/>
                  </a:cubicBezTo>
                  <a:cubicBezTo>
                    <a:pt x="278" y="118"/>
                    <a:pt x="276" y="121"/>
                    <a:pt x="275" y="120"/>
                  </a:cubicBezTo>
                  <a:cubicBezTo>
                    <a:pt x="274" y="118"/>
                    <a:pt x="274" y="114"/>
                    <a:pt x="273" y="112"/>
                  </a:cubicBezTo>
                  <a:cubicBezTo>
                    <a:pt x="272" y="112"/>
                    <a:pt x="272" y="112"/>
                    <a:pt x="271" y="112"/>
                  </a:cubicBezTo>
                  <a:close/>
                  <a:moveTo>
                    <a:pt x="308" y="142"/>
                  </a:moveTo>
                  <a:cubicBezTo>
                    <a:pt x="305" y="141"/>
                    <a:pt x="306" y="143"/>
                    <a:pt x="304" y="144"/>
                  </a:cubicBezTo>
                  <a:cubicBezTo>
                    <a:pt x="304" y="143"/>
                    <a:pt x="304" y="142"/>
                    <a:pt x="303" y="143"/>
                  </a:cubicBezTo>
                  <a:cubicBezTo>
                    <a:pt x="303" y="146"/>
                    <a:pt x="299" y="144"/>
                    <a:pt x="298" y="145"/>
                  </a:cubicBezTo>
                  <a:cubicBezTo>
                    <a:pt x="297" y="146"/>
                    <a:pt x="298" y="147"/>
                    <a:pt x="297" y="147"/>
                  </a:cubicBezTo>
                  <a:cubicBezTo>
                    <a:pt x="296" y="148"/>
                    <a:pt x="295" y="147"/>
                    <a:pt x="295" y="148"/>
                  </a:cubicBezTo>
                  <a:cubicBezTo>
                    <a:pt x="297" y="149"/>
                    <a:pt x="295" y="150"/>
                    <a:pt x="295" y="151"/>
                  </a:cubicBezTo>
                  <a:cubicBezTo>
                    <a:pt x="297" y="153"/>
                    <a:pt x="297" y="150"/>
                    <a:pt x="299" y="149"/>
                  </a:cubicBezTo>
                  <a:cubicBezTo>
                    <a:pt x="301" y="149"/>
                    <a:pt x="302" y="150"/>
                    <a:pt x="304" y="149"/>
                  </a:cubicBezTo>
                  <a:cubicBezTo>
                    <a:pt x="306" y="149"/>
                    <a:pt x="306" y="148"/>
                    <a:pt x="307" y="148"/>
                  </a:cubicBezTo>
                  <a:cubicBezTo>
                    <a:pt x="310" y="148"/>
                    <a:pt x="312" y="149"/>
                    <a:pt x="313" y="150"/>
                  </a:cubicBezTo>
                  <a:cubicBezTo>
                    <a:pt x="312" y="150"/>
                    <a:pt x="311" y="150"/>
                    <a:pt x="311" y="151"/>
                  </a:cubicBezTo>
                  <a:cubicBezTo>
                    <a:pt x="312" y="151"/>
                    <a:pt x="312" y="152"/>
                    <a:pt x="312" y="152"/>
                  </a:cubicBezTo>
                  <a:cubicBezTo>
                    <a:pt x="313" y="152"/>
                    <a:pt x="313" y="151"/>
                    <a:pt x="313" y="151"/>
                  </a:cubicBezTo>
                  <a:cubicBezTo>
                    <a:pt x="317" y="152"/>
                    <a:pt x="315" y="152"/>
                    <a:pt x="318" y="150"/>
                  </a:cubicBezTo>
                  <a:cubicBezTo>
                    <a:pt x="321" y="149"/>
                    <a:pt x="323" y="151"/>
                    <a:pt x="325" y="149"/>
                  </a:cubicBezTo>
                  <a:cubicBezTo>
                    <a:pt x="322" y="149"/>
                    <a:pt x="325" y="145"/>
                    <a:pt x="323" y="147"/>
                  </a:cubicBezTo>
                  <a:cubicBezTo>
                    <a:pt x="321" y="149"/>
                    <a:pt x="321" y="144"/>
                    <a:pt x="321" y="144"/>
                  </a:cubicBezTo>
                  <a:cubicBezTo>
                    <a:pt x="320" y="143"/>
                    <a:pt x="318" y="144"/>
                    <a:pt x="319" y="142"/>
                  </a:cubicBezTo>
                  <a:cubicBezTo>
                    <a:pt x="317" y="142"/>
                    <a:pt x="316" y="142"/>
                    <a:pt x="314" y="142"/>
                  </a:cubicBezTo>
                  <a:cubicBezTo>
                    <a:pt x="314" y="140"/>
                    <a:pt x="315" y="140"/>
                    <a:pt x="314" y="139"/>
                  </a:cubicBezTo>
                  <a:cubicBezTo>
                    <a:pt x="311" y="140"/>
                    <a:pt x="312" y="139"/>
                    <a:pt x="308" y="139"/>
                  </a:cubicBezTo>
                  <a:cubicBezTo>
                    <a:pt x="308" y="140"/>
                    <a:pt x="307" y="140"/>
                    <a:pt x="308" y="142"/>
                  </a:cubicBezTo>
                  <a:close/>
                  <a:moveTo>
                    <a:pt x="334" y="166"/>
                  </a:moveTo>
                  <a:cubicBezTo>
                    <a:pt x="334" y="166"/>
                    <a:pt x="333" y="165"/>
                    <a:pt x="333" y="165"/>
                  </a:cubicBezTo>
                  <a:cubicBezTo>
                    <a:pt x="337" y="165"/>
                    <a:pt x="333" y="158"/>
                    <a:pt x="337" y="159"/>
                  </a:cubicBezTo>
                  <a:cubicBezTo>
                    <a:pt x="339" y="161"/>
                    <a:pt x="340" y="158"/>
                    <a:pt x="343" y="159"/>
                  </a:cubicBezTo>
                  <a:cubicBezTo>
                    <a:pt x="341" y="153"/>
                    <a:pt x="334" y="152"/>
                    <a:pt x="328" y="153"/>
                  </a:cubicBezTo>
                  <a:cubicBezTo>
                    <a:pt x="328" y="153"/>
                    <a:pt x="327" y="152"/>
                    <a:pt x="327" y="151"/>
                  </a:cubicBezTo>
                  <a:cubicBezTo>
                    <a:pt x="325" y="151"/>
                    <a:pt x="325" y="153"/>
                    <a:pt x="323" y="153"/>
                  </a:cubicBezTo>
                  <a:cubicBezTo>
                    <a:pt x="321" y="153"/>
                    <a:pt x="321" y="152"/>
                    <a:pt x="320" y="152"/>
                  </a:cubicBezTo>
                  <a:cubicBezTo>
                    <a:pt x="318" y="153"/>
                    <a:pt x="318" y="154"/>
                    <a:pt x="317" y="154"/>
                  </a:cubicBezTo>
                  <a:cubicBezTo>
                    <a:pt x="316" y="155"/>
                    <a:pt x="315" y="155"/>
                    <a:pt x="313" y="155"/>
                  </a:cubicBezTo>
                  <a:cubicBezTo>
                    <a:pt x="313" y="157"/>
                    <a:pt x="312" y="157"/>
                    <a:pt x="311" y="158"/>
                  </a:cubicBezTo>
                  <a:cubicBezTo>
                    <a:pt x="311" y="166"/>
                    <a:pt x="310" y="166"/>
                    <a:pt x="310" y="174"/>
                  </a:cubicBezTo>
                  <a:cubicBezTo>
                    <a:pt x="314" y="176"/>
                    <a:pt x="312" y="172"/>
                    <a:pt x="315" y="172"/>
                  </a:cubicBezTo>
                  <a:cubicBezTo>
                    <a:pt x="315" y="171"/>
                    <a:pt x="315" y="169"/>
                    <a:pt x="316" y="168"/>
                  </a:cubicBezTo>
                  <a:cubicBezTo>
                    <a:pt x="317" y="166"/>
                    <a:pt x="316" y="164"/>
                    <a:pt x="317" y="161"/>
                  </a:cubicBezTo>
                  <a:cubicBezTo>
                    <a:pt x="317" y="161"/>
                    <a:pt x="319" y="159"/>
                    <a:pt x="319" y="159"/>
                  </a:cubicBezTo>
                  <a:cubicBezTo>
                    <a:pt x="319" y="158"/>
                    <a:pt x="318" y="156"/>
                    <a:pt x="320" y="156"/>
                  </a:cubicBezTo>
                  <a:cubicBezTo>
                    <a:pt x="321" y="156"/>
                    <a:pt x="323" y="156"/>
                    <a:pt x="324" y="155"/>
                  </a:cubicBezTo>
                  <a:cubicBezTo>
                    <a:pt x="322" y="158"/>
                    <a:pt x="327" y="156"/>
                    <a:pt x="326" y="158"/>
                  </a:cubicBezTo>
                  <a:cubicBezTo>
                    <a:pt x="327" y="161"/>
                    <a:pt x="327" y="160"/>
                    <a:pt x="326" y="163"/>
                  </a:cubicBezTo>
                  <a:cubicBezTo>
                    <a:pt x="327" y="163"/>
                    <a:pt x="328" y="163"/>
                    <a:pt x="328" y="164"/>
                  </a:cubicBezTo>
                  <a:cubicBezTo>
                    <a:pt x="328" y="164"/>
                    <a:pt x="326" y="164"/>
                    <a:pt x="326" y="165"/>
                  </a:cubicBezTo>
                  <a:cubicBezTo>
                    <a:pt x="330" y="163"/>
                    <a:pt x="333" y="167"/>
                    <a:pt x="334" y="166"/>
                  </a:cubicBezTo>
                  <a:close/>
                  <a:moveTo>
                    <a:pt x="351" y="162"/>
                  </a:moveTo>
                  <a:cubicBezTo>
                    <a:pt x="351" y="162"/>
                    <a:pt x="351" y="164"/>
                    <a:pt x="351" y="164"/>
                  </a:cubicBezTo>
                  <a:cubicBezTo>
                    <a:pt x="350" y="165"/>
                    <a:pt x="345" y="161"/>
                    <a:pt x="344" y="163"/>
                  </a:cubicBezTo>
                  <a:cubicBezTo>
                    <a:pt x="344" y="165"/>
                    <a:pt x="342" y="165"/>
                    <a:pt x="342" y="166"/>
                  </a:cubicBezTo>
                  <a:cubicBezTo>
                    <a:pt x="344" y="168"/>
                    <a:pt x="345" y="167"/>
                    <a:pt x="347" y="167"/>
                  </a:cubicBezTo>
                  <a:cubicBezTo>
                    <a:pt x="350" y="166"/>
                    <a:pt x="353" y="167"/>
                    <a:pt x="354" y="166"/>
                  </a:cubicBezTo>
                  <a:cubicBezTo>
                    <a:pt x="354" y="166"/>
                    <a:pt x="353" y="165"/>
                    <a:pt x="354" y="165"/>
                  </a:cubicBezTo>
                  <a:cubicBezTo>
                    <a:pt x="355" y="164"/>
                    <a:pt x="356" y="165"/>
                    <a:pt x="356" y="164"/>
                  </a:cubicBezTo>
                  <a:cubicBezTo>
                    <a:pt x="354" y="164"/>
                    <a:pt x="353" y="162"/>
                    <a:pt x="351" y="162"/>
                  </a:cubicBezTo>
                  <a:close/>
                  <a:moveTo>
                    <a:pt x="338" y="169"/>
                  </a:moveTo>
                  <a:cubicBezTo>
                    <a:pt x="338" y="169"/>
                    <a:pt x="337" y="168"/>
                    <a:pt x="336" y="168"/>
                  </a:cubicBezTo>
                  <a:cubicBezTo>
                    <a:pt x="336" y="169"/>
                    <a:pt x="336" y="170"/>
                    <a:pt x="336" y="170"/>
                  </a:cubicBezTo>
                  <a:cubicBezTo>
                    <a:pt x="334" y="170"/>
                    <a:pt x="333" y="170"/>
                    <a:pt x="331" y="170"/>
                  </a:cubicBezTo>
                  <a:cubicBezTo>
                    <a:pt x="333" y="174"/>
                    <a:pt x="328" y="171"/>
                    <a:pt x="328" y="173"/>
                  </a:cubicBezTo>
                  <a:cubicBezTo>
                    <a:pt x="329" y="173"/>
                    <a:pt x="330" y="173"/>
                    <a:pt x="331" y="173"/>
                  </a:cubicBezTo>
                  <a:cubicBezTo>
                    <a:pt x="331" y="174"/>
                    <a:pt x="330" y="174"/>
                    <a:pt x="330" y="175"/>
                  </a:cubicBezTo>
                  <a:cubicBezTo>
                    <a:pt x="333" y="176"/>
                    <a:pt x="332" y="173"/>
                    <a:pt x="334" y="173"/>
                  </a:cubicBezTo>
                  <a:cubicBezTo>
                    <a:pt x="335" y="174"/>
                    <a:pt x="337" y="174"/>
                    <a:pt x="339" y="174"/>
                  </a:cubicBezTo>
                  <a:cubicBezTo>
                    <a:pt x="338" y="170"/>
                    <a:pt x="345" y="173"/>
                    <a:pt x="344" y="168"/>
                  </a:cubicBezTo>
                  <a:cubicBezTo>
                    <a:pt x="341" y="167"/>
                    <a:pt x="339" y="169"/>
                    <a:pt x="338" y="16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0" name="Freeform 91"/>
            <p:cNvSpPr/>
            <p:nvPr/>
          </p:nvSpPr>
          <p:spPr bwMode="auto">
            <a:xfrm>
              <a:off x="5703888" y="2849563"/>
              <a:ext cx="179387" cy="271462"/>
            </a:xfrm>
            <a:custGeom>
              <a:avLst/>
              <a:gdLst>
                <a:gd name="T0" fmla="*/ 9 w 31"/>
                <a:gd name="T1" fmla="*/ 5 h 47"/>
                <a:gd name="T2" fmla="*/ 15 w 31"/>
                <a:gd name="T3" fmla="*/ 4 h 47"/>
                <a:gd name="T4" fmla="*/ 16 w 31"/>
                <a:gd name="T5" fmla="*/ 10 h 47"/>
                <a:gd name="T6" fmla="*/ 12 w 31"/>
                <a:gd name="T7" fmla="*/ 13 h 47"/>
                <a:gd name="T8" fmla="*/ 17 w 31"/>
                <a:gd name="T9" fmla="*/ 16 h 47"/>
                <a:gd name="T10" fmla="*/ 20 w 31"/>
                <a:gd name="T11" fmla="*/ 22 h 47"/>
                <a:gd name="T12" fmla="*/ 22 w 31"/>
                <a:gd name="T13" fmla="*/ 24 h 47"/>
                <a:gd name="T14" fmla="*/ 26 w 31"/>
                <a:gd name="T15" fmla="*/ 26 h 47"/>
                <a:gd name="T16" fmla="*/ 24 w 31"/>
                <a:gd name="T17" fmla="*/ 30 h 47"/>
                <a:gd name="T18" fmla="*/ 30 w 31"/>
                <a:gd name="T19" fmla="*/ 31 h 47"/>
                <a:gd name="T20" fmla="*/ 30 w 31"/>
                <a:gd name="T21" fmla="*/ 37 h 47"/>
                <a:gd name="T22" fmla="*/ 28 w 31"/>
                <a:gd name="T23" fmla="*/ 37 h 47"/>
                <a:gd name="T24" fmla="*/ 30 w 31"/>
                <a:gd name="T25" fmla="*/ 37 h 47"/>
                <a:gd name="T26" fmla="*/ 28 w 31"/>
                <a:gd name="T27" fmla="*/ 40 h 47"/>
                <a:gd name="T28" fmla="*/ 25 w 31"/>
                <a:gd name="T29" fmla="*/ 42 h 47"/>
                <a:gd name="T30" fmla="*/ 15 w 31"/>
                <a:gd name="T31" fmla="*/ 41 h 47"/>
                <a:gd name="T32" fmla="*/ 12 w 31"/>
                <a:gd name="T33" fmla="*/ 42 h 47"/>
                <a:gd name="T34" fmla="*/ 5 w 31"/>
                <a:gd name="T35" fmla="*/ 42 h 47"/>
                <a:gd name="T36" fmla="*/ 7 w 31"/>
                <a:gd name="T37" fmla="*/ 41 h 47"/>
                <a:gd name="T38" fmla="*/ 8 w 31"/>
                <a:gd name="T39" fmla="*/ 42 h 47"/>
                <a:gd name="T40" fmla="*/ 9 w 31"/>
                <a:gd name="T41" fmla="*/ 40 h 47"/>
                <a:gd name="T42" fmla="*/ 14 w 31"/>
                <a:gd name="T43" fmla="*/ 39 h 47"/>
                <a:gd name="T44" fmla="*/ 7 w 31"/>
                <a:gd name="T45" fmla="*/ 37 h 47"/>
                <a:gd name="T46" fmla="*/ 7 w 31"/>
                <a:gd name="T47" fmla="*/ 31 h 47"/>
                <a:gd name="T48" fmla="*/ 9 w 31"/>
                <a:gd name="T49" fmla="*/ 30 h 47"/>
                <a:gd name="T50" fmla="*/ 13 w 31"/>
                <a:gd name="T51" fmla="*/ 30 h 47"/>
                <a:gd name="T52" fmla="*/ 13 w 31"/>
                <a:gd name="T53" fmla="*/ 24 h 47"/>
                <a:gd name="T54" fmla="*/ 11 w 31"/>
                <a:gd name="T55" fmla="*/ 20 h 47"/>
                <a:gd name="T56" fmla="*/ 7 w 31"/>
                <a:gd name="T57" fmla="*/ 21 h 47"/>
                <a:gd name="T58" fmla="*/ 7 w 31"/>
                <a:gd name="T59" fmla="*/ 16 h 47"/>
                <a:gd name="T60" fmla="*/ 3 w 31"/>
                <a:gd name="T61" fmla="*/ 15 h 47"/>
                <a:gd name="T62" fmla="*/ 0 w 31"/>
                <a:gd name="T63" fmla="*/ 5 h 47"/>
                <a:gd name="T64" fmla="*/ 5 w 31"/>
                <a:gd name="T65" fmla="*/ 0 h 47"/>
                <a:gd name="T66" fmla="*/ 13 w 31"/>
                <a:gd name="T67" fmla="*/ 0 h 47"/>
                <a:gd name="T68" fmla="*/ 9 w 31"/>
                <a:gd name="T6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47">
                  <a:moveTo>
                    <a:pt x="9" y="5"/>
                  </a:moveTo>
                  <a:cubicBezTo>
                    <a:pt x="9" y="7"/>
                    <a:pt x="13" y="4"/>
                    <a:pt x="15" y="4"/>
                  </a:cubicBezTo>
                  <a:cubicBezTo>
                    <a:pt x="16" y="5"/>
                    <a:pt x="16" y="7"/>
                    <a:pt x="16" y="10"/>
                  </a:cubicBezTo>
                  <a:cubicBezTo>
                    <a:pt x="14" y="10"/>
                    <a:pt x="12" y="11"/>
                    <a:pt x="12" y="13"/>
                  </a:cubicBezTo>
                  <a:cubicBezTo>
                    <a:pt x="12" y="15"/>
                    <a:pt x="14" y="16"/>
                    <a:pt x="17" y="16"/>
                  </a:cubicBezTo>
                  <a:cubicBezTo>
                    <a:pt x="17" y="19"/>
                    <a:pt x="21" y="18"/>
                    <a:pt x="20" y="22"/>
                  </a:cubicBezTo>
                  <a:cubicBezTo>
                    <a:pt x="20" y="23"/>
                    <a:pt x="22" y="23"/>
                    <a:pt x="22" y="24"/>
                  </a:cubicBezTo>
                  <a:cubicBezTo>
                    <a:pt x="22" y="26"/>
                    <a:pt x="25" y="25"/>
                    <a:pt x="26" y="26"/>
                  </a:cubicBezTo>
                  <a:cubicBezTo>
                    <a:pt x="25" y="27"/>
                    <a:pt x="24" y="28"/>
                    <a:pt x="24" y="30"/>
                  </a:cubicBezTo>
                  <a:cubicBezTo>
                    <a:pt x="26" y="30"/>
                    <a:pt x="29" y="30"/>
                    <a:pt x="30" y="31"/>
                  </a:cubicBezTo>
                  <a:cubicBezTo>
                    <a:pt x="29" y="32"/>
                    <a:pt x="31" y="35"/>
                    <a:pt x="30" y="37"/>
                  </a:cubicBezTo>
                  <a:cubicBezTo>
                    <a:pt x="30" y="37"/>
                    <a:pt x="28" y="36"/>
                    <a:pt x="28" y="37"/>
                  </a:cubicBezTo>
                  <a:cubicBezTo>
                    <a:pt x="28" y="37"/>
                    <a:pt x="29" y="37"/>
                    <a:pt x="30" y="37"/>
                  </a:cubicBezTo>
                  <a:cubicBezTo>
                    <a:pt x="29" y="38"/>
                    <a:pt x="28" y="38"/>
                    <a:pt x="28" y="40"/>
                  </a:cubicBezTo>
                  <a:cubicBezTo>
                    <a:pt x="27" y="41"/>
                    <a:pt x="26" y="42"/>
                    <a:pt x="25" y="42"/>
                  </a:cubicBezTo>
                  <a:cubicBezTo>
                    <a:pt x="22" y="42"/>
                    <a:pt x="19" y="41"/>
                    <a:pt x="15" y="41"/>
                  </a:cubicBezTo>
                  <a:cubicBezTo>
                    <a:pt x="14" y="43"/>
                    <a:pt x="15" y="43"/>
                    <a:pt x="12" y="42"/>
                  </a:cubicBezTo>
                  <a:cubicBezTo>
                    <a:pt x="10" y="44"/>
                    <a:pt x="5" y="47"/>
                    <a:pt x="5" y="42"/>
                  </a:cubicBezTo>
                  <a:cubicBezTo>
                    <a:pt x="6" y="43"/>
                    <a:pt x="7" y="41"/>
                    <a:pt x="7" y="41"/>
                  </a:cubicBezTo>
                  <a:cubicBezTo>
                    <a:pt x="7" y="41"/>
                    <a:pt x="8" y="42"/>
                    <a:pt x="8" y="42"/>
                  </a:cubicBezTo>
                  <a:cubicBezTo>
                    <a:pt x="9" y="42"/>
                    <a:pt x="8" y="41"/>
                    <a:pt x="9" y="40"/>
                  </a:cubicBezTo>
                  <a:cubicBezTo>
                    <a:pt x="10" y="39"/>
                    <a:pt x="12" y="40"/>
                    <a:pt x="14" y="39"/>
                  </a:cubicBezTo>
                  <a:cubicBezTo>
                    <a:pt x="14" y="35"/>
                    <a:pt x="9" y="38"/>
                    <a:pt x="7" y="37"/>
                  </a:cubicBezTo>
                  <a:cubicBezTo>
                    <a:pt x="7" y="35"/>
                    <a:pt x="7" y="33"/>
                    <a:pt x="7" y="31"/>
                  </a:cubicBezTo>
                  <a:cubicBezTo>
                    <a:pt x="9" y="31"/>
                    <a:pt x="10" y="30"/>
                    <a:pt x="9" y="30"/>
                  </a:cubicBezTo>
                  <a:cubicBezTo>
                    <a:pt x="9" y="27"/>
                    <a:pt x="11" y="31"/>
                    <a:pt x="13" y="30"/>
                  </a:cubicBezTo>
                  <a:cubicBezTo>
                    <a:pt x="14" y="30"/>
                    <a:pt x="11" y="26"/>
                    <a:pt x="13" y="24"/>
                  </a:cubicBezTo>
                  <a:cubicBezTo>
                    <a:pt x="13" y="22"/>
                    <a:pt x="10" y="23"/>
                    <a:pt x="11" y="20"/>
                  </a:cubicBezTo>
                  <a:cubicBezTo>
                    <a:pt x="10" y="21"/>
                    <a:pt x="8" y="21"/>
                    <a:pt x="7" y="21"/>
                  </a:cubicBezTo>
                  <a:cubicBezTo>
                    <a:pt x="7" y="20"/>
                    <a:pt x="7" y="18"/>
                    <a:pt x="7" y="16"/>
                  </a:cubicBezTo>
                  <a:cubicBezTo>
                    <a:pt x="7" y="15"/>
                    <a:pt x="4" y="16"/>
                    <a:pt x="3" y="15"/>
                  </a:cubicBezTo>
                  <a:cubicBezTo>
                    <a:pt x="5" y="11"/>
                    <a:pt x="4" y="5"/>
                    <a:pt x="0" y="5"/>
                  </a:cubicBezTo>
                  <a:cubicBezTo>
                    <a:pt x="2" y="3"/>
                    <a:pt x="4" y="3"/>
                    <a:pt x="5" y="0"/>
                  </a:cubicBezTo>
                  <a:cubicBezTo>
                    <a:pt x="8" y="0"/>
                    <a:pt x="11" y="0"/>
                    <a:pt x="13" y="0"/>
                  </a:cubicBezTo>
                  <a:cubicBezTo>
                    <a:pt x="12" y="2"/>
                    <a:pt x="10" y="3"/>
                    <a:pt x="9" y="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1" name="Freeform 92"/>
            <p:cNvSpPr/>
            <p:nvPr/>
          </p:nvSpPr>
          <p:spPr bwMode="auto">
            <a:xfrm>
              <a:off x="2379663" y="2860675"/>
              <a:ext cx="47625" cy="41275"/>
            </a:xfrm>
            <a:custGeom>
              <a:avLst/>
              <a:gdLst>
                <a:gd name="T0" fmla="*/ 7 w 8"/>
                <a:gd name="T1" fmla="*/ 1 h 7"/>
                <a:gd name="T2" fmla="*/ 8 w 8"/>
                <a:gd name="T3" fmla="*/ 5 h 7"/>
                <a:gd name="T4" fmla="*/ 3 w 8"/>
                <a:gd name="T5" fmla="*/ 7 h 7"/>
                <a:gd name="T6" fmla="*/ 3 w 8"/>
                <a:gd name="T7" fmla="*/ 5 h 7"/>
                <a:gd name="T8" fmla="*/ 2 w 8"/>
                <a:gd name="T9" fmla="*/ 6 h 7"/>
                <a:gd name="T10" fmla="*/ 3 w 8"/>
                <a:gd name="T11" fmla="*/ 5 h 7"/>
                <a:gd name="T12" fmla="*/ 7 w 8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7" y="1"/>
                  </a:moveTo>
                  <a:cubicBezTo>
                    <a:pt x="6" y="2"/>
                    <a:pt x="7" y="4"/>
                    <a:pt x="8" y="5"/>
                  </a:cubicBezTo>
                  <a:cubicBezTo>
                    <a:pt x="7" y="6"/>
                    <a:pt x="5" y="6"/>
                    <a:pt x="3" y="7"/>
                  </a:cubicBezTo>
                  <a:cubicBezTo>
                    <a:pt x="3" y="6"/>
                    <a:pt x="3" y="6"/>
                    <a:pt x="3" y="5"/>
                  </a:cubicBezTo>
                  <a:cubicBezTo>
                    <a:pt x="3" y="5"/>
                    <a:pt x="3" y="6"/>
                    <a:pt x="2" y="6"/>
                  </a:cubicBezTo>
                  <a:cubicBezTo>
                    <a:pt x="0" y="5"/>
                    <a:pt x="2" y="5"/>
                    <a:pt x="3" y="5"/>
                  </a:cubicBezTo>
                  <a:cubicBezTo>
                    <a:pt x="3" y="4"/>
                    <a:pt x="5" y="0"/>
                    <a:pt x="7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2" name="Freeform 93"/>
            <p:cNvSpPr/>
            <p:nvPr/>
          </p:nvSpPr>
          <p:spPr bwMode="auto">
            <a:xfrm>
              <a:off x="8982075" y="3306763"/>
              <a:ext cx="28575" cy="33337"/>
            </a:xfrm>
            <a:custGeom>
              <a:avLst/>
              <a:gdLst>
                <a:gd name="T0" fmla="*/ 1 w 5"/>
                <a:gd name="T1" fmla="*/ 1 h 6"/>
                <a:gd name="T2" fmla="*/ 5 w 5"/>
                <a:gd name="T3" fmla="*/ 0 h 6"/>
                <a:gd name="T4" fmla="*/ 0 w 5"/>
                <a:gd name="T5" fmla="*/ 5 h 6"/>
                <a:gd name="T6" fmla="*/ 1 w 5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1"/>
                  </a:moveTo>
                  <a:cubicBezTo>
                    <a:pt x="2" y="0"/>
                    <a:pt x="2" y="2"/>
                    <a:pt x="5" y="0"/>
                  </a:cubicBezTo>
                  <a:cubicBezTo>
                    <a:pt x="4" y="3"/>
                    <a:pt x="4" y="6"/>
                    <a:pt x="0" y="5"/>
                  </a:cubicBezTo>
                  <a:cubicBezTo>
                    <a:pt x="0" y="4"/>
                    <a:pt x="4" y="2"/>
                    <a:pt x="1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3" name="Freeform 94"/>
            <p:cNvSpPr/>
            <p:nvPr/>
          </p:nvSpPr>
          <p:spPr bwMode="auto">
            <a:xfrm>
              <a:off x="8285163" y="4178300"/>
              <a:ext cx="223837" cy="255588"/>
            </a:xfrm>
            <a:custGeom>
              <a:avLst/>
              <a:gdLst>
                <a:gd name="T0" fmla="*/ 31 w 39"/>
                <a:gd name="T1" fmla="*/ 2 h 44"/>
                <a:gd name="T2" fmla="*/ 35 w 39"/>
                <a:gd name="T3" fmla="*/ 4 h 44"/>
                <a:gd name="T4" fmla="*/ 39 w 39"/>
                <a:gd name="T5" fmla="*/ 7 h 44"/>
                <a:gd name="T6" fmla="*/ 35 w 39"/>
                <a:gd name="T7" fmla="*/ 12 h 44"/>
                <a:gd name="T8" fmla="*/ 34 w 39"/>
                <a:gd name="T9" fmla="*/ 17 h 44"/>
                <a:gd name="T10" fmla="*/ 36 w 39"/>
                <a:gd name="T11" fmla="*/ 19 h 44"/>
                <a:gd name="T12" fmla="*/ 36 w 39"/>
                <a:gd name="T13" fmla="*/ 22 h 44"/>
                <a:gd name="T14" fmla="*/ 38 w 39"/>
                <a:gd name="T15" fmla="*/ 24 h 44"/>
                <a:gd name="T16" fmla="*/ 33 w 39"/>
                <a:gd name="T17" fmla="*/ 27 h 44"/>
                <a:gd name="T18" fmla="*/ 32 w 39"/>
                <a:gd name="T19" fmla="*/ 32 h 44"/>
                <a:gd name="T20" fmla="*/ 32 w 39"/>
                <a:gd name="T21" fmla="*/ 34 h 44"/>
                <a:gd name="T22" fmla="*/ 30 w 39"/>
                <a:gd name="T23" fmla="*/ 34 h 44"/>
                <a:gd name="T24" fmla="*/ 27 w 39"/>
                <a:gd name="T25" fmla="*/ 37 h 44"/>
                <a:gd name="T26" fmla="*/ 27 w 39"/>
                <a:gd name="T27" fmla="*/ 43 h 44"/>
                <a:gd name="T28" fmla="*/ 18 w 39"/>
                <a:gd name="T29" fmla="*/ 40 h 44"/>
                <a:gd name="T30" fmla="*/ 17 w 39"/>
                <a:gd name="T31" fmla="*/ 42 h 44"/>
                <a:gd name="T32" fmla="*/ 14 w 39"/>
                <a:gd name="T33" fmla="*/ 40 h 44"/>
                <a:gd name="T34" fmla="*/ 9 w 39"/>
                <a:gd name="T35" fmla="*/ 40 h 44"/>
                <a:gd name="T36" fmla="*/ 6 w 39"/>
                <a:gd name="T37" fmla="*/ 39 h 44"/>
                <a:gd name="T38" fmla="*/ 3 w 39"/>
                <a:gd name="T39" fmla="*/ 34 h 44"/>
                <a:gd name="T40" fmla="*/ 4 w 39"/>
                <a:gd name="T41" fmla="*/ 30 h 44"/>
                <a:gd name="T42" fmla="*/ 3 w 39"/>
                <a:gd name="T43" fmla="*/ 30 h 44"/>
                <a:gd name="T44" fmla="*/ 2 w 39"/>
                <a:gd name="T45" fmla="*/ 22 h 44"/>
                <a:gd name="T46" fmla="*/ 11 w 39"/>
                <a:gd name="T47" fmla="*/ 21 h 44"/>
                <a:gd name="T48" fmla="*/ 11 w 39"/>
                <a:gd name="T49" fmla="*/ 18 h 44"/>
                <a:gd name="T50" fmla="*/ 18 w 39"/>
                <a:gd name="T51" fmla="*/ 14 h 44"/>
                <a:gd name="T52" fmla="*/ 24 w 39"/>
                <a:gd name="T53" fmla="*/ 12 h 44"/>
                <a:gd name="T54" fmla="*/ 25 w 39"/>
                <a:gd name="T55" fmla="*/ 9 h 44"/>
                <a:gd name="T56" fmla="*/ 26 w 39"/>
                <a:gd name="T57" fmla="*/ 9 h 44"/>
                <a:gd name="T58" fmla="*/ 28 w 39"/>
                <a:gd name="T59" fmla="*/ 7 h 44"/>
                <a:gd name="T60" fmla="*/ 32 w 39"/>
                <a:gd name="T61" fmla="*/ 2 h 44"/>
                <a:gd name="T62" fmla="*/ 31 w 39"/>
                <a:gd name="T63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9" h="44">
                  <a:moveTo>
                    <a:pt x="31" y="2"/>
                  </a:moveTo>
                  <a:cubicBezTo>
                    <a:pt x="32" y="0"/>
                    <a:pt x="33" y="4"/>
                    <a:pt x="35" y="4"/>
                  </a:cubicBezTo>
                  <a:cubicBezTo>
                    <a:pt x="36" y="5"/>
                    <a:pt x="37" y="7"/>
                    <a:pt x="39" y="7"/>
                  </a:cubicBezTo>
                  <a:cubicBezTo>
                    <a:pt x="38" y="9"/>
                    <a:pt x="38" y="12"/>
                    <a:pt x="35" y="12"/>
                  </a:cubicBezTo>
                  <a:cubicBezTo>
                    <a:pt x="35" y="13"/>
                    <a:pt x="36" y="17"/>
                    <a:pt x="34" y="17"/>
                  </a:cubicBezTo>
                  <a:cubicBezTo>
                    <a:pt x="34" y="19"/>
                    <a:pt x="36" y="19"/>
                    <a:pt x="36" y="19"/>
                  </a:cubicBezTo>
                  <a:cubicBezTo>
                    <a:pt x="36" y="20"/>
                    <a:pt x="36" y="21"/>
                    <a:pt x="36" y="22"/>
                  </a:cubicBezTo>
                  <a:cubicBezTo>
                    <a:pt x="37" y="23"/>
                    <a:pt x="38" y="23"/>
                    <a:pt x="38" y="24"/>
                  </a:cubicBezTo>
                  <a:cubicBezTo>
                    <a:pt x="38" y="27"/>
                    <a:pt x="35" y="29"/>
                    <a:pt x="33" y="27"/>
                  </a:cubicBezTo>
                  <a:cubicBezTo>
                    <a:pt x="33" y="29"/>
                    <a:pt x="35" y="30"/>
                    <a:pt x="32" y="32"/>
                  </a:cubicBezTo>
                  <a:cubicBezTo>
                    <a:pt x="32" y="32"/>
                    <a:pt x="33" y="33"/>
                    <a:pt x="32" y="34"/>
                  </a:cubicBezTo>
                  <a:cubicBezTo>
                    <a:pt x="32" y="34"/>
                    <a:pt x="31" y="33"/>
                    <a:pt x="30" y="34"/>
                  </a:cubicBezTo>
                  <a:cubicBezTo>
                    <a:pt x="29" y="35"/>
                    <a:pt x="30" y="38"/>
                    <a:pt x="27" y="37"/>
                  </a:cubicBezTo>
                  <a:cubicBezTo>
                    <a:pt x="29" y="39"/>
                    <a:pt x="27" y="40"/>
                    <a:pt x="27" y="43"/>
                  </a:cubicBezTo>
                  <a:cubicBezTo>
                    <a:pt x="23" y="44"/>
                    <a:pt x="21" y="41"/>
                    <a:pt x="18" y="40"/>
                  </a:cubicBezTo>
                  <a:cubicBezTo>
                    <a:pt x="17" y="40"/>
                    <a:pt x="17" y="42"/>
                    <a:pt x="17" y="42"/>
                  </a:cubicBezTo>
                  <a:cubicBezTo>
                    <a:pt x="15" y="43"/>
                    <a:pt x="15" y="41"/>
                    <a:pt x="14" y="40"/>
                  </a:cubicBezTo>
                  <a:cubicBezTo>
                    <a:pt x="13" y="40"/>
                    <a:pt x="11" y="41"/>
                    <a:pt x="9" y="40"/>
                  </a:cubicBezTo>
                  <a:cubicBezTo>
                    <a:pt x="8" y="40"/>
                    <a:pt x="10" y="37"/>
                    <a:pt x="6" y="39"/>
                  </a:cubicBezTo>
                  <a:cubicBezTo>
                    <a:pt x="6" y="37"/>
                    <a:pt x="6" y="34"/>
                    <a:pt x="3" y="34"/>
                  </a:cubicBezTo>
                  <a:cubicBezTo>
                    <a:pt x="2" y="32"/>
                    <a:pt x="4" y="32"/>
                    <a:pt x="4" y="30"/>
                  </a:cubicBezTo>
                  <a:cubicBezTo>
                    <a:pt x="4" y="29"/>
                    <a:pt x="2" y="30"/>
                    <a:pt x="3" y="30"/>
                  </a:cubicBezTo>
                  <a:cubicBezTo>
                    <a:pt x="0" y="28"/>
                    <a:pt x="2" y="26"/>
                    <a:pt x="2" y="22"/>
                  </a:cubicBezTo>
                  <a:cubicBezTo>
                    <a:pt x="5" y="22"/>
                    <a:pt x="9" y="22"/>
                    <a:pt x="11" y="21"/>
                  </a:cubicBezTo>
                  <a:cubicBezTo>
                    <a:pt x="11" y="20"/>
                    <a:pt x="13" y="19"/>
                    <a:pt x="11" y="18"/>
                  </a:cubicBezTo>
                  <a:cubicBezTo>
                    <a:pt x="12" y="17"/>
                    <a:pt x="20" y="15"/>
                    <a:pt x="18" y="14"/>
                  </a:cubicBezTo>
                  <a:cubicBezTo>
                    <a:pt x="19" y="12"/>
                    <a:pt x="21" y="12"/>
                    <a:pt x="24" y="12"/>
                  </a:cubicBezTo>
                  <a:cubicBezTo>
                    <a:pt x="25" y="12"/>
                    <a:pt x="24" y="10"/>
                    <a:pt x="25" y="9"/>
                  </a:cubicBezTo>
                  <a:cubicBezTo>
                    <a:pt x="25" y="9"/>
                    <a:pt x="26" y="9"/>
                    <a:pt x="26" y="9"/>
                  </a:cubicBezTo>
                  <a:cubicBezTo>
                    <a:pt x="27" y="8"/>
                    <a:pt x="26" y="6"/>
                    <a:pt x="28" y="7"/>
                  </a:cubicBezTo>
                  <a:cubicBezTo>
                    <a:pt x="27" y="3"/>
                    <a:pt x="31" y="4"/>
                    <a:pt x="32" y="2"/>
                  </a:cubicBezTo>
                  <a:cubicBezTo>
                    <a:pt x="32" y="2"/>
                    <a:pt x="32" y="2"/>
                    <a:pt x="31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" name="Freeform 95"/>
            <p:cNvSpPr/>
            <p:nvPr/>
          </p:nvSpPr>
          <p:spPr bwMode="auto">
            <a:xfrm>
              <a:off x="8515350" y="4364038"/>
              <a:ext cx="98425" cy="109537"/>
            </a:xfrm>
            <a:custGeom>
              <a:avLst/>
              <a:gdLst>
                <a:gd name="T0" fmla="*/ 15 w 17"/>
                <a:gd name="T1" fmla="*/ 0 h 19"/>
                <a:gd name="T2" fmla="*/ 12 w 17"/>
                <a:gd name="T3" fmla="*/ 4 h 19"/>
                <a:gd name="T4" fmla="*/ 11 w 17"/>
                <a:gd name="T5" fmla="*/ 4 h 19"/>
                <a:gd name="T6" fmla="*/ 12 w 17"/>
                <a:gd name="T7" fmla="*/ 6 h 19"/>
                <a:gd name="T8" fmla="*/ 14 w 17"/>
                <a:gd name="T9" fmla="*/ 8 h 19"/>
                <a:gd name="T10" fmla="*/ 15 w 17"/>
                <a:gd name="T11" fmla="*/ 17 h 19"/>
                <a:gd name="T12" fmla="*/ 11 w 17"/>
                <a:gd name="T13" fmla="*/ 17 h 19"/>
                <a:gd name="T14" fmla="*/ 8 w 17"/>
                <a:gd name="T15" fmla="*/ 7 h 19"/>
                <a:gd name="T16" fmla="*/ 5 w 17"/>
                <a:gd name="T17" fmla="*/ 10 h 19"/>
                <a:gd name="T18" fmla="*/ 5 w 17"/>
                <a:gd name="T19" fmla="*/ 16 h 19"/>
                <a:gd name="T20" fmla="*/ 2 w 17"/>
                <a:gd name="T21" fmla="*/ 19 h 19"/>
                <a:gd name="T22" fmla="*/ 1 w 17"/>
                <a:gd name="T23" fmla="*/ 14 h 19"/>
                <a:gd name="T24" fmla="*/ 2 w 17"/>
                <a:gd name="T25" fmla="*/ 13 h 19"/>
                <a:gd name="T26" fmla="*/ 1 w 17"/>
                <a:gd name="T27" fmla="*/ 12 h 19"/>
                <a:gd name="T28" fmla="*/ 2 w 17"/>
                <a:gd name="T29" fmla="*/ 8 h 19"/>
                <a:gd name="T30" fmla="*/ 0 w 17"/>
                <a:gd name="T31" fmla="*/ 6 h 19"/>
                <a:gd name="T32" fmla="*/ 7 w 17"/>
                <a:gd name="T33" fmla="*/ 0 h 19"/>
                <a:gd name="T34" fmla="*/ 15 w 17"/>
                <a:gd name="T3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" h="19">
                  <a:moveTo>
                    <a:pt x="15" y="0"/>
                  </a:moveTo>
                  <a:cubicBezTo>
                    <a:pt x="17" y="4"/>
                    <a:pt x="11" y="2"/>
                    <a:pt x="12" y="4"/>
                  </a:cubicBezTo>
                  <a:cubicBezTo>
                    <a:pt x="14" y="5"/>
                    <a:pt x="12" y="4"/>
                    <a:pt x="11" y="4"/>
                  </a:cubicBezTo>
                  <a:cubicBezTo>
                    <a:pt x="11" y="5"/>
                    <a:pt x="12" y="6"/>
                    <a:pt x="12" y="6"/>
                  </a:cubicBezTo>
                  <a:cubicBezTo>
                    <a:pt x="13" y="7"/>
                    <a:pt x="14" y="8"/>
                    <a:pt x="14" y="8"/>
                  </a:cubicBezTo>
                  <a:cubicBezTo>
                    <a:pt x="15" y="11"/>
                    <a:pt x="14" y="14"/>
                    <a:pt x="15" y="17"/>
                  </a:cubicBezTo>
                  <a:cubicBezTo>
                    <a:pt x="14" y="17"/>
                    <a:pt x="13" y="17"/>
                    <a:pt x="11" y="17"/>
                  </a:cubicBezTo>
                  <a:cubicBezTo>
                    <a:pt x="10" y="14"/>
                    <a:pt x="9" y="11"/>
                    <a:pt x="8" y="7"/>
                  </a:cubicBezTo>
                  <a:cubicBezTo>
                    <a:pt x="7" y="8"/>
                    <a:pt x="8" y="11"/>
                    <a:pt x="5" y="10"/>
                  </a:cubicBezTo>
                  <a:cubicBezTo>
                    <a:pt x="5" y="12"/>
                    <a:pt x="5" y="14"/>
                    <a:pt x="5" y="16"/>
                  </a:cubicBezTo>
                  <a:cubicBezTo>
                    <a:pt x="5" y="18"/>
                    <a:pt x="2" y="17"/>
                    <a:pt x="2" y="19"/>
                  </a:cubicBezTo>
                  <a:cubicBezTo>
                    <a:pt x="0" y="19"/>
                    <a:pt x="0" y="16"/>
                    <a:pt x="1" y="14"/>
                  </a:cubicBezTo>
                  <a:cubicBezTo>
                    <a:pt x="1" y="14"/>
                    <a:pt x="2" y="13"/>
                    <a:pt x="2" y="13"/>
                  </a:cubicBezTo>
                  <a:cubicBezTo>
                    <a:pt x="2" y="12"/>
                    <a:pt x="1" y="13"/>
                    <a:pt x="1" y="12"/>
                  </a:cubicBezTo>
                  <a:cubicBezTo>
                    <a:pt x="1" y="11"/>
                    <a:pt x="2" y="10"/>
                    <a:pt x="2" y="8"/>
                  </a:cubicBezTo>
                  <a:cubicBezTo>
                    <a:pt x="2" y="7"/>
                    <a:pt x="1" y="7"/>
                    <a:pt x="0" y="6"/>
                  </a:cubicBezTo>
                  <a:cubicBezTo>
                    <a:pt x="1" y="3"/>
                    <a:pt x="2" y="0"/>
                    <a:pt x="7" y="0"/>
                  </a:cubicBezTo>
                  <a:cubicBezTo>
                    <a:pt x="4" y="3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5" name="Freeform 96"/>
            <p:cNvSpPr/>
            <p:nvPr/>
          </p:nvSpPr>
          <p:spPr bwMode="auto">
            <a:xfrm>
              <a:off x="8208963" y="4473575"/>
              <a:ext cx="238125" cy="68263"/>
            </a:xfrm>
            <a:custGeom>
              <a:avLst/>
              <a:gdLst>
                <a:gd name="T0" fmla="*/ 1 w 41"/>
                <a:gd name="T1" fmla="*/ 4 h 12"/>
                <a:gd name="T2" fmla="*/ 5 w 41"/>
                <a:gd name="T3" fmla="*/ 1 h 12"/>
                <a:gd name="T4" fmla="*/ 7 w 41"/>
                <a:gd name="T5" fmla="*/ 3 h 12"/>
                <a:gd name="T6" fmla="*/ 9 w 41"/>
                <a:gd name="T7" fmla="*/ 4 h 12"/>
                <a:gd name="T8" fmla="*/ 18 w 41"/>
                <a:gd name="T9" fmla="*/ 6 h 12"/>
                <a:gd name="T10" fmla="*/ 28 w 41"/>
                <a:gd name="T11" fmla="*/ 5 h 12"/>
                <a:gd name="T12" fmla="*/ 30 w 41"/>
                <a:gd name="T13" fmla="*/ 7 h 12"/>
                <a:gd name="T14" fmla="*/ 33 w 41"/>
                <a:gd name="T15" fmla="*/ 7 h 12"/>
                <a:gd name="T16" fmla="*/ 38 w 41"/>
                <a:gd name="T17" fmla="*/ 7 h 12"/>
                <a:gd name="T18" fmla="*/ 39 w 41"/>
                <a:gd name="T19" fmla="*/ 10 h 12"/>
                <a:gd name="T20" fmla="*/ 37 w 41"/>
                <a:gd name="T21" fmla="*/ 10 h 12"/>
                <a:gd name="T22" fmla="*/ 18 w 41"/>
                <a:gd name="T23" fmla="*/ 7 h 12"/>
                <a:gd name="T24" fmla="*/ 13 w 41"/>
                <a:gd name="T25" fmla="*/ 7 h 12"/>
                <a:gd name="T26" fmla="*/ 6 w 41"/>
                <a:gd name="T27" fmla="*/ 6 h 12"/>
                <a:gd name="T28" fmla="*/ 1 w 41"/>
                <a:gd name="T2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2">
                  <a:moveTo>
                    <a:pt x="1" y="4"/>
                  </a:moveTo>
                  <a:cubicBezTo>
                    <a:pt x="0" y="1"/>
                    <a:pt x="4" y="2"/>
                    <a:pt x="5" y="1"/>
                  </a:cubicBezTo>
                  <a:cubicBezTo>
                    <a:pt x="7" y="0"/>
                    <a:pt x="6" y="2"/>
                    <a:pt x="7" y="3"/>
                  </a:cubicBezTo>
                  <a:cubicBezTo>
                    <a:pt x="8" y="3"/>
                    <a:pt x="9" y="2"/>
                    <a:pt x="9" y="4"/>
                  </a:cubicBezTo>
                  <a:cubicBezTo>
                    <a:pt x="13" y="2"/>
                    <a:pt x="15" y="3"/>
                    <a:pt x="18" y="6"/>
                  </a:cubicBezTo>
                  <a:cubicBezTo>
                    <a:pt x="22" y="3"/>
                    <a:pt x="23" y="5"/>
                    <a:pt x="28" y="5"/>
                  </a:cubicBezTo>
                  <a:cubicBezTo>
                    <a:pt x="30" y="4"/>
                    <a:pt x="30" y="5"/>
                    <a:pt x="30" y="7"/>
                  </a:cubicBezTo>
                  <a:cubicBezTo>
                    <a:pt x="31" y="6"/>
                    <a:pt x="33" y="6"/>
                    <a:pt x="33" y="7"/>
                  </a:cubicBezTo>
                  <a:cubicBezTo>
                    <a:pt x="35" y="6"/>
                    <a:pt x="37" y="10"/>
                    <a:pt x="38" y="7"/>
                  </a:cubicBezTo>
                  <a:cubicBezTo>
                    <a:pt x="41" y="8"/>
                    <a:pt x="36" y="11"/>
                    <a:pt x="39" y="10"/>
                  </a:cubicBezTo>
                  <a:cubicBezTo>
                    <a:pt x="38" y="12"/>
                    <a:pt x="38" y="10"/>
                    <a:pt x="37" y="10"/>
                  </a:cubicBezTo>
                  <a:cubicBezTo>
                    <a:pt x="29" y="12"/>
                    <a:pt x="23" y="9"/>
                    <a:pt x="18" y="7"/>
                  </a:cubicBezTo>
                  <a:cubicBezTo>
                    <a:pt x="16" y="7"/>
                    <a:pt x="14" y="8"/>
                    <a:pt x="13" y="7"/>
                  </a:cubicBezTo>
                  <a:cubicBezTo>
                    <a:pt x="10" y="7"/>
                    <a:pt x="8" y="6"/>
                    <a:pt x="6" y="6"/>
                  </a:cubicBezTo>
                  <a:cubicBezTo>
                    <a:pt x="4" y="5"/>
                    <a:pt x="2" y="6"/>
                    <a:pt x="1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" name="Freeform 97"/>
            <p:cNvSpPr/>
            <p:nvPr/>
          </p:nvSpPr>
          <p:spPr bwMode="auto">
            <a:xfrm>
              <a:off x="8521700" y="4554538"/>
              <a:ext cx="33338" cy="11112"/>
            </a:xfrm>
            <a:custGeom>
              <a:avLst/>
              <a:gdLst>
                <a:gd name="T0" fmla="*/ 3 w 6"/>
                <a:gd name="T1" fmla="*/ 1 h 2"/>
                <a:gd name="T2" fmla="*/ 6 w 6"/>
                <a:gd name="T3" fmla="*/ 2 h 2"/>
                <a:gd name="T4" fmla="*/ 3 w 6"/>
                <a:gd name="T5" fmla="*/ 2 h 2"/>
                <a:gd name="T6" fmla="*/ 2 w 6"/>
                <a:gd name="T7" fmla="*/ 1 h 2"/>
                <a:gd name="T8" fmla="*/ 3 w 6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3" y="1"/>
                  </a:moveTo>
                  <a:cubicBezTo>
                    <a:pt x="4" y="1"/>
                    <a:pt x="6" y="1"/>
                    <a:pt x="6" y="2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0" y="0"/>
                    <a:pt x="2" y="0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" name="Freeform 98"/>
            <p:cNvSpPr/>
            <p:nvPr/>
          </p:nvSpPr>
          <p:spPr bwMode="auto">
            <a:xfrm>
              <a:off x="9575800" y="5310188"/>
              <a:ext cx="166688" cy="174625"/>
            </a:xfrm>
            <a:custGeom>
              <a:avLst/>
              <a:gdLst>
                <a:gd name="T0" fmla="*/ 0 w 29"/>
                <a:gd name="T1" fmla="*/ 26 h 30"/>
                <a:gd name="T2" fmla="*/ 2 w 29"/>
                <a:gd name="T3" fmla="*/ 22 h 30"/>
                <a:gd name="T4" fmla="*/ 4 w 29"/>
                <a:gd name="T5" fmla="*/ 21 h 30"/>
                <a:gd name="T6" fmla="*/ 4 w 29"/>
                <a:gd name="T7" fmla="*/ 19 h 30"/>
                <a:gd name="T8" fmla="*/ 6 w 29"/>
                <a:gd name="T9" fmla="*/ 19 h 30"/>
                <a:gd name="T10" fmla="*/ 7 w 29"/>
                <a:gd name="T11" fmla="*/ 17 h 30"/>
                <a:gd name="T12" fmla="*/ 11 w 29"/>
                <a:gd name="T13" fmla="*/ 16 h 30"/>
                <a:gd name="T14" fmla="*/ 12 w 29"/>
                <a:gd name="T15" fmla="*/ 14 h 30"/>
                <a:gd name="T16" fmla="*/ 14 w 29"/>
                <a:gd name="T17" fmla="*/ 11 h 30"/>
                <a:gd name="T18" fmla="*/ 16 w 29"/>
                <a:gd name="T19" fmla="*/ 9 h 30"/>
                <a:gd name="T20" fmla="*/ 19 w 29"/>
                <a:gd name="T21" fmla="*/ 10 h 30"/>
                <a:gd name="T22" fmla="*/ 18 w 29"/>
                <a:gd name="T23" fmla="*/ 7 h 30"/>
                <a:gd name="T24" fmla="*/ 22 w 29"/>
                <a:gd name="T25" fmla="*/ 2 h 30"/>
                <a:gd name="T26" fmla="*/ 25 w 29"/>
                <a:gd name="T27" fmla="*/ 0 h 30"/>
                <a:gd name="T28" fmla="*/ 28 w 29"/>
                <a:gd name="T29" fmla="*/ 2 h 30"/>
                <a:gd name="T30" fmla="*/ 29 w 29"/>
                <a:gd name="T31" fmla="*/ 7 h 30"/>
                <a:gd name="T32" fmla="*/ 28 w 29"/>
                <a:gd name="T33" fmla="*/ 9 h 30"/>
                <a:gd name="T34" fmla="*/ 26 w 29"/>
                <a:gd name="T35" fmla="*/ 9 h 30"/>
                <a:gd name="T36" fmla="*/ 25 w 29"/>
                <a:gd name="T37" fmla="*/ 14 h 30"/>
                <a:gd name="T38" fmla="*/ 21 w 29"/>
                <a:gd name="T39" fmla="*/ 15 h 30"/>
                <a:gd name="T40" fmla="*/ 18 w 29"/>
                <a:gd name="T41" fmla="*/ 22 h 30"/>
                <a:gd name="T42" fmla="*/ 16 w 29"/>
                <a:gd name="T43" fmla="*/ 26 h 30"/>
                <a:gd name="T44" fmla="*/ 14 w 29"/>
                <a:gd name="T45" fmla="*/ 28 h 30"/>
                <a:gd name="T46" fmla="*/ 7 w 29"/>
                <a:gd name="T47" fmla="*/ 25 h 30"/>
                <a:gd name="T48" fmla="*/ 3 w 29"/>
                <a:gd name="T49" fmla="*/ 26 h 30"/>
                <a:gd name="T50" fmla="*/ 2 w 29"/>
                <a:gd name="T51" fmla="*/ 24 h 30"/>
                <a:gd name="T52" fmla="*/ 0 w 29"/>
                <a:gd name="T53" fmla="*/ 2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" h="30">
                  <a:moveTo>
                    <a:pt x="0" y="26"/>
                  </a:moveTo>
                  <a:cubicBezTo>
                    <a:pt x="0" y="24"/>
                    <a:pt x="1" y="23"/>
                    <a:pt x="2" y="22"/>
                  </a:cubicBezTo>
                  <a:cubicBezTo>
                    <a:pt x="2" y="22"/>
                    <a:pt x="4" y="21"/>
                    <a:pt x="4" y="21"/>
                  </a:cubicBezTo>
                  <a:cubicBezTo>
                    <a:pt x="4" y="21"/>
                    <a:pt x="4" y="19"/>
                    <a:pt x="4" y="19"/>
                  </a:cubicBezTo>
                  <a:cubicBezTo>
                    <a:pt x="4" y="19"/>
                    <a:pt x="6" y="19"/>
                    <a:pt x="6" y="19"/>
                  </a:cubicBezTo>
                  <a:cubicBezTo>
                    <a:pt x="6" y="19"/>
                    <a:pt x="6" y="17"/>
                    <a:pt x="7" y="17"/>
                  </a:cubicBezTo>
                  <a:cubicBezTo>
                    <a:pt x="8" y="16"/>
                    <a:pt x="10" y="17"/>
                    <a:pt x="11" y="16"/>
                  </a:cubicBezTo>
                  <a:cubicBezTo>
                    <a:pt x="11" y="15"/>
                    <a:pt x="11" y="15"/>
                    <a:pt x="12" y="14"/>
                  </a:cubicBezTo>
                  <a:cubicBezTo>
                    <a:pt x="14" y="14"/>
                    <a:pt x="13" y="13"/>
                    <a:pt x="14" y="11"/>
                  </a:cubicBezTo>
                  <a:cubicBezTo>
                    <a:pt x="14" y="11"/>
                    <a:pt x="17" y="14"/>
                    <a:pt x="16" y="9"/>
                  </a:cubicBezTo>
                  <a:cubicBezTo>
                    <a:pt x="18" y="9"/>
                    <a:pt x="18" y="10"/>
                    <a:pt x="19" y="10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22" y="7"/>
                    <a:pt x="21" y="3"/>
                    <a:pt x="22" y="2"/>
                  </a:cubicBezTo>
                  <a:cubicBezTo>
                    <a:pt x="23" y="1"/>
                    <a:pt x="25" y="2"/>
                    <a:pt x="25" y="0"/>
                  </a:cubicBezTo>
                  <a:cubicBezTo>
                    <a:pt x="26" y="1"/>
                    <a:pt x="26" y="2"/>
                    <a:pt x="28" y="2"/>
                  </a:cubicBezTo>
                  <a:cubicBezTo>
                    <a:pt x="27" y="5"/>
                    <a:pt x="29" y="4"/>
                    <a:pt x="29" y="7"/>
                  </a:cubicBezTo>
                  <a:cubicBezTo>
                    <a:pt x="27" y="7"/>
                    <a:pt x="28" y="9"/>
                    <a:pt x="28" y="9"/>
                  </a:cubicBezTo>
                  <a:cubicBezTo>
                    <a:pt x="28" y="10"/>
                    <a:pt x="26" y="9"/>
                    <a:pt x="26" y="9"/>
                  </a:cubicBezTo>
                  <a:cubicBezTo>
                    <a:pt x="25" y="10"/>
                    <a:pt x="25" y="12"/>
                    <a:pt x="25" y="14"/>
                  </a:cubicBezTo>
                  <a:cubicBezTo>
                    <a:pt x="23" y="16"/>
                    <a:pt x="23" y="14"/>
                    <a:pt x="21" y="15"/>
                  </a:cubicBezTo>
                  <a:cubicBezTo>
                    <a:pt x="19" y="17"/>
                    <a:pt x="19" y="20"/>
                    <a:pt x="18" y="22"/>
                  </a:cubicBezTo>
                  <a:cubicBezTo>
                    <a:pt x="18" y="23"/>
                    <a:pt x="15" y="23"/>
                    <a:pt x="16" y="26"/>
                  </a:cubicBezTo>
                  <a:cubicBezTo>
                    <a:pt x="15" y="25"/>
                    <a:pt x="14" y="26"/>
                    <a:pt x="14" y="28"/>
                  </a:cubicBezTo>
                  <a:cubicBezTo>
                    <a:pt x="12" y="25"/>
                    <a:pt x="7" y="30"/>
                    <a:pt x="7" y="25"/>
                  </a:cubicBezTo>
                  <a:cubicBezTo>
                    <a:pt x="6" y="25"/>
                    <a:pt x="4" y="26"/>
                    <a:pt x="3" y="26"/>
                  </a:cubicBezTo>
                  <a:cubicBezTo>
                    <a:pt x="3" y="26"/>
                    <a:pt x="2" y="24"/>
                    <a:pt x="2" y="24"/>
                  </a:cubicBezTo>
                  <a:cubicBezTo>
                    <a:pt x="0" y="24"/>
                    <a:pt x="4" y="27"/>
                    <a:pt x="0" y="2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8" name="Freeform 99"/>
            <p:cNvSpPr/>
            <p:nvPr/>
          </p:nvSpPr>
          <p:spPr bwMode="auto">
            <a:xfrm>
              <a:off x="3687763" y="1914525"/>
              <a:ext cx="241300" cy="177800"/>
            </a:xfrm>
            <a:custGeom>
              <a:avLst/>
              <a:gdLst>
                <a:gd name="T0" fmla="*/ 11 w 42"/>
                <a:gd name="T1" fmla="*/ 0 h 31"/>
                <a:gd name="T2" fmla="*/ 16 w 42"/>
                <a:gd name="T3" fmla="*/ 4 h 31"/>
                <a:gd name="T4" fmla="*/ 19 w 42"/>
                <a:gd name="T5" fmla="*/ 5 h 31"/>
                <a:gd name="T6" fmla="*/ 21 w 42"/>
                <a:gd name="T7" fmla="*/ 5 h 31"/>
                <a:gd name="T8" fmla="*/ 22 w 42"/>
                <a:gd name="T9" fmla="*/ 6 h 31"/>
                <a:gd name="T10" fmla="*/ 25 w 42"/>
                <a:gd name="T11" fmla="*/ 8 h 31"/>
                <a:gd name="T12" fmla="*/ 27 w 42"/>
                <a:gd name="T13" fmla="*/ 8 h 31"/>
                <a:gd name="T14" fmla="*/ 33 w 42"/>
                <a:gd name="T15" fmla="*/ 10 h 31"/>
                <a:gd name="T16" fmla="*/ 33 w 42"/>
                <a:gd name="T17" fmla="*/ 12 h 31"/>
                <a:gd name="T18" fmla="*/ 36 w 42"/>
                <a:gd name="T19" fmla="*/ 12 h 31"/>
                <a:gd name="T20" fmla="*/ 36 w 42"/>
                <a:gd name="T21" fmla="*/ 14 h 31"/>
                <a:gd name="T22" fmla="*/ 42 w 42"/>
                <a:gd name="T23" fmla="*/ 18 h 31"/>
                <a:gd name="T24" fmla="*/ 41 w 42"/>
                <a:gd name="T25" fmla="*/ 21 h 31"/>
                <a:gd name="T26" fmla="*/ 39 w 42"/>
                <a:gd name="T27" fmla="*/ 20 h 31"/>
                <a:gd name="T28" fmla="*/ 34 w 42"/>
                <a:gd name="T29" fmla="*/ 23 h 31"/>
                <a:gd name="T30" fmla="*/ 33 w 42"/>
                <a:gd name="T31" fmla="*/ 25 h 31"/>
                <a:gd name="T32" fmla="*/ 31 w 42"/>
                <a:gd name="T33" fmla="*/ 27 h 31"/>
                <a:gd name="T34" fmla="*/ 26 w 42"/>
                <a:gd name="T35" fmla="*/ 27 h 31"/>
                <a:gd name="T36" fmla="*/ 26 w 42"/>
                <a:gd name="T37" fmla="*/ 28 h 31"/>
                <a:gd name="T38" fmla="*/ 22 w 42"/>
                <a:gd name="T39" fmla="*/ 29 h 31"/>
                <a:gd name="T40" fmla="*/ 21 w 42"/>
                <a:gd name="T41" fmla="*/ 27 h 31"/>
                <a:gd name="T42" fmla="*/ 15 w 42"/>
                <a:gd name="T43" fmla="*/ 27 h 31"/>
                <a:gd name="T44" fmla="*/ 13 w 42"/>
                <a:gd name="T45" fmla="*/ 25 h 31"/>
                <a:gd name="T46" fmla="*/ 16 w 42"/>
                <a:gd name="T47" fmla="*/ 23 h 31"/>
                <a:gd name="T48" fmla="*/ 11 w 42"/>
                <a:gd name="T49" fmla="*/ 22 h 31"/>
                <a:gd name="T50" fmla="*/ 14 w 42"/>
                <a:gd name="T51" fmla="*/ 20 h 31"/>
                <a:gd name="T52" fmla="*/ 16 w 42"/>
                <a:gd name="T53" fmla="*/ 18 h 31"/>
                <a:gd name="T54" fmla="*/ 19 w 42"/>
                <a:gd name="T55" fmla="*/ 19 h 31"/>
                <a:gd name="T56" fmla="*/ 18 w 42"/>
                <a:gd name="T57" fmla="*/ 16 h 31"/>
                <a:gd name="T58" fmla="*/ 9 w 42"/>
                <a:gd name="T59" fmla="*/ 18 h 31"/>
                <a:gd name="T60" fmla="*/ 7 w 42"/>
                <a:gd name="T61" fmla="*/ 17 h 31"/>
                <a:gd name="T62" fmla="*/ 5 w 42"/>
                <a:gd name="T63" fmla="*/ 15 h 31"/>
                <a:gd name="T64" fmla="*/ 1 w 42"/>
                <a:gd name="T65" fmla="*/ 13 h 31"/>
                <a:gd name="T66" fmla="*/ 0 w 42"/>
                <a:gd name="T67" fmla="*/ 10 h 31"/>
                <a:gd name="T68" fmla="*/ 3 w 42"/>
                <a:gd name="T69" fmla="*/ 9 h 31"/>
                <a:gd name="T70" fmla="*/ 5 w 42"/>
                <a:gd name="T71" fmla="*/ 7 h 31"/>
                <a:gd name="T72" fmla="*/ 6 w 42"/>
                <a:gd name="T73" fmla="*/ 4 h 31"/>
                <a:gd name="T74" fmla="*/ 7 w 42"/>
                <a:gd name="T75" fmla="*/ 4 h 31"/>
                <a:gd name="T76" fmla="*/ 9 w 42"/>
                <a:gd name="T77" fmla="*/ 2 h 31"/>
                <a:gd name="T78" fmla="*/ 11 w 42"/>
                <a:gd name="T7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" h="31">
                  <a:moveTo>
                    <a:pt x="11" y="0"/>
                  </a:moveTo>
                  <a:cubicBezTo>
                    <a:pt x="13" y="1"/>
                    <a:pt x="15" y="2"/>
                    <a:pt x="16" y="4"/>
                  </a:cubicBezTo>
                  <a:cubicBezTo>
                    <a:pt x="18" y="3"/>
                    <a:pt x="18" y="4"/>
                    <a:pt x="19" y="5"/>
                  </a:cubicBezTo>
                  <a:cubicBezTo>
                    <a:pt x="19" y="5"/>
                    <a:pt x="21" y="4"/>
                    <a:pt x="21" y="5"/>
                  </a:cubicBezTo>
                  <a:cubicBezTo>
                    <a:pt x="21" y="5"/>
                    <a:pt x="21" y="6"/>
                    <a:pt x="22" y="6"/>
                  </a:cubicBezTo>
                  <a:cubicBezTo>
                    <a:pt x="23" y="4"/>
                    <a:pt x="23" y="6"/>
                    <a:pt x="25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8"/>
                    <a:pt x="30" y="11"/>
                    <a:pt x="33" y="10"/>
                  </a:cubicBezTo>
                  <a:cubicBezTo>
                    <a:pt x="33" y="10"/>
                    <a:pt x="33" y="11"/>
                    <a:pt x="33" y="12"/>
                  </a:cubicBezTo>
                  <a:cubicBezTo>
                    <a:pt x="34" y="13"/>
                    <a:pt x="36" y="12"/>
                    <a:pt x="36" y="12"/>
                  </a:cubicBezTo>
                  <a:cubicBezTo>
                    <a:pt x="36" y="13"/>
                    <a:pt x="36" y="14"/>
                    <a:pt x="36" y="14"/>
                  </a:cubicBezTo>
                  <a:cubicBezTo>
                    <a:pt x="38" y="16"/>
                    <a:pt x="40" y="16"/>
                    <a:pt x="42" y="18"/>
                  </a:cubicBezTo>
                  <a:cubicBezTo>
                    <a:pt x="42" y="19"/>
                    <a:pt x="41" y="21"/>
                    <a:pt x="41" y="21"/>
                  </a:cubicBezTo>
                  <a:cubicBezTo>
                    <a:pt x="40" y="21"/>
                    <a:pt x="39" y="20"/>
                    <a:pt x="39" y="20"/>
                  </a:cubicBezTo>
                  <a:cubicBezTo>
                    <a:pt x="37" y="21"/>
                    <a:pt x="36" y="22"/>
                    <a:pt x="34" y="23"/>
                  </a:cubicBezTo>
                  <a:cubicBezTo>
                    <a:pt x="33" y="23"/>
                    <a:pt x="33" y="24"/>
                    <a:pt x="33" y="25"/>
                  </a:cubicBezTo>
                  <a:cubicBezTo>
                    <a:pt x="32" y="24"/>
                    <a:pt x="31" y="26"/>
                    <a:pt x="31" y="27"/>
                  </a:cubicBezTo>
                  <a:cubicBezTo>
                    <a:pt x="28" y="27"/>
                    <a:pt x="28" y="25"/>
                    <a:pt x="26" y="27"/>
                  </a:cubicBezTo>
                  <a:cubicBezTo>
                    <a:pt x="25" y="27"/>
                    <a:pt x="25" y="28"/>
                    <a:pt x="26" y="28"/>
                  </a:cubicBezTo>
                  <a:cubicBezTo>
                    <a:pt x="25" y="31"/>
                    <a:pt x="22" y="25"/>
                    <a:pt x="22" y="29"/>
                  </a:cubicBezTo>
                  <a:cubicBezTo>
                    <a:pt x="21" y="29"/>
                    <a:pt x="21" y="27"/>
                    <a:pt x="21" y="27"/>
                  </a:cubicBezTo>
                  <a:cubicBezTo>
                    <a:pt x="19" y="29"/>
                    <a:pt x="18" y="26"/>
                    <a:pt x="15" y="27"/>
                  </a:cubicBezTo>
                  <a:cubicBezTo>
                    <a:pt x="15" y="25"/>
                    <a:pt x="14" y="25"/>
                    <a:pt x="13" y="25"/>
                  </a:cubicBezTo>
                  <a:cubicBezTo>
                    <a:pt x="13" y="23"/>
                    <a:pt x="16" y="24"/>
                    <a:pt x="16" y="23"/>
                  </a:cubicBezTo>
                  <a:cubicBezTo>
                    <a:pt x="16" y="21"/>
                    <a:pt x="13" y="22"/>
                    <a:pt x="11" y="22"/>
                  </a:cubicBezTo>
                  <a:cubicBezTo>
                    <a:pt x="11" y="19"/>
                    <a:pt x="13" y="21"/>
                    <a:pt x="14" y="20"/>
                  </a:cubicBezTo>
                  <a:cubicBezTo>
                    <a:pt x="14" y="20"/>
                    <a:pt x="16" y="18"/>
                    <a:pt x="16" y="18"/>
                  </a:cubicBezTo>
                  <a:cubicBezTo>
                    <a:pt x="17" y="18"/>
                    <a:pt x="18" y="20"/>
                    <a:pt x="19" y="19"/>
                  </a:cubicBezTo>
                  <a:cubicBezTo>
                    <a:pt x="19" y="18"/>
                    <a:pt x="18" y="17"/>
                    <a:pt x="18" y="16"/>
                  </a:cubicBezTo>
                  <a:cubicBezTo>
                    <a:pt x="17" y="17"/>
                    <a:pt x="11" y="16"/>
                    <a:pt x="9" y="18"/>
                  </a:cubicBezTo>
                  <a:cubicBezTo>
                    <a:pt x="8" y="20"/>
                    <a:pt x="9" y="18"/>
                    <a:pt x="7" y="17"/>
                  </a:cubicBezTo>
                  <a:cubicBezTo>
                    <a:pt x="4" y="16"/>
                    <a:pt x="2" y="18"/>
                    <a:pt x="5" y="15"/>
                  </a:cubicBezTo>
                  <a:cubicBezTo>
                    <a:pt x="4" y="13"/>
                    <a:pt x="1" y="15"/>
                    <a:pt x="1" y="13"/>
                  </a:cubicBezTo>
                  <a:cubicBezTo>
                    <a:pt x="2" y="11"/>
                    <a:pt x="4" y="9"/>
                    <a:pt x="0" y="10"/>
                  </a:cubicBezTo>
                  <a:cubicBezTo>
                    <a:pt x="0" y="9"/>
                    <a:pt x="1" y="9"/>
                    <a:pt x="3" y="9"/>
                  </a:cubicBezTo>
                  <a:cubicBezTo>
                    <a:pt x="4" y="8"/>
                    <a:pt x="3" y="7"/>
                    <a:pt x="5" y="7"/>
                  </a:cubicBezTo>
                  <a:cubicBezTo>
                    <a:pt x="6" y="7"/>
                    <a:pt x="5" y="5"/>
                    <a:pt x="6" y="4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8" y="3"/>
                    <a:pt x="8" y="2"/>
                    <a:pt x="9" y="2"/>
                  </a:cubicBezTo>
                  <a:cubicBezTo>
                    <a:pt x="10" y="1"/>
                    <a:pt x="11" y="1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9" name="Freeform 100"/>
            <p:cNvSpPr/>
            <p:nvPr/>
          </p:nvSpPr>
          <p:spPr bwMode="auto">
            <a:xfrm>
              <a:off x="6089650" y="1976438"/>
              <a:ext cx="317500" cy="163512"/>
            </a:xfrm>
            <a:custGeom>
              <a:avLst/>
              <a:gdLst>
                <a:gd name="T0" fmla="*/ 19 w 55"/>
                <a:gd name="T1" fmla="*/ 20 h 28"/>
                <a:gd name="T2" fmla="*/ 17 w 55"/>
                <a:gd name="T3" fmla="*/ 20 h 28"/>
                <a:gd name="T4" fmla="*/ 12 w 55"/>
                <a:gd name="T5" fmla="*/ 20 h 28"/>
                <a:gd name="T6" fmla="*/ 15 w 55"/>
                <a:gd name="T7" fmla="*/ 18 h 28"/>
                <a:gd name="T8" fmla="*/ 21 w 55"/>
                <a:gd name="T9" fmla="*/ 14 h 28"/>
                <a:gd name="T10" fmla="*/ 19 w 55"/>
                <a:gd name="T11" fmla="*/ 11 h 28"/>
                <a:gd name="T12" fmla="*/ 14 w 55"/>
                <a:gd name="T13" fmla="*/ 11 h 28"/>
                <a:gd name="T14" fmla="*/ 9 w 55"/>
                <a:gd name="T15" fmla="*/ 15 h 28"/>
                <a:gd name="T16" fmla="*/ 3 w 55"/>
                <a:gd name="T17" fmla="*/ 14 h 28"/>
                <a:gd name="T18" fmla="*/ 4 w 55"/>
                <a:gd name="T19" fmla="*/ 7 h 28"/>
                <a:gd name="T20" fmla="*/ 2 w 55"/>
                <a:gd name="T21" fmla="*/ 8 h 28"/>
                <a:gd name="T22" fmla="*/ 1 w 55"/>
                <a:gd name="T23" fmla="*/ 3 h 28"/>
                <a:gd name="T24" fmla="*/ 3 w 55"/>
                <a:gd name="T25" fmla="*/ 4 h 28"/>
                <a:gd name="T26" fmla="*/ 9 w 55"/>
                <a:gd name="T27" fmla="*/ 2 h 28"/>
                <a:gd name="T28" fmla="*/ 9 w 55"/>
                <a:gd name="T29" fmla="*/ 5 h 28"/>
                <a:gd name="T30" fmla="*/ 17 w 55"/>
                <a:gd name="T31" fmla="*/ 6 h 28"/>
                <a:gd name="T32" fmla="*/ 20 w 55"/>
                <a:gd name="T33" fmla="*/ 2 h 28"/>
                <a:gd name="T34" fmla="*/ 30 w 55"/>
                <a:gd name="T35" fmla="*/ 3 h 28"/>
                <a:gd name="T36" fmla="*/ 30 w 55"/>
                <a:gd name="T37" fmla="*/ 3 h 28"/>
                <a:gd name="T38" fmla="*/ 34 w 55"/>
                <a:gd name="T39" fmla="*/ 6 h 28"/>
                <a:gd name="T40" fmla="*/ 33 w 55"/>
                <a:gd name="T41" fmla="*/ 8 h 28"/>
                <a:gd name="T42" fmla="*/ 38 w 55"/>
                <a:gd name="T43" fmla="*/ 7 h 28"/>
                <a:gd name="T44" fmla="*/ 44 w 55"/>
                <a:gd name="T45" fmla="*/ 9 h 28"/>
                <a:gd name="T46" fmla="*/ 45 w 55"/>
                <a:gd name="T47" fmla="*/ 11 h 28"/>
                <a:gd name="T48" fmla="*/ 46 w 55"/>
                <a:gd name="T49" fmla="*/ 12 h 28"/>
                <a:gd name="T50" fmla="*/ 47 w 55"/>
                <a:gd name="T51" fmla="*/ 14 h 28"/>
                <a:gd name="T52" fmla="*/ 49 w 55"/>
                <a:gd name="T53" fmla="*/ 14 h 28"/>
                <a:gd name="T54" fmla="*/ 49 w 55"/>
                <a:gd name="T55" fmla="*/ 16 h 28"/>
                <a:gd name="T56" fmla="*/ 51 w 55"/>
                <a:gd name="T57" fmla="*/ 16 h 28"/>
                <a:gd name="T58" fmla="*/ 51 w 55"/>
                <a:gd name="T59" fmla="*/ 19 h 28"/>
                <a:gd name="T60" fmla="*/ 54 w 55"/>
                <a:gd name="T61" fmla="*/ 19 h 28"/>
                <a:gd name="T62" fmla="*/ 51 w 55"/>
                <a:gd name="T63" fmla="*/ 20 h 28"/>
                <a:gd name="T64" fmla="*/ 51 w 55"/>
                <a:gd name="T65" fmla="*/ 21 h 28"/>
                <a:gd name="T66" fmla="*/ 42 w 55"/>
                <a:gd name="T67" fmla="*/ 21 h 28"/>
                <a:gd name="T68" fmla="*/ 42 w 55"/>
                <a:gd name="T69" fmla="*/ 16 h 28"/>
                <a:gd name="T70" fmla="*/ 32 w 55"/>
                <a:gd name="T71" fmla="*/ 15 h 28"/>
                <a:gd name="T72" fmla="*/ 31 w 55"/>
                <a:gd name="T73" fmla="*/ 18 h 28"/>
                <a:gd name="T74" fmla="*/ 30 w 55"/>
                <a:gd name="T75" fmla="*/ 18 h 28"/>
                <a:gd name="T76" fmla="*/ 28 w 55"/>
                <a:gd name="T77" fmla="*/ 20 h 28"/>
                <a:gd name="T78" fmla="*/ 29 w 55"/>
                <a:gd name="T79" fmla="*/ 20 h 28"/>
                <a:gd name="T80" fmla="*/ 26 w 55"/>
                <a:gd name="T81" fmla="*/ 21 h 28"/>
                <a:gd name="T82" fmla="*/ 26 w 55"/>
                <a:gd name="T83" fmla="*/ 27 h 28"/>
                <a:gd name="T84" fmla="*/ 13 w 55"/>
                <a:gd name="T85" fmla="*/ 23 h 28"/>
                <a:gd name="T86" fmla="*/ 16 w 55"/>
                <a:gd name="T87" fmla="*/ 21 h 28"/>
                <a:gd name="T88" fmla="*/ 20 w 55"/>
                <a:gd name="T89" fmla="*/ 21 h 28"/>
                <a:gd name="T90" fmla="*/ 19 w 55"/>
                <a:gd name="T91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5" h="28">
                  <a:moveTo>
                    <a:pt x="19" y="20"/>
                  </a:moveTo>
                  <a:cubicBezTo>
                    <a:pt x="19" y="17"/>
                    <a:pt x="17" y="20"/>
                    <a:pt x="17" y="20"/>
                  </a:cubicBezTo>
                  <a:cubicBezTo>
                    <a:pt x="16" y="21"/>
                    <a:pt x="15" y="18"/>
                    <a:pt x="12" y="20"/>
                  </a:cubicBezTo>
                  <a:cubicBezTo>
                    <a:pt x="12" y="18"/>
                    <a:pt x="14" y="18"/>
                    <a:pt x="15" y="18"/>
                  </a:cubicBezTo>
                  <a:cubicBezTo>
                    <a:pt x="17" y="17"/>
                    <a:pt x="18" y="14"/>
                    <a:pt x="21" y="14"/>
                  </a:cubicBezTo>
                  <a:cubicBezTo>
                    <a:pt x="20" y="13"/>
                    <a:pt x="19" y="13"/>
                    <a:pt x="19" y="11"/>
                  </a:cubicBezTo>
                  <a:cubicBezTo>
                    <a:pt x="17" y="10"/>
                    <a:pt x="15" y="14"/>
                    <a:pt x="14" y="11"/>
                  </a:cubicBezTo>
                  <a:cubicBezTo>
                    <a:pt x="13" y="12"/>
                    <a:pt x="11" y="14"/>
                    <a:pt x="9" y="15"/>
                  </a:cubicBezTo>
                  <a:cubicBezTo>
                    <a:pt x="6" y="15"/>
                    <a:pt x="6" y="13"/>
                    <a:pt x="3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3" y="7"/>
                    <a:pt x="2" y="7"/>
                    <a:pt x="2" y="8"/>
                  </a:cubicBezTo>
                  <a:cubicBezTo>
                    <a:pt x="0" y="8"/>
                    <a:pt x="1" y="5"/>
                    <a:pt x="1" y="3"/>
                  </a:cubicBezTo>
                  <a:cubicBezTo>
                    <a:pt x="2" y="3"/>
                    <a:pt x="3" y="3"/>
                    <a:pt x="3" y="4"/>
                  </a:cubicBezTo>
                  <a:cubicBezTo>
                    <a:pt x="3" y="2"/>
                    <a:pt x="8" y="4"/>
                    <a:pt x="9" y="2"/>
                  </a:cubicBezTo>
                  <a:cubicBezTo>
                    <a:pt x="10" y="2"/>
                    <a:pt x="9" y="4"/>
                    <a:pt x="9" y="5"/>
                  </a:cubicBezTo>
                  <a:cubicBezTo>
                    <a:pt x="13" y="6"/>
                    <a:pt x="17" y="0"/>
                    <a:pt x="17" y="6"/>
                  </a:cubicBezTo>
                  <a:cubicBezTo>
                    <a:pt x="20" y="6"/>
                    <a:pt x="20" y="5"/>
                    <a:pt x="20" y="2"/>
                  </a:cubicBezTo>
                  <a:cubicBezTo>
                    <a:pt x="22" y="3"/>
                    <a:pt x="26" y="3"/>
                    <a:pt x="30" y="3"/>
                  </a:cubicBezTo>
                  <a:cubicBezTo>
                    <a:pt x="30" y="3"/>
                    <a:pt x="30" y="5"/>
                    <a:pt x="30" y="3"/>
                  </a:cubicBezTo>
                  <a:cubicBezTo>
                    <a:pt x="32" y="4"/>
                    <a:pt x="31" y="8"/>
                    <a:pt x="34" y="6"/>
                  </a:cubicBezTo>
                  <a:cubicBezTo>
                    <a:pt x="34" y="7"/>
                    <a:pt x="33" y="7"/>
                    <a:pt x="33" y="8"/>
                  </a:cubicBezTo>
                  <a:cubicBezTo>
                    <a:pt x="35" y="8"/>
                    <a:pt x="38" y="9"/>
                    <a:pt x="38" y="7"/>
                  </a:cubicBezTo>
                  <a:cubicBezTo>
                    <a:pt x="39" y="8"/>
                    <a:pt x="40" y="10"/>
                    <a:pt x="44" y="9"/>
                  </a:cubicBezTo>
                  <a:cubicBezTo>
                    <a:pt x="42" y="11"/>
                    <a:pt x="43" y="10"/>
                    <a:pt x="45" y="11"/>
                  </a:cubicBezTo>
                  <a:cubicBezTo>
                    <a:pt x="45" y="11"/>
                    <a:pt x="45" y="12"/>
                    <a:pt x="46" y="12"/>
                  </a:cubicBezTo>
                  <a:cubicBezTo>
                    <a:pt x="47" y="12"/>
                    <a:pt x="46" y="13"/>
                    <a:pt x="47" y="14"/>
                  </a:cubicBezTo>
                  <a:cubicBezTo>
                    <a:pt x="47" y="14"/>
                    <a:pt x="48" y="13"/>
                    <a:pt x="49" y="14"/>
                  </a:cubicBezTo>
                  <a:cubicBezTo>
                    <a:pt x="49" y="14"/>
                    <a:pt x="48" y="15"/>
                    <a:pt x="49" y="16"/>
                  </a:cubicBezTo>
                  <a:cubicBezTo>
                    <a:pt x="49" y="16"/>
                    <a:pt x="50" y="15"/>
                    <a:pt x="51" y="16"/>
                  </a:cubicBezTo>
                  <a:cubicBezTo>
                    <a:pt x="51" y="17"/>
                    <a:pt x="51" y="18"/>
                    <a:pt x="51" y="19"/>
                  </a:cubicBezTo>
                  <a:cubicBezTo>
                    <a:pt x="53" y="19"/>
                    <a:pt x="54" y="17"/>
                    <a:pt x="54" y="19"/>
                  </a:cubicBezTo>
                  <a:cubicBezTo>
                    <a:pt x="55" y="21"/>
                    <a:pt x="52" y="20"/>
                    <a:pt x="51" y="20"/>
                  </a:cubicBezTo>
                  <a:cubicBezTo>
                    <a:pt x="51" y="21"/>
                    <a:pt x="52" y="21"/>
                    <a:pt x="51" y="21"/>
                  </a:cubicBezTo>
                  <a:cubicBezTo>
                    <a:pt x="49" y="22"/>
                    <a:pt x="45" y="21"/>
                    <a:pt x="42" y="21"/>
                  </a:cubicBezTo>
                  <a:cubicBezTo>
                    <a:pt x="41" y="18"/>
                    <a:pt x="42" y="19"/>
                    <a:pt x="42" y="16"/>
                  </a:cubicBezTo>
                  <a:cubicBezTo>
                    <a:pt x="41" y="13"/>
                    <a:pt x="34" y="13"/>
                    <a:pt x="32" y="15"/>
                  </a:cubicBezTo>
                  <a:cubicBezTo>
                    <a:pt x="31" y="15"/>
                    <a:pt x="32" y="17"/>
                    <a:pt x="31" y="18"/>
                  </a:cubicBezTo>
                  <a:cubicBezTo>
                    <a:pt x="31" y="18"/>
                    <a:pt x="30" y="17"/>
                    <a:pt x="30" y="18"/>
                  </a:cubicBezTo>
                  <a:cubicBezTo>
                    <a:pt x="29" y="18"/>
                    <a:pt x="30" y="20"/>
                    <a:pt x="28" y="20"/>
                  </a:cubicBezTo>
                  <a:cubicBezTo>
                    <a:pt x="27" y="20"/>
                    <a:pt x="28" y="20"/>
                    <a:pt x="29" y="20"/>
                  </a:cubicBezTo>
                  <a:cubicBezTo>
                    <a:pt x="28" y="22"/>
                    <a:pt x="27" y="21"/>
                    <a:pt x="26" y="21"/>
                  </a:cubicBezTo>
                  <a:cubicBezTo>
                    <a:pt x="25" y="24"/>
                    <a:pt x="26" y="24"/>
                    <a:pt x="26" y="27"/>
                  </a:cubicBezTo>
                  <a:cubicBezTo>
                    <a:pt x="22" y="28"/>
                    <a:pt x="14" y="28"/>
                    <a:pt x="13" y="23"/>
                  </a:cubicBezTo>
                  <a:cubicBezTo>
                    <a:pt x="15" y="23"/>
                    <a:pt x="16" y="23"/>
                    <a:pt x="16" y="21"/>
                  </a:cubicBezTo>
                  <a:cubicBezTo>
                    <a:pt x="19" y="21"/>
                    <a:pt x="18" y="23"/>
                    <a:pt x="20" y="21"/>
                  </a:cubicBezTo>
                  <a:cubicBezTo>
                    <a:pt x="19" y="21"/>
                    <a:pt x="17" y="20"/>
                    <a:pt x="19" y="2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0" name="Freeform 101"/>
            <p:cNvSpPr/>
            <p:nvPr/>
          </p:nvSpPr>
          <p:spPr bwMode="auto">
            <a:xfrm>
              <a:off x="3094038" y="2105025"/>
              <a:ext cx="155575" cy="80963"/>
            </a:xfrm>
            <a:custGeom>
              <a:avLst/>
              <a:gdLst>
                <a:gd name="T0" fmla="*/ 26 w 27"/>
                <a:gd name="T1" fmla="*/ 2 h 14"/>
                <a:gd name="T2" fmla="*/ 26 w 27"/>
                <a:gd name="T3" fmla="*/ 5 h 14"/>
                <a:gd name="T4" fmla="*/ 25 w 27"/>
                <a:gd name="T5" fmla="*/ 5 h 14"/>
                <a:gd name="T6" fmla="*/ 25 w 27"/>
                <a:gd name="T7" fmla="*/ 8 h 14"/>
                <a:gd name="T8" fmla="*/ 22 w 27"/>
                <a:gd name="T9" fmla="*/ 10 h 14"/>
                <a:gd name="T10" fmla="*/ 19 w 27"/>
                <a:gd name="T11" fmla="*/ 7 h 14"/>
                <a:gd name="T12" fmla="*/ 16 w 27"/>
                <a:gd name="T13" fmla="*/ 9 h 14"/>
                <a:gd name="T14" fmla="*/ 12 w 27"/>
                <a:gd name="T15" fmla="*/ 13 h 14"/>
                <a:gd name="T16" fmla="*/ 2 w 27"/>
                <a:gd name="T17" fmla="*/ 13 h 14"/>
                <a:gd name="T18" fmla="*/ 1 w 27"/>
                <a:gd name="T19" fmla="*/ 9 h 14"/>
                <a:gd name="T20" fmla="*/ 5 w 27"/>
                <a:gd name="T21" fmla="*/ 10 h 14"/>
                <a:gd name="T22" fmla="*/ 8 w 27"/>
                <a:gd name="T23" fmla="*/ 7 h 14"/>
                <a:gd name="T24" fmla="*/ 10 w 27"/>
                <a:gd name="T25" fmla="*/ 5 h 14"/>
                <a:gd name="T26" fmla="*/ 13 w 27"/>
                <a:gd name="T27" fmla="*/ 4 h 14"/>
                <a:gd name="T28" fmla="*/ 14 w 27"/>
                <a:gd name="T29" fmla="*/ 4 h 14"/>
                <a:gd name="T30" fmla="*/ 16 w 27"/>
                <a:gd name="T31" fmla="*/ 2 h 14"/>
                <a:gd name="T32" fmla="*/ 20 w 27"/>
                <a:gd name="T33" fmla="*/ 2 h 14"/>
                <a:gd name="T34" fmla="*/ 26 w 27"/>
                <a:gd name="T35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14">
                  <a:moveTo>
                    <a:pt x="26" y="2"/>
                  </a:moveTo>
                  <a:cubicBezTo>
                    <a:pt x="26" y="3"/>
                    <a:pt x="27" y="5"/>
                    <a:pt x="26" y="5"/>
                  </a:cubicBezTo>
                  <a:cubicBezTo>
                    <a:pt x="26" y="5"/>
                    <a:pt x="25" y="5"/>
                    <a:pt x="25" y="5"/>
                  </a:cubicBezTo>
                  <a:cubicBezTo>
                    <a:pt x="25" y="5"/>
                    <a:pt x="26" y="8"/>
                    <a:pt x="25" y="8"/>
                  </a:cubicBezTo>
                  <a:cubicBezTo>
                    <a:pt x="24" y="8"/>
                    <a:pt x="22" y="6"/>
                    <a:pt x="22" y="10"/>
                  </a:cubicBezTo>
                  <a:cubicBezTo>
                    <a:pt x="20" y="10"/>
                    <a:pt x="21" y="7"/>
                    <a:pt x="19" y="7"/>
                  </a:cubicBezTo>
                  <a:cubicBezTo>
                    <a:pt x="17" y="7"/>
                    <a:pt x="17" y="9"/>
                    <a:pt x="16" y="9"/>
                  </a:cubicBezTo>
                  <a:cubicBezTo>
                    <a:pt x="15" y="10"/>
                    <a:pt x="12" y="10"/>
                    <a:pt x="12" y="13"/>
                  </a:cubicBezTo>
                  <a:cubicBezTo>
                    <a:pt x="8" y="14"/>
                    <a:pt x="6" y="13"/>
                    <a:pt x="2" y="13"/>
                  </a:cubicBezTo>
                  <a:cubicBezTo>
                    <a:pt x="2" y="11"/>
                    <a:pt x="0" y="11"/>
                    <a:pt x="1" y="9"/>
                  </a:cubicBezTo>
                  <a:cubicBezTo>
                    <a:pt x="2" y="10"/>
                    <a:pt x="3" y="10"/>
                    <a:pt x="5" y="10"/>
                  </a:cubicBezTo>
                  <a:cubicBezTo>
                    <a:pt x="6" y="10"/>
                    <a:pt x="6" y="7"/>
                    <a:pt x="8" y="7"/>
                  </a:cubicBezTo>
                  <a:cubicBezTo>
                    <a:pt x="9" y="7"/>
                    <a:pt x="10" y="5"/>
                    <a:pt x="10" y="5"/>
                  </a:cubicBezTo>
                  <a:cubicBezTo>
                    <a:pt x="12" y="7"/>
                    <a:pt x="10" y="4"/>
                    <a:pt x="13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6" y="2"/>
                    <a:pt x="16" y="2"/>
                  </a:cubicBezTo>
                  <a:cubicBezTo>
                    <a:pt x="17" y="2"/>
                    <a:pt x="19" y="3"/>
                    <a:pt x="20" y="2"/>
                  </a:cubicBezTo>
                  <a:cubicBezTo>
                    <a:pt x="21" y="2"/>
                    <a:pt x="24" y="0"/>
                    <a:pt x="26" y="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1" name="Freeform 102"/>
            <p:cNvSpPr/>
            <p:nvPr/>
          </p:nvSpPr>
          <p:spPr bwMode="auto">
            <a:xfrm>
              <a:off x="3508375" y="2139950"/>
              <a:ext cx="157163" cy="80963"/>
            </a:xfrm>
            <a:custGeom>
              <a:avLst/>
              <a:gdLst>
                <a:gd name="T0" fmla="*/ 24 w 27"/>
                <a:gd name="T1" fmla="*/ 1 h 14"/>
                <a:gd name="T2" fmla="*/ 27 w 27"/>
                <a:gd name="T3" fmla="*/ 10 h 14"/>
                <a:gd name="T4" fmla="*/ 25 w 27"/>
                <a:gd name="T5" fmla="*/ 9 h 14"/>
                <a:gd name="T6" fmla="*/ 25 w 27"/>
                <a:gd name="T7" fmla="*/ 12 h 14"/>
                <a:gd name="T8" fmla="*/ 21 w 27"/>
                <a:gd name="T9" fmla="*/ 13 h 14"/>
                <a:gd name="T10" fmla="*/ 20 w 27"/>
                <a:gd name="T11" fmla="*/ 13 h 14"/>
                <a:gd name="T12" fmla="*/ 17 w 27"/>
                <a:gd name="T13" fmla="*/ 13 h 14"/>
                <a:gd name="T14" fmla="*/ 17 w 27"/>
                <a:gd name="T15" fmla="*/ 10 h 14"/>
                <a:gd name="T16" fmla="*/ 8 w 27"/>
                <a:gd name="T17" fmla="*/ 9 h 14"/>
                <a:gd name="T18" fmla="*/ 0 w 27"/>
                <a:gd name="T19" fmla="*/ 4 h 14"/>
                <a:gd name="T20" fmla="*/ 1 w 27"/>
                <a:gd name="T21" fmla="*/ 2 h 14"/>
                <a:gd name="T22" fmla="*/ 3 w 27"/>
                <a:gd name="T23" fmla="*/ 3 h 14"/>
                <a:gd name="T24" fmla="*/ 8 w 27"/>
                <a:gd name="T25" fmla="*/ 5 h 14"/>
                <a:gd name="T26" fmla="*/ 10 w 27"/>
                <a:gd name="T27" fmla="*/ 5 h 14"/>
                <a:gd name="T28" fmla="*/ 11 w 27"/>
                <a:gd name="T29" fmla="*/ 7 h 14"/>
                <a:gd name="T30" fmla="*/ 12 w 27"/>
                <a:gd name="T31" fmla="*/ 3 h 14"/>
                <a:gd name="T32" fmla="*/ 14 w 27"/>
                <a:gd name="T33" fmla="*/ 5 h 14"/>
                <a:gd name="T34" fmla="*/ 24 w 27"/>
                <a:gd name="T35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14">
                  <a:moveTo>
                    <a:pt x="24" y="1"/>
                  </a:moveTo>
                  <a:cubicBezTo>
                    <a:pt x="23" y="6"/>
                    <a:pt x="27" y="6"/>
                    <a:pt x="27" y="10"/>
                  </a:cubicBezTo>
                  <a:cubicBezTo>
                    <a:pt x="27" y="10"/>
                    <a:pt x="26" y="8"/>
                    <a:pt x="25" y="9"/>
                  </a:cubicBezTo>
                  <a:cubicBezTo>
                    <a:pt x="25" y="9"/>
                    <a:pt x="26" y="11"/>
                    <a:pt x="25" y="12"/>
                  </a:cubicBezTo>
                  <a:cubicBezTo>
                    <a:pt x="24" y="12"/>
                    <a:pt x="23" y="12"/>
                    <a:pt x="21" y="13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4"/>
                    <a:pt x="18" y="13"/>
                    <a:pt x="17" y="13"/>
                  </a:cubicBezTo>
                  <a:cubicBezTo>
                    <a:pt x="16" y="12"/>
                    <a:pt x="16" y="11"/>
                    <a:pt x="17" y="10"/>
                  </a:cubicBezTo>
                  <a:cubicBezTo>
                    <a:pt x="14" y="11"/>
                    <a:pt x="12" y="9"/>
                    <a:pt x="8" y="9"/>
                  </a:cubicBezTo>
                  <a:cubicBezTo>
                    <a:pt x="7" y="5"/>
                    <a:pt x="3" y="6"/>
                    <a:pt x="0" y="4"/>
                  </a:cubicBezTo>
                  <a:cubicBezTo>
                    <a:pt x="1" y="4"/>
                    <a:pt x="1" y="2"/>
                    <a:pt x="1" y="2"/>
                  </a:cubicBezTo>
                  <a:cubicBezTo>
                    <a:pt x="3" y="1"/>
                    <a:pt x="3" y="3"/>
                    <a:pt x="3" y="3"/>
                  </a:cubicBezTo>
                  <a:cubicBezTo>
                    <a:pt x="4" y="3"/>
                    <a:pt x="7" y="4"/>
                    <a:pt x="8" y="5"/>
                  </a:cubicBezTo>
                  <a:cubicBezTo>
                    <a:pt x="8" y="5"/>
                    <a:pt x="10" y="5"/>
                    <a:pt x="10" y="5"/>
                  </a:cubicBezTo>
                  <a:cubicBezTo>
                    <a:pt x="10" y="5"/>
                    <a:pt x="10" y="7"/>
                    <a:pt x="11" y="7"/>
                  </a:cubicBezTo>
                  <a:cubicBezTo>
                    <a:pt x="13" y="6"/>
                    <a:pt x="9" y="4"/>
                    <a:pt x="12" y="3"/>
                  </a:cubicBezTo>
                  <a:cubicBezTo>
                    <a:pt x="13" y="2"/>
                    <a:pt x="14" y="5"/>
                    <a:pt x="14" y="5"/>
                  </a:cubicBezTo>
                  <a:cubicBezTo>
                    <a:pt x="17" y="5"/>
                    <a:pt x="18" y="0"/>
                    <a:pt x="24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" name="Freeform 103"/>
            <p:cNvSpPr/>
            <p:nvPr/>
          </p:nvSpPr>
          <p:spPr bwMode="auto">
            <a:xfrm>
              <a:off x="3221038" y="2139950"/>
              <a:ext cx="271462" cy="103188"/>
            </a:xfrm>
            <a:custGeom>
              <a:avLst/>
              <a:gdLst>
                <a:gd name="T0" fmla="*/ 21 w 47"/>
                <a:gd name="T1" fmla="*/ 7 h 18"/>
                <a:gd name="T2" fmla="*/ 30 w 47"/>
                <a:gd name="T3" fmla="*/ 11 h 18"/>
                <a:gd name="T4" fmla="*/ 30 w 47"/>
                <a:gd name="T5" fmla="*/ 6 h 18"/>
                <a:gd name="T6" fmla="*/ 27 w 47"/>
                <a:gd name="T7" fmla="*/ 2 h 18"/>
                <a:gd name="T8" fmla="*/ 34 w 47"/>
                <a:gd name="T9" fmla="*/ 1 h 18"/>
                <a:gd name="T10" fmla="*/ 36 w 47"/>
                <a:gd name="T11" fmla="*/ 3 h 18"/>
                <a:gd name="T12" fmla="*/ 36 w 47"/>
                <a:gd name="T13" fmla="*/ 5 h 18"/>
                <a:gd name="T14" fmla="*/ 40 w 47"/>
                <a:gd name="T15" fmla="*/ 8 h 18"/>
                <a:gd name="T16" fmla="*/ 43 w 47"/>
                <a:gd name="T17" fmla="*/ 6 h 18"/>
                <a:gd name="T18" fmla="*/ 46 w 47"/>
                <a:gd name="T19" fmla="*/ 8 h 18"/>
                <a:gd name="T20" fmla="*/ 46 w 47"/>
                <a:gd name="T21" fmla="*/ 10 h 18"/>
                <a:gd name="T22" fmla="*/ 46 w 47"/>
                <a:gd name="T23" fmla="*/ 13 h 18"/>
                <a:gd name="T24" fmla="*/ 40 w 47"/>
                <a:gd name="T25" fmla="*/ 14 h 18"/>
                <a:gd name="T26" fmla="*/ 36 w 47"/>
                <a:gd name="T27" fmla="*/ 13 h 18"/>
                <a:gd name="T28" fmla="*/ 27 w 47"/>
                <a:gd name="T29" fmla="*/ 15 h 18"/>
                <a:gd name="T30" fmla="*/ 25 w 47"/>
                <a:gd name="T31" fmla="*/ 15 h 18"/>
                <a:gd name="T32" fmla="*/ 23 w 47"/>
                <a:gd name="T33" fmla="*/ 16 h 18"/>
                <a:gd name="T34" fmla="*/ 13 w 47"/>
                <a:gd name="T35" fmla="*/ 18 h 18"/>
                <a:gd name="T36" fmla="*/ 22 w 47"/>
                <a:gd name="T37" fmla="*/ 15 h 18"/>
                <a:gd name="T38" fmla="*/ 17 w 47"/>
                <a:gd name="T39" fmla="*/ 13 h 18"/>
                <a:gd name="T40" fmla="*/ 13 w 47"/>
                <a:gd name="T41" fmla="*/ 12 h 18"/>
                <a:gd name="T42" fmla="*/ 9 w 47"/>
                <a:gd name="T43" fmla="*/ 13 h 18"/>
                <a:gd name="T44" fmla="*/ 6 w 47"/>
                <a:gd name="T45" fmla="*/ 13 h 18"/>
                <a:gd name="T46" fmla="*/ 0 w 47"/>
                <a:gd name="T47" fmla="*/ 12 h 18"/>
                <a:gd name="T48" fmla="*/ 2 w 47"/>
                <a:gd name="T49" fmla="*/ 10 h 18"/>
                <a:gd name="T50" fmla="*/ 3 w 47"/>
                <a:gd name="T51" fmla="*/ 7 h 18"/>
                <a:gd name="T52" fmla="*/ 6 w 47"/>
                <a:gd name="T53" fmla="*/ 6 h 18"/>
                <a:gd name="T54" fmla="*/ 5 w 47"/>
                <a:gd name="T55" fmla="*/ 4 h 18"/>
                <a:gd name="T56" fmla="*/ 7 w 47"/>
                <a:gd name="T57" fmla="*/ 4 h 18"/>
                <a:gd name="T58" fmla="*/ 10 w 47"/>
                <a:gd name="T59" fmla="*/ 3 h 18"/>
                <a:gd name="T60" fmla="*/ 15 w 47"/>
                <a:gd name="T61" fmla="*/ 4 h 18"/>
                <a:gd name="T62" fmla="*/ 16 w 47"/>
                <a:gd name="T63" fmla="*/ 6 h 18"/>
                <a:gd name="T64" fmla="*/ 18 w 47"/>
                <a:gd name="T65" fmla="*/ 6 h 18"/>
                <a:gd name="T66" fmla="*/ 18 w 47"/>
                <a:gd name="T67" fmla="*/ 9 h 18"/>
                <a:gd name="T68" fmla="*/ 21 w 47"/>
                <a:gd name="T6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7" h="18">
                  <a:moveTo>
                    <a:pt x="21" y="7"/>
                  </a:moveTo>
                  <a:cubicBezTo>
                    <a:pt x="20" y="10"/>
                    <a:pt x="28" y="8"/>
                    <a:pt x="30" y="11"/>
                  </a:cubicBezTo>
                  <a:cubicBezTo>
                    <a:pt x="32" y="7"/>
                    <a:pt x="24" y="6"/>
                    <a:pt x="30" y="6"/>
                  </a:cubicBezTo>
                  <a:cubicBezTo>
                    <a:pt x="32" y="2"/>
                    <a:pt x="26" y="6"/>
                    <a:pt x="27" y="2"/>
                  </a:cubicBezTo>
                  <a:cubicBezTo>
                    <a:pt x="30" y="2"/>
                    <a:pt x="31" y="0"/>
                    <a:pt x="34" y="1"/>
                  </a:cubicBezTo>
                  <a:cubicBezTo>
                    <a:pt x="33" y="3"/>
                    <a:pt x="35" y="2"/>
                    <a:pt x="36" y="3"/>
                  </a:cubicBezTo>
                  <a:cubicBezTo>
                    <a:pt x="36" y="3"/>
                    <a:pt x="36" y="5"/>
                    <a:pt x="36" y="5"/>
                  </a:cubicBezTo>
                  <a:cubicBezTo>
                    <a:pt x="37" y="6"/>
                    <a:pt x="39" y="6"/>
                    <a:pt x="40" y="8"/>
                  </a:cubicBezTo>
                  <a:cubicBezTo>
                    <a:pt x="41" y="7"/>
                    <a:pt x="41" y="6"/>
                    <a:pt x="43" y="6"/>
                  </a:cubicBezTo>
                  <a:cubicBezTo>
                    <a:pt x="44" y="6"/>
                    <a:pt x="45" y="7"/>
                    <a:pt x="46" y="8"/>
                  </a:cubicBezTo>
                  <a:cubicBezTo>
                    <a:pt x="46" y="8"/>
                    <a:pt x="47" y="9"/>
                    <a:pt x="46" y="10"/>
                  </a:cubicBezTo>
                  <a:cubicBezTo>
                    <a:pt x="45" y="11"/>
                    <a:pt x="47" y="10"/>
                    <a:pt x="46" y="13"/>
                  </a:cubicBezTo>
                  <a:cubicBezTo>
                    <a:pt x="44" y="11"/>
                    <a:pt x="42" y="14"/>
                    <a:pt x="40" y="14"/>
                  </a:cubicBezTo>
                  <a:cubicBezTo>
                    <a:pt x="38" y="15"/>
                    <a:pt x="38" y="14"/>
                    <a:pt x="36" y="13"/>
                  </a:cubicBezTo>
                  <a:cubicBezTo>
                    <a:pt x="33" y="13"/>
                    <a:pt x="29" y="15"/>
                    <a:pt x="27" y="15"/>
                  </a:cubicBezTo>
                  <a:cubicBezTo>
                    <a:pt x="27" y="16"/>
                    <a:pt x="26" y="15"/>
                    <a:pt x="25" y="15"/>
                  </a:cubicBezTo>
                  <a:cubicBezTo>
                    <a:pt x="25" y="16"/>
                    <a:pt x="24" y="16"/>
                    <a:pt x="23" y="16"/>
                  </a:cubicBezTo>
                  <a:cubicBezTo>
                    <a:pt x="22" y="17"/>
                    <a:pt x="16" y="18"/>
                    <a:pt x="13" y="18"/>
                  </a:cubicBezTo>
                  <a:cubicBezTo>
                    <a:pt x="13" y="15"/>
                    <a:pt x="18" y="16"/>
                    <a:pt x="22" y="15"/>
                  </a:cubicBezTo>
                  <a:cubicBezTo>
                    <a:pt x="22" y="11"/>
                    <a:pt x="19" y="14"/>
                    <a:pt x="17" y="13"/>
                  </a:cubicBezTo>
                  <a:cubicBezTo>
                    <a:pt x="15" y="13"/>
                    <a:pt x="15" y="13"/>
                    <a:pt x="13" y="12"/>
                  </a:cubicBezTo>
                  <a:cubicBezTo>
                    <a:pt x="11" y="11"/>
                    <a:pt x="11" y="13"/>
                    <a:pt x="9" y="13"/>
                  </a:cubicBezTo>
                  <a:cubicBezTo>
                    <a:pt x="8" y="14"/>
                    <a:pt x="8" y="13"/>
                    <a:pt x="6" y="13"/>
                  </a:cubicBezTo>
                  <a:cubicBezTo>
                    <a:pt x="4" y="12"/>
                    <a:pt x="1" y="13"/>
                    <a:pt x="0" y="12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2" y="9"/>
                    <a:pt x="2" y="7"/>
                    <a:pt x="3" y="7"/>
                  </a:cubicBezTo>
                  <a:cubicBezTo>
                    <a:pt x="4" y="6"/>
                    <a:pt x="5" y="7"/>
                    <a:pt x="6" y="6"/>
                  </a:cubicBezTo>
                  <a:cubicBezTo>
                    <a:pt x="7" y="5"/>
                    <a:pt x="3" y="5"/>
                    <a:pt x="5" y="4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9" y="4"/>
                    <a:pt x="9" y="3"/>
                    <a:pt x="10" y="3"/>
                  </a:cubicBezTo>
                  <a:cubicBezTo>
                    <a:pt x="11" y="3"/>
                    <a:pt x="14" y="3"/>
                    <a:pt x="15" y="4"/>
                  </a:cubicBezTo>
                  <a:cubicBezTo>
                    <a:pt x="16" y="4"/>
                    <a:pt x="15" y="5"/>
                    <a:pt x="16" y="6"/>
                  </a:cubicBezTo>
                  <a:cubicBezTo>
                    <a:pt x="16" y="6"/>
                    <a:pt x="18" y="6"/>
                    <a:pt x="18" y="6"/>
                  </a:cubicBezTo>
                  <a:cubicBezTo>
                    <a:pt x="18" y="7"/>
                    <a:pt x="16" y="9"/>
                    <a:pt x="18" y="9"/>
                  </a:cubicBezTo>
                  <a:cubicBezTo>
                    <a:pt x="18" y="9"/>
                    <a:pt x="19" y="6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" name="Freeform 104"/>
            <p:cNvSpPr/>
            <p:nvPr/>
          </p:nvSpPr>
          <p:spPr bwMode="auto">
            <a:xfrm>
              <a:off x="3030538" y="2249488"/>
              <a:ext cx="219075" cy="144462"/>
            </a:xfrm>
            <a:custGeom>
              <a:avLst/>
              <a:gdLst>
                <a:gd name="T0" fmla="*/ 5 w 38"/>
                <a:gd name="T1" fmla="*/ 0 h 25"/>
                <a:gd name="T2" fmla="*/ 21 w 38"/>
                <a:gd name="T3" fmla="*/ 1 h 25"/>
                <a:gd name="T4" fmla="*/ 23 w 38"/>
                <a:gd name="T5" fmla="*/ 1 h 25"/>
                <a:gd name="T6" fmla="*/ 27 w 38"/>
                <a:gd name="T7" fmla="*/ 2 h 25"/>
                <a:gd name="T8" fmla="*/ 31 w 38"/>
                <a:gd name="T9" fmla="*/ 2 h 25"/>
                <a:gd name="T10" fmla="*/ 32 w 38"/>
                <a:gd name="T11" fmla="*/ 3 h 25"/>
                <a:gd name="T12" fmla="*/ 37 w 38"/>
                <a:gd name="T13" fmla="*/ 7 h 25"/>
                <a:gd name="T14" fmla="*/ 29 w 38"/>
                <a:gd name="T15" fmla="*/ 9 h 25"/>
                <a:gd name="T16" fmla="*/ 28 w 38"/>
                <a:gd name="T17" fmla="*/ 11 h 25"/>
                <a:gd name="T18" fmla="*/ 26 w 38"/>
                <a:gd name="T19" fmla="*/ 10 h 25"/>
                <a:gd name="T20" fmla="*/ 25 w 38"/>
                <a:gd name="T21" fmla="*/ 11 h 25"/>
                <a:gd name="T22" fmla="*/ 26 w 38"/>
                <a:gd name="T23" fmla="*/ 12 h 25"/>
                <a:gd name="T24" fmla="*/ 24 w 38"/>
                <a:gd name="T25" fmla="*/ 13 h 25"/>
                <a:gd name="T26" fmla="*/ 24 w 38"/>
                <a:gd name="T27" fmla="*/ 15 h 25"/>
                <a:gd name="T28" fmla="*/ 22 w 38"/>
                <a:gd name="T29" fmla="*/ 15 h 25"/>
                <a:gd name="T30" fmla="*/ 20 w 38"/>
                <a:gd name="T31" fmla="*/ 16 h 25"/>
                <a:gd name="T32" fmla="*/ 20 w 38"/>
                <a:gd name="T33" fmla="*/ 20 h 25"/>
                <a:gd name="T34" fmla="*/ 9 w 38"/>
                <a:gd name="T35" fmla="*/ 23 h 25"/>
                <a:gd name="T36" fmla="*/ 0 w 38"/>
                <a:gd name="T37" fmla="*/ 17 h 25"/>
                <a:gd name="T38" fmla="*/ 3 w 38"/>
                <a:gd name="T39" fmla="*/ 15 h 25"/>
                <a:gd name="T40" fmla="*/ 4 w 38"/>
                <a:gd name="T41" fmla="*/ 14 h 25"/>
                <a:gd name="T42" fmla="*/ 3 w 38"/>
                <a:gd name="T43" fmla="*/ 10 h 25"/>
                <a:gd name="T44" fmla="*/ 5 w 38"/>
                <a:gd name="T45" fmla="*/ 9 h 25"/>
                <a:gd name="T46" fmla="*/ 7 w 38"/>
                <a:gd name="T47" fmla="*/ 5 h 25"/>
                <a:gd name="T48" fmla="*/ 5 w 38"/>
                <a:gd name="T4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" h="25">
                  <a:moveTo>
                    <a:pt x="5" y="0"/>
                  </a:moveTo>
                  <a:cubicBezTo>
                    <a:pt x="11" y="0"/>
                    <a:pt x="17" y="0"/>
                    <a:pt x="21" y="1"/>
                  </a:cubicBezTo>
                  <a:cubicBezTo>
                    <a:pt x="22" y="1"/>
                    <a:pt x="23" y="1"/>
                    <a:pt x="23" y="1"/>
                  </a:cubicBezTo>
                  <a:cubicBezTo>
                    <a:pt x="24" y="2"/>
                    <a:pt x="26" y="1"/>
                    <a:pt x="27" y="2"/>
                  </a:cubicBezTo>
                  <a:cubicBezTo>
                    <a:pt x="29" y="4"/>
                    <a:pt x="27" y="1"/>
                    <a:pt x="31" y="2"/>
                  </a:cubicBezTo>
                  <a:cubicBezTo>
                    <a:pt x="31" y="2"/>
                    <a:pt x="31" y="3"/>
                    <a:pt x="32" y="3"/>
                  </a:cubicBezTo>
                  <a:cubicBezTo>
                    <a:pt x="33" y="3"/>
                    <a:pt x="38" y="4"/>
                    <a:pt x="37" y="7"/>
                  </a:cubicBezTo>
                  <a:cubicBezTo>
                    <a:pt x="34" y="7"/>
                    <a:pt x="31" y="8"/>
                    <a:pt x="29" y="9"/>
                  </a:cubicBezTo>
                  <a:cubicBezTo>
                    <a:pt x="28" y="9"/>
                    <a:pt x="29" y="10"/>
                    <a:pt x="28" y="11"/>
                  </a:cubicBezTo>
                  <a:cubicBezTo>
                    <a:pt x="27" y="11"/>
                    <a:pt x="27" y="9"/>
                    <a:pt x="26" y="10"/>
                  </a:cubicBezTo>
                  <a:cubicBezTo>
                    <a:pt x="26" y="10"/>
                    <a:pt x="25" y="11"/>
                    <a:pt x="25" y="11"/>
                  </a:cubicBezTo>
                  <a:cubicBezTo>
                    <a:pt x="25" y="11"/>
                    <a:pt x="26" y="12"/>
                    <a:pt x="26" y="12"/>
                  </a:cubicBezTo>
                  <a:cubicBezTo>
                    <a:pt x="26" y="13"/>
                    <a:pt x="25" y="12"/>
                    <a:pt x="24" y="13"/>
                  </a:cubicBezTo>
                  <a:cubicBezTo>
                    <a:pt x="24" y="13"/>
                    <a:pt x="24" y="14"/>
                    <a:pt x="24" y="15"/>
                  </a:cubicBezTo>
                  <a:cubicBezTo>
                    <a:pt x="24" y="15"/>
                    <a:pt x="22" y="14"/>
                    <a:pt x="22" y="15"/>
                  </a:cubicBezTo>
                  <a:cubicBezTo>
                    <a:pt x="22" y="15"/>
                    <a:pt x="21" y="16"/>
                    <a:pt x="20" y="16"/>
                  </a:cubicBezTo>
                  <a:cubicBezTo>
                    <a:pt x="20" y="18"/>
                    <a:pt x="20" y="19"/>
                    <a:pt x="20" y="20"/>
                  </a:cubicBezTo>
                  <a:cubicBezTo>
                    <a:pt x="16" y="20"/>
                    <a:pt x="16" y="25"/>
                    <a:pt x="9" y="23"/>
                  </a:cubicBezTo>
                  <a:cubicBezTo>
                    <a:pt x="10" y="17"/>
                    <a:pt x="4" y="19"/>
                    <a:pt x="0" y="17"/>
                  </a:cubicBezTo>
                  <a:cubicBezTo>
                    <a:pt x="1" y="16"/>
                    <a:pt x="2" y="16"/>
                    <a:pt x="3" y="15"/>
                  </a:cubicBezTo>
                  <a:cubicBezTo>
                    <a:pt x="3" y="15"/>
                    <a:pt x="1" y="13"/>
                    <a:pt x="4" y="14"/>
                  </a:cubicBezTo>
                  <a:cubicBezTo>
                    <a:pt x="4" y="12"/>
                    <a:pt x="3" y="12"/>
                    <a:pt x="3" y="10"/>
                  </a:cubicBezTo>
                  <a:cubicBezTo>
                    <a:pt x="5" y="11"/>
                    <a:pt x="5" y="10"/>
                    <a:pt x="5" y="9"/>
                  </a:cubicBezTo>
                  <a:cubicBezTo>
                    <a:pt x="5" y="7"/>
                    <a:pt x="7" y="8"/>
                    <a:pt x="7" y="5"/>
                  </a:cubicBezTo>
                  <a:cubicBezTo>
                    <a:pt x="8" y="2"/>
                    <a:pt x="4" y="4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" name="Freeform 105"/>
            <p:cNvSpPr/>
            <p:nvPr/>
          </p:nvSpPr>
          <p:spPr bwMode="auto">
            <a:xfrm>
              <a:off x="3468688" y="2278063"/>
              <a:ext cx="39687" cy="34925"/>
            </a:xfrm>
            <a:custGeom>
              <a:avLst/>
              <a:gdLst>
                <a:gd name="T0" fmla="*/ 1 w 7"/>
                <a:gd name="T1" fmla="*/ 0 h 6"/>
                <a:gd name="T2" fmla="*/ 6 w 7"/>
                <a:gd name="T3" fmla="*/ 0 h 6"/>
                <a:gd name="T4" fmla="*/ 7 w 7"/>
                <a:gd name="T5" fmla="*/ 4 h 6"/>
                <a:gd name="T6" fmla="*/ 5 w 7"/>
                <a:gd name="T7" fmla="*/ 6 h 6"/>
                <a:gd name="T8" fmla="*/ 0 w 7"/>
                <a:gd name="T9" fmla="*/ 3 h 6"/>
                <a:gd name="T10" fmla="*/ 1 w 7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6">
                  <a:moveTo>
                    <a:pt x="1" y="0"/>
                  </a:moveTo>
                  <a:cubicBezTo>
                    <a:pt x="3" y="0"/>
                    <a:pt x="4" y="0"/>
                    <a:pt x="6" y="0"/>
                  </a:cubicBezTo>
                  <a:cubicBezTo>
                    <a:pt x="6" y="2"/>
                    <a:pt x="7" y="2"/>
                    <a:pt x="7" y="4"/>
                  </a:cubicBezTo>
                  <a:cubicBezTo>
                    <a:pt x="6" y="3"/>
                    <a:pt x="5" y="5"/>
                    <a:pt x="5" y="6"/>
                  </a:cubicBezTo>
                  <a:cubicBezTo>
                    <a:pt x="4" y="4"/>
                    <a:pt x="3" y="2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" name="Freeform 106"/>
            <p:cNvSpPr/>
            <p:nvPr/>
          </p:nvSpPr>
          <p:spPr bwMode="auto">
            <a:xfrm>
              <a:off x="3705225" y="2262188"/>
              <a:ext cx="107950" cy="73025"/>
            </a:xfrm>
            <a:custGeom>
              <a:avLst/>
              <a:gdLst>
                <a:gd name="T0" fmla="*/ 17 w 19"/>
                <a:gd name="T1" fmla="*/ 1 h 13"/>
                <a:gd name="T2" fmla="*/ 18 w 19"/>
                <a:gd name="T3" fmla="*/ 6 h 13"/>
                <a:gd name="T4" fmla="*/ 16 w 19"/>
                <a:gd name="T5" fmla="*/ 8 h 13"/>
                <a:gd name="T6" fmla="*/ 11 w 19"/>
                <a:gd name="T7" fmla="*/ 9 h 13"/>
                <a:gd name="T8" fmla="*/ 4 w 19"/>
                <a:gd name="T9" fmla="*/ 13 h 13"/>
                <a:gd name="T10" fmla="*/ 3 w 19"/>
                <a:gd name="T11" fmla="*/ 10 h 13"/>
                <a:gd name="T12" fmla="*/ 1 w 19"/>
                <a:gd name="T13" fmla="*/ 8 h 13"/>
                <a:gd name="T14" fmla="*/ 1 w 19"/>
                <a:gd name="T15" fmla="*/ 3 h 13"/>
                <a:gd name="T16" fmla="*/ 3 w 19"/>
                <a:gd name="T17" fmla="*/ 1 h 13"/>
                <a:gd name="T18" fmla="*/ 5 w 19"/>
                <a:gd name="T19" fmla="*/ 0 h 13"/>
                <a:gd name="T20" fmla="*/ 13 w 19"/>
                <a:gd name="T21" fmla="*/ 2 h 13"/>
                <a:gd name="T22" fmla="*/ 17 w 19"/>
                <a:gd name="T23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3">
                  <a:moveTo>
                    <a:pt x="17" y="1"/>
                  </a:moveTo>
                  <a:cubicBezTo>
                    <a:pt x="19" y="1"/>
                    <a:pt x="17" y="4"/>
                    <a:pt x="18" y="6"/>
                  </a:cubicBezTo>
                  <a:cubicBezTo>
                    <a:pt x="16" y="5"/>
                    <a:pt x="16" y="7"/>
                    <a:pt x="16" y="8"/>
                  </a:cubicBezTo>
                  <a:cubicBezTo>
                    <a:pt x="13" y="6"/>
                    <a:pt x="12" y="11"/>
                    <a:pt x="11" y="9"/>
                  </a:cubicBezTo>
                  <a:cubicBezTo>
                    <a:pt x="9" y="11"/>
                    <a:pt x="7" y="13"/>
                    <a:pt x="4" y="13"/>
                  </a:cubicBezTo>
                  <a:cubicBezTo>
                    <a:pt x="3" y="13"/>
                    <a:pt x="2" y="11"/>
                    <a:pt x="3" y="10"/>
                  </a:cubicBezTo>
                  <a:cubicBezTo>
                    <a:pt x="2" y="9"/>
                    <a:pt x="1" y="9"/>
                    <a:pt x="1" y="8"/>
                  </a:cubicBezTo>
                  <a:cubicBezTo>
                    <a:pt x="0" y="6"/>
                    <a:pt x="1" y="4"/>
                    <a:pt x="1" y="3"/>
                  </a:cubicBezTo>
                  <a:cubicBezTo>
                    <a:pt x="2" y="3"/>
                    <a:pt x="2" y="2"/>
                    <a:pt x="3" y="1"/>
                  </a:cubicBezTo>
                  <a:cubicBezTo>
                    <a:pt x="4" y="1"/>
                    <a:pt x="5" y="1"/>
                    <a:pt x="5" y="0"/>
                  </a:cubicBezTo>
                  <a:cubicBezTo>
                    <a:pt x="7" y="2"/>
                    <a:pt x="12" y="0"/>
                    <a:pt x="13" y="2"/>
                  </a:cubicBezTo>
                  <a:cubicBezTo>
                    <a:pt x="15" y="2"/>
                    <a:pt x="17" y="2"/>
                    <a:pt x="17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" name="Freeform 107"/>
            <p:cNvSpPr/>
            <p:nvPr/>
          </p:nvSpPr>
          <p:spPr bwMode="auto">
            <a:xfrm>
              <a:off x="5307013" y="2566988"/>
              <a:ext cx="234950" cy="109537"/>
            </a:xfrm>
            <a:custGeom>
              <a:avLst/>
              <a:gdLst>
                <a:gd name="T0" fmla="*/ 30 w 41"/>
                <a:gd name="T1" fmla="*/ 0 h 19"/>
                <a:gd name="T2" fmla="*/ 34 w 41"/>
                <a:gd name="T3" fmla="*/ 2 h 19"/>
                <a:gd name="T4" fmla="*/ 37 w 41"/>
                <a:gd name="T5" fmla="*/ 2 h 19"/>
                <a:gd name="T6" fmla="*/ 36 w 41"/>
                <a:gd name="T7" fmla="*/ 4 h 19"/>
                <a:gd name="T8" fmla="*/ 40 w 41"/>
                <a:gd name="T9" fmla="*/ 7 h 19"/>
                <a:gd name="T10" fmla="*/ 38 w 41"/>
                <a:gd name="T11" fmla="*/ 13 h 19"/>
                <a:gd name="T12" fmla="*/ 35 w 41"/>
                <a:gd name="T13" fmla="*/ 14 h 19"/>
                <a:gd name="T14" fmla="*/ 31 w 41"/>
                <a:gd name="T15" fmla="*/ 16 h 19"/>
                <a:gd name="T16" fmla="*/ 28 w 41"/>
                <a:gd name="T17" fmla="*/ 17 h 19"/>
                <a:gd name="T18" fmla="*/ 26 w 41"/>
                <a:gd name="T19" fmla="*/ 18 h 19"/>
                <a:gd name="T20" fmla="*/ 15 w 41"/>
                <a:gd name="T21" fmla="*/ 19 h 19"/>
                <a:gd name="T22" fmla="*/ 14 w 41"/>
                <a:gd name="T23" fmla="*/ 18 h 19"/>
                <a:gd name="T24" fmla="*/ 10 w 41"/>
                <a:gd name="T25" fmla="*/ 16 h 19"/>
                <a:gd name="T26" fmla="*/ 8 w 41"/>
                <a:gd name="T27" fmla="*/ 15 h 19"/>
                <a:gd name="T28" fmla="*/ 10 w 41"/>
                <a:gd name="T29" fmla="*/ 14 h 19"/>
                <a:gd name="T30" fmla="*/ 7 w 41"/>
                <a:gd name="T31" fmla="*/ 12 h 19"/>
                <a:gd name="T32" fmla="*/ 7 w 41"/>
                <a:gd name="T33" fmla="*/ 6 h 19"/>
                <a:gd name="T34" fmla="*/ 1 w 41"/>
                <a:gd name="T35" fmla="*/ 7 h 19"/>
                <a:gd name="T36" fmla="*/ 3 w 41"/>
                <a:gd name="T37" fmla="*/ 3 h 19"/>
                <a:gd name="T38" fmla="*/ 11 w 41"/>
                <a:gd name="T39" fmla="*/ 3 h 19"/>
                <a:gd name="T40" fmla="*/ 12 w 41"/>
                <a:gd name="T41" fmla="*/ 7 h 19"/>
                <a:gd name="T42" fmla="*/ 15 w 41"/>
                <a:gd name="T43" fmla="*/ 3 h 19"/>
                <a:gd name="T44" fmla="*/ 20 w 41"/>
                <a:gd name="T45" fmla="*/ 5 h 19"/>
                <a:gd name="T46" fmla="*/ 22 w 41"/>
                <a:gd name="T47" fmla="*/ 3 h 19"/>
                <a:gd name="T48" fmla="*/ 28 w 41"/>
                <a:gd name="T49" fmla="*/ 2 h 19"/>
                <a:gd name="T50" fmla="*/ 30 w 41"/>
                <a:gd name="T5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1" h="19">
                  <a:moveTo>
                    <a:pt x="30" y="0"/>
                  </a:moveTo>
                  <a:cubicBezTo>
                    <a:pt x="31" y="0"/>
                    <a:pt x="32" y="1"/>
                    <a:pt x="34" y="2"/>
                  </a:cubicBezTo>
                  <a:cubicBezTo>
                    <a:pt x="34" y="2"/>
                    <a:pt x="36" y="2"/>
                    <a:pt x="37" y="2"/>
                  </a:cubicBezTo>
                  <a:cubicBezTo>
                    <a:pt x="37" y="3"/>
                    <a:pt x="36" y="4"/>
                    <a:pt x="36" y="4"/>
                  </a:cubicBezTo>
                  <a:cubicBezTo>
                    <a:pt x="36" y="6"/>
                    <a:pt x="38" y="8"/>
                    <a:pt x="40" y="7"/>
                  </a:cubicBezTo>
                  <a:cubicBezTo>
                    <a:pt x="41" y="10"/>
                    <a:pt x="40" y="11"/>
                    <a:pt x="38" y="13"/>
                  </a:cubicBezTo>
                  <a:cubicBezTo>
                    <a:pt x="37" y="14"/>
                    <a:pt x="36" y="13"/>
                    <a:pt x="35" y="14"/>
                  </a:cubicBezTo>
                  <a:cubicBezTo>
                    <a:pt x="33" y="15"/>
                    <a:pt x="34" y="15"/>
                    <a:pt x="31" y="16"/>
                  </a:cubicBezTo>
                  <a:cubicBezTo>
                    <a:pt x="31" y="16"/>
                    <a:pt x="28" y="17"/>
                    <a:pt x="28" y="17"/>
                  </a:cubicBezTo>
                  <a:cubicBezTo>
                    <a:pt x="27" y="18"/>
                    <a:pt x="27" y="17"/>
                    <a:pt x="26" y="18"/>
                  </a:cubicBezTo>
                  <a:cubicBezTo>
                    <a:pt x="25" y="18"/>
                    <a:pt x="18" y="19"/>
                    <a:pt x="15" y="19"/>
                  </a:cubicBezTo>
                  <a:cubicBezTo>
                    <a:pt x="15" y="19"/>
                    <a:pt x="15" y="18"/>
                    <a:pt x="14" y="18"/>
                  </a:cubicBezTo>
                  <a:cubicBezTo>
                    <a:pt x="12" y="18"/>
                    <a:pt x="12" y="16"/>
                    <a:pt x="10" y="16"/>
                  </a:cubicBezTo>
                  <a:cubicBezTo>
                    <a:pt x="9" y="16"/>
                    <a:pt x="9" y="15"/>
                    <a:pt x="8" y="15"/>
                  </a:cubicBezTo>
                  <a:cubicBezTo>
                    <a:pt x="8" y="14"/>
                    <a:pt x="9" y="14"/>
                    <a:pt x="10" y="14"/>
                  </a:cubicBezTo>
                  <a:cubicBezTo>
                    <a:pt x="10" y="13"/>
                    <a:pt x="7" y="13"/>
                    <a:pt x="7" y="12"/>
                  </a:cubicBezTo>
                  <a:cubicBezTo>
                    <a:pt x="6" y="10"/>
                    <a:pt x="8" y="9"/>
                    <a:pt x="7" y="6"/>
                  </a:cubicBezTo>
                  <a:cubicBezTo>
                    <a:pt x="3" y="5"/>
                    <a:pt x="4" y="10"/>
                    <a:pt x="1" y="7"/>
                  </a:cubicBezTo>
                  <a:cubicBezTo>
                    <a:pt x="0" y="4"/>
                    <a:pt x="4" y="7"/>
                    <a:pt x="3" y="3"/>
                  </a:cubicBezTo>
                  <a:cubicBezTo>
                    <a:pt x="7" y="4"/>
                    <a:pt x="7" y="4"/>
                    <a:pt x="11" y="3"/>
                  </a:cubicBezTo>
                  <a:cubicBezTo>
                    <a:pt x="11" y="5"/>
                    <a:pt x="14" y="5"/>
                    <a:pt x="12" y="7"/>
                  </a:cubicBezTo>
                  <a:cubicBezTo>
                    <a:pt x="14" y="8"/>
                    <a:pt x="15" y="6"/>
                    <a:pt x="15" y="3"/>
                  </a:cubicBezTo>
                  <a:cubicBezTo>
                    <a:pt x="15" y="5"/>
                    <a:pt x="23" y="1"/>
                    <a:pt x="20" y="5"/>
                  </a:cubicBezTo>
                  <a:cubicBezTo>
                    <a:pt x="22" y="6"/>
                    <a:pt x="22" y="4"/>
                    <a:pt x="22" y="3"/>
                  </a:cubicBezTo>
                  <a:cubicBezTo>
                    <a:pt x="24" y="3"/>
                    <a:pt x="26" y="3"/>
                    <a:pt x="28" y="2"/>
                  </a:cubicBezTo>
                  <a:cubicBezTo>
                    <a:pt x="29" y="2"/>
                    <a:pt x="30" y="1"/>
                    <a:pt x="30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7" name="Freeform 108"/>
            <p:cNvSpPr/>
            <p:nvPr/>
          </p:nvSpPr>
          <p:spPr bwMode="auto">
            <a:xfrm>
              <a:off x="3894138" y="2590800"/>
              <a:ext cx="146050" cy="103188"/>
            </a:xfrm>
            <a:custGeom>
              <a:avLst/>
              <a:gdLst>
                <a:gd name="T0" fmla="*/ 7 w 25"/>
                <a:gd name="T1" fmla="*/ 0 h 18"/>
                <a:gd name="T2" fmla="*/ 13 w 25"/>
                <a:gd name="T3" fmla="*/ 6 h 18"/>
                <a:gd name="T4" fmla="*/ 14 w 25"/>
                <a:gd name="T5" fmla="*/ 5 h 18"/>
                <a:gd name="T6" fmla="*/ 17 w 25"/>
                <a:gd name="T7" fmla="*/ 8 h 18"/>
                <a:gd name="T8" fmla="*/ 21 w 25"/>
                <a:gd name="T9" fmla="*/ 13 h 18"/>
                <a:gd name="T10" fmla="*/ 25 w 25"/>
                <a:gd name="T11" fmla="*/ 14 h 18"/>
                <a:gd name="T12" fmla="*/ 13 w 25"/>
                <a:gd name="T13" fmla="*/ 15 h 18"/>
                <a:gd name="T14" fmla="*/ 8 w 25"/>
                <a:gd name="T15" fmla="*/ 18 h 18"/>
                <a:gd name="T16" fmla="*/ 0 w 25"/>
                <a:gd name="T17" fmla="*/ 15 h 18"/>
                <a:gd name="T18" fmla="*/ 2 w 25"/>
                <a:gd name="T19" fmla="*/ 14 h 18"/>
                <a:gd name="T20" fmla="*/ 3 w 25"/>
                <a:gd name="T21" fmla="*/ 12 h 18"/>
                <a:gd name="T22" fmla="*/ 3 w 25"/>
                <a:gd name="T23" fmla="*/ 3 h 18"/>
                <a:gd name="T24" fmla="*/ 7 w 25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8">
                  <a:moveTo>
                    <a:pt x="7" y="0"/>
                  </a:moveTo>
                  <a:cubicBezTo>
                    <a:pt x="8" y="3"/>
                    <a:pt x="13" y="2"/>
                    <a:pt x="13" y="6"/>
                  </a:cubicBezTo>
                  <a:cubicBezTo>
                    <a:pt x="13" y="7"/>
                    <a:pt x="14" y="5"/>
                    <a:pt x="14" y="5"/>
                  </a:cubicBezTo>
                  <a:cubicBezTo>
                    <a:pt x="16" y="6"/>
                    <a:pt x="15" y="8"/>
                    <a:pt x="17" y="8"/>
                  </a:cubicBezTo>
                  <a:cubicBezTo>
                    <a:pt x="19" y="8"/>
                    <a:pt x="20" y="11"/>
                    <a:pt x="21" y="13"/>
                  </a:cubicBezTo>
                  <a:cubicBezTo>
                    <a:pt x="24" y="12"/>
                    <a:pt x="23" y="12"/>
                    <a:pt x="25" y="14"/>
                  </a:cubicBezTo>
                  <a:cubicBezTo>
                    <a:pt x="23" y="16"/>
                    <a:pt x="16" y="14"/>
                    <a:pt x="13" y="15"/>
                  </a:cubicBezTo>
                  <a:cubicBezTo>
                    <a:pt x="11" y="16"/>
                    <a:pt x="9" y="16"/>
                    <a:pt x="8" y="18"/>
                  </a:cubicBezTo>
                  <a:cubicBezTo>
                    <a:pt x="6" y="16"/>
                    <a:pt x="5" y="14"/>
                    <a:pt x="0" y="15"/>
                  </a:cubicBezTo>
                  <a:cubicBezTo>
                    <a:pt x="0" y="14"/>
                    <a:pt x="1" y="14"/>
                    <a:pt x="2" y="14"/>
                  </a:cubicBezTo>
                  <a:cubicBezTo>
                    <a:pt x="1" y="13"/>
                    <a:pt x="1" y="12"/>
                    <a:pt x="3" y="12"/>
                  </a:cubicBezTo>
                  <a:cubicBezTo>
                    <a:pt x="1" y="9"/>
                    <a:pt x="3" y="7"/>
                    <a:pt x="3" y="3"/>
                  </a:cubicBezTo>
                  <a:cubicBezTo>
                    <a:pt x="5" y="3"/>
                    <a:pt x="7" y="3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8" name="Freeform 109"/>
            <p:cNvSpPr/>
            <p:nvPr/>
          </p:nvSpPr>
          <p:spPr bwMode="auto">
            <a:xfrm>
              <a:off x="7985125" y="4217988"/>
              <a:ext cx="236538" cy="249237"/>
            </a:xfrm>
            <a:custGeom>
              <a:avLst/>
              <a:gdLst>
                <a:gd name="T0" fmla="*/ 4 w 41"/>
                <a:gd name="T1" fmla="*/ 6 h 43"/>
                <a:gd name="T2" fmla="*/ 2 w 41"/>
                <a:gd name="T3" fmla="*/ 5 h 43"/>
                <a:gd name="T4" fmla="*/ 0 w 41"/>
                <a:gd name="T5" fmla="*/ 2 h 43"/>
                <a:gd name="T6" fmla="*/ 8 w 41"/>
                <a:gd name="T7" fmla="*/ 1 h 43"/>
                <a:gd name="T8" fmla="*/ 12 w 41"/>
                <a:gd name="T9" fmla="*/ 3 h 43"/>
                <a:gd name="T10" fmla="*/ 12 w 41"/>
                <a:gd name="T11" fmla="*/ 5 h 43"/>
                <a:gd name="T12" fmla="*/ 14 w 41"/>
                <a:gd name="T13" fmla="*/ 7 h 43"/>
                <a:gd name="T14" fmla="*/ 17 w 41"/>
                <a:gd name="T15" fmla="*/ 9 h 43"/>
                <a:gd name="T16" fmla="*/ 24 w 41"/>
                <a:gd name="T17" fmla="*/ 14 h 43"/>
                <a:gd name="T18" fmla="*/ 26 w 41"/>
                <a:gd name="T19" fmla="*/ 17 h 43"/>
                <a:gd name="T20" fmla="*/ 29 w 41"/>
                <a:gd name="T21" fmla="*/ 18 h 43"/>
                <a:gd name="T22" fmla="*/ 31 w 41"/>
                <a:gd name="T23" fmla="*/ 20 h 43"/>
                <a:gd name="T24" fmla="*/ 31 w 41"/>
                <a:gd name="T25" fmla="*/ 22 h 43"/>
                <a:gd name="T26" fmla="*/ 33 w 41"/>
                <a:gd name="T27" fmla="*/ 24 h 43"/>
                <a:gd name="T28" fmla="*/ 36 w 41"/>
                <a:gd name="T29" fmla="*/ 27 h 43"/>
                <a:gd name="T30" fmla="*/ 37 w 41"/>
                <a:gd name="T31" fmla="*/ 29 h 43"/>
                <a:gd name="T32" fmla="*/ 39 w 41"/>
                <a:gd name="T33" fmla="*/ 33 h 43"/>
                <a:gd name="T34" fmla="*/ 40 w 41"/>
                <a:gd name="T35" fmla="*/ 37 h 43"/>
                <a:gd name="T36" fmla="*/ 41 w 41"/>
                <a:gd name="T37" fmla="*/ 40 h 43"/>
                <a:gd name="T38" fmla="*/ 36 w 41"/>
                <a:gd name="T39" fmla="*/ 41 h 43"/>
                <a:gd name="T40" fmla="*/ 33 w 41"/>
                <a:gd name="T41" fmla="*/ 41 h 43"/>
                <a:gd name="T42" fmla="*/ 33 w 41"/>
                <a:gd name="T43" fmla="*/ 39 h 43"/>
                <a:gd name="T44" fmla="*/ 31 w 41"/>
                <a:gd name="T45" fmla="*/ 39 h 43"/>
                <a:gd name="T46" fmla="*/ 26 w 41"/>
                <a:gd name="T47" fmla="*/ 35 h 43"/>
                <a:gd name="T48" fmla="*/ 27 w 41"/>
                <a:gd name="T49" fmla="*/ 33 h 43"/>
                <a:gd name="T50" fmla="*/ 26 w 41"/>
                <a:gd name="T51" fmla="*/ 33 h 43"/>
                <a:gd name="T52" fmla="*/ 25 w 41"/>
                <a:gd name="T53" fmla="*/ 31 h 43"/>
                <a:gd name="T54" fmla="*/ 23 w 41"/>
                <a:gd name="T55" fmla="*/ 31 h 43"/>
                <a:gd name="T56" fmla="*/ 19 w 41"/>
                <a:gd name="T57" fmla="*/ 28 h 43"/>
                <a:gd name="T58" fmla="*/ 17 w 41"/>
                <a:gd name="T59" fmla="*/ 21 h 43"/>
                <a:gd name="T60" fmla="*/ 16 w 41"/>
                <a:gd name="T61" fmla="*/ 23 h 43"/>
                <a:gd name="T62" fmla="*/ 15 w 41"/>
                <a:gd name="T63" fmla="*/ 18 h 43"/>
                <a:gd name="T64" fmla="*/ 13 w 41"/>
                <a:gd name="T65" fmla="*/ 16 h 43"/>
                <a:gd name="T66" fmla="*/ 11 w 41"/>
                <a:gd name="T67" fmla="*/ 15 h 43"/>
                <a:gd name="T68" fmla="*/ 10 w 41"/>
                <a:gd name="T69" fmla="*/ 11 h 43"/>
                <a:gd name="T70" fmla="*/ 7 w 41"/>
                <a:gd name="T71" fmla="*/ 9 h 43"/>
                <a:gd name="T72" fmla="*/ 5 w 41"/>
                <a:gd name="T73" fmla="*/ 8 h 43"/>
                <a:gd name="T74" fmla="*/ 4 w 41"/>
                <a:gd name="T75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" h="43">
                  <a:moveTo>
                    <a:pt x="4" y="6"/>
                  </a:move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2" y="2"/>
                    <a:pt x="0" y="2"/>
                  </a:cubicBezTo>
                  <a:cubicBezTo>
                    <a:pt x="3" y="0"/>
                    <a:pt x="5" y="2"/>
                    <a:pt x="8" y="1"/>
                  </a:cubicBezTo>
                  <a:cubicBezTo>
                    <a:pt x="8" y="4"/>
                    <a:pt x="11" y="2"/>
                    <a:pt x="12" y="3"/>
                  </a:cubicBezTo>
                  <a:cubicBezTo>
                    <a:pt x="12" y="3"/>
                    <a:pt x="11" y="4"/>
                    <a:pt x="12" y="5"/>
                  </a:cubicBezTo>
                  <a:cubicBezTo>
                    <a:pt x="12" y="5"/>
                    <a:pt x="14" y="5"/>
                    <a:pt x="14" y="7"/>
                  </a:cubicBezTo>
                  <a:cubicBezTo>
                    <a:pt x="16" y="6"/>
                    <a:pt x="15" y="8"/>
                    <a:pt x="17" y="9"/>
                  </a:cubicBezTo>
                  <a:cubicBezTo>
                    <a:pt x="19" y="9"/>
                    <a:pt x="21" y="14"/>
                    <a:pt x="24" y="14"/>
                  </a:cubicBezTo>
                  <a:cubicBezTo>
                    <a:pt x="26" y="14"/>
                    <a:pt x="25" y="16"/>
                    <a:pt x="26" y="17"/>
                  </a:cubicBezTo>
                  <a:cubicBezTo>
                    <a:pt x="27" y="18"/>
                    <a:pt x="28" y="18"/>
                    <a:pt x="29" y="18"/>
                  </a:cubicBezTo>
                  <a:cubicBezTo>
                    <a:pt x="29" y="18"/>
                    <a:pt x="30" y="20"/>
                    <a:pt x="31" y="20"/>
                  </a:cubicBezTo>
                  <a:cubicBezTo>
                    <a:pt x="31" y="20"/>
                    <a:pt x="31" y="21"/>
                    <a:pt x="31" y="22"/>
                  </a:cubicBezTo>
                  <a:cubicBezTo>
                    <a:pt x="31" y="23"/>
                    <a:pt x="32" y="23"/>
                    <a:pt x="33" y="24"/>
                  </a:cubicBezTo>
                  <a:cubicBezTo>
                    <a:pt x="33" y="25"/>
                    <a:pt x="34" y="27"/>
                    <a:pt x="36" y="27"/>
                  </a:cubicBezTo>
                  <a:cubicBezTo>
                    <a:pt x="36" y="27"/>
                    <a:pt x="37" y="28"/>
                    <a:pt x="37" y="29"/>
                  </a:cubicBezTo>
                  <a:cubicBezTo>
                    <a:pt x="38" y="30"/>
                    <a:pt x="38" y="33"/>
                    <a:pt x="39" y="33"/>
                  </a:cubicBezTo>
                  <a:cubicBezTo>
                    <a:pt x="40" y="33"/>
                    <a:pt x="40" y="36"/>
                    <a:pt x="40" y="37"/>
                  </a:cubicBezTo>
                  <a:cubicBezTo>
                    <a:pt x="40" y="39"/>
                    <a:pt x="38" y="40"/>
                    <a:pt x="41" y="40"/>
                  </a:cubicBezTo>
                  <a:cubicBezTo>
                    <a:pt x="41" y="43"/>
                    <a:pt x="38" y="41"/>
                    <a:pt x="36" y="41"/>
                  </a:cubicBezTo>
                  <a:cubicBezTo>
                    <a:pt x="35" y="41"/>
                    <a:pt x="34" y="41"/>
                    <a:pt x="33" y="41"/>
                  </a:cubicBezTo>
                  <a:cubicBezTo>
                    <a:pt x="32" y="41"/>
                    <a:pt x="33" y="39"/>
                    <a:pt x="33" y="39"/>
                  </a:cubicBezTo>
                  <a:cubicBezTo>
                    <a:pt x="32" y="39"/>
                    <a:pt x="31" y="39"/>
                    <a:pt x="31" y="39"/>
                  </a:cubicBezTo>
                  <a:cubicBezTo>
                    <a:pt x="30" y="38"/>
                    <a:pt x="28" y="35"/>
                    <a:pt x="26" y="35"/>
                  </a:cubicBezTo>
                  <a:cubicBezTo>
                    <a:pt x="26" y="34"/>
                    <a:pt x="27" y="34"/>
                    <a:pt x="27" y="33"/>
                  </a:cubicBezTo>
                  <a:cubicBezTo>
                    <a:pt x="27" y="32"/>
                    <a:pt x="26" y="33"/>
                    <a:pt x="26" y="33"/>
                  </a:cubicBezTo>
                  <a:cubicBezTo>
                    <a:pt x="25" y="34"/>
                    <a:pt x="26" y="32"/>
                    <a:pt x="25" y="31"/>
                  </a:cubicBezTo>
                  <a:cubicBezTo>
                    <a:pt x="25" y="31"/>
                    <a:pt x="23" y="32"/>
                    <a:pt x="23" y="31"/>
                  </a:cubicBezTo>
                  <a:cubicBezTo>
                    <a:pt x="22" y="30"/>
                    <a:pt x="22" y="28"/>
                    <a:pt x="19" y="28"/>
                  </a:cubicBezTo>
                  <a:cubicBezTo>
                    <a:pt x="20" y="24"/>
                    <a:pt x="17" y="24"/>
                    <a:pt x="17" y="21"/>
                  </a:cubicBezTo>
                  <a:cubicBezTo>
                    <a:pt x="16" y="21"/>
                    <a:pt x="17" y="22"/>
                    <a:pt x="16" y="23"/>
                  </a:cubicBezTo>
                  <a:cubicBezTo>
                    <a:pt x="15" y="22"/>
                    <a:pt x="15" y="20"/>
                    <a:pt x="15" y="18"/>
                  </a:cubicBezTo>
                  <a:cubicBezTo>
                    <a:pt x="14" y="18"/>
                    <a:pt x="13" y="17"/>
                    <a:pt x="13" y="16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1" y="13"/>
                    <a:pt x="10" y="13"/>
                    <a:pt x="10" y="11"/>
                  </a:cubicBezTo>
                  <a:cubicBezTo>
                    <a:pt x="9" y="10"/>
                    <a:pt x="8" y="10"/>
                    <a:pt x="7" y="9"/>
                  </a:cubicBezTo>
                  <a:cubicBezTo>
                    <a:pt x="7" y="9"/>
                    <a:pt x="5" y="7"/>
                    <a:pt x="5" y="8"/>
                  </a:cubicBezTo>
                  <a:cubicBezTo>
                    <a:pt x="4" y="6"/>
                    <a:pt x="7" y="4"/>
                    <a:pt x="4" y="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9" name="Freeform 110"/>
            <p:cNvSpPr/>
            <p:nvPr/>
          </p:nvSpPr>
          <p:spPr bwMode="auto">
            <a:xfrm>
              <a:off x="6821488" y="4611688"/>
              <a:ext cx="166687" cy="306387"/>
            </a:xfrm>
            <a:custGeom>
              <a:avLst/>
              <a:gdLst>
                <a:gd name="T0" fmla="*/ 22 w 29"/>
                <a:gd name="T1" fmla="*/ 0 h 53"/>
                <a:gd name="T2" fmla="*/ 26 w 29"/>
                <a:gd name="T3" fmla="*/ 1 h 53"/>
                <a:gd name="T4" fmla="*/ 24 w 29"/>
                <a:gd name="T5" fmla="*/ 18 h 53"/>
                <a:gd name="T6" fmla="*/ 22 w 29"/>
                <a:gd name="T7" fmla="*/ 29 h 53"/>
                <a:gd name="T8" fmla="*/ 19 w 29"/>
                <a:gd name="T9" fmla="*/ 34 h 53"/>
                <a:gd name="T10" fmla="*/ 18 w 29"/>
                <a:gd name="T11" fmla="*/ 40 h 53"/>
                <a:gd name="T12" fmla="*/ 18 w 29"/>
                <a:gd name="T13" fmla="*/ 42 h 53"/>
                <a:gd name="T14" fmla="*/ 16 w 29"/>
                <a:gd name="T15" fmla="*/ 43 h 53"/>
                <a:gd name="T16" fmla="*/ 15 w 29"/>
                <a:gd name="T17" fmla="*/ 48 h 53"/>
                <a:gd name="T18" fmla="*/ 14 w 29"/>
                <a:gd name="T19" fmla="*/ 49 h 53"/>
                <a:gd name="T20" fmla="*/ 13 w 29"/>
                <a:gd name="T21" fmla="*/ 52 h 53"/>
                <a:gd name="T22" fmla="*/ 4 w 29"/>
                <a:gd name="T23" fmla="*/ 53 h 53"/>
                <a:gd name="T24" fmla="*/ 3 w 29"/>
                <a:gd name="T25" fmla="*/ 48 h 53"/>
                <a:gd name="T26" fmla="*/ 2 w 29"/>
                <a:gd name="T27" fmla="*/ 46 h 53"/>
                <a:gd name="T28" fmla="*/ 0 w 29"/>
                <a:gd name="T29" fmla="*/ 46 h 53"/>
                <a:gd name="T30" fmla="*/ 0 w 29"/>
                <a:gd name="T31" fmla="*/ 42 h 53"/>
                <a:gd name="T32" fmla="*/ 1 w 29"/>
                <a:gd name="T33" fmla="*/ 41 h 53"/>
                <a:gd name="T34" fmla="*/ 0 w 29"/>
                <a:gd name="T35" fmla="*/ 40 h 53"/>
                <a:gd name="T36" fmla="*/ 2 w 29"/>
                <a:gd name="T37" fmla="*/ 36 h 53"/>
                <a:gd name="T38" fmla="*/ 2 w 29"/>
                <a:gd name="T39" fmla="*/ 34 h 53"/>
                <a:gd name="T40" fmla="*/ 4 w 29"/>
                <a:gd name="T41" fmla="*/ 33 h 53"/>
                <a:gd name="T42" fmla="*/ 6 w 29"/>
                <a:gd name="T43" fmla="*/ 28 h 53"/>
                <a:gd name="T44" fmla="*/ 4 w 29"/>
                <a:gd name="T45" fmla="*/ 25 h 53"/>
                <a:gd name="T46" fmla="*/ 4 w 29"/>
                <a:gd name="T47" fmla="*/ 20 h 53"/>
                <a:gd name="T48" fmla="*/ 6 w 29"/>
                <a:gd name="T49" fmla="*/ 18 h 53"/>
                <a:gd name="T50" fmla="*/ 8 w 29"/>
                <a:gd name="T51" fmla="*/ 16 h 53"/>
                <a:gd name="T52" fmla="*/ 13 w 29"/>
                <a:gd name="T53" fmla="*/ 12 h 53"/>
                <a:gd name="T54" fmla="*/ 16 w 29"/>
                <a:gd name="T55" fmla="*/ 13 h 53"/>
                <a:gd name="T56" fmla="*/ 17 w 29"/>
                <a:gd name="T57" fmla="*/ 7 h 53"/>
                <a:gd name="T58" fmla="*/ 20 w 29"/>
                <a:gd name="T59" fmla="*/ 6 h 53"/>
                <a:gd name="T60" fmla="*/ 22 w 29"/>
                <a:gd name="T6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53">
                  <a:moveTo>
                    <a:pt x="22" y="0"/>
                  </a:moveTo>
                  <a:cubicBezTo>
                    <a:pt x="23" y="0"/>
                    <a:pt x="24" y="1"/>
                    <a:pt x="26" y="1"/>
                  </a:cubicBezTo>
                  <a:cubicBezTo>
                    <a:pt x="24" y="6"/>
                    <a:pt x="29" y="14"/>
                    <a:pt x="24" y="18"/>
                  </a:cubicBezTo>
                  <a:cubicBezTo>
                    <a:pt x="24" y="22"/>
                    <a:pt x="23" y="25"/>
                    <a:pt x="22" y="29"/>
                  </a:cubicBezTo>
                  <a:cubicBezTo>
                    <a:pt x="21" y="31"/>
                    <a:pt x="21" y="34"/>
                    <a:pt x="19" y="34"/>
                  </a:cubicBezTo>
                  <a:cubicBezTo>
                    <a:pt x="20" y="36"/>
                    <a:pt x="18" y="38"/>
                    <a:pt x="18" y="40"/>
                  </a:cubicBezTo>
                  <a:cubicBezTo>
                    <a:pt x="18" y="40"/>
                    <a:pt x="18" y="41"/>
                    <a:pt x="18" y="42"/>
                  </a:cubicBezTo>
                  <a:cubicBezTo>
                    <a:pt x="18" y="42"/>
                    <a:pt x="16" y="42"/>
                    <a:pt x="16" y="43"/>
                  </a:cubicBezTo>
                  <a:cubicBezTo>
                    <a:pt x="15" y="44"/>
                    <a:pt x="16" y="46"/>
                    <a:pt x="15" y="48"/>
                  </a:cubicBezTo>
                  <a:cubicBezTo>
                    <a:pt x="15" y="49"/>
                    <a:pt x="14" y="48"/>
                    <a:pt x="14" y="49"/>
                  </a:cubicBezTo>
                  <a:cubicBezTo>
                    <a:pt x="14" y="50"/>
                    <a:pt x="13" y="51"/>
                    <a:pt x="13" y="52"/>
                  </a:cubicBezTo>
                  <a:cubicBezTo>
                    <a:pt x="11" y="53"/>
                    <a:pt x="7" y="53"/>
                    <a:pt x="4" y="53"/>
                  </a:cubicBezTo>
                  <a:cubicBezTo>
                    <a:pt x="4" y="51"/>
                    <a:pt x="2" y="51"/>
                    <a:pt x="3" y="48"/>
                  </a:cubicBezTo>
                  <a:cubicBezTo>
                    <a:pt x="2" y="48"/>
                    <a:pt x="2" y="47"/>
                    <a:pt x="2" y="46"/>
                  </a:cubicBezTo>
                  <a:cubicBezTo>
                    <a:pt x="1" y="47"/>
                    <a:pt x="0" y="46"/>
                    <a:pt x="0" y="46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41"/>
                    <a:pt x="1" y="41"/>
                    <a:pt x="1" y="41"/>
                  </a:cubicBezTo>
                  <a:cubicBezTo>
                    <a:pt x="1" y="40"/>
                    <a:pt x="0" y="40"/>
                    <a:pt x="0" y="40"/>
                  </a:cubicBezTo>
                  <a:cubicBezTo>
                    <a:pt x="0" y="38"/>
                    <a:pt x="1" y="37"/>
                    <a:pt x="2" y="36"/>
                  </a:cubicBezTo>
                  <a:cubicBezTo>
                    <a:pt x="2" y="36"/>
                    <a:pt x="1" y="34"/>
                    <a:pt x="2" y="34"/>
                  </a:cubicBezTo>
                  <a:cubicBezTo>
                    <a:pt x="2" y="34"/>
                    <a:pt x="4" y="33"/>
                    <a:pt x="4" y="33"/>
                  </a:cubicBezTo>
                  <a:cubicBezTo>
                    <a:pt x="4" y="32"/>
                    <a:pt x="2" y="25"/>
                    <a:pt x="6" y="28"/>
                  </a:cubicBezTo>
                  <a:cubicBezTo>
                    <a:pt x="6" y="26"/>
                    <a:pt x="4" y="27"/>
                    <a:pt x="4" y="25"/>
                  </a:cubicBezTo>
                  <a:cubicBezTo>
                    <a:pt x="4" y="24"/>
                    <a:pt x="4" y="22"/>
                    <a:pt x="4" y="20"/>
                  </a:cubicBezTo>
                  <a:cubicBezTo>
                    <a:pt x="5" y="20"/>
                    <a:pt x="5" y="19"/>
                    <a:pt x="6" y="18"/>
                  </a:cubicBezTo>
                  <a:cubicBezTo>
                    <a:pt x="8" y="18"/>
                    <a:pt x="8" y="16"/>
                    <a:pt x="8" y="16"/>
                  </a:cubicBezTo>
                  <a:cubicBezTo>
                    <a:pt x="10" y="15"/>
                    <a:pt x="14" y="16"/>
                    <a:pt x="13" y="12"/>
                  </a:cubicBezTo>
                  <a:cubicBezTo>
                    <a:pt x="15" y="12"/>
                    <a:pt x="15" y="13"/>
                    <a:pt x="16" y="13"/>
                  </a:cubicBezTo>
                  <a:cubicBezTo>
                    <a:pt x="15" y="10"/>
                    <a:pt x="17" y="10"/>
                    <a:pt x="17" y="7"/>
                  </a:cubicBezTo>
                  <a:cubicBezTo>
                    <a:pt x="20" y="9"/>
                    <a:pt x="19" y="1"/>
                    <a:pt x="20" y="6"/>
                  </a:cubicBezTo>
                  <a:cubicBezTo>
                    <a:pt x="23" y="5"/>
                    <a:pt x="20" y="1"/>
                    <a:pt x="2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0" name="Freeform 111"/>
            <p:cNvSpPr/>
            <p:nvPr/>
          </p:nvSpPr>
          <p:spPr bwMode="auto">
            <a:xfrm>
              <a:off x="8382000" y="4594225"/>
              <a:ext cx="904875" cy="663575"/>
            </a:xfrm>
            <a:custGeom>
              <a:avLst/>
              <a:gdLst>
                <a:gd name="T0" fmla="*/ 92 w 157"/>
                <a:gd name="T1" fmla="*/ 9 h 115"/>
                <a:gd name="T2" fmla="*/ 88 w 157"/>
                <a:gd name="T3" fmla="*/ 11 h 115"/>
                <a:gd name="T4" fmla="*/ 93 w 157"/>
                <a:gd name="T5" fmla="*/ 17 h 115"/>
                <a:gd name="T6" fmla="*/ 106 w 157"/>
                <a:gd name="T7" fmla="*/ 25 h 115"/>
                <a:gd name="T8" fmla="*/ 110 w 157"/>
                <a:gd name="T9" fmla="*/ 19 h 115"/>
                <a:gd name="T10" fmla="*/ 111 w 157"/>
                <a:gd name="T11" fmla="*/ 15 h 115"/>
                <a:gd name="T12" fmla="*/ 112 w 157"/>
                <a:gd name="T13" fmla="*/ 7 h 115"/>
                <a:gd name="T14" fmla="*/ 114 w 157"/>
                <a:gd name="T15" fmla="*/ 2 h 115"/>
                <a:gd name="T16" fmla="*/ 117 w 157"/>
                <a:gd name="T17" fmla="*/ 6 h 115"/>
                <a:gd name="T18" fmla="*/ 122 w 157"/>
                <a:gd name="T19" fmla="*/ 15 h 115"/>
                <a:gd name="T20" fmla="*/ 127 w 157"/>
                <a:gd name="T21" fmla="*/ 22 h 115"/>
                <a:gd name="T22" fmla="*/ 132 w 157"/>
                <a:gd name="T23" fmla="*/ 28 h 115"/>
                <a:gd name="T24" fmla="*/ 135 w 157"/>
                <a:gd name="T25" fmla="*/ 36 h 115"/>
                <a:gd name="T26" fmla="*/ 137 w 157"/>
                <a:gd name="T27" fmla="*/ 38 h 115"/>
                <a:gd name="T28" fmla="*/ 143 w 157"/>
                <a:gd name="T29" fmla="*/ 42 h 115"/>
                <a:gd name="T30" fmla="*/ 148 w 157"/>
                <a:gd name="T31" fmla="*/ 51 h 115"/>
                <a:gd name="T32" fmla="*/ 150 w 157"/>
                <a:gd name="T33" fmla="*/ 53 h 115"/>
                <a:gd name="T34" fmla="*/ 156 w 157"/>
                <a:gd name="T35" fmla="*/ 57 h 115"/>
                <a:gd name="T36" fmla="*/ 157 w 157"/>
                <a:gd name="T37" fmla="*/ 73 h 115"/>
                <a:gd name="T38" fmla="*/ 155 w 157"/>
                <a:gd name="T39" fmla="*/ 81 h 115"/>
                <a:gd name="T40" fmla="*/ 155 w 157"/>
                <a:gd name="T41" fmla="*/ 84 h 115"/>
                <a:gd name="T42" fmla="*/ 153 w 157"/>
                <a:gd name="T43" fmla="*/ 90 h 115"/>
                <a:gd name="T44" fmla="*/ 147 w 157"/>
                <a:gd name="T45" fmla="*/ 94 h 115"/>
                <a:gd name="T46" fmla="*/ 142 w 157"/>
                <a:gd name="T47" fmla="*/ 109 h 115"/>
                <a:gd name="T48" fmla="*/ 134 w 157"/>
                <a:gd name="T49" fmla="*/ 112 h 115"/>
                <a:gd name="T50" fmla="*/ 130 w 157"/>
                <a:gd name="T51" fmla="*/ 115 h 115"/>
                <a:gd name="T52" fmla="*/ 122 w 157"/>
                <a:gd name="T53" fmla="*/ 113 h 115"/>
                <a:gd name="T54" fmla="*/ 105 w 157"/>
                <a:gd name="T55" fmla="*/ 111 h 115"/>
                <a:gd name="T56" fmla="*/ 104 w 157"/>
                <a:gd name="T57" fmla="*/ 105 h 115"/>
                <a:gd name="T58" fmla="*/ 103 w 157"/>
                <a:gd name="T59" fmla="*/ 102 h 115"/>
                <a:gd name="T60" fmla="*/ 95 w 157"/>
                <a:gd name="T61" fmla="*/ 96 h 115"/>
                <a:gd name="T62" fmla="*/ 92 w 157"/>
                <a:gd name="T63" fmla="*/ 91 h 115"/>
                <a:gd name="T64" fmla="*/ 84 w 157"/>
                <a:gd name="T65" fmla="*/ 89 h 115"/>
                <a:gd name="T66" fmla="*/ 80 w 157"/>
                <a:gd name="T67" fmla="*/ 87 h 115"/>
                <a:gd name="T68" fmla="*/ 62 w 157"/>
                <a:gd name="T69" fmla="*/ 83 h 115"/>
                <a:gd name="T70" fmla="*/ 52 w 157"/>
                <a:gd name="T71" fmla="*/ 86 h 115"/>
                <a:gd name="T72" fmla="*/ 49 w 157"/>
                <a:gd name="T73" fmla="*/ 88 h 115"/>
                <a:gd name="T74" fmla="*/ 46 w 157"/>
                <a:gd name="T75" fmla="*/ 91 h 115"/>
                <a:gd name="T76" fmla="*/ 44 w 157"/>
                <a:gd name="T77" fmla="*/ 91 h 115"/>
                <a:gd name="T78" fmla="*/ 27 w 157"/>
                <a:gd name="T79" fmla="*/ 93 h 115"/>
                <a:gd name="T80" fmla="*/ 24 w 157"/>
                <a:gd name="T81" fmla="*/ 95 h 115"/>
                <a:gd name="T82" fmla="*/ 8 w 157"/>
                <a:gd name="T83" fmla="*/ 98 h 115"/>
                <a:gd name="T84" fmla="*/ 9 w 157"/>
                <a:gd name="T85" fmla="*/ 88 h 115"/>
                <a:gd name="T86" fmla="*/ 8 w 157"/>
                <a:gd name="T87" fmla="*/ 82 h 115"/>
                <a:gd name="T88" fmla="*/ 8 w 157"/>
                <a:gd name="T89" fmla="*/ 78 h 115"/>
                <a:gd name="T90" fmla="*/ 5 w 157"/>
                <a:gd name="T91" fmla="*/ 72 h 115"/>
                <a:gd name="T92" fmla="*/ 4 w 157"/>
                <a:gd name="T93" fmla="*/ 68 h 115"/>
                <a:gd name="T94" fmla="*/ 2 w 157"/>
                <a:gd name="T95" fmla="*/ 62 h 115"/>
                <a:gd name="T96" fmla="*/ 3 w 157"/>
                <a:gd name="T97" fmla="*/ 57 h 115"/>
                <a:gd name="T98" fmla="*/ 3 w 157"/>
                <a:gd name="T99" fmla="*/ 45 h 115"/>
                <a:gd name="T100" fmla="*/ 13 w 157"/>
                <a:gd name="T101" fmla="*/ 38 h 115"/>
                <a:gd name="T102" fmla="*/ 26 w 157"/>
                <a:gd name="T103" fmla="*/ 35 h 115"/>
                <a:gd name="T104" fmla="*/ 32 w 157"/>
                <a:gd name="T105" fmla="*/ 32 h 115"/>
                <a:gd name="T106" fmla="*/ 35 w 157"/>
                <a:gd name="T107" fmla="*/ 22 h 115"/>
                <a:gd name="T108" fmla="*/ 44 w 157"/>
                <a:gd name="T109" fmla="*/ 22 h 115"/>
                <a:gd name="T110" fmla="*/ 46 w 157"/>
                <a:gd name="T111" fmla="*/ 15 h 115"/>
                <a:gd name="T112" fmla="*/ 53 w 157"/>
                <a:gd name="T113" fmla="*/ 10 h 115"/>
                <a:gd name="T114" fmla="*/ 59 w 157"/>
                <a:gd name="T115" fmla="*/ 13 h 115"/>
                <a:gd name="T116" fmla="*/ 61 w 157"/>
                <a:gd name="T117" fmla="*/ 14 h 115"/>
                <a:gd name="T118" fmla="*/ 63 w 157"/>
                <a:gd name="T119" fmla="*/ 12 h 115"/>
                <a:gd name="T120" fmla="*/ 70 w 157"/>
                <a:gd name="T121" fmla="*/ 7 h 115"/>
                <a:gd name="T122" fmla="*/ 74 w 157"/>
                <a:gd name="T123" fmla="*/ 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7" h="115">
                  <a:moveTo>
                    <a:pt x="92" y="5"/>
                  </a:moveTo>
                  <a:cubicBezTo>
                    <a:pt x="92" y="6"/>
                    <a:pt x="92" y="8"/>
                    <a:pt x="92" y="9"/>
                  </a:cubicBezTo>
                  <a:cubicBezTo>
                    <a:pt x="91" y="9"/>
                    <a:pt x="90" y="9"/>
                    <a:pt x="89" y="9"/>
                  </a:cubicBezTo>
                  <a:cubicBezTo>
                    <a:pt x="90" y="11"/>
                    <a:pt x="90" y="11"/>
                    <a:pt x="88" y="11"/>
                  </a:cubicBezTo>
                  <a:cubicBezTo>
                    <a:pt x="89" y="13"/>
                    <a:pt x="88" y="13"/>
                    <a:pt x="88" y="15"/>
                  </a:cubicBezTo>
                  <a:cubicBezTo>
                    <a:pt x="89" y="17"/>
                    <a:pt x="90" y="17"/>
                    <a:pt x="93" y="17"/>
                  </a:cubicBezTo>
                  <a:cubicBezTo>
                    <a:pt x="93" y="21"/>
                    <a:pt x="99" y="20"/>
                    <a:pt x="99" y="24"/>
                  </a:cubicBezTo>
                  <a:cubicBezTo>
                    <a:pt x="102" y="24"/>
                    <a:pt x="105" y="23"/>
                    <a:pt x="106" y="25"/>
                  </a:cubicBezTo>
                  <a:cubicBezTo>
                    <a:pt x="108" y="24"/>
                    <a:pt x="106" y="20"/>
                    <a:pt x="110" y="22"/>
                  </a:cubicBezTo>
                  <a:cubicBezTo>
                    <a:pt x="109" y="21"/>
                    <a:pt x="108" y="19"/>
                    <a:pt x="110" y="19"/>
                  </a:cubicBezTo>
                  <a:cubicBezTo>
                    <a:pt x="111" y="19"/>
                    <a:pt x="110" y="17"/>
                    <a:pt x="110" y="16"/>
                  </a:cubicBezTo>
                  <a:cubicBezTo>
                    <a:pt x="110" y="16"/>
                    <a:pt x="111" y="16"/>
                    <a:pt x="111" y="15"/>
                  </a:cubicBezTo>
                  <a:cubicBezTo>
                    <a:pt x="111" y="14"/>
                    <a:pt x="112" y="13"/>
                    <a:pt x="112" y="11"/>
                  </a:cubicBezTo>
                  <a:cubicBezTo>
                    <a:pt x="111" y="10"/>
                    <a:pt x="111" y="9"/>
                    <a:pt x="112" y="7"/>
                  </a:cubicBezTo>
                  <a:cubicBezTo>
                    <a:pt x="112" y="6"/>
                    <a:pt x="113" y="7"/>
                    <a:pt x="114" y="7"/>
                  </a:cubicBezTo>
                  <a:cubicBezTo>
                    <a:pt x="114" y="6"/>
                    <a:pt x="114" y="3"/>
                    <a:pt x="114" y="2"/>
                  </a:cubicBezTo>
                  <a:cubicBezTo>
                    <a:pt x="116" y="1"/>
                    <a:pt x="115" y="5"/>
                    <a:pt x="116" y="6"/>
                  </a:cubicBezTo>
                  <a:cubicBezTo>
                    <a:pt x="117" y="6"/>
                    <a:pt x="117" y="5"/>
                    <a:pt x="117" y="6"/>
                  </a:cubicBezTo>
                  <a:cubicBezTo>
                    <a:pt x="118" y="7"/>
                    <a:pt x="118" y="9"/>
                    <a:pt x="119" y="10"/>
                  </a:cubicBezTo>
                  <a:cubicBezTo>
                    <a:pt x="120" y="12"/>
                    <a:pt x="122" y="13"/>
                    <a:pt x="122" y="15"/>
                  </a:cubicBezTo>
                  <a:cubicBezTo>
                    <a:pt x="125" y="13"/>
                    <a:pt x="123" y="17"/>
                    <a:pt x="126" y="16"/>
                  </a:cubicBezTo>
                  <a:cubicBezTo>
                    <a:pt x="126" y="18"/>
                    <a:pt x="126" y="20"/>
                    <a:pt x="127" y="22"/>
                  </a:cubicBezTo>
                  <a:cubicBezTo>
                    <a:pt x="128" y="23"/>
                    <a:pt x="127" y="25"/>
                    <a:pt x="128" y="28"/>
                  </a:cubicBezTo>
                  <a:cubicBezTo>
                    <a:pt x="130" y="26"/>
                    <a:pt x="128" y="28"/>
                    <a:pt x="132" y="28"/>
                  </a:cubicBezTo>
                  <a:cubicBezTo>
                    <a:pt x="132" y="30"/>
                    <a:pt x="131" y="30"/>
                    <a:pt x="131" y="31"/>
                  </a:cubicBezTo>
                  <a:cubicBezTo>
                    <a:pt x="132" y="33"/>
                    <a:pt x="135" y="33"/>
                    <a:pt x="135" y="36"/>
                  </a:cubicBezTo>
                  <a:cubicBezTo>
                    <a:pt x="135" y="36"/>
                    <a:pt x="137" y="36"/>
                    <a:pt x="137" y="36"/>
                  </a:cubicBezTo>
                  <a:cubicBezTo>
                    <a:pt x="138" y="36"/>
                    <a:pt x="137" y="38"/>
                    <a:pt x="137" y="38"/>
                  </a:cubicBezTo>
                  <a:cubicBezTo>
                    <a:pt x="138" y="38"/>
                    <a:pt x="139" y="38"/>
                    <a:pt x="139" y="38"/>
                  </a:cubicBezTo>
                  <a:cubicBezTo>
                    <a:pt x="141" y="40"/>
                    <a:pt x="140" y="42"/>
                    <a:pt x="143" y="42"/>
                  </a:cubicBezTo>
                  <a:cubicBezTo>
                    <a:pt x="143" y="44"/>
                    <a:pt x="145" y="47"/>
                    <a:pt x="146" y="49"/>
                  </a:cubicBezTo>
                  <a:cubicBezTo>
                    <a:pt x="147" y="49"/>
                    <a:pt x="147" y="51"/>
                    <a:pt x="148" y="51"/>
                  </a:cubicBezTo>
                  <a:cubicBezTo>
                    <a:pt x="148" y="52"/>
                    <a:pt x="149" y="51"/>
                    <a:pt x="150" y="51"/>
                  </a:cubicBezTo>
                  <a:cubicBezTo>
                    <a:pt x="150" y="52"/>
                    <a:pt x="149" y="53"/>
                    <a:pt x="150" y="53"/>
                  </a:cubicBezTo>
                  <a:cubicBezTo>
                    <a:pt x="151" y="54"/>
                    <a:pt x="152" y="54"/>
                    <a:pt x="152" y="53"/>
                  </a:cubicBezTo>
                  <a:cubicBezTo>
                    <a:pt x="154" y="55"/>
                    <a:pt x="152" y="58"/>
                    <a:pt x="156" y="57"/>
                  </a:cubicBezTo>
                  <a:cubicBezTo>
                    <a:pt x="154" y="60"/>
                    <a:pt x="156" y="64"/>
                    <a:pt x="156" y="68"/>
                  </a:cubicBezTo>
                  <a:cubicBezTo>
                    <a:pt x="157" y="70"/>
                    <a:pt x="155" y="72"/>
                    <a:pt x="157" y="73"/>
                  </a:cubicBezTo>
                  <a:cubicBezTo>
                    <a:pt x="156" y="75"/>
                    <a:pt x="156" y="76"/>
                    <a:pt x="156" y="80"/>
                  </a:cubicBezTo>
                  <a:cubicBezTo>
                    <a:pt x="156" y="80"/>
                    <a:pt x="154" y="80"/>
                    <a:pt x="155" y="81"/>
                  </a:cubicBezTo>
                  <a:cubicBezTo>
                    <a:pt x="155" y="81"/>
                    <a:pt x="156" y="81"/>
                    <a:pt x="156" y="81"/>
                  </a:cubicBezTo>
                  <a:cubicBezTo>
                    <a:pt x="155" y="81"/>
                    <a:pt x="155" y="83"/>
                    <a:pt x="155" y="84"/>
                  </a:cubicBezTo>
                  <a:cubicBezTo>
                    <a:pt x="154" y="84"/>
                    <a:pt x="153" y="85"/>
                    <a:pt x="153" y="85"/>
                  </a:cubicBezTo>
                  <a:cubicBezTo>
                    <a:pt x="152" y="86"/>
                    <a:pt x="154" y="87"/>
                    <a:pt x="153" y="90"/>
                  </a:cubicBezTo>
                  <a:cubicBezTo>
                    <a:pt x="151" y="90"/>
                    <a:pt x="151" y="92"/>
                    <a:pt x="149" y="91"/>
                  </a:cubicBezTo>
                  <a:cubicBezTo>
                    <a:pt x="149" y="93"/>
                    <a:pt x="149" y="94"/>
                    <a:pt x="147" y="94"/>
                  </a:cubicBezTo>
                  <a:cubicBezTo>
                    <a:pt x="148" y="98"/>
                    <a:pt x="145" y="99"/>
                    <a:pt x="146" y="103"/>
                  </a:cubicBezTo>
                  <a:cubicBezTo>
                    <a:pt x="142" y="102"/>
                    <a:pt x="143" y="106"/>
                    <a:pt x="142" y="109"/>
                  </a:cubicBezTo>
                  <a:cubicBezTo>
                    <a:pt x="141" y="109"/>
                    <a:pt x="139" y="109"/>
                    <a:pt x="139" y="110"/>
                  </a:cubicBezTo>
                  <a:cubicBezTo>
                    <a:pt x="139" y="111"/>
                    <a:pt x="136" y="112"/>
                    <a:pt x="134" y="112"/>
                  </a:cubicBezTo>
                  <a:cubicBezTo>
                    <a:pt x="133" y="113"/>
                    <a:pt x="132" y="114"/>
                    <a:pt x="132" y="114"/>
                  </a:cubicBezTo>
                  <a:cubicBezTo>
                    <a:pt x="131" y="115"/>
                    <a:pt x="130" y="114"/>
                    <a:pt x="130" y="115"/>
                  </a:cubicBezTo>
                  <a:cubicBezTo>
                    <a:pt x="128" y="114"/>
                    <a:pt x="127" y="112"/>
                    <a:pt x="124" y="112"/>
                  </a:cubicBezTo>
                  <a:cubicBezTo>
                    <a:pt x="122" y="111"/>
                    <a:pt x="123" y="113"/>
                    <a:pt x="122" y="113"/>
                  </a:cubicBezTo>
                  <a:cubicBezTo>
                    <a:pt x="120" y="115"/>
                    <a:pt x="117" y="113"/>
                    <a:pt x="115" y="115"/>
                  </a:cubicBezTo>
                  <a:cubicBezTo>
                    <a:pt x="112" y="114"/>
                    <a:pt x="110" y="111"/>
                    <a:pt x="105" y="111"/>
                  </a:cubicBezTo>
                  <a:cubicBezTo>
                    <a:pt x="106" y="109"/>
                    <a:pt x="106" y="108"/>
                    <a:pt x="105" y="106"/>
                  </a:cubicBezTo>
                  <a:cubicBezTo>
                    <a:pt x="105" y="105"/>
                    <a:pt x="104" y="106"/>
                    <a:pt x="104" y="105"/>
                  </a:cubicBezTo>
                  <a:cubicBezTo>
                    <a:pt x="104" y="105"/>
                    <a:pt x="104" y="104"/>
                    <a:pt x="104" y="104"/>
                  </a:cubicBezTo>
                  <a:cubicBezTo>
                    <a:pt x="103" y="103"/>
                    <a:pt x="101" y="102"/>
                    <a:pt x="103" y="102"/>
                  </a:cubicBezTo>
                  <a:cubicBezTo>
                    <a:pt x="102" y="101"/>
                    <a:pt x="99" y="99"/>
                    <a:pt x="98" y="101"/>
                  </a:cubicBezTo>
                  <a:cubicBezTo>
                    <a:pt x="97" y="100"/>
                    <a:pt x="97" y="97"/>
                    <a:pt x="95" y="96"/>
                  </a:cubicBezTo>
                  <a:cubicBezTo>
                    <a:pt x="95" y="94"/>
                    <a:pt x="96" y="94"/>
                    <a:pt x="96" y="92"/>
                  </a:cubicBezTo>
                  <a:cubicBezTo>
                    <a:pt x="95" y="91"/>
                    <a:pt x="95" y="92"/>
                    <a:pt x="92" y="91"/>
                  </a:cubicBezTo>
                  <a:cubicBezTo>
                    <a:pt x="90" y="93"/>
                    <a:pt x="90" y="96"/>
                    <a:pt x="86" y="95"/>
                  </a:cubicBezTo>
                  <a:cubicBezTo>
                    <a:pt x="87" y="91"/>
                    <a:pt x="83" y="92"/>
                    <a:pt x="84" y="89"/>
                  </a:cubicBezTo>
                  <a:cubicBezTo>
                    <a:pt x="82" y="89"/>
                    <a:pt x="81" y="87"/>
                    <a:pt x="78" y="88"/>
                  </a:cubicBezTo>
                  <a:cubicBezTo>
                    <a:pt x="78" y="87"/>
                    <a:pt x="79" y="87"/>
                    <a:pt x="80" y="87"/>
                  </a:cubicBezTo>
                  <a:cubicBezTo>
                    <a:pt x="78" y="84"/>
                    <a:pt x="75" y="86"/>
                    <a:pt x="71" y="86"/>
                  </a:cubicBezTo>
                  <a:cubicBezTo>
                    <a:pt x="67" y="85"/>
                    <a:pt x="65" y="84"/>
                    <a:pt x="62" y="83"/>
                  </a:cubicBezTo>
                  <a:cubicBezTo>
                    <a:pt x="60" y="84"/>
                    <a:pt x="57" y="83"/>
                    <a:pt x="56" y="86"/>
                  </a:cubicBezTo>
                  <a:cubicBezTo>
                    <a:pt x="55" y="86"/>
                    <a:pt x="54" y="86"/>
                    <a:pt x="52" y="86"/>
                  </a:cubicBezTo>
                  <a:cubicBezTo>
                    <a:pt x="52" y="86"/>
                    <a:pt x="52" y="87"/>
                    <a:pt x="51" y="87"/>
                  </a:cubicBezTo>
                  <a:cubicBezTo>
                    <a:pt x="50" y="87"/>
                    <a:pt x="51" y="85"/>
                    <a:pt x="49" y="88"/>
                  </a:cubicBezTo>
                  <a:cubicBezTo>
                    <a:pt x="48" y="88"/>
                    <a:pt x="47" y="88"/>
                    <a:pt x="48" y="90"/>
                  </a:cubicBezTo>
                  <a:cubicBezTo>
                    <a:pt x="46" y="88"/>
                    <a:pt x="46" y="87"/>
                    <a:pt x="46" y="91"/>
                  </a:cubicBezTo>
                  <a:cubicBezTo>
                    <a:pt x="45" y="90"/>
                    <a:pt x="45" y="90"/>
                    <a:pt x="44" y="90"/>
                  </a:cubicBezTo>
                  <a:cubicBezTo>
                    <a:pt x="42" y="90"/>
                    <a:pt x="44" y="91"/>
                    <a:pt x="44" y="91"/>
                  </a:cubicBezTo>
                  <a:cubicBezTo>
                    <a:pt x="42" y="93"/>
                    <a:pt x="40" y="92"/>
                    <a:pt x="39" y="94"/>
                  </a:cubicBezTo>
                  <a:cubicBezTo>
                    <a:pt x="37" y="92"/>
                    <a:pt x="31" y="94"/>
                    <a:pt x="27" y="93"/>
                  </a:cubicBezTo>
                  <a:cubicBezTo>
                    <a:pt x="26" y="93"/>
                    <a:pt x="26" y="95"/>
                    <a:pt x="26" y="95"/>
                  </a:cubicBezTo>
                  <a:cubicBezTo>
                    <a:pt x="25" y="96"/>
                    <a:pt x="24" y="95"/>
                    <a:pt x="24" y="95"/>
                  </a:cubicBezTo>
                  <a:cubicBezTo>
                    <a:pt x="23" y="96"/>
                    <a:pt x="22" y="96"/>
                    <a:pt x="21" y="96"/>
                  </a:cubicBezTo>
                  <a:cubicBezTo>
                    <a:pt x="18" y="97"/>
                    <a:pt x="13" y="99"/>
                    <a:pt x="8" y="98"/>
                  </a:cubicBezTo>
                  <a:cubicBezTo>
                    <a:pt x="8" y="96"/>
                    <a:pt x="8" y="92"/>
                    <a:pt x="10" y="92"/>
                  </a:cubicBezTo>
                  <a:cubicBezTo>
                    <a:pt x="10" y="91"/>
                    <a:pt x="12" y="88"/>
                    <a:pt x="9" y="88"/>
                  </a:cubicBezTo>
                  <a:cubicBezTo>
                    <a:pt x="7" y="88"/>
                    <a:pt x="10" y="87"/>
                    <a:pt x="9" y="84"/>
                  </a:cubicBezTo>
                  <a:cubicBezTo>
                    <a:pt x="8" y="81"/>
                    <a:pt x="9" y="86"/>
                    <a:pt x="8" y="82"/>
                  </a:cubicBezTo>
                  <a:cubicBezTo>
                    <a:pt x="7" y="82"/>
                    <a:pt x="8" y="80"/>
                    <a:pt x="8" y="80"/>
                  </a:cubicBezTo>
                  <a:cubicBezTo>
                    <a:pt x="6" y="79"/>
                    <a:pt x="8" y="80"/>
                    <a:pt x="8" y="78"/>
                  </a:cubicBezTo>
                  <a:cubicBezTo>
                    <a:pt x="7" y="76"/>
                    <a:pt x="5" y="75"/>
                    <a:pt x="7" y="73"/>
                  </a:cubicBezTo>
                  <a:cubicBezTo>
                    <a:pt x="7" y="72"/>
                    <a:pt x="5" y="73"/>
                    <a:pt x="5" y="72"/>
                  </a:cubicBezTo>
                  <a:cubicBezTo>
                    <a:pt x="4" y="72"/>
                    <a:pt x="5" y="71"/>
                    <a:pt x="5" y="70"/>
                  </a:cubicBezTo>
                  <a:cubicBezTo>
                    <a:pt x="5" y="71"/>
                    <a:pt x="4" y="68"/>
                    <a:pt x="4" y="68"/>
                  </a:cubicBezTo>
                  <a:cubicBezTo>
                    <a:pt x="2" y="67"/>
                    <a:pt x="4" y="67"/>
                    <a:pt x="4" y="66"/>
                  </a:cubicBezTo>
                  <a:cubicBezTo>
                    <a:pt x="3" y="64"/>
                    <a:pt x="1" y="64"/>
                    <a:pt x="2" y="62"/>
                  </a:cubicBezTo>
                  <a:cubicBezTo>
                    <a:pt x="5" y="62"/>
                    <a:pt x="3" y="58"/>
                    <a:pt x="5" y="58"/>
                  </a:cubicBezTo>
                  <a:cubicBezTo>
                    <a:pt x="5" y="57"/>
                    <a:pt x="3" y="58"/>
                    <a:pt x="3" y="57"/>
                  </a:cubicBezTo>
                  <a:cubicBezTo>
                    <a:pt x="2" y="56"/>
                    <a:pt x="3" y="54"/>
                    <a:pt x="1" y="54"/>
                  </a:cubicBezTo>
                  <a:cubicBezTo>
                    <a:pt x="0" y="50"/>
                    <a:pt x="2" y="48"/>
                    <a:pt x="3" y="45"/>
                  </a:cubicBezTo>
                  <a:cubicBezTo>
                    <a:pt x="4" y="47"/>
                    <a:pt x="7" y="45"/>
                    <a:pt x="8" y="43"/>
                  </a:cubicBezTo>
                  <a:cubicBezTo>
                    <a:pt x="8" y="41"/>
                    <a:pt x="14" y="42"/>
                    <a:pt x="13" y="38"/>
                  </a:cubicBezTo>
                  <a:cubicBezTo>
                    <a:pt x="19" y="39"/>
                    <a:pt x="21" y="36"/>
                    <a:pt x="26" y="36"/>
                  </a:cubicBezTo>
                  <a:cubicBezTo>
                    <a:pt x="27" y="36"/>
                    <a:pt x="26" y="35"/>
                    <a:pt x="26" y="35"/>
                  </a:cubicBezTo>
                  <a:cubicBezTo>
                    <a:pt x="27" y="33"/>
                    <a:pt x="30" y="35"/>
                    <a:pt x="30" y="31"/>
                  </a:cubicBezTo>
                  <a:cubicBezTo>
                    <a:pt x="31" y="32"/>
                    <a:pt x="31" y="32"/>
                    <a:pt x="32" y="32"/>
                  </a:cubicBezTo>
                  <a:cubicBezTo>
                    <a:pt x="35" y="33"/>
                    <a:pt x="32" y="28"/>
                    <a:pt x="35" y="29"/>
                  </a:cubicBezTo>
                  <a:cubicBezTo>
                    <a:pt x="34" y="26"/>
                    <a:pt x="35" y="26"/>
                    <a:pt x="35" y="22"/>
                  </a:cubicBezTo>
                  <a:cubicBezTo>
                    <a:pt x="37" y="22"/>
                    <a:pt x="39" y="23"/>
                    <a:pt x="41" y="24"/>
                  </a:cubicBezTo>
                  <a:cubicBezTo>
                    <a:pt x="42" y="23"/>
                    <a:pt x="42" y="22"/>
                    <a:pt x="44" y="22"/>
                  </a:cubicBezTo>
                  <a:cubicBezTo>
                    <a:pt x="43" y="20"/>
                    <a:pt x="46" y="18"/>
                    <a:pt x="44" y="18"/>
                  </a:cubicBezTo>
                  <a:cubicBezTo>
                    <a:pt x="44" y="17"/>
                    <a:pt x="46" y="17"/>
                    <a:pt x="46" y="15"/>
                  </a:cubicBezTo>
                  <a:cubicBezTo>
                    <a:pt x="49" y="16"/>
                    <a:pt x="47" y="12"/>
                    <a:pt x="51" y="13"/>
                  </a:cubicBezTo>
                  <a:cubicBezTo>
                    <a:pt x="52" y="12"/>
                    <a:pt x="52" y="11"/>
                    <a:pt x="53" y="10"/>
                  </a:cubicBezTo>
                  <a:cubicBezTo>
                    <a:pt x="55" y="11"/>
                    <a:pt x="56" y="12"/>
                    <a:pt x="58" y="11"/>
                  </a:cubicBezTo>
                  <a:cubicBezTo>
                    <a:pt x="56" y="13"/>
                    <a:pt x="58" y="12"/>
                    <a:pt x="59" y="13"/>
                  </a:cubicBezTo>
                  <a:cubicBezTo>
                    <a:pt x="59" y="13"/>
                    <a:pt x="59" y="14"/>
                    <a:pt x="59" y="14"/>
                  </a:cubicBezTo>
                  <a:cubicBezTo>
                    <a:pt x="59" y="14"/>
                    <a:pt x="61" y="14"/>
                    <a:pt x="61" y="14"/>
                  </a:cubicBezTo>
                  <a:cubicBezTo>
                    <a:pt x="61" y="14"/>
                    <a:pt x="62" y="17"/>
                    <a:pt x="65" y="16"/>
                  </a:cubicBezTo>
                  <a:cubicBezTo>
                    <a:pt x="66" y="17"/>
                    <a:pt x="65" y="11"/>
                    <a:pt x="63" y="12"/>
                  </a:cubicBezTo>
                  <a:cubicBezTo>
                    <a:pt x="64" y="11"/>
                    <a:pt x="65" y="11"/>
                    <a:pt x="66" y="10"/>
                  </a:cubicBezTo>
                  <a:cubicBezTo>
                    <a:pt x="66" y="8"/>
                    <a:pt x="67" y="7"/>
                    <a:pt x="70" y="7"/>
                  </a:cubicBezTo>
                  <a:cubicBezTo>
                    <a:pt x="69" y="4"/>
                    <a:pt x="70" y="4"/>
                    <a:pt x="72" y="4"/>
                  </a:cubicBezTo>
                  <a:cubicBezTo>
                    <a:pt x="71" y="6"/>
                    <a:pt x="72" y="5"/>
                    <a:pt x="74" y="5"/>
                  </a:cubicBezTo>
                  <a:cubicBezTo>
                    <a:pt x="78" y="0"/>
                    <a:pt x="86" y="5"/>
                    <a:pt x="92" y="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91" name="流程图: 联系 190"/>
          <p:cNvSpPr/>
          <p:nvPr/>
        </p:nvSpPr>
        <p:spPr>
          <a:xfrm>
            <a:off x="2970213" y="3068638"/>
            <a:ext cx="227013" cy="227013"/>
          </a:xfrm>
          <a:prstGeom prst="flowChartConnec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2" name="流程图: 联系 191"/>
          <p:cNvSpPr/>
          <p:nvPr/>
        </p:nvSpPr>
        <p:spPr>
          <a:xfrm>
            <a:off x="8843963" y="4964113"/>
            <a:ext cx="227013" cy="227013"/>
          </a:xfrm>
          <a:prstGeom prst="flowChartConnec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3" name="流程图: 联系 192"/>
          <p:cNvSpPr/>
          <p:nvPr/>
        </p:nvSpPr>
        <p:spPr>
          <a:xfrm>
            <a:off x="8664575" y="2714625"/>
            <a:ext cx="227013" cy="227013"/>
          </a:xfrm>
          <a:prstGeom prst="flowChartConnec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" name="流程图: 联系 193"/>
          <p:cNvSpPr/>
          <p:nvPr/>
        </p:nvSpPr>
        <p:spPr>
          <a:xfrm>
            <a:off x="4205288" y="5094288"/>
            <a:ext cx="227013" cy="227013"/>
          </a:xfrm>
          <a:prstGeom prst="flowChartConnector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07963" y="2000250"/>
            <a:ext cx="11507787" cy="3203575"/>
            <a:chOff x="208651" y="2000700"/>
            <a:chExt cx="11507787" cy="3202779"/>
          </a:xfrm>
        </p:grpSpPr>
        <p:grpSp>
          <p:nvGrpSpPr>
            <p:cNvPr id="21528" name="组合 194"/>
            <p:cNvGrpSpPr/>
            <p:nvPr/>
          </p:nvGrpSpPr>
          <p:grpSpPr>
            <a:xfrm>
              <a:off x="208651" y="2367411"/>
              <a:ext cx="2936999" cy="884237"/>
              <a:chOff x="200025" y="2143125"/>
              <a:chExt cx="2936999" cy="884237"/>
            </a:xfrm>
          </p:grpSpPr>
          <p:cxnSp>
            <p:nvCxnSpPr>
              <p:cNvPr id="196" name="直接连接符 195"/>
              <p:cNvCxnSpPr/>
              <p:nvPr/>
            </p:nvCxnSpPr>
            <p:spPr>
              <a:xfrm flipH="1" flipV="1">
                <a:off x="2414588" y="2163763"/>
                <a:ext cx="722436" cy="863599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接连接符 196"/>
              <p:cNvCxnSpPr/>
              <p:nvPr/>
            </p:nvCxnSpPr>
            <p:spPr>
              <a:xfrm flipH="1" flipV="1">
                <a:off x="200025" y="2143125"/>
                <a:ext cx="2214563" cy="20638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529" name="组合 197"/>
            <p:cNvGrpSpPr/>
            <p:nvPr/>
          </p:nvGrpSpPr>
          <p:grpSpPr>
            <a:xfrm>
              <a:off x="1386576" y="4319242"/>
              <a:ext cx="2936999" cy="884237"/>
              <a:chOff x="200025" y="2143125"/>
              <a:chExt cx="2936999" cy="884237"/>
            </a:xfrm>
          </p:grpSpPr>
          <p:cxnSp>
            <p:nvCxnSpPr>
              <p:cNvPr id="199" name="直接连接符 198"/>
              <p:cNvCxnSpPr/>
              <p:nvPr/>
            </p:nvCxnSpPr>
            <p:spPr>
              <a:xfrm flipH="1" flipV="1">
                <a:off x="2414588" y="2163763"/>
                <a:ext cx="722436" cy="863599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直接连接符 199"/>
              <p:cNvCxnSpPr/>
              <p:nvPr/>
            </p:nvCxnSpPr>
            <p:spPr>
              <a:xfrm flipH="1" flipV="1">
                <a:off x="200025" y="2143125"/>
                <a:ext cx="2214563" cy="20638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530" name="组合 206"/>
            <p:cNvGrpSpPr/>
            <p:nvPr/>
          </p:nvGrpSpPr>
          <p:grpSpPr>
            <a:xfrm rot="-10800000" flipV="1">
              <a:off x="8725589" y="2000700"/>
              <a:ext cx="2936999" cy="884237"/>
              <a:chOff x="200025" y="2143125"/>
              <a:chExt cx="2936999" cy="884237"/>
            </a:xfrm>
          </p:grpSpPr>
          <p:cxnSp>
            <p:nvCxnSpPr>
              <p:cNvPr id="208" name="直接连接符 207"/>
              <p:cNvCxnSpPr/>
              <p:nvPr/>
            </p:nvCxnSpPr>
            <p:spPr>
              <a:xfrm flipH="1" flipV="1">
                <a:off x="2414588" y="2163763"/>
                <a:ext cx="722436" cy="863599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直接连接符 208"/>
              <p:cNvCxnSpPr/>
              <p:nvPr/>
            </p:nvCxnSpPr>
            <p:spPr>
              <a:xfrm flipH="1" flipV="1">
                <a:off x="200025" y="2143125"/>
                <a:ext cx="2214563" cy="20638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531" name="组合 212"/>
            <p:cNvGrpSpPr/>
            <p:nvPr/>
          </p:nvGrpSpPr>
          <p:grpSpPr>
            <a:xfrm rot="-10800000" flipV="1">
              <a:off x="8917675" y="4200974"/>
              <a:ext cx="2798763" cy="881855"/>
              <a:chOff x="455626" y="2145507"/>
              <a:chExt cx="2681398" cy="881855"/>
            </a:xfrm>
          </p:grpSpPr>
          <p:cxnSp>
            <p:nvCxnSpPr>
              <p:cNvPr id="214" name="直接连接符 213"/>
              <p:cNvCxnSpPr/>
              <p:nvPr/>
            </p:nvCxnSpPr>
            <p:spPr>
              <a:xfrm flipH="1" flipV="1">
                <a:off x="2414588" y="2163763"/>
                <a:ext cx="722436" cy="863599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/>
              <p:cNvCxnSpPr/>
              <p:nvPr/>
            </p:nvCxnSpPr>
            <p:spPr>
              <a:xfrm rot="10800000">
                <a:off x="455626" y="2145507"/>
                <a:ext cx="1958962" cy="18256"/>
              </a:xfrm>
              <a:prstGeom prst="line">
                <a:avLst/>
              </a:prstGeom>
              <a:ln w="19050"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/>
          <p:nvPr/>
        </p:nvGrpSpPr>
        <p:grpSpPr>
          <a:xfrm>
            <a:off x="207963" y="1574800"/>
            <a:ext cx="11731625" cy="3314700"/>
            <a:chOff x="208651" y="1574881"/>
            <a:chExt cx="11731625" cy="3314769"/>
          </a:xfrm>
        </p:grpSpPr>
        <p:grpSp>
          <p:nvGrpSpPr>
            <p:cNvPr id="21516" name="组合 200"/>
            <p:cNvGrpSpPr/>
            <p:nvPr/>
          </p:nvGrpSpPr>
          <p:grpSpPr>
            <a:xfrm>
              <a:off x="208651" y="1954661"/>
              <a:ext cx="1870075" cy="987128"/>
              <a:chOff x="200025" y="1730375"/>
              <a:chExt cx="1870075" cy="987128"/>
            </a:xfrm>
          </p:grpSpPr>
          <p:sp>
            <p:nvSpPr>
              <p:cNvPr id="202" name="文本框 201"/>
              <p:cNvSpPr txBox="1"/>
              <p:nvPr/>
            </p:nvSpPr>
            <p:spPr>
              <a:xfrm>
                <a:off x="200025" y="1730375"/>
                <a:ext cx="18415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添加标题</a:t>
                </a:r>
                <a:endPara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1527" name="文本框 202"/>
              <p:cNvSpPr txBox="1"/>
              <p:nvPr/>
            </p:nvSpPr>
            <p:spPr>
              <a:xfrm>
                <a:off x="200025" y="2255838"/>
                <a:ext cx="1870075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endPara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517" name="组合 203"/>
            <p:cNvGrpSpPr/>
            <p:nvPr/>
          </p:nvGrpSpPr>
          <p:grpSpPr>
            <a:xfrm>
              <a:off x="9960664" y="3773936"/>
              <a:ext cx="1979612" cy="987128"/>
              <a:chOff x="90488" y="1730375"/>
              <a:chExt cx="1979612" cy="987128"/>
            </a:xfrm>
          </p:grpSpPr>
          <p:sp>
            <p:nvSpPr>
              <p:cNvPr id="205" name="文本框 204"/>
              <p:cNvSpPr txBox="1"/>
              <p:nvPr/>
            </p:nvSpPr>
            <p:spPr>
              <a:xfrm>
                <a:off x="90488" y="1730375"/>
                <a:ext cx="18415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添加标题</a:t>
                </a:r>
                <a:endPara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1525" name="文本框 205"/>
              <p:cNvSpPr txBox="1"/>
              <p:nvPr/>
            </p:nvSpPr>
            <p:spPr>
              <a:xfrm>
                <a:off x="200025" y="2255838"/>
                <a:ext cx="1870075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/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endPara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518" name="组合 209"/>
            <p:cNvGrpSpPr/>
            <p:nvPr/>
          </p:nvGrpSpPr>
          <p:grpSpPr>
            <a:xfrm>
              <a:off x="1338157" y="3902522"/>
              <a:ext cx="1870075" cy="987128"/>
              <a:chOff x="200025" y="1730375"/>
              <a:chExt cx="1870075" cy="987128"/>
            </a:xfrm>
          </p:grpSpPr>
          <p:sp>
            <p:nvSpPr>
              <p:cNvPr id="211" name="文本框 210"/>
              <p:cNvSpPr txBox="1"/>
              <p:nvPr/>
            </p:nvSpPr>
            <p:spPr>
              <a:xfrm>
                <a:off x="200025" y="1730375"/>
                <a:ext cx="18415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添加标题</a:t>
                </a:r>
                <a:endPara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1523" name="文本框 211"/>
              <p:cNvSpPr txBox="1"/>
              <p:nvPr/>
            </p:nvSpPr>
            <p:spPr>
              <a:xfrm>
                <a:off x="200025" y="2255838"/>
                <a:ext cx="1870075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endPara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519" name="组合 215"/>
            <p:cNvGrpSpPr/>
            <p:nvPr/>
          </p:nvGrpSpPr>
          <p:grpSpPr>
            <a:xfrm>
              <a:off x="9906812" y="1574881"/>
              <a:ext cx="1870075" cy="1233349"/>
              <a:chOff x="200025" y="1730375"/>
              <a:chExt cx="1870075" cy="1233349"/>
            </a:xfrm>
          </p:grpSpPr>
          <p:sp>
            <p:nvSpPr>
              <p:cNvPr id="217" name="文本框 216"/>
              <p:cNvSpPr txBox="1"/>
              <p:nvPr/>
            </p:nvSpPr>
            <p:spPr>
              <a:xfrm>
                <a:off x="200025" y="1730375"/>
                <a:ext cx="18415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添加标题</a:t>
                </a:r>
                <a:endPara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1521" name="文本框 217"/>
              <p:cNvSpPr txBox="1"/>
              <p:nvPr/>
            </p:nvSpPr>
            <p:spPr>
              <a:xfrm>
                <a:off x="200025" y="2255838"/>
                <a:ext cx="1870075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/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2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</a:t>
                </a:r>
                <a:endPara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lvl="0" algn="r" eaLnBrk="1" hangingPunct="1"/>
                <a:endParaRPr lang="zh-CN" altLang="en-US" sz="16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1513" name="组合 218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1514" name="文本框 219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5" name="文本框 220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39900" y="4868863"/>
            <a:ext cx="8435975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我们工作室致力于专业</a:t>
            </a:r>
            <a:r>
              <a: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模板的发布，课件及汇报</a:t>
            </a:r>
            <a:r>
              <a: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的美化，并为您提供专业的</a:t>
            </a:r>
            <a:r>
              <a: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7263" y="1468438"/>
            <a:ext cx="3021012" cy="2824162"/>
            <a:chOff x="957770" y="1467711"/>
            <a:chExt cx="3021028" cy="2825105"/>
          </a:xfrm>
        </p:grpSpPr>
        <p:grpSp>
          <p:nvGrpSpPr>
            <p:cNvPr id="22548" name="组合 5"/>
            <p:cNvGrpSpPr/>
            <p:nvPr/>
          </p:nvGrpSpPr>
          <p:grpSpPr>
            <a:xfrm>
              <a:off x="957770" y="1467711"/>
              <a:ext cx="3021028" cy="2825105"/>
              <a:chOff x="1570902" y="3815673"/>
              <a:chExt cx="2534920" cy="2370523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6CA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332819" y="2853591"/>
              <a:ext cx="22709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单击添加标题</a:t>
              </a:r>
            </a:p>
          </p:txBody>
        </p:sp>
        <p:sp>
          <p:nvSpPr>
            <p:cNvPr id="22550" name="文本框 7"/>
            <p:cNvSpPr txBox="1"/>
            <p:nvPr/>
          </p:nvSpPr>
          <p:spPr>
            <a:xfrm>
              <a:off x="1362211" y="3386855"/>
              <a:ext cx="2241535" cy="7694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模板的发布，专业的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</a:t>
              </a:r>
              <a:r>
                <a:rPr lang="zh-CN" altLang="en-US" sz="16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</a:p>
          </p:txBody>
        </p:sp>
        <p:sp>
          <p:nvSpPr>
            <p:cNvPr id="9" name="Freeform 394"/>
            <p:cNvSpPr>
              <a:spLocks noEditPoints="1"/>
            </p:cNvSpPr>
            <p:nvPr/>
          </p:nvSpPr>
          <p:spPr bwMode="auto">
            <a:xfrm>
              <a:off x="2217458" y="1884941"/>
              <a:ext cx="501650" cy="434975"/>
            </a:xfrm>
            <a:custGeom>
              <a:avLst/>
              <a:gdLst>
                <a:gd name="T0" fmla="*/ 39 w 183"/>
                <a:gd name="T1" fmla="*/ 1 h 159"/>
                <a:gd name="T2" fmla="*/ 57 w 183"/>
                <a:gd name="T3" fmla="*/ 16 h 159"/>
                <a:gd name="T4" fmla="*/ 22 w 183"/>
                <a:gd name="T5" fmla="*/ 16 h 159"/>
                <a:gd name="T6" fmla="*/ 39 w 183"/>
                <a:gd name="T7" fmla="*/ 1 h 159"/>
                <a:gd name="T8" fmla="*/ 106 w 183"/>
                <a:gd name="T9" fmla="*/ 32 h 159"/>
                <a:gd name="T10" fmla="*/ 147 w 183"/>
                <a:gd name="T11" fmla="*/ 49 h 159"/>
                <a:gd name="T12" fmla="*/ 163 w 183"/>
                <a:gd name="T13" fmla="*/ 90 h 159"/>
                <a:gd name="T14" fmla="*/ 147 w 183"/>
                <a:gd name="T15" fmla="*/ 130 h 159"/>
                <a:gd name="T16" fmla="*/ 106 w 183"/>
                <a:gd name="T17" fmla="*/ 147 h 159"/>
                <a:gd name="T18" fmla="*/ 66 w 183"/>
                <a:gd name="T19" fmla="*/ 130 h 159"/>
                <a:gd name="T20" fmla="*/ 49 w 183"/>
                <a:gd name="T21" fmla="*/ 90 h 159"/>
                <a:gd name="T22" fmla="*/ 66 w 183"/>
                <a:gd name="T23" fmla="*/ 49 h 159"/>
                <a:gd name="T24" fmla="*/ 106 w 183"/>
                <a:gd name="T25" fmla="*/ 32 h 159"/>
                <a:gd name="T26" fmla="*/ 99 w 183"/>
                <a:gd name="T27" fmla="*/ 62 h 159"/>
                <a:gd name="T28" fmla="*/ 76 w 183"/>
                <a:gd name="T29" fmla="*/ 71 h 159"/>
                <a:gd name="T30" fmla="*/ 79 w 183"/>
                <a:gd name="T31" fmla="*/ 96 h 159"/>
                <a:gd name="T32" fmla="*/ 95 w 183"/>
                <a:gd name="T33" fmla="*/ 82 h 159"/>
                <a:gd name="T34" fmla="*/ 99 w 183"/>
                <a:gd name="T35" fmla="*/ 62 h 159"/>
                <a:gd name="T36" fmla="*/ 134 w 183"/>
                <a:gd name="T37" fmla="*/ 62 h 159"/>
                <a:gd name="T38" fmla="*/ 106 w 183"/>
                <a:gd name="T39" fmla="*/ 50 h 159"/>
                <a:gd name="T40" fmla="*/ 79 w 183"/>
                <a:gd name="T41" fmla="*/ 62 h 159"/>
                <a:gd name="T42" fmla="*/ 67 w 183"/>
                <a:gd name="T43" fmla="*/ 90 h 159"/>
                <a:gd name="T44" fmla="*/ 79 w 183"/>
                <a:gd name="T45" fmla="*/ 117 h 159"/>
                <a:gd name="T46" fmla="*/ 106 w 183"/>
                <a:gd name="T47" fmla="*/ 129 h 159"/>
                <a:gd name="T48" fmla="*/ 134 w 183"/>
                <a:gd name="T49" fmla="*/ 117 h 159"/>
                <a:gd name="T50" fmla="*/ 145 w 183"/>
                <a:gd name="T51" fmla="*/ 90 h 159"/>
                <a:gd name="T52" fmla="*/ 134 w 183"/>
                <a:gd name="T53" fmla="*/ 62 h 159"/>
                <a:gd name="T54" fmla="*/ 77 w 183"/>
                <a:gd name="T55" fmla="*/ 0 h 159"/>
                <a:gd name="T56" fmla="*/ 64 w 183"/>
                <a:gd name="T57" fmla="*/ 24 h 159"/>
                <a:gd name="T58" fmla="*/ 21 w 183"/>
                <a:gd name="T59" fmla="*/ 24 h 159"/>
                <a:gd name="T60" fmla="*/ 0 w 183"/>
                <a:gd name="T61" fmla="*/ 45 h 159"/>
                <a:gd name="T62" fmla="*/ 0 w 183"/>
                <a:gd name="T63" fmla="*/ 137 h 159"/>
                <a:gd name="T64" fmla="*/ 21 w 183"/>
                <a:gd name="T65" fmla="*/ 159 h 159"/>
                <a:gd name="T66" fmla="*/ 161 w 183"/>
                <a:gd name="T67" fmla="*/ 159 h 159"/>
                <a:gd name="T68" fmla="*/ 183 w 183"/>
                <a:gd name="T69" fmla="*/ 137 h 159"/>
                <a:gd name="T70" fmla="*/ 183 w 183"/>
                <a:gd name="T71" fmla="*/ 45 h 159"/>
                <a:gd name="T72" fmla="*/ 161 w 183"/>
                <a:gd name="T73" fmla="*/ 24 h 159"/>
                <a:gd name="T74" fmla="*/ 154 w 183"/>
                <a:gd name="T75" fmla="*/ 24 h 159"/>
                <a:gd name="T76" fmla="*/ 140 w 183"/>
                <a:gd name="T77" fmla="*/ 0 h 159"/>
                <a:gd name="T78" fmla="*/ 77 w 183"/>
                <a:gd name="T7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159">
                  <a:moveTo>
                    <a:pt x="39" y="1"/>
                  </a:moveTo>
                  <a:cubicBezTo>
                    <a:pt x="48" y="1"/>
                    <a:pt x="55" y="8"/>
                    <a:pt x="57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8"/>
                    <a:pt x="30" y="1"/>
                    <a:pt x="39" y="1"/>
                  </a:cubicBezTo>
                  <a:close/>
                  <a:moveTo>
                    <a:pt x="106" y="32"/>
                  </a:moveTo>
                  <a:cubicBezTo>
                    <a:pt x="122" y="32"/>
                    <a:pt x="136" y="39"/>
                    <a:pt x="147" y="49"/>
                  </a:cubicBezTo>
                  <a:cubicBezTo>
                    <a:pt x="157" y="59"/>
                    <a:pt x="163" y="74"/>
                    <a:pt x="163" y="90"/>
                  </a:cubicBezTo>
                  <a:cubicBezTo>
                    <a:pt x="163" y="105"/>
                    <a:pt x="157" y="120"/>
                    <a:pt x="147" y="130"/>
                  </a:cubicBezTo>
                  <a:cubicBezTo>
                    <a:pt x="136" y="140"/>
                    <a:pt x="122" y="147"/>
                    <a:pt x="106" y="147"/>
                  </a:cubicBezTo>
                  <a:cubicBezTo>
                    <a:pt x="90" y="147"/>
                    <a:pt x="76" y="140"/>
                    <a:pt x="66" y="130"/>
                  </a:cubicBezTo>
                  <a:cubicBezTo>
                    <a:pt x="55" y="120"/>
                    <a:pt x="49" y="105"/>
                    <a:pt x="49" y="90"/>
                  </a:cubicBezTo>
                  <a:cubicBezTo>
                    <a:pt x="49" y="74"/>
                    <a:pt x="55" y="59"/>
                    <a:pt x="66" y="49"/>
                  </a:cubicBezTo>
                  <a:cubicBezTo>
                    <a:pt x="76" y="39"/>
                    <a:pt x="90" y="32"/>
                    <a:pt x="106" y="32"/>
                  </a:cubicBezTo>
                  <a:close/>
                  <a:moveTo>
                    <a:pt x="99" y="62"/>
                  </a:moveTo>
                  <a:cubicBezTo>
                    <a:pt x="92" y="57"/>
                    <a:pt x="81" y="62"/>
                    <a:pt x="76" y="71"/>
                  </a:cubicBezTo>
                  <a:cubicBezTo>
                    <a:pt x="70" y="81"/>
                    <a:pt x="72" y="92"/>
                    <a:pt x="79" y="96"/>
                  </a:cubicBezTo>
                  <a:cubicBezTo>
                    <a:pt x="86" y="100"/>
                    <a:pt x="90" y="92"/>
                    <a:pt x="95" y="82"/>
                  </a:cubicBezTo>
                  <a:cubicBezTo>
                    <a:pt x="101" y="73"/>
                    <a:pt x="106" y="66"/>
                    <a:pt x="99" y="62"/>
                  </a:cubicBezTo>
                  <a:close/>
                  <a:moveTo>
                    <a:pt x="134" y="62"/>
                  </a:moveTo>
                  <a:cubicBezTo>
                    <a:pt x="127" y="55"/>
                    <a:pt x="117" y="50"/>
                    <a:pt x="106" y="50"/>
                  </a:cubicBezTo>
                  <a:cubicBezTo>
                    <a:pt x="95" y="50"/>
                    <a:pt x="86" y="55"/>
                    <a:pt x="79" y="62"/>
                  </a:cubicBezTo>
                  <a:cubicBezTo>
                    <a:pt x="72" y="69"/>
                    <a:pt x="67" y="79"/>
                    <a:pt x="67" y="90"/>
                  </a:cubicBezTo>
                  <a:cubicBezTo>
                    <a:pt x="67" y="100"/>
                    <a:pt x="72" y="110"/>
                    <a:pt x="79" y="117"/>
                  </a:cubicBezTo>
                  <a:cubicBezTo>
                    <a:pt x="86" y="124"/>
                    <a:pt x="95" y="129"/>
                    <a:pt x="106" y="129"/>
                  </a:cubicBezTo>
                  <a:cubicBezTo>
                    <a:pt x="117" y="129"/>
                    <a:pt x="127" y="124"/>
                    <a:pt x="134" y="117"/>
                  </a:cubicBezTo>
                  <a:cubicBezTo>
                    <a:pt x="141" y="110"/>
                    <a:pt x="145" y="100"/>
                    <a:pt x="145" y="90"/>
                  </a:cubicBezTo>
                  <a:cubicBezTo>
                    <a:pt x="145" y="79"/>
                    <a:pt x="141" y="69"/>
                    <a:pt x="134" y="62"/>
                  </a:cubicBezTo>
                  <a:close/>
                  <a:moveTo>
                    <a:pt x="77" y="0"/>
                  </a:moveTo>
                  <a:cubicBezTo>
                    <a:pt x="64" y="24"/>
                    <a:pt x="64" y="24"/>
                    <a:pt x="64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9" y="24"/>
                    <a:pt x="0" y="34"/>
                    <a:pt x="0" y="45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9" y="159"/>
                    <a:pt x="21" y="159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73" y="159"/>
                    <a:pt x="183" y="149"/>
                    <a:pt x="183" y="137"/>
                  </a:cubicBezTo>
                  <a:cubicBezTo>
                    <a:pt x="183" y="45"/>
                    <a:pt x="183" y="45"/>
                    <a:pt x="183" y="45"/>
                  </a:cubicBezTo>
                  <a:cubicBezTo>
                    <a:pt x="183" y="34"/>
                    <a:pt x="173" y="24"/>
                    <a:pt x="161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40" y="0"/>
                    <a:pt x="140" y="0"/>
                    <a:pt x="140" y="0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80296" tIns="40148" rIns="80296" bIns="40148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8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7713" y="1468438"/>
            <a:ext cx="3021012" cy="2824162"/>
            <a:chOff x="4557142" y="1467711"/>
            <a:chExt cx="3021028" cy="2825105"/>
          </a:xfrm>
        </p:grpSpPr>
        <p:grpSp>
          <p:nvGrpSpPr>
            <p:cNvPr id="22542" name="组合 12"/>
            <p:cNvGrpSpPr/>
            <p:nvPr/>
          </p:nvGrpSpPr>
          <p:grpSpPr>
            <a:xfrm>
              <a:off x="4557142" y="1467711"/>
              <a:ext cx="3021028" cy="2825105"/>
              <a:chOff x="1570902" y="3815673"/>
              <a:chExt cx="2534920" cy="237052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32191" y="2853591"/>
              <a:ext cx="22709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单击添加标题</a:t>
              </a:r>
            </a:p>
          </p:txBody>
        </p:sp>
        <p:sp>
          <p:nvSpPr>
            <p:cNvPr id="22544" name="文本框 14"/>
            <p:cNvSpPr txBox="1"/>
            <p:nvPr/>
          </p:nvSpPr>
          <p:spPr>
            <a:xfrm>
              <a:off x="4996432" y="3417632"/>
              <a:ext cx="2241535" cy="7386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模板的发布，专业的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</a:p>
          </p:txBody>
        </p:sp>
        <p:sp>
          <p:nvSpPr>
            <p:cNvPr id="22545" name="Freeform 15"/>
            <p:cNvSpPr>
              <a:spLocks noEditPoints="1"/>
            </p:cNvSpPr>
            <p:nvPr/>
          </p:nvSpPr>
          <p:spPr>
            <a:xfrm>
              <a:off x="5871599" y="1884941"/>
              <a:ext cx="392112" cy="466725"/>
            </a:xfrm>
            <a:custGeom>
              <a:avLst/>
              <a:gdLst/>
              <a:ahLst/>
              <a:cxnLst>
                <a:cxn ang="0">
                  <a:pos x="188751" y="190667"/>
                </a:cxn>
                <a:cxn ang="0">
                  <a:pos x="188751" y="466725"/>
                </a:cxn>
                <a:cxn ang="0">
                  <a:pos x="392112" y="394786"/>
                </a:cxn>
                <a:cxn ang="0">
                  <a:pos x="392112" y="118728"/>
                </a:cxn>
                <a:cxn ang="0">
                  <a:pos x="188751" y="190667"/>
                </a:cxn>
                <a:cxn ang="0">
                  <a:pos x="170636" y="208213"/>
                </a:cxn>
                <a:cxn ang="0">
                  <a:pos x="170636" y="246814"/>
                </a:cxn>
                <a:cxn ang="0">
                  <a:pos x="133236" y="228684"/>
                </a:cxn>
                <a:cxn ang="0">
                  <a:pos x="133236" y="187158"/>
                </a:cxn>
                <a:cxn ang="0">
                  <a:pos x="170636" y="208213"/>
                </a:cxn>
                <a:cxn ang="0">
                  <a:pos x="337181" y="88900"/>
                </a:cxn>
                <a:cxn ang="0">
                  <a:pos x="326663" y="83636"/>
                </a:cxn>
                <a:cxn ang="0">
                  <a:pos x="130899" y="152066"/>
                </a:cxn>
                <a:cxn ang="0">
                  <a:pos x="125055" y="157330"/>
                </a:cxn>
                <a:cxn ang="0">
                  <a:pos x="125055" y="437482"/>
                </a:cxn>
                <a:cxn ang="0">
                  <a:pos x="178233" y="466140"/>
                </a:cxn>
                <a:cxn ang="0">
                  <a:pos x="178233" y="190667"/>
                </a:cxn>
                <a:cxn ang="0">
                  <a:pos x="134989" y="167857"/>
                </a:cxn>
                <a:cxn ang="0">
                  <a:pos x="135574" y="167272"/>
                </a:cxn>
                <a:cxn ang="0">
                  <a:pos x="331922" y="99428"/>
                </a:cxn>
                <a:cxn ang="0">
                  <a:pos x="337181" y="88900"/>
                </a:cxn>
                <a:cxn ang="0">
                  <a:pos x="45581" y="126332"/>
                </a:cxn>
                <a:cxn ang="0">
                  <a:pos x="45581" y="164348"/>
                </a:cxn>
                <a:cxn ang="0">
                  <a:pos x="8181" y="146217"/>
                </a:cxn>
                <a:cxn ang="0">
                  <a:pos x="8181" y="105276"/>
                </a:cxn>
                <a:cxn ang="0">
                  <a:pos x="45581" y="126332"/>
                </a:cxn>
                <a:cxn ang="0">
                  <a:pos x="212126" y="6434"/>
                </a:cxn>
                <a:cxn ang="0">
                  <a:pos x="202192" y="1170"/>
                </a:cxn>
                <a:cxn ang="0">
                  <a:pos x="5844" y="69599"/>
                </a:cxn>
                <a:cxn ang="0">
                  <a:pos x="0" y="74863"/>
                </a:cxn>
                <a:cxn ang="0">
                  <a:pos x="0" y="355600"/>
                </a:cxn>
                <a:cxn ang="0">
                  <a:pos x="53762" y="383674"/>
                </a:cxn>
                <a:cxn ang="0">
                  <a:pos x="53762" y="108786"/>
                </a:cxn>
                <a:cxn ang="0">
                  <a:pos x="9934" y="85391"/>
                </a:cxn>
                <a:cxn ang="0">
                  <a:pos x="10519" y="85391"/>
                </a:cxn>
                <a:cxn ang="0">
                  <a:pos x="206867" y="16961"/>
                </a:cxn>
                <a:cxn ang="0">
                  <a:pos x="212126" y="6434"/>
                </a:cxn>
                <a:cxn ang="0">
                  <a:pos x="108108" y="169612"/>
                </a:cxn>
                <a:cxn ang="0">
                  <a:pos x="108108" y="207628"/>
                </a:cxn>
                <a:cxn ang="0">
                  <a:pos x="70709" y="189497"/>
                </a:cxn>
                <a:cxn ang="0">
                  <a:pos x="70709" y="148557"/>
                </a:cxn>
                <a:cxn ang="0">
                  <a:pos x="108108" y="169612"/>
                </a:cxn>
                <a:cxn ang="0">
                  <a:pos x="274654" y="49714"/>
                </a:cxn>
                <a:cxn ang="0">
                  <a:pos x="264719" y="44450"/>
                </a:cxn>
                <a:cxn ang="0">
                  <a:pos x="68371" y="112880"/>
                </a:cxn>
                <a:cxn ang="0">
                  <a:pos x="62528" y="118143"/>
                </a:cxn>
                <a:cxn ang="0">
                  <a:pos x="62528" y="398880"/>
                </a:cxn>
                <a:cxn ang="0">
                  <a:pos x="116290" y="426954"/>
                </a:cxn>
                <a:cxn ang="0">
                  <a:pos x="116290" y="152066"/>
                </a:cxn>
                <a:cxn ang="0">
                  <a:pos x="72462" y="128671"/>
                </a:cxn>
                <a:cxn ang="0">
                  <a:pos x="73046" y="128086"/>
                </a:cxn>
                <a:cxn ang="0">
                  <a:pos x="269394" y="60241"/>
                </a:cxn>
                <a:cxn ang="0">
                  <a:pos x="274654" y="49714"/>
                </a:cxn>
              </a:cxnLst>
              <a:rect l="0" t="0" r="0" b="0"/>
              <a:pathLst>
                <a:path w="671" h="798">
                  <a:moveTo>
                    <a:pt x="323" y="326"/>
                  </a:moveTo>
                  <a:lnTo>
                    <a:pt x="323" y="798"/>
                  </a:lnTo>
                  <a:lnTo>
                    <a:pt x="671" y="675"/>
                  </a:lnTo>
                  <a:lnTo>
                    <a:pt x="671" y="203"/>
                  </a:lnTo>
                  <a:lnTo>
                    <a:pt x="323" y="326"/>
                  </a:lnTo>
                  <a:close/>
                  <a:moveTo>
                    <a:pt x="292" y="356"/>
                  </a:moveTo>
                  <a:lnTo>
                    <a:pt x="292" y="422"/>
                  </a:lnTo>
                  <a:cubicBezTo>
                    <a:pt x="260" y="416"/>
                    <a:pt x="228" y="391"/>
                    <a:pt x="228" y="391"/>
                  </a:cubicBezTo>
                  <a:lnTo>
                    <a:pt x="228" y="320"/>
                  </a:lnTo>
                  <a:cubicBezTo>
                    <a:pt x="267" y="352"/>
                    <a:pt x="292" y="356"/>
                    <a:pt x="292" y="356"/>
                  </a:cubicBezTo>
                  <a:close/>
                  <a:moveTo>
                    <a:pt x="577" y="152"/>
                  </a:moveTo>
                  <a:cubicBezTo>
                    <a:pt x="575" y="145"/>
                    <a:pt x="567" y="141"/>
                    <a:pt x="559" y="143"/>
                  </a:cubicBezTo>
                  <a:lnTo>
                    <a:pt x="224" y="260"/>
                  </a:lnTo>
                  <a:cubicBezTo>
                    <a:pt x="219" y="261"/>
                    <a:pt x="215" y="265"/>
                    <a:pt x="214" y="269"/>
                  </a:cubicBezTo>
                  <a:lnTo>
                    <a:pt x="214" y="748"/>
                  </a:lnTo>
                  <a:cubicBezTo>
                    <a:pt x="226" y="772"/>
                    <a:pt x="275" y="797"/>
                    <a:pt x="305" y="797"/>
                  </a:cubicBezTo>
                  <a:lnTo>
                    <a:pt x="305" y="326"/>
                  </a:lnTo>
                  <a:cubicBezTo>
                    <a:pt x="289" y="324"/>
                    <a:pt x="253" y="305"/>
                    <a:pt x="231" y="287"/>
                  </a:cubicBezTo>
                  <a:cubicBezTo>
                    <a:pt x="231" y="286"/>
                    <a:pt x="232" y="286"/>
                    <a:pt x="232" y="286"/>
                  </a:cubicBezTo>
                  <a:lnTo>
                    <a:pt x="568" y="170"/>
                  </a:lnTo>
                  <a:cubicBezTo>
                    <a:pt x="575" y="167"/>
                    <a:pt x="579" y="159"/>
                    <a:pt x="577" y="152"/>
                  </a:cubicBezTo>
                  <a:close/>
                  <a:moveTo>
                    <a:pt x="78" y="216"/>
                  </a:moveTo>
                  <a:lnTo>
                    <a:pt x="78" y="281"/>
                  </a:lnTo>
                  <a:cubicBezTo>
                    <a:pt x="46" y="275"/>
                    <a:pt x="14" y="250"/>
                    <a:pt x="14" y="250"/>
                  </a:cubicBezTo>
                  <a:lnTo>
                    <a:pt x="14" y="180"/>
                  </a:lnTo>
                  <a:cubicBezTo>
                    <a:pt x="53" y="212"/>
                    <a:pt x="78" y="216"/>
                    <a:pt x="78" y="216"/>
                  </a:cubicBezTo>
                  <a:close/>
                  <a:moveTo>
                    <a:pt x="363" y="11"/>
                  </a:moveTo>
                  <a:cubicBezTo>
                    <a:pt x="361" y="4"/>
                    <a:pt x="353" y="0"/>
                    <a:pt x="346" y="2"/>
                  </a:cubicBezTo>
                  <a:lnTo>
                    <a:pt x="10" y="119"/>
                  </a:lnTo>
                  <a:cubicBezTo>
                    <a:pt x="5" y="121"/>
                    <a:pt x="2" y="124"/>
                    <a:pt x="0" y="128"/>
                  </a:cubicBezTo>
                  <a:lnTo>
                    <a:pt x="0" y="608"/>
                  </a:lnTo>
                  <a:cubicBezTo>
                    <a:pt x="12" y="631"/>
                    <a:pt x="61" y="656"/>
                    <a:pt x="92" y="656"/>
                  </a:cubicBezTo>
                  <a:lnTo>
                    <a:pt x="92" y="186"/>
                  </a:lnTo>
                  <a:cubicBezTo>
                    <a:pt x="76" y="183"/>
                    <a:pt x="40" y="164"/>
                    <a:pt x="17" y="146"/>
                  </a:cubicBezTo>
                  <a:cubicBezTo>
                    <a:pt x="18" y="146"/>
                    <a:pt x="18" y="146"/>
                    <a:pt x="18" y="146"/>
                  </a:cubicBezTo>
                  <a:lnTo>
                    <a:pt x="354" y="29"/>
                  </a:lnTo>
                  <a:cubicBezTo>
                    <a:pt x="362" y="26"/>
                    <a:pt x="366" y="19"/>
                    <a:pt x="363" y="11"/>
                  </a:cubicBezTo>
                  <a:close/>
                  <a:moveTo>
                    <a:pt x="185" y="290"/>
                  </a:moveTo>
                  <a:lnTo>
                    <a:pt x="185" y="355"/>
                  </a:lnTo>
                  <a:cubicBezTo>
                    <a:pt x="153" y="349"/>
                    <a:pt x="121" y="324"/>
                    <a:pt x="121" y="324"/>
                  </a:cubicBezTo>
                  <a:lnTo>
                    <a:pt x="121" y="254"/>
                  </a:lnTo>
                  <a:cubicBezTo>
                    <a:pt x="160" y="286"/>
                    <a:pt x="185" y="290"/>
                    <a:pt x="185" y="290"/>
                  </a:cubicBezTo>
                  <a:close/>
                  <a:moveTo>
                    <a:pt x="470" y="85"/>
                  </a:moveTo>
                  <a:cubicBezTo>
                    <a:pt x="468" y="78"/>
                    <a:pt x="460" y="74"/>
                    <a:pt x="453" y="76"/>
                  </a:cubicBezTo>
                  <a:lnTo>
                    <a:pt x="117" y="193"/>
                  </a:lnTo>
                  <a:cubicBezTo>
                    <a:pt x="112" y="195"/>
                    <a:pt x="108" y="198"/>
                    <a:pt x="107" y="202"/>
                  </a:cubicBezTo>
                  <a:lnTo>
                    <a:pt x="107" y="682"/>
                  </a:lnTo>
                  <a:cubicBezTo>
                    <a:pt x="119" y="705"/>
                    <a:pt x="168" y="730"/>
                    <a:pt x="199" y="730"/>
                  </a:cubicBezTo>
                  <a:lnTo>
                    <a:pt x="199" y="260"/>
                  </a:lnTo>
                  <a:cubicBezTo>
                    <a:pt x="183" y="257"/>
                    <a:pt x="146" y="238"/>
                    <a:pt x="124" y="220"/>
                  </a:cubicBezTo>
                  <a:cubicBezTo>
                    <a:pt x="125" y="220"/>
                    <a:pt x="125" y="220"/>
                    <a:pt x="125" y="219"/>
                  </a:cubicBezTo>
                  <a:lnTo>
                    <a:pt x="461" y="103"/>
                  </a:lnTo>
                  <a:cubicBezTo>
                    <a:pt x="469" y="100"/>
                    <a:pt x="473" y="93"/>
                    <a:pt x="470" y="85"/>
                  </a:cubicBezTo>
                  <a:close/>
                </a:path>
              </a:pathLst>
            </a:custGeom>
            <a:solidFill>
              <a:schemeClr val="bg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156575" y="1468438"/>
            <a:ext cx="3021013" cy="2824162"/>
            <a:chOff x="8156513" y="1467710"/>
            <a:chExt cx="3021028" cy="2825105"/>
          </a:xfrm>
        </p:grpSpPr>
        <p:sp>
          <p:nvSpPr>
            <p:cNvPr id="20" name="矩形 19"/>
            <p:cNvSpPr/>
            <p:nvPr/>
          </p:nvSpPr>
          <p:spPr>
            <a:xfrm>
              <a:off x="8156513" y="2335714"/>
              <a:ext cx="3021028" cy="1957101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9032308" y="1467710"/>
              <a:ext cx="1269439" cy="1269439"/>
            </a:xfrm>
            <a:prstGeom prst="roundRect">
              <a:avLst/>
            </a:prstGeom>
            <a:solidFill>
              <a:srgbClr val="2A36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531563" y="2862267"/>
              <a:ext cx="22709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单击添加标题</a:t>
              </a:r>
            </a:p>
          </p:txBody>
        </p:sp>
        <p:sp>
          <p:nvSpPr>
            <p:cNvPr id="22540" name="文本框 22"/>
            <p:cNvSpPr txBox="1"/>
            <p:nvPr/>
          </p:nvSpPr>
          <p:spPr>
            <a:xfrm>
              <a:off x="8560956" y="3417632"/>
              <a:ext cx="2241535" cy="7386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模板的发布，专业的</a:t>
              </a:r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</a:p>
          </p:txBody>
        </p:sp>
        <p:grpSp>
          <p:nvGrpSpPr>
            <p:cNvPr id="24" name="组合 19"/>
            <p:cNvGrpSpPr>
              <a:grpSpLocks noChangeAspect="1"/>
            </p:cNvGrpSpPr>
            <p:nvPr/>
          </p:nvGrpSpPr>
          <p:grpSpPr bwMode="auto">
            <a:xfrm>
              <a:off x="9398496" y="1847624"/>
              <a:ext cx="509607" cy="509607"/>
              <a:chOff x="1437735" y="704204"/>
              <a:chExt cx="492531" cy="493274"/>
            </a:xfrm>
            <a:solidFill>
              <a:schemeClr val="bg1"/>
            </a:solidFill>
          </p:grpSpPr>
          <p:sp>
            <p:nvSpPr>
              <p:cNvPr id="25" name="饼形 24"/>
              <p:cNvSpPr/>
              <p:nvPr/>
            </p:nvSpPr>
            <p:spPr>
              <a:xfrm flipH="1">
                <a:off x="1483162" y="752095"/>
                <a:ext cx="447104" cy="445383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105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椭圆 34"/>
              <p:cNvSpPr>
                <a:spLocks noChangeAspect="1"/>
              </p:cNvSpPr>
              <p:nvPr/>
            </p:nvSpPr>
            <p:spPr>
              <a:xfrm>
                <a:off x="1437735" y="704204"/>
                <a:ext cx="222355" cy="222692"/>
              </a:xfrm>
              <a:custGeom>
                <a:avLst/>
                <a:gdLst/>
                <a:ahLst/>
                <a:cxnLst/>
                <a:rect l="l" t="t" r="r" b="b"/>
                <a:pathLst>
                  <a:path w="223200" h="223200">
                    <a:moveTo>
                      <a:pt x="223200" y="0"/>
                    </a:moveTo>
                    <a:lnTo>
                      <a:pt x="223200" y="223200"/>
                    </a:lnTo>
                    <a:lnTo>
                      <a:pt x="0" y="223200"/>
                    </a:lnTo>
                    <a:cubicBezTo>
                      <a:pt x="0" y="99930"/>
                      <a:pt x="99930" y="0"/>
                      <a:pt x="2232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105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2534" name="组合 27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2535" name="文本框 28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536" name="文本框 29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87800" y="1716088"/>
            <a:ext cx="4200525" cy="5141912"/>
            <a:chOff x="5846762" y="-128588"/>
            <a:chExt cx="5711826" cy="6989763"/>
          </a:xfrm>
        </p:grpSpPr>
        <p:sp>
          <p:nvSpPr>
            <p:cNvPr id="23565" name="Freeform 5"/>
            <p:cNvSpPr/>
            <p:nvPr/>
          </p:nvSpPr>
          <p:spPr>
            <a:xfrm>
              <a:off x="5846763" y="-128588"/>
              <a:ext cx="5711825" cy="6989763"/>
            </a:xfrm>
            <a:custGeom>
              <a:avLst/>
              <a:gdLst/>
              <a:ahLst/>
              <a:cxnLst>
                <a:cxn ang="0">
                  <a:pos x="4899816" y="5806880"/>
                </a:cxn>
                <a:cxn ang="0">
                  <a:pos x="4761011" y="4034290"/>
                </a:cxn>
                <a:cxn ang="0">
                  <a:pos x="4993509" y="3729030"/>
                </a:cxn>
                <a:cxn ang="0">
                  <a:pos x="5330111" y="2802843"/>
                </a:cxn>
                <a:cxn ang="0">
                  <a:pos x="4327245" y="541143"/>
                </a:cxn>
                <a:cxn ang="0">
                  <a:pos x="1710771" y="346887"/>
                </a:cxn>
                <a:cxn ang="0">
                  <a:pos x="1381110" y="544612"/>
                </a:cxn>
                <a:cxn ang="0">
                  <a:pos x="565630" y="1817685"/>
                </a:cxn>
                <a:cxn ang="0">
                  <a:pos x="437236" y="2140290"/>
                </a:cxn>
                <a:cxn ang="0">
                  <a:pos x="464997" y="2365766"/>
                </a:cxn>
                <a:cxn ang="0">
                  <a:pos x="461527" y="2598180"/>
                </a:cxn>
                <a:cxn ang="0">
                  <a:pos x="69402" y="3389081"/>
                </a:cxn>
                <a:cxn ang="0">
                  <a:pos x="3470" y="3545180"/>
                </a:cxn>
                <a:cxn ang="0">
                  <a:pos x="121454" y="3742905"/>
                </a:cxn>
                <a:cxn ang="0">
                  <a:pos x="308841" y="3788001"/>
                </a:cxn>
                <a:cxn ang="0">
                  <a:pos x="357423" y="4086323"/>
                </a:cxn>
                <a:cxn ang="0">
                  <a:pos x="305371" y="4190389"/>
                </a:cxn>
                <a:cxn ang="0">
                  <a:pos x="392124" y="4336081"/>
                </a:cxn>
                <a:cxn ang="0">
                  <a:pos x="489288" y="4370770"/>
                </a:cxn>
                <a:cxn ang="0">
                  <a:pos x="409475" y="4433209"/>
                </a:cxn>
                <a:cxn ang="0">
                  <a:pos x="471937" y="4644810"/>
                </a:cxn>
                <a:cxn ang="0">
                  <a:pos x="523989" y="4762752"/>
                </a:cxn>
                <a:cxn ang="0">
                  <a:pos x="482347" y="4967415"/>
                </a:cxn>
                <a:cxn ang="0">
                  <a:pos x="746077" y="5342052"/>
                </a:cxn>
                <a:cxn ang="0">
                  <a:pos x="1512974" y="5362865"/>
                </a:cxn>
                <a:cxn ang="0">
                  <a:pos x="1877337" y="5609155"/>
                </a:cxn>
                <a:cxn ang="0">
                  <a:pos x="1943270" y="5841569"/>
                </a:cxn>
                <a:cxn ang="0">
                  <a:pos x="2234760" y="6517997"/>
                </a:cxn>
                <a:cxn ang="0">
                  <a:pos x="2106366" y="6989763"/>
                </a:cxn>
                <a:cxn ang="0">
                  <a:pos x="5711825" y="6989763"/>
                </a:cxn>
                <a:cxn ang="0">
                  <a:pos x="4899816" y="5806880"/>
                </a:cxn>
              </a:cxnLst>
              <a:rect l="0" t="0" r="0" b="0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solidFill>
              <a:srgbClr val="00B9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6" name="Freeform 6"/>
            <p:cNvSpPr/>
            <p:nvPr/>
          </p:nvSpPr>
          <p:spPr>
            <a:xfrm>
              <a:off x="5846762" y="0"/>
              <a:ext cx="2817812" cy="6861175"/>
            </a:xfrm>
            <a:custGeom>
              <a:avLst/>
              <a:gdLst/>
              <a:ahLst/>
              <a:cxnLst>
                <a:cxn ang="0">
                  <a:pos x="2817812" y="0"/>
                </a:cxn>
                <a:cxn ang="0">
                  <a:pos x="1710814" y="218531"/>
                </a:cxn>
                <a:cxn ang="0">
                  <a:pos x="1381144" y="416249"/>
                </a:cxn>
                <a:cxn ang="0">
                  <a:pos x="565645" y="1689278"/>
                </a:cxn>
                <a:cxn ang="0">
                  <a:pos x="437247" y="2011871"/>
                </a:cxn>
                <a:cxn ang="0">
                  <a:pos x="465008" y="2237340"/>
                </a:cxn>
                <a:cxn ang="0">
                  <a:pos x="461538" y="2469746"/>
                </a:cxn>
                <a:cxn ang="0">
                  <a:pos x="69404" y="3260619"/>
                </a:cxn>
                <a:cxn ang="0">
                  <a:pos x="3470" y="3416713"/>
                </a:cxn>
                <a:cxn ang="0">
                  <a:pos x="121457" y="3614431"/>
                </a:cxn>
                <a:cxn ang="0">
                  <a:pos x="308849" y="3659525"/>
                </a:cxn>
                <a:cxn ang="0">
                  <a:pos x="357432" y="3957837"/>
                </a:cxn>
                <a:cxn ang="0">
                  <a:pos x="305379" y="4061899"/>
                </a:cxn>
                <a:cxn ang="0">
                  <a:pos x="392134" y="4207586"/>
                </a:cxn>
                <a:cxn ang="0">
                  <a:pos x="489300" y="4242274"/>
                </a:cxn>
                <a:cxn ang="0">
                  <a:pos x="409485" y="4304711"/>
                </a:cxn>
                <a:cxn ang="0">
                  <a:pos x="471949" y="4516304"/>
                </a:cxn>
                <a:cxn ang="0">
                  <a:pos x="524002" y="4634242"/>
                </a:cxn>
                <a:cxn ang="0">
                  <a:pos x="482359" y="4838897"/>
                </a:cxn>
                <a:cxn ang="0">
                  <a:pos x="746096" y="5213522"/>
                </a:cxn>
                <a:cxn ang="0">
                  <a:pos x="1513012" y="5234334"/>
                </a:cxn>
                <a:cxn ang="0">
                  <a:pos x="1877385" y="5480615"/>
                </a:cxn>
                <a:cxn ang="0">
                  <a:pos x="1943319" y="5713021"/>
                </a:cxn>
                <a:cxn ang="0">
                  <a:pos x="2234816" y="6389426"/>
                </a:cxn>
                <a:cxn ang="0">
                  <a:pos x="2106419" y="6861175"/>
                </a:cxn>
                <a:cxn ang="0">
                  <a:pos x="2817812" y="6861175"/>
                </a:cxn>
                <a:cxn ang="0">
                  <a:pos x="2817812" y="0"/>
                </a:cxn>
              </a:cxnLst>
              <a:rect l="0" t="0" r="0" b="0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solidFill>
              <a:srgbClr val="2A364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7" name="Freeform 7"/>
            <p:cNvSpPr/>
            <p:nvPr/>
          </p:nvSpPr>
          <p:spPr>
            <a:xfrm>
              <a:off x="6022976" y="-128588"/>
              <a:ext cx="5205413" cy="3198813"/>
            </a:xfrm>
            <a:custGeom>
              <a:avLst/>
              <a:gdLst/>
              <a:ahLst/>
              <a:cxnLst>
                <a:cxn ang="0">
                  <a:pos x="5087424" y="3198813"/>
                </a:cxn>
                <a:cxn ang="0">
                  <a:pos x="5153359" y="2803298"/>
                </a:cxn>
                <a:cxn ang="0">
                  <a:pos x="4150449" y="541231"/>
                </a:cxn>
                <a:cxn ang="0">
                  <a:pos x="1533862" y="346943"/>
                </a:cxn>
                <a:cxn ang="0">
                  <a:pos x="1204186" y="544700"/>
                </a:cxn>
                <a:cxn ang="0">
                  <a:pos x="388671" y="1817980"/>
                </a:cxn>
                <a:cxn ang="0">
                  <a:pos x="260271" y="2140637"/>
                </a:cxn>
                <a:cxn ang="0">
                  <a:pos x="288033" y="2366150"/>
                </a:cxn>
                <a:cxn ang="0">
                  <a:pos x="284563" y="2598602"/>
                </a:cxn>
                <a:cxn ang="0">
                  <a:pos x="0" y="3198813"/>
                </a:cxn>
                <a:cxn ang="0">
                  <a:pos x="5087424" y="3198813"/>
                </a:cxn>
              </a:cxnLst>
              <a:rect l="0" t="0" r="0" b="0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rgbClr val="2A364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8" name="Freeform 8"/>
            <p:cNvSpPr/>
            <p:nvPr/>
          </p:nvSpPr>
          <p:spPr>
            <a:xfrm>
              <a:off x="6022976" y="0"/>
              <a:ext cx="2641600" cy="3070225"/>
            </a:xfrm>
            <a:custGeom>
              <a:avLst/>
              <a:gdLst/>
              <a:ahLst/>
              <a:cxnLst>
                <a:cxn ang="0">
                  <a:pos x="2641600" y="0"/>
                </a:cxn>
                <a:cxn ang="0">
                  <a:pos x="1534280" y="218558"/>
                </a:cxn>
                <a:cxn ang="0">
                  <a:pos x="1204514" y="416302"/>
                </a:cxn>
                <a:cxn ang="0">
                  <a:pos x="388777" y="1689491"/>
                </a:cxn>
                <a:cxn ang="0">
                  <a:pos x="260342" y="2012125"/>
                </a:cxn>
                <a:cxn ang="0">
                  <a:pos x="288111" y="2237622"/>
                </a:cxn>
                <a:cxn ang="0">
                  <a:pos x="284640" y="2470057"/>
                </a:cxn>
                <a:cxn ang="0">
                  <a:pos x="0" y="3070225"/>
                </a:cxn>
                <a:cxn ang="0">
                  <a:pos x="2641600" y="3070225"/>
                </a:cxn>
                <a:cxn ang="0">
                  <a:pos x="2641600" y="0"/>
                </a:cxn>
              </a:cxnLst>
              <a:rect l="0" t="0" r="0" b="0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rgbClr val="00B9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9" name="Freeform 9"/>
            <p:cNvSpPr/>
            <p:nvPr/>
          </p:nvSpPr>
          <p:spPr>
            <a:xfrm>
              <a:off x="8088313" y="2008188"/>
              <a:ext cx="260350" cy="863600"/>
            </a:xfrm>
            <a:custGeom>
              <a:avLst/>
              <a:gdLst/>
              <a:ahLst/>
              <a:cxnLst>
                <a:cxn ang="0">
                  <a:pos x="260350" y="0"/>
                </a:cxn>
                <a:cxn ang="0">
                  <a:pos x="260350" y="863600"/>
                </a:cxn>
                <a:cxn ang="0">
                  <a:pos x="114300" y="863600"/>
                </a:cxn>
                <a:cxn ang="0">
                  <a:pos x="114300" y="119063"/>
                </a:cxn>
                <a:cxn ang="0">
                  <a:pos x="65088" y="212725"/>
                </a:cxn>
                <a:cxn ang="0">
                  <a:pos x="0" y="174625"/>
                </a:cxn>
                <a:cxn ang="0">
                  <a:pos x="100013" y="0"/>
                </a:cxn>
                <a:cxn ang="0">
                  <a:pos x="260350" y="0"/>
                </a:cxn>
                <a:cxn ang="0">
                  <a:pos x="260350" y="0"/>
                </a:cxn>
              </a:cxnLst>
              <a:rect l="0" t="0" r="0" b="0"/>
              <a:pathLst>
                <a:path w="164" h="544">
                  <a:moveTo>
                    <a:pt x="164" y="0"/>
                  </a:moveTo>
                  <a:lnTo>
                    <a:pt x="164" y="544"/>
                  </a:lnTo>
                  <a:lnTo>
                    <a:pt x="72" y="544"/>
                  </a:lnTo>
                  <a:lnTo>
                    <a:pt x="72" y="75"/>
                  </a:lnTo>
                  <a:lnTo>
                    <a:pt x="41" y="134"/>
                  </a:lnTo>
                  <a:lnTo>
                    <a:pt x="0" y="110"/>
                  </a:lnTo>
                  <a:lnTo>
                    <a:pt x="63" y="0"/>
                  </a:lnTo>
                  <a:lnTo>
                    <a:pt x="164" y="0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0" name="Freeform 10"/>
            <p:cNvSpPr/>
            <p:nvPr/>
          </p:nvSpPr>
          <p:spPr>
            <a:xfrm>
              <a:off x="8861426" y="2008188"/>
              <a:ext cx="382588" cy="863600"/>
            </a:xfrm>
            <a:custGeom>
              <a:avLst/>
              <a:gdLst/>
              <a:ahLst/>
              <a:cxnLst>
                <a:cxn ang="0">
                  <a:pos x="365198" y="339891"/>
                </a:cxn>
                <a:cxn ang="0">
                  <a:pos x="382588" y="273994"/>
                </a:cxn>
                <a:cxn ang="0">
                  <a:pos x="382588" y="131794"/>
                </a:cxn>
                <a:cxn ang="0">
                  <a:pos x="344329" y="38151"/>
                </a:cxn>
                <a:cxn ang="0">
                  <a:pos x="250421" y="0"/>
                </a:cxn>
                <a:cxn ang="0">
                  <a:pos x="132167" y="0"/>
                </a:cxn>
                <a:cxn ang="0">
                  <a:pos x="38259" y="38151"/>
                </a:cxn>
                <a:cxn ang="0">
                  <a:pos x="0" y="131794"/>
                </a:cxn>
                <a:cxn ang="0">
                  <a:pos x="0" y="242779"/>
                </a:cxn>
                <a:cxn ang="0">
                  <a:pos x="142601" y="242779"/>
                </a:cxn>
                <a:cxn ang="0">
                  <a:pos x="142601" y="121390"/>
                </a:cxn>
                <a:cxn ang="0">
                  <a:pos x="239987" y="121390"/>
                </a:cxn>
                <a:cxn ang="0">
                  <a:pos x="239987" y="315613"/>
                </a:cxn>
                <a:cxn ang="0">
                  <a:pos x="0" y="745679"/>
                </a:cxn>
                <a:cxn ang="0">
                  <a:pos x="0" y="863600"/>
                </a:cxn>
                <a:cxn ang="0">
                  <a:pos x="382588" y="863600"/>
                </a:cxn>
                <a:cxn ang="0">
                  <a:pos x="382588" y="745679"/>
                </a:cxn>
                <a:cxn ang="0">
                  <a:pos x="139123" y="745679"/>
                </a:cxn>
                <a:cxn ang="0">
                  <a:pos x="365198" y="339891"/>
                </a:cxn>
              </a:cxnLst>
              <a:rect l="0" t="0" r="0" b="0"/>
              <a:pathLst>
                <a:path w="110" h="249">
                  <a:moveTo>
                    <a:pt x="105" y="98"/>
                  </a:moveTo>
                  <a:cubicBezTo>
                    <a:pt x="109" y="92"/>
                    <a:pt x="110" y="86"/>
                    <a:pt x="110" y="79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28"/>
                    <a:pt x="107" y="19"/>
                    <a:pt x="99" y="11"/>
                  </a:cubicBezTo>
                  <a:cubicBezTo>
                    <a:pt x="92" y="4"/>
                    <a:pt x="83" y="0"/>
                    <a:pt x="7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8" y="0"/>
                    <a:pt x="19" y="4"/>
                    <a:pt x="11" y="11"/>
                  </a:cubicBezTo>
                  <a:cubicBezTo>
                    <a:pt x="4" y="19"/>
                    <a:pt x="0" y="28"/>
                    <a:pt x="0" y="38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69" y="35"/>
                    <a:pt x="69" y="35"/>
                    <a:pt x="69" y="35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110" y="249"/>
                    <a:pt x="110" y="249"/>
                    <a:pt x="110" y="249"/>
                  </a:cubicBezTo>
                  <a:cubicBezTo>
                    <a:pt x="110" y="215"/>
                    <a:pt x="110" y="215"/>
                    <a:pt x="110" y="215"/>
                  </a:cubicBezTo>
                  <a:cubicBezTo>
                    <a:pt x="40" y="215"/>
                    <a:pt x="40" y="215"/>
                    <a:pt x="40" y="215"/>
                  </a:cubicBezTo>
                  <a:cubicBezTo>
                    <a:pt x="105" y="98"/>
                    <a:pt x="105" y="98"/>
                    <a:pt x="105" y="98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1" name="Freeform 11"/>
            <p:cNvSpPr/>
            <p:nvPr/>
          </p:nvSpPr>
          <p:spPr>
            <a:xfrm>
              <a:off x="8080376" y="3267075"/>
              <a:ext cx="385763" cy="868363"/>
            </a:xfrm>
            <a:custGeom>
              <a:avLst/>
              <a:gdLst/>
              <a:ahLst/>
              <a:cxnLst>
                <a:cxn ang="0">
                  <a:pos x="253700" y="0"/>
                </a:cxn>
                <a:cxn ang="0">
                  <a:pos x="347534" y="38208"/>
                </a:cxn>
                <a:cxn ang="0">
                  <a:pos x="385763" y="131991"/>
                </a:cxn>
                <a:cxn ang="0">
                  <a:pos x="385763" y="316084"/>
                </a:cxn>
                <a:cxn ang="0">
                  <a:pos x="364911" y="385553"/>
                </a:cxn>
                <a:cxn ang="0">
                  <a:pos x="312781" y="434182"/>
                </a:cxn>
                <a:cxn ang="0">
                  <a:pos x="364911" y="482810"/>
                </a:cxn>
                <a:cxn ang="0">
                  <a:pos x="385763" y="552279"/>
                </a:cxn>
                <a:cxn ang="0">
                  <a:pos x="385763" y="732898"/>
                </a:cxn>
                <a:cxn ang="0">
                  <a:pos x="347534" y="826682"/>
                </a:cxn>
                <a:cxn ang="0">
                  <a:pos x="253700" y="868363"/>
                </a:cxn>
                <a:cxn ang="0">
                  <a:pos x="132063" y="868363"/>
                </a:cxn>
                <a:cxn ang="0">
                  <a:pos x="41704" y="826682"/>
                </a:cxn>
                <a:cxn ang="0">
                  <a:pos x="0" y="732898"/>
                </a:cxn>
                <a:cxn ang="0">
                  <a:pos x="0" y="625221"/>
                </a:cxn>
                <a:cxn ang="0">
                  <a:pos x="142489" y="625221"/>
                </a:cxn>
                <a:cxn ang="0">
                  <a:pos x="142489" y="746792"/>
                </a:cxn>
                <a:cxn ang="0">
                  <a:pos x="243274" y="746792"/>
                </a:cxn>
                <a:cxn ang="0">
                  <a:pos x="243274" y="493230"/>
                </a:cxn>
                <a:cxn ang="0">
                  <a:pos x="142489" y="493230"/>
                </a:cxn>
                <a:cxn ang="0">
                  <a:pos x="142489" y="371659"/>
                </a:cxn>
                <a:cxn ang="0">
                  <a:pos x="243274" y="371659"/>
                </a:cxn>
                <a:cxn ang="0">
                  <a:pos x="243274" y="121571"/>
                </a:cxn>
                <a:cxn ang="0">
                  <a:pos x="142489" y="121571"/>
                </a:cxn>
                <a:cxn ang="0">
                  <a:pos x="142489" y="243142"/>
                </a:cxn>
                <a:cxn ang="0">
                  <a:pos x="0" y="243142"/>
                </a:cxn>
                <a:cxn ang="0">
                  <a:pos x="0" y="131991"/>
                </a:cxn>
                <a:cxn ang="0">
                  <a:pos x="41704" y="38208"/>
                </a:cxn>
                <a:cxn ang="0">
                  <a:pos x="132063" y="0"/>
                </a:cxn>
                <a:cxn ang="0">
                  <a:pos x="253700" y="0"/>
                </a:cxn>
              </a:cxnLst>
              <a:rect l="0" t="0" r="0" b="0"/>
              <a:pathLst>
                <a:path w="111" h="250">
                  <a:moveTo>
                    <a:pt x="73" y="0"/>
                  </a:moveTo>
                  <a:cubicBezTo>
                    <a:pt x="83" y="0"/>
                    <a:pt x="92" y="4"/>
                    <a:pt x="100" y="11"/>
                  </a:cubicBezTo>
                  <a:cubicBezTo>
                    <a:pt x="107" y="19"/>
                    <a:pt x="111" y="28"/>
                    <a:pt x="111" y="38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1" y="98"/>
                    <a:pt x="109" y="105"/>
                    <a:pt x="105" y="111"/>
                  </a:cubicBezTo>
                  <a:cubicBezTo>
                    <a:pt x="101" y="117"/>
                    <a:pt x="96" y="122"/>
                    <a:pt x="90" y="125"/>
                  </a:cubicBezTo>
                  <a:cubicBezTo>
                    <a:pt x="96" y="128"/>
                    <a:pt x="101" y="133"/>
                    <a:pt x="105" y="139"/>
                  </a:cubicBezTo>
                  <a:cubicBezTo>
                    <a:pt x="109" y="145"/>
                    <a:pt x="111" y="152"/>
                    <a:pt x="111" y="159"/>
                  </a:cubicBezTo>
                  <a:cubicBezTo>
                    <a:pt x="111" y="211"/>
                    <a:pt x="111" y="211"/>
                    <a:pt x="111" y="211"/>
                  </a:cubicBezTo>
                  <a:cubicBezTo>
                    <a:pt x="111" y="222"/>
                    <a:pt x="107" y="231"/>
                    <a:pt x="100" y="238"/>
                  </a:cubicBezTo>
                  <a:cubicBezTo>
                    <a:pt x="92" y="246"/>
                    <a:pt x="83" y="250"/>
                    <a:pt x="73" y="250"/>
                  </a:cubicBezTo>
                  <a:cubicBezTo>
                    <a:pt x="38" y="250"/>
                    <a:pt x="38" y="250"/>
                    <a:pt x="38" y="250"/>
                  </a:cubicBezTo>
                  <a:cubicBezTo>
                    <a:pt x="28" y="250"/>
                    <a:pt x="19" y="246"/>
                    <a:pt x="12" y="238"/>
                  </a:cubicBezTo>
                  <a:cubicBezTo>
                    <a:pt x="4" y="231"/>
                    <a:pt x="0" y="222"/>
                    <a:pt x="0" y="211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41" y="180"/>
                    <a:pt x="41" y="180"/>
                    <a:pt x="41" y="180"/>
                  </a:cubicBezTo>
                  <a:cubicBezTo>
                    <a:pt x="41" y="215"/>
                    <a:pt x="41" y="215"/>
                    <a:pt x="41" y="215"/>
                  </a:cubicBezTo>
                  <a:cubicBezTo>
                    <a:pt x="70" y="215"/>
                    <a:pt x="70" y="215"/>
                    <a:pt x="70" y="215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41" y="142"/>
                    <a:pt x="41" y="142"/>
                    <a:pt x="41" y="142"/>
                  </a:cubicBezTo>
                  <a:cubicBezTo>
                    <a:pt x="41" y="107"/>
                    <a:pt x="41" y="107"/>
                    <a:pt x="41" y="107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"/>
                    <a:pt x="4" y="19"/>
                    <a:pt x="12" y="11"/>
                  </a:cubicBezTo>
                  <a:cubicBezTo>
                    <a:pt x="19" y="4"/>
                    <a:pt x="28" y="0"/>
                    <a:pt x="38" y="0"/>
                  </a:cubicBezTo>
                  <a:cubicBezTo>
                    <a:pt x="73" y="0"/>
                    <a:pt x="73" y="0"/>
                    <a:pt x="73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2" name="Freeform 12"/>
            <p:cNvSpPr>
              <a:spLocks noEditPoints="1"/>
            </p:cNvSpPr>
            <p:nvPr/>
          </p:nvSpPr>
          <p:spPr>
            <a:xfrm>
              <a:off x="8861426" y="3267075"/>
              <a:ext cx="441325" cy="865188"/>
            </a:xfrm>
            <a:custGeom>
              <a:avLst/>
              <a:gdLst/>
              <a:ahLst/>
              <a:cxnLst>
                <a:cxn ang="0">
                  <a:pos x="382588" y="0"/>
                </a:cxn>
                <a:cxn ang="0">
                  <a:pos x="382588" y="503238"/>
                </a:cxn>
                <a:cxn ang="0">
                  <a:pos x="441325" y="503238"/>
                </a:cxn>
                <a:cxn ang="0">
                  <a:pos x="441325" y="625475"/>
                </a:cxn>
                <a:cxn ang="0">
                  <a:pos x="382588" y="625475"/>
                </a:cxn>
                <a:cxn ang="0">
                  <a:pos x="382588" y="865188"/>
                </a:cxn>
                <a:cxn ang="0">
                  <a:pos x="239713" y="865188"/>
                </a:cxn>
                <a:cxn ang="0">
                  <a:pos x="239713" y="625475"/>
                </a:cxn>
                <a:cxn ang="0">
                  <a:pos x="0" y="625475"/>
                </a:cxn>
                <a:cxn ang="0">
                  <a:pos x="0" y="503238"/>
                </a:cxn>
                <a:cxn ang="0">
                  <a:pos x="153988" y="0"/>
                </a:cxn>
                <a:cxn ang="0">
                  <a:pos x="382588" y="0"/>
                </a:cxn>
                <a:cxn ang="0">
                  <a:pos x="382588" y="0"/>
                </a:cxn>
                <a:cxn ang="0">
                  <a:pos x="239713" y="503238"/>
                </a:cxn>
                <a:cxn ang="0">
                  <a:pos x="239713" y="107950"/>
                </a:cxn>
                <a:cxn ang="0">
                  <a:pos x="125413" y="503238"/>
                </a:cxn>
                <a:cxn ang="0">
                  <a:pos x="239713" y="503238"/>
                </a:cxn>
                <a:cxn ang="0">
                  <a:pos x="239713" y="503238"/>
                </a:cxn>
              </a:cxnLst>
              <a:rect l="0" t="0" r="0" b="0"/>
              <a:pathLst>
                <a:path w="278" h="545">
                  <a:moveTo>
                    <a:pt x="241" y="0"/>
                  </a:moveTo>
                  <a:lnTo>
                    <a:pt x="241" y="317"/>
                  </a:lnTo>
                  <a:lnTo>
                    <a:pt x="278" y="317"/>
                  </a:lnTo>
                  <a:lnTo>
                    <a:pt x="278" y="394"/>
                  </a:lnTo>
                  <a:lnTo>
                    <a:pt x="241" y="394"/>
                  </a:lnTo>
                  <a:lnTo>
                    <a:pt x="241" y="545"/>
                  </a:lnTo>
                  <a:lnTo>
                    <a:pt x="151" y="545"/>
                  </a:lnTo>
                  <a:lnTo>
                    <a:pt x="151" y="394"/>
                  </a:lnTo>
                  <a:lnTo>
                    <a:pt x="0" y="394"/>
                  </a:lnTo>
                  <a:lnTo>
                    <a:pt x="0" y="317"/>
                  </a:lnTo>
                  <a:lnTo>
                    <a:pt x="97" y="0"/>
                  </a:lnTo>
                  <a:lnTo>
                    <a:pt x="241" y="0"/>
                  </a:lnTo>
                  <a:lnTo>
                    <a:pt x="241" y="0"/>
                  </a:lnTo>
                  <a:close/>
                  <a:moveTo>
                    <a:pt x="151" y="317"/>
                  </a:moveTo>
                  <a:lnTo>
                    <a:pt x="151" y="68"/>
                  </a:lnTo>
                  <a:lnTo>
                    <a:pt x="79" y="317"/>
                  </a:lnTo>
                  <a:lnTo>
                    <a:pt x="151" y="317"/>
                  </a:lnTo>
                  <a:lnTo>
                    <a:pt x="151" y="317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3" name="Freeform 14"/>
            <p:cNvSpPr>
              <a:spLocks noEditPoints="1"/>
            </p:cNvSpPr>
            <p:nvPr/>
          </p:nvSpPr>
          <p:spPr>
            <a:xfrm>
              <a:off x="8047038" y="1266825"/>
              <a:ext cx="454025" cy="523875"/>
            </a:xfrm>
            <a:custGeom>
              <a:avLst/>
              <a:gdLst/>
              <a:ahLst/>
              <a:cxnLst>
                <a:cxn ang="0">
                  <a:pos x="287665" y="451018"/>
                </a:cxn>
                <a:cxn ang="0">
                  <a:pos x="298062" y="471834"/>
                </a:cxn>
                <a:cxn ang="0">
                  <a:pos x="166360" y="478773"/>
                </a:cxn>
                <a:cxn ang="0">
                  <a:pos x="155963" y="457957"/>
                </a:cxn>
                <a:cxn ang="0">
                  <a:pos x="166360" y="451018"/>
                </a:cxn>
                <a:cxn ang="0">
                  <a:pos x="270335" y="509998"/>
                </a:cxn>
                <a:cxn ang="0">
                  <a:pos x="197553" y="523875"/>
                </a:cxn>
                <a:cxn ang="0">
                  <a:pos x="180224" y="496120"/>
                </a:cxn>
                <a:cxn ang="0">
                  <a:pos x="225280" y="117959"/>
                </a:cxn>
                <a:cxn ang="0">
                  <a:pos x="284199" y="433671"/>
                </a:cxn>
                <a:cxn ang="0">
                  <a:pos x="107441" y="235917"/>
                </a:cxn>
                <a:cxn ang="0">
                  <a:pos x="225280" y="117959"/>
                </a:cxn>
                <a:cxn ang="0">
                  <a:pos x="249540" y="142244"/>
                </a:cxn>
                <a:cxn ang="0">
                  <a:pos x="273801" y="156122"/>
                </a:cxn>
                <a:cxn ang="0">
                  <a:pos x="246075" y="149183"/>
                </a:cxn>
                <a:cxn ang="0">
                  <a:pos x="173292" y="183877"/>
                </a:cxn>
                <a:cxn ang="0">
                  <a:pos x="145565" y="235917"/>
                </a:cxn>
                <a:cxn ang="0">
                  <a:pos x="138634" y="281019"/>
                </a:cxn>
                <a:cxn ang="0">
                  <a:pos x="131702" y="256733"/>
                </a:cxn>
                <a:cxn ang="0">
                  <a:pos x="131702" y="208162"/>
                </a:cxn>
                <a:cxn ang="0">
                  <a:pos x="162894" y="163060"/>
                </a:cxn>
                <a:cxn ang="0">
                  <a:pos x="225280" y="138775"/>
                </a:cxn>
                <a:cxn ang="0">
                  <a:pos x="242609" y="138775"/>
                </a:cxn>
                <a:cxn ang="0">
                  <a:pos x="242609" y="0"/>
                </a:cxn>
                <a:cxn ang="0">
                  <a:pos x="228745" y="79796"/>
                </a:cxn>
                <a:cxn ang="0">
                  <a:pos x="214882" y="0"/>
                </a:cxn>
                <a:cxn ang="0">
                  <a:pos x="398572" y="76326"/>
                </a:cxn>
                <a:cxn ang="0">
                  <a:pos x="322323" y="111020"/>
                </a:cxn>
                <a:cxn ang="0">
                  <a:pos x="117839" y="353876"/>
                </a:cxn>
                <a:cxn ang="0">
                  <a:pos x="58919" y="374692"/>
                </a:cxn>
                <a:cxn ang="0">
                  <a:pos x="117839" y="353876"/>
                </a:cxn>
                <a:cxn ang="0">
                  <a:pos x="76248" y="55510"/>
                </a:cxn>
                <a:cxn ang="0">
                  <a:pos x="110907" y="128367"/>
                </a:cxn>
                <a:cxn ang="0">
                  <a:pos x="76248" y="55510"/>
                </a:cxn>
                <a:cxn ang="0">
                  <a:pos x="377777" y="395508"/>
                </a:cxn>
                <a:cxn ang="0">
                  <a:pos x="353516" y="333060"/>
                </a:cxn>
                <a:cxn ang="0">
                  <a:pos x="336186" y="353876"/>
                </a:cxn>
                <a:cxn ang="0">
                  <a:pos x="454025" y="239387"/>
                </a:cxn>
                <a:cxn ang="0">
                  <a:pos x="388174" y="235917"/>
                </a:cxn>
                <a:cxn ang="0">
                  <a:pos x="454025" y="211632"/>
                </a:cxn>
                <a:cxn ang="0">
                  <a:pos x="0" y="239387"/>
                </a:cxn>
                <a:cxn ang="0">
                  <a:pos x="69317" y="211632"/>
                </a:cxn>
                <a:cxn ang="0">
                  <a:pos x="69317" y="239387"/>
                </a:cxn>
              </a:cxnLst>
              <a:rect l="0" t="0" r="0" b="0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4" name="Freeform 15"/>
            <p:cNvSpPr>
              <a:spLocks noEditPoints="1"/>
            </p:cNvSpPr>
            <p:nvPr/>
          </p:nvSpPr>
          <p:spPr>
            <a:xfrm>
              <a:off x="8837613" y="1370013"/>
              <a:ext cx="433388" cy="339725"/>
            </a:xfrm>
            <a:custGeom>
              <a:avLst/>
              <a:gdLst/>
              <a:ahLst/>
              <a:cxnLst>
                <a:cxn ang="0">
                  <a:pos x="433388" y="187195"/>
                </a:cxn>
                <a:cxn ang="0">
                  <a:pos x="433388" y="315459"/>
                </a:cxn>
                <a:cxn ang="0">
                  <a:pos x="409118" y="339725"/>
                </a:cxn>
                <a:cxn ang="0">
                  <a:pos x="20803" y="339725"/>
                </a:cxn>
                <a:cxn ang="0">
                  <a:pos x="0" y="315459"/>
                </a:cxn>
                <a:cxn ang="0">
                  <a:pos x="0" y="187195"/>
                </a:cxn>
                <a:cxn ang="0">
                  <a:pos x="190691" y="187195"/>
                </a:cxn>
                <a:cxn ang="0">
                  <a:pos x="190691" y="214928"/>
                </a:cxn>
                <a:cxn ang="0">
                  <a:pos x="204559" y="228794"/>
                </a:cxn>
                <a:cxn ang="0">
                  <a:pos x="228829" y="228794"/>
                </a:cxn>
                <a:cxn ang="0">
                  <a:pos x="239230" y="214928"/>
                </a:cxn>
                <a:cxn ang="0">
                  <a:pos x="239230" y="187195"/>
                </a:cxn>
                <a:cxn ang="0">
                  <a:pos x="433388" y="187195"/>
                </a:cxn>
                <a:cxn ang="0">
                  <a:pos x="173355" y="65865"/>
                </a:cxn>
                <a:cxn ang="0">
                  <a:pos x="260033" y="65865"/>
                </a:cxn>
                <a:cxn ang="0">
                  <a:pos x="260033" y="38132"/>
                </a:cxn>
                <a:cxn ang="0">
                  <a:pos x="249631" y="27733"/>
                </a:cxn>
                <a:cxn ang="0">
                  <a:pos x="183757" y="27733"/>
                </a:cxn>
                <a:cxn ang="0">
                  <a:pos x="173355" y="38132"/>
                </a:cxn>
                <a:cxn ang="0">
                  <a:pos x="173355" y="65865"/>
                </a:cxn>
                <a:cxn ang="0">
                  <a:pos x="20803" y="65865"/>
                </a:cxn>
                <a:cxn ang="0">
                  <a:pos x="149085" y="65865"/>
                </a:cxn>
                <a:cxn ang="0">
                  <a:pos x="149085" y="38132"/>
                </a:cxn>
                <a:cxn ang="0">
                  <a:pos x="183757" y="0"/>
                </a:cxn>
                <a:cxn ang="0">
                  <a:pos x="249631" y="0"/>
                </a:cxn>
                <a:cxn ang="0">
                  <a:pos x="284303" y="38132"/>
                </a:cxn>
                <a:cxn ang="0">
                  <a:pos x="284303" y="65865"/>
                </a:cxn>
                <a:cxn ang="0">
                  <a:pos x="409118" y="65865"/>
                </a:cxn>
                <a:cxn ang="0">
                  <a:pos x="433388" y="90131"/>
                </a:cxn>
                <a:cxn ang="0">
                  <a:pos x="433388" y="162929"/>
                </a:cxn>
                <a:cxn ang="0">
                  <a:pos x="0" y="162929"/>
                </a:cxn>
                <a:cxn ang="0">
                  <a:pos x="0" y="90131"/>
                </a:cxn>
                <a:cxn ang="0">
                  <a:pos x="20803" y="65865"/>
                </a:cxn>
                <a:cxn ang="0">
                  <a:pos x="20803" y="65865"/>
                </a:cxn>
              </a:cxnLst>
              <a:rect l="0" t="0" r="0" b="0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16"/>
            <p:cNvSpPr>
              <a:spLocks noEditPoints="1"/>
            </p:cNvSpPr>
            <p:nvPr/>
          </p:nvSpPr>
          <p:spPr>
            <a:xfrm>
              <a:off x="8042276" y="4381500"/>
              <a:ext cx="496888" cy="500063"/>
            </a:xfrm>
            <a:custGeom>
              <a:avLst/>
              <a:gdLst/>
              <a:ahLst/>
              <a:cxnLst>
                <a:cxn ang="0">
                  <a:pos x="291878" y="156270"/>
                </a:cxn>
                <a:cxn ang="0">
                  <a:pos x="243232" y="163215"/>
                </a:cxn>
                <a:cxn ang="0">
                  <a:pos x="260606" y="222250"/>
                </a:cxn>
                <a:cxn ang="0">
                  <a:pos x="364848" y="62508"/>
                </a:cxn>
                <a:cxn ang="0">
                  <a:pos x="434343" y="65981"/>
                </a:cxn>
                <a:cxn ang="0">
                  <a:pos x="434343" y="135434"/>
                </a:cxn>
                <a:cxn ang="0">
                  <a:pos x="277979" y="236141"/>
                </a:cxn>
                <a:cxn ang="0">
                  <a:pos x="333575" y="256977"/>
                </a:cxn>
                <a:cxn ang="0">
                  <a:pos x="343999" y="204887"/>
                </a:cxn>
                <a:cxn ang="0">
                  <a:pos x="406545" y="256977"/>
                </a:cxn>
                <a:cxn ang="0">
                  <a:pos x="396121" y="152797"/>
                </a:cxn>
                <a:cxn ang="0">
                  <a:pos x="430868" y="256977"/>
                </a:cxn>
                <a:cxn ang="0">
                  <a:pos x="462141" y="281285"/>
                </a:cxn>
                <a:cxn ang="0">
                  <a:pos x="243232" y="468809"/>
                </a:cxn>
                <a:cxn ang="0">
                  <a:pos x="218909" y="500063"/>
                </a:cxn>
                <a:cxn ang="0">
                  <a:pos x="31273" y="281285"/>
                </a:cxn>
                <a:cxn ang="0">
                  <a:pos x="0" y="256977"/>
                </a:cxn>
                <a:cxn ang="0">
                  <a:pos x="218909" y="69453"/>
                </a:cxn>
                <a:cxn ang="0">
                  <a:pos x="243232" y="34727"/>
                </a:cxn>
                <a:cxn ang="0">
                  <a:pos x="343999" y="104180"/>
                </a:cxn>
                <a:cxn ang="0">
                  <a:pos x="326626" y="121543"/>
                </a:cxn>
                <a:cxn ang="0">
                  <a:pos x="243232" y="138906"/>
                </a:cxn>
                <a:cxn ang="0">
                  <a:pos x="243232" y="322957"/>
                </a:cxn>
                <a:cxn ang="0">
                  <a:pos x="333575" y="281285"/>
                </a:cxn>
                <a:cxn ang="0">
                  <a:pos x="218909" y="322957"/>
                </a:cxn>
                <a:cxn ang="0">
                  <a:pos x="128565" y="281285"/>
                </a:cxn>
                <a:cxn ang="0">
                  <a:pos x="218909" y="322957"/>
                </a:cxn>
                <a:cxn ang="0">
                  <a:pos x="218909" y="211832"/>
                </a:cxn>
                <a:cxn ang="0">
                  <a:pos x="128565" y="256977"/>
                </a:cxn>
                <a:cxn ang="0">
                  <a:pos x="218909" y="93762"/>
                </a:cxn>
                <a:cxn ang="0">
                  <a:pos x="104242" y="256977"/>
                </a:cxn>
                <a:cxn ang="0">
                  <a:pos x="218909" y="93762"/>
                </a:cxn>
                <a:cxn ang="0">
                  <a:pos x="218909" y="395883"/>
                </a:cxn>
                <a:cxn ang="0">
                  <a:pos x="55596" y="281285"/>
                </a:cxn>
                <a:cxn ang="0">
                  <a:pos x="243232" y="395883"/>
                </a:cxn>
                <a:cxn ang="0">
                  <a:pos x="406545" y="281285"/>
                </a:cxn>
                <a:cxn ang="0">
                  <a:pos x="243232" y="395883"/>
                </a:cxn>
              </a:cxnLst>
              <a:rect l="0" t="0" r="0" b="0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17"/>
            <p:cNvSpPr>
              <a:spLocks noEditPoints="1"/>
            </p:cNvSpPr>
            <p:nvPr/>
          </p:nvSpPr>
          <p:spPr>
            <a:xfrm>
              <a:off x="8893176" y="4381500"/>
              <a:ext cx="319088" cy="530225"/>
            </a:xfrm>
            <a:custGeom>
              <a:avLst/>
              <a:gdLst/>
              <a:ahLst/>
              <a:cxnLst>
                <a:cxn ang="0">
                  <a:pos x="159544" y="242587"/>
                </a:cxn>
                <a:cxn ang="0">
                  <a:pos x="305215" y="384673"/>
                </a:cxn>
                <a:cxn ang="0">
                  <a:pos x="159544" y="530225"/>
                </a:cxn>
                <a:cxn ang="0">
                  <a:pos x="13873" y="384673"/>
                </a:cxn>
                <a:cxn ang="0">
                  <a:pos x="159544" y="242587"/>
                </a:cxn>
                <a:cxn ang="0">
                  <a:pos x="159544" y="242587"/>
                </a:cxn>
                <a:cxn ang="0">
                  <a:pos x="159544" y="273776"/>
                </a:cxn>
                <a:cxn ang="0">
                  <a:pos x="270531" y="384673"/>
                </a:cxn>
                <a:cxn ang="0">
                  <a:pos x="159544" y="495570"/>
                </a:cxn>
                <a:cxn ang="0">
                  <a:pos x="48557" y="384673"/>
                </a:cxn>
                <a:cxn ang="0">
                  <a:pos x="159544" y="273776"/>
                </a:cxn>
                <a:cxn ang="0">
                  <a:pos x="159544" y="273776"/>
                </a:cxn>
                <a:cxn ang="0">
                  <a:pos x="159544" y="280707"/>
                </a:cxn>
                <a:cxn ang="0">
                  <a:pos x="183822" y="353483"/>
                </a:cxn>
                <a:cxn ang="0">
                  <a:pos x="260126" y="353483"/>
                </a:cxn>
                <a:cxn ang="0">
                  <a:pos x="197696" y="398535"/>
                </a:cxn>
                <a:cxn ang="0">
                  <a:pos x="221974" y="471311"/>
                </a:cxn>
                <a:cxn ang="0">
                  <a:pos x="159544" y="426259"/>
                </a:cxn>
                <a:cxn ang="0">
                  <a:pos x="97114" y="471311"/>
                </a:cxn>
                <a:cxn ang="0">
                  <a:pos x="121392" y="398535"/>
                </a:cxn>
                <a:cxn ang="0">
                  <a:pos x="58962" y="353483"/>
                </a:cxn>
                <a:cxn ang="0">
                  <a:pos x="135266" y="353483"/>
                </a:cxn>
                <a:cxn ang="0">
                  <a:pos x="159544" y="280707"/>
                </a:cxn>
                <a:cxn ang="0">
                  <a:pos x="0" y="0"/>
                </a:cxn>
                <a:cxn ang="0">
                  <a:pos x="52025" y="0"/>
                </a:cxn>
                <a:cxn ang="0">
                  <a:pos x="52025" y="155949"/>
                </a:cxn>
                <a:cxn ang="0">
                  <a:pos x="0" y="117828"/>
                </a:cxn>
                <a:cxn ang="0">
                  <a:pos x="0" y="0"/>
                </a:cxn>
                <a:cxn ang="0">
                  <a:pos x="86709" y="0"/>
                </a:cxn>
                <a:cxn ang="0">
                  <a:pos x="232379" y="0"/>
                </a:cxn>
                <a:cxn ang="0">
                  <a:pos x="232379" y="183673"/>
                </a:cxn>
                <a:cxn ang="0">
                  <a:pos x="159544" y="242587"/>
                </a:cxn>
                <a:cxn ang="0">
                  <a:pos x="86709" y="183673"/>
                </a:cxn>
                <a:cxn ang="0">
                  <a:pos x="86709" y="0"/>
                </a:cxn>
                <a:cxn ang="0">
                  <a:pos x="267063" y="0"/>
                </a:cxn>
                <a:cxn ang="0">
                  <a:pos x="319088" y="0"/>
                </a:cxn>
                <a:cxn ang="0">
                  <a:pos x="319088" y="117828"/>
                </a:cxn>
                <a:cxn ang="0">
                  <a:pos x="267063" y="155949"/>
                </a:cxn>
                <a:cxn ang="0">
                  <a:pos x="267063" y="0"/>
                </a:cxn>
              </a:cxnLst>
              <a:rect l="0" t="0" r="0" b="0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0225" y="2813050"/>
            <a:ext cx="10798175" cy="2519363"/>
            <a:chOff x="529720" y="2812653"/>
            <a:chExt cx="10798499" cy="2519819"/>
          </a:xfrm>
        </p:grpSpPr>
        <p:cxnSp>
          <p:nvCxnSpPr>
            <p:cNvPr id="108" name="直接连接符 107"/>
            <p:cNvCxnSpPr/>
            <p:nvPr/>
          </p:nvCxnSpPr>
          <p:spPr>
            <a:xfrm>
              <a:off x="602828" y="4090500"/>
              <a:ext cx="2902372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60" name="文本框 108"/>
            <p:cNvSpPr txBox="1"/>
            <p:nvPr/>
          </p:nvSpPr>
          <p:spPr>
            <a:xfrm>
              <a:off x="529720" y="2818837"/>
              <a:ext cx="3048587" cy="10772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en-US" altLang="zh-CN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561" name="文本框 109"/>
            <p:cNvSpPr txBox="1"/>
            <p:nvPr/>
          </p:nvSpPr>
          <p:spPr>
            <a:xfrm>
              <a:off x="529720" y="4255254"/>
              <a:ext cx="3048587" cy="10772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en-US" altLang="zh-CN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8352740" y="4084316"/>
              <a:ext cx="2902372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63" name="文本框 117"/>
            <p:cNvSpPr txBox="1"/>
            <p:nvPr/>
          </p:nvSpPr>
          <p:spPr>
            <a:xfrm>
              <a:off x="8279632" y="2812653"/>
              <a:ext cx="3048587" cy="10772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en-US" altLang="zh-CN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564" name="文本框 118"/>
            <p:cNvSpPr txBox="1"/>
            <p:nvPr/>
          </p:nvSpPr>
          <p:spPr>
            <a:xfrm>
              <a:off x="8279632" y="4249070"/>
              <a:ext cx="3048587" cy="10772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en-US" altLang="zh-CN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56" name="组合 27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3557" name="文本框 28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8" name="文本框 29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2273300" y="1841500"/>
            <a:ext cx="7645400" cy="3175000"/>
            <a:chOff x="2273300" y="1841500"/>
            <a:chExt cx="7645400" cy="3175000"/>
          </a:xfrm>
        </p:grpSpPr>
        <p:sp>
          <p:nvSpPr>
            <p:cNvPr id="5" name="矩形 4"/>
            <p:cNvSpPr/>
            <p:nvPr/>
          </p:nvSpPr>
          <p:spPr>
            <a:xfrm>
              <a:off x="2593975" y="1841500"/>
              <a:ext cx="7004050" cy="3175000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4588" name="组合 10"/>
            <p:cNvGrpSpPr/>
            <p:nvPr/>
          </p:nvGrpSpPr>
          <p:grpSpPr>
            <a:xfrm>
              <a:off x="2273300" y="2235200"/>
              <a:ext cx="7645400" cy="1062038"/>
              <a:chOff x="2273302" y="2082800"/>
              <a:chExt cx="7645398" cy="1061268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273302" y="2082800"/>
                <a:ext cx="7645398" cy="901046"/>
              </a:xfrm>
              <a:prstGeom prst="rect">
                <a:avLst/>
              </a:prstGeom>
              <a:solidFill>
                <a:srgbClr val="3133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" name="直角三角形 7"/>
              <p:cNvSpPr/>
              <p:nvPr/>
            </p:nvSpPr>
            <p:spPr>
              <a:xfrm rot="16200000" flipH="1">
                <a:off x="2352736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直角三角形 8"/>
              <p:cNvSpPr/>
              <p:nvPr/>
            </p:nvSpPr>
            <p:spPr>
              <a:xfrm rot="5400000">
                <a:off x="9677459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592" name="文本框 129"/>
              <p:cNvSpPr txBox="1"/>
              <p:nvPr/>
            </p:nvSpPr>
            <p:spPr>
              <a:xfrm>
                <a:off x="4331619" y="2179707"/>
                <a:ext cx="3528764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zh-CN" altLang="en-US" sz="4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二、论文综述</a:t>
                </a:r>
              </a:p>
            </p:txBody>
          </p:sp>
        </p:grpSp>
      </p:grpSp>
      <p:grpSp>
        <p:nvGrpSpPr>
          <p:cNvPr id="24580" name="组合 17"/>
          <p:cNvGrpSpPr/>
          <p:nvPr/>
        </p:nvGrpSpPr>
        <p:grpSpPr>
          <a:xfrm>
            <a:off x="3495675" y="3709988"/>
            <a:ext cx="1709738" cy="708025"/>
            <a:chOff x="2878401" y="3819112"/>
            <a:chExt cx="1308254" cy="707992"/>
          </a:xfrm>
        </p:grpSpPr>
        <p:sp>
          <p:nvSpPr>
            <p:cNvPr id="24585" name="文本框 128"/>
            <p:cNvSpPr txBox="1"/>
            <p:nvPr/>
          </p:nvSpPr>
          <p:spPr>
            <a:xfrm>
              <a:off x="3088737" y="3819112"/>
              <a:ext cx="1097918" cy="7079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理论综述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2878401" y="3920727"/>
              <a:ext cx="210907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4581" name="组合 18"/>
          <p:cNvGrpSpPr/>
          <p:nvPr/>
        </p:nvGrpSpPr>
        <p:grpSpPr>
          <a:xfrm>
            <a:off x="5526088" y="3709988"/>
            <a:ext cx="2016125" cy="400050"/>
            <a:chOff x="5125111" y="3819112"/>
            <a:chExt cx="2015990" cy="400110"/>
          </a:xfrm>
        </p:grpSpPr>
        <p:sp>
          <p:nvSpPr>
            <p:cNvPr id="24583" name="文本框 128"/>
            <p:cNvSpPr txBox="1"/>
            <p:nvPr/>
          </p:nvSpPr>
          <p:spPr>
            <a:xfrm>
              <a:off x="5316709" y="3819112"/>
              <a:ext cx="1824392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理论研究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5125111" y="3920727"/>
              <a:ext cx="211124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3419475" y="3465513"/>
            <a:ext cx="535305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rved Down Arrow 576"/>
          <p:cNvSpPr/>
          <p:nvPr/>
        </p:nvSpPr>
        <p:spPr>
          <a:xfrm>
            <a:off x="6953250" y="1462088"/>
            <a:ext cx="1952625" cy="611188"/>
          </a:xfrm>
          <a:prstGeom prst="curvedDownArrow">
            <a:avLst/>
          </a:prstGeom>
          <a:solidFill>
            <a:srgbClr val="4DA5E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54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21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urved Down Arrow 594"/>
          <p:cNvSpPr/>
          <p:nvPr/>
        </p:nvSpPr>
        <p:spPr>
          <a:xfrm rot="21118509" flipV="1">
            <a:off x="3852863" y="3751263"/>
            <a:ext cx="1533525" cy="504825"/>
          </a:xfrm>
          <a:prstGeom prst="curvedDownArrow">
            <a:avLst/>
          </a:prstGeom>
          <a:solidFill>
            <a:srgbClr val="4DA5E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54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21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" name="Group 738"/>
          <p:cNvGrpSpPr/>
          <p:nvPr/>
        </p:nvGrpSpPr>
        <p:grpSpPr>
          <a:xfrm rot="1800000">
            <a:off x="2074863" y="2160588"/>
            <a:ext cx="1441450" cy="2614612"/>
            <a:chOff x="3838575" y="1972729"/>
            <a:chExt cx="1041400" cy="1890192"/>
          </a:xfrm>
        </p:grpSpPr>
        <p:grpSp>
          <p:nvGrpSpPr>
            <p:cNvPr id="25788" name="Group 98"/>
            <p:cNvGrpSpPr/>
            <p:nvPr/>
          </p:nvGrpSpPr>
          <p:grpSpPr>
            <a:xfrm>
              <a:off x="4081370" y="3100638"/>
              <a:ext cx="546286" cy="762283"/>
              <a:chOff x="4499466" y="1718459"/>
              <a:chExt cx="546286" cy="762283"/>
            </a:xfrm>
          </p:grpSpPr>
          <p:sp>
            <p:nvSpPr>
              <p:cNvPr id="29" name="Freeform 9"/>
              <p:cNvSpPr/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rgbClr val="B4B4BA">
                  <a:lumMod val="40000"/>
                  <a:lumOff val="60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Freeform 10"/>
              <p:cNvSpPr/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rgbClr val="B4B4BA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Freeform 24"/>
              <p:cNvSpPr/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rgbClr val="B4B4BA">
                  <a:lumMod val="60000"/>
                  <a:lumOff val="40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Freeform 25"/>
              <p:cNvSpPr/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rgbClr val="B4B4BA">
                  <a:lumMod val="75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5789" name="Group 132"/>
            <p:cNvGrpSpPr/>
            <p:nvPr/>
          </p:nvGrpSpPr>
          <p:grpSpPr>
            <a:xfrm>
              <a:off x="3838575" y="1972729"/>
              <a:ext cx="1041400" cy="1177749"/>
              <a:chOff x="4051300" y="590550"/>
              <a:chExt cx="1041400" cy="1177749"/>
            </a:xfrm>
          </p:grpSpPr>
          <p:sp>
            <p:nvSpPr>
              <p:cNvPr id="15" name="Freeform 10"/>
              <p:cNvSpPr/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>
                  <a:lumMod val="75000"/>
                </a:sys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1"/>
              <p:cNvSpPr/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ysClr val="window" lastClr="FFFFFF">
                  <a:lumMod val="85000"/>
                </a:sys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5"/>
              <p:cNvSpPr/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rgbClr val="43B5F0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rgbClr val="43B5F0">
                  <a:lumMod val="75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rgbClr val="43B5F0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43B5F0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3B5F0">
                  <a:lumMod val="75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Freeform 13"/>
              <p:cNvSpPr/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ysClr val="window" lastClr="FFFFFF"/>
                  </a:gs>
                  <a:gs pos="50000">
                    <a:sysClr val="window" lastClr="FFFFFF">
                      <a:lumMod val="8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Freeform 16"/>
              <p:cNvSpPr/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43B5F0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Freeform 17"/>
              <p:cNvSpPr/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rgbClr val="43B5F0">
                  <a:lumMod val="50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18"/>
              <p:cNvSpPr/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rgbClr val="43B5F0">
                  <a:lumMod val="75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Freeform 14"/>
              <p:cNvSpPr/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rgbClr val="43B5F0"/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15"/>
              <p:cNvSpPr/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rgbClr val="43B5F0">
                  <a:lumMod val="75000"/>
                </a:srgbClr>
              </a:solidFill>
              <a:ln w="1">
                <a:noFill/>
                <a:prstDash val="solid"/>
                <a:round/>
              </a:ln>
            </p:spPr>
            <p:txBody>
              <a:bodyPr vert="horz" wrap="square" lIns="45714" tIns="22857" rIns="45714" bIns="22857" numCol="1" anchor="t" anchorCtr="0" compatLnSpc="1"/>
              <a:lstStyle/>
              <a:p>
                <a:pPr marL="0" marR="0" lvl="0" indent="0" algn="l" defTabSz="54419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x-none" sz="215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3" name="Group 759"/>
          <p:cNvGrpSpPr/>
          <p:nvPr/>
        </p:nvGrpSpPr>
        <p:grpSpPr>
          <a:xfrm>
            <a:off x="5372100" y="1376363"/>
            <a:ext cx="1525588" cy="3208337"/>
            <a:chOff x="360363" y="752475"/>
            <a:chExt cx="2474912" cy="5203825"/>
          </a:xfrm>
        </p:grpSpPr>
        <p:sp>
          <p:nvSpPr>
            <p:cNvPr id="34" name="Freeform 1"/>
            <p:cNvSpPr>
              <a:spLocks noChangeArrowheads="1"/>
            </p:cNvSpPr>
            <p:nvPr/>
          </p:nvSpPr>
          <p:spPr bwMode="auto">
            <a:xfrm>
              <a:off x="360363" y="908050"/>
              <a:ext cx="2474912" cy="5048250"/>
            </a:xfrm>
            <a:custGeom>
              <a:avLst/>
              <a:gdLst>
                <a:gd name="T0" fmla="*/ 4950 w 6875"/>
                <a:gd name="T1" fmla="*/ 6773 h 14021"/>
                <a:gd name="T2" fmla="*/ 4988 w 6875"/>
                <a:gd name="T3" fmla="*/ 5399 h 14021"/>
                <a:gd name="T4" fmla="*/ 4950 w 6875"/>
                <a:gd name="T5" fmla="*/ 6773 h 14021"/>
                <a:gd name="T6" fmla="*/ 1768 w 6875"/>
                <a:gd name="T7" fmla="*/ 6773 h 14021"/>
                <a:gd name="T8" fmla="*/ 1826 w 6875"/>
                <a:gd name="T9" fmla="*/ 5281 h 14021"/>
                <a:gd name="T10" fmla="*/ 1768 w 6875"/>
                <a:gd name="T11" fmla="*/ 6773 h 14021"/>
                <a:gd name="T12" fmla="*/ 3397 w 6875"/>
                <a:gd name="T13" fmla="*/ 0 h 14021"/>
                <a:gd name="T14" fmla="*/ 2062 w 6875"/>
                <a:gd name="T15" fmla="*/ 1748 h 14021"/>
                <a:gd name="T16" fmla="*/ 1904 w 6875"/>
                <a:gd name="T17" fmla="*/ 2198 h 14021"/>
                <a:gd name="T18" fmla="*/ 2200 w 6875"/>
                <a:gd name="T19" fmla="*/ 2551 h 14021"/>
                <a:gd name="T20" fmla="*/ 2828 w 6875"/>
                <a:gd name="T21" fmla="*/ 3319 h 14021"/>
                <a:gd name="T22" fmla="*/ 2651 w 6875"/>
                <a:gd name="T23" fmla="*/ 3790 h 14021"/>
                <a:gd name="T24" fmla="*/ 1080 w 6875"/>
                <a:gd name="T25" fmla="*/ 4555 h 14021"/>
                <a:gd name="T26" fmla="*/ 0 w 6875"/>
                <a:gd name="T27" fmla="*/ 6773 h 14021"/>
                <a:gd name="T28" fmla="*/ 0 w 6875"/>
                <a:gd name="T29" fmla="*/ 7148 h 14021"/>
                <a:gd name="T30" fmla="*/ 0 w 6875"/>
                <a:gd name="T31" fmla="*/ 7148 h 14021"/>
                <a:gd name="T32" fmla="*/ 982 w 6875"/>
                <a:gd name="T33" fmla="*/ 9248 h 14021"/>
                <a:gd name="T34" fmla="*/ 1866 w 6875"/>
                <a:gd name="T35" fmla="*/ 13470 h 14021"/>
                <a:gd name="T36" fmla="*/ 1138 w 6875"/>
                <a:gd name="T37" fmla="*/ 13489 h 14021"/>
                <a:gd name="T38" fmla="*/ 5577 w 6875"/>
                <a:gd name="T39" fmla="*/ 14020 h 14021"/>
                <a:gd name="T40" fmla="*/ 4968 w 6875"/>
                <a:gd name="T41" fmla="*/ 13489 h 14021"/>
                <a:gd name="T42" fmla="*/ 4852 w 6875"/>
                <a:gd name="T43" fmla="*/ 9248 h 14021"/>
                <a:gd name="T44" fmla="*/ 6874 w 6875"/>
                <a:gd name="T45" fmla="*/ 7148 h 14021"/>
                <a:gd name="T46" fmla="*/ 6874 w 6875"/>
                <a:gd name="T47" fmla="*/ 6773 h 14021"/>
                <a:gd name="T48" fmla="*/ 5655 w 6875"/>
                <a:gd name="T49" fmla="*/ 4555 h 14021"/>
                <a:gd name="T50" fmla="*/ 4260 w 6875"/>
                <a:gd name="T51" fmla="*/ 3790 h 14021"/>
                <a:gd name="T52" fmla="*/ 4026 w 6875"/>
                <a:gd name="T53" fmla="*/ 3790 h 14021"/>
                <a:gd name="T54" fmla="*/ 4615 w 6875"/>
                <a:gd name="T55" fmla="*/ 2533 h 14021"/>
                <a:gd name="T56" fmla="*/ 4693 w 6875"/>
                <a:gd name="T57" fmla="*/ 2551 h 14021"/>
                <a:gd name="T58" fmla="*/ 4832 w 6875"/>
                <a:gd name="T59" fmla="*/ 1748 h 14021"/>
                <a:gd name="T60" fmla="*/ 4812 w 6875"/>
                <a:gd name="T61" fmla="*/ 1748 h 14021"/>
                <a:gd name="T62" fmla="*/ 3397 w 6875"/>
                <a:gd name="T63" fmla="*/ 0 h 14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875" h="14021">
                  <a:moveTo>
                    <a:pt x="4950" y="6773"/>
                  </a:moveTo>
                  <a:lnTo>
                    <a:pt x="4950" y="6773"/>
                  </a:lnTo>
                  <a:cubicBezTo>
                    <a:pt x="4950" y="5439"/>
                    <a:pt x="4950" y="5439"/>
                    <a:pt x="4950" y="5439"/>
                  </a:cubicBezTo>
                  <a:cubicBezTo>
                    <a:pt x="4988" y="5399"/>
                    <a:pt x="4988" y="5399"/>
                    <a:pt x="4988" y="5399"/>
                  </a:cubicBezTo>
                  <a:cubicBezTo>
                    <a:pt x="4988" y="6773"/>
                    <a:pt x="4988" y="6773"/>
                    <a:pt x="4988" y="6773"/>
                  </a:cubicBezTo>
                  <a:cubicBezTo>
                    <a:pt x="4950" y="6773"/>
                    <a:pt x="4950" y="6773"/>
                    <a:pt x="4950" y="6773"/>
                  </a:cubicBezTo>
                  <a:lnTo>
                    <a:pt x="1768" y="6773"/>
                  </a:lnTo>
                  <a:lnTo>
                    <a:pt x="1768" y="6773"/>
                  </a:lnTo>
                  <a:cubicBezTo>
                    <a:pt x="1768" y="5242"/>
                    <a:pt x="1768" y="5242"/>
                    <a:pt x="1768" y="5242"/>
                  </a:cubicBezTo>
                  <a:cubicBezTo>
                    <a:pt x="1826" y="5281"/>
                    <a:pt x="1826" y="5281"/>
                    <a:pt x="1826" y="5281"/>
                  </a:cubicBezTo>
                  <a:cubicBezTo>
                    <a:pt x="1826" y="6773"/>
                    <a:pt x="1826" y="6773"/>
                    <a:pt x="1826" y="6773"/>
                  </a:cubicBezTo>
                  <a:cubicBezTo>
                    <a:pt x="1768" y="6773"/>
                    <a:pt x="1768" y="6773"/>
                    <a:pt x="1768" y="6773"/>
                  </a:cubicBezTo>
                  <a:lnTo>
                    <a:pt x="3397" y="0"/>
                  </a:lnTo>
                  <a:lnTo>
                    <a:pt x="3397" y="0"/>
                  </a:lnTo>
                  <a:cubicBezTo>
                    <a:pt x="2593" y="0"/>
                    <a:pt x="1609" y="587"/>
                    <a:pt x="2082" y="1748"/>
                  </a:cubicBezTo>
                  <a:lnTo>
                    <a:pt x="2062" y="1748"/>
                  </a:lnTo>
                  <a:cubicBezTo>
                    <a:pt x="2062" y="1748"/>
                    <a:pt x="2062" y="1748"/>
                    <a:pt x="2042" y="1748"/>
                  </a:cubicBezTo>
                  <a:cubicBezTo>
                    <a:pt x="1924" y="1786"/>
                    <a:pt x="1866" y="1982"/>
                    <a:pt x="1904" y="2198"/>
                  </a:cubicBezTo>
                  <a:cubicBezTo>
                    <a:pt x="1944" y="2395"/>
                    <a:pt x="2062" y="2551"/>
                    <a:pt x="2180" y="2551"/>
                  </a:cubicBezTo>
                  <a:cubicBezTo>
                    <a:pt x="2200" y="2551"/>
                    <a:pt x="2200" y="2551"/>
                    <a:pt x="2200" y="2551"/>
                  </a:cubicBezTo>
                  <a:cubicBezTo>
                    <a:pt x="2218" y="2551"/>
                    <a:pt x="2238" y="2533"/>
                    <a:pt x="2258" y="2533"/>
                  </a:cubicBezTo>
                  <a:cubicBezTo>
                    <a:pt x="2377" y="2846"/>
                    <a:pt x="2593" y="3140"/>
                    <a:pt x="2828" y="3319"/>
                  </a:cubicBezTo>
                  <a:cubicBezTo>
                    <a:pt x="2828" y="3475"/>
                    <a:pt x="2828" y="3631"/>
                    <a:pt x="2828" y="3790"/>
                  </a:cubicBezTo>
                  <a:cubicBezTo>
                    <a:pt x="2651" y="3790"/>
                    <a:pt x="2651" y="3790"/>
                    <a:pt x="2651" y="3790"/>
                  </a:cubicBezTo>
                  <a:cubicBezTo>
                    <a:pt x="2593" y="3790"/>
                    <a:pt x="2593" y="3790"/>
                    <a:pt x="2593" y="3790"/>
                  </a:cubicBezTo>
                  <a:cubicBezTo>
                    <a:pt x="1846" y="3790"/>
                    <a:pt x="1317" y="3926"/>
                    <a:pt x="1080" y="4555"/>
                  </a:cubicBezTo>
                  <a:cubicBezTo>
                    <a:pt x="1080" y="6773"/>
                    <a:pt x="1080" y="6773"/>
                    <a:pt x="1080" y="6773"/>
                  </a:cubicBezTo>
                  <a:cubicBezTo>
                    <a:pt x="0" y="6773"/>
                    <a:pt x="0" y="6773"/>
                    <a:pt x="0" y="6773"/>
                  </a:cubicBezTo>
                  <a:cubicBezTo>
                    <a:pt x="0" y="7148"/>
                    <a:pt x="0" y="7148"/>
                    <a:pt x="0" y="7148"/>
                  </a:cubicBez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cubicBezTo>
                    <a:pt x="982" y="9248"/>
                    <a:pt x="982" y="9248"/>
                    <a:pt x="982" y="9248"/>
                  </a:cubicBezTo>
                  <a:cubicBezTo>
                    <a:pt x="1866" y="9248"/>
                    <a:pt x="1866" y="9248"/>
                    <a:pt x="1866" y="9248"/>
                  </a:cubicBezTo>
                  <a:cubicBezTo>
                    <a:pt x="1866" y="13470"/>
                    <a:pt x="1866" y="13470"/>
                    <a:pt x="1866" y="13470"/>
                  </a:cubicBezTo>
                  <a:cubicBezTo>
                    <a:pt x="1846" y="13470"/>
                    <a:pt x="1846" y="13489"/>
                    <a:pt x="1826" y="13489"/>
                  </a:cubicBezTo>
                  <a:cubicBezTo>
                    <a:pt x="1138" y="13489"/>
                    <a:pt x="1138" y="13489"/>
                    <a:pt x="1138" y="13489"/>
                  </a:cubicBezTo>
                  <a:cubicBezTo>
                    <a:pt x="1138" y="14020"/>
                    <a:pt x="1138" y="14020"/>
                    <a:pt x="1138" y="14020"/>
                  </a:cubicBezTo>
                  <a:cubicBezTo>
                    <a:pt x="5577" y="14020"/>
                    <a:pt x="5577" y="14020"/>
                    <a:pt x="5577" y="14020"/>
                  </a:cubicBezTo>
                  <a:cubicBezTo>
                    <a:pt x="5577" y="13489"/>
                    <a:pt x="5577" y="13489"/>
                    <a:pt x="5577" y="13489"/>
                  </a:cubicBezTo>
                  <a:cubicBezTo>
                    <a:pt x="4968" y="13489"/>
                    <a:pt x="4968" y="13489"/>
                    <a:pt x="4968" y="13489"/>
                  </a:cubicBezTo>
                  <a:cubicBezTo>
                    <a:pt x="4930" y="13470"/>
                    <a:pt x="4890" y="13450"/>
                    <a:pt x="4852" y="13430"/>
                  </a:cubicBezTo>
                  <a:cubicBezTo>
                    <a:pt x="4852" y="9248"/>
                    <a:pt x="4852" y="9248"/>
                    <a:pt x="4852" y="9248"/>
                  </a:cubicBezTo>
                  <a:cubicBezTo>
                    <a:pt x="5892" y="9248"/>
                    <a:pt x="5892" y="9248"/>
                    <a:pt x="5892" y="9248"/>
                  </a:cubicBezTo>
                  <a:cubicBezTo>
                    <a:pt x="6874" y="7148"/>
                    <a:pt x="6874" y="7148"/>
                    <a:pt x="6874" y="7148"/>
                  </a:cubicBezTo>
                  <a:lnTo>
                    <a:pt x="6874" y="7148"/>
                  </a:lnTo>
                  <a:cubicBezTo>
                    <a:pt x="6874" y="6773"/>
                    <a:pt x="6874" y="6773"/>
                    <a:pt x="6874" y="6773"/>
                  </a:cubicBezTo>
                  <a:cubicBezTo>
                    <a:pt x="5655" y="6773"/>
                    <a:pt x="5655" y="6773"/>
                    <a:pt x="5655" y="6773"/>
                  </a:cubicBezTo>
                  <a:cubicBezTo>
                    <a:pt x="5655" y="4555"/>
                    <a:pt x="5655" y="4555"/>
                    <a:pt x="5655" y="4555"/>
                  </a:cubicBezTo>
                  <a:lnTo>
                    <a:pt x="5655" y="4555"/>
                  </a:lnTo>
                  <a:cubicBezTo>
                    <a:pt x="5617" y="4024"/>
                    <a:pt x="4751" y="3790"/>
                    <a:pt x="4260" y="3790"/>
                  </a:cubicBezTo>
                  <a:cubicBezTo>
                    <a:pt x="4222" y="3790"/>
                    <a:pt x="4222" y="3790"/>
                    <a:pt x="4222" y="3790"/>
                  </a:cubicBezTo>
                  <a:cubicBezTo>
                    <a:pt x="4026" y="3790"/>
                    <a:pt x="4026" y="3790"/>
                    <a:pt x="4026" y="3790"/>
                  </a:cubicBezTo>
                  <a:cubicBezTo>
                    <a:pt x="4026" y="3651"/>
                    <a:pt x="4026" y="3495"/>
                    <a:pt x="4026" y="3337"/>
                  </a:cubicBezTo>
                  <a:cubicBezTo>
                    <a:pt x="4280" y="3140"/>
                    <a:pt x="4497" y="2846"/>
                    <a:pt x="4615" y="2533"/>
                  </a:cubicBezTo>
                  <a:cubicBezTo>
                    <a:pt x="4635" y="2533"/>
                    <a:pt x="4653" y="2551"/>
                    <a:pt x="4673" y="2551"/>
                  </a:cubicBezTo>
                  <a:lnTo>
                    <a:pt x="4693" y="2551"/>
                  </a:lnTo>
                  <a:cubicBezTo>
                    <a:pt x="4812" y="2551"/>
                    <a:pt x="4930" y="2395"/>
                    <a:pt x="4968" y="2198"/>
                  </a:cubicBezTo>
                  <a:cubicBezTo>
                    <a:pt x="5008" y="1982"/>
                    <a:pt x="4950" y="1786"/>
                    <a:pt x="4832" y="1748"/>
                  </a:cubicBezTo>
                  <a:lnTo>
                    <a:pt x="4812" y="1748"/>
                  </a:lnTo>
                  <a:lnTo>
                    <a:pt x="4812" y="1748"/>
                  </a:lnTo>
                  <a:cubicBezTo>
                    <a:pt x="5008" y="1295"/>
                    <a:pt x="4910" y="371"/>
                    <a:pt x="4202" y="333"/>
                  </a:cubicBezTo>
                  <a:cubicBezTo>
                    <a:pt x="4066" y="96"/>
                    <a:pt x="3751" y="0"/>
                    <a:pt x="3397" y="0"/>
                  </a:cubicBezTo>
                  <a:lnTo>
                    <a:pt x="4950" y="6773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Freeform 2"/>
            <p:cNvSpPr>
              <a:spLocks noChangeArrowheads="1"/>
            </p:cNvSpPr>
            <p:nvPr/>
          </p:nvSpPr>
          <p:spPr bwMode="auto">
            <a:xfrm>
              <a:off x="749300" y="2547938"/>
              <a:ext cx="247650" cy="1484312"/>
            </a:xfrm>
            <a:custGeom>
              <a:avLst/>
              <a:gdLst>
                <a:gd name="T0" fmla="*/ 688 w 689"/>
                <a:gd name="T1" fmla="*/ 4124 h 4125"/>
                <a:gd name="T2" fmla="*/ 0 w 689"/>
                <a:gd name="T3" fmla="*/ 4124 h 4125"/>
                <a:gd name="T4" fmla="*/ 0 w 689"/>
                <a:gd name="T5" fmla="*/ 0 h 4125"/>
                <a:gd name="T6" fmla="*/ 688 w 689"/>
                <a:gd name="T7" fmla="*/ 0 h 4125"/>
                <a:gd name="T8" fmla="*/ 688 w 689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9" h="4125">
                  <a:moveTo>
                    <a:pt x="688" y="4124"/>
                  </a:moveTo>
                  <a:lnTo>
                    <a:pt x="0" y="4124"/>
                  </a:lnTo>
                  <a:lnTo>
                    <a:pt x="0" y="0"/>
                  </a:lnTo>
                  <a:lnTo>
                    <a:pt x="688" y="0"/>
                  </a:lnTo>
                  <a:lnTo>
                    <a:pt x="688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Freeform 3"/>
            <p:cNvSpPr>
              <a:spLocks noChangeArrowheads="1"/>
            </p:cNvSpPr>
            <p:nvPr/>
          </p:nvSpPr>
          <p:spPr bwMode="auto">
            <a:xfrm>
              <a:off x="954088" y="4032250"/>
              <a:ext cx="85725" cy="184150"/>
            </a:xfrm>
            <a:custGeom>
              <a:avLst/>
              <a:gdLst>
                <a:gd name="T0" fmla="*/ 177 w 238"/>
                <a:gd name="T1" fmla="*/ 78 h 512"/>
                <a:gd name="T2" fmla="*/ 177 w 238"/>
                <a:gd name="T3" fmla="*/ 78 h 512"/>
                <a:gd name="T4" fmla="*/ 98 w 238"/>
                <a:gd name="T5" fmla="*/ 0 h 512"/>
                <a:gd name="T6" fmla="*/ 0 w 238"/>
                <a:gd name="T7" fmla="*/ 0 h 512"/>
                <a:gd name="T8" fmla="*/ 20 w 238"/>
                <a:gd name="T9" fmla="*/ 511 h 512"/>
                <a:gd name="T10" fmla="*/ 237 w 238"/>
                <a:gd name="T11" fmla="*/ 353 h 512"/>
                <a:gd name="T12" fmla="*/ 177 w 238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512">
                  <a:moveTo>
                    <a:pt x="177" y="78"/>
                  </a:moveTo>
                  <a:lnTo>
                    <a:pt x="177" y="78"/>
                  </a:lnTo>
                  <a:cubicBezTo>
                    <a:pt x="159" y="38"/>
                    <a:pt x="119" y="18"/>
                    <a:pt x="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511"/>
                    <a:pt x="20" y="511"/>
                    <a:pt x="20" y="511"/>
                  </a:cubicBezTo>
                  <a:cubicBezTo>
                    <a:pt x="20" y="511"/>
                    <a:pt x="197" y="411"/>
                    <a:pt x="237" y="353"/>
                  </a:cubicBezTo>
                  <a:cubicBezTo>
                    <a:pt x="237" y="333"/>
                    <a:pt x="237" y="156"/>
                    <a:pt x="177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Freeform 4"/>
            <p:cNvSpPr>
              <a:spLocks noChangeArrowheads="1"/>
            </p:cNvSpPr>
            <p:nvPr/>
          </p:nvSpPr>
          <p:spPr bwMode="auto">
            <a:xfrm>
              <a:off x="712788" y="4032250"/>
              <a:ext cx="298450" cy="190500"/>
            </a:xfrm>
            <a:custGeom>
              <a:avLst/>
              <a:gdLst>
                <a:gd name="T0" fmla="*/ 727 w 827"/>
                <a:gd name="T1" fmla="*/ 0 h 530"/>
                <a:gd name="T2" fmla="*/ 727 w 827"/>
                <a:gd name="T3" fmla="*/ 0 h 530"/>
                <a:gd name="T4" fmla="*/ 118 w 827"/>
                <a:gd name="T5" fmla="*/ 0 h 530"/>
                <a:gd name="T6" fmla="*/ 0 w 827"/>
                <a:gd name="T7" fmla="*/ 217 h 530"/>
                <a:gd name="T8" fmla="*/ 0 w 827"/>
                <a:gd name="T9" fmla="*/ 255 h 530"/>
                <a:gd name="T10" fmla="*/ 274 w 827"/>
                <a:gd name="T11" fmla="*/ 529 h 530"/>
                <a:gd name="T12" fmla="*/ 549 w 827"/>
                <a:gd name="T13" fmla="*/ 529 h 530"/>
                <a:gd name="T14" fmla="*/ 826 w 827"/>
                <a:gd name="T15" fmla="*/ 255 h 530"/>
                <a:gd name="T16" fmla="*/ 826 w 827"/>
                <a:gd name="T17" fmla="*/ 217 h 530"/>
                <a:gd name="T18" fmla="*/ 727 w 827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7" h="530">
                  <a:moveTo>
                    <a:pt x="727" y="0"/>
                  </a:moveTo>
                  <a:lnTo>
                    <a:pt x="727" y="0"/>
                  </a:lnTo>
                  <a:cubicBezTo>
                    <a:pt x="118" y="0"/>
                    <a:pt x="118" y="0"/>
                    <a:pt x="118" y="0"/>
                  </a:cubicBezTo>
                  <a:cubicBezTo>
                    <a:pt x="40" y="38"/>
                    <a:pt x="0" y="118"/>
                    <a:pt x="0" y="217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411"/>
                    <a:pt x="138" y="529"/>
                    <a:pt x="274" y="529"/>
                  </a:cubicBezTo>
                  <a:cubicBezTo>
                    <a:pt x="549" y="529"/>
                    <a:pt x="549" y="529"/>
                    <a:pt x="549" y="529"/>
                  </a:cubicBezTo>
                  <a:cubicBezTo>
                    <a:pt x="707" y="529"/>
                    <a:pt x="826" y="411"/>
                    <a:pt x="826" y="255"/>
                  </a:cubicBezTo>
                  <a:cubicBezTo>
                    <a:pt x="826" y="217"/>
                    <a:pt x="826" y="217"/>
                    <a:pt x="826" y="217"/>
                  </a:cubicBezTo>
                  <a:cubicBezTo>
                    <a:pt x="826" y="118"/>
                    <a:pt x="786" y="38"/>
                    <a:pt x="727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Freeform 5"/>
            <p:cNvSpPr>
              <a:spLocks noChangeArrowheads="1"/>
            </p:cNvSpPr>
            <p:nvPr/>
          </p:nvSpPr>
          <p:spPr bwMode="auto">
            <a:xfrm>
              <a:off x="2155825" y="2547938"/>
              <a:ext cx="239713" cy="1484312"/>
            </a:xfrm>
            <a:custGeom>
              <a:avLst/>
              <a:gdLst>
                <a:gd name="T0" fmla="*/ 0 w 668"/>
                <a:gd name="T1" fmla="*/ 4124 h 4125"/>
                <a:gd name="T2" fmla="*/ 667 w 668"/>
                <a:gd name="T3" fmla="*/ 4124 h 4125"/>
                <a:gd name="T4" fmla="*/ 667 w 668"/>
                <a:gd name="T5" fmla="*/ 0 h 4125"/>
                <a:gd name="T6" fmla="*/ 0 w 668"/>
                <a:gd name="T7" fmla="*/ 0 h 4125"/>
                <a:gd name="T8" fmla="*/ 0 w 668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8" h="4125">
                  <a:moveTo>
                    <a:pt x="0" y="4124"/>
                  </a:moveTo>
                  <a:lnTo>
                    <a:pt x="667" y="4124"/>
                  </a:lnTo>
                  <a:lnTo>
                    <a:pt x="667" y="0"/>
                  </a:lnTo>
                  <a:lnTo>
                    <a:pt x="0" y="0"/>
                  </a:lnTo>
                  <a:lnTo>
                    <a:pt x="0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Freeform 6"/>
            <p:cNvSpPr>
              <a:spLocks noChangeArrowheads="1"/>
            </p:cNvSpPr>
            <p:nvPr/>
          </p:nvSpPr>
          <p:spPr bwMode="auto">
            <a:xfrm>
              <a:off x="1052513" y="3671888"/>
              <a:ext cx="1060450" cy="2276475"/>
            </a:xfrm>
            <a:custGeom>
              <a:avLst/>
              <a:gdLst>
                <a:gd name="T0" fmla="*/ 2946 w 2947"/>
                <a:gd name="T1" fmla="*/ 0 h 6324"/>
                <a:gd name="T2" fmla="*/ 2946 w 2947"/>
                <a:gd name="T3" fmla="*/ 0 h 6324"/>
                <a:gd name="T4" fmla="*/ 2827 w 2947"/>
                <a:gd name="T5" fmla="*/ 6323 h 6324"/>
                <a:gd name="T6" fmla="*/ 1591 w 2947"/>
                <a:gd name="T7" fmla="*/ 6323 h 6324"/>
                <a:gd name="T8" fmla="*/ 1591 w 2947"/>
                <a:gd name="T9" fmla="*/ 1768 h 6324"/>
                <a:gd name="T10" fmla="*/ 1493 w 2947"/>
                <a:gd name="T11" fmla="*/ 1669 h 6324"/>
                <a:gd name="T12" fmla="*/ 1415 w 2947"/>
                <a:gd name="T13" fmla="*/ 1768 h 6324"/>
                <a:gd name="T14" fmla="*/ 1415 w 2947"/>
                <a:gd name="T15" fmla="*/ 6323 h 6324"/>
                <a:gd name="T16" fmla="*/ 118 w 2947"/>
                <a:gd name="T17" fmla="*/ 6323 h 6324"/>
                <a:gd name="T18" fmla="*/ 0 w 2947"/>
                <a:gd name="T19" fmla="*/ 20 h 6324"/>
                <a:gd name="T20" fmla="*/ 2946 w 2947"/>
                <a:gd name="T21" fmla="*/ 0 h 6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7" h="6324">
                  <a:moveTo>
                    <a:pt x="2946" y="0"/>
                  </a:moveTo>
                  <a:lnTo>
                    <a:pt x="2946" y="0"/>
                  </a:lnTo>
                  <a:cubicBezTo>
                    <a:pt x="2827" y="6323"/>
                    <a:pt x="2827" y="6323"/>
                    <a:pt x="2827" y="6323"/>
                  </a:cubicBezTo>
                  <a:cubicBezTo>
                    <a:pt x="1591" y="6323"/>
                    <a:pt x="1591" y="6323"/>
                    <a:pt x="1591" y="6323"/>
                  </a:cubicBezTo>
                  <a:cubicBezTo>
                    <a:pt x="1591" y="1768"/>
                    <a:pt x="1591" y="1768"/>
                    <a:pt x="1591" y="1768"/>
                  </a:cubicBezTo>
                  <a:cubicBezTo>
                    <a:pt x="1591" y="1708"/>
                    <a:pt x="1551" y="1669"/>
                    <a:pt x="1493" y="1669"/>
                  </a:cubicBezTo>
                  <a:cubicBezTo>
                    <a:pt x="1455" y="1669"/>
                    <a:pt x="1415" y="1708"/>
                    <a:pt x="1415" y="1768"/>
                  </a:cubicBezTo>
                  <a:cubicBezTo>
                    <a:pt x="1415" y="6323"/>
                    <a:pt x="1415" y="6323"/>
                    <a:pt x="1415" y="6323"/>
                  </a:cubicBezTo>
                  <a:cubicBezTo>
                    <a:pt x="118" y="6323"/>
                    <a:pt x="118" y="6323"/>
                    <a:pt x="118" y="6323"/>
                  </a:cubicBezTo>
                  <a:cubicBezTo>
                    <a:pt x="0" y="20"/>
                    <a:pt x="0" y="20"/>
                    <a:pt x="0" y="20"/>
                  </a:cubicBezTo>
                  <a:lnTo>
                    <a:pt x="2946" y="0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Freeform 7"/>
            <p:cNvSpPr>
              <a:spLocks noChangeArrowheads="1"/>
            </p:cNvSpPr>
            <p:nvPr/>
          </p:nvSpPr>
          <p:spPr bwMode="auto">
            <a:xfrm>
              <a:off x="1625600" y="5715000"/>
              <a:ext cx="593725" cy="233363"/>
            </a:xfrm>
            <a:custGeom>
              <a:avLst/>
              <a:gdLst>
                <a:gd name="T0" fmla="*/ 0 w 1650"/>
                <a:gd name="T1" fmla="*/ 648 h 649"/>
                <a:gd name="T2" fmla="*/ 0 w 1650"/>
                <a:gd name="T3" fmla="*/ 648 h 649"/>
                <a:gd name="T4" fmla="*/ 1060 w 1650"/>
                <a:gd name="T5" fmla="*/ 58 h 649"/>
                <a:gd name="T6" fmla="*/ 1611 w 1650"/>
                <a:gd name="T7" fmla="*/ 648 h 649"/>
                <a:gd name="T8" fmla="*/ 0 w 1650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0" h="649">
                  <a:moveTo>
                    <a:pt x="0" y="648"/>
                  </a:moveTo>
                  <a:lnTo>
                    <a:pt x="0" y="648"/>
                  </a:lnTo>
                  <a:cubicBezTo>
                    <a:pt x="0" y="0"/>
                    <a:pt x="629" y="58"/>
                    <a:pt x="1060" y="58"/>
                  </a:cubicBezTo>
                  <a:cubicBezTo>
                    <a:pt x="1493" y="58"/>
                    <a:pt x="1649" y="255"/>
                    <a:pt x="1611" y="648"/>
                  </a:cubicBezTo>
                  <a:lnTo>
                    <a:pt x="0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Freeform 8"/>
            <p:cNvSpPr>
              <a:spLocks noChangeArrowheads="1"/>
            </p:cNvSpPr>
            <p:nvPr/>
          </p:nvSpPr>
          <p:spPr bwMode="auto">
            <a:xfrm>
              <a:off x="946150" y="5715000"/>
              <a:ext cx="595313" cy="233363"/>
            </a:xfrm>
            <a:custGeom>
              <a:avLst/>
              <a:gdLst>
                <a:gd name="T0" fmla="*/ 1652 w 1653"/>
                <a:gd name="T1" fmla="*/ 648 h 649"/>
                <a:gd name="T2" fmla="*/ 1652 w 1653"/>
                <a:gd name="T3" fmla="*/ 648 h 649"/>
                <a:gd name="T4" fmla="*/ 589 w 1653"/>
                <a:gd name="T5" fmla="*/ 58 h 649"/>
                <a:gd name="T6" fmla="*/ 40 w 1653"/>
                <a:gd name="T7" fmla="*/ 648 h 649"/>
                <a:gd name="T8" fmla="*/ 1652 w 1653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3" h="649">
                  <a:moveTo>
                    <a:pt x="1652" y="648"/>
                  </a:moveTo>
                  <a:lnTo>
                    <a:pt x="1652" y="648"/>
                  </a:lnTo>
                  <a:cubicBezTo>
                    <a:pt x="1652" y="0"/>
                    <a:pt x="1002" y="58"/>
                    <a:pt x="589" y="58"/>
                  </a:cubicBezTo>
                  <a:cubicBezTo>
                    <a:pt x="159" y="58"/>
                    <a:pt x="0" y="255"/>
                    <a:pt x="40" y="648"/>
                  </a:cubicBezTo>
                  <a:lnTo>
                    <a:pt x="1652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Freeform 9"/>
            <p:cNvSpPr>
              <a:spLocks noChangeArrowheads="1"/>
            </p:cNvSpPr>
            <p:nvPr/>
          </p:nvSpPr>
          <p:spPr bwMode="auto">
            <a:xfrm>
              <a:off x="749300" y="2273300"/>
              <a:ext cx="1647825" cy="1766888"/>
            </a:xfrm>
            <a:custGeom>
              <a:avLst/>
              <a:gdLst>
                <a:gd name="T0" fmla="*/ 746 w 4576"/>
                <a:gd name="T1" fmla="*/ 4907 h 4908"/>
                <a:gd name="T2" fmla="*/ 746 w 4576"/>
                <a:gd name="T3" fmla="*/ 4907 h 4908"/>
                <a:gd name="T4" fmla="*/ 746 w 4576"/>
                <a:gd name="T5" fmla="*/ 1491 h 4908"/>
                <a:gd name="T6" fmla="*/ 0 w 4576"/>
                <a:gd name="T7" fmla="*/ 765 h 4908"/>
                <a:gd name="T8" fmla="*/ 1513 w 4576"/>
                <a:gd name="T9" fmla="*/ 0 h 4908"/>
                <a:gd name="T10" fmla="*/ 3180 w 4576"/>
                <a:gd name="T11" fmla="*/ 0 h 4908"/>
                <a:gd name="T12" fmla="*/ 4575 w 4576"/>
                <a:gd name="T13" fmla="*/ 803 h 4908"/>
                <a:gd name="T14" fmla="*/ 3870 w 4576"/>
                <a:gd name="T15" fmla="*/ 1649 h 4908"/>
                <a:gd name="T16" fmla="*/ 3870 w 4576"/>
                <a:gd name="T17" fmla="*/ 4907 h 4908"/>
                <a:gd name="T18" fmla="*/ 746 w 4576"/>
                <a:gd name="T19" fmla="*/ 4907 h 4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76" h="4908">
                  <a:moveTo>
                    <a:pt x="746" y="4907"/>
                  </a:moveTo>
                  <a:lnTo>
                    <a:pt x="746" y="4907"/>
                  </a:lnTo>
                  <a:cubicBezTo>
                    <a:pt x="746" y="1491"/>
                    <a:pt x="746" y="1491"/>
                    <a:pt x="746" y="1491"/>
                  </a:cubicBezTo>
                  <a:cubicBezTo>
                    <a:pt x="0" y="765"/>
                    <a:pt x="0" y="765"/>
                    <a:pt x="0" y="765"/>
                  </a:cubicBezTo>
                  <a:cubicBezTo>
                    <a:pt x="237" y="136"/>
                    <a:pt x="766" y="0"/>
                    <a:pt x="1513" y="0"/>
                  </a:cubicBezTo>
                  <a:cubicBezTo>
                    <a:pt x="3180" y="0"/>
                    <a:pt x="3180" y="0"/>
                    <a:pt x="3180" y="0"/>
                  </a:cubicBezTo>
                  <a:cubicBezTo>
                    <a:pt x="3671" y="0"/>
                    <a:pt x="4575" y="234"/>
                    <a:pt x="4575" y="803"/>
                  </a:cubicBezTo>
                  <a:cubicBezTo>
                    <a:pt x="3870" y="1649"/>
                    <a:pt x="3870" y="1649"/>
                    <a:pt x="3870" y="1649"/>
                  </a:cubicBezTo>
                  <a:cubicBezTo>
                    <a:pt x="3870" y="4907"/>
                    <a:pt x="3870" y="4907"/>
                    <a:pt x="3870" y="4907"/>
                  </a:cubicBezTo>
                  <a:lnTo>
                    <a:pt x="746" y="4907"/>
                  </a:lnTo>
                </a:path>
              </a:pathLst>
            </a:custGeom>
            <a:solidFill>
              <a:srgbClr val="2D3D4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Freeform 10"/>
            <p:cNvSpPr>
              <a:spLocks noChangeArrowheads="1"/>
            </p:cNvSpPr>
            <p:nvPr/>
          </p:nvSpPr>
          <p:spPr bwMode="auto">
            <a:xfrm>
              <a:off x="1314450" y="2273300"/>
              <a:ext cx="565150" cy="1209675"/>
            </a:xfrm>
            <a:custGeom>
              <a:avLst/>
              <a:gdLst>
                <a:gd name="T0" fmla="*/ 0 w 1572"/>
                <a:gd name="T1" fmla="*/ 0 h 3359"/>
                <a:gd name="T2" fmla="*/ 1571 w 1572"/>
                <a:gd name="T3" fmla="*/ 0 h 3359"/>
                <a:gd name="T4" fmla="*/ 1571 w 1572"/>
                <a:gd name="T5" fmla="*/ 254 h 3359"/>
                <a:gd name="T6" fmla="*/ 786 w 1572"/>
                <a:gd name="T7" fmla="*/ 3358 h 3359"/>
                <a:gd name="T8" fmla="*/ 0 w 1572"/>
                <a:gd name="T9" fmla="*/ 254 h 3359"/>
                <a:gd name="T10" fmla="*/ 0 w 1572"/>
                <a:gd name="T11" fmla="*/ 0 h 3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2" h="3359">
                  <a:moveTo>
                    <a:pt x="0" y="0"/>
                  </a:moveTo>
                  <a:lnTo>
                    <a:pt x="1571" y="0"/>
                  </a:lnTo>
                  <a:lnTo>
                    <a:pt x="1571" y="254"/>
                  </a:lnTo>
                  <a:lnTo>
                    <a:pt x="786" y="3358"/>
                  </a:lnTo>
                  <a:lnTo>
                    <a:pt x="0" y="25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Freeform 11"/>
            <p:cNvSpPr>
              <a:spLocks noChangeArrowheads="1"/>
            </p:cNvSpPr>
            <p:nvPr/>
          </p:nvSpPr>
          <p:spPr bwMode="auto">
            <a:xfrm>
              <a:off x="1484313" y="2386013"/>
              <a:ext cx="212725" cy="106362"/>
            </a:xfrm>
            <a:custGeom>
              <a:avLst/>
              <a:gdLst>
                <a:gd name="T0" fmla="*/ 159 w 590"/>
                <a:gd name="T1" fmla="*/ 295 h 296"/>
                <a:gd name="T2" fmla="*/ 433 w 590"/>
                <a:gd name="T3" fmla="*/ 295 h 296"/>
                <a:gd name="T4" fmla="*/ 589 w 590"/>
                <a:gd name="T5" fmla="*/ 0 h 296"/>
                <a:gd name="T6" fmla="*/ 0 w 590"/>
                <a:gd name="T7" fmla="*/ 0 h 296"/>
                <a:gd name="T8" fmla="*/ 159 w 590"/>
                <a:gd name="T9" fmla="*/ 29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296">
                  <a:moveTo>
                    <a:pt x="159" y="295"/>
                  </a:moveTo>
                  <a:lnTo>
                    <a:pt x="433" y="295"/>
                  </a:lnTo>
                  <a:lnTo>
                    <a:pt x="589" y="0"/>
                  </a:lnTo>
                  <a:lnTo>
                    <a:pt x="0" y="0"/>
                  </a:lnTo>
                  <a:lnTo>
                    <a:pt x="159" y="295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12"/>
            <p:cNvSpPr>
              <a:spLocks noChangeArrowheads="1"/>
            </p:cNvSpPr>
            <p:nvPr/>
          </p:nvSpPr>
          <p:spPr bwMode="auto">
            <a:xfrm>
              <a:off x="1377950" y="1593850"/>
              <a:ext cx="431800" cy="827088"/>
            </a:xfrm>
            <a:custGeom>
              <a:avLst/>
              <a:gdLst>
                <a:gd name="T0" fmla="*/ 0 w 1199"/>
                <a:gd name="T1" fmla="*/ 1944 h 2297"/>
                <a:gd name="T2" fmla="*/ 0 w 1199"/>
                <a:gd name="T3" fmla="*/ 1944 h 2297"/>
                <a:gd name="T4" fmla="*/ 589 w 1199"/>
                <a:gd name="T5" fmla="*/ 2296 h 2297"/>
                <a:gd name="T6" fmla="*/ 1198 w 1199"/>
                <a:gd name="T7" fmla="*/ 1924 h 2297"/>
                <a:gd name="T8" fmla="*/ 1198 w 1199"/>
                <a:gd name="T9" fmla="*/ 0 h 2297"/>
                <a:gd name="T10" fmla="*/ 0 w 1199"/>
                <a:gd name="T11" fmla="*/ 0 h 2297"/>
                <a:gd name="T12" fmla="*/ 0 w 1199"/>
                <a:gd name="T13" fmla="*/ 1944 h 2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9" h="2297">
                  <a:moveTo>
                    <a:pt x="0" y="1944"/>
                  </a:moveTo>
                  <a:lnTo>
                    <a:pt x="0" y="1944"/>
                  </a:lnTo>
                  <a:cubicBezTo>
                    <a:pt x="0" y="1944"/>
                    <a:pt x="294" y="2296"/>
                    <a:pt x="589" y="2296"/>
                  </a:cubicBezTo>
                  <a:cubicBezTo>
                    <a:pt x="903" y="2296"/>
                    <a:pt x="1198" y="1924"/>
                    <a:pt x="1198" y="1924"/>
                  </a:cubicBezTo>
                  <a:cubicBezTo>
                    <a:pt x="1198" y="1216"/>
                    <a:pt x="1198" y="0"/>
                    <a:pt x="11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38"/>
                    <a:pt x="0" y="1944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Freeform 13"/>
            <p:cNvSpPr>
              <a:spLocks noChangeArrowheads="1"/>
            </p:cNvSpPr>
            <p:nvPr/>
          </p:nvSpPr>
          <p:spPr bwMode="auto">
            <a:xfrm>
              <a:off x="1031875" y="1008063"/>
              <a:ext cx="1131888" cy="1181100"/>
            </a:xfrm>
            <a:custGeom>
              <a:avLst/>
              <a:gdLst>
                <a:gd name="T0" fmla="*/ 176 w 3143"/>
                <a:gd name="T1" fmla="*/ 1473 h 3279"/>
                <a:gd name="T2" fmla="*/ 176 w 3143"/>
                <a:gd name="T3" fmla="*/ 1473 h 3279"/>
                <a:gd name="T4" fmla="*/ 236 w 3143"/>
                <a:gd name="T5" fmla="*/ 1473 h 3279"/>
                <a:gd name="T6" fmla="*/ 1571 w 3143"/>
                <a:gd name="T7" fmla="*/ 0 h 3279"/>
                <a:gd name="T8" fmla="*/ 2905 w 3143"/>
                <a:gd name="T9" fmla="*/ 1473 h 3279"/>
                <a:gd name="T10" fmla="*/ 2966 w 3143"/>
                <a:gd name="T11" fmla="*/ 1473 h 3279"/>
                <a:gd name="T12" fmla="*/ 3102 w 3143"/>
                <a:gd name="T13" fmla="*/ 1923 h 3279"/>
                <a:gd name="T14" fmla="*/ 2807 w 3143"/>
                <a:gd name="T15" fmla="*/ 2276 h 3279"/>
                <a:gd name="T16" fmla="*/ 2749 w 3143"/>
                <a:gd name="T17" fmla="*/ 2258 h 3279"/>
                <a:gd name="T18" fmla="*/ 1571 w 3143"/>
                <a:gd name="T19" fmla="*/ 3278 h 3279"/>
                <a:gd name="T20" fmla="*/ 392 w 3143"/>
                <a:gd name="T21" fmla="*/ 2258 h 3279"/>
                <a:gd name="T22" fmla="*/ 334 w 3143"/>
                <a:gd name="T23" fmla="*/ 2276 h 3279"/>
                <a:gd name="T24" fmla="*/ 38 w 3143"/>
                <a:gd name="T25" fmla="*/ 1923 h 3279"/>
                <a:gd name="T26" fmla="*/ 176 w 3143"/>
                <a:gd name="T27" fmla="*/ 1473 h 3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43" h="3279">
                  <a:moveTo>
                    <a:pt x="176" y="1473"/>
                  </a:moveTo>
                  <a:lnTo>
                    <a:pt x="176" y="1473"/>
                  </a:lnTo>
                  <a:cubicBezTo>
                    <a:pt x="196" y="1473"/>
                    <a:pt x="216" y="1473"/>
                    <a:pt x="236" y="1473"/>
                  </a:cubicBezTo>
                  <a:cubicBezTo>
                    <a:pt x="254" y="705"/>
                    <a:pt x="785" y="0"/>
                    <a:pt x="1571" y="0"/>
                  </a:cubicBezTo>
                  <a:cubicBezTo>
                    <a:pt x="2356" y="0"/>
                    <a:pt x="2885" y="705"/>
                    <a:pt x="2905" y="1473"/>
                  </a:cubicBezTo>
                  <a:cubicBezTo>
                    <a:pt x="2926" y="1473"/>
                    <a:pt x="2946" y="1473"/>
                    <a:pt x="2966" y="1473"/>
                  </a:cubicBezTo>
                  <a:cubicBezTo>
                    <a:pt x="3084" y="1511"/>
                    <a:pt x="3142" y="1707"/>
                    <a:pt x="3102" y="1923"/>
                  </a:cubicBezTo>
                  <a:cubicBezTo>
                    <a:pt x="3064" y="2140"/>
                    <a:pt x="2926" y="2296"/>
                    <a:pt x="2807" y="2276"/>
                  </a:cubicBezTo>
                  <a:cubicBezTo>
                    <a:pt x="2787" y="2276"/>
                    <a:pt x="2769" y="2258"/>
                    <a:pt x="2749" y="2258"/>
                  </a:cubicBezTo>
                  <a:cubicBezTo>
                    <a:pt x="2533" y="2827"/>
                    <a:pt x="2062" y="3278"/>
                    <a:pt x="1571" y="3278"/>
                  </a:cubicBezTo>
                  <a:cubicBezTo>
                    <a:pt x="1080" y="3278"/>
                    <a:pt x="629" y="2827"/>
                    <a:pt x="392" y="2258"/>
                  </a:cubicBezTo>
                  <a:cubicBezTo>
                    <a:pt x="372" y="2258"/>
                    <a:pt x="352" y="2276"/>
                    <a:pt x="334" y="2276"/>
                  </a:cubicBezTo>
                  <a:cubicBezTo>
                    <a:pt x="216" y="2296"/>
                    <a:pt x="78" y="2140"/>
                    <a:pt x="38" y="1923"/>
                  </a:cubicBezTo>
                  <a:cubicBezTo>
                    <a:pt x="0" y="1707"/>
                    <a:pt x="58" y="1511"/>
                    <a:pt x="176" y="1473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Freeform 14"/>
            <p:cNvSpPr>
              <a:spLocks noChangeArrowheads="1"/>
            </p:cNvSpPr>
            <p:nvPr/>
          </p:nvSpPr>
          <p:spPr bwMode="auto">
            <a:xfrm>
              <a:off x="812800" y="752475"/>
              <a:ext cx="1358900" cy="841375"/>
            </a:xfrm>
            <a:custGeom>
              <a:avLst/>
              <a:gdLst>
                <a:gd name="T0" fmla="*/ 3457 w 3773"/>
                <a:gd name="T1" fmla="*/ 2337 h 2338"/>
                <a:gd name="T2" fmla="*/ 3457 w 3773"/>
                <a:gd name="T3" fmla="*/ 2337 h 2338"/>
                <a:gd name="T4" fmla="*/ 2946 w 3773"/>
                <a:gd name="T5" fmla="*/ 766 h 2338"/>
                <a:gd name="T6" fmla="*/ 884 w 3773"/>
                <a:gd name="T7" fmla="*/ 2337 h 2338"/>
                <a:gd name="T8" fmla="*/ 1101 w 3773"/>
                <a:gd name="T9" fmla="*/ 1846 h 2338"/>
                <a:gd name="T10" fmla="*/ 2946 w 3773"/>
                <a:gd name="T11" fmla="*/ 1473 h 2338"/>
                <a:gd name="T12" fmla="*/ 3457 w 3773"/>
                <a:gd name="T13" fmla="*/ 2337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73" h="2338">
                  <a:moveTo>
                    <a:pt x="3457" y="2337"/>
                  </a:moveTo>
                  <a:lnTo>
                    <a:pt x="3457" y="2337"/>
                  </a:lnTo>
                  <a:cubicBezTo>
                    <a:pt x="3772" y="2002"/>
                    <a:pt x="3752" y="826"/>
                    <a:pt x="2946" y="766"/>
                  </a:cubicBezTo>
                  <a:cubicBezTo>
                    <a:pt x="2435" y="0"/>
                    <a:pt x="0" y="549"/>
                    <a:pt x="884" y="2337"/>
                  </a:cubicBezTo>
                  <a:cubicBezTo>
                    <a:pt x="864" y="1964"/>
                    <a:pt x="1101" y="1846"/>
                    <a:pt x="1101" y="1846"/>
                  </a:cubicBezTo>
                  <a:cubicBezTo>
                    <a:pt x="1355" y="2199"/>
                    <a:pt x="2632" y="2062"/>
                    <a:pt x="2946" y="1473"/>
                  </a:cubicBezTo>
                  <a:cubicBezTo>
                    <a:pt x="3103" y="1806"/>
                    <a:pt x="3417" y="1826"/>
                    <a:pt x="3457" y="2337"/>
                  </a:cubicBezTo>
                </a:path>
              </a:pathLst>
            </a:custGeom>
            <a:solidFill>
              <a:srgbClr val="43362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Freeform 15"/>
            <p:cNvSpPr>
              <a:spLocks noChangeArrowheads="1"/>
            </p:cNvSpPr>
            <p:nvPr/>
          </p:nvSpPr>
          <p:spPr bwMode="auto">
            <a:xfrm>
              <a:off x="1504950" y="2492375"/>
              <a:ext cx="169863" cy="1017588"/>
            </a:xfrm>
            <a:custGeom>
              <a:avLst/>
              <a:gdLst>
                <a:gd name="T0" fmla="*/ 257 w 474"/>
                <a:gd name="T1" fmla="*/ 2827 h 2828"/>
                <a:gd name="T2" fmla="*/ 0 w 474"/>
                <a:gd name="T3" fmla="*/ 1785 h 2828"/>
                <a:gd name="T4" fmla="*/ 101 w 474"/>
                <a:gd name="T5" fmla="*/ 0 h 2828"/>
                <a:gd name="T6" fmla="*/ 375 w 474"/>
                <a:gd name="T7" fmla="*/ 0 h 2828"/>
                <a:gd name="T8" fmla="*/ 473 w 474"/>
                <a:gd name="T9" fmla="*/ 1942 h 2828"/>
                <a:gd name="T10" fmla="*/ 257 w 474"/>
                <a:gd name="T11" fmla="*/ 2827 h 2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4" h="2828">
                  <a:moveTo>
                    <a:pt x="257" y="2827"/>
                  </a:moveTo>
                  <a:lnTo>
                    <a:pt x="0" y="1785"/>
                  </a:lnTo>
                  <a:lnTo>
                    <a:pt x="101" y="0"/>
                  </a:lnTo>
                  <a:lnTo>
                    <a:pt x="375" y="0"/>
                  </a:lnTo>
                  <a:lnTo>
                    <a:pt x="473" y="1942"/>
                  </a:lnTo>
                  <a:lnTo>
                    <a:pt x="257" y="2827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Freeform 16"/>
            <p:cNvSpPr>
              <a:spLocks noChangeArrowheads="1"/>
            </p:cNvSpPr>
            <p:nvPr/>
          </p:nvSpPr>
          <p:spPr bwMode="auto">
            <a:xfrm>
              <a:off x="2106613" y="4032250"/>
              <a:ext cx="92075" cy="184150"/>
            </a:xfrm>
            <a:custGeom>
              <a:avLst/>
              <a:gdLst>
                <a:gd name="T0" fmla="*/ 58 w 255"/>
                <a:gd name="T1" fmla="*/ 78 h 512"/>
                <a:gd name="T2" fmla="*/ 58 w 255"/>
                <a:gd name="T3" fmla="*/ 78 h 512"/>
                <a:gd name="T4" fmla="*/ 156 w 255"/>
                <a:gd name="T5" fmla="*/ 0 h 512"/>
                <a:gd name="T6" fmla="*/ 254 w 255"/>
                <a:gd name="T7" fmla="*/ 0 h 512"/>
                <a:gd name="T8" fmla="*/ 234 w 255"/>
                <a:gd name="T9" fmla="*/ 511 h 512"/>
                <a:gd name="T10" fmla="*/ 18 w 255"/>
                <a:gd name="T11" fmla="*/ 353 h 512"/>
                <a:gd name="T12" fmla="*/ 58 w 255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512">
                  <a:moveTo>
                    <a:pt x="58" y="78"/>
                  </a:moveTo>
                  <a:lnTo>
                    <a:pt x="58" y="78"/>
                  </a:lnTo>
                  <a:cubicBezTo>
                    <a:pt x="78" y="38"/>
                    <a:pt x="116" y="18"/>
                    <a:pt x="156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34" y="511"/>
                    <a:pt x="234" y="511"/>
                    <a:pt x="234" y="511"/>
                  </a:cubicBezTo>
                  <a:cubicBezTo>
                    <a:pt x="234" y="511"/>
                    <a:pt x="58" y="411"/>
                    <a:pt x="18" y="353"/>
                  </a:cubicBezTo>
                  <a:cubicBezTo>
                    <a:pt x="0" y="333"/>
                    <a:pt x="18" y="156"/>
                    <a:pt x="58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Freeform 17"/>
            <p:cNvSpPr>
              <a:spLocks noChangeArrowheads="1"/>
            </p:cNvSpPr>
            <p:nvPr/>
          </p:nvSpPr>
          <p:spPr bwMode="auto">
            <a:xfrm>
              <a:off x="2141538" y="4032250"/>
              <a:ext cx="288925" cy="190500"/>
            </a:xfrm>
            <a:custGeom>
              <a:avLst/>
              <a:gdLst>
                <a:gd name="T0" fmla="*/ 96 w 804"/>
                <a:gd name="T1" fmla="*/ 0 h 530"/>
                <a:gd name="T2" fmla="*/ 96 w 804"/>
                <a:gd name="T3" fmla="*/ 0 h 530"/>
                <a:gd name="T4" fmla="*/ 705 w 804"/>
                <a:gd name="T5" fmla="*/ 0 h 530"/>
                <a:gd name="T6" fmla="*/ 803 w 804"/>
                <a:gd name="T7" fmla="*/ 217 h 530"/>
                <a:gd name="T8" fmla="*/ 803 w 804"/>
                <a:gd name="T9" fmla="*/ 255 h 530"/>
                <a:gd name="T10" fmla="*/ 529 w 804"/>
                <a:gd name="T11" fmla="*/ 529 h 530"/>
                <a:gd name="T12" fmla="*/ 274 w 804"/>
                <a:gd name="T13" fmla="*/ 529 h 530"/>
                <a:gd name="T14" fmla="*/ 0 w 804"/>
                <a:gd name="T15" fmla="*/ 255 h 530"/>
                <a:gd name="T16" fmla="*/ 0 w 804"/>
                <a:gd name="T17" fmla="*/ 217 h 530"/>
                <a:gd name="T18" fmla="*/ 96 w 804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530">
                  <a:moveTo>
                    <a:pt x="96" y="0"/>
                  </a:moveTo>
                  <a:lnTo>
                    <a:pt x="96" y="0"/>
                  </a:lnTo>
                  <a:cubicBezTo>
                    <a:pt x="705" y="0"/>
                    <a:pt x="705" y="0"/>
                    <a:pt x="705" y="0"/>
                  </a:cubicBezTo>
                  <a:cubicBezTo>
                    <a:pt x="765" y="38"/>
                    <a:pt x="803" y="118"/>
                    <a:pt x="803" y="217"/>
                  </a:cubicBezTo>
                  <a:cubicBezTo>
                    <a:pt x="803" y="255"/>
                    <a:pt x="803" y="255"/>
                    <a:pt x="803" y="255"/>
                  </a:cubicBezTo>
                  <a:cubicBezTo>
                    <a:pt x="803" y="411"/>
                    <a:pt x="687" y="529"/>
                    <a:pt x="529" y="529"/>
                  </a:cubicBezTo>
                  <a:cubicBezTo>
                    <a:pt x="274" y="529"/>
                    <a:pt x="274" y="529"/>
                    <a:pt x="274" y="529"/>
                  </a:cubicBezTo>
                  <a:cubicBezTo>
                    <a:pt x="116" y="529"/>
                    <a:pt x="0" y="411"/>
                    <a:pt x="0" y="255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118"/>
                    <a:pt x="38" y="38"/>
                    <a:pt x="96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Freeform 18"/>
            <p:cNvSpPr>
              <a:spLocks noChangeArrowheads="1"/>
            </p:cNvSpPr>
            <p:nvPr/>
          </p:nvSpPr>
          <p:spPr bwMode="auto">
            <a:xfrm>
              <a:off x="360363" y="3481388"/>
              <a:ext cx="2474912" cy="755650"/>
            </a:xfrm>
            <a:custGeom>
              <a:avLst/>
              <a:gdLst>
                <a:gd name="T0" fmla="*/ 5892 w 6875"/>
                <a:gd name="T1" fmla="*/ 2100 h 2101"/>
                <a:gd name="T2" fmla="*/ 982 w 6875"/>
                <a:gd name="T3" fmla="*/ 2100 h 2101"/>
                <a:gd name="T4" fmla="*/ 0 w 6875"/>
                <a:gd name="T5" fmla="*/ 0 h 2101"/>
                <a:gd name="T6" fmla="*/ 6874 w 6875"/>
                <a:gd name="T7" fmla="*/ 0 h 2101"/>
                <a:gd name="T8" fmla="*/ 5892 w 6875"/>
                <a:gd name="T9" fmla="*/ 2100 h 2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2101">
                  <a:moveTo>
                    <a:pt x="5892" y="2100"/>
                  </a:moveTo>
                  <a:lnTo>
                    <a:pt x="982" y="2100"/>
                  </a:lnTo>
                  <a:lnTo>
                    <a:pt x="0" y="0"/>
                  </a:lnTo>
                  <a:lnTo>
                    <a:pt x="6874" y="0"/>
                  </a:lnTo>
                  <a:lnTo>
                    <a:pt x="5892" y="2100"/>
                  </a:lnTo>
                </a:path>
              </a:pathLst>
            </a:custGeom>
            <a:solidFill>
              <a:srgbClr val="4DA5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Freeform 19"/>
            <p:cNvSpPr>
              <a:spLocks noChangeArrowheads="1"/>
            </p:cNvSpPr>
            <p:nvPr/>
          </p:nvSpPr>
          <p:spPr bwMode="auto">
            <a:xfrm>
              <a:off x="1031875" y="3749675"/>
              <a:ext cx="1074738" cy="2092325"/>
            </a:xfrm>
            <a:custGeom>
              <a:avLst/>
              <a:gdLst>
                <a:gd name="T0" fmla="*/ 2986 w 2987"/>
                <a:gd name="T1" fmla="*/ 5811 h 5812"/>
                <a:gd name="T2" fmla="*/ 0 w 2987"/>
                <a:gd name="T3" fmla="*/ 5811 h 5812"/>
                <a:gd name="T4" fmla="*/ 0 w 2987"/>
                <a:gd name="T5" fmla="*/ 0 h 5812"/>
                <a:gd name="T6" fmla="*/ 2986 w 2987"/>
                <a:gd name="T7" fmla="*/ 0 h 5812"/>
                <a:gd name="T8" fmla="*/ 2986 w 2987"/>
                <a:gd name="T9" fmla="*/ 5811 h 5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7" h="5812">
                  <a:moveTo>
                    <a:pt x="2986" y="5811"/>
                  </a:moveTo>
                  <a:lnTo>
                    <a:pt x="0" y="5811"/>
                  </a:lnTo>
                  <a:lnTo>
                    <a:pt x="0" y="0"/>
                  </a:lnTo>
                  <a:lnTo>
                    <a:pt x="2986" y="0"/>
                  </a:lnTo>
                  <a:lnTo>
                    <a:pt x="2986" y="5811"/>
                  </a:lnTo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20"/>
            <p:cNvSpPr>
              <a:spLocks noChangeArrowheads="1"/>
            </p:cNvSpPr>
            <p:nvPr/>
          </p:nvSpPr>
          <p:spPr bwMode="auto">
            <a:xfrm>
              <a:off x="769938" y="5764213"/>
              <a:ext cx="1598612" cy="192087"/>
            </a:xfrm>
            <a:custGeom>
              <a:avLst/>
              <a:gdLst>
                <a:gd name="T0" fmla="*/ 4439 w 4440"/>
                <a:gd name="T1" fmla="*/ 0 h 532"/>
                <a:gd name="T2" fmla="*/ 0 w 4440"/>
                <a:gd name="T3" fmla="*/ 0 h 532"/>
                <a:gd name="T4" fmla="*/ 0 w 4440"/>
                <a:gd name="T5" fmla="*/ 531 h 532"/>
                <a:gd name="T6" fmla="*/ 4439 w 4440"/>
                <a:gd name="T7" fmla="*/ 531 h 532"/>
                <a:gd name="T8" fmla="*/ 4439 w 4440"/>
                <a:gd name="T9" fmla="*/ 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0" h="532">
                  <a:moveTo>
                    <a:pt x="4439" y="0"/>
                  </a:moveTo>
                  <a:lnTo>
                    <a:pt x="0" y="0"/>
                  </a:lnTo>
                  <a:lnTo>
                    <a:pt x="0" y="531"/>
                  </a:lnTo>
                  <a:lnTo>
                    <a:pt x="4439" y="531"/>
                  </a:lnTo>
                  <a:lnTo>
                    <a:pt x="4439" y="0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Freeform 21"/>
            <p:cNvSpPr>
              <a:spLocks noChangeArrowheads="1"/>
            </p:cNvSpPr>
            <p:nvPr/>
          </p:nvSpPr>
          <p:spPr bwMode="auto">
            <a:xfrm>
              <a:off x="360363" y="3346450"/>
              <a:ext cx="2474912" cy="134938"/>
            </a:xfrm>
            <a:custGeom>
              <a:avLst/>
              <a:gdLst>
                <a:gd name="T0" fmla="*/ 6874 w 6875"/>
                <a:gd name="T1" fmla="*/ 0 h 376"/>
                <a:gd name="T2" fmla="*/ 0 w 6875"/>
                <a:gd name="T3" fmla="*/ 0 h 376"/>
                <a:gd name="T4" fmla="*/ 0 w 6875"/>
                <a:gd name="T5" fmla="*/ 375 h 376"/>
                <a:gd name="T6" fmla="*/ 6874 w 6875"/>
                <a:gd name="T7" fmla="*/ 375 h 376"/>
                <a:gd name="T8" fmla="*/ 6874 w 6875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376">
                  <a:moveTo>
                    <a:pt x="6874" y="0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6874" y="375"/>
                  </a:lnTo>
                  <a:lnTo>
                    <a:pt x="6874" y="0"/>
                  </a:lnTo>
                </a:path>
              </a:pathLst>
            </a:custGeom>
            <a:solidFill>
              <a:srgbClr val="4DA5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5" name="Group 781"/>
          <p:cNvGrpSpPr/>
          <p:nvPr/>
        </p:nvGrpSpPr>
        <p:grpSpPr>
          <a:xfrm>
            <a:off x="8026400" y="2482850"/>
            <a:ext cx="2305050" cy="1520825"/>
            <a:chOff x="6540500" y="1935163"/>
            <a:chExt cx="1636713" cy="1079500"/>
          </a:xfrm>
        </p:grpSpPr>
        <p:sp>
          <p:nvSpPr>
            <p:cNvPr id="56" name="Freeform 33"/>
            <p:cNvSpPr>
              <a:spLocks noChangeArrowheads="1"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Freeform 34"/>
            <p:cNvSpPr>
              <a:spLocks noChangeArrowheads="1"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8" name="Freeform 35"/>
            <p:cNvSpPr>
              <a:spLocks noChangeArrowheads="1"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Freeform 36"/>
            <p:cNvSpPr>
              <a:spLocks noChangeArrowheads="1"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Freeform 37"/>
            <p:cNvSpPr>
              <a:spLocks noChangeArrowheads="1"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Freeform 38"/>
            <p:cNvSpPr>
              <a:spLocks noChangeArrowheads="1"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2" name="Freeform 39"/>
            <p:cNvSpPr>
              <a:spLocks noChangeArrowheads="1"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3" name="Freeform 40"/>
            <p:cNvSpPr>
              <a:spLocks noChangeArrowheads="1"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Freeform 41"/>
            <p:cNvSpPr>
              <a:spLocks noChangeArrowheads="1"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Freeform 42"/>
            <p:cNvSpPr>
              <a:spLocks noChangeArrowheads="1"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Freeform 43"/>
            <p:cNvSpPr>
              <a:spLocks noChangeArrowheads="1"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Freeform 44"/>
            <p:cNvSpPr>
              <a:spLocks noChangeArrowheads="1"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Freeform 45"/>
            <p:cNvSpPr>
              <a:spLocks noChangeArrowheads="1"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Freeform 46"/>
            <p:cNvSpPr>
              <a:spLocks noChangeArrowheads="1"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" name="Freeform 47"/>
            <p:cNvSpPr>
              <a:spLocks noChangeArrowheads="1"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1" name="Freeform 48"/>
            <p:cNvSpPr>
              <a:spLocks noChangeArrowheads="1"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2" name="Freeform 49"/>
            <p:cNvSpPr>
              <a:spLocks noChangeArrowheads="1"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Freeform 50"/>
            <p:cNvSpPr>
              <a:spLocks noChangeArrowheads="1"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Freeform 51"/>
            <p:cNvSpPr>
              <a:spLocks noChangeArrowheads="1"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Freeform 52"/>
            <p:cNvSpPr>
              <a:spLocks noChangeArrowheads="1"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" name="Freeform 53"/>
            <p:cNvSpPr>
              <a:spLocks noChangeArrowheads="1"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7" name="Freeform 54"/>
            <p:cNvSpPr>
              <a:spLocks noChangeArrowheads="1"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8" name="Freeform 55"/>
            <p:cNvSpPr>
              <a:spLocks noChangeArrowheads="1"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9" name="Freeform 56"/>
            <p:cNvSpPr>
              <a:spLocks noChangeArrowheads="1"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0" name="Freeform 57"/>
            <p:cNvSpPr>
              <a:spLocks noChangeArrowheads="1"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1" name="Freeform 58"/>
            <p:cNvSpPr>
              <a:spLocks noChangeArrowheads="1"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2" name="Freeform 59"/>
            <p:cNvSpPr>
              <a:spLocks noChangeArrowheads="1"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3" name="Freeform 60"/>
            <p:cNvSpPr>
              <a:spLocks noChangeArrowheads="1"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4" name="Freeform 61"/>
            <p:cNvSpPr>
              <a:spLocks noChangeArrowheads="1"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5" name="Freeform 62"/>
            <p:cNvSpPr>
              <a:spLocks noChangeArrowheads="1"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6" name="Freeform 63"/>
            <p:cNvSpPr>
              <a:spLocks noChangeArrowheads="1"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7" name="Freeform 64"/>
            <p:cNvSpPr>
              <a:spLocks noChangeArrowheads="1"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8" name="Freeform 65"/>
            <p:cNvSpPr>
              <a:spLocks noChangeArrowheads="1"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9" name="Freeform 66"/>
            <p:cNvSpPr>
              <a:spLocks noChangeArrowheads="1"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0" name="Freeform 67"/>
            <p:cNvSpPr>
              <a:spLocks noChangeArrowheads="1"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1" name="Freeform 68"/>
            <p:cNvSpPr>
              <a:spLocks noChangeArrowheads="1"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" name="Freeform 69"/>
            <p:cNvSpPr>
              <a:spLocks noChangeArrowheads="1"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" name="Freeform 70"/>
            <p:cNvSpPr>
              <a:spLocks noChangeArrowheads="1"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4" name="Freeform 71"/>
            <p:cNvSpPr>
              <a:spLocks noChangeArrowheads="1"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" name="Freeform 72"/>
            <p:cNvSpPr>
              <a:spLocks noChangeArrowheads="1"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" name="Freeform 73"/>
            <p:cNvSpPr>
              <a:spLocks noChangeArrowheads="1"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7" name="Freeform 74"/>
            <p:cNvSpPr>
              <a:spLocks noChangeArrowheads="1"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8" name="Freeform 75"/>
            <p:cNvSpPr>
              <a:spLocks noChangeArrowheads="1"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9" name="Freeform 76"/>
            <p:cNvSpPr>
              <a:spLocks noChangeArrowheads="1"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0" name="Freeform 77"/>
            <p:cNvSpPr>
              <a:spLocks noChangeArrowheads="1"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1" name="Freeform 78"/>
            <p:cNvSpPr>
              <a:spLocks noChangeArrowheads="1"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2" name="Freeform 79"/>
            <p:cNvSpPr>
              <a:spLocks noChangeArrowheads="1"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" name="Freeform 80"/>
            <p:cNvSpPr>
              <a:spLocks noChangeArrowheads="1"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" name="Freeform 81"/>
            <p:cNvSpPr>
              <a:spLocks noChangeArrowheads="1"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5" name="Freeform 82"/>
            <p:cNvSpPr>
              <a:spLocks noChangeArrowheads="1"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6" name="Freeform 83"/>
            <p:cNvSpPr>
              <a:spLocks noChangeArrowheads="1"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7" name="Freeform 84"/>
            <p:cNvSpPr>
              <a:spLocks noChangeArrowheads="1"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8" name="Freeform 85"/>
            <p:cNvSpPr>
              <a:spLocks noChangeArrowheads="1"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9" name="Freeform 86"/>
            <p:cNvSpPr>
              <a:spLocks noChangeArrowheads="1"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0" name="Freeform 87"/>
            <p:cNvSpPr>
              <a:spLocks noChangeArrowheads="1"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1" name="Freeform 88"/>
            <p:cNvSpPr>
              <a:spLocks noChangeArrowheads="1"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" name="Freeform 89"/>
            <p:cNvSpPr>
              <a:spLocks noChangeArrowheads="1"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3" name="Freeform 90"/>
            <p:cNvSpPr>
              <a:spLocks noChangeArrowheads="1"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4" name="Freeform 91"/>
            <p:cNvSpPr>
              <a:spLocks noChangeArrowheads="1"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5" name="Freeform 92"/>
            <p:cNvSpPr>
              <a:spLocks noChangeArrowheads="1"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6" name="Freeform 93"/>
            <p:cNvSpPr>
              <a:spLocks noChangeArrowheads="1"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7" name="Freeform 94"/>
            <p:cNvSpPr>
              <a:spLocks noChangeArrowheads="1"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8" name="Freeform 95"/>
            <p:cNvSpPr>
              <a:spLocks noChangeArrowheads="1"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9" name="Freeform 96"/>
            <p:cNvSpPr>
              <a:spLocks noChangeArrowheads="1"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0" name="Freeform 97"/>
            <p:cNvSpPr>
              <a:spLocks noChangeArrowheads="1"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1" name="Freeform 98"/>
            <p:cNvSpPr>
              <a:spLocks noChangeArrowheads="1"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2" name="Freeform 99"/>
            <p:cNvSpPr>
              <a:spLocks noChangeArrowheads="1"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3" name="Freeform 100"/>
            <p:cNvSpPr>
              <a:spLocks noChangeArrowheads="1"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4" name="Freeform 101"/>
            <p:cNvSpPr>
              <a:spLocks noChangeArrowheads="1"/>
            </p:cNvSpPr>
            <p:nvPr/>
          </p:nvSpPr>
          <p:spPr bwMode="auto">
            <a:xfrm>
              <a:off x="7358063" y="2116138"/>
              <a:ext cx="536575" cy="247650"/>
            </a:xfrm>
            <a:custGeom>
              <a:avLst/>
              <a:gdLst>
                <a:gd name="T0" fmla="*/ 1341 w 1491"/>
                <a:gd name="T1" fmla="*/ 0 h 690"/>
                <a:gd name="T2" fmla="*/ 1341 w 1491"/>
                <a:gd name="T3" fmla="*/ 0 h 690"/>
                <a:gd name="T4" fmla="*/ 168 w 1491"/>
                <a:gd name="T5" fmla="*/ 0 h 690"/>
                <a:gd name="T6" fmla="*/ 0 w 1491"/>
                <a:gd name="T7" fmla="*/ 149 h 690"/>
                <a:gd name="T8" fmla="*/ 0 w 1491"/>
                <a:gd name="T9" fmla="*/ 596 h 690"/>
                <a:gd name="T10" fmla="*/ 38 w 1491"/>
                <a:gd name="T11" fmla="*/ 689 h 690"/>
                <a:gd name="T12" fmla="*/ 38 w 1491"/>
                <a:gd name="T13" fmla="*/ 335 h 690"/>
                <a:gd name="T14" fmla="*/ 187 w 1491"/>
                <a:gd name="T15" fmla="*/ 186 h 690"/>
                <a:gd name="T16" fmla="*/ 1323 w 1491"/>
                <a:gd name="T17" fmla="*/ 186 h 690"/>
                <a:gd name="T18" fmla="*/ 1472 w 1491"/>
                <a:gd name="T19" fmla="*/ 335 h 690"/>
                <a:gd name="T20" fmla="*/ 1472 w 1491"/>
                <a:gd name="T21" fmla="*/ 689 h 690"/>
                <a:gd name="T22" fmla="*/ 1490 w 1491"/>
                <a:gd name="T23" fmla="*/ 596 h 690"/>
                <a:gd name="T24" fmla="*/ 1490 w 1491"/>
                <a:gd name="T25" fmla="*/ 149 h 690"/>
                <a:gd name="T26" fmla="*/ 1341 w 1491"/>
                <a:gd name="T27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1" h="690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0" y="633"/>
                    <a:pt x="19" y="651"/>
                    <a:pt x="38" y="689"/>
                  </a:cubicBezTo>
                  <a:cubicBezTo>
                    <a:pt x="38" y="335"/>
                    <a:pt x="38" y="335"/>
                    <a:pt x="38" y="335"/>
                  </a:cubicBez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689"/>
                    <a:pt x="1472" y="689"/>
                    <a:pt x="1472" y="689"/>
                  </a:cubicBezTo>
                  <a:cubicBezTo>
                    <a:pt x="1490" y="651"/>
                    <a:pt x="1490" y="633"/>
                    <a:pt x="1490" y="596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5" name="Freeform 102"/>
            <p:cNvSpPr>
              <a:spLocks noChangeArrowheads="1"/>
            </p:cNvSpPr>
            <p:nvPr/>
          </p:nvSpPr>
          <p:spPr bwMode="auto">
            <a:xfrm>
              <a:off x="7083425" y="2257425"/>
              <a:ext cx="1092200" cy="750888"/>
            </a:xfrm>
            <a:custGeom>
              <a:avLst/>
              <a:gdLst>
                <a:gd name="T0" fmla="*/ 3035 w 3036"/>
                <a:gd name="T1" fmla="*/ 1936 h 2085"/>
                <a:gd name="T2" fmla="*/ 3035 w 3036"/>
                <a:gd name="T3" fmla="*/ 1936 h 2085"/>
                <a:gd name="T4" fmla="*/ 2886 w 3036"/>
                <a:gd name="T5" fmla="*/ 2084 h 2085"/>
                <a:gd name="T6" fmla="*/ 167 w 3036"/>
                <a:gd name="T7" fmla="*/ 2084 h 2085"/>
                <a:gd name="T8" fmla="*/ 0 w 3036"/>
                <a:gd name="T9" fmla="*/ 1936 h 2085"/>
                <a:gd name="T10" fmla="*/ 0 w 3036"/>
                <a:gd name="T11" fmla="*/ 149 h 2085"/>
                <a:gd name="T12" fmla="*/ 167 w 3036"/>
                <a:gd name="T13" fmla="*/ 0 h 2085"/>
                <a:gd name="T14" fmla="*/ 2886 w 3036"/>
                <a:gd name="T15" fmla="*/ 0 h 2085"/>
                <a:gd name="T16" fmla="*/ 3035 w 3036"/>
                <a:gd name="T17" fmla="*/ 149 h 2085"/>
                <a:gd name="T18" fmla="*/ 3035 w 3036"/>
                <a:gd name="T19" fmla="*/ 1936 h 2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36" h="2085">
                  <a:moveTo>
                    <a:pt x="3035" y="1936"/>
                  </a:moveTo>
                  <a:lnTo>
                    <a:pt x="3035" y="1936"/>
                  </a:lnTo>
                  <a:cubicBezTo>
                    <a:pt x="3035" y="2029"/>
                    <a:pt x="2979" y="2084"/>
                    <a:pt x="2886" y="2084"/>
                  </a:cubicBezTo>
                  <a:cubicBezTo>
                    <a:pt x="167" y="2084"/>
                    <a:pt x="167" y="2084"/>
                    <a:pt x="167" y="2084"/>
                  </a:cubicBezTo>
                  <a:cubicBezTo>
                    <a:pt x="74" y="2084"/>
                    <a:pt x="0" y="2029"/>
                    <a:pt x="0" y="1936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74"/>
                    <a:pt x="74" y="0"/>
                    <a:pt x="167" y="0"/>
                  </a:cubicBezTo>
                  <a:cubicBezTo>
                    <a:pt x="2886" y="0"/>
                    <a:pt x="2886" y="0"/>
                    <a:pt x="2886" y="0"/>
                  </a:cubicBezTo>
                  <a:cubicBezTo>
                    <a:pt x="2979" y="0"/>
                    <a:pt x="3035" y="74"/>
                    <a:pt x="3035" y="149"/>
                  </a:cubicBezTo>
                  <a:cubicBezTo>
                    <a:pt x="3035" y="1936"/>
                    <a:pt x="3035" y="1936"/>
                    <a:pt x="3035" y="1936"/>
                  </a:cubicBezTo>
                </a:path>
              </a:pathLst>
            </a:custGeom>
            <a:solidFill>
              <a:srgbClr val="384D6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6" name="Freeform 103"/>
            <p:cNvSpPr>
              <a:spLocks noChangeArrowheads="1"/>
            </p:cNvSpPr>
            <p:nvPr/>
          </p:nvSpPr>
          <p:spPr bwMode="auto">
            <a:xfrm>
              <a:off x="7083425" y="2257425"/>
              <a:ext cx="1092200" cy="382588"/>
            </a:xfrm>
            <a:custGeom>
              <a:avLst/>
              <a:gdLst>
                <a:gd name="T0" fmla="*/ 3035 w 3036"/>
                <a:gd name="T1" fmla="*/ 1061 h 1062"/>
                <a:gd name="T2" fmla="*/ 3035 w 3036"/>
                <a:gd name="T3" fmla="*/ 1061 h 1062"/>
                <a:gd name="T4" fmla="*/ 3035 w 3036"/>
                <a:gd name="T5" fmla="*/ 149 h 1062"/>
                <a:gd name="T6" fmla="*/ 2886 w 3036"/>
                <a:gd name="T7" fmla="*/ 0 h 1062"/>
                <a:gd name="T8" fmla="*/ 167 w 3036"/>
                <a:gd name="T9" fmla="*/ 0 h 1062"/>
                <a:gd name="T10" fmla="*/ 0 w 3036"/>
                <a:gd name="T11" fmla="*/ 149 h 1062"/>
                <a:gd name="T12" fmla="*/ 0 w 3036"/>
                <a:gd name="T13" fmla="*/ 1061 h 1062"/>
                <a:gd name="T14" fmla="*/ 3035 w 3036"/>
                <a:gd name="T15" fmla="*/ 1061 h 1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1062">
                  <a:moveTo>
                    <a:pt x="3035" y="1061"/>
                  </a:moveTo>
                  <a:lnTo>
                    <a:pt x="3035" y="1061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3035" y="1061"/>
                    <a:pt x="3035" y="1061"/>
                    <a:pt x="3035" y="1061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7" name="Freeform 104"/>
            <p:cNvSpPr>
              <a:spLocks noChangeArrowheads="1"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3035 w 3036"/>
                <a:gd name="T1" fmla="*/ 986 h 987"/>
                <a:gd name="T2" fmla="*/ 3035 w 3036"/>
                <a:gd name="T3" fmla="*/ 986 h 987"/>
                <a:gd name="T4" fmla="*/ 3035 w 3036"/>
                <a:gd name="T5" fmla="*/ 149 h 987"/>
                <a:gd name="T6" fmla="*/ 2886 w 3036"/>
                <a:gd name="T7" fmla="*/ 0 h 987"/>
                <a:gd name="T8" fmla="*/ 167 w 3036"/>
                <a:gd name="T9" fmla="*/ 0 h 987"/>
                <a:gd name="T10" fmla="*/ 0 w 3036"/>
                <a:gd name="T11" fmla="*/ 149 h 987"/>
                <a:gd name="T12" fmla="*/ 0 w 3036"/>
                <a:gd name="T13" fmla="*/ 986 h 987"/>
                <a:gd name="T14" fmla="*/ 3035 w 3036"/>
                <a:gd name="T15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987">
                  <a:moveTo>
                    <a:pt x="3035" y="986"/>
                  </a:moveTo>
                  <a:lnTo>
                    <a:pt x="3035" y="986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986"/>
                    <a:pt x="0" y="986"/>
                    <a:pt x="0" y="986"/>
                  </a:cubicBezTo>
                  <a:cubicBezTo>
                    <a:pt x="3035" y="986"/>
                    <a:pt x="3035" y="986"/>
                    <a:pt x="3035" y="986"/>
                  </a:cubicBezTo>
                </a:path>
              </a:pathLst>
            </a:custGeom>
            <a:solidFill>
              <a:srgbClr val="53627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8" name="Freeform 105"/>
            <p:cNvSpPr>
              <a:spLocks noChangeArrowheads="1"/>
            </p:cNvSpPr>
            <p:nvPr/>
          </p:nvSpPr>
          <p:spPr bwMode="auto">
            <a:xfrm>
              <a:off x="7499350" y="2638425"/>
              <a:ext cx="247650" cy="128588"/>
            </a:xfrm>
            <a:custGeom>
              <a:avLst/>
              <a:gdLst>
                <a:gd name="T0" fmla="*/ 0 w 690"/>
                <a:gd name="T1" fmla="*/ 0 h 355"/>
                <a:gd name="T2" fmla="*/ 0 w 690"/>
                <a:gd name="T3" fmla="*/ 0 h 355"/>
                <a:gd name="T4" fmla="*/ 0 w 690"/>
                <a:gd name="T5" fmla="*/ 18 h 355"/>
                <a:gd name="T6" fmla="*/ 354 w 690"/>
                <a:gd name="T7" fmla="*/ 354 h 355"/>
                <a:gd name="T8" fmla="*/ 689 w 690"/>
                <a:gd name="T9" fmla="*/ 18 h 355"/>
                <a:gd name="T10" fmla="*/ 689 w 690"/>
                <a:gd name="T11" fmla="*/ 0 h 355"/>
                <a:gd name="T12" fmla="*/ 0 w 690"/>
                <a:gd name="T1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0" h="355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cubicBezTo>
                    <a:pt x="0" y="205"/>
                    <a:pt x="168" y="354"/>
                    <a:pt x="354" y="354"/>
                  </a:cubicBezTo>
                  <a:cubicBezTo>
                    <a:pt x="541" y="354"/>
                    <a:pt x="689" y="205"/>
                    <a:pt x="689" y="18"/>
                  </a:cubicBez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9" name="Freeform 106"/>
            <p:cNvSpPr>
              <a:spLocks noChangeArrowheads="1"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Freeform 107"/>
            <p:cNvSpPr>
              <a:spLocks noChangeArrowheads="1"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1" name="Freeform 108"/>
            <p:cNvSpPr>
              <a:spLocks noChangeArrowheads="1"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167 w 317"/>
                <a:gd name="T7" fmla="*/ 297 h 298"/>
                <a:gd name="T8" fmla="*/ 316 w 317"/>
                <a:gd name="T9" fmla="*/ 297 h 298"/>
                <a:gd name="T10" fmla="*/ 0 w 317"/>
                <a:gd name="T11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cubicBezTo>
                    <a:pt x="0" y="242"/>
                    <a:pt x="74" y="297"/>
                    <a:pt x="167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2" name="Freeform 109"/>
            <p:cNvSpPr>
              <a:spLocks noChangeArrowheads="1"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0 w 336"/>
                <a:gd name="T1" fmla="*/ 334 h 335"/>
                <a:gd name="T2" fmla="*/ 0 w 336"/>
                <a:gd name="T3" fmla="*/ 334 h 335"/>
                <a:gd name="T4" fmla="*/ 186 w 336"/>
                <a:gd name="T5" fmla="*/ 334 h 335"/>
                <a:gd name="T6" fmla="*/ 335 w 336"/>
                <a:gd name="T7" fmla="*/ 186 h 335"/>
                <a:gd name="T8" fmla="*/ 335 w 336"/>
                <a:gd name="T9" fmla="*/ 0 h 335"/>
                <a:gd name="T10" fmla="*/ 0 w 336"/>
                <a:gd name="T11" fmla="*/ 33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6" h="335">
                  <a:moveTo>
                    <a:pt x="0" y="334"/>
                  </a:moveTo>
                  <a:lnTo>
                    <a:pt x="0" y="334"/>
                  </a:ln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0" y="334"/>
                    <a:pt x="0" y="334"/>
                    <a:pt x="0" y="334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" name="Freeform 110"/>
            <p:cNvSpPr>
              <a:spLocks noChangeArrowheads="1"/>
            </p:cNvSpPr>
            <p:nvPr/>
          </p:nvSpPr>
          <p:spPr bwMode="auto">
            <a:xfrm>
              <a:off x="6540500" y="1935163"/>
              <a:ext cx="817563" cy="1019175"/>
            </a:xfrm>
            <a:custGeom>
              <a:avLst/>
              <a:gdLst>
                <a:gd name="T0" fmla="*/ 0 w 2272"/>
                <a:gd name="T1" fmla="*/ 2346 h 2831"/>
                <a:gd name="T2" fmla="*/ 1508 w 2272"/>
                <a:gd name="T3" fmla="*/ 2830 h 2831"/>
                <a:gd name="T4" fmla="*/ 1508 w 2272"/>
                <a:gd name="T5" fmla="*/ 2830 h 2831"/>
                <a:gd name="T6" fmla="*/ 0 w 2272"/>
                <a:gd name="T7" fmla="*/ 2346 h 2831"/>
                <a:gd name="T8" fmla="*/ 651 w 2272"/>
                <a:gd name="T9" fmla="*/ 968 h 2831"/>
                <a:gd name="T10" fmla="*/ 689 w 2272"/>
                <a:gd name="T11" fmla="*/ 1024 h 2831"/>
                <a:gd name="T12" fmla="*/ 689 w 2272"/>
                <a:gd name="T13" fmla="*/ 1024 h 2831"/>
                <a:gd name="T14" fmla="*/ 651 w 2272"/>
                <a:gd name="T15" fmla="*/ 968 h 2831"/>
                <a:gd name="T16" fmla="*/ 1824 w 2272"/>
                <a:gd name="T17" fmla="*/ 0 h 2831"/>
                <a:gd name="T18" fmla="*/ 521 w 2272"/>
                <a:gd name="T19" fmla="*/ 689 h 2831"/>
                <a:gd name="T20" fmla="*/ 1824 w 2272"/>
                <a:gd name="T21" fmla="*/ 0 h 2831"/>
                <a:gd name="T22" fmla="*/ 2271 w 2272"/>
                <a:gd name="T23" fmla="*/ 875 h 2831"/>
                <a:gd name="T24" fmla="*/ 2271 w 2272"/>
                <a:gd name="T25" fmla="*/ 875 h 2831"/>
                <a:gd name="T26" fmla="*/ 1824 w 2272"/>
                <a:gd name="T27" fmla="*/ 0 h 2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2" h="2831">
                  <a:moveTo>
                    <a:pt x="0" y="2346"/>
                  </a:moveTo>
                  <a:lnTo>
                    <a:pt x="1508" y="2830"/>
                  </a:lnTo>
                  <a:lnTo>
                    <a:pt x="1508" y="2830"/>
                  </a:lnTo>
                  <a:lnTo>
                    <a:pt x="0" y="2346"/>
                  </a:lnTo>
                  <a:close/>
                  <a:moveTo>
                    <a:pt x="651" y="968"/>
                  </a:moveTo>
                  <a:lnTo>
                    <a:pt x="689" y="1024"/>
                  </a:lnTo>
                  <a:lnTo>
                    <a:pt x="689" y="1024"/>
                  </a:lnTo>
                  <a:lnTo>
                    <a:pt x="651" y="968"/>
                  </a:lnTo>
                  <a:close/>
                  <a:moveTo>
                    <a:pt x="1824" y="0"/>
                  </a:moveTo>
                  <a:lnTo>
                    <a:pt x="521" y="689"/>
                  </a:lnTo>
                  <a:lnTo>
                    <a:pt x="1824" y="0"/>
                  </a:lnTo>
                  <a:lnTo>
                    <a:pt x="2271" y="875"/>
                  </a:lnTo>
                  <a:lnTo>
                    <a:pt x="2271" y="875"/>
                  </a:lnTo>
                  <a:lnTo>
                    <a:pt x="1824" y="0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4" name="Freeform 111"/>
            <p:cNvSpPr>
              <a:spLocks noChangeArrowheads="1"/>
            </p:cNvSpPr>
            <p:nvPr/>
          </p:nvSpPr>
          <p:spPr bwMode="auto">
            <a:xfrm>
              <a:off x="6540500" y="2779713"/>
              <a:ext cx="542925" cy="174625"/>
            </a:xfrm>
            <a:custGeom>
              <a:avLst/>
              <a:gdLst>
                <a:gd name="T0" fmla="*/ 0 w 1509"/>
                <a:gd name="T1" fmla="*/ 0 h 485"/>
                <a:gd name="T2" fmla="*/ 1508 w 1509"/>
                <a:gd name="T3" fmla="*/ 484 h 485"/>
                <a:gd name="T4" fmla="*/ 1508 w 1509"/>
                <a:gd name="T5" fmla="*/ 484 h 485"/>
                <a:gd name="T6" fmla="*/ 0 w 1509"/>
                <a:gd name="T7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9" h="485">
                  <a:moveTo>
                    <a:pt x="0" y="0"/>
                  </a:moveTo>
                  <a:lnTo>
                    <a:pt x="1508" y="484"/>
                  </a:lnTo>
                  <a:lnTo>
                    <a:pt x="1508" y="484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5" name="Freeform 112"/>
            <p:cNvSpPr>
              <a:spLocks noChangeArrowheads="1"/>
            </p:cNvSpPr>
            <p:nvPr/>
          </p:nvSpPr>
          <p:spPr bwMode="auto">
            <a:xfrm>
              <a:off x="6775450" y="2284413"/>
              <a:ext cx="14288" cy="20637"/>
            </a:xfrm>
            <a:custGeom>
              <a:avLst/>
              <a:gdLst>
                <a:gd name="T0" fmla="*/ 0 w 39"/>
                <a:gd name="T1" fmla="*/ 0 h 57"/>
                <a:gd name="T2" fmla="*/ 38 w 39"/>
                <a:gd name="T3" fmla="*/ 56 h 57"/>
                <a:gd name="T4" fmla="*/ 38 w 39"/>
                <a:gd name="T5" fmla="*/ 56 h 57"/>
                <a:gd name="T6" fmla="*/ 0 w 39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57">
                  <a:moveTo>
                    <a:pt x="0" y="0"/>
                  </a:moveTo>
                  <a:lnTo>
                    <a:pt x="38" y="56"/>
                  </a:lnTo>
                  <a:lnTo>
                    <a:pt x="38" y="56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6" name="Freeform 113"/>
            <p:cNvSpPr>
              <a:spLocks noChangeArrowheads="1"/>
            </p:cNvSpPr>
            <p:nvPr/>
          </p:nvSpPr>
          <p:spPr bwMode="auto">
            <a:xfrm>
              <a:off x="6729413" y="1935163"/>
              <a:ext cx="630237" cy="315912"/>
            </a:xfrm>
            <a:custGeom>
              <a:avLst/>
              <a:gdLst>
                <a:gd name="T0" fmla="*/ 1303 w 1751"/>
                <a:gd name="T1" fmla="*/ 0 h 876"/>
                <a:gd name="T2" fmla="*/ 0 w 1751"/>
                <a:gd name="T3" fmla="*/ 689 h 876"/>
                <a:gd name="T4" fmla="*/ 1303 w 1751"/>
                <a:gd name="T5" fmla="*/ 0 h 876"/>
                <a:gd name="T6" fmla="*/ 1750 w 1751"/>
                <a:gd name="T7" fmla="*/ 875 h 876"/>
                <a:gd name="T8" fmla="*/ 1750 w 1751"/>
                <a:gd name="T9" fmla="*/ 875 h 876"/>
                <a:gd name="T10" fmla="*/ 1303 w 1751"/>
                <a:gd name="T11" fmla="*/ 0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1" h="876">
                  <a:moveTo>
                    <a:pt x="1303" y="0"/>
                  </a:moveTo>
                  <a:lnTo>
                    <a:pt x="0" y="689"/>
                  </a:lnTo>
                  <a:lnTo>
                    <a:pt x="1303" y="0"/>
                  </a:lnTo>
                  <a:lnTo>
                    <a:pt x="1750" y="875"/>
                  </a:lnTo>
                  <a:lnTo>
                    <a:pt x="1750" y="875"/>
                  </a:lnTo>
                  <a:lnTo>
                    <a:pt x="1303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7" name="Freeform 114"/>
            <p:cNvSpPr>
              <a:spLocks noChangeArrowheads="1"/>
            </p:cNvSpPr>
            <p:nvPr/>
          </p:nvSpPr>
          <p:spPr bwMode="auto">
            <a:xfrm>
              <a:off x="6540500" y="2278063"/>
              <a:ext cx="542925" cy="677862"/>
            </a:xfrm>
            <a:custGeom>
              <a:avLst/>
              <a:gdLst>
                <a:gd name="T0" fmla="*/ 912 w 1509"/>
                <a:gd name="T1" fmla="*/ 1526 h 1881"/>
                <a:gd name="T2" fmla="*/ 614 w 1509"/>
                <a:gd name="T3" fmla="*/ 1043 h 1881"/>
                <a:gd name="T4" fmla="*/ 912 w 1509"/>
                <a:gd name="T5" fmla="*/ 1526 h 1881"/>
                <a:gd name="T6" fmla="*/ 428 w 1509"/>
                <a:gd name="T7" fmla="*/ 1210 h 1881"/>
                <a:gd name="T8" fmla="*/ 577 w 1509"/>
                <a:gd name="T9" fmla="*/ 353 h 1881"/>
                <a:gd name="T10" fmla="*/ 428 w 1509"/>
                <a:gd name="T11" fmla="*/ 1210 h 1881"/>
                <a:gd name="T12" fmla="*/ 447 w 1509"/>
                <a:gd name="T13" fmla="*/ 0 h 1881"/>
                <a:gd name="T14" fmla="*/ 1508 w 1509"/>
                <a:gd name="T15" fmla="*/ 1880 h 1881"/>
                <a:gd name="T16" fmla="*/ 1508 w 1509"/>
                <a:gd name="T17" fmla="*/ 1713 h 1881"/>
                <a:gd name="T18" fmla="*/ 1508 w 1509"/>
                <a:gd name="T19" fmla="*/ 1657 h 1881"/>
                <a:gd name="T20" fmla="*/ 1508 w 1509"/>
                <a:gd name="T21" fmla="*/ 1619 h 1881"/>
                <a:gd name="T22" fmla="*/ 1452 w 1509"/>
                <a:gd name="T23" fmla="*/ 1694 h 1881"/>
                <a:gd name="T24" fmla="*/ 1452 w 1509"/>
                <a:gd name="T25" fmla="*/ 1526 h 1881"/>
                <a:gd name="T26" fmla="*/ 1359 w 1509"/>
                <a:gd name="T27" fmla="*/ 1657 h 1881"/>
                <a:gd name="T28" fmla="*/ 1396 w 1509"/>
                <a:gd name="T29" fmla="*/ 1396 h 1881"/>
                <a:gd name="T30" fmla="*/ 1266 w 1509"/>
                <a:gd name="T31" fmla="*/ 1638 h 1881"/>
                <a:gd name="T32" fmla="*/ 1341 w 1509"/>
                <a:gd name="T33" fmla="*/ 1284 h 1881"/>
                <a:gd name="T34" fmla="*/ 1192 w 1509"/>
                <a:gd name="T35" fmla="*/ 1601 h 1881"/>
                <a:gd name="T36" fmla="*/ 1266 w 1509"/>
                <a:gd name="T37" fmla="*/ 1172 h 1881"/>
                <a:gd name="T38" fmla="*/ 1005 w 1509"/>
                <a:gd name="T39" fmla="*/ 1545 h 1881"/>
                <a:gd name="T40" fmla="*/ 1154 w 1509"/>
                <a:gd name="T41" fmla="*/ 930 h 1881"/>
                <a:gd name="T42" fmla="*/ 1043 w 1509"/>
                <a:gd name="T43" fmla="*/ 1098 h 1881"/>
                <a:gd name="T44" fmla="*/ 1080 w 1509"/>
                <a:gd name="T45" fmla="*/ 819 h 1881"/>
                <a:gd name="T46" fmla="*/ 949 w 1509"/>
                <a:gd name="T47" fmla="*/ 1079 h 1881"/>
                <a:gd name="T48" fmla="*/ 1024 w 1509"/>
                <a:gd name="T49" fmla="*/ 689 h 1881"/>
                <a:gd name="T50" fmla="*/ 856 w 1509"/>
                <a:gd name="T51" fmla="*/ 1043 h 1881"/>
                <a:gd name="T52" fmla="*/ 968 w 1509"/>
                <a:gd name="T53" fmla="*/ 577 h 1881"/>
                <a:gd name="T54" fmla="*/ 782 w 1509"/>
                <a:gd name="T55" fmla="*/ 1023 h 1881"/>
                <a:gd name="T56" fmla="*/ 894 w 1509"/>
                <a:gd name="T57" fmla="*/ 465 h 1881"/>
                <a:gd name="T58" fmla="*/ 689 w 1509"/>
                <a:gd name="T59" fmla="*/ 986 h 1881"/>
                <a:gd name="T60" fmla="*/ 838 w 1509"/>
                <a:gd name="T61" fmla="*/ 353 h 1881"/>
                <a:gd name="T62" fmla="*/ 689 w 1509"/>
                <a:gd name="T63" fmla="*/ 74 h 1881"/>
                <a:gd name="T64" fmla="*/ 447 w 1509"/>
                <a:gd name="T65" fmla="*/ 0 h 1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9" h="1881">
                  <a:moveTo>
                    <a:pt x="912" y="1526"/>
                  </a:moveTo>
                  <a:lnTo>
                    <a:pt x="912" y="1526"/>
                  </a:lnTo>
                  <a:cubicBezTo>
                    <a:pt x="502" y="1396"/>
                    <a:pt x="502" y="1396"/>
                    <a:pt x="502" y="1396"/>
                  </a:cubicBezTo>
                  <a:cubicBezTo>
                    <a:pt x="614" y="1043"/>
                    <a:pt x="614" y="1043"/>
                    <a:pt x="614" y="1043"/>
                  </a:cubicBezTo>
                  <a:cubicBezTo>
                    <a:pt x="1024" y="1172"/>
                    <a:pt x="1024" y="1172"/>
                    <a:pt x="1024" y="1172"/>
                  </a:cubicBezTo>
                  <a:cubicBezTo>
                    <a:pt x="912" y="1526"/>
                    <a:pt x="912" y="1526"/>
                    <a:pt x="912" y="1526"/>
                  </a:cubicBezTo>
                  <a:lnTo>
                    <a:pt x="428" y="1210"/>
                  </a:lnTo>
                  <a:lnTo>
                    <a:pt x="428" y="1210"/>
                  </a:lnTo>
                  <a:cubicBezTo>
                    <a:pt x="316" y="1172"/>
                    <a:pt x="316" y="1172"/>
                    <a:pt x="316" y="1172"/>
                  </a:cubicBezTo>
                  <a:cubicBezTo>
                    <a:pt x="577" y="353"/>
                    <a:pt x="577" y="353"/>
                    <a:pt x="577" y="353"/>
                  </a:cubicBezTo>
                  <a:cubicBezTo>
                    <a:pt x="689" y="391"/>
                    <a:pt x="689" y="391"/>
                    <a:pt x="689" y="391"/>
                  </a:cubicBezTo>
                  <a:cubicBezTo>
                    <a:pt x="428" y="1210"/>
                    <a:pt x="428" y="1210"/>
                    <a:pt x="428" y="1210"/>
                  </a:cubicBezTo>
                  <a:lnTo>
                    <a:pt x="447" y="0"/>
                  </a:lnTo>
                  <a:lnTo>
                    <a:pt x="447" y="0"/>
                  </a:lnTo>
                  <a:cubicBezTo>
                    <a:pt x="0" y="1396"/>
                    <a:pt x="0" y="1396"/>
                    <a:pt x="0" y="1396"/>
                  </a:cubicBezTo>
                  <a:cubicBezTo>
                    <a:pt x="1508" y="1880"/>
                    <a:pt x="1508" y="1880"/>
                    <a:pt x="1508" y="1880"/>
                  </a:cubicBezTo>
                  <a:lnTo>
                    <a:pt x="1508" y="1880"/>
                  </a:lnTo>
                  <a:cubicBezTo>
                    <a:pt x="1508" y="1713"/>
                    <a:pt x="1508" y="1713"/>
                    <a:pt x="1508" y="1713"/>
                  </a:cubicBezTo>
                  <a:cubicBezTo>
                    <a:pt x="1508" y="1694"/>
                    <a:pt x="1508" y="1694"/>
                    <a:pt x="1508" y="1694"/>
                  </a:cubicBezTo>
                  <a:cubicBezTo>
                    <a:pt x="1508" y="1657"/>
                    <a:pt x="1508" y="1657"/>
                    <a:pt x="1508" y="1657"/>
                  </a:cubicBezTo>
                  <a:cubicBezTo>
                    <a:pt x="1508" y="1619"/>
                    <a:pt x="1508" y="1619"/>
                    <a:pt x="1508" y="1619"/>
                  </a:cubicBezTo>
                  <a:lnTo>
                    <a:pt x="1508" y="1619"/>
                  </a:lnTo>
                  <a:cubicBezTo>
                    <a:pt x="1490" y="1582"/>
                    <a:pt x="1490" y="1582"/>
                    <a:pt x="1490" y="1582"/>
                  </a:cubicBezTo>
                  <a:cubicBezTo>
                    <a:pt x="1452" y="1694"/>
                    <a:pt x="1452" y="1694"/>
                    <a:pt x="1452" y="1694"/>
                  </a:cubicBezTo>
                  <a:cubicBezTo>
                    <a:pt x="1415" y="1675"/>
                    <a:pt x="1415" y="1675"/>
                    <a:pt x="1415" y="1675"/>
                  </a:cubicBezTo>
                  <a:cubicBezTo>
                    <a:pt x="1452" y="1526"/>
                    <a:pt x="1452" y="1526"/>
                    <a:pt x="1452" y="1526"/>
                  </a:cubicBezTo>
                  <a:cubicBezTo>
                    <a:pt x="1434" y="1470"/>
                    <a:pt x="1434" y="1470"/>
                    <a:pt x="1434" y="1470"/>
                  </a:cubicBezTo>
                  <a:cubicBezTo>
                    <a:pt x="1359" y="1657"/>
                    <a:pt x="1359" y="1657"/>
                    <a:pt x="1359" y="1657"/>
                  </a:cubicBezTo>
                  <a:cubicBezTo>
                    <a:pt x="1322" y="1638"/>
                    <a:pt x="1322" y="1638"/>
                    <a:pt x="1322" y="1638"/>
                  </a:cubicBezTo>
                  <a:cubicBezTo>
                    <a:pt x="1396" y="1396"/>
                    <a:pt x="1396" y="1396"/>
                    <a:pt x="1396" y="1396"/>
                  </a:cubicBezTo>
                  <a:cubicBezTo>
                    <a:pt x="1359" y="1340"/>
                    <a:pt x="1359" y="1340"/>
                    <a:pt x="1359" y="1340"/>
                  </a:cubicBezTo>
                  <a:cubicBezTo>
                    <a:pt x="1266" y="1638"/>
                    <a:pt x="1266" y="1638"/>
                    <a:pt x="1266" y="1638"/>
                  </a:cubicBezTo>
                  <a:cubicBezTo>
                    <a:pt x="1229" y="1619"/>
                    <a:pt x="1229" y="1619"/>
                    <a:pt x="1229" y="1619"/>
                  </a:cubicBezTo>
                  <a:cubicBezTo>
                    <a:pt x="1341" y="1284"/>
                    <a:pt x="1341" y="1284"/>
                    <a:pt x="1341" y="1284"/>
                  </a:cubicBezTo>
                  <a:cubicBezTo>
                    <a:pt x="1303" y="1228"/>
                    <a:pt x="1303" y="1228"/>
                    <a:pt x="1303" y="1228"/>
                  </a:cubicBezTo>
                  <a:cubicBezTo>
                    <a:pt x="1192" y="1601"/>
                    <a:pt x="1192" y="1601"/>
                    <a:pt x="1192" y="1601"/>
                  </a:cubicBezTo>
                  <a:cubicBezTo>
                    <a:pt x="1136" y="1582"/>
                    <a:pt x="1136" y="1582"/>
                    <a:pt x="1136" y="1582"/>
                  </a:cubicBezTo>
                  <a:cubicBezTo>
                    <a:pt x="1266" y="1172"/>
                    <a:pt x="1266" y="1172"/>
                    <a:pt x="1266" y="1172"/>
                  </a:cubicBezTo>
                  <a:cubicBezTo>
                    <a:pt x="1173" y="986"/>
                    <a:pt x="1173" y="986"/>
                    <a:pt x="1173" y="986"/>
                  </a:cubicBezTo>
                  <a:cubicBezTo>
                    <a:pt x="1005" y="1545"/>
                    <a:pt x="1005" y="1545"/>
                    <a:pt x="1005" y="1545"/>
                  </a:cubicBezTo>
                  <a:cubicBezTo>
                    <a:pt x="949" y="1526"/>
                    <a:pt x="949" y="1526"/>
                    <a:pt x="949" y="1526"/>
                  </a:cubicBezTo>
                  <a:cubicBezTo>
                    <a:pt x="1154" y="930"/>
                    <a:pt x="1154" y="930"/>
                    <a:pt x="1154" y="930"/>
                  </a:cubicBezTo>
                  <a:cubicBezTo>
                    <a:pt x="1117" y="874"/>
                    <a:pt x="1117" y="874"/>
                    <a:pt x="1117" y="874"/>
                  </a:cubicBezTo>
                  <a:cubicBezTo>
                    <a:pt x="1043" y="1098"/>
                    <a:pt x="1043" y="1098"/>
                    <a:pt x="1043" y="1098"/>
                  </a:cubicBezTo>
                  <a:cubicBezTo>
                    <a:pt x="1005" y="1079"/>
                    <a:pt x="1005" y="1079"/>
                    <a:pt x="1005" y="1079"/>
                  </a:cubicBezTo>
                  <a:cubicBezTo>
                    <a:pt x="1080" y="819"/>
                    <a:pt x="1080" y="819"/>
                    <a:pt x="1080" y="819"/>
                  </a:cubicBezTo>
                  <a:cubicBezTo>
                    <a:pt x="1061" y="763"/>
                    <a:pt x="1061" y="763"/>
                    <a:pt x="1061" y="763"/>
                  </a:cubicBezTo>
                  <a:cubicBezTo>
                    <a:pt x="949" y="1079"/>
                    <a:pt x="949" y="1079"/>
                    <a:pt x="949" y="1079"/>
                  </a:cubicBezTo>
                  <a:cubicBezTo>
                    <a:pt x="912" y="1061"/>
                    <a:pt x="912" y="1061"/>
                    <a:pt x="912" y="1061"/>
                  </a:cubicBezTo>
                  <a:cubicBezTo>
                    <a:pt x="1024" y="689"/>
                    <a:pt x="1024" y="689"/>
                    <a:pt x="1024" y="689"/>
                  </a:cubicBezTo>
                  <a:cubicBezTo>
                    <a:pt x="987" y="633"/>
                    <a:pt x="987" y="633"/>
                    <a:pt x="987" y="633"/>
                  </a:cubicBezTo>
                  <a:cubicBezTo>
                    <a:pt x="856" y="1043"/>
                    <a:pt x="856" y="1043"/>
                    <a:pt x="856" y="1043"/>
                  </a:cubicBezTo>
                  <a:cubicBezTo>
                    <a:pt x="819" y="1023"/>
                    <a:pt x="819" y="1023"/>
                    <a:pt x="819" y="1023"/>
                  </a:cubicBezTo>
                  <a:cubicBezTo>
                    <a:pt x="968" y="577"/>
                    <a:pt x="968" y="577"/>
                    <a:pt x="968" y="577"/>
                  </a:cubicBezTo>
                  <a:cubicBezTo>
                    <a:pt x="931" y="521"/>
                    <a:pt x="931" y="521"/>
                    <a:pt x="931" y="521"/>
                  </a:cubicBezTo>
                  <a:cubicBezTo>
                    <a:pt x="782" y="1023"/>
                    <a:pt x="782" y="1023"/>
                    <a:pt x="782" y="1023"/>
                  </a:cubicBezTo>
                  <a:cubicBezTo>
                    <a:pt x="726" y="1005"/>
                    <a:pt x="726" y="1005"/>
                    <a:pt x="726" y="1005"/>
                  </a:cubicBezTo>
                  <a:cubicBezTo>
                    <a:pt x="894" y="465"/>
                    <a:pt x="894" y="465"/>
                    <a:pt x="894" y="465"/>
                  </a:cubicBezTo>
                  <a:cubicBezTo>
                    <a:pt x="875" y="409"/>
                    <a:pt x="875" y="409"/>
                    <a:pt x="875" y="409"/>
                  </a:cubicBezTo>
                  <a:cubicBezTo>
                    <a:pt x="689" y="986"/>
                    <a:pt x="689" y="986"/>
                    <a:pt x="689" y="986"/>
                  </a:cubicBezTo>
                  <a:cubicBezTo>
                    <a:pt x="633" y="968"/>
                    <a:pt x="633" y="968"/>
                    <a:pt x="633" y="968"/>
                  </a:cubicBezTo>
                  <a:cubicBezTo>
                    <a:pt x="838" y="353"/>
                    <a:pt x="838" y="353"/>
                    <a:pt x="838" y="353"/>
                  </a:cubicBezTo>
                  <a:cubicBezTo>
                    <a:pt x="689" y="74"/>
                    <a:pt x="689" y="74"/>
                    <a:pt x="689" y="74"/>
                  </a:cubicBezTo>
                  <a:lnTo>
                    <a:pt x="689" y="74"/>
                  </a:lnTo>
                  <a:lnTo>
                    <a:pt x="689" y="74"/>
                  </a:lnTo>
                  <a:cubicBezTo>
                    <a:pt x="447" y="0"/>
                    <a:pt x="447" y="0"/>
                    <a:pt x="447" y="0"/>
                  </a:cubicBezTo>
                  <a:lnTo>
                    <a:pt x="912" y="1526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8" name="Freeform 115"/>
            <p:cNvSpPr>
              <a:spLocks noChangeArrowheads="1"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9" name="Freeform 116"/>
            <p:cNvSpPr>
              <a:spLocks noChangeArrowheads="1"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0" name="Freeform 117"/>
            <p:cNvSpPr>
              <a:spLocks noChangeArrowheads="1"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1" name="Freeform 118"/>
            <p:cNvSpPr>
              <a:spLocks noChangeArrowheads="1"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2" name="Freeform 119"/>
            <p:cNvSpPr>
              <a:spLocks noChangeArrowheads="1"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3" name="Freeform 120"/>
            <p:cNvSpPr>
              <a:spLocks noChangeArrowheads="1"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4" name="Freeform 121"/>
            <p:cNvSpPr>
              <a:spLocks noChangeArrowheads="1"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5" name="Freeform 122"/>
            <p:cNvSpPr>
              <a:spLocks noChangeArrowheads="1"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6" name="Freeform 123"/>
            <p:cNvSpPr>
              <a:spLocks noChangeArrowheads="1"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7" name="Freeform 124"/>
            <p:cNvSpPr>
              <a:spLocks noChangeArrowheads="1"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8" name="Freeform 125"/>
            <p:cNvSpPr>
              <a:spLocks noChangeArrowheads="1"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9" name="Freeform 126"/>
            <p:cNvSpPr>
              <a:spLocks noChangeArrowheads="1"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0" name="Freeform 127"/>
            <p:cNvSpPr>
              <a:spLocks noChangeArrowheads="1"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1" name="Freeform 128"/>
            <p:cNvSpPr>
              <a:spLocks noChangeArrowheads="1"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2" name="Freeform 129"/>
            <p:cNvSpPr>
              <a:spLocks noChangeArrowheads="1"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3" name="Freeform 130"/>
            <p:cNvSpPr>
              <a:spLocks noChangeArrowheads="1"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4" name="Freeform 131"/>
            <p:cNvSpPr>
              <a:spLocks noChangeArrowheads="1"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5" name="Freeform 132"/>
            <p:cNvSpPr>
              <a:spLocks noChangeArrowheads="1"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6" name="Freeform 133"/>
            <p:cNvSpPr>
              <a:spLocks noChangeArrowheads="1"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7" name="Freeform 134"/>
            <p:cNvSpPr>
              <a:spLocks noChangeArrowheads="1"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8" name="Freeform 135"/>
            <p:cNvSpPr>
              <a:spLocks noChangeArrowheads="1"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9" name="Freeform 136"/>
            <p:cNvSpPr>
              <a:spLocks noChangeArrowheads="1"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0" name="Freeform 137"/>
            <p:cNvSpPr>
              <a:spLocks noChangeArrowheads="1"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1" name="Freeform 138"/>
            <p:cNvSpPr>
              <a:spLocks noChangeArrowheads="1"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2" name="Freeform 139"/>
            <p:cNvSpPr>
              <a:spLocks noChangeArrowheads="1"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3" name="Freeform 140"/>
            <p:cNvSpPr>
              <a:spLocks noChangeArrowheads="1"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4" name="Freeform 141"/>
            <p:cNvSpPr>
              <a:spLocks noChangeArrowheads="1"/>
            </p:cNvSpPr>
            <p:nvPr/>
          </p:nvSpPr>
          <p:spPr bwMode="auto">
            <a:xfrm>
              <a:off x="6729413" y="1935163"/>
              <a:ext cx="630237" cy="925512"/>
            </a:xfrm>
            <a:custGeom>
              <a:avLst/>
              <a:gdLst>
                <a:gd name="T0" fmla="*/ 559 w 1751"/>
                <a:gd name="T1" fmla="*/ 1434 h 2570"/>
                <a:gd name="T2" fmla="*/ 689 w 1751"/>
                <a:gd name="T3" fmla="*/ 856 h 2570"/>
                <a:gd name="T4" fmla="*/ 559 w 1751"/>
                <a:gd name="T5" fmla="*/ 1434 h 2570"/>
                <a:gd name="T6" fmla="*/ 820 w 1751"/>
                <a:gd name="T7" fmla="*/ 968 h 2570"/>
                <a:gd name="T8" fmla="*/ 1434 w 1751"/>
                <a:gd name="T9" fmla="*/ 577 h 2570"/>
                <a:gd name="T10" fmla="*/ 820 w 1751"/>
                <a:gd name="T11" fmla="*/ 968 h 2570"/>
                <a:gd name="T12" fmla="*/ 782 w 1751"/>
                <a:gd name="T13" fmla="*/ 875 h 2570"/>
                <a:gd name="T14" fmla="*/ 1396 w 1751"/>
                <a:gd name="T15" fmla="*/ 503 h 2570"/>
                <a:gd name="T16" fmla="*/ 782 w 1751"/>
                <a:gd name="T17" fmla="*/ 875 h 2570"/>
                <a:gd name="T18" fmla="*/ 428 w 1751"/>
                <a:gd name="T19" fmla="*/ 856 h 2570"/>
                <a:gd name="T20" fmla="*/ 1154 w 1751"/>
                <a:gd name="T21" fmla="*/ 354 h 2570"/>
                <a:gd name="T22" fmla="*/ 428 w 1751"/>
                <a:gd name="T23" fmla="*/ 856 h 2570"/>
                <a:gd name="T24" fmla="*/ 1303 w 1751"/>
                <a:gd name="T25" fmla="*/ 0 h 2570"/>
                <a:gd name="T26" fmla="*/ 130 w 1751"/>
                <a:gd name="T27" fmla="*/ 968 h 2570"/>
                <a:gd name="T28" fmla="*/ 317 w 1751"/>
                <a:gd name="T29" fmla="*/ 1303 h 2570"/>
                <a:gd name="T30" fmla="*/ 373 w 1751"/>
                <a:gd name="T31" fmla="*/ 1415 h 2570"/>
                <a:gd name="T32" fmla="*/ 447 w 1751"/>
                <a:gd name="T33" fmla="*/ 1527 h 2570"/>
                <a:gd name="T34" fmla="*/ 503 w 1751"/>
                <a:gd name="T35" fmla="*/ 1639 h 2570"/>
                <a:gd name="T36" fmla="*/ 559 w 1751"/>
                <a:gd name="T37" fmla="*/ 1769 h 2570"/>
                <a:gd name="T38" fmla="*/ 633 w 1751"/>
                <a:gd name="T39" fmla="*/ 1880 h 2570"/>
                <a:gd name="T40" fmla="*/ 745 w 1751"/>
                <a:gd name="T41" fmla="*/ 2122 h 2570"/>
                <a:gd name="T42" fmla="*/ 820 w 1751"/>
                <a:gd name="T43" fmla="*/ 2234 h 2570"/>
                <a:gd name="T44" fmla="*/ 875 w 1751"/>
                <a:gd name="T45" fmla="*/ 2346 h 2570"/>
                <a:gd name="T46" fmla="*/ 931 w 1751"/>
                <a:gd name="T47" fmla="*/ 2476 h 2570"/>
                <a:gd name="T48" fmla="*/ 987 w 1751"/>
                <a:gd name="T49" fmla="*/ 2569 h 2570"/>
                <a:gd name="T50" fmla="*/ 987 w 1751"/>
                <a:gd name="T51" fmla="*/ 2216 h 2570"/>
                <a:gd name="T52" fmla="*/ 987 w 1751"/>
                <a:gd name="T53" fmla="*/ 2216 h 2570"/>
                <a:gd name="T54" fmla="*/ 969 w 1751"/>
                <a:gd name="T55" fmla="*/ 2178 h 2570"/>
                <a:gd name="T56" fmla="*/ 987 w 1751"/>
                <a:gd name="T57" fmla="*/ 2104 h 2570"/>
                <a:gd name="T58" fmla="*/ 931 w 1751"/>
                <a:gd name="T59" fmla="*/ 2085 h 2570"/>
                <a:gd name="T60" fmla="*/ 987 w 1751"/>
                <a:gd name="T61" fmla="*/ 1993 h 2570"/>
                <a:gd name="T62" fmla="*/ 875 w 1751"/>
                <a:gd name="T63" fmla="*/ 2011 h 2570"/>
                <a:gd name="T64" fmla="*/ 987 w 1751"/>
                <a:gd name="T65" fmla="*/ 1880 h 2570"/>
                <a:gd name="T66" fmla="*/ 838 w 1751"/>
                <a:gd name="T67" fmla="*/ 1918 h 2570"/>
                <a:gd name="T68" fmla="*/ 987 w 1751"/>
                <a:gd name="T69" fmla="*/ 1788 h 2570"/>
                <a:gd name="T70" fmla="*/ 782 w 1751"/>
                <a:gd name="T71" fmla="*/ 1844 h 2570"/>
                <a:gd name="T72" fmla="*/ 987 w 1751"/>
                <a:gd name="T73" fmla="*/ 1676 h 2570"/>
                <a:gd name="T74" fmla="*/ 745 w 1751"/>
                <a:gd name="T75" fmla="*/ 1750 h 2570"/>
                <a:gd name="T76" fmla="*/ 987 w 1751"/>
                <a:gd name="T77" fmla="*/ 1564 h 2570"/>
                <a:gd name="T78" fmla="*/ 708 w 1751"/>
                <a:gd name="T79" fmla="*/ 1657 h 2570"/>
                <a:gd name="T80" fmla="*/ 987 w 1751"/>
                <a:gd name="T81" fmla="*/ 1452 h 2570"/>
                <a:gd name="T82" fmla="*/ 615 w 1751"/>
                <a:gd name="T83" fmla="*/ 1490 h 2570"/>
                <a:gd name="T84" fmla="*/ 987 w 1751"/>
                <a:gd name="T85" fmla="*/ 1248 h 2570"/>
                <a:gd name="T86" fmla="*/ 949 w 1751"/>
                <a:gd name="T87" fmla="*/ 1210 h 2570"/>
                <a:gd name="T88" fmla="*/ 987 w 1751"/>
                <a:gd name="T89" fmla="*/ 1136 h 2570"/>
                <a:gd name="T90" fmla="*/ 913 w 1751"/>
                <a:gd name="T91" fmla="*/ 1136 h 2570"/>
                <a:gd name="T92" fmla="*/ 987 w 1751"/>
                <a:gd name="T93" fmla="*/ 1024 h 2570"/>
                <a:gd name="T94" fmla="*/ 857 w 1751"/>
                <a:gd name="T95" fmla="*/ 1043 h 2570"/>
                <a:gd name="T96" fmla="*/ 1471 w 1751"/>
                <a:gd name="T97" fmla="*/ 670 h 2570"/>
                <a:gd name="T98" fmla="*/ 1154 w 1751"/>
                <a:gd name="T99" fmla="*/ 894 h 2570"/>
                <a:gd name="T100" fmla="*/ 1527 w 1751"/>
                <a:gd name="T101" fmla="*/ 745 h 2570"/>
                <a:gd name="T102" fmla="*/ 1359 w 1751"/>
                <a:gd name="T103" fmla="*/ 894 h 2570"/>
                <a:gd name="T104" fmla="*/ 1564 w 1751"/>
                <a:gd name="T105" fmla="*/ 838 h 2570"/>
                <a:gd name="T106" fmla="*/ 1564 w 1751"/>
                <a:gd name="T107" fmla="*/ 894 h 2570"/>
                <a:gd name="T108" fmla="*/ 1750 w 1751"/>
                <a:gd name="T109" fmla="*/ 875 h 2570"/>
                <a:gd name="T110" fmla="*/ 559 w 1751"/>
                <a:gd name="T111" fmla="*/ 1434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51" h="2570">
                  <a:moveTo>
                    <a:pt x="559" y="1434"/>
                  </a:moveTo>
                  <a:lnTo>
                    <a:pt x="559" y="1434"/>
                  </a:lnTo>
                  <a:cubicBezTo>
                    <a:pt x="354" y="1043"/>
                    <a:pt x="354" y="1043"/>
                    <a:pt x="354" y="1043"/>
                  </a:cubicBezTo>
                  <a:cubicBezTo>
                    <a:pt x="689" y="856"/>
                    <a:pt x="689" y="856"/>
                    <a:pt x="689" y="856"/>
                  </a:cubicBezTo>
                  <a:cubicBezTo>
                    <a:pt x="894" y="1248"/>
                    <a:pt x="894" y="1248"/>
                    <a:pt x="894" y="1248"/>
                  </a:cubicBezTo>
                  <a:cubicBezTo>
                    <a:pt x="559" y="1434"/>
                    <a:pt x="559" y="1434"/>
                    <a:pt x="559" y="1434"/>
                  </a:cubicBezTo>
                  <a:lnTo>
                    <a:pt x="820" y="968"/>
                  </a:lnTo>
                  <a:lnTo>
                    <a:pt x="820" y="968"/>
                  </a:lnTo>
                  <a:cubicBezTo>
                    <a:pt x="801" y="912"/>
                    <a:pt x="801" y="912"/>
                    <a:pt x="801" y="912"/>
                  </a:cubicBezTo>
                  <a:cubicBezTo>
                    <a:pt x="1434" y="577"/>
                    <a:pt x="1434" y="577"/>
                    <a:pt x="1434" y="577"/>
                  </a:cubicBezTo>
                  <a:cubicBezTo>
                    <a:pt x="1452" y="614"/>
                    <a:pt x="1452" y="614"/>
                    <a:pt x="1452" y="614"/>
                  </a:cubicBezTo>
                  <a:cubicBezTo>
                    <a:pt x="820" y="968"/>
                    <a:pt x="820" y="968"/>
                    <a:pt x="820" y="968"/>
                  </a:cubicBezTo>
                  <a:lnTo>
                    <a:pt x="782" y="875"/>
                  </a:lnTo>
                  <a:lnTo>
                    <a:pt x="782" y="875"/>
                  </a:lnTo>
                  <a:cubicBezTo>
                    <a:pt x="745" y="838"/>
                    <a:pt x="745" y="838"/>
                    <a:pt x="745" y="838"/>
                  </a:cubicBezTo>
                  <a:cubicBezTo>
                    <a:pt x="1396" y="503"/>
                    <a:pt x="1396" y="503"/>
                    <a:pt x="1396" y="503"/>
                  </a:cubicBezTo>
                  <a:cubicBezTo>
                    <a:pt x="1415" y="540"/>
                    <a:pt x="1415" y="540"/>
                    <a:pt x="1415" y="540"/>
                  </a:cubicBezTo>
                  <a:cubicBezTo>
                    <a:pt x="782" y="875"/>
                    <a:pt x="782" y="875"/>
                    <a:pt x="782" y="875"/>
                  </a:cubicBezTo>
                  <a:lnTo>
                    <a:pt x="428" y="856"/>
                  </a:lnTo>
                  <a:lnTo>
                    <a:pt x="428" y="856"/>
                  </a:lnTo>
                  <a:cubicBezTo>
                    <a:pt x="391" y="763"/>
                    <a:pt x="391" y="763"/>
                    <a:pt x="391" y="763"/>
                  </a:cubicBezTo>
                  <a:cubicBezTo>
                    <a:pt x="1154" y="354"/>
                    <a:pt x="1154" y="354"/>
                    <a:pt x="1154" y="354"/>
                  </a:cubicBezTo>
                  <a:cubicBezTo>
                    <a:pt x="1210" y="447"/>
                    <a:pt x="1210" y="447"/>
                    <a:pt x="1210" y="447"/>
                  </a:cubicBezTo>
                  <a:cubicBezTo>
                    <a:pt x="428" y="856"/>
                    <a:pt x="428" y="856"/>
                    <a:pt x="428" y="856"/>
                  </a:cubicBezTo>
                  <a:lnTo>
                    <a:pt x="1303" y="0"/>
                  </a:lnTo>
                  <a:lnTo>
                    <a:pt x="1303" y="0"/>
                  </a:lnTo>
                  <a:cubicBezTo>
                    <a:pt x="0" y="689"/>
                    <a:pt x="0" y="689"/>
                    <a:pt x="0" y="689"/>
                  </a:cubicBezTo>
                  <a:cubicBezTo>
                    <a:pt x="130" y="968"/>
                    <a:pt x="130" y="968"/>
                    <a:pt x="130" y="968"/>
                  </a:cubicBezTo>
                  <a:cubicBezTo>
                    <a:pt x="168" y="1024"/>
                    <a:pt x="168" y="1024"/>
                    <a:pt x="168" y="1024"/>
                  </a:cubicBezTo>
                  <a:cubicBezTo>
                    <a:pt x="317" y="1303"/>
                    <a:pt x="317" y="1303"/>
                    <a:pt x="317" y="1303"/>
                  </a:cubicBezTo>
                  <a:cubicBezTo>
                    <a:pt x="354" y="1359"/>
                    <a:pt x="354" y="1359"/>
                    <a:pt x="354" y="1359"/>
                  </a:cubicBezTo>
                  <a:cubicBezTo>
                    <a:pt x="373" y="1415"/>
                    <a:pt x="373" y="1415"/>
                    <a:pt x="373" y="1415"/>
                  </a:cubicBezTo>
                  <a:cubicBezTo>
                    <a:pt x="410" y="1471"/>
                    <a:pt x="410" y="1471"/>
                    <a:pt x="410" y="1471"/>
                  </a:cubicBezTo>
                  <a:cubicBezTo>
                    <a:pt x="447" y="1527"/>
                    <a:pt x="447" y="1527"/>
                    <a:pt x="447" y="1527"/>
                  </a:cubicBezTo>
                  <a:cubicBezTo>
                    <a:pt x="466" y="1583"/>
                    <a:pt x="466" y="1583"/>
                    <a:pt x="466" y="1583"/>
                  </a:cubicBezTo>
                  <a:cubicBezTo>
                    <a:pt x="503" y="1639"/>
                    <a:pt x="503" y="1639"/>
                    <a:pt x="503" y="1639"/>
                  </a:cubicBezTo>
                  <a:cubicBezTo>
                    <a:pt x="540" y="1713"/>
                    <a:pt x="540" y="1713"/>
                    <a:pt x="540" y="1713"/>
                  </a:cubicBezTo>
                  <a:cubicBezTo>
                    <a:pt x="559" y="1769"/>
                    <a:pt x="559" y="1769"/>
                    <a:pt x="559" y="1769"/>
                  </a:cubicBezTo>
                  <a:cubicBezTo>
                    <a:pt x="596" y="1824"/>
                    <a:pt x="596" y="1824"/>
                    <a:pt x="596" y="1824"/>
                  </a:cubicBezTo>
                  <a:cubicBezTo>
                    <a:pt x="633" y="1880"/>
                    <a:pt x="633" y="1880"/>
                    <a:pt x="633" y="1880"/>
                  </a:cubicBezTo>
                  <a:cubicBezTo>
                    <a:pt x="652" y="1936"/>
                    <a:pt x="652" y="1936"/>
                    <a:pt x="652" y="1936"/>
                  </a:cubicBezTo>
                  <a:cubicBezTo>
                    <a:pt x="745" y="2122"/>
                    <a:pt x="745" y="2122"/>
                    <a:pt x="745" y="2122"/>
                  </a:cubicBezTo>
                  <a:cubicBezTo>
                    <a:pt x="782" y="2178"/>
                    <a:pt x="782" y="2178"/>
                    <a:pt x="782" y="2178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38" y="2290"/>
                    <a:pt x="838" y="2290"/>
                    <a:pt x="838" y="2290"/>
                  </a:cubicBezTo>
                  <a:cubicBezTo>
                    <a:pt x="875" y="2346"/>
                    <a:pt x="875" y="2346"/>
                    <a:pt x="875" y="2346"/>
                  </a:cubicBezTo>
                  <a:cubicBezTo>
                    <a:pt x="913" y="2420"/>
                    <a:pt x="913" y="2420"/>
                    <a:pt x="913" y="2420"/>
                  </a:cubicBezTo>
                  <a:cubicBezTo>
                    <a:pt x="931" y="2476"/>
                    <a:pt x="931" y="2476"/>
                    <a:pt x="931" y="2476"/>
                  </a:cubicBezTo>
                  <a:cubicBezTo>
                    <a:pt x="969" y="2532"/>
                    <a:pt x="969" y="2532"/>
                    <a:pt x="969" y="2532"/>
                  </a:cubicBezTo>
                  <a:cubicBezTo>
                    <a:pt x="987" y="2569"/>
                    <a:pt x="987" y="2569"/>
                    <a:pt x="987" y="2569"/>
                  </a:cubicBezTo>
                  <a:lnTo>
                    <a:pt x="987" y="2569"/>
                  </a:lnTo>
                  <a:cubicBezTo>
                    <a:pt x="987" y="2216"/>
                    <a:pt x="987" y="2216"/>
                    <a:pt x="987" y="2216"/>
                  </a:cubicBezTo>
                  <a:lnTo>
                    <a:pt x="987" y="2216"/>
                  </a:lnTo>
                  <a:lnTo>
                    <a:pt x="987" y="2216"/>
                  </a:lnTo>
                  <a:cubicBezTo>
                    <a:pt x="987" y="2160"/>
                    <a:pt x="987" y="2160"/>
                    <a:pt x="987" y="2160"/>
                  </a:cubicBezTo>
                  <a:cubicBezTo>
                    <a:pt x="969" y="2178"/>
                    <a:pt x="969" y="2178"/>
                    <a:pt x="969" y="2178"/>
                  </a:cubicBezTo>
                  <a:cubicBezTo>
                    <a:pt x="949" y="2122"/>
                    <a:pt x="949" y="2122"/>
                    <a:pt x="949" y="2122"/>
                  </a:cubicBezTo>
                  <a:cubicBezTo>
                    <a:pt x="987" y="2104"/>
                    <a:pt x="987" y="2104"/>
                    <a:pt x="987" y="2104"/>
                  </a:cubicBezTo>
                  <a:cubicBezTo>
                    <a:pt x="987" y="2048"/>
                    <a:pt x="987" y="2048"/>
                    <a:pt x="987" y="2048"/>
                  </a:cubicBezTo>
                  <a:cubicBezTo>
                    <a:pt x="931" y="2085"/>
                    <a:pt x="931" y="2085"/>
                    <a:pt x="931" y="2085"/>
                  </a:cubicBezTo>
                  <a:cubicBezTo>
                    <a:pt x="894" y="2048"/>
                    <a:pt x="894" y="2048"/>
                    <a:pt x="894" y="2048"/>
                  </a:cubicBezTo>
                  <a:cubicBezTo>
                    <a:pt x="987" y="1993"/>
                    <a:pt x="987" y="1993"/>
                    <a:pt x="987" y="1993"/>
                  </a:cubicBezTo>
                  <a:cubicBezTo>
                    <a:pt x="987" y="1936"/>
                    <a:pt x="987" y="1936"/>
                    <a:pt x="987" y="1936"/>
                  </a:cubicBezTo>
                  <a:cubicBezTo>
                    <a:pt x="875" y="2011"/>
                    <a:pt x="875" y="2011"/>
                    <a:pt x="875" y="2011"/>
                  </a:cubicBezTo>
                  <a:cubicBezTo>
                    <a:pt x="857" y="1955"/>
                    <a:pt x="857" y="1955"/>
                    <a:pt x="857" y="1955"/>
                  </a:cubicBezTo>
                  <a:cubicBezTo>
                    <a:pt x="987" y="1880"/>
                    <a:pt x="987" y="1880"/>
                    <a:pt x="987" y="1880"/>
                  </a:cubicBezTo>
                  <a:cubicBezTo>
                    <a:pt x="987" y="1824"/>
                    <a:pt x="987" y="1824"/>
                    <a:pt x="987" y="1824"/>
                  </a:cubicBezTo>
                  <a:cubicBezTo>
                    <a:pt x="838" y="1918"/>
                    <a:pt x="838" y="1918"/>
                    <a:pt x="838" y="1918"/>
                  </a:cubicBezTo>
                  <a:cubicBezTo>
                    <a:pt x="820" y="1880"/>
                    <a:pt x="820" y="1880"/>
                    <a:pt x="820" y="1880"/>
                  </a:cubicBezTo>
                  <a:cubicBezTo>
                    <a:pt x="987" y="1788"/>
                    <a:pt x="987" y="1788"/>
                    <a:pt x="987" y="1788"/>
                  </a:cubicBezTo>
                  <a:cubicBezTo>
                    <a:pt x="987" y="1732"/>
                    <a:pt x="987" y="1732"/>
                    <a:pt x="987" y="1732"/>
                  </a:cubicBezTo>
                  <a:cubicBezTo>
                    <a:pt x="782" y="1844"/>
                    <a:pt x="782" y="1844"/>
                    <a:pt x="782" y="1844"/>
                  </a:cubicBezTo>
                  <a:cubicBezTo>
                    <a:pt x="764" y="1788"/>
                    <a:pt x="764" y="1788"/>
                    <a:pt x="764" y="1788"/>
                  </a:cubicBezTo>
                  <a:cubicBezTo>
                    <a:pt x="987" y="1676"/>
                    <a:pt x="987" y="1676"/>
                    <a:pt x="987" y="1676"/>
                  </a:cubicBezTo>
                  <a:cubicBezTo>
                    <a:pt x="987" y="1620"/>
                    <a:pt x="987" y="1620"/>
                    <a:pt x="987" y="1620"/>
                  </a:cubicBezTo>
                  <a:cubicBezTo>
                    <a:pt x="745" y="1750"/>
                    <a:pt x="745" y="1750"/>
                    <a:pt x="745" y="1750"/>
                  </a:cubicBezTo>
                  <a:cubicBezTo>
                    <a:pt x="726" y="1713"/>
                    <a:pt x="726" y="1713"/>
                    <a:pt x="726" y="1713"/>
                  </a:cubicBezTo>
                  <a:cubicBezTo>
                    <a:pt x="987" y="1564"/>
                    <a:pt x="987" y="1564"/>
                    <a:pt x="987" y="1564"/>
                  </a:cubicBezTo>
                  <a:cubicBezTo>
                    <a:pt x="987" y="1508"/>
                    <a:pt x="987" y="1508"/>
                    <a:pt x="987" y="1508"/>
                  </a:cubicBezTo>
                  <a:cubicBezTo>
                    <a:pt x="708" y="1657"/>
                    <a:pt x="708" y="1657"/>
                    <a:pt x="708" y="1657"/>
                  </a:cubicBezTo>
                  <a:cubicBezTo>
                    <a:pt x="671" y="1620"/>
                    <a:pt x="671" y="1620"/>
                    <a:pt x="671" y="1620"/>
                  </a:cubicBezTo>
                  <a:cubicBezTo>
                    <a:pt x="987" y="1452"/>
                    <a:pt x="987" y="1452"/>
                    <a:pt x="987" y="1452"/>
                  </a:cubicBezTo>
                  <a:cubicBezTo>
                    <a:pt x="987" y="1303"/>
                    <a:pt x="987" y="1303"/>
                    <a:pt x="987" y="1303"/>
                  </a:cubicBezTo>
                  <a:cubicBezTo>
                    <a:pt x="615" y="1490"/>
                    <a:pt x="615" y="1490"/>
                    <a:pt x="615" y="1490"/>
                  </a:cubicBezTo>
                  <a:cubicBezTo>
                    <a:pt x="596" y="1452"/>
                    <a:pt x="596" y="1452"/>
                    <a:pt x="596" y="1452"/>
                  </a:cubicBezTo>
                  <a:cubicBezTo>
                    <a:pt x="987" y="1248"/>
                    <a:pt x="987" y="1248"/>
                    <a:pt x="987" y="1248"/>
                  </a:cubicBezTo>
                  <a:cubicBezTo>
                    <a:pt x="987" y="1192"/>
                    <a:pt x="987" y="1192"/>
                    <a:pt x="987" y="1192"/>
                  </a:cubicBezTo>
                  <a:cubicBezTo>
                    <a:pt x="949" y="1210"/>
                    <a:pt x="949" y="1210"/>
                    <a:pt x="949" y="1210"/>
                  </a:cubicBezTo>
                  <a:cubicBezTo>
                    <a:pt x="931" y="1173"/>
                    <a:pt x="931" y="1173"/>
                    <a:pt x="931" y="1173"/>
                  </a:cubicBezTo>
                  <a:cubicBezTo>
                    <a:pt x="987" y="1136"/>
                    <a:pt x="987" y="1136"/>
                    <a:pt x="987" y="1136"/>
                  </a:cubicBezTo>
                  <a:cubicBezTo>
                    <a:pt x="987" y="1080"/>
                    <a:pt x="987" y="1080"/>
                    <a:pt x="987" y="1080"/>
                  </a:cubicBezTo>
                  <a:cubicBezTo>
                    <a:pt x="913" y="1136"/>
                    <a:pt x="913" y="1136"/>
                    <a:pt x="913" y="1136"/>
                  </a:cubicBezTo>
                  <a:cubicBezTo>
                    <a:pt x="894" y="1080"/>
                    <a:pt x="894" y="1080"/>
                    <a:pt x="894" y="1080"/>
                  </a:cubicBezTo>
                  <a:cubicBezTo>
                    <a:pt x="987" y="1024"/>
                    <a:pt x="987" y="1024"/>
                    <a:pt x="987" y="1024"/>
                  </a:cubicBezTo>
                  <a:cubicBezTo>
                    <a:pt x="1005" y="1005"/>
                    <a:pt x="1005" y="987"/>
                    <a:pt x="1024" y="968"/>
                  </a:cubicBezTo>
                  <a:cubicBezTo>
                    <a:pt x="857" y="1043"/>
                    <a:pt x="857" y="1043"/>
                    <a:pt x="857" y="1043"/>
                  </a:cubicBezTo>
                  <a:cubicBezTo>
                    <a:pt x="838" y="1005"/>
                    <a:pt x="838" y="1005"/>
                    <a:pt x="838" y="1005"/>
                  </a:cubicBezTo>
                  <a:cubicBezTo>
                    <a:pt x="1471" y="670"/>
                    <a:pt x="1471" y="670"/>
                    <a:pt x="1471" y="670"/>
                  </a:cubicBezTo>
                  <a:cubicBezTo>
                    <a:pt x="1490" y="707"/>
                    <a:pt x="1490" y="707"/>
                    <a:pt x="1490" y="707"/>
                  </a:cubicBezTo>
                  <a:cubicBezTo>
                    <a:pt x="1154" y="894"/>
                    <a:pt x="1154" y="894"/>
                    <a:pt x="1154" y="894"/>
                  </a:cubicBezTo>
                  <a:cubicBezTo>
                    <a:pt x="1247" y="894"/>
                    <a:pt x="1247" y="894"/>
                    <a:pt x="1247" y="894"/>
                  </a:cubicBezTo>
                  <a:cubicBezTo>
                    <a:pt x="1527" y="745"/>
                    <a:pt x="1527" y="745"/>
                    <a:pt x="1527" y="745"/>
                  </a:cubicBezTo>
                  <a:cubicBezTo>
                    <a:pt x="1545" y="782"/>
                    <a:pt x="1545" y="782"/>
                    <a:pt x="1545" y="782"/>
                  </a:cubicBezTo>
                  <a:cubicBezTo>
                    <a:pt x="1359" y="894"/>
                    <a:pt x="1359" y="894"/>
                    <a:pt x="1359" y="894"/>
                  </a:cubicBezTo>
                  <a:cubicBezTo>
                    <a:pt x="1452" y="894"/>
                    <a:pt x="1452" y="894"/>
                    <a:pt x="1452" y="894"/>
                  </a:cubicBezTo>
                  <a:cubicBezTo>
                    <a:pt x="1564" y="838"/>
                    <a:pt x="1564" y="838"/>
                    <a:pt x="1564" y="838"/>
                  </a:cubicBezTo>
                  <a:cubicBezTo>
                    <a:pt x="1583" y="875"/>
                    <a:pt x="1583" y="875"/>
                    <a:pt x="1583" y="875"/>
                  </a:cubicBezTo>
                  <a:cubicBezTo>
                    <a:pt x="1564" y="894"/>
                    <a:pt x="1564" y="894"/>
                    <a:pt x="1564" y="894"/>
                  </a:cubicBezTo>
                  <a:cubicBezTo>
                    <a:pt x="1750" y="894"/>
                    <a:pt x="1750" y="894"/>
                    <a:pt x="1750" y="894"/>
                  </a:cubicBezTo>
                  <a:cubicBezTo>
                    <a:pt x="1750" y="875"/>
                    <a:pt x="1750" y="875"/>
                    <a:pt x="1750" y="875"/>
                  </a:cubicBezTo>
                  <a:cubicBezTo>
                    <a:pt x="1303" y="0"/>
                    <a:pt x="1303" y="0"/>
                    <a:pt x="1303" y="0"/>
                  </a:cubicBezTo>
                  <a:lnTo>
                    <a:pt x="559" y="1434"/>
                  </a:lnTo>
                </a:path>
              </a:pathLst>
            </a:custGeom>
            <a:solidFill>
              <a:srgbClr val="E1E6E7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5" name="Freeform 142"/>
            <p:cNvSpPr>
              <a:spLocks noChangeArrowheads="1"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6" name="Freeform 143"/>
            <p:cNvSpPr>
              <a:spLocks noChangeArrowheads="1"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7" name="Freeform 144"/>
            <p:cNvSpPr>
              <a:spLocks noChangeArrowheads="1"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8" name="Freeform 145"/>
            <p:cNvSpPr>
              <a:spLocks noChangeArrowheads="1"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9" name="Freeform 146"/>
            <p:cNvSpPr>
              <a:spLocks noChangeArrowheads="1"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0" name="Freeform 147"/>
            <p:cNvSpPr>
              <a:spLocks noChangeArrowheads="1"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1" name="Freeform 148"/>
            <p:cNvSpPr>
              <a:spLocks noChangeArrowheads="1"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2" name="Freeform 149"/>
            <p:cNvSpPr>
              <a:spLocks noChangeArrowheads="1"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3" name="Freeform 150"/>
            <p:cNvSpPr>
              <a:spLocks noChangeArrowheads="1"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33 w 653"/>
                <a:gd name="T1" fmla="*/ 0 h 374"/>
                <a:gd name="T2" fmla="*/ 633 w 653"/>
                <a:gd name="T3" fmla="*/ 0 h 374"/>
                <a:gd name="T4" fmla="*/ 0 w 653"/>
                <a:gd name="T5" fmla="*/ 335 h 374"/>
                <a:gd name="T6" fmla="*/ 19 w 653"/>
                <a:gd name="T7" fmla="*/ 373 h 374"/>
                <a:gd name="T8" fmla="*/ 186 w 653"/>
                <a:gd name="T9" fmla="*/ 298 h 374"/>
                <a:gd name="T10" fmla="*/ 316 w 653"/>
                <a:gd name="T11" fmla="*/ 224 h 374"/>
                <a:gd name="T12" fmla="*/ 316 w 653"/>
                <a:gd name="T13" fmla="*/ 224 h 374"/>
                <a:gd name="T14" fmla="*/ 652 w 653"/>
                <a:gd name="T15" fmla="*/ 37 h 374"/>
                <a:gd name="T16" fmla="*/ 633 w 653"/>
                <a:gd name="T17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3" h="374">
                  <a:moveTo>
                    <a:pt x="633" y="0"/>
                  </a:moveTo>
                  <a:lnTo>
                    <a:pt x="633" y="0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73"/>
                    <a:pt x="19" y="373"/>
                    <a:pt x="19" y="373"/>
                  </a:cubicBezTo>
                  <a:cubicBezTo>
                    <a:pt x="186" y="298"/>
                    <a:pt x="186" y="298"/>
                    <a:pt x="186" y="298"/>
                  </a:cubicBezTo>
                  <a:cubicBezTo>
                    <a:pt x="205" y="242"/>
                    <a:pt x="260" y="224"/>
                    <a:pt x="316" y="224"/>
                  </a:cubicBezTo>
                  <a:lnTo>
                    <a:pt x="316" y="224"/>
                  </a:lnTo>
                  <a:cubicBezTo>
                    <a:pt x="652" y="37"/>
                    <a:pt x="652" y="37"/>
                    <a:pt x="652" y="37"/>
                  </a:cubicBezTo>
                  <a:cubicBezTo>
                    <a:pt x="633" y="0"/>
                    <a:pt x="633" y="0"/>
                    <a:pt x="633" y="0"/>
                  </a:cubicBez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" name="Freeform 151"/>
            <p:cNvSpPr>
              <a:spLocks noChangeArrowheads="1"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93 w 652"/>
                <a:gd name="T1" fmla="*/ 279 h 392"/>
                <a:gd name="T2" fmla="*/ 93 w 652"/>
                <a:gd name="T3" fmla="*/ 279 h 392"/>
                <a:gd name="T4" fmla="*/ 0 w 652"/>
                <a:gd name="T5" fmla="*/ 335 h 392"/>
                <a:gd name="T6" fmla="*/ 19 w 652"/>
                <a:gd name="T7" fmla="*/ 391 h 392"/>
                <a:gd name="T8" fmla="*/ 93 w 652"/>
                <a:gd name="T9" fmla="*/ 335 h 392"/>
                <a:gd name="T10" fmla="*/ 93 w 652"/>
                <a:gd name="T11" fmla="*/ 298 h 392"/>
                <a:gd name="T12" fmla="*/ 93 w 652"/>
                <a:gd name="T13" fmla="*/ 298 h 392"/>
                <a:gd name="T14" fmla="*/ 93 w 652"/>
                <a:gd name="T15" fmla="*/ 298 h 392"/>
                <a:gd name="T16" fmla="*/ 93 w 652"/>
                <a:gd name="T17" fmla="*/ 279 h 392"/>
                <a:gd name="T18" fmla="*/ 633 w 652"/>
                <a:gd name="T19" fmla="*/ 0 h 392"/>
                <a:gd name="T20" fmla="*/ 633 w 652"/>
                <a:gd name="T21" fmla="*/ 0 h 392"/>
                <a:gd name="T22" fmla="*/ 353 w 652"/>
                <a:gd name="T23" fmla="*/ 149 h 392"/>
                <a:gd name="T24" fmla="*/ 465 w 652"/>
                <a:gd name="T25" fmla="*/ 149 h 392"/>
                <a:gd name="T26" fmla="*/ 651 w 652"/>
                <a:gd name="T27" fmla="*/ 37 h 392"/>
                <a:gd name="T28" fmla="*/ 633 w 652"/>
                <a:gd name="T29" fmla="*/ 0 h 392"/>
                <a:gd name="T30" fmla="*/ 93 w 652"/>
                <a:gd name="T31" fmla="*/ 27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392">
                  <a:moveTo>
                    <a:pt x="93" y="279"/>
                  </a:moveTo>
                  <a:lnTo>
                    <a:pt x="93" y="279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91"/>
                    <a:pt x="19" y="391"/>
                    <a:pt x="19" y="391"/>
                  </a:cubicBezTo>
                  <a:cubicBezTo>
                    <a:pt x="93" y="335"/>
                    <a:pt x="93" y="335"/>
                    <a:pt x="93" y="335"/>
                  </a:cubicBezTo>
                  <a:cubicBezTo>
                    <a:pt x="93" y="298"/>
                    <a:pt x="93" y="298"/>
                    <a:pt x="93" y="298"/>
                  </a:cubicBezTo>
                  <a:lnTo>
                    <a:pt x="93" y="298"/>
                  </a:lnTo>
                  <a:lnTo>
                    <a:pt x="93" y="298"/>
                  </a:lnTo>
                  <a:cubicBezTo>
                    <a:pt x="93" y="298"/>
                    <a:pt x="93" y="298"/>
                    <a:pt x="93" y="279"/>
                  </a:cubicBezTo>
                  <a:lnTo>
                    <a:pt x="633" y="0"/>
                  </a:lnTo>
                  <a:lnTo>
                    <a:pt x="633" y="0"/>
                  </a:lnTo>
                  <a:cubicBezTo>
                    <a:pt x="353" y="149"/>
                    <a:pt x="353" y="149"/>
                    <a:pt x="353" y="149"/>
                  </a:cubicBezTo>
                  <a:cubicBezTo>
                    <a:pt x="465" y="149"/>
                    <a:pt x="465" y="149"/>
                    <a:pt x="465" y="149"/>
                  </a:cubicBezTo>
                  <a:cubicBezTo>
                    <a:pt x="651" y="37"/>
                    <a:pt x="651" y="37"/>
                    <a:pt x="651" y="37"/>
                  </a:cubicBezTo>
                  <a:cubicBezTo>
                    <a:pt x="633" y="0"/>
                    <a:pt x="633" y="0"/>
                    <a:pt x="633" y="0"/>
                  </a:cubicBezTo>
                  <a:lnTo>
                    <a:pt x="93" y="279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5" name="Freeform 152"/>
            <p:cNvSpPr>
              <a:spLocks noChangeArrowheads="1"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56 w 653"/>
                <a:gd name="T1" fmla="*/ 298 h 373"/>
                <a:gd name="T2" fmla="*/ 0 w 653"/>
                <a:gd name="T3" fmla="*/ 335 h 373"/>
                <a:gd name="T4" fmla="*/ 18 w 653"/>
                <a:gd name="T5" fmla="*/ 372 h 373"/>
                <a:gd name="T6" fmla="*/ 56 w 653"/>
                <a:gd name="T7" fmla="*/ 354 h 373"/>
                <a:gd name="T8" fmla="*/ 56 w 653"/>
                <a:gd name="T9" fmla="*/ 298 h 373"/>
                <a:gd name="T10" fmla="*/ 633 w 653"/>
                <a:gd name="T11" fmla="*/ 0 h 373"/>
                <a:gd name="T12" fmla="*/ 521 w 653"/>
                <a:gd name="T13" fmla="*/ 56 h 373"/>
                <a:gd name="T14" fmla="*/ 633 w 653"/>
                <a:gd name="T15" fmla="*/ 56 h 373"/>
                <a:gd name="T16" fmla="*/ 652 w 653"/>
                <a:gd name="T17" fmla="*/ 37 h 373"/>
                <a:gd name="T18" fmla="*/ 633 w 653"/>
                <a:gd name="T1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3" h="373">
                  <a:moveTo>
                    <a:pt x="56" y="298"/>
                  </a:moveTo>
                  <a:lnTo>
                    <a:pt x="0" y="335"/>
                  </a:lnTo>
                  <a:lnTo>
                    <a:pt x="18" y="372"/>
                  </a:lnTo>
                  <a:lnTo>
                    <a:pt x="56" y="354"/>
                  </a:lnTo>
                  <a:lnTo>
                    <a:pt x="56" y="298"/>
                  </a:lnTo>
                  <a:close/>
                  <a:moveTo>
                    <a:pt x="633" y="0"/>
                  </a:moveTo>
                  <a:lnTo>
                    <a:pt x="521" y="56"/>
                  </a:lnTo>
                  <a:lnTo>
                    <a:pt x="633" y="56"/>
                  </a:lnTo>
                  <a:lnTo>
                    <a:pt x="652" y="37"/>
                  </a:lnTo>
                  <a:lnTo>
                    <a:pt x="633" y="0"/>
                  </a:lnTo>
                  <a:close/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" name="Freeform 153"/>
            <p:cNvSpPr>
              <a:spLocks noChangeArrowheads="1"/>
            </p:cNvSpPr>
            <p:nvPr/>
          </p:nvSpPr>
          <p:spPr bwMode="auto">
            <a:xfrm>
              <a:off x="7064375" y="2344738"/>
              <a:ext cx="20638" cy="26987"/>
            </a:xfrm>
            <a:custGeom>
              <a:avLst/>
              <a:gdLst>
                <a:gd name="T0" fmla="*/ 56 w 57"/>
                <a:gd name="T1" fmla="*/ 0 h 75"/>
                <a:gd name="T2" fmla="*/ 0 w 57"/>
                <a:gd name="T3" fmla="*/ 37 h 75"/>
                <a:gd name="T4" fmla="*/ 18 w 57"/>
                <a:gd name="T5" fmla="*/ 74 h 75"/>
                <a:gd name="T6" fmla="*/ 56 w 57"/>
                <a:gd name="T7" fmla="*/ 56 h 75"/>
                <a:gd name="T8" fmla="*/ 56 w 57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75">
                  <a:moveTo>
                    <a:pt x="56" y="0"/>
                  </a:moveTo>
                  <a:lnTo>
                    <a:pt x="0" y="37"/>
                  </a:lnTo>
                  <a:lnTo>
                    <a:pt x="18" y="74"/>
                  </a:lnTo>
                  <a:lnTo>
                    <a:pt x="56" y="56"/>
                  </a:lnTo>
                  <a:lnTo>
                    <a:pt x="5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" name="Freeform 154"/>
            <p:cNvSpPr>
              <a:spLocks noChangeArrowheads="1"/>
            </p:cNvSpPr>
            <p:nvPr/>
          </p:nvSpPr>
          <p:spPr bwMode="auto">
            <a:xfrm>
              <a:off x="7251700" y="2236788"/>
              <a:ext cx="47625" cy="20637"/>
            </a:xfrm>
            <a:custGeom>
              <a:avLst/>
              <a:gdLst>
                <a:gd name="T0" fmla="*/ 112 w 132"/>
                <a:gd name="T1" fmla="*/ 0 h 57"/>
                <a:gd name="T2" fmla="*/ 0 w 132"/>
                <a:gd name="T3" fmla="*/ 56 h 57"/>
                <a:gd name="T4" fmla="*/ 112 w 132"/>
                <a:gd name="T5" fmla="*/ 56 h 57"/>
                <a:gd name="T6" fmla="*/ 131 w 132"/>
                <a:gd name="T7" fmla="*/ 37 h 57"/>
                <a:gd name="T8" fmla="*/ 112 w 132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57">
                  <a:moveTo>
                    <a:pt x="112" y="0"/>
                  </a:moveTo>
                  <a:lnTo>
                    <a:pt x="0" y="56"/>
                  </a:lnTo>
                  <a:lnTo>
                    <a:pt x="112" y="56"/>
                  </a:lnTo>
                  <a:lnTo>
                    <a:pt x="131" y="37"/>
                  </a:lnTo>
                  <a:lnTo>
                    <a:pt x="112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8" name="Freeform 155"/>
            <p:cNvSpPr>
              <a:spLocks noChangeArrowheads="1"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9" name="Freeform 156"/>
            <p:cNvSpPr>
              <a:spLocks noChangeArrowheads="1"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0" name="Freeform 157"/>
            <p:cNvSpPr>
              <a:spLocks noChangeArrowheads="1"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1" name="Freeform 158"/>
            <p:cNvSpPr>
              <a:spLocks noChangeArrowheads="1"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" name="Freeform 159"/>
            <p:cNvSpPr>
              <a:spLocks noChangeArrowheads="1"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" name="Freeform 160"/>
            <p:cNvSpPr>
              <a:spLocks noChangeArrowheads="1"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" name="Freeform 161"/>
            <p:cNvSpPr>
              <a:spLocks noChangeArrowheads="1"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" name="Freeform 162"/>
            <p:cNvSpPr>
              <a:spLocks noChangeArrowheads="1"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" name="Freeform 163"/>
            <p:cNvSpPr>
              <a:spLocks noChangeArrowheads="1"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7" name="Freeform 164"/>
            <p:cNvSpPr>
              <a:spLocks noChangeArrowheads="1"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8" name="Freeform 165"/>
            <p:cNvSpPr>
              <a:spLocks noChangeArrowheads="1"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9" name="Freeform 166"/>
            <p:cNvSpPr>
              <a:spLocks noChangeArrowheads="1"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0" name="Freeform 167"/>
            <p:cNvSpPr>
              <a:spLocks noChangeArrowheads="1"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1" name="Freeform 168"/>
            <p:cNvSpPr>
              <a:spLocks noChangeArrowheads="1"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2" name="Freeform 169"/>
            <p:cNvSpPr>
              <a:spLocks noChangeArrowheads="1"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3" name="Freeform 170"/>
            <p:cNvSpPr>
              <a:spLocks noChangeArrowheads="1"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4" name="Freeform 171"/>
            <p:cNvSpPr>
              <a:spLocks noChangeArrowheads="1"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5" name="Freeform 172"/>
            <p:cNvSpPr>
              <a:spLocks noChangeArrowheads="1"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6" name="Freeform 173"/>
            <p:cNvSpPr>
              <a:spLocks noChangeArrowheads="1"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7" name="Freeform 174"/>
            <p:cNvSpPr>
              <a:spLocks noChangeArrowheads="1"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" name="Freeform 175"/>
            <p:cNvSpPr>
              <a:spLocks noChangeArrowheads="1"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9" name="Freeform 176"/>
            <p:cNvSpPr>
              <a:spLocks noChangeArrowheads="1"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0" name="Freeform 177"/>
            <p:cNvSpPr>
              <a:spLocks noChangeArrowheads="1"/>
            </p:cNvSpPr>
            <p:nvPr/>
          </p:nvSpPr>
          <p:spPr bwMode="auto">
            <a:xfrm>
              <a:off x="7358063" y="2116138"/>
              <a:ext cx="536575" cy="141287"/>
            </a:xfrm>
            <a:custGeom>
              <a:avLst/>
              <a:gdLst>
                <a:gd name="T0" fmla="*/ 1341 w 1491"/>
                <a:gd name="T1" fmla="*/ 0 h 392"/>
                <a:gd name="T2" fmla="*/ 1341 w 1491"/>
                <a:gd name="T3" fmla="*/ 0 h 392"/>
                <a:gd name="T4" fmla="*/ 168 w 1491"/>
                <a:gd name="T5" fmla="*/ 0 h 392"/>
                <a:gd name="T6" fmla="*/ 0 w 1491"/>
                <a:gd name="T7" fmla="*/ 149 h 392"/>
                <a:gd name="T8" fmla="*/ 0 w 1491"/>
                <a:gd name="T9" fmla="*/ 372 h 392"/>
                <a:gd name="T10" fmla="*/ 0 w 1491"/>
                <a:gd name="T11" fmla="*/ 372 h 392"/>
                <a:gd name="T12" fmla="*/ 0 w 1491"/>
                <a:gd name="T13" fmla="*/ 391 h 392"/>
                <a:gd name="T14" fmla="*/ 38 w 1491"/>
                <a:gd name="T15" fmla="*/ 391 h 392"/>
                <a:gd name="T16" fmla="*/ 38 w 1491"/>
                <a:gd name="T17" fmla="*/ 335 h 392"/>
                <a:gd name="T18" fmla="*/ 38 w 1491"/>
                <a:gd name="T19" fmla="*/ 335 h 392"/>
                <a:gd name="T20" fmla="*/ 187 w 1491"/>
                <a:gd name="T21" fmla="*/ 186 h 392"/>
                <a:gd name="T22" fmla="*/ 1323 w 1491"/>
                <a:gd name="T23" fmla="*/ 186 h 392"/>
                <a:gd name="T24" fmla="*/ 1472 w 1491"/>
                <a:gd name="T25" fmla="*/ 335 h 392"/>
                <a:gd name="T26" fmla="*/ 1472 w 1491"/>
                <a:gd name="T27" fmla="*/ 391 h 392"/>
                <a:gd name="T28" fmla="*/ 1490 w 1491"/>
                <a:gd name="T29" fmla="*/ 391 h 392"/>
                <a:gd name="T30" fmla="*/ 1490 w 1491"/>
                <a:gd name="T31" fmla="*/ 149 h 392"/>
                <a:gd name="T32" fmla="*/ 1341 w 1491"/>
                <a:gd name="T3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91" h="392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372"/>
                    <a:pt x="0" y="372"/>
                    <a:pt x="0" y="372"/>
                  </a:cubicBezTo>
                  <a:lnTo>
                    <a:pt x="0" y="372"/>
                  </a:lnTo>
                  <a:cubicBezTo>
                    <a:pt x="0" y="391"/>
                    <a:pt x="0" y="391"/>
                    <a:pt x="0" y="391"/>
                  </a:cubicBezTo>
                  <a:cubicBezTo>
                    <a:pt x="38" y="391"/>
                    <a:pt x="38" y="391"/>
                    <a:pt x="38" y="391"/>
                  </a:cubicBezTo>
                  <a:cubicBezTo>
                    <a:pt x="38" y="335"/>
                    <a:pt x="38" y="335"/>
                    <a:pt x="38" y="335"/>
                  </a:cubicBezTo>
                  <a:lnTo>
                    <a:pt x="38" y="335"/>
                  </a:ln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391"/>
                    <a:pt x="1472" y="391"/>
                    <a:pt x="1472" y="391"/>
                  </a:cubicBezTo>
                  <a:cubicBezTo>
                    <a:pt x="1490" y="391"/>
                    <a:pt x="1490" y="391"/>
                    <a:pt x="1490" y="391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rgbClr val="28374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1" name="Freeform 178"/>
            <p:cNvSpPr>
              <a:spLocks noChangeArrowheads="1"/>
            </p:cNvSpPr>
            <p:nvPr/>
          </p:nvSpPr>
          <p:spPr bwMode="auto">
            <a:xfrm>
              <a:off x="7083425" y="2311400"/>
              <a:ext cx="1092200" cy="696913"/>
            </a:xfrm>
            <a:custGeom>
              <a:avLst/>
              <a:gdLst>
                <a:gd name="T0" fmla="*/ 0 w 3036"/>
                <a:gd name="T1" fmla="*/ 0 h 1936"/>
                <a:gd name="T2" fmla="*/ 0 w 3036"/>
                <a:gd name="T3" fmla="*/ 0 h 1936"/>
                <a:gd name="T4" fmla="*/ 0 w 3036"/>
                <a:gd name="T5" fmla="*/ 0 h 1936"/>
                <a:gd name="T6" fmla="*/ 0 w 3036"/>
                <a:gd name="T7" fmla="*/ 37 h 1936"/>
                <a:gd name="T8" fmla="*/ 0 w 3036"/>
                <a:gd name="T9" fmla="*/ 93 h 1936"/>
                <a:gd name="T10" fmla="*/ 0 w 3036"/>
                <a:gd name="T11" fmla="*/ 149 h 1936"/>
                <a:gd name="T12" fmla="*/ 0 w 3036"/>
                <a:gd name="T13" fmla="*/ 205 h 1936"/>
                <a:gd name="T14" fmla="*/ 0 w 3036"/>
                <a:gd name="T15" fmla="*/ 260 h 1936"/>
                <a:gd name="T16" fmla="*/ 0 w 3036"/>
                <a:gd name="T17" fmla="*/ 409 h 1936"/>
                <a:gd name="T18" fmla="*/ 0 w 3036"/>
                <a:gd name="T19" fmla="*/ 465 h 1936"/>
                <a:gd name="T20" fmla="*/ 0 w 3036"/>
                <a:gd name="T21" fmla="*/ 521 h 1936"/>
                <a:gd name="T22" fmla="*/ 0 w 3036"/>
                <a:gd name="T23" fmla="*/ 577 h 1936"/>
                <a:gd name="T24" fmla="*/ 0 w 3036"/>
                <a:gd name="T25" fmla="*/ 633 h 1936"/>
                <a:gd name="T26" fmla="*/ 0 w 3036"/>
                <a:gd name="T27" fmla="*/ 689 h 1936"/>
                <a:gd name="T28" fmla="*/ 0 w 3036"/>
                <a:gd name="T29" fmla="*/ 745 h 1936"/>
                <a:gd name="T30" fmla="*/ 0 w 3036"/>
                <a:gd name="T31" fmla="*/ 781 h 1936"/>
                <a:gd name="T32" fmla="*/ 0 w 3036"/>
                <a:gd name="T33" fmla="*/ 837 h 1936"/>
                <a:gd name="T34" fmla="*/ 0 w 3036"/>
                <a:gd name="T35" fmla="*/ 893 h 1936"/>
                <a:gd name="T36" fmla="*/ 0 w 3036"/>
                <a:gd name="T37" fmla="*/ 950 h 1936"/>
                <a:gd name="T38" fmla="*/ 0 w 3036"/>
                <a:gd name="T39" fmla="*/ 1005 h 1936"/>
                <a:gd name="T40" fmla="*/ 0 w 3036"/>
                <a:gd name="T41" fmla="*/ 1061 h 1936"/>
                <a:gd name="T42" fmla="*/ 0 w 3036"/>
                <a:gd name="T43" fmla="*/ 1117 h 1936"/>
                <a:gd name="T44" fmla="*/ 0 w 3036"/>
                <a:gd name="T45" fmla="*/ 1173 h 1936"/>
                <a:gd name="T46" fmla="*/ 0 w 3036"/>
                <a:gd name="T47" fmla="*/ 1173 h 1936"/>
                <a:gd name="T48" fmla="*/ 0 w 3036"/>
                <a:gd name="T49" fmla="*/ 1526 h 1936"/>
                <a:gd name="T50" fmla="*/ 0 w 3036"/>
                <a:gd name="T51" fmla="*/ 1564 h 1936"/>
                <a:gd name="T52" fmla="*/ 0 w 3036"/>
                <a:gd name="T53" fmla="*/ 1620 h 1936"/>
                <a:gd name="T54" fmla="*/ 0 w 3036"/>
                <a:gd name="T55" fmla="*/ 1787 h 1936"/>
                <a:gd name="T56" fmla="*/ 0 w 3036"/>
                <a:gd name="T57" fmla="*/ 1787 h 1936"/>
                <a:gd name="T58" fmla="*/ 0 w 3036"/>
                <a:gd name="T59" fmla="*/ 1787 h 1936"/>
                <a:gd name="T60" fmla="*/ 0 w 3036"/>
                <a:gd name="T61" fmla="*/ 1787 h 1936"/>
                <a:gd name="T62" fmla="*/ 0 w 3036"/>
                <a:gd name="T63" fmla="*/ 1638 h 1936"/>
                <a:gd name="T64" fmla="*/ 316 w 3036"/>
                <a:gd name="T65" fmla="*/ 1935 h 1936"/>
                <a:gd name="T66" fmla="*/ 484 w 3036"/>
                <a:gd name="T67" fmla="*/ 1935 h 1936"/>
                <a:gd name="T68" fmla="*/ 484 w 3036"/>
                <a:gd name="T69" fmla="*/ 1935 h 1936"/>
                <a:gd name="T70" fmla="*/ 521 w 3036"/>
                <a:gd name="T71" fmla="*/ 1935 h 1936"/>
                <a:gd name="T72" fmla="*/ 2700 w 3036"/>
                <a:gd name="T73" fmla="*/ 1935 h 1936"/>
                <a:gd name="T74" fmla="*/ 3035 w 3036"/>
                <a:gd name="T75" fmla="*/ 1601 h 1936"/>
                <a:gd name="T76" fmla="*/ 3035 w 3036"/>
                <a:gd name="T77" fmla="*/ 912 h 1936"/>
                <a:gd name="T78" fmla="*/ 1881 w 3036"/>
                <a:gd name="T79" fmla="*/ 912 h 1936"/>
                <a:gd name="T80" fmla="*/ 1881 w 3036"/>
                <a:gd name="T81" fmla="*/ 968 h 1936"/>
                <a:gd name="T82" fmla="*/ 1843 w 3036"/>
                <a:gd name="T83" fmla="*/ 968 h 1936"/>
                <a:gd name="T84" fmla="*/ 1508 w 3036"/>
                <a:gd name="T85" fmla="*/ 1266 h 1936"/>
                <a:gd name="T86" fmla="*/ 1154 w 3036"/>
                <a:gd name="T87" fmla="*/ 968 h 1936"/>
                <a:gd name="T88" fmla="*/ 1117 w 3036"/>
                <a:gd name="T89" fmla="*/ 968 h 1936"/>
                <a:gd name="T90" fmla="*/ 1117 w 3036"/>
                <a:gd name="T91" fmla="*/ 912 h 1936"/>
                <a:gd name="T92" fmla="*/ 0 w 3036"/>
                <a:gd name="T93" fmla="*/ 912 h 1936"/>
                <a:gd name="T94" fmla="*/ 0 w 3036"/>
                <a:gd name="T95" fmla="*/ 0 h 1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36" h="193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37"/>
                    <a:pt x="0" y="37"/>
                    <a:pt x="0" y="3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77"/>
                    <a:pt x="0" y="577"/>
                    <a:pt x="0" y="577"/>
                  </a:cubicBezTo>
                  <a:cubicBezTo>
                    <a:pt x="0" y="633"/>
                    <a:pt x="0" y="633"/>
                    <a:pt x="0" y="633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0" y="745"/>
                    <a:pt x="0" y="745"/>
                    <a:pt x="0" y="745"/>
                  </a:cubicBezTo>
                  <a:cubicBezTo>
                    <a:pt x="0" y="781"/>
                    <a:pt x="0" y="781"/>
                    <a:pt x="0" y="781"/>
                  </a:cubicBezTo>
                  <a:cubicBezTo>
                    <a:pt x="0" y="837"/>
                    <a:pt x="0" y="837"/>
                    <a:pt x="0" y="837"/>
                  </a:cubicBezTo>
                  <a:cubicBezTo>
                    <a:pt x="0" y="893"/>
                    <a:pt x="0" y="893"/>
                    <a:pt x="0" y="893"/>
                  </a:cubicBezTo>
                  <a:cubicBezTo>
                    <a:pt x="0" y="950"/>
                    <a:pt x="0" y="950"/>
                    <a:pt x="0" y="950"/>
                  </a:cubicBezTo>
                  <a:cubicBezTo>
                    <a:pt x="0" y="1005"/>
                    <a:pt x="0" y="1005"/>
                    <a:pt x="0" y="1005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0" y="1117"/>
                    <a:pt x="0" y="1117"/>
                    <a:pt x="0" y="1117"/>
                  </a:cubicBezTo>
                  <a:cubicBezTo>
                    <a:pt x="0" y="1173"/>
                    <a:pt x="0" y="1173"/>
                    <a:pt x="0" y="1173"/>
                  </a:cubicBezTo>
                  <a:lnTo>
                    <a:pt x="0" y="1173"/>
                  </a:lnTo>
                  <a:cubicBezTo>
                    <a:pt x="0" y="1526"/>
                    <a:pt x="0" y="1526"/>
                    <a:pt x="0" y="1526"/>
                  </a:cubicBezTo>
                  <a:cubicBezTo>
                    <a:pt x="0" y="1564"/>
                    <a:pt x="0" y="1564"/>
                    <a:pt x="0" y="1564"/>
                  </a:cubicBezTo>
                  <a:cubicBezTo>
                    <a:pt x="0" y="1620"/>
                    <a:pt x="0" y="1620"/>
                    <a:pt x="0" y="1620"/>
                  </a:cubicBezTo>
                  <a:cubicBezTo>
                    <a:pt x="0" y="1787"/>
                    <a:pt x="0" y="1787"/>
                    <a:pt x="0" y="1787"/>
                  </a:cubicBezTo>
                  <a:lnTo>
                    <a:pt x="0" y="1787"/>
                  </a:lnTo>
                  <a:lnTo>
                    <a:pt x="0" y="1787"/>
                  </a:lnTo>
                  <a:lnTo>
                    <a:pt x="0" y="1787"/>
                  </a:lnTo>
                  <a:cubicBezTo>
                    <a:pt x="0" y="1638"/>
                    <a:pt x="0" y="1638"/>
                    <a:pt x="0" y="1638"/>
                  </a:cubicBezTo>
                  <a:cubicBezTo>
                    <a:pt x="111" y="1731"/>
                    <a:pt x="223" y="1843"/>
                    <a:pt x="316" y="1935"/>
                  </a:cubicBezTo>
                  <a:cubicBezTo>
                    <a:pt x="484" y="1935"/>
                    <a:pt x="484" y="1935"/>
                    <a:pt x="484" y="1935"/>
                  </a:cubicBezTo>
                  <a:lnTo>
                    <a:pt x="484" y="1935"/>
                  </a:lnTo>
                  <a:cubicBezTo>
                    <a:pt x="521" y="1935"/>
                    <a:pt x="521" y="1935"/>
                    <a:pt x="521" y="1935"/>
                  </a:cubicBezTo>
                  <a:cubicBezTo>
                    <a:pt x="2700" y="1935"/>
                    <a:pt x="2700" y="1935"/>
                    <a:pt x="2700" y="1935"/>
                  </a:cubicBezTo>
                  <a:cubicBezTo>
                    <a:pt x="3035" y="1601"/>
                    <a:pt x="3035" y="1601"/>
                    <a:pt x="3035" y="1601"/>
                  </a:cubicBezTo>
                  <a:cubicBezTo>
                    <a:pt x="3035" y="912"/>
                    <a:pt x="3035" y="912"/>
                    <a:pt x="3035" y="912"/>
                  </a:cubicBezTo>
                  <a:cubicBezTo>
                    <a:pt x="1881" y="912"/>
                    <a:pt x="1881" y="912"/>
                    <a:pt x="1881" y="912"/>
                  </a:cubicBezTo>
                  <a:cubicBezTo>
                    <a:pt x="1881" y="968"/>
                    <a:pt x="1881" y="968"/>
                    <a:pt x="1881" y="968"/>
                  </a:cubicBezTo>
                  <a:cubicBezTo>
                    <a:pt x="1843" y="968"/>
                    <a:pt x="1843" y="968"/>
                    <a:pt x="1843" y="968"/>
                  </a:cubicBezTo>
                  <a:cubicBezTo>
                    <a:pt x="1825" y="1135"/>
                    <a:pt x="1676" y="1266"/>
                    <a:pt x="1508" y="1266"/>
                  </a:cubicBezTo>
                  <a:cubicBezTo>
                    <a:pt x="1322" y="1266"/>
                    <a:pt x="1173" y="1135"/>
                    <a:pt x="1154" y="968"/>
                  </a:cubicBezTo>
                  <a:cubicBezTo>
                    <a:pt x="1117" y="968"/>
                    <a:pt x="1117" y="968"/>
                    <a:pt x="1117" y="968"/>
                  </a:cubicBezTo>
                  <a:cubicBezTo>
                    <a:pt x="1117" y="912"/>
                    <a:pt x="1117" y="912"/>
                    <a:pt x="1117" y="912"/>
                  </a:cubicBezTo>
                  <a:cubicBezTo>
                    <a:pt x="0" y="912"/>
                    <a:pt x="0" y="912"/>
                    <a:pt x="0" y="9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364C6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2" name="Freeform 179"/>
            <p:cNvSpPr>
              <a:spLocks noChangeArrowheads="1"/>
            </p:cNvSpPr>
            <p:nvPr/>
          </p:nvSpPr>
          <p:spPr bwMode="auto">
            <a:xfrm>
              <a:off x="7083425" y="2311400"/>
              <a:ext cx="1092200" cy="328613"/>
            </a:xfrm>
            <a:custGeom>
              <a:avLst/>
              <a:gdLst>
                <a:gd name="T0" fmla="*/ 3035 w 3036"/>
                <a:gd name="T1" fmla="*/ 837 h 913"/>
                <a:gd name="T2" fmla="*/ 1881 w 3036"/>
                <a:gd name="T3" fmla="*/ 837 h 913"/>
                <a:gd name="T4" fmla="*/ 1881 w 3036"/>
                <a:gd name="T5" fmla="*/ 912 h 913"/>
                <a:gd name="T6" fmla="*/ 3035 w 3036"/>
                <a:gd name="T7" fmla="*/ 912 h 913"/>
                <a:gd name="T8" fmla="*/ 3035 w 3036"/>
                <a:gd name="T9" fmla="*/ 837 h 913"/>
                <a:gd name="T10" fmla="*/ 0 w 3036"/>
                <a:gd name="T11" fmla="*/ 0 h 913"/>
                <a:gd name="T12" fmla="*/ 0 w 3036"/>
                <a:gd name="T13" fmla="*/ 0 h 913"/>
                <a:gd name="T14" fmla="*/ 0 w 3036"/>
                <a:gd name="T15" fmla="*/ 912 h 913"/>
                <a:gd name="T16" fmla="*/ 1117 w 3036"/>
                <a:gd name="T17" fmla="*/ 912 h 913"/>
                <a:gd name="T18" fmla="*/ 1117 w 3036"/>
                <a:gd name="T19" fmla="*/ 837 h 913"/>
                <a:gd name="T20" fmla="*/ 0 w 3036"/>
                <a:gd name="T21" fmla="*/ 837 h 913"/>
                <a:gd name="T22" fmla="*/ 0 w 3036"/>
                <a:gd name="T2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6" h="913">
                  <a:moveTo>
                    <a:pt x="3035" y="837"/>
                  </a:moveTo>
                  <a:lnTo>
                    <a:pt x="1881" y="837"/>
                  </a:lnTo>
                  <a:lnTo>
                    <a:pt x="1881" y="912"/>
                  </a:lnTo>
                  <a:lnTo>
                    <a:pt x="3035" y="912"/>
                  </a:lnTo>
                  <a:lnTo>
                    <a:pt x="3035" y="83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374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3" name="Freeform 180"/>
            <p:cNvSpPr>
              <a:spLocks noChangeArrowheads="1"/>
            </p:cNvSpPr>
            <p:nvPr/>
          </p:nvSpPr>
          <p:spPr bwMode="auto">
            <a:xfrm>
              <a:off x="7761288" y="2611438"/>
              <a:ext cx="415925" cy="26987"/>
            </a:xfrm>
            <a:custGeom>
              <a:avLst/>
              <a:gdLst>
                <a:gd name="T0" fmla="*/ 1154 w 1155"/>
                <a:gd name="T1" fmla="*/ 0 h 76"/>
                <a:gd name="T2" fmla="*/ 0 w 1155"/>
                <a:gd name="T3" fmla="*/ 0 h 76"/>
                <a:gd name="T4" fmla="*/ 0 w 1155"/>
                <a:gd name="T5" fmla="*/ 75 h 76"/>
                <a:gd name="T6" fmla="*/ 1154 w 1155"/>
                <a:gd name="T7" fmla="*/ 75 h 76"/>
                <a:gd name="T8" fmla="*/ 1154 w 1155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5" h="76">
                  <a:moveTo>
                    <a:pt x="1154" y="0"/>
                  </a:moveTo>
                  <a:lnTo>
                    <a:pt x="0" y="0"/>
                  </a:lnTo>
                  <a:lnTo>
                    <a:pt x="0" y="75"/>
                  </a:lnTo>
                  <a:lnTo>
                    <a:pt x="1154" y="75"/>
                  </a:lnTo>
                  <a:lnTo>
                    <a:pt x="1154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4" name="Freeform 181"/>
            <p:cNvSpPr>
              <a:spLocks noChangeArrowheads="1"/>
            </p:cNvSpPr>
            <p:nvPr/>
          </p:nvSpPr>
          <p:spPr bwMode="auto">
            <a:xfrm>
              <a:off x="7083425" y="2311400"/>
              <a:ext cx="403225" cy="328613"/>
            </a:xfrm>
            <a:custGeom>
              <a:avLst/>
              <a:gdLst>
                <a:gd name="T0" fmla="*/ 0 w 1118"/>
                <a:gd name="T1" fmla="*/ 0 h 913"/>
                <a:gd name="T2" fmla="*/ 0 w 1118"/>
                <a:gd name="T3" fmla="*/ 0 h 913"/>
                <a:gd name="T4" fmla="*/ 0 w 1118"/>
                <a:gd name="T5" fmla="*/ 912 h 913"/>
                <a:gd name="T6" fmla="*/ 1117 w 1118"/>
                <a:gd name="T7" fmla="*/ 912 h 913"/>
                <a:gd name="T8" fmla="*/ 1117 w 1118"/>
                <a:gd name="T9" fmla="*/ 837 h 913"/>
                <a:gd name="T10" fmla="*/ 0 w 1118"/>
                <a:gd name="T11" fmla="*/ 837 h 913"/>
                <a:gd name="T12" fmla="*/ 0 w 1118"/>
                <a:gd name="T1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8" h="913"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" name="Freeform 182"/>
            <p:cNvSpPr>
              <a:spLocks noChangeArrowheads="1"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2886 w 3036"/>
                <a:gd name="T1" fmla="*/ 0 h 987"/>
                <a:gd name="T2" fmla="*/ 2886 w 3036"/>
                <a:gd name="T3" fmla="*/ 0 h 987"/>
                <a:gd name="T4" fmla="*/ 2253 w 3036"/>
                <a:gd name="T5" fmla="*/ 0 h 987"/>
                <a:gd name="T6" fmla="*/ 2235 w 3036"/>
                <a:gd name="T7" fmla="*/ 0 h 987"/>
                <a:gd name="T8" fmla="*/ 801 w 3036"/>
                <a:gd name="T9" fmla="*/ 0 h 987"/>
                <a:gd name="T10" fmla="*/ 763 w 3036"/>
                <a:gd name="T11" fmla="*/ 0 h 987"/>
                <a:gd name="T12" fmla="*/ 577 w 3036"/>
                <a:gd name="T13" fmla="*/ 0 h 987"/>
                <a:gd name="T14" fmla="*/ 465 w 3036"/>
                <a:gd name="T15" fmla="*/ 0 h 987"/>
                <a:gd name="T16" fmla="*/ 372 w 3036"/>
                <a:gd name="T17" fmla="*/ 0 h 987"/>
                <a:gd name="T18" fmla="*/ 260 w 3036"/>
                <a:gd name="T19" fmla="*/ 0 h 987"/>
                <a:gd name="T20" fmla="*/ 167 w 3036"/>
                <a:gd name="T21" fmla="*/ 0 h 987"/>
                <a:gd name="T22" fmla="*/ 167 w 3036"/>
                <a:gd name="T23" fmla="*/ 0 h 987"/>
                <a:gd name="T24" fmla="*/ 37 w 3036"/>
                <a:gd name="T25" fmla="*/ 74 h 987"/>
                <a:gd name="T26" fmla="*/ 0 w 3036"/>
                <a:gd name="T27" fmla="*/ 130 h 987"/>
                <a:gd name="T28" fmla="*/ 0 w 3036"/>
                <a:gd name="T29" fmla="*/ 149 h 987"/>
                <a:gd name="T30" fmla="*/ 0 w 3036"/>
                <a:gd name="T31" fmla="*/ 149 h 987"/>
                <a:gd name="T32" fmla="*/ 0 w 3036"/>
                <a:gd name="T33" fmla="*/ 986 h 987"/>
                <a:gd name="T34" fmla="*/ 1117 w 3036"/>
                <a:gd name="T35" fmla="*/ 986 h 987"/>
                <a:gd name="T36" fmla="*/ 1117 w 3036"/>
                <a:gd name="T37" fmla="*/ 875 h 987"/>
                <a:gd name="T38" fmla="*/ 1881 w 3036"/>
                <a:gd name="T39" fmla="*/ 875 h 987"/>
                <a:gd name="T40" fmla="*/ 1881 w 3036"/>
                <a:gd name="T41" fmla="*/ 986 h 987"/>
                <a:gd name="T42" fmla="*/ 3035 w 3036"/>
                <a:gd name="T43" fmla="*/ 986 h 987"/>
                <a:gd name="T44" fmla="*/ 3035 w 3036"/>
                <a:gd name="T45" fmla="*/ 149 h 987"/>
                <a:gd name="T46" fmla="*/ 2886 w 3036"/>
                <a:gd name="T47" fmla="*/ 0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36" h="987">
                  <a:moveTo>
                    <a:pt x="2886" y="0"/>
                  </a:moveTo>
                  <a:lnTo>
                    <a:pt x="2886" y="0"/>
                  </a:lnTo>
                  <a:cubicBezTo>
                    <a:pt x="2253" y="0"/>
                    <a:pt x="2253" y="0"/>
                    <a:pt x="2253" y="0"/>
                  </a:cubicBezTo>
                  <a:cubicBezTo>
                    <a:pt x="2235" y="0"/>
                    <a:pt x="2235" y="0"/>
                    <a:pt x="2235" y="0"/>
                  </a:cubicBezTo>
                  <a:cubicBezTo>
                    <a:pt x="801" y="0"/>
                    <a:pt x="801" y="0"/>
                    <a:pt x="801" y="0"/>
                  </a:cubicBezTo>
                  <a:cubicBezTo>
                    <a:pt x="763" y="0"/>
                    <a:pt x="763" y="0"/>
                    <a:pt x="763" y="0"/>
                  </a:cubicBezTo>
                  <a:cubicBezTo>
                    <a:pt x="577" y="0"/>
                    <a:pt x="577" y="0"/>
                    <a:pt x="577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372" y="0"/>
                    <a:pt x="372" y="0"/>
                    <a:pt x="372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167" y="0"/>
                    <a:pt x="167" y="0"/>
                    <a:pt x="167" y="0"/>
                  </a:cubicBezTo>
                  <a:lnTo>
                    <a:pt x="167" y="0"/>
                  </a:lnTo>
                  <a:cubicBezTo>
                    <a:pt x="111" y="0"/>
                    <a:pt x="56" y="18"/>
                    <a:pt x="37" y="74"/>
                  </a:cubicBezTo>
                  <a:cubicBezTo>
                    <a:pt x="18" y="93"/>
                    <a:pt x="18" y="111"/>
                    <a:pt x="0" y="130"/>
                  </a:cubicBez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cubicBezTo>
                    <a:pt x="0" y="986"/>
                    <a:pt x="0" y="986"/>
                    <a:pt x="0" y="986"/>
                  </a:cubicBezTo>
                  <a:cubicBezTo>
                    <a:pt x="1117" y="986"/>
                    <a:pt x="1117" y="986"/>
                    <a:pt x="1117" y="986"/>
                  </a:cubicBezTo>
                  <a:cubicBezTo>
                    <a:pt x="1117" y="875"/>
                    <a:pt x="1117" y="875"/>
                    <a:pt x="1117" y="875"/>
                  </a:cubicBezTo>
                  <a:cubicBezTo>
                    <a:pt x="1881" y="875"/>
                    <a:pt x="1881" y="875"/>
                    <a:pt x="1881" y="875"/>
                  </a:cubicBezTo>
                  <a:cubicBezTo>
                    <a:pt x="1881" y="986"/>
                    <a:pt x="1881" y="986"/>
                    <a:pt x="1881" y="986"/>
                  </a:cubicBezTo>
                  <a:cubicBezTo>
                    <a:pt x="3035" y="986"/>
                    <a:pt x="3035" y="986"/>
                    <a:pt x="3035" y="986"/>
                  </a:cubicBez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</a:path>
              </a:pathLst>
            </a:custGeom>
            <a:solidFill>
              <a:srgbClr val="505F6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" name="Freeform 183"/>
            <p:cNvSpPr>
              <a:spLocks noChangeArrowheads="1"/>
            </p:cNvSpPr>
            <p:nvPr/>
          </p:nvSpPr>
          <p:spPr bwMode="auto">
            <a:xfrm>
              <a:off x="7499350" y="2659063"/>
              <a:ext cx="247650" cy="107950"/>
            </a:xfrm>
            <a:custGeom>
              <a:avLst/>
              <a:gdLst>
                <a:gd name="T0" fmla="*/ 689 w 690"/>
                <a:gd name="T1" fmla="*/ 0 h 299"/>
                <a:gd name="T2" fmla="*/ 689 w 690"/>
                <a:gd name="T3" fmla="*/ 0 h 299"/>
                <a:gd name="T4" fmla="*/ 0 w 690"/>
                <a:gd name="T5" fmla="*/ 0 h 299"/>
                <a:gd name="T6" fmla="*/ 354 w 690"/>
                <a:gd name="T7" fmla="*/ 298 h 299"/>
                <a:gd name="T8" fmla="*/ 689 w 690"/>
                <a:gd name="T9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299">
                  <a:moveTo>
                    <a:pt x="689" y="0"/>
                  </a:move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19" y="167"/>
                    <a:pt x="168" y="298"/>
                    <a:pt x="354" y="298"/>
                  </a:cubicBezTo>
                  <a:cubicBezTo>
                    <a:pt x="522" y="298"/>
                    <a:pt x="671" y="167"/>
                    <a:pt x="689" y="0"/>
                  </a:cubicBezTo>
                </a:path>
              </a:pathLst>
            </a:custGeom>
            <a:solidFill>
              <a:srgbClr val="E6A65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7" name="Freeform 184"/>
            <p:cNvSpPr>
              <a:spLocks noChangeArrowheads="1"/>
            </p:cNvSpPr>
            <p:nvPr/>
          </p:nvSpPr>
          <p:spPr bwMode="auto">
            <a:xfrm>
              <a:off x="7137400" y="3006725"/>
              <a:ext cx="6350" cy="1588"/>
            </a:xfrm>
            <a:custGeom>
              <a:avLst/>
              <a:gdLst>
                <a:gd name="T0" fmla="*/ 18 w 19"/>
                <a:gd name="T1" fmla="*/ 0 h 1"/>
                <a:gd name="T2" fmla="*/ 18 w 19"/>
                <a:gd name="T3" fmla="*/ 0 h 1"/>
                <a:gd name="T4" fmla="*/ 18 w 19"/>
                <a:gd name="T5" fmla="*/ 0 h 1"/>
                <a:gd name="T6" fmla="*/ 18 w 19"/>
                <a:gd name="T7" fmla="*/ 0 h 1"/>
                <a:gd name="T8" fmla="*/ 18 w 19"/>
                <a:gd name="T9" fmla="*/ 0 h 1"/>
                <a:gd name="T10" fmla="*/ 18 w 19"/>
                <a:gd name="T11" fmla="*/ 0 h 1"/>
                <a:gd name="T12" fmla="*/ 0 w 19"/>
                <a:gd name="T13" fmla="*/ 0 h 1"/>
                <a:gd name="T14" fmla="*/ 0 w 19"/>
                <a:gd name="T15" fmla="*/ 0 h 1"/>
                <a:gd name="T16" fmla="*/ 0 w 19"/>
                <a:gd name="T17" fmla="*/ 0 h 1"/>
                <a:gd name="T18" fmla="*/ 0 w 19"/>
                <a:gd name="T19" fmla="*/ 0 h 1"/>
                <a:gd name="T20" fmla="*/ 0 w 19"/>
                <a:gd name="T21" fmla="*/ 0 h 1"/>
                <a:gd name="T22" fmla="*/ 0 w 19"/>
                <a:gd name="T23" fmla="*/ 0 h 1"/>
                <a:gd name="T24" fmla="*/ 0 w 19"/>
                <a:gd name="T25" fmla="*/ 0 h 1"/>
                <a:gd name="T26" fmla="*/ 0 w 19"/>
                <a:gd name="T27" fmla="*/ 0 h 1"/>
                <a:gd name="T28" fmla="*/ 0 w 19"/>
                <a:gd name="T29" fmla="*/ 0 h 1"/>
                <a:gd name="T30" fmla="*/ 0 w 19"/>
                <a:gd name="T31" fmla="*/ 0 h 1"/>
                <a:gd name="T32" fmla="*/ 0 w 19"/>
                <a:gd name="T33" fmla="*/ 0 h 1"/>
                <a:gd name="T34" fmla="*/ 0 w 19"/>
                <a:gd name="T35" fmla="*/ 0 h 1"/>
                <a:gd name="T36" fmla="*/ 0 w 19"/>
                <a:gd name="T37" fmla="*/ 0 h 1"/>
                <a:gd name="T38" fmla="*/ 0 w 19"/>
                <a:gd name="T39" fmla="*/ 0 h 1"/>
                <a:gd name="T40" fmla="*/ 0 w 19"/>
                <a:gd name="T41" fmla="*/ 0 h 1"/>
                <a:gd name="T42" fmla="*/ 0 w 19"/>
                <a:gd name="T43" fmla="*/ 0 h 1"/>
                <a:gd name="T44" fmla="*/ 0 w 19"/>
                <a:gd name="T45" fmla="*/ 0 h 1"/>
                <a:gd name="T46" fmla="*/ 0 w 19"/>
                <a:gd name="T47" fmla="*/ 0 h 1"/>
                <a:gd name="T48" fmla="*/ 0 w 19"/>
                <a:gd name="T49" fmla="*/ 0 h 1"/>
                <a:gd name="T50" fmla="*/ 0 w 19"/>
                <a:gd name="T51" fmla="*/ 0 h 1"/>
                <a:gd name="T52" fmla="*/ 0 w 19"/>
                <a:gd name="T53" fmla="*/ 0 h 1"/>
                <a:gd name="T54" fmla="*/ 0 w 19"/>
                <a:gd name="T55" fmla="*/ 0 h 1"/>
                <a:gd name="T56" fmla="*/ 0 w 19"/>
                <a:gd name="T57" fmla="*/ 0 h 1"/>
                <a:gd name="T58" fmla="*/ 0 w 19"/>
                <a:gd name="T59" fmla="*/ 0 h 1"/>
                <a:gd name="T60" fmla="*/ 0 w 19"/>
                <a:gd name="T61" fmla="*/ 0 h 1"/>
                <a:gd name="T62" fmla="*/ 0 w 19"/>
                <a:gd name="T63" fmla="*/ 0 h 1"/>
                <a:gd name="T64" fmla="*/ 0 w 19"/>
                <a:gd name="T65" fmla="*/ 0 h 1"/>
                <a:gd name="T66" fmla="*/ 0 w 19"/>
                <a:gd name="T6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" h="1">
                  <a:moveTo>
                    <a:pt x="1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8" name="Freeform 185"/>
            <p:cNvSpPr>
              <a:spLocks noChangeArrowheads="1"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rgbClr val="E8BF7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9" name="Freeform 186"/>
            <p:cNvSpPr>
              <a:spLocks noChangeArrowheads="1"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rgbClr val="E8BF7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0" name="Freeform 187"/>
            <p:cNvSpPr>
              <a:spLocks noChangeArrowheads="1"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0 w 317"/>
                <a:gd name="T7" fmla="*/ 149 h 298"/>
                <a:gd name="T8" fmla="*/ 0 w 317"/>
                <a:gd name="T9" fmla="*/ 149 h 298"/>
                <a:gd name="T10" fmla="*/ 149 w 317"/>
                <a:gd name="T11" fmla="*/ 297 h 298"/>
                <a:gd name="T12" fmla="*/ 149 w 317"/>
                <a:gd name="T13" fmla="*/ 297 h 298"/>
                <a:gd name="T14" fmla="*/ 149 w 317"/>
                <a:gd name="T15" fmla="*/ 297 h 298"/>
                <a:gd name="T16" fmla="*/ 149 w 317"/>
                <a:gd name="T17" fmla="*/ 297 h 298"/>
                <a:gd name="T18" fmla="*/ 149 w 317"/>
                <a:gd name="T19" fmla="*/ 297 h 298"/>
                <a:gd name="T20" fmla="*/ 149 w 317"/>
                <a:gd name="T21" fmla="*/ 297 h 298"/>
                <a:gd name="T22" fmla="*/ 149 w 317"/>
                <a:gd name="T23" fmla="*/ 297 h 298"/>
                <a:gd name="T24" fmla="*/ 149 w 317"/>
                <a:gd name="T25" fmla="*/ 297 h 298"/>
                <a:gd name="T26" fmla="*/ 149 w 317"/>
                <a:gd name="T27" fmla="*/ 297 h 298"/>
                <a:gd name="T28" fmla="*/ 149 w 317"/>
                <a:gd name="T29" fmla="*/ 297 h 298"/>
                <a:gd name="T30" fmla="*/ 149 w 317"/>
                <a:gd name="T31" fmla="*/ 297 h 298"/>
                <a:gd name="T32" fmla="*/ 149 w 317"/>
                <a:gd name="T33" fmla="*/ 297 h 298"/>
                <a:gd name="T34" fmla="*/ 149 w 317"/>
                <a:gd name="T35" fmla="*/ 297 h 298"/>
                <a:gd name="T36" fmla="*/ 149 w 317"/>
                <a:gd name="T37" fmla="*/ 297 h 298"/>
                <a:gd name="T38" fmla="*/ 149 w 317"/>
                <a:gd name="T39" fmla="*/ 297 h 298"/>
                <a:gd name="T40" fmla="*/ 149 w 317"/>
                <a:gd name="T41" fmla="*/ 297 h 298"/>
                <a:gd name="T42" fmla="*/ 149 w 317"/>
                <a:gd name="T43" fmla="*/ 297 h 298"/>
                <a:gd name="T44" fmla="*/ 149 w 317"/>
                <a:gd name="T45" fmla="*/ 297 h 298"/>
                <a:gd name="T46" fmla="*/ 149 w 317"/>
                <a:gd name="T47" fmla="*/ 297 h 298"/>
                <a:gd name="T48" fmla="*/ 149 w 317"/>
                <a:gd name="T49" fmla="*/ 297 h 298"/>
                <a:gd name="T50" fmla="*/ 149 w 317"/>
                <a:gd name="T51" fmla="*/ 297 h 298"/>
                <a:gd name="T52" fmla="*/ 149 w 317"/>
                <a:gd name="T53" fmla="*/ 297 h 298"/>
                <a:gd name="T54" fmla="*/ 149 w 317"/>
                <a:gd name="T55" fmla="*/ 297 h 298"/>
                <a:gd name="T56" fmla="*/ 149 w 317"/>
                <a:gd name="T57" fmla="*/ 297 h 298"/>
                <a:gd name="T58" fmla="*/ 149 w 317"/>
                <a:gd name="T59" fmla="*/ 297 h 298"/>
                <a:gd name="T60" fmla="*/ 149 w 317"/>
                <a:gd name="T61" fmla="*/ 297 h 298"/>
                <a:gd name="T62" fmla="*/ 149 w 317"/>
                <a:gd name="T63" fmla="*/ 297 h 298"/>
                <a:gd name="T64" fmla="*/ 149 w 317"/>
                <a:gd name="T65" fmla="*/ 297 h 298"/>
                <a:gd name="T66" fmla="*/ 167 w 317"/>
                <a:gd name="T67" fmla="*/ 297 h 298"/>
                <a:gd name="T68" fmla="*/ 167 w 317"/>
                <a:gd name="T69" fmla="*/ 297 h 298"/>
                <a:gd name="T70" fmla="*/ 167 w 317"/>
                <a:gd name="T71" fmla="*/ 297 h 298"/>
                <a:gd name="T72" fmla="*/ 167 w 317"/>
                <a:gd name="T73" fmla="*/ 297 h 298"/>
                <a:gd name="T74" fmla="*/ 167 w 317"/>
                <a:gd name="T75" fmla="*/ 297 h 298"/>
                <a:gd name="T76" fmla="*/ 167 w 317"/>
                <a:gd name="T77" fmla="*/ 297 h 298"/>
                <a:gd name="T78" fmla="*/ 167 w 317"/>
                <a:gd name="T79" fmla="*/ 297 h 298"/>
                <a:gd name="T80" fmla="*/ 316 w 317"/>
                <a:gd name="T81" fmla="*/ 297 h 298"/>
                <a:gd name="T82" fmla="*/ 316 w 317"/>
                <a:gd name="T83" fmla="*/ 297 h 298"/>
                <a:gd name="T84" fmla="*/ 0 w 317"/>
                <a:gd name="T85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lnTo>
                    <a:pt x="0" y="149"/>
                  </a:lnTo>
                  <a:cubicBezTo>
                    <a:pt x="0" y="224"/>
                    <a:pt x="74" y="297"/>
                    <a:pt x="149" y="297"/>
                  </a:cubicBez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cubicBezTo>
                    <a:pt x="167" y="297"/>
                    <a:pt x="167" y="297"/>
                    <a:pt x="167" y="297"/>
                  </a:cubicBez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cubicBezTo>
                    <a:pt x="316" y="297"/>
                    <a:pt x="316" y="297"/>
                    <a:pt x="316" y="297"/>
                  </a:cubicBezTo>
                  <a:lnTo>
                    <a:pt x="316" y="297"/>
                  </a:ln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rgbClr val="E6A65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1" name="Freeform 188"/>
            <p:cNvSpPr>
              <a:spLocks noChangeArrowheads="1"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335 w 336"/>
                <a:gd name="T1" fmla="*/ 0 h 335"/>
                <a:gd name="T2" fmla="*/ 335 w 336"/>
                <a:gd name="T3" fmla="*/ 0 h 335"/>
                <a:gd name="T4" fmla="*/ 335 w 336"/>
                <a:gd name="T5" fmla="*/ 0 h 335"/>
                <a:gd name="T6" fmla="*/ 0 w 336"/>
                <a:gd name="T7" fmla="*/ 334 h 335"/>
                <a:gd name="T8" fmla="*/ 186 w 336"/>
                <a:gd name="T9" fmla="*/ 334 h 335"/>
                <a:gd name="T10" fmla="*/ 335 w 336"/>
                <a:gd name="T11" fmla="*/ 186 h 335"/>
                <a:gd name="T12" fmla="*/ 335 w 336"/>
                <a:gd name="T1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5">
                  <a:moveTo>
                    <a:pt x="335" y="0"/>
                  </a:moveTo>
                  <a:lnTo>
                    <a:pt x="335" y="0"/>
                  </a:lnTo>
                  <a:lnTo>
                    <a:pt x="335" y="0"/>
                  </a:lnTo>
                  <a:cubicBezTo>
                    <a:pt x="0" y="334"/>
                    <a:pt x="0" y="334"/>
                    <a:pt x="0" y="334"/>
                  </a:cubicBez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</a:path>
              </a:pathLst>
            </a:custGeom>
            <a:solidFill>
              <a:srgbClr val="E6A658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5441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15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12" name="文本框 211"/>
          <p:cNvSpPr txBox="1"/>
          <p:nvPr/>
        </p:nvSpPr>
        <p:spPr>
          <a:xfrm>
            <a:off x="1601788" y="5275263"/>
            <a:ext cx="9328150" cy="523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我们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工作室致力于专业PPT模板的发布，课件及汇报PPT的美化，并为您提供专业的PPT个性定制服务。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5608" name="组合 215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5609" name="文本框 216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0" name="文本框 217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"/>
          <p:cNvSpPr>
            <a:spLocks noEditPoints="1"/>
          </p:cNvSpPr>
          <p:nvPr/>
        </p:nvSpPr>
        <p:spPr bwMode="auto">
          <a:xfrm>
            <a:off x="7854950" y="2986088"/>
            <a:ext cx="3090863" cy="966788"/>
          </a:xfrm>
          <a:custGeom>
            <a:avLst/>
            <a:gdLst>
              <a:gd name="T0" fmla="*/ 469 w 703"/>
              <a:gd name="T1" fmla="*/ 2 h 219"/>
              <a:gd name="T2" fmla="*/ 540 w 703"/>
              <a:gd name="T3" fmla="*/ 9 h 219"/>
              <a:gd name="T4" fmla="*/ 548 w 703"/>
              <a:gd name="T5" fmla="*/ 12 h 219"/>
              <a:gd name="T6" fmla="*/ 554 w 703"/>
              <a:gd name="T7" fmla="*/ 27 h 219"/>
              <a:gd name="T8" fmla="*/ 510 w 703"/>
              <a:gd name="T9" fmla="*/ 41 h 219"/>
              <a:gd name="T10" fmla="*/ 432 w 703"/>
              <a:gd name="T11" fmla="*/ 31 h 219"/>
              <a:gd name="T12" fmla="*/ 426 w 703"/>
              <a:gd name="T13" fmla="*/ 27 h 219"/>
              <a:gd name="T14" fmla="*/ 423 w 703"/>
              <a:gd name="T15" fmla="*/ 20 h 219"/>
              <a:gd name="T16" fmla="*/ 437 w 703"/>
              <a:gd name="T17" fmla="*/ 6 h 219"/>
              <a:gd name="T18" fmla="*/ 1 w 703"/>
              <a:gd name="T19" fmla="*/ 31 h 219"/>
              <a:gd name="T20" fmla="*/ 13 w 703"/>
              <a:gd name="T21" fmla="*/ 17 h 219"/>
              <a:gd name="T22" fmla="*/ 71 w 703"/>
              <a:gd name="T23" fmla="*/ 8 h 219"/>
              <a:gd name="T24" fmla="*/ 83 w 703"/>
              <a:gd name="T25" fmla="*/ 8 h 219"/>
              <a:gd name="T26" fmla="*/ 127 w 703"/>
              <a:gd name="T27" fmla="*/ 19 h 219"/>
              <a:gd name="T28" fmla="*/ 131 w 703"/>
              <a:gd name="T29" fmla="*/ 29 h 219"/>
              <a:gd name="T30" fmla="*/ 129 w 703"/>
              <a:gd name="T31" fmla="*/ 32 h 219"/>
              <a:gd name="T32" fmla="*/ 64 w 703"/>
              <a:gd name="T33" fmla="*/ 49 h 219"/>
              <a:gd name="T34" fmla="*/ 48 w 703"/>
              <a:gd name="T35" fmla="*/ 48 h 219"/>
              <a:gd name="T36" fmla="*/ 3 w 703"/>
              <a:gd name="T37" fmla="*/ 35 h 219"/>
              <a:gd name="T38" fmla="*/ 1 w 703"/>
              <a:gd name="T39" fmla="*/ 31 h 219"/>
              <a:gd name="T40" fmla="*/ 61 w 703"/>
              <a:gd name="T41" fmla="*/ 63 h 219"/>
              <a:gd name="T42" fmla="*/ 122 w 703"/>
              <a:gd name="T43" fmla="*/ 53 h 219"/>
              <a:gd name="T44" fmla="*/ 152 w 703"/>
              <a:gd name="T45" fmla="*/ 52 h 219"/>
              <a:gd name="T46" fmla="*/ 172 w 703"/>
              <a:gd name="T47" fmla="*/ 54 h 219"/>
              <a:gd name="T48" fmla="*/ 216 w 703"/>
              <a:gd name="T49" fmla="*/ 61 h 219"/>
              <a:gd name="T50" fmla="*/ 217 w 703"/>
              <a:gd name="T51" fmla="*/ 81 h 219"/>
              <a:gd name="T52" fmla="*/ 163 w 703"/>
              <a:gd name="T53" fmla="*/ 109 h 219"/>
              <a:gd name="T54" fmla="*/ 127 w 703"/>
              <a:gd name="T55" fmla="*/ 111 h 219"/>
              <a:gd name="T56" fmla="*/ 80 w 703"/>
              <a:gd name="T57" fmla="*/ 101 h 219"/>
              <a:gd name="T58" fmla="*/ 62 w 703"/>
              <a:gd name="T59" fmla="*/ 81 h 219"/>
              <a:gd name="T60" fmla="*/ 136 w 703"/>
              <a:gd name="T61" fmla="*/ 166 h 219"/>
              <a:gd name="T62" fmla="*/ 198 w 703"/>
              <a:gd name="T63" fmla="*/ 212 h 219"/>
              <a:gd name="T64" fmla="*/ 355 w 703"/>
              <a:gd name="T65" fmla="*/ 199 h 219"/>
              <a:gd name="T66" fmla="*/ 388 w 703"/>
              <a:gd name="T67" fmla="*/ 161 h 219"/>
              <a:gd name="T68" fmla="*/ 387 w 703"/>
              <a:gd name="T69" fmla="*/ 141 h 219"/>
              <a:gd name="T70" fmla="*/ 376 w 703"/>
              <a:gd name="T71" fmla="*/ 139 h 219"/>
              <a:gd name="T72" fmla="*/ 363 w 703"/>
              <a:gd name="T73" fmla="*/ 130 h 219"/>
              <a:gd name="T74" fmla="*/ 255 w 703"/>
              <a:gd name="T75" fmla="*/ 109 h 219"/>
              <a:gd name="T76" fmla="*/ 255 w 703"/>
              <a:gd name="T77" fmla="*/ 109 h 219"/>
              <a:gd name="T78" fmla="*/ 208 w 703"/>
              <a:gd name="T79" fmla="*/ 115 h 219"/>
              <a:gd name="T80" fmla="*/ 135 w 703"/>
              <a:gd name="T81" fmla="*/ 146 h 219"/>
              <a:gd name="T82" fmla="*/ 489 w 703"/>
              <a:gd name="T83" fmla="*/ 124 h 219"/>
              <a:gd name="T84" fmla="*/ 636 w 703"/>
              <a:gd name="T85" fmla="*/ 108 h 219"/>
              <a:gd name="T86" fmla="*/ 674 w 703"/>
              <a:gd name="T87" fmla="*/ 120 h 219"/>
              <a:gd name="T88" fmla="*/ 698 w 703"/>
              <a:gd name="T89" fmla="*/ 138 h 219"/>
              <a:gd name="T90" fmla="*/ 692 w 703"/>
              <a:gd name="T91" fmla="*/ 171 h 219"/>
              <a:gd name="T92" fmla="*/ 516 w 703"/>
              <a:gd name="T93" fmla="*/ 185 h 219"/>
              <a:gd name="T94" fmla="*/ 483 w 703"/>
              <a:gd name="T95" fmla="*/ 168 h 219"/>
              <a:gd name="T96" fmla="*/ 483 w 703"/>
              <a:gd name="T97" fmla="*/ 168 h 219"/>
              <a:gd name="T98" fmla="*/ 483 w 703"/>
              <a:gd name="T99" fmla="*/ 168 h 219"/>
              <a:gd name="T100" fmla="*/ 474 w 703"/>
              <a:gd name="T101" fmla="*/ 139 h 219"/>
              <a:gd name="T102" fmla="*/ 330 w 703"/>
              <a:gd name="T103" fmla="*/ 58 h 219"/>
              <a:gd name="T104" fmla="*/ 440 w 703"/>
              <a:gd name="T105" fmla="*/ 60 h 219"/>
              <a:gd name="T106" fmla="*/ 458 w 703"/>
              <a:gd name="T107" fmla="*/ 70 h 219"/>
              <a:gd name="T108" fmla="*/ 462 w 703"/>
              <a:gd name="T109" fmla="*/ 77 h 219"/>
              <a:gd name="T110" fmla="*/ 460 w 703"/>
              <a:gd name="T111" fmla="*/ 90 h 219"/>
              <a:gd name="T112" fmla="*/ 401 w 703"/>
              <a:gd name="T113" fmla="*/ 109 h 219"/>
              <a:gd name="T114" fmla="*/ 311 w 703"/>
              <a:gd name="T115" fmla="*/ 91 h 219"/>
              <a:gd name="T116" fmla="*/ 306 w 703"/>
              <a:gd name="T117" fmla="*/ 84 h 219"/>
              <a:gd name="T118" fmla="*/ 306 w 703"/>
              <a:gd name="T119" fmla="*/ 84 h 219"/>
              <a:gd name="T120" fmla="*/ 306 w 703"/>
              <a:gd name="T121" fmla="*/ 80 h 219"/>
              <a:gd name="T122" fmla="*/ 306 w 703"/>
              <a:gd name="T123" fmla="*/ 80 h 219"/>
              <a:gd name="T124" fmla="*/ 330 w 703"/>
              <a:gd name="T125" fmla="*/ 5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03" h="219">
                <a:moveTo>
                  <a:pt x="435" y="9"/>
                </a:moveTo>
                <a:cubicBezTo>
                  <a:pt x="442" y="5"/>
                  <a:pt x="454" y="3"/>
                  <a:pt x="469" y="2"/>
                </a:cubicBezTo>
                <a:cubicBezTo>
                  <a:pt x="490" y="0"/>
                  <a:pt x="514" y="2"/>
                  <a:pt x="531" y="6"/>
                </a:cubicBezTo>
                <a:cubicBezTo>
                  <a:pt x="534" y="7"/>
                  <a:pt x="537" y="8"/>
                  <a:pt x="540" y="9"/>
                </a:cubicBezTo>
                <a:cubicBezTo>
                  <a:pt x="543" y="10"/>
                  <a:pt x="546" y="11"/>
                  <a:pt x="548" y="12"/>
                </a:cubicBezTo>
                <a:cubicBezTo>
                  <a:pt x="548" y="12"/>
                  <a:pt x="548" y="12"/>
                  <a:pt x="548" y="12"/>
                </a:cubicBezTo>
                <a:cubicBezTo>
                  <a:pt x="551" y="14"/>
                  <a:pt x="553" y="16"/>
                  <a:pt x="554" y="18"/>
                </a:cubicBezTo>
                <a:cubicBezTo>
                  <a:pt x="556" y="21"/>
                  <a:pt x="555" y="24"/>
                  <a:pt x="554" y="27"/>
                </a:cubicBezTo>
                <a:cubicBezTo>
                  <a:pt x="552" y="29"/>
                  <a:pt x="550" y="31"/>
                  <a:pt x="547" y="32"/>
                </a:cubicBezTo>
                <a:cubicBezTo>
                  <a:pt x="540" y="36"/>
                  <a:pt x="527" y="39"/>
                  <a:pt x="510" y="41"/>
                </a:cubicBezTo>
                <a:cubicBezTo>
                  <a:pt x="483" y="43"/>
                  <a:pt x="456" y="40"/>
                  <a:pt x="440" y="35"/>
                </a:cubicBezTo>
                <a:cubicBezTo>
                  <a:pt x="437" y="34"/>
                  <a:pt x="434" y="33"/>
                  <a:pt x="432" y="31"/>
                </a:cubicBezTo>
                <a:cubicBezTo>
                  <a:pt x="429" y="30"/>
                  <a:pt x="427" y="29"/>
                  <a:pt x="426" y="27"/>
                </a:cubicBezTo>
                <a:cubicBezTo>
                  <a:pt x="426" y="27"/>
                  <a:pt x="426" y="27"/>
                  <a:pt x="426" y="27"/>
                </a:cubicBezTo>
                <a:cubicBezTo>
                  <a:pt x="424" y="26"/>
                  <a:pt x="424" y="24"/>
                  <a:pt x="423" y="23"/>
                </a:cubicBezTo>
                <a:cubicBezTo>
                  <a:pt x="423" y="22"/>
                  <a:pt x="423" y="21"/>
                  <a:pt x="423" y="20"/>
                </a:cubicBezTo>
                <a:cubicBezTo>
                  <a:pt x="422" y="2"/>
                  <a:pt x="422" y="2"/>
                  <a:pt x="422" y="2"/>
                </a:cubicBezTo>
                <a:cubicBezTo>
                  <a:pt x="437" y="6"/>
                  <a:pt x="437" y="6"/>
                  <a:pt x="437" y="6"/>
                </a:cubicBezTo>
                <a:cubicBezTo>
                  <a:pt x="435" y="9"/>
                  <a:pt x="435" y="9"/>
                  <a:pt x="435" y="9"/>
                </a:cubicBezTo>
                <a:close/>
                <a:moveTo>
                  <a:pt x="1" y="31"/>
                </a:moveTo>
                <a:cubicBezTo>
                  <a:pt x="0" y="11"/>
                  <a:pt x="0" y="11"/>
                  <a:pt x="0" y="11"/>
                </a:cubicBezTo>
                <a:cubicBezTo>
                  <a:pt x="13" y="17"/>
                  <a:pt x="13" y="17"/>
                  <a:pt x="13" y="17"/>
                </a:cubicBezTo>
                <a:cubicBezTo>
                  <a:pt x="24" y="13"/>
                  <a:pt x="40" y="10"/>
                  <a:pt x="58" y="9"/>
                </a:cubicBezTo>
                <a:cubicBezTo>
                  <a:pt x="62" y="8"/>
                  <a:pt x="66" y="8"/>
                  <a:pt x="71" y="8"/>
                </a:cubicBezTo>
                <a:cubicBezTo>
                  <a:pt x="75" y="8"/>
                  <a:pt x="79" y="8"/>
                  <a:pt x="83" y="8"/>
                </a:cubicBezTo>
                <a:cubicBezTo>
                  <a:pt x="83" y="8"/>
                  <a:pt x="83" y="8"/>
                  <a:pt x="83" y="8"/>
                </a:cubicBezTo>
                <a:cubicBezTo>
                  <a:pt x="97" y="9"/>
                  <a:pt x="109" y="11"/>
                  <a:pt x="117" y="14"/>
                </a:cubicBezTo>
                <a:cubicBezTo>
                  <a:pt x="121" y="16"/>
                  <a:pt x="125" y="17"/>
                  <a:pt x="127" y="19"/>
                </a:cubicBezTo>
                <a:cubicBezTo>
                  <a:pt x="127" y="19"/>
                  <a:pt x="127" y="19"/>
                  <a:pt x="127" y="20"/>
                </a:cubicBezTo>
                <a:cubicBezTo>
                  <a:pt x="130" y="22"/>
                  <a:pt x="131" y="25"/>
                  <a:pt x="131" y="29"/>
                </a:cubicBezTo>
                <a:cubicBezTo>
                  <a:pt x="131" y="29"/>
                  <a:pt x="131" y="29"/>
                  <a:pt x="131" y="29"/>
                </a:cubicBezTo>
                <a:cubicBezTo>
                  <a:pt x="130" y="30"/>
                  <a:pt x="130" y="31"/>
                  <a:pt x="129" y="32"/>
                </a:cubicBezTo>
                <a:cubicBezTo>
                  <a:pt x="123" y="40"/>
                  <a:pt x="103" y="46"/>
                  <a:pt x="78" y="48"/>
                </a:cubicBezTo>
                <a:cubicBezTo>
                  <a:pt x="74" y="48"/>
                  <a:pt x="69" y="49"/>
                  <a:pt x="64" y="49"/>
                </a:cubicBezTo>
                <a:cubicBezTo>
                  <a:pt x="59" y="49"/>
                  <a:pt x="53" y="49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31" y="48"/>
                  <a:pt x="18" y="45"/>
                  <a:pt x="10" y="41"/>
                </a:cubicBezTo>
                <a:cubicBezTo>
                  <a:pt x="7" y="39"/>
                  <a:pt x="4" y="38"/>
                  <a:pt x="3" y="35"/>
                </a:cubicBezTo>
                <a:cubicBezTo>
                  <a:pt x="2" y="34"/>
                  <a:pt x="1" y="32"/>
                  <a:pt x="1" y="30"/>
                </a:cubicBezTo>
                <a:cubicBezTo>
                  <a:pt x="1" y="31"/>
                  <a:pt x="1" y="31"/>
                  <a:pt x="1" y="31"/>
                </a:cubicBezTo>
                <a:close/>
                <a:moveTo>
                  <a:pt x="62" y="81"/>
                </a:moveTo>
                <a:cubicBezTo>
                  <a:pt x="61" y="63"/>
                  <a:pt x="61" y="63"/>
                  <a:pt x="61" y="63"/>
                </a:cubicBezTo>
                <a:cubicBezTo>
                  <a:pt x="70" y="68"/>
                  <a:pt x="70" y="68"/>
                  <a:pt x="70" y="68"/>
                </a:cubicBezTo>
                <a:cubicBezTo>
                  <a:pt x="80" y="60"/>
                  <a:pt x="100" y="55"/>
                  <a:pt x="122" y="53"/>
                </a:cubicBezTo>
                <a:cubicBezTo>
                  <a:pt x="127" y="52"/>
                  <a:pt x="132" y="52"/>
                  <a:pt x="137" y="52"/>
                </a:cubicBezTo>
                <a:cubicBezTo>
                  <a:pt x="142" y="52"/>
                  <a:pt x="147" y="52"/>
                  <a:pt x="152" y="52"/>
                </a:cubicBezTo>
                <a:cubicBezTo>
                  <a:pt x="152" y="52"/>
                  <a:pt x="152" y="52"/>
                  <a:pt x="152" y="52"/>
                </a:cubicBezTo>
                <a:cubicBezTo>
                  <a:pt x="159" y="52"/>
                  <a:pt x="166" y="53"/>
                  <a:pt x="172" y="54"/>
                </a:cubicBezTo>
                <a:cubicBezTo>
                  <a:pt x="183" y="56"/>
                  <a:pt x="193" y="59"/>
                  <a:pt x="200" y="62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17" y="78"/>
                  <a:pt x="217" y="78"/>
                  <a:pt x="217" y="78"/>
                </a:cubicBezTo>
                <a:cubicBezTo>
                  <a:pt x="217" y="79"/>
                  <a:pt x="217" y="80"/>
                  <a:pt x="217" y="81"/>
                </a:cubicBezTo>
                <a:cubicBezTo>
                  <a:pt x="217" y="82"/>
                  <a:pt x="217" y="82"/>
                  <a:pt x="217" y="83"/>
                </a:cubicBezTo>
                <a:cubicBezTo>
                  <a:pt x="215" y="95"/>
                  <a:pt x="193" y="106"/>
                  <a:pt x="163" y="109"/>
                </a:cubicBezTo>
                <a:cubicBezTo>
                  <a:pt x="158" y="110"/>
                  <a:pt x="152" y="111"/>
                  <a:pt x="146" y="111"/>
                </a:cubicBezTo>
                <a:cubicBezTo>
                  <a:pt x="139" y="111"/>
                  <a:pt x="133" y="111"/>
                  <a:pt x="127" y="111"/>
                </a:cubicBezTo>
                <a:cubicBezTo>
                  <a:pt x="127" y="111"/>
                  <a:pt x="127" y="111"/>
                  <a:pt x="127" y="111"/>
                </a:cubicBezTo>
                <a:cubicBezTo>
                  <a:pt x="107" y="110"/>
                  <a:pt x="91" y="106"/>
                  <a:pt x="80" y="101"/>
                </a:cubicBezTo>
                <a:cubicBezTo>
                  <a:pt x="74" y="99"/>
                  <a:pt x="69" y="95"/>
                  <a:pt x="66" y="92"/>
                </a:cubicBezTo>
                <a:cubicBezTo>
                  <a:pt x="63" y="89"/>
                  <a:pt x="62" y="85"/>
                  <a:pt x="62" y="81"/>
                </a:cubicBezTo>
                <a:close/>
                <a:moveTo>
                  <a:pt x="136" y="164"/>
                </a:moveTo>
                <a:cubicBezTo>
                  <a:pt x="136" y="165"/>
                  <a:pt x="136" y="165"/>
                  <a:pt x="136" y="166"/>
                </a:cubicBezTo>
                <a:cubicBezTo>
                  <a:pt x="136" y="176"/>
                  <a:pt x="143" y="186"/>
                  <a:pt x="154" y="193"/>
                </a:cubicBezTo>
                <a:cubicBezTo>
                  <a:pt x="164" y="201"/>
                  <a:pt x="180" y="207"/>
                  <a:pt x="198" y="212"/>
                </a:cubicBezTo>
                <a:cubicBezTo>
                  <a:pt x="218" y="216"/>
                  <a:pt x="242" y="219"/>
                  <a:pt x="268" y="218"/>
                </a:cubicBezTo>
                <a:cubicBezTo>
                  <a:pt x="304" y="216"/>
                  <a:pt x="334" y="209"/>
                  <a:pt x="355" y="199"/>
                </a:cubicBezTo>
                <a:cubicBezTo>
                  <a:pt x="365" y="194"/>
                  <a:pt x="374" y="189"/>
                  <a:pt x="379" y="182"/>
                </a:cubicBezTo>
                <a:cubicBezTo>
                  <a:pt x="385" y="176"/>
                  <a:pt x="388" y="169"/>
                  <a:pt x="388" y="161"/>
                </a:cubicBezTo>
                <a:cubicBezTo>
                  <a:pt x="388" y="160"/>
                  <a:pt x="387" y="159"/>
                  <a:pt x="387" y="158"/>
                </a:cubicBezTo>
                <a:cubicBezTo>
                  <a:pt x="387" y="141"/>
                  <a:pt x="387" y="141"/>
                  <a:pt x="387" y="141"/>
                </a:cubicBezTo>
                <a:cubicBezTo>
                  <a:pt x="379" y="142"/>
                  <a:pt x="379" y="142"/>
                  <a:pt x="379" y="142"/>
                </a:cubicBezTo>
                <a:cubicBezTo>
                  <a:pt x="378" y="141"/>
                  <a:pt x="377" y="140"/>
                  <a:pt x="376" y="139"/>
                </a:cubicBezTo>
                <a:cubicBezTo>
                  <a:pt x="376" y="139"/>
                  <a:pt x="376" y="139"/>
                  <a:pt x="376" y="139"/>
                </a:cubicBezTo>
                <a:cubicBezTo>
                  <a:pt x="372" y="136"/>
                  <a:pt x="368" y="132"/>
                  <a:pt x="363" y="130"/>
                </a:cubicBezTo>
                <a:cubicBezTo>
                  <a:pt x="339" y="116"/>
                  <a:pt x="297" y="108"/>
                  <a:pt x="255" y="109"/>
                </a:cubicBezTo>
                <a:cubicBezTo>
                  <a:pt x="255" y="109"/>
                  <a:pt x="255" y="109"/>
                  <a:pt x="255" y="109"/>
                </a:cubicBezTo>
                <a:cubicBezTo>
                  <a:pt x="255" y="109"/>
                  <a:pt x="255" y="109"/>
                  <a:pt x="255" y="109"/>
                </a:cubicBezTo>
                <a:cubicBezTo>
                  <a:pt x="255" y="109"/>
                  <a:pt x="255" y="109"/>
                  <a:pt x="255" y="109"/>
                </a:cubicBezTo>
                <a:cubicBezTo>
                  <a:pt x="247" y="109"/>
                  <a:pt x="239" y="110"/>
                  <a:pt x="231" y="111"/>
                </a:cubicBezTo>
                <a:cubicBezTo>
                  <a:pt x="223" y="112"/>
                  <a:pt x="216" y="113"/>
                  <a:pt x="208" y="115"/>
                </a:cubicBezTo>
                <a:cubicBezTo>
                  <a:pt x="176" y="122"/>
                  <a:pt x="150" y="134"/>
                  <a:pt x="140" y="150"/>
                </a:cubicBezTo>
                <a:cubicBezTo>
                  <a:pt x="135" y="146"/>
                  <a:pt x="135" y="146"/>
                  <a:pt x="135" y="146"/>
                </a:cubicBezTo>
                <a:cubicBezTo>
                  <a:pt x="136" y="164"/>
                  <a:pt x="136" y="164"/>
                  <a:pt x="136" y="164"/>
                </a:cubicBezTo>
                <a:close/>
                <a:moveTo>
                  <a:pt x="489" y="124"/>
                </a:moveTo>
                <a:cubicBezTo>
                  <a:pt x="499" y="118"/>
                  <a:pt x="512" y="113"/>
                  <a:pt x="529" y="109"/>
                </a:cubicBezTo>
                <a:cubicBezTo>
                  <a:pt x="561" y="102"/>
                  <a:pt x="601" y="101"/>
                  <a:pt x="636" y="108"/>
                </a:cubicBezTo>
                <a:cubicBezTo>
                  <a:pt x="643" y="109"/>
                  <a:pt x="650" y="111"/>
                  <a:pt x="656" y="113"/>
                </a:cubicBezTo>
                <a:cubicBezTo>
                  <a:pt x="662" y="115"/>
                  <a:pt x="668" y="117"/>
                  <a:pt x="674" y="120"/>
                </a:cubicBezTo>
                <a:cubicBezTo>
                  <a:pt x="674" y="120"/>
                  <a:pt x="674" y="120"/>
                  <a:pt x="674" y="120"/>
                </a:cubicBezTo>
                <a:cubicBezTo>
                  <a:pt x="686" y="125"/>
                  <a:pt x="694" y="131"/>
                  <a:pt x="698" y="138"/>
                </a:cubicBezTo>
                <a:cubicBezTo>
                  <a:pt x="702" y="144"/>
                  <a:pt x="703" y="149"/>
                  <a:pt x="702" y="155"/>
                </a:cubicBezTo>
                <a:cubicBezTo>
                  <a:pt x="701" y="161"/>
                  <a:pt x="698" y="166"/>
                  <a:pt x="692" y="171"/>
                </a:cubicBezTo>
                <a:cubicBezTo>
                  <a:pt x="684" y="179"/>
                  <a:pt x="669" y="186"/>
                  <a:pt x="648" y="191"/>
                </a:cubicBezTo>
                <a:cubicBezTo>
                  <a:pt x="603" y="201"/>
                  <a:pt x="551" y="196"/>
                  <a:pt x="516" y="185"/>
                </a:cubicBezTo>
                <a:cubicBezTo>
                  <a:pt x="509" y="183"/>
                  <a:pt x="503" y="180"/>
                  <a:pt x="497" y="177"/>
                </a:cubicBezTo>
                <a:cubicBezTo>
                  <a:pt x="492" y="175"/>
                  <a:pt x="487" y="172"/>
                  <a:pt x="483" y="168"/>
                </a:cubicBezTo>
                <a:cubicBezTo>
                  <a:pt x="483" y="168"/>
                  <a:pt x="483" y="168"/>
                  <a:pt x="483" y="168"/>
                </a:cubicBezTo>
                <a:cubicBezTo>
                  <a:pt x="483" y="168"/>
                  <a:pt x="483" y="168"/>
                  <a:pt x="483" y="168"/>
                </a:cubicBezTo>
                <a:cubicBezTo>
                  <a:pt x="483" y="168"/>
                  <a:pt x="483" y="168"/>
                  <a:pt x="483" y="168"/>
                </a:cubicBezTo>
                <a:cubicBezTo>
                  <a:pt x="483" y="168"/>
                  <a:pt x="483" y="168"/>
                  <a:pt x="483" y="168"/>
                </a:cubicBezTo>
                <a:cubicBezTo>
                  <a:pt x="479" y="164"/>
                  <a:pt x="476" y="161"/>
                  <a:pt x="474" y="157"/>
                </a:cubicBezTo>
                <a:cubicBezTo>
                  <a:pt x="471" y="150"/>
                  <a:pt x="472" y="144"/>
                  <a:pt x="474" y="139"/>
                </a:cubicBezTo>
                <a:cubicBezTo>
                  <a:pt x="477" y="133"/>
                  <a:pt x="482" y="128"/>
                  <a:pt x="489" y="124"/>
                </a:cubicBezTo>
                <a:close/>
                <a:moveTo>
                  <a:pt x="330" y="58"/>
                </a:moveTo>
                <a:cubicBezTo>
                  <a:pt x="340" y="55"/>
                  <a:pt x="353" y="53"/>
                  <a:pt x="367" y="52"/>
                </a:cubicBezTo>
                <a:cubicBezTo>
                  <a:pt x="394" y="50"/>
                  <a:pt x="421" y="53"/>
                  <a:pt x="440" y="60"/>
                </a:cubicBezTo>
                <a:cubicBezTo>
                  <a:pt x="443" y="61"/>
                  <a:pt x="447" y="63"/>
                  <a:pt x="450" y="64"/>
                </a:cubicBezTo>
                <a:cubicBezTo>
                  <a:pt x="453" y="66"/>
                  <a:pt x="455" y="68"/>
                  <a:pt x="458" y="70"/>
                </a:cubicBezTo>
                <a:cubicBezTo>
                  <a:pt x="458" y="70"/>
                  <a:pt x="458" y="70"/>
                  <a:pt x="458" y="70"/>
                </a:cubicBezTo>
                <a:cubicBezTo>
                  <a:pt x="460" y="72"/>
                  <a:pt x="461" y="75"/>
                  <a:pt x="462" y="77"/>
                </a:cubicBezTo>
                <a:cubicBezTo>
                  <a:pt x="462" y="77"/>
                  <a:pt x="462" y="77"/>
                  <a:pt x="462" y="77"/>
                </a:cubicBezTo>
                <a:cubicBezTo>
                  <a:pt x="464" y="81"/>
                  <a:pt x="463" y="86"/>
                  <a:pt x="460" y="90"/>
                </a:cubicBezTo>
                <a:cubicBezTo>
                  <a:pt x="457" y="93"/>
                  <a:pt x="453" y="96"/>
                  <a:pt x="448" y="99"/>
                </a:cubicBezTo>
                <a:cubicBezTo>
                  <a:pt x="437" y="104"/>
                  <a:pt x="421" y="108"/>
                  <a:pt x="401" y="109"/>
                </a:cubicBezTo>
                <a:cubicBezTo>
                  <a:pt x="368" y="112"/>
                  <a:pt x="337" y="106"/>
                  <a:pt x="320" y="97"/>
                </a:cubicBezTo>
                <a:cubicBezTo>
                  <a:pt x="316" y="95"/>
                  <a:pt x="314" y="93"/>
                  <a:pt x="311" y="91"/>
                </a:cubicBezTo>
                <a:cubicBezTo>
                  <a:pt x="309" y="89"/>
                  <a:pt x="307" y="86"/>
                  <a:pt x="306" y="84"/>
                </a:cubicBezTo>
                <a:cubicBezTo>
                  <a:pt x="306" y="84"/>
                  <a:pt x="306" y="84"/>
                  <a:pt x="306" y="84"/>
                </a:cubicBezTo>
                <a:cubicBezTo>
                  <a:pt x="306" y="84"/>
                  <a:pt x="306" y="84"/>
                  <a:pt x="306" y="84"/>
                </a:cubicBezTo>
                <a:cubicBezTo>
                  <a:pt x="306" y="84"/>
                  <a:pt x="306" y="84"/>
                  <a:pt x="306" y="84"/>
                </a:cubicBezTo>
                <a:cubicBezTo>
                  <a:pt x="306" y="82"/>
                  <a:pt x="306" y="81"/>
                  <a:pt x="306" y="80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305" y="75"/>
                  <a:pt x="308" y="71"/>
                  <a:pt x="313" y="67"/>
                </a:cubicBezTo>
                <a:cubicBezTo>
                  <a:pt x="317" y="63"/>
                  <a:pt x="323" y="60"/>
                  <a:pt x="330" y="5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"/>
          <p:cNvSpPr>
            <a:spLocks noEditPoints="1"/>
          </p:cNvSpPr>
          <p:nvPr/>
        </p:nvSpPr>
        <p:spPr bwMode="auto">
          <a:xfrm>
            <a:off x="7854950" y="2906713"/>
            <a:ext cx="3086100" cy="960438"/>
          </a:xfrm>
          <a:custGeom>
            <a:avLst/>
            <a:gdLst>
              <a:gd name="T0" fmla="*/ 468 w 702"/>
              <a:gd name="T1" fmla="*/ 1 h 218"/>
              <a:gd name="T2" fmla="*/ 539 w 702"/>
              <a:gd name="T3" fmla="*/ 8 h 218"/>
              <a:gd name="T4" fmla="*/ 547 w 702"/>
              <a:gd name="T5" fmla="*/ 11 h 218"/>
              <a:gd name="T6" fmla="*/ 553 w 702"/>
              <a:gd name="T7" fmla="*/ 26 h 218"/>
              <a:gd name="T8" fmla="*/ 509 w 702"/>
              <a:gd name="T9" fmla="*/ 40 h 218"/>
              <a:gd name="T10" fmla="*/ 431 w 702"/>
              <a:gd name="T11" fmla="*/ 31 h 218"/>
              <a:gd name="T12" fmla="*/ 425 w 702"/>
              <a:gd name="T13" fmla="*/ 26 h 218"/>
              <a:gd name="T14" fmla="*/ 425 w 702"/>
              <a:gd name="T15" fmla="*/ 13 h 218"/>
              <a:gd name="T16" fmla="*/ 488 w 702"/>
              <a:gd name="T17" fmla="*/ 123 h 218"/>
              <a:gd name="T18" fmla="*/ 636 w 702"/>
              <a:gd name="T19" fmla="*/ 107 h 218"/>
              <a:gd name="T20" fmla="*/ 674 w 702"/>
              <a:gd name="T21" fmla="*/ 119 h 218"/>
              <a:gd name="T22" fmla="*/ 697 w 702"/>
              <a:gd name="T23" fmla="*/ 137 h 218"/>
              <a:gd name="T24" fmla="*/ 691 w 702"/>
              <a:gd name="T25" fmla="*/ 170 h 218"/>
              <a:gd name="T26" fmla="*/ 515 w 702"/>
              <a:gd name="T27" fmla="*/ 184 h 218"/>
              <a:gd name="T28" fmla="*/ 483 w 702"/>
              <a:gd name="T29" fmla="*/ 168 h 218"/>
              <a:gd name="T30" fmla="*/ 482 w 702"/>
              <a:gd name="T31" fmla="*/ 167 h 218"/>
              <a:gd name="T32" fmla="*/ 482 w 702"/>
              <a:gd name="T33" fmla="*/ 167 h 218"/>
              <a:gd name="T34" fmla="*/ 474 w 702"/>
              <a:gd name="T35" fmla="*/ 138 h 218"/>
              <a:gd name="T36" fmla="*/ 330 w 702"/>
              <a:gd name="T37" fmla="*/ 57 h 218"/>
              <a:gd name="T38" fmla="*/ 439 w 702"/>
              <a:gd name="T39" fmla="*/ 59 h 218"/>
              <a:gd name="T40" fmla="*/ 457 w 702"/>
              <a:gd name="T41" fmla="*/ 69 h 218"/>
              <a:gd name="T42" fmla="*/ 461 w 702"/>
              <a:gd name="T43" fmla="*/ 76 h 218"/>
              <a:gd name="T44" fmla="*/ 459 w 702"/>
              <a:gd name="T45" fmla="*/ 89 h 218"/>
              <a:gd name="T46" fmla="*/ 401 w 702"/>
              <a:gd name="T47" fmla="*/ 109 h 218"/>
              <a:gd name="T48" fmla="*/ 311 w 702"/>
              <a:gd name="T49" fmla="*/ 90 h 218"/>
              <a:gd name="T50" fmla="*/ 305 w 702"/>
              <a:gd name="T51" fmla="*/ 83 h 218"/>
              <a:gd name="T52" fmla="*/ 305 w 702"/>
              <a:gd name="T53" fmla="*/ 83 h 218"/>
              <a:gd name="T54" fmla="*/ 305 w 702"/>
              <a:gd name="T55" fmla="*/ 79 h 218"/>
              <a:gd name="T56" fmla="*/ 305 w 702"/>
              <a:gd name="T57" fmla="*/ 79 h 218"/>
              <a:gd name="T58" fmla="*/ 330 w 702"/>
              <a:gd name="T59" fmla="*/ 57 h 218"/>
              <a:gd name="T60" fmla="*/ 254 w 702"/>
              <a:gd name="T61" fmla="*/ 108 h 218"/>
              <a:gd name="T62" fmla="*/ 230 w 702"/>
              <a:gd name="T63" fmla="*/ 110 h 218"/>
              <a:gd name="T64" fmla="*/ 136 w 702"/>
              <a:gd name="T65" fmla="*/ 158 h 218"/>
              <a:gd name="T66" fmla="*/ 135 w 702"/>
              <a:gd name="T67" fmla="*/ 165 h 218"/>
              <a:gd name="T68" fmla="*/ 197 w 702"/>
              <a:gd name="T69" fmla="*/ 211 h 218"/>
              <a:gd name="T70" fmla="*/ 354 w 702"/>
              <a:gd name="T71" fmla="*/ 199 h 218"/>
              <a:gd name="T72" fmla="*/ 387 w 702"/>
              <a:gd name="T73" fmla="*/ 161 h 218"/>
              <a:gd name="T74" fmla="*/ 384 w 702"/>
              <a:gd name="T75" fmla="*/ 149 h 218"/>
              <a:gd name="T76" fmla="*/ 384 w 702"/>
              <a:gd name="T77" fmla="*/ 149 h 218"/>
              <a:gd name="T78" fmla="*/ 375 w 702"/>
              <a:gd name="T79" fmla="*/ 138 h 218"/>
              <a:gd name="T80" fmla="*/ 255 w 702"/>
              <a:gd name="T81" fmla="*/ 108 h 218"/>
              <a:gd name="T82" fmla="*/ 151 w 702"/>
              <a:gd name="T83" fmla="*/ 51 h 218"/>
              <a:gd name="T84" fmla="*/ 171 w 702"/>
              <a:gd name="T85" fmla="*/ 53 h 218"/>
              <a:gd name="T86" fmla="*/ 216 w 702"/>
              <a:gd name="T87" fmla="*/ 81 h 218"/>
              <a:gd name="T88" fmla="*/ 162 w 702"/>
              <a:gd name="T89" fmla="*/ 109 h 218"/>
              <a:gd name="T90" fmla="*/ 126 w 702"/>
              <a:gd name="T91" fmla="*/ 110 h 218"/>
              <a:gd name="T92" fmla="*/ 79 w 702"/>
              <a:gd name="T93" fmla="*/ 101 h 218"/>
              <a:gd name="T94" fmla="*/ 62 w 702"/>
              <a:gd name="T95" fmla="*/ 78 h 218"/>
              <a:gd name="T96" fmla="*/ 65 w 702"/>
              <a:gd name="T97" fmla="*/ 71 h 218"/>
              <a:gd name="T98" fmla="*/ 121 w 702"/>
              <a:gd name="T99" fmla="*/ 52 h 218"/>
              <a:gd name="T100" fmla="*/ 151 w 702"/>
              <a:gd name="T101" fmla="*/ 51 h 218"/>
              <a:gd name="T102" fmla="*/ 83 w 702"/>
              <a:gd name="T103" fmla="*/ 8 h 218"/>
              <a:gd name="T104" fmla="*/ 126 w 702"/>
              <a:gd name="T105" fmla="*/ 19 h 218"/>
              <a:gd name="T106" fmla="*/ 130 w 702"/>
              <a:gd name="T107" fmla="*/ 28 h 218"/>
              <a:gd name="T108" fmla="*/ 128 w 702"/>
              <a:gd name="T109" fmla="*/ 32 h 218"/>
              <a:gd name="T110" fmla="*/ 63 w 702"/>
              <a:gd name="T111" fmla="*/ 48 h 218"/>
              <a:gd name="T112" fmla="*/ 48 w 702"/>
              <a:gd name="T113" fmla="*/ 48 h 218"/>
              <a:gd name="T114" fmla="*/ 2 w 702"/>
              <a:gd name="T115" fmla="*/ 35 h 218"/>
              <a:gd name="T116" fmla="*/ 6 w 702"/>
              <a:gd name="T117" fmla="*/ 20 h 218"/>
              <a:gd name="T118" fmla="*/ 57 w 702"/>
              <a:gd name="T119" fmla="*/ 8 h 218"/>
              <a:gd name="T120" fmla="*/ 83 w 702"/>
              <a:gd name="T121" fmla="*/ 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02" h="218">
                <a:moveTo>
                  <a:pt x="434" y="8"/>
                </a:moveTo>
                <a:cubicBezTo>
                  <a:pt x="441" y="5"/>
                  <a:pt x="453" y="2"/>
                  <a:pt x="468" y="1"/>
                </a:cubicBezTo>
                <a:cubicBezTo>
                  <a:pt x="490" y="0"/>
                  <a:pt x="513" y="1"/>
                  <a:pt x="530" y="5"/>
                </a:cubicBezTo>
                <a:cubicBezTo>
                  <a:pt x="534" y="6"/>
                  <a:pt x="537" y="7"/>
                  <a:pt x="539" y="8"/>
                </a:cubicBezTo>
                <a:cubicBezTo>
                  <a:pt x="542" y="9"/>
                  <a:pt x="545" y="10"/>
                  <a:pt x="547" y="11"/>
                </a:cubicBezTo>
                <a:cubicBezTo>
                  <a:pt x="547" y="11"/>
                  <a:pt x="547" y="11"/>
                  <a:pt x="547" y="11"/>
                </a:cubicBezTo>
                <a:cubicBezTo>
                  <a:pt x="550" y="13"/>
                  <a:pt x="552" y="15"/>
                  <a:pt x="553" y="17"/>
                </a:cubicBezTo>
                <a:cubicBezTo>
                  <a:pt x="555" y="20"/>
                  <a:pt x="555" y="23"/>
                  <a:pt x="553" y="26"/>
                </a:cubicBezTo>
                <a:cubicBezTo>
                  <a:pt x="552" y="28"/>
                  <a:pt x="549" y="30"/>
                  <a:pt x="546" y="32"/>
                </a:cubicBezTo>
                <a:cubicBezTo>
                  <a:pt x="539" y="36"/>
                  <a:pt x="526" y="39"/>
                  <a:pt x="509" y="40"/>
                </a:cubicBezTo>
                <a:cubicBezTo>
                  <a:pt x="483" y="42"/>
                  <a:pt x="456" y="39"/>
                  <a:pt x="440" y="34"/>
                </a:cubicBezTo>
                <a:cubicBezTo>
                  <a:pt x="436" y="33"/>
                  <a:pt x="433" y="32"/>
                  <a:pt x="431" y="31"/>
                </a:cubicBezTo>
                <a:cubicBezTo>
                  <a:pt x="428" y="29"/>
                  <a:pt x="426" y="28"/>
                  <a:pt x="425" y="26"/>
                </a:cubicBezTo>
                <a:cubicBezTo>
                  <a:pt x="425" y="26"/>
                  <a:pt x="425" y="26"/>
                  <a:pt x="425" y="26"/>
                </a:cubicBezTo>
                <a:cubicBezTo>
                  <a:pt x="424" y="25"/>
                  <a:pt x="423" y="24"/>
                  <a:pt x="422" y="22"/>
                </a:cubicBezTo>
                <a:cubicBezTo>
                  <a:pt x="421" y="19"/>
                  <a:pt x="422" y="16"/>
                  <a:pt x="425" y="13"/>
                </a:cubicBezTo>
                <a:cubicBezTo>
                  <a:pt x="427" y="11"/>
                  <a:pt x="430" y="9"/>
                  <a:pt x="434" y="8"/>
                </a:cubicBezTo>
                <a:close/>
                <a:moveTo>
                  <a:pt x="488" y="123"/>
                </a:moveTo>
                <a:cubicBezTo>
                  <a:pt x="498" y="117"/>
                  <a:pt x="511" y="112"/>
                  <a:pt x="528" y="108"/>
                </a:cubicBezTo>
                <a:cubicBezTo>
                  <a:pt x="561" y="101"/>
                  <a:pt x="601" y="100"/>
                  <a:pt x="636" y="107"/>
                </a:cubicBezTo>
                <a:cubicBezTo>
                  <a:pt x="642" y="109"/>
                  <a:pt x="649" y="110"/>
                  <a:pt x="655" y="112"/>
                </a:cubicBezTo>
                <a:cubicBezTo>
                  <a:pt x="662" y="114"/>
                  <a:pt x="668" y="117"/>
                  <a:pt x="674" y="119"/>
                </a:cubicBezTo>
                <a:cubicBezTo>
                  <a:pt x="674" y="119"/>
                  <a:pt x="674" y="119"/>
                  <a:pt x="674" y="119"/>
                </a:cubicBezTo>
                <a:cubicBezTo>
                  <a:pt x="685" y="124"/>
                  <a:pt x="693" y="131"/>
                  <a:pt x="697" y="137"/>
                </a:cubicBezTo>
                <a:cubicBezTo>
                  <a:pt x="701" y="143"/>
                  <a:pt x="702" y="149"/>
                  <a:pt x="701" y="154"/>
                </a:cubicBezTo>
                <a:cubicBezTo>
                  <a:pt x="700" y="160"/>
                  <a:pt x="697" y="165"/>
                  <a:pt x="691" y="170"/>
                </a:cubicBezTo>
                <a:cubicBezTo>
                  <a:pt x="683" y="178"/>
                  <a:pt x="668" y="185"/>
                  <a:pt x="647" y="190"/>
                </a:cubicBezTo>
                <a:cubicBezTo>
                  <a:pt x="602" y="200"/>
                  <a:pt x="550" y="196"/>
                  <a:pt x="515" y="184"/>
                </a:cubicBezTo>
                <a:cubicBezTo>
                  <a:pt x="508" y="182"/>
                  <a:pt x="502" y="179"/>
                  <a:pt x="496" y="177"/>
                </a:cubicBezTo>
                <a:cubicBezTo>
                  <a:pt x="491" y="174"/>
                  <a:pt x="486" y="171"/>
                  <a:pt x="483" y="168"/>
                </a:cubicBezTo>
                <a:cubicBezTo>
                  <a:pt x="482" y="167"/>
                  <a:pt x="482" y="167"/>
                  <a:pt x="482" y="167"/>
                </a:cubicBezTo>
                <a:cubicBezTo>
                  <a:pt x="482" y="167"/>
                  <a:pt x="482" y="167"/>
                  <a:pt x="482" y="167"/>
                </a:cubicBezTo>
                <a:cubicBezTo>
                  <a:pt x="482" y="167"/>
                  <a:pt x="482" y="167"/>
                  <a:pt x="482" y="167"/>
                </a:cubicBezTo>
                <a:cubicBezTo>
                  <a:pt x="482" y="167"/>
                  <a:pt x="482" y="167"/>
                  <a:pt x="482" y="167"/>
                </a:cubicBezTo>
                <a:cubicBezTo>
                  <a:pt x="478" y="164"/>
                  <a:pt x="475" y="160"/>
                  <a:pt x="474" y="156"/>
                </a:cubicBezTo>
                <a:cubicBezTo>
                  <a:pt x="471" y="150"/>
                  <a:pt x="471" y="144"/>
                  <a:pt x="474" y="138"/>
                </a:cubicBezTo>
                <a:cubicBezTo>
                  <a:pt x="476" y="133"/>
                  <a:pt x="481" y="128"/>
                  <a:pt x="488" y="123"/>
                </a:cubicBezTo>
                <a:close/>
                <a:moveTo>
                  <a:pt x="330" y="57"/>
                </a:moveTo>
                <a:cubicBezTo>
                  <a:pt x="340" y="54"/>
                  <a:pt x="352" y="52"/>
                  <a:pt x="367" y="51"/>
                </a:cubicBezTo>
                <a:cubicBezTo>
                  <a:pt x="393" y="49"/>
                  <a:pt x="420" y="52"/>
                  <a:pt x="439" y="59"/>
                </a:cubicBezTo>
                <a:cubicBezTo>
                  <a:pt x="443" y="60"/>
                  <a:pt x="446" y="62"/>
                  <a:pt x="449" y="64"/>
                </a:cubicBezTo>
                <a:cubicBezTo>
                  <a:pt x="452" y="65"/>
                  <a:pt x="455" y="67"/>
                  <a:pt x="457" y="69"/>
                </a:cubicBezTo>
                <a:cubicBezTo>
                  <a:pt x="457" y="69"/>
                  <a:pt x="457" y="69"/>
                  <a:pt x="457" y="69"/>
                </a:cubicBezTo>
                <a:cubicBezTo>
                  <a:pt x="459" y="72"/>
                  <a:pt x="461" y="74"/>
                  <a:pt x="461" y="76"/>
                </a:cubicBezTo>
                <a:cubicBezTo>
                  <a:pt x="461" y="76"/>
                  <a:pt x="461" y="76"/>
                  <a:pt x="462" y="76"/>
                </a:cubicBezTo>
                <a:cubicBezTo>
                  <a:pt x="463" y="81"/>
                  <a:pt x="462" y="85"/>
                  <a:pt x="459" y="89"/>
                </a:cubicBezTo>
                <a:cubicBezTo>
                  <a:pt x="457" y="92"/>
                  <a:pt x="452" y="96"/>
                  <a:pt x="447" y="98"/>
                </a:cubicBezTo>
                <a:cubicBezTo>
                  <a:pt x="437" y="103"/>
                  <a:pt x="421" y="107"/>
                  <a:pt x="401" y="109"/>
                </a:cubicBezTo>
                <a:cubicBezTo>
                  <a:pt x="367" y="111"/>
                  <a:pt x="336" y="105"/>
                  <a:pt x="319" y="96"/>
                </a:cubicBezTo>
                <a:cubicBezTo>
                  <a:pt x="316" y="94"/>
                  <a:pt x="313" y="92"/>
                  <a:pt x="311" y="90"/>
                </a:cubicBezTo>
                <a:cubicBezTo>
                  <a:pt x="308" y="88"/>
                  <a:pt x="306" y="86"/>
                  <a:pt x="305" y="83"/>
                </a:cubicBezTo>
                <a:cubicBezTo>
                  <a:pt x="305" y="83"/>
                  <a:pt x="305" y="83"/>
                  <a:pt x="305" y="83"/>
                </a:cubicBezTo>
                <a:cubicBezTo>
                  <a:pt x="305" y="83"/>
                  <a:pt x="305" y="83"/>
                  <a:pt x="305" y="83"/>
                </a:cubicBezTo>
                <a:cubicBezTo>
                  <a:pt x="305" y="83"/>
                  <a:pt x="305" y="83"/>
                  <a:pt x="305" y="83"/>
                </a:cubicBezTo>
                <a:cubicBezTo>
                  <a:pt x="305" y="82"/>
                  <a:pt x="305" y="81"/>
                  <a:pt x="305" y="80"/>
                </a:cubicBezTo>
                <a:cubicBezTo>
                  <a:pt x="305" y="79"/>
                  <a:pt x="305" y="79"/>
                  <a:pt x="305" y="79"/>
                </a:cubicBezTo>
                <a:cubicBezTo>
                  <a:pt x="305" y="79"/>
                  <a:pt x="305" y="79"/>
                  <a:pt x="305" y="79"/>
                </a:cubicBezTo>
                <a:cubicBezTo>
                  <a:pt x="305" y="79"/>
                  <a:pt x="305" y="79"/>
                  <a:pt x="305" y="79"/>
                </a:cubicBezTo>
                <a:cubicBezTo>
                  <a:pt x="304" y="74"/>
                  <a:pt x="307" y="70"/>
                  <a:pt x="312" y="66"/>
                </a:cubicBezTo>
                <a:cubicBezTo>
                  <a:pt x="316" y="63"/>
                  <a:pt x="322" y="60"/>
                  <a:pt x="330" y="57"/>
                </a:cubicBezTo>
                <a:close/>
                <a:moveTo>
                  <a:pt x="254" y="108"/>
                </a:moveTo>
                <a:cubicBezTo>
                  <a:pt x="254" y="108"/>
                  <a:pt x="254" y="108"/>
                  <a:pt x="254" y="108"/>
                </a:cubicBezTo>
                <a:cubicBezTo>
                  <a:pt x="254" y="108"/>
                  <a:pt x="254" y="108"/>
                  <a:pt x="254" y="108"/>
                </a:cubicBezTo>
                <a:cubicBezTo>
                  <a:pt x="246" y="109"/>
                  <a:pt x="238" y="109"/>
                  <a:pt x="230" y="110"/>
                </a:cubicBezTo>
                <a:cubicBezTo>
                  <a:pt x="222" y="111"/>
                  <a:pt x="215" y="112"/>
                  <a:pt x="208" y="114"/>
                </a:cubicBezTo>
                <a:cubicBezTo>
                  <a:pt x="169" y="122"/>
                  <a:pt x="141" y="138"/>
                  <a:pt x="136" y="158"/>
                </a:cubicBezTo>
                <a:cubicBezTo>
                  <a:pt x="136" y="158"/>
                  <a:pt x="136" y="158"/>
                  <a:pt x="136" y="158"/>
                </a:cubicBezTo>
                <a:cubicBezTo>
                  <a:pt x="135" y="161"/>
                  <a:pt x="135" y="163"/>
                  <a:pt x="135" y="165"/>
                </a:cubicBezTo>
                <a:cubicBezTo>
                  <a:pt x="135" y="175"/>
                  <a:pt x="142" y="185"/>
                  <a:pt x="153" y="193"/>
                </a:cubicBezTo>
                <a:cubicBezTo>
                  <a:pt x="164" y="200"/>
                  <a:pt x="179" y="207"/>
                  <a:pt x="197" y="211"/>
                </a:cubicBezTo>
                <a:cubicBezTo>
                  <a:pt x="217" y="215"/>
                  <a:pt x="241" y="218"/>
                  <a:pt x="267" y="217"/>
                </a:cubicBezTo>
                <a:cubicBezTo>
                  <a:pt x="303" y="216"/>
                  <a:pt x="334" y="209"/>
                  <a:pt x="354" y="199"/>
                </a:cubicBezTo>
                <a:cubicBezTo>
                  <a:pt x="365" y="194"/>
                  <a:pt x="373" y="188"/>
                  <a:pt x="378" y="182"/>
                </a:cubicBezTo>
                <a:cubicBezTo>
                  <a:pt x="384" y="175"/>
                  <a:pt x="387" y="168"/>
                  <a:pt x="387" y="161"/>
                </a:cubicBezTo>
                <a:cubicBezTo>
                  <a:pt x="387" y="157"/>
                  <a:pt x="386" y="153"/>
                  <a:pt x="384" y="149"/>
                </a:cubicBezTo>
                <a:cubicBezTo>
                  <a:pt x="384" y="149"/>
                  <a:pt x="384" y="149"/>
                  <a:pt x="384" y="149"/>
                </a:cubicBezTo>
                <a:cubicBezTo>
                  <a:pt x="384" y="149"/>
                  <a:pt x="384" y="149"/>
                  <a:pt x="384" y="149"/>
                </a:cubicBezTo>
                <a:cubicBezTo>
                  <a:pt x="384" y="149"/>
                  <a:pt x="384" y="149"/>
                  <a:pt x="384" y="149"/>
                </a:cubicBezTo>
                <a:cubicBezTo>
                  <a:pt x="382" y="145"/>
                  <a:pt x="379" y="142"/>
                  <a:pt x="375" y="138"/>
                </a:cubicBezTo>
                <a:cubicBezTo>
                  <a:pt x="375" y="138"/>
                  <a:pt x="375" y="138"/>
                  <a:pt x="375" y="138"/>
                </a:cubicBezTo>
                <a:cubicBezTo>
                  <a:pt x="372" y="135"/>
                  <a:pt x="367" y="132"/>
                  <a:pt x="363" y="129"/>
                </a:cubicBezTo>
                <a:cubicBezTo>
                  <a:pt x="338" y="115"/>
                  <a:pt x="297" y="107"/>
                  <a:pt x="255" y="108"/>
                </a:cubicBezTo>
                <a:cubicBezTo>
                  <a:pt x="254" y="108"/>
                  <a:pt x="254" y="108"/>
                  <a:pt x="254" y="108"/>
                </a:cubicBezTo>
                <a:close/>
                <a:moveTo>
                  <a:pt x="151" y="51"/>
                </a:moveTo>
                <a:cubicBezTo>
                  <a:pt x="152" y="51"/>
                  <a:pt x="152" y="51"/>
                  <a:pt x="152" y="51"/>
                </a:cubicBezTo>
                <a:cubicBezTo>
                  <a:pt x="158" y="52"/>
                  <a:pt x="165" y="52"/>
                  <a:pt x="171" y="53"/>
                </a:cubicBezTo>
                <a:cubicBezTo>
                  <a:pt x="184" y="55"/>
                  <a:pt x="195" y="59"/>
                  <a:pt x="203" y="63"/>
                </a:cubicBezTo>
                <a:cubicBezTo>
                  <a:pt x="212" y="68"/>
                  <a:pt x="217" y="74"/>
                  <a:pt x="216" y="81"/>
                </a:cubicBezTo>
                <a:cubicBezTo>
                  <a:pt x="216" y="81"/>
                  <a:pt x="216" y="82"/>
                  <a:pt x="216" y="82"/>
                </a:cubicBezTo>
                <a:cubicBezTo>
                  <a:pt x="214" y="95"/>
                  <a:pt x="192" y="105"/>
                  <a:pt x="162" y="109"/>
                </a:cubicBezTo>
                <a:cubicBezTo>
                  <a:pt x="157" y="109"/>
                  <a:pt x="151" y="110"/>
                  <a:pt x="145" y="110"/>
                </a:cubicBezTo>
                <a:cubicBezTo>
                  <a:pt x="139" y="110"/>
                  <a:pt x="132" y="110"/>
                  <a:pt x="126" y="110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06" y="109"/>
                  <a:pt x="90" y="105"/>
                  <a:pt x="79" y="101"/>
                </a:cubicBezTo>
                <a:cubicBezTo>
                  <a:pt x="73" y="98"/>
                  <a:pt x="68" y="95"/>
                  <a:pt x="65" y="91"/>
                </a:cubicBezTo>
                <a:cubicBezTo>
                  <a:pt x="62" y="87"/>
                  <a:pt x="60" y="83"/>
                  <a:pt x="62" y="78"/>
                </a:cubicBezTo>
                <a:cubicBezTo>
                  <a:pt x="62" y="76"/>
                  <a:pt x="63" y="74"/>
                  <a:pt x="65" y="71"/>
                </a:cubicBezTo>
                <a:cubicBezTo>
                  <a:pt x="65" y="71"/>
                  <a:pt x="65" y="71"/>
                  <a:pt x="65" y="71"/>
                </a:cubicBezTo>
                <a:cubicBezTo>
                  <a:pt x="65" y="71"/>
                  <a:pt x="65" y="71"/>
                  <a:pt x="65" y="71"/>
                </a:cubicBezTo>
                <a:cubicBezTo>
                  <a:pt x="74" y="61"/>
                  <a:pt x="96" y="54"/>
                  <a:pt x="121" y="52"/>
                </a:cubicBezTo>
                <a:cubicBezTo>
                  <a:pt x="126" y="52"/>
                  <a:pt x="131" y="51"/>
                  <a:pt x="136" y="51"/>
                </a:cubicBezTo>
                <a:cubicBezTo>
                  <a:pt x="141" y="51"/>
                  <a:pt x="146" y="51"/>
                  <a:pt x="151" y="51"/>
                </a:cubicBezTo>
                <a:close/>
                <a:moveTo>
                  <a:pt x="83" y="8"/>
                </a:moveTo>
                <a:cubicBezTo>
                  <a:pt x="83" y="8"/>
                  <a:pt x="83" y="8"/>
                  <a:pt x="83" y="8"/>
                </a:cubicBezTo>
                <a:cubicBezTo>
                  <a:pt x="97" y="8"/>
                  <a:pt x="108" y="10"/>
                  <a:pt x="117" y="13"/>
                </a:cubicBezTo>
                <a:cubicBezTo>
                  <a:pt x="121" y="15"/>
                  <a:pt x="124" y="17"/>
                  <a:pt x="126" y="19"/>
                </a:cubicBezTo>
                <a:cubicBezTo>
                  <a:pt x="126" y="19"/>
                  <a:pt x="126" y="19"/>
                  <a:pt x="127" y="19"/>
                </a:cubicBezTo>
                <a:cubicBezTo>
                  <a:pt x="129" y="21"/>
                  <a:pt x="131" y="25"/>
                  <a:pt x="130" y="28"/>
                </a:cubicBezTo>
                <a:cubicBezTo>
                  <a:pt x="130" y="28"/>
                  <a:pt x="130" y="28"/>
                  <a:pt x="130" y="28"/>
                </a:cubicBezTo>
                <a:cubicBezTo>
                  <a:pt x="130" y="29"/>
                  <a:pt x="129" y="30"/>
                  <a:pt x="128" y="32"/>
                </a:cubicBezTo>
                <a:cubicBezTo>
                  <a:pt x="123" y="39"/>
                  <a:pt x="102" y="45"/>
                  <a:pt x="77" y="47"/>
                </a:cubicBezTo>
                <a:cubicBezTo>
                  <a:pt x="73" y="48"/>
                  <a:pt x="68" y="48"/>
                  <a:pt x="63" y="48"/>
                </a:cubicBezTo>
                <a:cubicBezTo>
                  <a:pt x="58" y="48"/>
                  <a:pt x="53" y="48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30" y="47"/>
                  <a:pt x="17" y="44"/>
                  <a:pt x="9" y="40"/>
                </a:cubicBezTo>
                <a:cubicBezTo>
                  <a:pt x="6" y="39"/>
                  <a:pt x="4" y="37"/>
                  <a:pt x="2" y="35"/>
                </a:cubicBezTo>
                <a:cubicBezTo>
                  <a:pt x="0" y="32"/>
                  <a:pt x="0" y="29"/>
                  <a:pt x="1" y="26"/>
                </a:cubicBezTo>
                <a:cubicBezTo>
                  <a:pt x="2" y="24"/>
                  <a:pt x="4" y="22"/>
                  <a:pt x="6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15" y="14"/>
                  <a:pt x="36" y="9"/>
                  <a:pt x="57" y="8"/>
                </a:cubicBezTo>
                <a:cubicBezTo>
                  <a:pt x="61" y="8"/>
                  <a:pt x="66" y="7"/>
                  <a:pt x="70" y="7"/>
                </a:cubicBezTo>
                <a:cubicBezTo>
                  <a:pt x="74" y="7"/>
                  <a:pt x="78" y="7"/>
                  <a:pt x="83" y="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4"/>
          <p:cNvSpPr>
            <a:spLocks noEditPoints="1"/>
          </p:cNvSpPr>
          <p:nvPr/>
        </p:nvSpPr>
        <p:spPr bwMode="auto">
          <a:xfrm>
            <a:off x="9996488" y="2316163"/>
            <a:ext cx="138113" cy="674688"/>
          </a:xfrm>
          <a:custGeom>
            <a:avLst/>
            <a:gdLst>
              <a:gd name="T0" fmla="*/ 4 w 32"/>
              <a:gd name="T1" fmla="*/ 83 h 153"/>
              <a:gd name="T2" fmla="*/ 0 w 32"/>
              <a:gd name="T3" fmla="*/ 150 h 153"/>
              <a:gd name="T4" fmla="*/ 3 w 32"/>
              <a:gd name="T5" fmla="*/ 100 h 153"/>
              <a:gd name="T6" fmla="*/ 3 w 32"/>
              <a:gd name="T7" fmla="*/ 153 h 153"/>
              <a:gd name="T8" fmla="*/ 3 w 32"/>
              <a:gd name="T9" fmla="*/ 153 h 153"/>
              <a:gd name="T10" fmla="*/ 6 w 32"/>
              <a:gd name="T11" fmla="*/ 153 h 153"/>
              <a:gd name="T12" fmla="*/ 9 w 32"/>
              <a:gd name="T13" fmla="*/ 153 h 153"/>
              <a:gd name="T14" fmla="*/ 9 w 32"/>
              <a:gd name="T15" fmla="*/ 153 h 153"/>
              <a:gd name="T16" fmla="*/ 12 w 32"/>
              <a:gd name="T17" fmla="*/ 153 h 153"/>
              <a:gd name="T18" fmla="*/ 14 w 32"/>
              <a:gd name="T19" fmla="*/ 153 h 153"/>
              <a:gd name="T20" fmla="*/ 17 w 32"/>
              <a:gd name="T21" fmla="*/ 153 h 153"/>
              <a:gd name="T22" fmla="*/ 18 w 32"/>
              <a:gd name="T23" fmla="*/ 153 h 153"/>
              <a:gd name="T24" fmla="*/ 18 w 32"/>
              <a:gd name="T25" fmla="*/ 100 h 153"/>
              <a:gd name="T26" fmla="*/ 20 w 32"/>
              <a:gd name="T27" fmla="*/ 93 h 153"/>
              <a:gd name="T28" fmla="*/ 31 w 32"/>
              <a:gd name="T29" fmla="*/ 94 h 153"/>
              <a:gd name="T30" fmla="*/ 27 w 32"/>
              <a:gd name="T31" fmla="*/ 59 h 153"/>
              <a:gd name="T32" fmla="*/ 0 w 32"/>
              <a:gd name="T33" fmla="*/ 45 h 153"/>
              <a:gd name="T34" fmla="*/ 0 w 32"/>
              <a:gd name="T35" fmla="*/ 55 h 153"/>
              <a:gd name="T36" fmla="*/ 20 w 32"/>
              <a:gd name="T37" fmla="*/ 23 h 153"/>
              <a:gd name="T38" fmla="*/ 2 w 32"/>
              <a:gd name="T39" fmla="*/ 0 h 153"/>
              <a:gd name="T40" fmla="*/ 6 w 32"/>
              <a:gd name="T41" fmla="*/ 15 h 153"/>
              <a:gd name="T42" fmla="*/ 8 w 32"/>
              <a:gd name="T43" fmla="*/ 15 h 153"/>
              <a:gd name="T44" fmla="*/ 17 w 32"/>
              <a:gd name="T45" fmla="*/ 23 h 153"/>
              <a:gd name="T46" fmla="*/ 17 w 32"/>
              <a:gd name="T47" fmla="*/ 24 h 153"/>
              <a:gd name="T48" fmla="*/ 17 w 32"/>
              <a:gd name="T49" fmla="*/ 25 h 153"/>
              <a:gd name="T50" fmla="*/ 17 w 32"/>
              <a:gd name="T51" fmla="*/ 26 h 153"/>
              <a:gd name="T52" fmla="*/ 17 w 32"/>
              <a:gd name="T53" fmla="*/ 26 h 153"/>
              <a:gd name="T54" fmla="*/ 17 w 32"/>
              <a:gd name="T55" fmla="*/ 27 h 153"/>
              <a:gd name="T56" fmla="*/ 17 w 32"/>
              <a:gd name="T57" fmla="*/ 28 h 153"/>
              <a:gd name="T58" fmla="*/ 17 w 32"/>
              <a:gd name="T59" fmla="*/ 29 h 153"/>
              <a:gd name="T60" fmla="*/ 0 w 32"/>
              <a:gd name="T61" fmla="*/ 19 h 153"/>
              <a:gd name="T62" fmla="*/ 3 w 32"/>
              <a:gd name="T63" fmla="*/ 18 h 153"/>
              <a:gd name="T64" fmla="*/ 5 w 32"/>
              <a:gd name="T65" fmla="*/ 18 h 153"/>
              <a:gd name="T66" fmla="*/ 6 w 32"/>
              <a:gd name="T67" fmla="*/ 17 h 153"/>
              <a:gd name="T68" fmla="*/ 6 w 32"/>
              <a:gd name="T69" fmla="*/ 17 h 153"/>
              <a:gd name="T70" fmla="*/ 7 w 32"/>
              <a:gd name="T71" fmla="*/ 17 h 153"/>
              <a:gd name="T72" fmla="*/ 7 w 32"/>
              <a:gd name="T73" fmla="*/ 17 h 153"/>
              <a:gd name="T74" fmla="*/ 7 w 32"/>
              <a:gd name="T75" fmla="*/ 17 h 153"/>
              <a:gd name="T76" fmla="*/ 7 w 32"/>
              <a:gd name="T77" fmla="*/ 17 h 153"/>
              <a:gd name="T78" fmla="*/ 8 w 32"/>
              <a:gd name="T79" fmla="*/ 17 h 153"/>
              <a:gd name="T80" fmla="*/ 8 w 32"/>
              <a:gd name="T81" fmla="*/ 17 h 153"/>
              <a:gd name="T82" fmla="*/ 8 w 32"/>
              <a:gd name="T83" fmla="*/ 17 h 153"/>
              <a:gd name="T84" fmla="*/ 8 w 32"/>
              <a:gd name="T85" fmla="*/ 17 h 153"/>
              <a:gd name="T86" fmla="*/ 10 w 32"/>
              <a:gd name="T87" fmla="*/ 17 h 153"/>
              <a:gd name="T88" fmla="*/ 12 w 32"/>
              <a:gd name="T89" fmla="*/ 16 h 153"/>
              <a:gd name="T90" fmla="*/ 13 w 32"/>
              <a:gd name="T91" fmla="*/ 17 h 153"/>
              <a:gd name="T92" fmla="*/ 15 w 32"/>
              <a:gd name="T93" fmla="*/ 17 h 153"/>
              <a:gd name="T94" fmla="*/ 16 w 32"/>
              <a:gd name="T95" fmla="*/ 18 h 153"/>
              <a:gd name="T96" fmla="*/ 17 w 32"/>
              <a:gd name="T97" fmla="*/ 20 h 153"/>
              <a:gd name="T98" fmla="*/ 17 w 32"/>
              <a:gd name="T99" fmla="*/ 21 h 153"/>
              <a:gd name="T100" fmla="*/ 17 w 32"/>
              <a:gd name="T101" fmla="*/ 22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" h="153">
                <a:moveTo>
                  <a:pt x="5" y="53"/>
                </a:moveTo>
                <a:cubicBezTo>
                  <a:pt x="3" y="56"/>
                  <a:pt x="3" y="56"/>
                  <a:pt x="3" y="56"/>
                </a:cubicBezTo>
                <a:cubicBezTo>
                  <a:pt x="2" y="57"/>
                  <a:pt x="2" y="57"/>
                  <a:pt x="2" y="59"/>
                </a:cubicBezTo>
                <a:cubicBezTo>
                  <a:pt x="5" y="80"/>
                  <a:pt x="5" y="80"/>
                  <a:pt x="5" y="80"/>
                </a:cubicBezTo>
                <a:cubicBezTo>
                  <a:pt x="5" y="82"/>
                  <a:pt x="5" y="82"/>
                  <a:pt x="4" y="83"/>
                </a:cubicBezTo>
                <a:cubicBezTo>
                  <a:pt x="2" y="86"/>
                  <a:pt x="2" y="86"/>
                  <a:pt x="0" y="84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2"/>
                  <a:pt x="0" y="152"/>
                  <a:pt x="0" y="151"/>
                </a:cubicBezTo>
                <a:cubicBezTo>
                  <a:pt x="0" y="151"/>
                  <a:pt x="0" y="151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98"/>
                  <a:pt x="3" y="98"/>
                  <a:pt x="3" y="100"/>
                </a:cubicBezTo>
                <a:cubicBezTo>
                  <a:pt x="3" y="150"/>
                  <a:pt x="3" y="150"/>
                  <a:pt x="3" y="150"/>
                </a:cubicBezTo>
                <a:cubicBezTo>
                  <a:pt x="3" y="150"/>
                  <a:pt x="3" y="150"/>
                  <a:pt x="3" y="150"/>
                </a:cubicBezTo>
                <a:cubicBezTo>
                  <a:pt x="3" y="150"/>
                  <a:pt x="3" y="150"/>
                  <a:pt x="3" y="150"/>
                </a:cubicBezTo>
                <a:cubicBezTo>
                  <a:pt x="3" y="151"/>
                  <a:pt x="3" y="151"/>
                  <a:pt x="3" y="151"/>
                </a:cubicBezTo>
                <a:cubicBezTo>
                  <a:pt x="3" y="151"/>
                  <a:pt x="3" y="152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7" y="153"/>
                  <a:pt x="7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8" y="152"/>
                  <a:pt x="18" y="152"/>
                  <a:pt x="18" y="151"/>
                </a:cubicBezTo>
                <a:cubicBezTo>
                  <a:pt x="18" y="149"/>
                  <a:pt x="17" y="148"/>
                  <a:pt x="16" y="147"/>
                </a:cubicBezTo>
                <a:cubicBezTo>
                  <a:pt x="16" y="100"/>
                  <a:pt x="16" y="100"/>
                  <a:pt x="16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70"/>
                  <a:pt x="19" y="70"/>
                  <a:pt x="19" y="70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5"/>
                  <a:pt x="20" y="77"/>
                  <a:pt x="20" y="80"/>
                </a:cubicBezTo>
                <a:cubicBezTo>
                  <a:pt x="20" y="93"/>
                  <a:pt x="20" y="93"/>
                  <a:pt x="20" y="93"/>
                </a:cubicBezTo>
                <a:cubicBezTo>
                  <a:pt x="20" y="93"/>
                  <a:pt x="20" y="93"/>
                  <a:pt x="20" y="93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8"/>
                  <a:pt x="22" y="101"/>
                  <a:pt x="25" y="101"/>
                </a:cubicBezTo>
                <a:cubicBezTo>
                  <a:pt x="25" y="101"/>
                  <a:pt x="25" y="101"/>
                  <a:pt x="25" y="101"/>
                </a:cubicBezTo>
                <a:cubicBezTo>
                  <a:pt x="28" y="101"/>
                  <a:pt x="31" y="99"/>
                  <a:pt x="31" y="96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81"/>
                  <a:pt x="31" y="81"/>
                  <a:pt x="31" y="81"/>
                </a:cubicBezTo>
                <a:cubicBezTo>
                  <a:pt x="31" y="81"/>
                  <a:pt x="31" y="81"/>
                  <a:pt x="31" y="81"/>
                </a:cubicBezTo>
                <a:cubicBezTo>
                  <a:pt x="32" y="76"/>
                  <a:pt x="32" y="75"/>
                  <a:pt x="30" y="70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5" y="56"/>
                  <a:pt x="25" y="53"/>
                  <a:pt x="22" y="51"/>
                </a:cubicBezTo>
                <a:cubicBezTo>
                  <a:pt x="18" y="48"/>
                  <a:pt x="13" y="46"/>
                  <a:pt x="8" y="46"/>
                </a:cubicBezTo>
                <a:cubicBezTo>
                  <a:pt x="8" y="44"/>
                  <a:pt x="8" y="44"/>
                  <a:pt x="8" y="44"/>
                </a:cubicBezTo>
                <a:cubicBezTo>
                  <a:pt x="6" y="45"/>
                  <a:pt x="3" y="45"/>
                  <a:pt x="0" y="45"/>
                </a:cubicBezTo>
                <a:cubicBezTo>
                  <a:pt x="0" y="50"/>
                  <a:pt x="0" y="50"/>
                  <a:pt x="0" y="50"/>
                </a:cubicBezTo>
                <a:cubicBezTo>
                  <a:pt x="2" y="49"/>
                  <a:pt x="2" y="49"/>
                  <a:pt x="4" y="50"/>
                </a:cubicBezTo>
                <a:cubicBezTo>
                  <a:pt x="6" y="51"/>
                  <a:pt x="6" y="51"/>
                  <a:pt x="5" y="53"/>
                </a:cubicBezTo>
                <a:close/>
                <a:moveTo>
                  <a:pt x="0" y="68"/>
                </a:moveTo>
                <a:cubicBezTo>
                  <a:pt x="0" y="55"/>
                  <a:pt x="0" y="55"/>
                  <a:pt x="0" y="55"/>
                </a:cubicBezTo>
                <a:cubicBezTo>
                  <a:pt x="1" y="56"/>
                  <a:pt x="1" y="56"/>
                  <a:pt x="1" y="56"/>
                </a:cubicBezTo>
                <a:cubicBezTo>
                  <a:pt x="1" y="57"/>
                  <a:pt x="1" y="57"/>
                  <a:pt x="1" y="58"/>
                </a:cubicBezTo>
                <a:cubicBezTo>
                  <a:pt x="0" y="68"/>
                  <a:pt x="0" y="68"/>
                  <a:pt x="0" y="68"/>
                </a:cubicBezTo>
                <a:close/>
                <a:moveTo>
                  <a:pt x="17" y="29"/>
                </a:moveTo>
                <a:cubicBezTo>
                  <a:pt x="18" y="27"/>
                  <a:pt x="19" y="25"/>
                  <a:pt x="20" y="23"/>
                </a:cubicBezTo>
                <a:cubicBezTo>
                  <a:pt x="21" y="16"/>
                  <a:pt x="21" y="10"/>
                  <a:pt x="19" y="7"/>
                </a:cubicBezTo>
                <a:cubicBezTo>
                  <a:pt x="16" y="1"/>
                  <a:pt x="9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2" y="16"/>
                  <a:pt x="4" y="16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9" y="12"/>
                  <a:pt x="19" y="22"/>
                  <a:pt x="17" y="29"/>
                </a:cubicBezTo>
                <a:close/>
                <a:moveTo>
                  <a:pt x="17" y="23"/>
                </a:move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1"/>
                  <a:pt x="16" y="31"/>
                  <a:pt x="16" y="31"/>
                </a:cubicBezTo>
                <a:cubicBezTo>
                  <a:pt x="13" y="41"/>
                  <a:pt x="6" y="44"/>
                  <a:pt x="0" y="43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7"/>
                  <a:pt x="10" y="17"/>
                  <a:pt x="10" y="17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4" y="17"/>
                  <a:pt x="14" y="17"/>
                  <a:pt x="14" y="17"/>
                </a:cubicBezTo>
                <a:cubicBezTo>
                  <a:pt x="14" y="17"/>
                  <a:pt x="14" y="17"/>
                  <a:pt x="14" y="17"/>
                </a:cubicBezTo>
                <a:cubicBezTo>
                  <a:pt x="14" y="17"/>
                  <a:pt x="14" y="17"/>
                  <a:pt x="14" y="17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8"/>
                  <a:pt x="15" y="18"/>
                  <a:pt x="15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3"/>
                  <a:pt x="17" y="23"/>
                  <a:pt x="17" y="2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9871075" y="2316163"/>
            <a:ext cx="128588" cy="674688"/>
          </a:xfrm>
          <a:custGeom>
            <a:avLst/>
            <a:gdLst>
              <a:gd name="T0" fmla="*/ 27 w 29"/>
              <a:gd name="T1" fmla="*/ 80 h 153"/>
              <a:gd name="T2" fmla="*/ 29 w 29"/>
              <a:gd name="T3" fmla="*/ 56 h 153"/>
              <a:gd name="T4" fmla="*/ 29 w 29"/>
              <a:gd name="T5" fmla="*/ 49 h 153"/>
              <a:gd name="T6" fmla="*/ 24 w 29"/>
              <a:gd name="T7" fmla="*/ 46 h 153"/>
              <a:gd name="T8" fmla="*/ 5 w 29"/>
              <a:gd name="T9" fmla="*/ 59 h 153"/>
              <a:gd name="T10" fmla="*/ 0 w 29"/>
              <a:gd name="T11" fmla="*/ 80 h 153"/>
              <a:gd name="T12" fmla="*/ 1 w 29"/>
              <a:gd name="T13" fmla="*/ 93 h 153"/>
              <a:gd name="T14" fmla="*/ 6 w 29"/>
              <a:gd name="T15" fmla="*/ 101 h 153"/>
              <a:gd name="T16" fmla="*/ 12 w 29"/>
              <a:gd name="T17" fmla="*/ 93 h 153"/>
              <a:gd name="T18" fmla="*/ 13 w 29"/>
              <a:gd name="T19" fmla="*/ 71 h 153"/>
              <a:gd name="T20" fmla="*/ 15 w 29"/>
              <a:gd name="T21" fmla="*/ 100 h 153"/>
              <a:gd name="T22" fmla="*/ 14 w 29"/>
              <a:gd name="T23" fmla="*/ 150 h 153"/>
              <a:gd name="T24" fmla="*/ 14 w 29"/>
              <a:gd name="T25" fmla="*/ 153 h 153"/>
              <a:gd name="T26" fmla="*/ 14 w 29"/>
              <a:gd name="T27" fmla="*/ 153 h 153"/>
              <a:gd name="T28" fmla="*/ 15 w 29"/>
              <a:gd name="T29" fmla="*/ 153 h 153"/>
              <a:gd name="T30" fmla="*/ 17 w 29"/>
              <a:gd name="T31" fmla="*/ 153 h 153"/>
              <a:gd name="T32" fmla="*/ 17 w 29"/>
              <a:gd name="T33" fmla="*/ 153 h 153"/>
              <a:gd name="T34" fmla="*/ 19 w 29"/>
              <a:gd name="T35" fmla="*/ 153 h 153"/>
              <a:gd name="T36" fmla="*/ 20 w 29"/>
              <a:gd name="T37" fmla="*/ 153 h 153"/>
              <a:gd name="T38" fmla="*/ 22 w 29"/>
              <a:gd name="T39" fmla="*/ 153 h 153"/>
              <a:gd name="T40" fmla="*/ 23 w 29"/>
              <a:gd name="T41" fmla="*/ 153 h 153"/>
              <a:gd name="T42" fmla="*/ 24 w 29"/>
              <a:gd name="T43" fmla="*/ 153 h 153"/>
              <a:gd name="T44" fmla="*/ 25 w 29"/>
              <a:gd name="T45" fmla="*/ 153 h 153"/>
              <a:gd name="T46" fmla="*/ 27 w 29"/>
              <a:gd name="T47" fmla="*/ 153 h 153"/>
              <a:gd name="T48" fmla="*/ 28 w 29"/>
              <a:gd name="T49" fmla="*/ 153 h 153"/>
              <a:gd name="T50" fmla="*/ 28 w 29"/>
              <a:gd name="T51" fmla="*/ 150 h 153"/>
              <a:gd name="T52" fmla="*/ 28 w 29"/>
              <a:gd name="T53" fmla="*/ 119 h 153"/>
              <a:gd name="T54" fmla="*/ 29 w 29"/>
              <a:gd name="T55" fmla="*/ 85 h 153"/>
              <a:gd name="T56" fmla="*/ 14 w 29"/>
              <a:gd name="T57" fmla="*/ 19 h 153"/>
              <a:gd name="T58" fmla="*/ 13 w 29"/>
              <a:gd name="T59" fmla="*/ 7 h 153"/>
              <a:gd name="T60" fmla="*/ 29 w 29"/>
              <a:gd name="T61" fmla="*/ 19 h 153"/>
              <a:gd name="T62" fmla="*/ 27 w 29"/>
              <a:gd name="T63" fmla="*/ 20 h 153"/>
              <a:gd name="T64" fmla="*/ 25 w 29"/>
              <a:gd name="T65" fmla="*/ 20 h 153"/>
              <a:gd name="T66" fmla="*/ 24 w 29"/>
              <a:gd name="T67" fmla="*/ 21 h 153"/>
              <a:gd name="T68" fmla="*/ 22 w 29"/>
              <a:gd name="T69" fmla="*/ 21 h 153"/>
              <a:gd name="T70" fmla="*/ 20 w 29"/>
              <a:gd name="T71" fmla="*/ 21 h 153"/>
              <a:gd name="T72" fmla="*/ 19 w 29"/>
              <a:gd name="T73" fmla="*/ 22 h 153"/>
              <a:gd name="T74" fmla="*/ 17 w 29"/>
              <a:gd name="T75" fmla="*/ 22 h 153"/>
              <a:gd name="T76" fmla="*/ 15 w 29"/>
              <a:gd name="T77" fmla="*/ 22 h 153"/>
              <a:gd name="T78" fmla="*/ 15 w 29"/>
              <a:gd name="T79" fmla="*/ 22 h 153"/>
              <a:gd name="T80" fmla="*/ 15 w 29"/>
              <a:gd name="T81" fmla="*/ 23 h 153"/>
              <a:gd name="T82" fmla="*/ 15 w 29"/>
              <a:gd name="T83" fmla="*/ 23 h 153"/>
              <a:gd name="T84" fmla="*/ 15 w 29"/>
              <a:gd name="T85" fmla="*/ 24 h 153"/>
              <a:gd name="T86" fmla="*/ 15 w 29"/>
              <a:gd name="T87" fmla="*/ 24 h 153"/>
              <a:gd name="T88" fmla="*/ 15 w 29"/>
              <a:gd name="T89" fmla="*/ 25 h 153"/>
              <a:gd name="T90" fmla="*/ 15 w 29"/>
              <a:gd name="T91" fmla="*/ 25 h 153"/>
              <a:gd name="T92" fmla="*/ 15 w 29"/>
              <a:gd name="T93" fmla="*/ 26 h 153"/>
              <a:gd name="T94" fmla="*/ 15 w 29"/>
              <a:gd name="T95" fmla="*/ 27 h 153"/>
              <a:gd name="T96" fmla="*/ 15 w 29"/>
              <a:gd name="T97" fmla="*/ 27 h 153"/>
              <a:gd name="T98" fmla="*/ 15 w 29"/>
              <a:gd name="T99" fmla="*/ 28 h 153"/>
              <a:gd name="T100" fmla="*/ 15 w 29"/>
              <a:gd name="T101" fmla="*/ 28 h 153"/>
              <a:gd name="T102" fmla="*/ 15 w 29"/>
              <a:gd name="T103" fmla="*/ 29 h 153"/>
              <a:gd name="T104" fmla="*/ 16 w 29"/>
              <a:gd name="T105" fmla="*/ 30 h 153"/>
              <a:gd name="T106" fmla="*/ 29 w 29"/>
              <a:gd name="T107" fmla="*/ 4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9" h="153">
                <a:moveTo>
                  <a:pt x="29" y="85"/>
                </a:moveTo>
                <a:cubicBezTo>
                  <a:pt x="29" y="85"/>
                  <a:pt x="28" y="84"/>
                  <a:pt x="28" y="83"/>
                </a:cubicBezTo>
                <a:cubicBezTo>
                  <a:pt x="27" y="82"/>
                  <a:pt x="27" y="81"/>
                  <a:pt x="27" y="80"/>
                </a:cubicBezTo>
                <a:cubicBezTo>
                  <a:pt x="29" y="59"/>
                  <a:pt x="29" y="59"/>
                  <a:pt x="29" y="59"/>
                </a:cubicBezTo>
                <a:cubicBezTo>
                  <a:pt x="29" y="57"/>
                  <a:pt x="29" y="57"/>
                  <a:pt x="29" y="57"/>
                </a:cubicBezTo>
                <a:cubicBezTo>
                  <a:pt x="29" y="56"/>
                  <a:pt x="29" y="56"/>
                  <a:pt x="29" y="56"/>
                </a:cubicBezTo>
                <a:cubicBezTo>
                  <a:pt x="27" y="52"/>
                  <a:pt x="27" y="52"/>
                  <a:pt x="27" y="52"/>
                </a:cubicBezTo>
                <a:cubicBezTo>
                  <a:pt x="26" y="51"/>
                  <a:pt x="26" y="51"/>
                  <a:pt x="28" y="50"/>
                </a:cubicBezTo>
                <a:cubicBezTo>
                  <a:pt x="28" y="50"/>
                  <a:pt x="29" y="49"/>
                  <a:pt x="29" y="49"/>
                </a:cubicBezTo>
                <a:cubicBezTo>
                  <a:pt x="29" y="45"/>
                  <a:pt x="29" y="45"/>
                  <a:pt x="29" y="45"/>
                </a:cubicBezTo>
                <a:cubicBezTo>
                  <a:pt x="27" y="45"/>
                  <a:pt x="25" y="45"/>
                  <a:pt x="24" y="44"/>
                </a:cubicBezTo>
                <a:cubicBezTo>
                  <a:pt x="24" y="46"/>
                  <a:pt x="24" y="46"/>
                  <a:pt x="24" y="46"/>
                </a:cubicBezTo>
                <a:cubicBezTo>
                  <a:pt x="19" y="46"/>
                  <a:pt x="15" y="47"/>
                  <a:pt x="11" y="50"/>
                </a:cubicBezTo>
                <a:cubicBezTo>
                  <a:pt x="7" y="52"/>
                  <a:pt x="7" y="54"/>
                  <a:pt x="6" y="58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2" y="69"/>
                  <a:pt x="2" y="69"/>
                  <a:pt x="2" y="69"/>
                </a:cubicBezTo>
                <a:cubicBezTo>
                  <a:pt x="0" y="74"/>
                  <a:pt x="0" y="75"/>
                  <a:pt x="0" y="80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1" y="93"/>
                  <a:pt x="1" y="93"/>
                  <a:pt x="1" y="93"/>
                </a:cubicBezTo>
                <a:cubicBezTo>
                  <a:pt x="1" y="94"/>
                  <a:pt x="1" y="94"/>
                  <a:pt x="1" y="94"/>
                </a:cubicBezTo>
                <a:cubicBezTo>
                  <a:pt x="1" y="96"/>
                  <a:pt x="1" y="96"/>
                  <a:pt x="1" y="96"/>
                </a:cubicBezTo>
                <a:cubicBezTo>
                  <a:pt x="1" y="99"/>
                  <a:pt x="3" y="101"/>
                  <a:pt x="6" y="101"/>
                </a:cubicBezTo>
                <a:cubicBezTo>
                  <a:pt x="6" y="101"/>
                  <a:pt x="6" y="101"/>
                  <a:pt x="6" y="101"/>
                </a:cubicBezTo>
                <a:cubicBezTo>
                  <a:pt x="9" y="101"/>
                  <a:pt x="12" y="98"/>
                  <a:pt x="12" y="96"/>
                </a:cubicBezTo>
                <a:cubicBezTo>
                  <a:pt x="12" y="93"/>
                  <a:pt x="12" y="93"/>
                  <a:pt x="12" y="93"/>
                </a:cubicBezTo>
                <a:cubicBezTo>
                  <a:pt x="12" y="93"/>
                  <a:pt x="12" y="93"/>
                  <a:pt x="12" y="93"/>
                </a:cubicBezTo>
                <a:cubicBezTo>
                  <a:pt x="11" y="80"/>
                  <a:pt x="11" y="80"/>
                  <a:pt x="11" y="80"/>
                </a:cubicBezTo>
                <a:cubicBezTo>
                  <a:pt x="11" y="76"/>
                  <a:pt x="12" y="74"/>
                  <a:pt x="13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3" y="100"/>
                  <a:pt x="13" y="100"/>
                  <a:pt x="13" y="100"/>
                </a:cubicBezTo>
                <a:cubicBezTo>
                  <a:pt x="15" y="100"/>
                  <a:pt x="15" y="100"/>
                  <a:pt x="15" y="100"/>
                </a:cubicBezTo>
                <a:cubicBezTo>
                  <a:pt x="15" y="147"/>
                  <a:pt x="15" y="147"/>
                  <a:pt x="15" y="147"/>
                </a:cubicBezTo>
                <a:cubicBezTo>
                  <a:pt x="15" y="148"/>
                  <a:pt x="14" y="149"/>
                  <a:pt x="14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150"/>
                  <a:pt x="14" y="151"/>
                  <a:pt x="14" y="151"/>
                </a:cubicBezTo>
                <a:cubicBezTo>
                  <a:pt x="14" y="152"/>
                  <a:pt x="14" y="152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8" y="153"/>
                  <a:pt x="18" y="153"/>
                  <a:pt x="18" y="153"/>
                </a:cubicBezTo>
                <a:cubicBezTo>
                  <a:pt x="19" y="153"/>
                  <a:pt x="19" y="153"/>
                  <a:pt x="19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3" y="153"/>
                  <a:pt x="23" y="153"/>
                  <a:pt x="23" y="153"/>
                </a:cubicBezTo>
                <a:cubicBezTo>
                  <a:pt x="23" y="153"/>
                  <a:pt x="23" y="153"/>
                  <a:pt x="23" y="153"/>
                </a:cubicBezTo>
                <a:cubicBezTo>
                  <a:pt x="23" y="153"/>
                  <a:pt x="23" y="153"/>
                  <a:pt x="23" y="153"/>
                </a:cubicBezTo>
                <a:cubicBezTo>
                  <a:pt x="23" y="153"/>
                  <a:pt x="23" y="153"/>
                  <a:pt x="23" y="153"/>
                </a:cubicBezTo>
                <a:cubicBezTo>
                  <a:pt x="24" y="153"/>
                  <a:pt x="24" y="153"/>
                  <a:pt x="24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2"/>
                  <a:pt x="28" y="152"/>
                  <a:pt x="28" y="151"/>
                </a:cubicBezTo>
                <a:cubicBezTo>
                  <a:pt x="28" y="151"/>
                  <a:pt x="28" y="151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19"/>
                  <a:pt x="28" y="119"/>
                  <a:pt x="28" y="119"/>
                </a:cubicBezTo>
                <a:cubicBezTo>
                  <a:pt x="28" y="119"/>
                  <a:pt x="28" y="119"/>
                  <a:pt x="28" y="119"/>
                </a:cubicBezTo>
                <a:cubicBezTo>
                  <a:pt x="28" y="100"/>
                  <a:pt x="28" y="100"/>
                  <a:pt x="28" y="100"/>
                </a:cubicBezTo>
                <a:cubicBezTo>
                  <a:pt x="28" y="99"/>
                  <a:pt x="29" y="99"/>
                  <a:pt x="29" y="98"/>
                </a:cubicBezTo>
                <a:cubicBezTo>
                  <a:pt x="29" y="85"/>
                  <a:pt x="29" y="85"/>
                  <a:pt x="29" y="85"/>
                </a:cubicBezTo>
                <a:close/>
                <a:moveTo>
                  <a:pt x="29" y="0"/>
                </a:moveTo>
                <a:cubicBezTo>
                  <a:pt x="29" y="17"/>
                  <a:pt x="29" y="17"/>
                  <a:pt x="29" y="17"/>
                </a:cubicBezTo>
                <a:cubicBezTo>
                  <a:pt x="24" y="18"/>
                  <a:pt x="19" y="20"/>
                  <a:pt x="14" y="19"/>
                </a:cubicBezTo>
                <a:cubicBezTo>
                  <a:pt x="14" y="23"/>
                  <a:pt x="14" y="26"/>
                  <a:pt x="15" y="29"/>
                </a:cubicBezTo>
                <a:cubicBezTo>
                  <a:pt x="14" y="27"/>
                  <a:pt x="13" y="25"/>
                  <a:pt x="12" y="23"/>
                </a:cubicBezTo>
                <a:cubicBezTo>
                  <a:pt x="11" y="16"/>
                  <a:pt x="11" y="10"/>
                  <a:pt x="13" y="7"/>
                </a:cubicBezTo>
                <a:cubicBezTo>
                  <a:pt x="16" y="1"/>
                  <a:pt x="23" y="0"/>
                  <a:pt x="29" y="0"/>
                </a:cubicBezTo>
                <a:close/>
                <a:moveTo>
                  <a:pt x="29" y="19"/>
                </a:move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21"/>
                  <a:pt x="24" y="21"/>
                  <a:pt x="24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0" y="21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ubicBezTo>
                  <a:pt x="19" y="21"/>
                  <a:pt x="19" y="21"/>
                  <a:pt x="19" y="21"/>
                </a:cubicBezTo>
                <a:cubicBezTo>
                  <a:pt x="19" y="22"/>
                  <a:pt x="19" y="22"/>
                  <a:pt x="19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1"/>
                  <a:pt x="16" y="31"/>
                  <a:pt x="16" y="31"/>
                </a:cubicBezTo>
                <a:cubicBezTo>
                  <a:pt x="18" y="39"/>
                  <a:pt x="23" y="43"/>
                  <a:pt x="29" y="44"/>
                </a:cubicBezTo>
                <a:lnTo>
                  <a:pt x="29" y="1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8208963" y="3054350"/>
            <a:ext cx="1865313" cy="392113"/>
          </a:xfrm>
          <a:custGeom>
            <a:avLst/>
            <a:gdLst>
              <a:gd name="T0" fmla="*/ 107 w 1003"/>
              <a:gd name="T1" fmla="*/ 56 h 211"/>
              <a:gd name="T2" fmla="*/ 0 w 1003"/>
              <a:gd name="T3" fmla="*/ 28 h 211"/>
              <a:gd name="T4" fmla="*/ 3 w 1003"/>
              <a:gd name="T5" fmla="*/ 18 h 211"/>
              <a:gd name="T6" fmla="*/ 109 w 1003"/>
              <a:gd name="T7" fmla="*/ 47 h 211"/>
              <a:gd name="T8" fmla="*/ 107 w 1003"/>
              <a:gd name="T9" fmla="*/ 56 h 211"/>
              <a:gd name="T10" fmla="*/ 107 w 1003"/>
              <a:gd name="T11" fmla="*/ 56 h 211"/>
              <a:gd name="T12" fmla="*/ 998 w 1003"/>
              <a:gd name="T13" fmla="*/ 211 h 211"/>
              <a:gd name="T14" fmla="*/ 852 w 1003"/>
              <a:gd name="T15" fmla="*/ 154 h 211"/>
              <a:gd name="T16" fmla="*/ 857 w 1003"/>
              <a:gd name="T17" fmla="*/ 144 h 211"/>
              <a:gd name="T18" fmla="*/ 1003 w 1003"/>
              <a:gd name="T19" fmla="*/ 201 h 211"/>
              <a:gd name="T20" fmla="*/ 998 w 1003"/>
              <a:gd name="T21" fmla="*/ 211 h 211"/>
              <a:gd name="T22" fmla="*/ 998 w 1003"/>
              <a:gd name="T23" fmla="*/ 211 h 211"/>
              <a:gd name="T24" fmla="*/ 613 w 1003"/>
              <a:gd name="T25" fmla="*/ 166 h 211"/>
              <a:gd name="T26" fmla="*/ 544 w 1003"/>
              <a:gd name="T27" fmla="*/ 196 h 211"/>
              <a:gd name="T28" fmla="*/ 540 w 1003"/>
              <a:gd name="T29" fmla="*/ 187 h 211"/>
              <a:gd name="T30" fmla="*/ 608 w 1003"/>
              <a:gd name="T31" fmla="*/ 156 h 211"/>
              <a:gd name="T32" fmla="*/ 613 w 1003"/>
              <a:gd name="T33" fmla="*/ 166 h 211"/>
              <a:gd name="T34" fmla="*/ 613 w 1003"/>
              <a:gd name="T35" fmla="*/ 166 h 211"/>
              <a:gd name="T36" fmla="*/ 932 w 1003"/>
              <a:gd name="T37" fmla="*/ 9 h 211"/>
              <a:gd name="T38" fmla="*/ 769 w 1003"/>
              <a:gd name="T39" fmla="*/ 59 h 211"/>
              <a:gd name="T40" fmla="*/ 764 w 1003"/>
              <a:gd name="T41" fmla="*/ 49 h 211"/>
              <a:gd name="T42" fmla="*/ 927 w 1003"/>
              <a:gd name="T43" fmla="*/ 0 h 211"/>
              <a:gd name="T44" fmla="*/ 932 w 1003"/>
              <a:gd name="T45" fmla="*/ 9 h 211"/>
              <a:gd name="T46" fmla="*/ 932 w 1003"/>
              <a:gd name="T47" fmla="*/ 9 h 211"/>
              <a:gd name="T48" fmla="*/ 312 w 1003"/>
              <a:gd name="T49" fmla="*/ 199 h 211"/>
              <a:gd name="T50" fmla="*/ 232 w 1003"/>
              <a:gd name="T51" fmla="*/ 166 h 211"/>
              <a:gd name="T52" fmla="*/ 237 w 1003"/>
              <a:gd name="T53" fmla="*/ 156 h 211"/>
              <a:gd name="T54" fmla="*/ 317 w 1003"/>
              <a:gd name="T55" fmla="*/ 189 h 211"/>
              <a:gd name="T56" fmla="*/ 312 w 1003"/>
              <a:gd name="T57" fmla="*/ 19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003" h="211">
                <a:moveTo>
                  <a:pt x="107" y="56"/>
                </a:moveTo>
                <a:lnTo>
                  <a:pt x="0" y="28"/>
                </a:lnTo>
                <a:lnTo>
                  <a:pt x="3" y="18"/>
                </a:lnTo>
                <a:lnTo>
                  <a:pt x="109" y="47"/>
                </a:lnTo>
                <a:lnTo>
                  <a:pt x="107" y="56"/>
                </a:lnTo>
                <a:lnTo>
                  <a:pt x="107" y="56"/>
                </a:lnTo>
                <a:close/>
                <a:moveTo>
                  <a:pt x="998" y="211"/>
                </a:moveTo>
                <a:lnTo>
                  <a:pt x="852" y="154"/>
                </a:lnTo>
                <a:lnTo>
                  <a:pt x="857" y="144"/>
                </a:lnTo>
                <a:lnTo>
                  <a:pt x="1003" y="201"/>
                </a:lnTo>
                <a:lnTo>
                  <a:pt x="998" y="211"/>
                </a:lnTo>
                <a:lnTo>
                  <a:pt x="998" y="211"/>
                </a:lnTo>
                <a:close/>
                <a:moveTo>
                  <a:pt x="613" y="166"/>
                </a:moveTo>
                <a:lnTo>
                  <a:pt x="544" y="196"/>
                </a:lnTo>
                <a:lnTo>
                  <a:pt x="540" y="187"/>
                </a:lnTo>
                <a:lnTo>
                  <a:pt x="608" y="156"/>
                </a:lnTo>
                <a:lnTo>
                  <a:pt x="613" y="166"/>
                </a:lnTo>
                <a:lnTo>
                  <a:pt x="613" y="166"/>
                </a:lnTo>
                <a:close/>
                <a:moveTo>
                  <a:pt x="932" y="9"/>
                </a:moveTo>
                <a:lnTo>
                  <a:pt x="769" y="59"/>
                </a:lnTo>
                <a:lnTo>
                  <a:pt x="764" y="49"/>
                </a:lnTo>
                <a:lnTo>
                  <a:pt x="927" y="0"/>
                </a:lnTo>
                <a:lnTo>
                  <a:pt x="932" y="9"/>
                </a:lnTo>
                <a:lnTo>
                  <a:pt x="932" y="9"/>
                </a:lnTo>
                <a:close/>
                <a:moveTo>
                  <a:pt x="312" y="199"/>
                </a:moveTo>
                <a:lnTo>
                  <a:pt x="232" y="166"/>
                </a:lnTo>
                <a:lnTo>
                  <a:pt x="237" y="156"/>
                </a:lnTo>
                <a:lnTo>
                  <a:pt x="317" y="189"/>
                </a:lnTo>
                <a:lnTo>
                  <a:pt x="312" y="1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"/>
          <p:cNvSpPr>
            <a:spLocks noEditPoints="1"/>
          </p:cNvSpPr>
          <p:nvPr/>
        </p:nvSpPr>
        <p:spPr bwMode="auto">
          <a:xfrm>
            <a:off x="9510713" y="2360613"/>
            <a:ext cx="150813" cy="900113"/>
          </a:xfrm>
          <a:custGeom>
            <a:avLst/>
            <a:gdLst>
              <a:gd name="T0" fmla="*/ 21 w 34"/>
              <a:gd name="T1" fmla="*/ 40 h 204"/>
              <a:gd name="T2" fmla="*/ 2 w 34"/>
              <a:gd name="T3" fmla="*/ 25 h 204"/>
              <a:gd name="T4" fmla="*/ 0 w 34"/>
              <a:gd name="T5" fmla="*/ 27 h 204"/>
              <a:gd name="T6" fmla="*/ 2 w 34"/>
              <a:gd name="T7" fmla="*/ 0 h 204"/>
              <a:gd name="T8" fmla="*/ 2 w 34"/>
              <a:gd name="T9" fmla="*/ 0 h 204"/>
              <a:gd name="T10" fmla="*/ 11 w 34"/>
              <a:gd name="T11" fmla="*/ 1 h 204"/>
              <a:gd name="T12" fmla="*/ 29 w 34"/>
              <a:gd name="T13" fmla="*/ 23 h 204"/>
              <a:gd name="T14" fmla="*/ 15 w 34"/>
              <a:gd name="T15" fmla="*/ 54 h 204"/>
              <a:gd name="T16" fmla="*/ 23 w 34"/>
              <a:gd name="T17" fmla="*/ 30 h 204"/>
              <a:gd name="T18" fmla="*/ 3 w 34"/>
              <a:gd name="T19" fmla="*/ 21 h 204"/>
              <a:gd name="T20" fmla="*/ 3 w 34"/>
              <a:gd name="T21" fmla="*/ 20 h 204"/>
              <a:gd name="T22" fmla="*/ 0 w 34"/>
              <a:gd name="T23" fmla="*/ 22 h 204"/>
              <a:gd name="T24" fmla="*/ 16 w 34"/>
              <a:gd name="T25" fmla="*/ 162 h 204"/>
              <a:gd name="T26" fmla="*/ 16 w 34"/>
              <a:gd name="T27" fmla="*/ 202 h 204"/>
              <a:gd name="T28" fmla="*/ 3 w 34"/>
              <a:gd name="T29" fmla="*/ 202 h 204"/>
              <a:gd name="T30" fmla="*/ 4 w 34"/>
              <a:gd name="T31" fmla="*/ 129 h 204"/>
              <a:gd name="T32" fmla="*/ 4 w 34"/>
              <a:gd name="T33" fmla="*/ 129 h 204"/>
              <a:gd name="T34" fmla="*/ 3 w 34"/>
              <a:gd name="T35" fmla="*/ 129 h 204"/>
              <a:gd name="T36" fmla="*/ 3 w 34"/>
              <a:gd name="T37" fmla="*/ 129 h 204"/>
              <a:gd name="T38" fmla="*/ 3 w 34"/>
              <a:gd name="T39" fmla="*/ 129 h 204"/>
              <a:gd name="T40" fmla="*/ 3 w 34"/>
              <a:gd name="T41" fmla="*/ 129 h 204"/>
              <a:gd name="T42" fmla="*/ 3 w 34"/>
              <a:gd name="T43" fmla="*/ 129 h 204"/>
              <a:gd name="T44" fmla="*/ 3 w 34"/>
              <a:gd name="T45" fmla="*/ 129 h 204"/>
              <a:gd name="T46" fmla="*/ 3 w 34"/>
              <a:gd name="T47" fmla="*/ 128 h 204"/>
              <a:gd name="T48" fmla="*/ 3 w 34"/>
              <a:gd name="T49" fmla="*/ 128 h 204"/>
              <a:gd name="T50" fmla="*/ 3 w 34"/>
              <a:gd name="T51" fmla="*/ 128 h 204"/>
              <a:gd name="T52" fmla="*/ 3 w 34"/>
              <a:gd name="T53" fmla="*/ 128 h 204"/>
              <a:gd name="T54" fmla="*/ 3 w 34"/>
              <a:gd name="T55" fmla="*/ 128 h 204"/>
              <a:gd name="T56" fmla="*/ 3 w 34"/>
              <a:gd name="T57" fmla="*/ 128 h 204"/>
              <a:gd name="T58" fmla="*/ 3 w 34"/>
              <a:gd name="T59" fmla="*/ 128 h 204"/>
              <a:gd name="T60" fmla="*/ 3 w 34"/>
              <a:gd name="T61" fmla="*/ 128 h 204"/>
              <a:gd name="T62" fmla="*/ 3 w 34"/>
              <a:gd name="T63" fmla="*/ 128 h 204"/>
              <a:gd name="T64" fmla="*/ 3 w 34"/>
              <a:gd name="T65" fmla="*/ 128 h 204"/>
              <a:gd name="T66" fmla="*/ 3 w 34"/>
              <a:gd name="T67" fmla="*/ 128 h 204"/>
              <a:gd name="T68" fmla="*/ 3 w 34"/>
              <a:gd name="T69" fmla="*/ 128 h 204"/>
              <a:gd name="T70" fmla="*/ 3 w 34"/>
              <a:gd name="T71" fmla="*/ 128 h 204"/>
              <a:gd name="T72" fmla="*/ 3 w 34"/>
              <a:gd name="T73" fmla="*/ 128 h 204"/>
              <a:gd name="T74" fmla="*/ 3 w 34"/>
              <a:gd name="T75" fmla="*/ 128 h 204"/>
              <a:gd name="T76" fmla="*/ 3 w 34"/>
              <a:gd name="T77" fmla="*/ 128 h 204"/>
              <a:gd name="T78" fmla="*/ 3 w 34"/>
              <a:gd name="T79" fmla="*/ 128 h 204"/>
              <a:gd name="T80" fmla="*/ 2 w 34"/>
              <a:gd name="T81" fmla="*/ 128 h 204"/>
              <a:gd name="T82" fmla="*/ 2 w 34"/>
              <a:gd name="T83" fmla="*/ 128 h 204"/>
              <a:gd name="T84" fmla="*/ 3 w 34"/>
              <a:gd name="T85" fmla="*/ 201 h 204"/>
              <a:gd name="T86" fmla="*/ 0 w 34"/>
              <a:gd name="T87" fmla="*/ 204 h 204"/>
              <a:gd name="T88" fmla="*/ 5 w 34"/>
              <a:gd name="T89" fmla="*/ 93 h 204"/>
              <a:gd name="T90" fmla="*/ 5 w 34"/>
              <a:gd name="T91" fmla="*/ 65 h 204"/>
              <a:gd name="T92" fmla="*/ 0 w 34"/>
              <a:gd name="T93" fmla="*/ 58 h 204"/>
              <a:gd name="T94" fmla="*/ 10 w 34"/>
              <a:gd name="T95" fmla="*/ 59 h 204"/>
              <a:gd name="T96" fmla="*/ 32 w 34"/>
              <a:gd name="T97" fmla="*/ 89 h 204"/>
              <a:gd name="T98" fmla="*/ 33 w 34"/>
              <a:gd name="T99" fmla="*/ 97 h 204"/>
              <a:gd name="T100" fmla="*/ 34 w 34"/>
              <a:gd name="T101" fmla="*/ 111 h 204"/>
              <a:gd name="T102" fmla="*/ 29 w 34"/>
              <a:gd name="T103" fmla="*/ 120 h 204"/>
              <a:gd name="T104" fmla="*/ 23 w 34"/>
              <a:gd name="T105" fmla="*/ 111 h 204"/>
              <a:gd name="T106" fmla="*/ 14 w 34"/>
              <a:gd name="T107" fmla="*/ 93 h 204"/>
              <a:gd name="T108" fmla="*/ 1 w 34"/>
              <a:gd name="T109" fmla="*/ 71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4" h="204">
                <a:moveTo>
                  <a:pt x="0" y="56"/>
                </a:moveTo>
                <a:cubicBezTo>
                  <a:pt x="7" y="56"/>
                  <a:pt x="14" y="54"/>
                  <a:pt x="18" y="48"/>
                </a:cubicBezTo>
                <a:cubicBezTo>
                  <a:pt x="20" y="45"/>
                  <a:pt x="21" y="43"/>
                  <a:pt x="21" y="40"/>
                </a:cubicBezTo>
                <a:cubicBezTo>
                  <a:pt x="22" y="37"/>
                  <a:pt x="22" y="35"/>
                  <a:pt x="22" y="32"/>
                </a:cubicBezTo>
                <a:cubicBezTo>
                  <a:pt x="19" y="32"/>
                  <a:pt x="15" y="32"/>
                  <a:pt x="12" y="31"/>
                </a:cubicBezTo>
                <a:cubicBezTo>
                  <a:pt x="8" y="30"/>
                  <a:pt x="5" y="29"/>
                  <a:pt x="2" y="25"/>
                </a:cubicBezTo>
                <a:cubicBezTo>
                  <a:pt x="2" y="25"/>
                  <a:pt x="2" y="25"/>
                  <a:pt x="2" y="24"/>
                </a:cubicBezTo>
                <a:cubicBezTo>
                  <a:pt x="2" y="25"/>
                  <a:pt x="1" y="25"/>
                  <a:pt x="1" y="25"/>
                </a:cubicBezTo>
                <a:cubicBezTo>
                  <a:pt x="1" y="26"/>
                  <a:pt x="1" y="26"/>
                  <a:pt x="0" y="27"/>
                </a:cubicBezTo>
                <a:cubicBezTo>
                  <a:pt x="0" y="56"/>
                  <a:pt x="0" y="56"/>
                  <a:pt x="0" y="56"/>
                </a:cubicBezTo>
                <a:close/>
                <a:moveTo>
                  <a:pt x="0" y="0"/>
                </a:move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5" y="0"/>
                  <a:pt x="8" y="0"/>
                  <a:pt x="11" y="1"/>
                </a:cubicBezTo>
                <a:cubicBezTo>
                  <a:pt x="16" y="2"/>
                  <a:pt x="20" y="4"/>
                  <a:pt x="24" y="8"/>
                </a:cubicBezTo>
                <a:cubicBezTo>
                  <a:pt x="27" y="12"/>
                  <a:pt x="29" y="16"/>
                  <a:pt x="29" y="22"/>
                </a:cubicBezTo>
                <a:cubicBezTo>
                  <a:pt x="29" y="22"/>
                  <a:pt x="29" y="23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54"/>
                  <a:pt x="29" y="54"/>
                  <a:pt x="29" y="54"/>
                </a:cubicBezTo>
                <a:cubicBezTo>
                  <a:pt x="15" y="54"/>
                  <a:pt x="15" y="54"/>
                  <a:pt x="15" y="54"/>
                </a:cubicBezTo>
                <a:cubicBezTo>
                  <a:pt x="23" y="48"/>
                  <a:pt x="24" y="39"/>
                  <a:pt x="24" y="31"/>
                </a:cubicBezTo>
                <a:cubicBezTo>
                  <a:pt x="24" y="31"/>
                  <a:pt x="24" y="30"/>
                  <a:pt x="24" y="30"/>
                </a:cubicBezTo>
                <a:cubicBezTo>
                  <a:pt x="24" y="30"/>
                  <a:pt x="24" y="30"/>
                  <a:pt x="23" y="30"/>
                </a:cubicBezTo>
                <a:cubicBezTo>
                  <a:pt x="20" y="30"/>
                  <a:pt x="16" y="30"/>
                  <a:pt x="12" y="29"/>
                </a:cubicBezTo>
                <a:cubicBezTo>
                  <a:pt x="9" y="28"/>
                  <a:pt x="6" y="26"/>
                  <a:pt x="4" y="24"/>
                </a:cubicBezTo>
                <a:cubicBezTo>
                  <a:pt x="4" y="23"/>
                  <a:pt x="3" y="22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0"/>
                  <a:pt x="3" y="20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2" y="20"/>
                  <a:pt x="2" y="20"/>
                </a:cubicBezTo>
                <a:cubicBezTo>
                  <a:pt x="1" y="19"/>
                  <a:pt x="1" y="20"/>
                  <a:pt x="1" y="20"/>
                </a:cubicBezTo>
                <a:cubicBezTo>
                  <a:pt x="1" y="21"/>
                  <a:pt x="1" y="21"/>
                  <a:pt x="0" y="22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18" y="107"/>
                </a:moveTo>
                <a:cubicBezTo>
                  <a:pt x="25" y="127"/>
                  <a:pt x="18" y="141"/>
                  <a:pt x="16" y="162"/>
                </a:cubicBezTo>
                <a:cubicBezTo>
                  <a:pt x="15" y="169"/>
                  <a:pt x="16" y="186"/>
                  <a:pt x="14" y="198"/>
                </a:cubicBezTo>
                <a:cubicBezTo>
                  <a:pt x="16" y="198"/>
                  <a:pt x="16" y="199"/>
                  <a:pt x="16" y="201"/>
                </a:cubicBezTo>
                <a:cubicBezTo>
                  <a:pt x="16" y="202"/>
                  <a:pt x="16" y="202"/>
                  <a:pt x="16" y="202"/>
                </a:cubicBezTo>
                <a:cubicBezTo>
                  <a:pt x="16" y="203"/>
                  <a:pt x="16" y="204"/>
                  <a:pt x="16" y="204"/>
                </a:cubicBezTo>
                <a:cubicBezTo>
                  <a:pt x="3" y="204"/>
                  <a:pt x="3" y="204"/>
                  <a:pt x="3" y="204"/>
                </a:cubicBezTo>
                <a:cubicBezTo>
                  <a:pt x="3" y="204"/>
                  <a:pt x="3" y="203"/>
                  <a:pt x="3" y="202"/>
                </a:cubicBezTo>
                <a:cubicBezTo>
                  <a:pt x="3" y="201"/>
                  <a:pt x="3" y="201"/>
                  <a:pt x="3" y="201"/>
                </a:cubicBezTo>
                <a:cubicBezTo>
                  <a:pt x="3" y="200"/>
                  <a:pt x="3" y="200"/>
                  <a:pt x="4" y="199"/>
                </a:cubicBezTo>
                <a:cubicBezTo>
                  <a:pt x="4" y="174"/>
                  <a:pt x="4" y="154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9"/>
                  <a:pt x="3" y="129"/>
                  <a:pt x="3" y="129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3" y="128"/>
                  <a:pt x="3" y="128"/>
                  <a:pt x="3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2" y="128"/>
                  <a:pt x="2" y="128"/>
                </a:cubicBezTo>
                <a:cubicBezTo>
                  <a:pt x="2" y="128"/>
                  <a:pt x="1" y="128"/>
                  <a:pt x="1" y="129"/>
                </a:cubicBezTo>
                <a:cubicBezTo>
                  <a:pt x="1" y="198"/>
                  <a:pt x="1" y="198"/>
                  <a:pt x="1" y="198"/>
                </a:cubicBezTo>
                <a:cubicBezTo>
                  <a:pt x="2" y="199"/>
                  <a:pt x="3" y="200"/>
                  <a:pt x="3" y="201"/>
                </a:cubicBezTo>
                <a:cubicBezTo>
                  <a:pt x="3" y="202"/>
                  <a:pt x="3" y="202"/>
                  <a:pt x="3" y="202"/>
                </a:cubicBezTo>
                <a:cubicBezTo>
                  <a:pt x="3" y="203"/>
                  <a:pt x="2" y="204"/>
                  <a:pt x="2" y="204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97"/>
                  <a:pt x="0" y="97"/>
                  <a:pt x="0" y="97"/>
                </a:cubicBezTo>
                <a:cubicBezTo>
                  <a:pt x="2" y="99"/>
                  <a:pt x="2" y="98"/>
                  <a:pt x="4" y="96"/>
                </a:cubicBezTo>
                <a:cubicBezTo>
                  <a:pt x="5" y="95"/>
                  <a:pt x="5" y="95"/>
                  <a:pt x="5" y="93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69"/>
                  <a:pt x="2" y="69"/>
                  <a:pt x="3" y="68"/>
                </a:cubicBezTo>
                <a:cubicBezTo>
                  <a:pt x="5" y="65"/>
                  <a:pt x="5" y="65"/>
                  <a:pt x="5" y="65"/>
                </a:cubicBezTo>
                <a:cubicBezTo>
                  <a:pt x="6" y="63"/>
                  <a:pt x="6" y="63"/>
                  <a:pt x="4" y="62"/>
                </a:cubicBezTo>
                <a:cubicBezTo>
                  <a:pt x="2" y="61"/>
                  <a:pt x="2" y="61"/>
                  <a:pt x="0" y="62"/>
                </a:cubicBezTo>
                <a:cubicBezTo>
                  <a:pt x="0" y="58"/>
                  <a:pt x="0" y="58"/>
                  <a:pt x="0" y="58"/>
                </a:cubicBezTo>
                <a:cubicBezTo>
                  <a:pt x="3" y="58"/>
                  <a:pt x="6" y="58"/>
                  <a:pt x="8" y="57"/>
                </a:cubicBezTo>
                <a:cubicBezTo>
                  <a:pt x="8" y="57"/>
                  <a:pt x="8" y="57"/>
                  <a:pt x="8" y="57"/>
                </a:cubicBezTo>
                <a:cubicBezTo>
                  <a:pt x="10" y="59"/>
                  <a:pt x="10" y="59"/>
                  <a:pt x="10" y="59"/>
                </a:cubicBezTo>
                <a:cubicBezTo>
                  <a:pt x="22" y="64"/>
                  <a:pt x="24" y="62"/>
                  <a:pt x="28" y="73"/>
                </a:cubicBezTo>
                <a:cubicBezTo>
                  <a:pt x="28" y="73"/>
                  <a:pt x="28" y="73"/>
                  <a:pt x="28" y="73"/>
                </a:cubicBezTo>
                <a:cubicBezTo>
                  <a:pt x="32" y="89"/>
                  <a:pt x="32" y="89"/>
                  <a:pt x="32" y="89"/>
                </a:cubicBezTo>
                <a:cubicBezTo>
                  <a:pt x="33" y="90"/>
                  <a:pt x="33" y="90"/>
                  <a:pt x="33" y="90"/>
                </a:cubicBezTo>
                <a:cubicBezTo>
                  <a:pt x="33" y="90"/>
                  <a:pt x="33" y="91"/>
                  <a:pt x="33" y="91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14"/>
                  <a:pt x="34" y="114"/>
                  <a:pt x="34" y="114"/>
                </a:cubicBezTo>
                <a:cubicBezTo>
                  <a:pt x="34" y="117"/>
                  <a:pt x="32" y="119"/>
                  <a:pt x="29" y="120"/>
                </a:cubicBezTo>
                <a:cubicBezTo>
                  <a:pt x="29" y="120"/>
                  <a:pt x="29" y="120"/>
                  <a:pt x="29" y="120"/>
                </a:cubicBezTo>
                <a:cubicBezTo>
                  <a:pt x="26" y="120"/>
                  <a:pt x="23" y="117"/>
                  <a:pt x="23" y="115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92"/>
                  <a:pt x="22" y="92"/>
                  <a:pt x="22" y="92"/>
                </a:cubicBezTo>
                <a:cubicBezTo>
                  <a:pt x="18" y="80"/>
                  <a:pt x="18" y="80"/>
                  <a:pt x="18" y="80"/>
                </a:cubicBezTo>
                <a:cubicBezTo>
                  <a:pt x="16" y="83"/>
                  <a:pt x="14" y="90"/>
                  <a:pt x="14" y="93"/>
                </a:cubicBezTo>
                <a:cubicBezTo>
                  <a:pt x="16" y="97"/>
                  <a:pt x="17" y="102"/>
                  <a:pt x="18" y="107"/>
                </a:cubicBezTo>
                <a:close/>
                <a:moveTo>
                  <a:pt x="0" y="76"/>
                </a:moveTo>
                <a:cubicBezTo>
                  <a:pt x="1" y="71"/>
                  <a:pt x="1" y="71"/>
                  <a:pt x="1" y="71"/>
                </a:cubicBezTo>
                <a:cubicBezTo>
                  <a:pt x="1" y="69"/>
                  <a:pt x="1" y="69"/>
                  <a:pt x="0" y="68"/>
                </a:cubicBezTo>
                <a:lnTo>
                  <a:pt x="0" y="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9"/>
          <p:cNvSpPr>
            <a:spLocks noEditPoints="1"/>
          </p:cNvSpPr>
          <p:nvPr/>
        </p:nvSpPr>
        <p:spPr bwMode="auto">
          <a:xfrm>
            <a:off x="9378950" y="2360613"/>
            <a:ext cx="138113" cy="900113"/>
          </a:xfrm>
          <a:custGeom>
            <a:avLst/>
            <a:gdLst>
              <a:gd name="T0" fmla="*/ 31 w 31"/>
              <a:gd name="T1" fmla="*/ 56 h 204"/>
              <a:gd name="T2" fmla="*/ 31 w 31"/>
              <a:gd name="T3" fmla="*/ 25 h 204"/>
              <a:gd name="T4" fmla="*/ 12 w 31"/>
              <a:gd name="T5" fmla="*/ 31 h 204"/>
              <a:gd name="T6" fmla="*/ 15 w 31"/>
              <a:gd name="T7" fmla="*/ 47 h 204"/>
              <a:gd name="T8" fmla="*/ 31 w 31"/>
              <a:gd name="T9" fmla="*/ 20 h 204"/>
              <a:gd name="T10" fmla="*/ 30 w 31"/>
              <a:gd name="T11" fmla="*/ 22 h 204"/>
              <a:gd name="T12" fmla="*/ 30 w 31"/>
              <a:gd name="T13" fmla="*/ 24 h 204"/>
              <a:gd name="T14" fmla="*/ 25 w 31"/>
              <a:gd name="T15" fmla="*/ 28 h 204"/>
              <a:gd name="T16" fmla="*/ 11 w 31"/>
              <a:gd name="T17" fmla="*/ 28 h 204"/>
              <a:gd name="T18" fmla="*/ 19 w 31"/>
              <a:gd name="T19" fmla="*/ 54 h 204"/>
              <a:gd name="T20" fmla="*/ 4 w 31"/>
              <a:gd name="T21" fmla="*/ 23 h 204"/>
              <a:gd name="T22" fmla="*/ 10 w 31"/>
              <a:gd name="T23" fmla="*/ 9 h 204"/>
              <a:gd name="T24" fmla="*/ 31 w 31"/>
              <a:gd name="T25" fmla="*/ 0 h 204"/>
              <a:gd name="T26" fmla="*/ 31 w 31"/>
              <a:gd name="T27" fmla="*/ 61 h 204"/>
              <a:gd name="T28" fmla="*/ 28 w 31"/>
              <a:gd name="T29" fmla="*/ 65 h 204"/>
              <a:gd name="T30" fmla="*/ 31 w 31"/>
              <a:gd name="T31" fmla="*/ 71 h 204"/>
              <a:gd name="T32" fmla="*/ 29 w 31"/>
              <a:gd name="T33" fmla="*/ 96 h 204"/>
              <a:gd name="T34" fmla="*/ 31 w 31"/>
              <a:gd name="T35" fmla="*/ 129 h 204"/>
              <a:gd name="T36" fmla="*/ 31 w 31"/>
              <a:gd name="T37" fmla="*/ 198 h 204"/>
              <a:gd name="T38" fmla="*/ 31 w 31"/>
              <a:gd name="T39" fmla="*/ 204 h 204"/>
              <a:gd name="T40" fmla="*/ 19 w 31"/>
              <a:gd name="T41" fmla="*/ 202 h 204"/>
              <a:gd name="T42" fmla="*/ 22 w 31"/>
              <a:gd name="T43" fmla="*/ 197 h 204"/>
              <a:gd name="T44" fmla="*/ 19 w 31"/>
              <a:gd name="T45" fmla="*/ 162 h 204"/>
              <a:gd name="T46" fmla="*/ 20 w 31"/>
              <a:gd name="T47" fmla="*/ 92 h 204"/>
              <a:gd name="T48" fmla="*/ 12 w 31"/>
              <a:gd name="T49" fmla="*/ 92 h 204"/>
              <a:gd name="T50" fmla="*/ 11 w 31"/>
              <a:gd name="T51" fmla="*/ 115 h 204"/>
              <a:gd name="T52" fmla="*/ 5 w 31"/>
              <a:gd name="T53" fmla="*/ 120 h 204"/>
              <a:gd name="T54" fmla="*/ 0 w 31"/>
              <a:gd name="T55" fmla="*/ 111 h 204"/>
              <a:gd name="T56" fmla="*/ 1 w 31"/>
              <a:gd name="T57" fmla="*/ 97 h 204"/>
              <a:gd name="T58" fmla="*/ 1 w 31"/>
              <a:gd name="T59" fmla="*/ 91 h 204"/>
              <a:gd name="T60" fmla="*/ 1 w 31"/>
              <a:gd name="T61" fmla="*/ 89 h 204"/>
              <a:gd name="T62" fmla="*/ 6 w 31"/>
              <a:gd name="T63" fmla="*/ 73 h 204"/>
              <a:gd name="T64" fmla="*/ 26 w 31"/>
              <a:gd name="T65" fmla="*/ 5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1" h="204">
                <a:moveTo>
                  <a:pt x="15" y="47"/>
                </a:moveTo>
                <a:cubicBezTo>
                  <a:pt x="19" y="53"/>
                  <a:pt x="25" y="56"/>
                  <a:pt x="31" y="56"/>
                </a:cubicBezTo>
                <a:cubicBezTo>
                  <a:pt x="31" y="25"/>
                  <a:pt x="31" y="25"/>
                  <a:pt x="31" y="25"/>
                </a:cubicBezTo>
                <a:cubicBezTo>
                  <a:pt x="31" y="25"/>
                  <a:pt x="31" y="25"/>
                  <a:pt x="31" y="25"/>
                </a:cubicBezTo>
                <a:cubicBezTo>
                  <a:pt x="30" y="27"/>
                  <a:pt x="28" y="29"/>
                  <a:pt x="25" y="30"/>
                </a:cubicBezTo>
                <a:cubicBezTo>
                  <a:pt x="22" y="31"/>
                  <a:pt x="18" y="31"/>
                  <a:pt x="12" y="31"/>
                </a:cubicBezTo>
                <a:cubicBezTo>
                  <a:pt x="12" y="34"/>
                  <a:pt x="12" y="37"/>
                  <a:pt x="13" y="40"/>
                </a:cubicBezTo>
                <a:cubicBezTo>
                  <a:pt x="13" y="43"/>
                  <a:pt x="14" y="45"/>
                  <a:pt x="15" y="47"/>
                </a:cubicBezTo>
                <a:close/>
                <a:moveTo>
                  <a:pt x="31" y="0"/>
                </a:move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1"/>
                  <a:pt x="30" y="22"/>
                </a:cubicBezTo>
                <a:cubicBezTo>
                  <a:pt x="30" y="23"/>
                  <a:pt x="30" y="23"/>
                  <a:pt x="30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29" y="25"/>
                  <a:pt x="27" y="27"/>
                  <a:pt x="25" y="28"/>
                </a:cubicBezTo>
                <a:cubicBezTo>
                  <a:pt x="22" y="29"/>
                  <a:pt x="18" y="29"/>
                  <a:pt x="11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8"/>
                  <a:pt x="10" y="28"/>
                  <a:pt x="10" y="29"/>
                </a:cubicBezTo>
                <a:cubicBezTo>
                  <a:pt x="10" y="38"/>
                  <a:pt x="10" y="48"/>
                  <a:pt x="19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17"/>
                  <a:pt x="7" y="12"/>
                  <a:pt x="10" y="9"/>
                </a:cubicBezTo>
                <a:cubicBezTo>
                  <a:pt x="14" y="5"/>
                  <a:pt x="19" y="2"/>
                  <a:pt x="25" y="1"/>
                </a:cubicBezTo>
                <a:cubicBezTo>
                  <a:pt x="27" y="0"/>
                  <a:pt x="29" y="0"/>
                  <a:pt x="31" y="0"/>
                </a:cubicBezTo>
                <a:close/>
                <a:moveTo>
                  <a:pt x="31" y="58"/>
                </a:move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0" y="62"/>
                  <a:pt x="29" y="62"/>
                </a:cubicBezTo>
                <a:cubicBezTo>
                  <a:pt x="27" y="63"/>
                  <a:pt x="27" y="63"/>
                  <a:pt x="28" y="65"/>
                </a:cubicBez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1" y="69"/>
                  <a:pt x="31" y="71"/>
                </a:cubicBezTo>
                <a:cubicBezTo>
                  <a:pt x="28" y="93"/>
                  <a:pt x="28" y="93"/>
                  <a:pt x="28" y="93"/>
                </a:cubicBezTo>
                <a:cubicBezTo>
                  <a:pt x="28" y="94"/>
                  <a:pt x="28" y="95"/>
                  <a:pt x="29" y="96"/>
                </a:cubicBezTo>
                <a:cubicBezTo>
                  <a:pt x="30" y="97"/>
                  <a:pt x="31" y="98"/>
                  <a:pt x="31" y="98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98"/>
                  <a:pt x="31" y="198"/>
                  <a:pt x="31" y="198"/>
                </a:cubicBezTo>
                <a:cubicBezTo>
                  <a:pt x="31" y="198"/>
                  <a:pt x="31" y="198"/>
                  <a:pt x="31" y="198"/>
                </a:cubicBezTo>
                <a:cubicBezTo>
                  <a:pt x="31" y="204"/>
                  <a:pt x="31" y="204"/>
                  <a:pt x="31" y="204"/>
                </a:cubicBezTo>
                <a:cubicBezTo>
                  <a:pt x="20" y="204"/>
                  <a:pt x="20" y="204"/>
                  <a:pt x="20" y="204"/>
                </a:cubicBezTo>
                <a:cubicBezTo>
                  <a:pt x="19" y="204"/>
                  <a:pt x="19" y="203"/>
                  <a:pt x="19" y="202"/>
                </a:cubicBezTo>
                <a:cubicBezTo>
                  <a:pt x="19" y="201"/>
                  <a:pt x="19" y="201"/>
                  <a:pt x="19" y="201"/>
                </a:cubicBezTo>
                <a:cubicBezTo>
                  <a:pt x="19" y="199"/>
                  <a:pt x="20" y="198"/>
                  <a:pt x="22" y="197"/>
                </a:cubicBezTo>
                <a:cubicBezTo>
                  <a:pt x="21" y="197"/>
                  <a:pt x="21" y="197"/>
                  <a:pt x="21" y="197"/>
                </a:cubicBezTo>
                <a:cubicBezTo>
                  <a:pt x="19" y="186"/>
                  <a:pt x="20" y="169"/>
                  <a:pt x="19" y="162"/>
                </a:cubicBezTo>
                <a:cubicBezTo>
                  <a:pt x="16" y="141"/>
                  <a:pt x="9" y="128"/>
                  <a:pt x="16" y="107"/>
                </a:cubicBezTo>
                <a:cubicBezTo>
                  <a:pt x="18" y="102"/>
                  <a:pt x="19" y="97"/>
                  <a:pt x="20" y="92"/>
                </a:cubicBezTo>
                <a:cubicBezTo>
                  <a:pt x="20" y="89"/>
                  <a:pt x="18" y="85"/>
                  <a:pt x="16" y="80"/>
                </a:cubicBezTo>
                <a:cubicBezTo>
                  <a:pt x="12" y="92"/>
                  <a:pt x="12" y="92"/>
                  <a:pt x="12" y="92"/>
                </a:cubicBezTo>
                <a:cubicBezTo>
                  <a:pt x="11" y="111"/>
                  <a:pt x="11" y="111"/>
                  <a:pt x="11" y="111"/>
                </a:cubicBezTo>
                <a:cubicBezTo>
                  <a:pt x="11" y="115"/>
                  <a:pt x="11" y="115"/>
                  <a:pt x="11" y="115"/>
                </a:cubicBezTo>
                <a:cubicBezTo>
                  <a:pt x="11" y="117"/>
                  <a:pt x="8" y="120"/>
                  <a:pt x="5" y="120"/>
                </a:cubicBezTo>
                <a:cubicBezTo>
                  <a:pt x="5" y="120"/>
                  <a:pt x="5" y="120"/>
                  <a:pt x="5" y="120"/>
                </a:cubicBezTo>
                <a:cubicBezTo>
                  <a:pt x="2" y="119"/>
                  <a:pt x="0" y="117"/>
                  <a:pt x="0" y="114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1" y="97"/>
                  <a:pt x="1" y="97"/>
                  <a:pt x="1" y="97"/>
                </a:cubicBezTo>
                <a:cubicBezTo>
                  <a:pt x="1" y="97"/>
                  <a:pt x="1" y="97"/>
                  <a:pt x="1" y="97"/>
                </a:cubicBezTo>
                <a:cubicBezTo>
                  <a:pt x="1" y="91"/>
                  <a:pt x="1" y="91"/>
                  <a:pt x="1" y="91"/>
                </a:cubicBezTo>
                <a:cubicBezTo>
                  <a:pt x="1" y="91"/>
                  <a:pt x="1" y="90"/>
                  <a:pt x="1" y="90"/>
                </a:cubicBezTo>
                <a:cubicBezTo>
                  <a:pt x="1" y="90"/>
                  <a:pt x="1" y="90"/>
                  <a:pt x="1" y="89"/>
                </a:cubicBezTo>
                <a:cubicBezTo>
                  <a:pt x="6" y="73"/>
                  <a:pt x="6" y="73"/>
                  <a:pt x="6" y="73"/>
                </a:cubicBezTo>
                <a:cubicBezTo>
                  <a:pt x="6" y="73"/>
                  <a:pt x="6" y="73"/>
                  <a:pt x="6" y="73"/>
                </a:cubicBezTo>
                <a:cubicBezTo>
                  <a:pt x="10" y="62"/>
                  <a:pt x="12" y="64"/>
                  <a:pt x="24" y="59"/>
                </a:cubicBezTo>
                <a:cubicBezTo>
                  <a:pt x="26" y="57"/>
                  <a:pt x="26" y="57"/>
                  <a:pt x="26" y="57"/>
                </a:cubicBezTo>
                <a:cubicBezTo>
                  <a:pt x="28" y="57"/>
                  <a:pt x="30" y="58"/>
                  <a:pt x="31" y="58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"/>
          <p:cNvSpPr>
            <a:spLocks noEditPoints="1"/>
          </p:cNvSpPr>
          <p:nvPr/>
        </p:nvSpPr>
        <p:spPr bwMode="auto">
          <a:xfrm>
            <a:off x="9002713" y="2422525"/>
            <a:ext cx="239713" cy="1216025"/>
          </a:xfrm>
          <a:custGeom>
            <a:avLst/>
            <a:gdLst>
              <a:gd name="T0" fmla="*/ 7 w 62"/>
              <a:gd name="T1" fmla="*/ 164 h 314"/>
              <a:gd name="T2" fmla="*/ 3 w 62"/>
              <a:gd name="T3" fmla="*/ 205 h 314"/>
              <a:gd name="T4" fmla="*/ 4 w 62"/>
              <a:gd name="T5" fmla="*/ 310 h 314"/>
              <a:gd name="T6" fmla="*/ 4 w 62"/>
              <a:gd name="T7" fmla="*/ 314 h 314"/>
              <a:gd name="T8" fmla="*/ 6 w 62"/>
              <a:gd name="T9" fmla="*/ 314 h 314"/>
              <a:gd name="T10" fmla="*/ 10 w 62"/>
              <a:gd name="T11" fmla="*/ 314 h 314"/>
              <a:gd name="T12" fmla="*/ 16 w 62"/>
              <a:gd name="T13" fmla="*/ 314 h 314"/>
              <a:gd name="T14" fmla="*/ 16 w 62"/>
              <a:gd name="T15" fmla="*/ 314 h 314"/>
              <a:gd name="T16" fmla="*/ 21 w 62"/>
              <a:gd name="T17" fmla="*/ 314 h 314"/>
              <a:gd name="T18" fmla="*/ 26 w 62"/>
              <a:gd name="T19" fmla="*/ 314 h 314"/>
              <a:gd name="T20" fmla="*/ 28 w 62"/>
              <a:gd name="T21" fmla="*/ 314 h 314"/>
              <a:gd name="T22" fmla="*/ 32 w 62"/>
              <a:gd name="T23" fmla="*/ 314 h 314"/>
              <a:gd name="T24" fmla="*/ 34 w 62"/>
              <a:gd name="T25" fmla="*/ 314 h 314"/>
              <a:gd name="T26" fmla="*/ 30 w 62"/>
              <a:gd name="T27" fmla="*/ 302 h 314"/>
              <a:gd name="T28" fmla="*/ 37 w 62"/>
              <a:gd name="T29" fmla="*/ 148 h 314"/>
              <a:gd name="T30" fmla="*/ 38 w 62"/>
              <a:gd name="T31" fmla="*/ 196 h 314"/>
              <a:gd name="T32" fmla="*/ 61 w 62"/>
              <a:gd name="T33" fmla="*/ 192 h 314"/>
              <a:gd name="T34" fmla="*/ 59 w 62"/>
              <a:gd name="T35" fmla="*/ 144 h 314"/>
              <a:gd name="T36" fmla="*/ 14 w 62"/>
              <a:gd name="T37" fmla="*/ 95 h 314"/>
              <a:gd name="T38" fmla="*/ 6 w 62"/>
              <a:gd name="T39" fmla="*/ 103 h 314"/>
              <a:gd name="T40" fmla="*/ 0 w 62"/>
              <a:gd name="T41" fmla="*/ 120 h 314"/>
              <a:gd name="T42" fmla="*/ 36 w 62"/>
              <a:gd name="T43" fmla="*/ 14 h 314"/>
              <a:gd name="T44" fmla="*/ 1 w 62"/>
              <a:gd name="T45" fmla="*/ 0 h 314"/>
              <a:gd name="T46" fmla="*/ 10 w 62"/>
              <a:gd name="T47" fmla="*/ 31 h 314"/>
              <a:gd name="T48" fmla="*/ 13 w 62"/>
              <a:gd name="T49" fmla="*/ 31 h 314"/>
              <a:gd name="T50" fmla="*/ 15 w 62"/>
              <a:gd name="T51" fmla="*/ 30 h 314"/>
              <a:gd name="T52" fmla="*/ 33 w 62"/>
              <a:gd name="T53" fmla="*/ 48 h 314"/>
              <a:gd name="T54" fmla="*/ 33 w 62"/>
              <a:gd name="T55" fmla="*/ 49 h 314"/>
              <a:gd name="T56" fmla="*/ 33 w 62"/>
              <a:gd name="T57" fmla="*/ 51 h 314"/>
              <a:gd name="T58" fmla="*/ 33 w 62"/>
              <a:gd name="T59" fmla="*/ 52 h 314"/>
              <a:gd name="T60" fmla="*/ 32 w 62"/>
              <a:gd name="T61" fmla="*/ 53 h 314"/>
              <a:gd name="T62" fmla="*/ 32 w 62"/>
              <a:gd name="T63" fmla="*/ 55 h 314"/>
              <a:gd name="T64" fmla="*/ 32 w 62"/>
              <a:gd name="T65" fmla="*/ 57 h 314"/>
              <a:gd name="T66" fmla="*/ 32 w 62"/>
              <a:gd name="T67" fmla="*/ 58 h 314"/>
              <a:gd name="T68" fmla="*/ 32 w 62"/>
              <a:gd name="T69" fmla="*/ 60 h 314"/>
              <a:gd name="T70" fmla="*/ 31 w 62"/>
              <a:gd name="T71" fmla="*/ 65 h 314"/>
              <a:gd name="T72" fmla="*/ 1 w 62"/>
              <a:gd name="T73" fmla="*/ 39 h 314"/>
              <a:gd name="T74" fmla="*/ 6 w 62"/>
              <a:gd name="T75" fmla="*/ 37 h 314"/>
              <a:gd name="T76" fmla="*/ 8 w 62"/>
              <a:gd name="T77" fmla="*/ 37 h 314"/>
              <a:gd name="T78" fmla="*/ 10 w 62"/>
              <a:gd name="T79" fmla="*/ 36 h 314"/>
              <a:gd name="T80" fmla="*/ 10 w 62"/>
              <a:gd name="T81" fmla="*/ 36 h 314"/>
              <a:gd name="T82" fmla="*/ 11 w 62"/>
              <a:gd name="T83" fmla="*/ 36 h 314"/>
              <a:gd name="T84" fmla="*/ 11 w 62"/>
              <a:gd name="T85" fmla="*/ 36 h 314"/>
              <a:gd name="T86" fmla="*/ 11 w 62"/>
              <a:gd name="T87" fmla="*/ 36 h 314"/>
              <a:gd name="T88" fmla="*/ 12 w 62"/>
              <a:gd name="T89" fmla="*/ 36 h 314"/>
              <a:gd name="T90" fmla="*/ 12 w 62"/>
              <a:gd name="T91" fmla="*/ 36 h 314"/>
              <a:gd name="T92" fmla="*/ 13 w 62"/>
              <a:gd name="T93" fmla="*/ 35 h 314"/>
              <a:gd name="T94" fmla="*/ 13 w 62"/>
              <a:gd name="T95" fmla="*/ 35 h 314"/>
              <a:gd name="T96" fmla="*/ 14 w 62"/>
              <a:gd name="T97" fmla="*/ 35 h 314"/>
              <a:gd name="T98" fmla="*/ 14 w 62"/>
              <a:gd name="T99" fmla="*/ 35 h 314"/>
              <a:gd name="T100" fmla="*/ 15 w 62"/>
              <a:gd name="T101" fmla="*/ 35 h 314"/>
              <a:gd name="T102" fmla="*/ 16 w 62"/>
              <a:gd name="T103" fmla="*/ 35 h 314"/>
              <a:gd name="T104" fmla="*/ 20 w 62"/>
              <a:gd name="T105" fmla="*/ 34 h 314"/>
              <a:gd name="T106" fmla="*/ 23 w 62"/>
              <a:gd name="T107" fmla="*/ 34 h 314"/>
              <a:gd name="T108" fmla="*/ 25 w 62"/>
              <a:gd name="T109" fmla="*/ 34 h 314"/>
              <a:gd name="T110" fmla="*/ 27 w 62"/>
              <a:gd name="T111" fmla="*/ 35 h 314"/>
              <a:gd name="T112" fmla="*/ 29 w 62"/>
              <a:gd name="T113" fmla="*/ 37 h 314"/>
              <a:gd name="T114" fmla="*/ 31 w 62"/>
              <a:gd name="T115" fmla="*/ 38 h 314"/>
              <a:gd name="T116" fmla="*/ 32 w 62"/>
              <a:gd name="T117" fmla="*/ 41 h 314"/>
              <a:gd name="T118" fmla="*/ 33 w 62"/>
              <a:gd name="T119" fmla="*/ 44 h 314"/>
              <a:gd name="T120" fmla="*/ 33 w 62"/>
              <a:gd name="T121" fmla="*/ 46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" h="314">
                <a:moveTo>
                  <a:pt x="7" y="108"/>
                </a:moveTo>
                <a:cubicBezTo>
                  <a:pt x="3" y="115"/>
                  <a:pt x="3" y="115"/>
                  <a:pt x="3" y="115"/>
                </a:cubicBezTo>
                <a:cubicBezTo>
                  <a:pt x="2" y="117"/>
                  <a:pt x="2" y="118"/>
                  <a:pt x="2" y="121"/>
                </a:cubicBezTo>
                <a:cubicBezTo>
                  <a:pt x="7" y="164"/>
                  <a:pt x="7" y="164"/>
                  <a:pt x="7" y="164"/>
                </a:cubicBezTo>
                <a:cubicBezTo>
                  <a:pt x="8" y="168"/>
                  <a:pt x="8" y="168"/>
                  <a:pt x="5" y="171"/>
                </a:cubicBezTo>
                <a:cubicBezTo>
                  <a:pt x="2" y="175"/>
                  <a:pt x="1" y="176"/>
                  <a:pt x="0" y="174"/>
                </a:cubicBezTo>
                <a:cubicBezTo>
                  <a:pt x="0" y="202"/>
                  <a:pt x="0" y="202"/>
                  <a:pt x="0" y="202"/>
                </a:cubicBezTo>
                <a:cubicBezTo>
                  <a:pt x="1" y="201"/>
                  <a:pt x="3" y="203"/>
                  <a:pt x="3" y="205"/>
                </a:cubicBezTo>
                <a:cubicBezTo>
                  <a:pt x="3" y="308"/>
                  <a:pt x="3" y="308"/>
                  <a:pt x="3" y="308"/>
                </a:cubicBezTo>
                <a:cubicBezTo>
                  <a:pt x="3" y="309"/>
                  <a:pt x="3" y="309"/>
                  <a:pt x="3" y="309"/>
                </a:cubicBezTo>
                <a:cubicBezTo>
                  <a:pt x="4" y="309"/>
                  <a:pt x="4" y="309"/>
                  <a:pt x="4" y="309"/>
                </a:cubicBezTo>
                <a:cubicBezTo>
                  <a:pt x="4" y="310"/>
                  <a:pt x="4" y="310"/>
                  <a:pt x="4" y="310"/>
                </a:cubicBezTo>
                <a:cubicBezTo>
                  <a:pt x="4" y="311"/>
                  <a:pt x="4" y="312"/>
                  <a:pt x="4" y="313"/>
                </a:cubicBezTo>
                <a:cubicBezTo>
                  <a:pt x="4" y="314"/>
                  <a:pt x="4" y="314"/>
                  <a:pt x="4" y="314"/>
                </a:cubicBezTo>
                <a:cubicBezTo>
                  <a:pt x="4" y="314"/>
                  <a:pt x="4" y="314"/>
                  <a:pt x="4" y="314"/>
                </a:cubicBezTo>
                <a:cubicBezTo>
                  <a:pt x="4" y="314"/>
                  <a:pt x="4" y="314"/>
                  <a:pt x="4" y="314"/>
                </a:cubicBezTo>
                <a:cubicBezTo>
                  <a:pt x="4" y="314"/>
                  <a:pt x="4" y="314"/>
                  <a:pt x="4" y="314"/>
                </a:cubicBezTo>
                <a:cubicBezTo>
                  <a:pt x="5" y="314"/>
                  <a:pt x="5" y="314"/>
                  <a:pt x="5" y="314"/>
                </a:cubicBezTo>
                <a:cubicBezTo>
                  <a:pt x="5" y="314"/>
                  <a:pt x="5" y="314"/>
                  <a:pt x="5" y="314"/>
                </a:cubicBezTo>
                <a:cubicBezTo>
                  <a:pt x="6" y="314"/>
                  <a:pt x="6" y="314"/>
                  <a:pt x="6" y="314"/>
                </a:cubicBezTo>
                <a:cubicBezTo>
                  <a:pt x="6" y="314"/>
                  <a:pt x="6" y="314"/>
                  <a:pt x="6" y="314"/>
                </a:cubicBezTo>
                <a:cubicBezTo>
                  <a:pt x="10" y="314"/>
                  <a:pt x="10" y="314"/>
                  <a:pt x="10" y="314"/>
                </a:cubicBezTo>
                <a:cubicBezTo>
                  <a:pt x="10" y="314"/>
                  <a:pt x="10" y="314"/>
                  <a:pt x="10" y="314"/>
                </a:cubicBezTo>
                <a:cubicBezTo>
                  <a:pt x="10" y="314"/>
                  <a:pt x="10" y="314"/>
                  <a:pt x="10" y="314"/>
                </a:cubicBezTo>
                <a:cubicBezTo>
                  <a:pt x="11" y="314"/>
                  <a:pt x="11" y="314"/>
                  <a:pt x="11" y="314"/>
                </a:cubicBezTo>
                <a:cubicBezTo>
                  <a:pt x="11" y="314"/>
                  <a:pt x="11" y="314"/>
                  <a:pt x="11" y="314"/>
                </a:cubicBezTo>
                <a:cubicBezTo>
                  <a:pt x="12" y="314"/>
                  <a:pt x="12" y="314"/>
                  <a:pt x="12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7" y="314"/>
                  <a:pt x="17" y="314"/>
                  <a:pt x="17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20" y="314"/>
                  <a:pt x="20" y="314"/>
                  <a:pt x="20" y="314"/>
                </a:cubicBezTo>
                <a:cubicBezTo>
                  <a:pt x="21" y="314"/>
                  <a:pt x="21" y="314"/>
                  <a:pt x="21" y="314"/>
                </a:cubicBezTo>
                <a:cubicBezTo>
                  <a:pt x="21" y="314"/>
                  <a:pt x="21" y="314"/>
                  <a:pt x="21" y="314"/>
                </a:cubicBezTo>
                <a:cubicBezTo>
                  <a:pt x="21" y="314"/>
                  <a:pt x="21" y="314"/>
                  <a:pt x="21" y="314"/>
                </a:cubicBezTo>
                <a:cubicBezTo>
                  <a:pt x="22" y="314"/>
                  <a:pt x="22" y="314"/>
                  <a:pt x="22" y="314"/>
                </a:cubicBezTo>
                <a:cubicBezTo>
                  <a:pt x="22" y="314"/>
                  <a:pt x="22" y="314"/>
                  <a:pt x="22" y="314"/>
                </a:cubicBezTo>
                <a:cubicBezTo>
                  <a:pt x="26" y="314"/>
                  <a:pt x="26" y="314"/>
                  <a:pt x="26" y="314"/>
                </a:cubicBezTo>
                <a:cubicBezTo>
                  <a:pt x="26" y="314"/>
                  <a:pt x="26" y="314"/>
                  <a:pt x="26" y="314"/>
                </a:cubicBezTo>
                <a:cubicBezTo>
                  <a:pt x="27" y="314"/>
                  <a:pt x="27" y="314"/>
                  <a:pt x="27" y="314"/>
                </a:cubicBezTo>
                <a:cubicBezTo>
                  <a:pt x="27" y="314"/>
                  <a:pt x="27" y="314"/>
                  <a:pt x="27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32" y="314"/>
                  <a:pt x="32" y="314"/>
                  <a:pt x="32" y="314"/>
                </a:cubicBezTo>
                <a:cubicBezTo>
                  <a:pt x="32" y="314"/>
                  <a:pt x="32" y="314"/>
                  <a:pt x="32" y="314"/>
                </a:cubicBezTo>
                <a:cubicBezTo>
                  <a:pt x="32" y="314"/>
                  <a:pt x="32" y="314"/>
                  <a:pt x="32" y="314"/>
                </a:cubicBezTo>
                <a:cubicBezTo>
                  <a:pt x="33" y="314"/>
                  <a:pt x="33" y="314"/>
                  <a:pt x="33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3"/>
                  <a:pt x="34" y="313"/>
                  <a:pt x="34" y="313"/>
                </a:cubicBezTo>
                <a:cubicBezTo>
                  <a:pt x="34" y="312"/>
                  <a:pt x="34" y="311"/>
                  <a:pt x="34" y="310"/>
                </a:cubicBezTo>
                <a:cubicBezTo>
                  <a:pt x="34" y="307"/>
                  <a:pt x="32" y="304"/>
                  <a:pt x="30" y="302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5" y="207"/>
                  <a:pt x="35" y="207"/>
                  <a:pt x="35" y="207"/>
                </a:cubicBezTo>
                <a:cubicBezTo>
                  <a:pt x="36" y="143"/>
                  <a:pt x="36" y="143"/>
                  <a:pt x="36" y="143"/>
                </a:cubicBezTo>
                <a:cubicBezTo>
                  <a:pt x="37" y="148"/>
                  <a:pt x="37" y="148"/>
                  <a:pt x="37" y="148"/>
                </a:cubicBezTo>
                <a:cubicBezTo>
                  <a:pt x="39" y="154"/>
                  <a:pt x="40" y="158"/>
                  <a:pt x="39" y="165"/>
                </a:cubicBezTo>
                <a:cubicBezTo>
                  <a:pt x="38" y="190"/>
                  <a:pt x="38" y="190"/>
                  <a:pt x="38" y="190"/>
                </a:cubicBezTo>
                <a:cubicBezTo>
                  <a:pt x="38" y="190"/>
                  <a:pt x="38" y="190"/>
                  <a:pt x="38" y="190"/>
                </a:cubicBezTo>
                <a:cubicBezTo>
                  <a:pt x="38" y="196"/>
                  <a:pt x="38" y="196"/>
                  <a:pt x="38" y="196"/>
                </a:cubicBezTo>
                <a:cubicBezTo>
                  <a:pt x="38" y="202"/>
                  <a:pt x="43" y="207"/>
                  <a:pt x="49" y="207"/>
                </a:cubicBezTo>
                <a:cubicBezTo>
                  <a:pt x="49" y="207"/>
                  <a:pt x="49" y="207"/>
                  <a:pt x="49" y="207"/>
                </a:cubicBezTo>
                <a:cubicBezTo>
                  <a:pt x="55" y="207"/>
                  <a:pt x="61" y="203"/>
                  <a:pt x="61" y="198"/>
                </a:cubicBezTo>
                <a:cubicBezTo>
                  <a:pt x="61" y="192"/>
                  <a:pt x="61" y="192"/>
                  <a:pt x="61" y="192"/>
                </a:cubicBezTo>
                <a:cubicBezTo>
                  <a:pt x="61" y="192"/>
                  <a:pt x="61" y="192"/>
                  <a:pt x="61" y="192"/>
                </a:cubicBezTo>
                <a:cubicBezTo>
                  <a:pt x="62" y="166"/>
                  <a:pt x="62" y="166"/>
                  <a:pt x="62" y="166"/>
                </a:cubicBezTo>
                <a:cubicBezTo>
                  <a:pt x="62" y="166"/>
                  <a:pt x="62" y="166"/>
                  <a:pt x="62" y="166"/>
                </a:cubicBezTo>
                <a:cubicBezTo>
                  <a:pt x="62" y="155"/>
                  <a:pt x="62" y="153"/>
                  <a:pt x="59" y="144"/>
                </a:cubicBezTo>
                <a:cubicBezTo>
                  <a:pt x="52" y="122"/>
                  <a:pt x="52" y="122"/>
                  <a:pt x="52" y="122"/>
                </a:cubicBezTo>
                <a:cubicBezTo>
                  <a:pt x="52" y="122"/>
                  <a:pt x="52" y="122"/>
                  <a:pt x="52" y="122"/>
                </a:cubicBezTo>
                <a:cubicBezTo>
                  <a:pt x="50" y="114"/>
                  <a:pt x="49" y="109"/>
                  <a:pt x="43" y="105"/>
                </a:cubicBezTo>
                <a:cubicBezTo>
                  <a:pt x="35" y="98"/>
                  <a:pt x="25" y="95"/>
                  <a:pt x="14" y="95"/>
                </a:cubicBezTo>
                <a:cubicBezTo>
                  <a:pt x="14" y="90"/>
                  <a:pt x="14" y="90"/>
                  <a:pt x="14" y="90"/>
                </a:cubicBezTo>
                <a:cubicBezTo>
                  <a:pt x="10" y="93"/>
                  <a:pt x="4" y="94"/>
                  <a:pt x="0" y="93"/>
                </a:cubicBezTo>
                <a:cubicBezTo>
                  <a:pt x="0" y="102"/>
                  <a:pt x="0" y="102"/>
                  <a:pt x="0" y="102"/>
                </a:cubicBezTo>
                <a:cubicBezTo>
                  <a:pt x="2" y="101"/>
                  <a:pt x="3" y="102"/>
                  <a:pt x="6" y="103"/>
                </a:cubicBezTo>
                <a:cubicBezTo>
                  <a:pt x="10" y="105"/>
                  <a:pt x="10" y="105"/>
                  <a:pt x="7" y="108"/>
                </a:cubicBezTo>
                <a:close/>
                <a:moveTo>
                  <a:pt x="0" y="125"/>
                </a:moveTo>
                <a:cubicBezTo>
                  <a:pt x="0" y="116"/>
                  <a:pt x="0" y="116"/>
                  <a:pt x="0" y="116"/>
                </a:cubicBezTo>
                <a:cubicBezTo>
                  <a:pt x="0" y="117"/>
                  <a:pt x="0" y="118"/>
                  <a:pt x="0" y="120"/>
                </a:cubicBezTo>
                <a:cubicBezTo>
                  <a:pt x="0" y="125"/>
                  <a:pt x="0" y="125"/>
                  <a:pt x="0" y="125"/>
                </a:cubicBezTo>
                <a:close/>
                <a:moveTo>
                  <a:pt x="33" y="60"/>
                </a:moveTo>
                <a:cubicBezTo>
                  <a:pt x="35" y="56"/>
                  <a:pt x="37" y="52"/>
                  <a:pt x="38" y="48"/>
                </a:cubicBezTo>
                <a:cubicBezTo>
                  <a:pt x="41" y="34"/>
                  <a:pt x="41" y="22"/>
                  <a:pt x="36" y="14"/>
                </a:cubicBezTo>
                <a:cubicBezTo>
                  <a:pt x="30" y="3"/>
                  <a:pt x="16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3" y="33"/>
                  <a:pt x="7" y="32"/>
                  <a:pt x="10" y="31"/>
                </a:cubicBezTo>
                <a:cubicBezTo>
                  <a:pt x="10" y="31"/>
                  <a:pt x="11" y="31"/>
                  <a:pt x="11" y="31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12" y="31"/>
                  <a:pt x="12" y="31"/>
                  <a:pt x="13" y="31"/>
                </a:cubicBezTo>
                <a:cubicBezTo>
                  <a:pt x="13" y="31"/>
                  <a:pt x="13" y="31"/>
                  <a:pt x="13" y="31"/>
                </a:cubicBezTo>
                <a:cubicBezTo>
                  <a:pt x="13" y="31"/>
                  <a:pt x="13" y="30"/>
                  <a:pt x="14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0"/>
                  <a:pt x="14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37" y="25"/>
                  <a:pt x="37" y="45"/>
                  <a:pt x="33" y="60"/>
                </a:cubicBezTo>
                <a:close/>
                <a:moveTo>
                  <a:pt x="33" y="47"/>
                </a:move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3"/>
                  <a:pt x="33" y="53"/>
                  <a:pt x="33" y="53"/>
                </a:cubicBezTo>
                <a:cubicBezTo>
                  <a:pt x="33" y="53"/>
                  <a:pt x="33" y="53"/>
                  <a:pt x="33" y="53"/>
                </a:cubicBezTo>
                <a:cubicBezTo>
                  <a:pt x="32" y="53"/>
                  <a:pt x="32" y="53"/>
                  <a:pt x="32" y="53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5"/>
                  <a:pt x="32" y="55"/>
                  <a:pt x="32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8"/>
                  <a:pt x="32" y="58"/>
                  <a:pt x="32" y="58"/>
                </a:cubicBezTo>
                <a:cubicBezTo>
                  <a:pt x="32" y="58"/>
                  <a:pt x="32" y="58"/>
                  <a:pt x="32" y="58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60"/>
                  <a:pt x="32" y="60"/>
                  <a:pt x="32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5"/>
                  <a:pt x="31" y="65"/>
                  <a:pt x="31" y="65"/>
                </a:cubicBezTo>
                <a:cubicBezTo>
                  <a:pt x="25" y="83"/>
                  <a:pt x="12" y="91"/>
                  <a:pt x="0" y="9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2" y="38"/>
                  <a:pt x="2" y="38"/>
                  <a:pt x="2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5" y="38"/>
                  <a:pt x="5" y="38"/>
                  <a:pt x="5" y="38"/>
                </a:cubicBezTo>
                <a:cubicBezTo>
                  <a:pt x="6" y="37"/>
                  <a:pt x="6" y="37"/>
                  <a:pt x="6" y="37"/>
                </a:cubicBezTo>
                <a:cubicBezTo>
                  <a:pt x="6" y="37"/>
                  <a:pt x="6" y="37"/>
                  <a:pt x="6" y="37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37"/>
                  <a:pt x="7" y="37"/>
                  <a:pt x="7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6"/>
                  <a:pt x="9" y="36"/>
                  <a:pt x="9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1" y="36"/>
                  <a:pt x="11" y="36"/>
                  <a:pt x="11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4" y="35"/>
                  <a:pt x="14" y="35"/>
                  <a:pt x="14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6" y="35"/>
                  <a:pt x="16" y="35"/>
                  <a:pt x="16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8" y="34"/>
                  <a:pt x="18" y="34"/>
                  <a:pt x="18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3" y="34"/>
                  <a:pt x="23" y="34"/>
                  <a:pt x="23" y="34"/>
                </a:cubicBezTo>
                <a:cubicBezTo>
                  <a:pt x="23" y="34"/>
                  <a:pt x="23" y="34"/>
                  <a:pt x="23" y="34"/>
                </a:cubicBezTo>
                <a:cubicBezTo>
                  <a:pt x="24" y="34"/>
                  <a:pt x="24" y="34"/>
                  <a:pt x="24" y="34"/>
                </a:cubicBezTo>
                <a:cubicBezTo>
                  <a:pt x="25" y="34"/>
                  <a:pt x="25" y="34"/>
                  <a:pt x="25" y="34"/>
                </a:cubicBezTo>
                <a:cubicBezTo>
                  <a:pt x="25" y="34"/>
                  <a:pt x="25" y="34"/>
                  <a:pt x="25" y="34"/>
                </a:cubicBezTo>
                <a:cubicBezTo>
                  <a:pt x="26" y="35"/>
                  <a:pt x="26" y="35"/>
                  <a:pt x="26" y="35"/>
                </a:cubicBezTo>
                <a:cubicBezTo>
                  <a:pt x="26" y="35"/>
                  <a:pt x="26" y="35"/>
                  <a:pt x="26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28" y="35"/>
                  <a:pt x="28" y="35"/>
                  <a:pt x="28" y="35"/>
                </a:cubicBezTo>
                <a:cubicBezTo>
                  <a:pt x="28" y="36"/>
                  <a:pt x="28" y="36"/>
                  <a:pt x="28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9"/>
                  <a:pt x="31" y="39"/>
                  <a:pt x="31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3"/>
                  <a:pt x="32" y="43"/>
                  <a:pt x="32" y="43"/>
                </a:cubicBezTo>
                <a:cubicBezTo>
                  <a:pt x="33" y="44"/>
                  <a:pt x="33" y="44"/>
                  <a:pt x="33" y="44"/>
                </a:cubicBezTo>
                <a:cubicBezTo>
                  <a:pt x="33" y="44"/>
                  <a:pt x="33" y="44"/>
                  <a:pt x="33" y="44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7"/>
                  <a:pt x="33" y="47"/>
                  <a:pt x="33" y="4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2"/>
          <p:cNvSpPr>
            <a:spLocks noEditPoints="1"/>
          </p:cNvSpPr>
          <p:nvPr/>
        </p:nvSpPr>
        <p:spPr bwMode="auto">
          <a:xfrm>
            <a:off x="8772525" y="2422525"/>
            <a:ext cx="230188" cy="1216025"/>
          </a:xfrm>
          <a:custGeom>
            <a:avLst/>
            <a:gdLst>
              <a:gd name="T0" fmla="*/ 55 w 60"/>
              <a:gd name="T1" fmla="*/ 164 h 314"/>
              <a:gd name="T2" fmla="*/ 55 w 60"/>
              <a:gd name="T3" fmla="*/ 108 h 314"/>
              <a:gd name="T4" fmla="*/ 60 w 60"/>
              <a:gd name="T5" fmla="*/ 93 h 314"/>
              <a:gd name="T6" fmla="*/ 22 w 60"/>
              <a:gd name="T7" fmla="*/ 103 h 314"/>
              <a:gd name="T8" fmla="*/ 10 w 60"/>
              <a:gd name="T9" fmla="*/ 122 h 314"/>
              <a:gd name="T10" fmla="*/ 0 w 60"/>
              <a:gd name="T11" fmla="*/ 166 h 314"/>
              <a:gd name="T12" fmla="*/ 1 w 60"/>
              <a:gd name="T13" fmla="*/ 192 h 314"/>
              <a:gd name="T14" fmla="*/ 13 w 60"/>
              <a:gd name="T15" fmla="*/ 207 h 314"/>
              <a:gd name="T16" fmla="*/ 24 w 60"/>
              <a:gd name="T17" fmla="*/ 190 h 314"/>
              <a:gd name="T18" fmla="*/ 27 w 60"/>
              <a:gd name="T19" fmla="*/ 142 h 314"/>
              <a:gd name="T20" fmla="*/ 32 w 60"/>
              <a:gd name="T21" fmla="*/ 302 h 314"/>
              <a:gd name="T22" fmla="*/ 29 w 60"/>
              <a:gd name="T23" fmla="*/ 309 h 314"/>
              <a:gd name="T24" fmla="*/ 28 w 60"/>
              <a:gd name="T25" fmla="*/ 314 h 314"/>
              <a:gd name="T26" fmla="*/ 29 w 60"/>
              <a:gd name="T27" fmla="*/ 314 h 314"/>
              <a:gd name="T28" fmla="*/ 31 w 60"/>
              <a:gd name="T29" fmla="*/ 314 h 314"/>
              <a:gd name="T30" fmla="*/ 35 w 60"/>
              <a:gd name="T31" fmla="*/ 314 h 314"/>
              <a:gd name="T32" fmla="*/ 36 w 60"/>
              <a:gd name="T33" fmla="*/ 314 h 314"/>
              <a:gd name="T34" fmla="*/ 40 w 60"/>
              <a:gd name="T35" fmla="*/ 314 h 314"/>
              <a:gd name="T36" fmla="*/ 42 w 60"/>
              <a:gd name="T37" fmla="*/ 314 h 314"/>
              <a:gd name="T38" fmla="*/ 46 w 60"/>
              <a:gd name="T39" fmla="*/ 314 h 314"/>
              <a:gd name="T40" fmla="*/ 47 w 60"/>
              <a:gd name="T41" fmla="*/ 314 h 314"/>
              <a:gd name="T42" fmla="*/ 50 w 60"/>
              <a:gd name="T43" fmla="*/ 314 h 314"/>
              <a:gd name="T44" fmla="*/ 52 w 60"/>
              <a:gd name="T45" fmla="*/ 314 h 314"/>
              <a:gd name="T46" fmla="*/ 56 w 60"/>
              <a:gd name="T47" fmla="*/ 314 h 314"/>
              <a:gd name="T48" fmla="*/ 58 w 60"/>
              <a:gd name="T49" fmla="*/ 314 h 314"/>
              <a:gd name="T50" fmla="*/ 58 w 60"/>
              <a:gd name="T51" fmla="*/ 308 h 314"/>
              <a:gd name="T52" fmla="*/ 58 w 60"/>
              <a:gd name="T53" fmla="*/ 206 h 314"/>
              <a:gd name="T54" fmla="*/ 60 w 60"/>
              <a:gd name="T55" fmla="*/ 0 h 314"/>
              <a:gd name="T56" fmla="*/ 30 w 60"/>
              <a:gd name="T57" fmla="*/ 60 h 314"/>
              <a:gd name="T58" fmla="*/ 60 w 60"/>
              <a:gd name="T59" fmla="*/ 0 h 314"/>
              <a:gd name="T60" fmla="*/ 59 w 60"/>
              <a:gd name="T61" fmla="*/ 40 h 314"/>
              <a:gd name="T62" fmla="*/ 56 w 60"/>
              <a:gd name="T63" fmla="*/ 41 h 314"/>
              <a:gd name="T64" fmla="*/ 52 w 60"/>
              <a:gd name="T65" fmla="*/ 42 h 314"/>
              <a:gd name="T66" fmla="*/ 49 w 60"/>
              <a:gd name="T67" fmla="*/ 43 h 314"/>
              <a:gd name="T68" fmla="*/ 45 w 60"/>
              <a:gd name="T69" fmla="*/ 43 h 314"/>
              <a:gd name="T70" fmla="*/ 42 w 60"/>
              <a:gd name="T71" fmla="*/ 44 h 314"/>
              <a:gd name="T72" fmla="*/ 38 w 60"/>
              <a:gd name="T73" fmla="*/ 45 h 314"/>
              <a:gd name="T74" fmla="*/ 35 w 60"/>
              <a:gd name="T75" fmla="*/ 45 h 314"/>
              <a:gd name="T76" fmla="*/ 31 w 60"/>
              <a:gd name="T77" fmla="*/ 45 h 314"/>
              <a:gd name="T78" fmla="*/ 31 w 60"/>
              <a:gd name="T79" fmla="*/ 46 h 314"/>
              <a:gd name="T80" fmla="*/ 31 w 60"/>
              <a:gd name="T81" fmla="*/ 47 h 314"/>
              <a:gd name="T82" fmla="*/ 31 w 60"/>
              <a:gd name="T83" fmla="*/ 48 h 314"/>
              <a:gd name="T84" fmla="*/ 31 w 60"/>
              <a:gd name="T85" fmla="*/ 49 h 314"/>
              <a:gd name="T86" fmla="*/ 31 w 60"/>
              <a:gd name="T87" fmla="*/ 50 h 314"/>
              <a:gd name="T88" fmla="*/ 31 w 60"/>
              <a:gd name="T89" fmla="*/ 51 h 314"/>
              <a:gd name="T90" fmla="*/ 31 w 60"/>
              <a:gd name="T91" fmla="*/ 53 h 314"/>
              <a:gd name="T92" fmla="*/ 31 w 60"/>
              <a:gd name="T93" fmla="*/ 54 h 314"/>
              <a:gd name="T94" fmla="*/ 31 w 60"/>
              <a:gd name="T95" fmla="*/ 55 h 314"/>
              <a:gd name="T96" fmla="*/ 31 w 60"/>
              <a:gd name="T97" fmla="*/ 56 h 314"/>
              <a:gd name="T98" fmla="*/ 31 w 60"/>
              <a:gd name="T99" fmla="*/ 57 h 314"/>
              <a:gd name="T100" fmla="*/ 32 w 60"/>
              <a:gd name="T101" fmla="*/ 59 h 314"/>
              <a:gd name="T102" fmla="*/ 32 w 60"/>
              <a:gd name="T103" fmla="*/ 60 h 314"/>
              <a:gd name="T104" fmla="*/ 32 w 60"/>
              <a:gd name="T105" fmla="*/ 61 h 314"/>
              <a:gd name="T106" fmla="*/ 60 w 60"/>
              <a:gd name="T107" fmla="*/ 90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0" h="314">
                <a:moveTo>
                  <a:pt x="60" y="175"/>
                </a:moveTo>
                <a:cubicBezTo>
                  <a:pt x="60" y="175"/>
                  <a:pt x="59" y="173"/>
                  <a:pt x="57" y="171"/>
                </a:cubicBezTo>
                <a:cubicBezTo>
                  <a:pt x="55" y="168"/>
                  <a:pt x="55" y="167"/>
                  <a:pt x="55" y="164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0" y="117"/>
                  <a:pt x="60" y="117"/>
                  <a:pt x="59" y="114"/>
                </a:cubicBezTo>
                <a:cubicBezTo>
                  <a:pt x="55" y="108"/>
                  <a:pt x="55" y="108"/>
                  <a:pt x="55" y="108"/>
                </a:cubicBezTo>
                <a:cubicBezTo>
                  <a:pt x="53" y="104"/>
                  <a:pt x="53" y="105"/>
                  <a:pt x="57" y="103"/>
                </a:cubicBezTo>
                <a:cubicBezTo>
                  <a:pt x="58" y="102"/>
                  <a:pt x="59" y="102"/>
                  <a:pt x="60" y="101"/>
                </a:cubicBezTo>
                <a:cubicBezTo>
                  <a:pt x="60" y="93"/>
                  <a:pt x="60" y="93"/>
                  <a:pt x="60" y="93"/>
                </a:cubicBezTo>
                <a:cubicBezTo>
                  <a:pt x="56" y="93"/>
                  <a:pt x="52" y="92"/>
                  <a:pt x="48" y="91"/>
                </a:cubicBezTo>
                <a:cubicBezTo>
                  <a:pt x="48" y="95"/>
                  <a:pt x="48" y="95"/>
                  <a:pt x="48" y="95"/>
                </a:cubicBezTo>
                <a:cubicBezTo>
                  <a:pt x="39" y="95"/>
                  <a:pt x="30" y="98"/>
                  <a:pt x="22" y="103"/>
                </a:cubicBezTo>
                <a:cubicBezTo>
                  <a:pt x="15" y="107"/>
                  <a:pt x="14" y="111"/>
                  <a:pt x="11" y="119"/>
                </a:cubicBezTo>
                <a:cubicBezTo>
                  <a:pt x="10" y="122"/>
                  <a:pt x="10" y="122"/>
                  <a:pt x="10" y="122"/>
                </a:cubicBezTo>
                <a:cubicBezTo>
                  <a:pt x="10" y="122"/>
                  <a:pt x="10" y="122"/>
                  <a:pt x="10" y="122"/>
                </a:cubicBezTo>
                <a:cubicBezTo>
                  <a:pt x="4" y="141"/>
                  <a:pt x="4" y="141"/>
                  <a:pt x="4" y="141"/>
                </a:cubicBezTo>
                <a:cubicBezTo>
                  <a:pt x="1" y="152"/>
                  <a:pt x="0" y="154"/>
                  <a:pt x="0" y="165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1" y="192"/>
                  <a:pt x="1" y="192"/>
                  <a:pt x="1" y="192"/>
                </a:cubicBezTo>
                <a:cubicBezTo>
                  <a:pt x="1" y="192"/>
                  <a:pt x="1" y="192"/>
                  <a:pt x="1" y="192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203"/>
                  <a:pt x="7" y="207"/>
                  <a:pt x="13" y="207"/>
                </a:cubicBezTo>
                <a:cubicBezTo>
                  <a:pt x="13" y="207"/>
                  <a:pt x="13" y="207"/>
                  <a:pt x="13" y="207"/>
                </a:cubicBezTo>
                <a:cubicBezTo>
                  <a:pt x="20" y="207"/>
                  <a:pt x="24" y="202"/>
                  <a:pt x="24" y="196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23" y="164"/>
                  <a:pt x="23" y="164"/>
                  <a:pt x="23" y="164"/>
                </a:cubicBezTo>
                <a:cubicBezTo>
                  <a:pt x="23" y="157"/>
                  <a:pt x="24" y="153"/>
                  <a:pt x="26" y="146"/>
                </a:cubicBezTo>
                <a:cubicBezTo>
                  <a:pt x="27" y="142"/>
                  <a:pt x="27" y="142"/>
                  <a:pt x="27" y="142"/>
                </a:cubicBezTo>
                <a:cubicBezTo>
                  <a:pt x="28" y="207"/>
                  <a:pt x="28" y="207"/>
                  <a:pt x="28" y="207"/>
                </a:cubicBezTo>
                <a:cubicBezTo>
                  <a:pt x="32" y="207"/>
                  <a:pt x="32" y="207"/>
                  <a:pt x="32" y="207"/>
                </a:cubicBezTo>
                <a:cubicBezTo>
                  <a:pt x="32" y="302"/>
                  <a:pt x="32" y="302"/>
                  <a:pt x="32" y="302"/>
                </a:cubicBezTo>
                <a:cubicBezTo>
                  <a:pt x="30" y="304"/>
                  <a:pt x="29" y="306"/>
                  <a:pt x="29" y="309"/>
                </a:cubicBezTo>
                <a:cubicBezTo>
                  <a:pt x="29" y="309"/>
                  <a:pt x="29" y="309"/>
                  <a:pt x="29" y="309"/>
                </a:cubicBezTo>
                <a:cubicBezTo>
                  <a:pt x="29" y="309"/>
                  <a:pt x="29" y="309"/>
                  <a:pt x="29" y="309"/>
                </a:cubicBezTo>
                <a:cubicBezTo>
                  <a:pt x="28" y="309"/>
                  <a:pt x="28" y="310"/>
                  <a:pt x="28" y="310"/>
                </a:cubicBezTo>
                <a:cubicBezTo>
                  <a:pt x="28" y="311"/>
                  <a:pt x="28" y="312"/>
                  <a:pt x="28" y="313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9" y="314"/>
                  <a:pt x="29" y="314"/>
                  <a:pt x="29" y="314"/>
                </a:cubicBezTo>
                <a:cubicBezTo>
                  <a:pt x="29" y="314"/>
                  <a:pt x="29" y="314"/>
                  <a:pt x="29" y="314"/>
                </a:cubicBezTo>
                <a:cubicBezTo>
                  <a:pt x="30" y="314"/>
                  <a:pt x="30" y="314"/>
                  <a:pt x="30" y="314"/>
                </a:cubicBezTo>
                <a:cubicBezTo>
                  <a:pt x="31" y="314"/>
                  <a:pt x="31" y="314"/>
                  <a:pt x="31" y="314"/>
                </a:cubicBezTo>
                <a:cubicBezTo>
                  <a:pt x="31" y="314"/>
                  <a:pt x="31" y="314"/>
                  <a:pt x="31" y="314"/>
                </a:cubicBezTo>
                <a:cubicBezTo>
                  <a:pt x="35" y="314"/>
                  <a:pt x="35" y="314"/>
                  <a:pt x="35" y="314"/>
                </a:cubicBezTo>
                <a:cubicBezTo>
                  <a:pt x="35" y="314"/>
                  <a:pt x="35" y="314"/>
                  <a:pt x="35" y="314"/>
                </a:cubicBezTo>
                <a:cubicBezTo>
                  <a:pt x="35" y="314"/>
                  <a:pt x="35" y="314"/>
                  <a:pt x="35" y="314"/>
                </a:cubicBezTo>
                <a:cubicBezTo>
                  <a:pt x="36" y="314"/>
                  <a:pt x="36" y="314"/>
                  <a:pt x="36" y="314"/>
                </a:cubicBezTo>
                <a:cubicBezTo>
                  <a:pt x="36" y="314"/>
                  <a:pt x="36" y="314"/>
                  <a:pt x="36" y="314"/>
                </a:cubicBezTo>
                <a:cubicBezTo>
                  <a:pt x="36" y="314"/>
                  <a:pt x="36" y="314"/>
                  <a:pt x="36" y="314"/>
                </a:cubicBezTo>
                <a:cubicBezTo>
                  <a:pt x="40" y="314"/>
                  <a:pt x="40" y="314"/>
                  <a:pt x="40" y="314"/>
                </a:cubicBezTo>
                <a:cubicBezTo>
                  <a:pt x="40" y="314"/>
                  <a:pt x="40" y="314"/>
                  <a:pt x="40" y="314"/>
                </a:cubicBezTo>
                <a:cubicBezTo>
                  <a:pt x="41" y="314"/>
                  <a:pt x="41" y="314"/>
                  <a:pt x="41" y="314"/>
                </a:cubicBezTo>
                <a:cubicBezTo>
                  <a:pt x="41" y="314"/>
                  <a:pt x="41" y="314"/>
                  <a:pt x="41" y="314"/>
                </a:cubicBezTo>
                <a:cubicBezTo>
                  <a:pt x="42" y="314"/>
                  <a:pt x="42" y="314"/>
                  <a:pt x="42" y="314"/>
                </a:cubicBezTo>
                <a:cubicBezTo>
                  <a:pt x="42" y="314"/>
                  <a:pt x="42" y="314"/>
                  <a:pt x="42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7" y="314"/>
                  <a:pt x="47" y="314"/>
                  <a:pt x="47" y="314"/>
                </a:cubicBezTo>
                <a:cubicBezTo>
                  <a:pt x="47" y="314"/>
                  <a:pt x="47" y="314"/>
                  <a:pt x="47" y="314"/>
                </a:cubicBezTo>
                <a:cubicBezTo>
                  <a:pt x="47" y="314"/>
                  <a:pt x="47" y="314"/>
                  <a:pt x="47" y="314"/>
                </a:cubicBezTo>
                <a:cubicBezTo>
                  <a:pt x="48" y="314"/>
                  <a:pt x="48" y="314"/>
                  <a:pt x="48" y="314"/>
                </a:cubicBezTo>
                <a:cubicBezTo>
                  <a:pt x="50" y="314"/>
                  <a:pt x="50" y="314"/>
                  <a:pt x="50" y="314"/>
                </a:cubicBezTo>
                <a:cubicBezTo>
                  <a:pt x="50" y="314"/>
                  <a:pt x="50" y="314"/>
                  <a:pt x="50" y="314"/>
                </a:cubicBezTo>
                <a:cubicBezTo>
                  <a:pt x="51" y="314"/>
                  <a:pt x="51" y="314"/>
                  <a:pt x="51" y="314"/>
                </a:cubicBezTo>
                <a:cubicBezTo>
                  <a:pt x="51" y="314"/>
                  <a:pt x="51" y="314"/>
                  <a:pt x="51" y="314"/>
                </a:cubicBezTo>
                <a:cubicBezTo>
                  <a:pt x="52" y="314"/>
                  <a:pt x="52" y="314"/>
                  <a:pt x="52" y="314"/>
                </a:cubicBezTo>
                <a:cubicBezTo>
                  <a:pt x="56" y="314"/>
                  <a:pt x="56" y="314"/>
                  <a:pt x="56" y="314"/>
                </a:cubicBezTo>
                <a:cubicBezTo>
                  <a:pt x="56" y="314"/>
                  <a:pt x="56" y="314"/>
                  <a:pt x="56" y="314"/>
                </a:cubicBezTo>
                <a:cubicBezTo>
                  <a:pt x="56" y="314"/>
                  <a:pt x="56" y="314"/>
                  <a:pt x="56" y="314"/>
                </a:cubicBezTo>
                <a:cubicBezTo>
                  <a:pt x="57" y="314"/>
                  <a:pt x="57" y="314"/>
                  <a:pt x="57" y="314"/>
                </a:cubicBezTo>
                <a:cubicBezTo>
                  <a:pt x="58" y="314"/>
                  <a:pt x="58" y="314"/>
                  <a:pt x="58" y="314"/>
                </a:cubicBezTo>
                <a:cubicBezTo>
                  <a:pt x="58" y="314"/>
                  <a:pt x="58" y="314"/>
                  <a:pt x="58" y="314"/>
                </a:cubicBezTo>
                <a:cubicBezTo>
                  <a:pt x="58" y="313"/>
                  <a:pt x="58" y="311"/>
                  <a:pt x="58" y="310"/>
                </a:cubicBezTo>
                <a:cubicBezTo>
                  <a:pt x="58" y="310"/>
                  <a:pt x="58" y="309"/>
                  <a:pt x="58" y="309"/>
                </a:cubicBezTo>
                <a:cubicBezTo>
                  <a:pt x="58" y="309"/>
                  <a:pt x="58" y="309"/>
                  <a:pt x="58" y="308"/>
                </a:cubicBezTo>
                <a:cubicBezTo>
                  <a:pt x="58" y="245"/>
                  <a:pt x="58" y="245"/>
                  <a:pt x="58" y="245"/>
                </a:cubicBezTo>
                <a:cubicBezTo>
                  <a:pt x="58" y="245"/>
                  <a:pt x="58" y="245"/>
                  <a:pt x="58" y="245"/>
                </a:cubicBezTo>
                <a:cubicBezTo>
                  <a:pt x="58" y="206"/>
                  <a:pt x="58" y="206"/>
                  <a:pt x="58" y="206"/>
                </a:cubicBezTo>
                <a:cubicBezTo>
                  <a:pt x="58" y="203"/>
                  <a:pt x="59" y="202"/>
                  <a:pt x="60" y="202"/>
                </a:cubicBezTo>
                <a:cubicBezTo>
                  <a:pt x="60" y="175"/>
                  <a:pt x="60" y="175"/>
                  <a:pt x="60" y="175"/>
                </a:cubicBezTo>
                <a:close/>
                <a:moveTo>
                  <a:pt x="60" y="0"/>
                </a:moveTo>
                <a:cubicBezTo>
                  <a:pt x="60" y="34"/>
                  <a:pt x="60" y="34"/>
                  <a:pt x="60" y="34"/>
                </a:cubicBezTo>
                <a:cubicBezTo>
                  <a:pt x="50" y="38"/>
                  <a:pt x="40" y="41"/>
                  <a:pt x="29" y="40"/>
                </a:cubicBezTo>
                <a:cubicBezTo>
                  <a:pt x="29" y="47"/>
                  <a:pt x="29" y="54"/>
                  <a:pt x="30" y="60"/>
                </a:cubicBezTo>
                <a:cubicBezTo>
                  <a:pt x="28" y="57"/>
                  <a:pt x="27" y="52"/>
                  <a:pt x="25" y="48"/>
                </a:cubicBezTo>
                <a:cubicBezTo>
                  <a:pt x="22" y="34"/>
                  <a:pt x="22" y="22"/>
                  <a:pt x="27" y="14"/>
                </a:cubicBezTo>
                <a:cubicBezTo>
                  <a:pt x="33" y="3"/>
                  <a:pt x="47" y="0"/>
                  <a:pt x="60" y="0"/>
                </a:cubicBezTo>
                <a:close/>
                <a:moveTo>
                  <a:pt x="60" y="39"/>
                </a:moveTo>
                <a:cubicBezTo>
                  <a:pt x="60" y="39"/>
                  <a:pt x="60" y="39"/>
                  <a:pt x="60" y="39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1"/>
                  <a:pt x="56" y="41"/>
                  <a:pt x="56" y="41"/>
                </a:cubicBezTo>
                <a:cubicBezTo>
                  <a:pt x="55" y="41"/>
                  <a:pt x="55" y="41"/>
                  <a:pt x="55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2" y="42"/>
                  <a:pt x="52" y="42"/>
                  <a:pt x="52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49" y="43"/>
                  <a:pt x="49" y="43"/>
                  <a:pt x="49" y="43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4" y="44"/>
                  <a:pt x="44" y="44"/>
                  <a:pt x="44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2" y="44"/>
                  <a:pt x="42" y="44"/>
                  <a:pt x="42" y="44"/>
                </a:cubicBezTo>
                <a:cubicBezTo>
                  <a:pt x="41" y="44"/>
                  <a:pt x="41" y="44"/>
                  <a:pt x="41" y="44"/>
                </a:cubicBezTo>
                <a:cubicBezTo>
                  <a:pt x="39" y="44"/>
                  <a:pt x="39" y="44"/>
                  <a:pt x="39" y="44"/>
                </a:cubicBezTo>
                <a:cubicBezTo>
                  <a:pt x="38" y="45"/>
                  <a:pt x="38" y="45"/>
                  <a:pt x="38" y="45"/>
                </a:cubicBezTo>
                <a:cubicBezTo>
                  <a:pt x="37" y="45"/>
                  <a:pt x="37" y="45"/>
                  <a:pt x="37" y="45"/>
                </a:cubicBezTo>
                <a:cubicBezTo>
                  <a:pt x="36" y="45"/>
                  <a:pt x="36" y="45"/>
                  <a:pt x="36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8"/>
                  <a:pt x="31" y="48"/>
                  <a:pt x="31" y="48"/>
                </a:cubicBezTo>
                <a:cubicBezTo>
                  <a:pt x="31" y="48"/>
                  <a:pt x="31" y="48"/>
                  <a:pt x="31" y="48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2"/>
                  <a:pt x="31" y="52"/>
                  <a:pt x="31" y="52"/>
                </a:cubicBezTo>
                <a:cubicBezTo>
                  <a:pt x="31" y="52"/>
                  <a:pt x="31" y="52"/>
                  <a:pt x="31" y="52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8"/>
                  <a:pt x="31" y="58"/>
                  <a:pt x="31" y="58"/>
                </a:cubicBezTo>
                <a:cubicBezTo>
                  <a:pt x="31" y="58"/>
                  <a:pt x="31" y="58"/>
                  <a:pt x="31" y="58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60"/>
                  <a:pt x="32" y="60"/>
                  <a:pt x="32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32" y="61"/>
                  <a:pt x="32" y="61"/>
                  <a:pt x="32" y="61"/>
                </a:cubicBezTo>
                <a:cubicBezTo>
                  <a:pt x="32" y="61"/>
                  <a:pt x="32" y="61"/>
                  <a:pt x="32" y="61"/>
                </a:cubicBezTo>
                <a:cubicBezTo>
                  <a:pt x="32" y="62"/>
                  <a:pt x="32" y="62"/>
                  <a:pt x="32" y="62"/>
                </a:cubicBezTo>
                <a:cubicBezTo>
                  <a:pt x="33" y="65"/>
                  <a:pt x="33" y="65"/>
                  <a:pt x="33" y="65"/>
                </a:cubicBezTo>
                <a:cubicBezTo>
                  <a:pt x="37" y="81"/>
                  <a:pt x="49" y="89"/>
                  <a:pt x="60" y="90"/>
                </a:cubicBezTo>
                <a:lnTo>
                  <a:pt x="60" y="39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4"/>
          <p:cNvSpPr>
            <a:spLocks noEditPoints="1"/>
          </p:cNvSpPr>
          <p:nvPr/>
        </p:nvSpPr>
        <p:spPr bwMode="auto">
          <a:xfrm>
            <a:off x="10445750" y="2422525"/>
            <a:ext cx="182563" cy="1143000"/>
          </a:xfrm>
          <a:custGeom>
            <a:avLst/>
            <a:gdLst>
              <a:gd name="T0" fmla="*/ 26 w 43"/>
              <a:gd name="T1" fmla="*/ 52 h 266"/>
              <a:gd name="T2" fmla="*/ 1 w 43"/>
              <a:gd name="T3" fmla="*/ 33 h 266"/>
              <a:gd name="T4" fmla="*/ 0 w 43"/>
              <a:gd name="T5" fmla="*/ 73 h 266"/>
              <a:gd name="T6" fmla="*/ 1 w 43"/>
              <a:gd name="T7" fmla="*/ 0 h 266"/>
              <a:gd name="T8" fmla="*/ 12 w 43"/>
              <a:gd name="T9" fmla="*/ 2 h 266"/>
              <a:gd name="T10" fmla="*/ 36 w 43"/>
              <a:gd name="T11" fmla="*/ 30 h 266"/>
              <a:gd name="T12" fmla="*/ 17 w 43"/>
              <a:gd name="T13" fmla="*/ 70 h 266"/>
              <a:gd name="T14" fmla="*/ 28 w 43"/>
              <a:gd name="T15" fmla="*/ 39 h 266"/>
              <a:gd name="T16" fmla="*/ 2 w 43"/>
              <a:gd name="T17" fmla="*/ 28 h 266"/>
              <a:gd name="T18" fmla="*/ 1 w 43"/>
              <a:gd name="T19" fmla="*/ 27 h 266"/>
              <a:gd name="T20" fmla="*/ 0 w 43"/>
              <a:gd name="T21" fmla="*/ 0 h 266"/>
              <a:gd name="T22" fmla="*/ 17 w 43"/>
              <a:gd name="T23" fmla="*/ 257 h 266"/>
              <a:gd name="T24" fmla="*/ 19 w 43"/>
              <a:gd name="T25" fmla="*/ 266 h 266"/>
              <a:gd name="T26" fmla="*/ 2 w 43"/>
              <a:gd name="T27" fmla="*/ 261 h 266"/>
              <a:gd name="T28" fmla="*/ 3 w 43"/>
              <a:gd name="T29" fmla="*/ 168 h 266"/>
              <a:gd name="T30" fmla="*/ 2 w 43"/>
              <a:gd name="T31" fmla="*/ 168 h 266"/>
              <a:gd name="T32" fmla="*/ 2 w 43"/>
              <a:gd name="T33" fmla="*/ 168 h 266"/>
              <a:gd name="T34" fmla="*/ 2 w 43"/>
              <a:gd name="T35" fmla="*/ 168 h 266"/>
              <a:gd name="T36" fmla="*/ 2 w 43"/>
              <a:gd name="T37" fmla="*/ 167 h 266"/>
              <a:gd name="T38" fmla="*/ 2 w 43"/>
              <a:gd name="T39" fmla="*/ 167 h 266"/>
              <a:gd name="T40" fmla="*/ 2 w 43"/>
              <a:gd name="T41" fmla="*/ 167 h 266"/>
              <a:gd name="T42" fmla="*/ 2 w 43"/>
              <a:gd name="T43" fmla="*/ 167 h 266"/>
              <a:gd name="T44" fmla="*/ 2 w 43"/>
              <a:gd name="T45" fmla="*/ 167 h 266"/>
              <a:gd name="T46" fmla="*/ 2 w 43"/>
              <a:gd name="T47" fmla="*/ 167 h 266"/>
              <a:gd name="T48" fmla="*/ 2 w 43"/>
              <a:gd name="T49" fmla="*/ 167 h 266"/>
              <a:gd name="T50" fmla="*/ 2 w 43"/>
              <a:gd name="T51" fmla="*/ 167 h 266"/>
              <a:gd name="T52" fmla="*/ 2 w 43"/>
              <a:gd name="T53" fmla="*/ 167 h 266"/>
              <a:gd name="T54" fmla="*/ 2 w 43"/>
              <a:gd name="T55" fmla="*/ 167 h 266"/>
              <a:gd name="T56" fmla="*/ 2 w 43"/>
              <a:gd name="T57" fmla="*/ 167 h 266"/>
              <a:gd name="T58" fmla="*/ 2 w 43"/>
              <a:gd name="T59" fmla="*/ 167 h 266"/>
              <a:gd name="T60" fmla="*/ 2 w 43"/>
              <a:gd name="T61" fmla="*/ 167 h 266"/>
              <a:gd name="T62" fmla="*/ 2 w 43"/>
              <a:gd name="T63" fmla="*/ 167 h 266"/>
              <a:gd name="T64" fmla="*/ 2 w 43"/>
              <a:gd name="T65" fmla="*/ 167 h 266"/>
              <a:gd name="T66" fmla="*/ 2 w 43"/>
              <a:gd name="T67" fmla="*/ 167 h 266"/>
              <a:gd name="T68" fmla="*/ 1 w 43"/>
              <a:gd name="T69" fmla="*/ 166 h 266"/>
              <a:gd name="T70" fmla="*/ 1 w 43"/>
              <a:gd name="T71" fmla="*/ 166 h 266"/>
              <a:gd name="T72" fmla="*/ 1 w 43"/>
              <a:gd name="T73" fmla="*/ 166 h 266"/>
              <a:gd name="T74" fmla="*/ 1 w 43"/>
              <a:gd name="T75" fmla="*/ 166 h 266"/>
              <a:gd name="T76" fmla="*/ 1 w 43"/>
              <a:gd name="T77" fmla="*/ 166 h 266"/>
              <a:gd name="T78" fmla="*/ 1 w 43"/>
              <a:gd name="T79" fmla="*/ 166 h 266"/>
              <a:gd name="T80" fmla="*/ 0 w 43"/>
              <a:gd name="T81" fmla="*/ 167 h 266"/>
              <a:gd name="T82" fmla="*/ 4 w 43"/>
              <a:gd name="T83" fmla="*/ 121 h 266"/>
              <a:gd name="T84" fmla="*/ 4 w 43"/>
              <a:gd name="T85" fmla="*/ 85 h 266"/>
              <a:gd name="T86" fmla="*/ 0 w 43"/>
              <a:gd name="T87" fmla="*/ 75 h 266"/>
              <a:gd name="T88" fmla="*/ 12 w 43"/>
              <a:gd name="T89" fmla="*/ 77 h 266"/>
              <a:gd name="T90" fmla="*/ 40 w 43"/>
              <a:gd name="T91" fmla="*/ 116 h 266"/>
              <a:gd name="T92" fmla="*/ 41 w 43"/>
              <a:gd name="T93" fmla="*/ 127 h 266"/>
              <a:gd name="T94" fmla="*/ 42 w 43"/>
              <a:gd name="T95" fmla="*/ 145 h 266"/>
              <a:gd name="T96" fmla="*/ 35 w 43"/>
              <a:gd name="T97" fmla="*/ 156 h 266"/>
              <a:gd name="T98" fmla="*/ 28 w 43"/>
              <a:gd name="T99" fmla="*/ 145 h 266"/>
              <a:gd name="T100" fmla="*/ 17 w 43"/>
              <a:gd name="T101" fmla="*/ 121 h 266"/>
              <a:gd name="T102" fmla="*/ 0 w 43"/>
              <a:gd name="T103" fmla="*/ 266 h 266"/>
              <a:gd name="T104" fmla="*/ 1 w 43"/>
              <a:gd name="T105" fmla="*/ 261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3" h="266">
                <a:moveTo>
                  <a:pt x="0" y="73"/>
                </a:moveTo>
                <a:cubicBezTo>
                  <a:pt x="8" y="73"/>
                  <a:pt x="16" y="70"/>
                  <a:pt x="21" y="62"/>
                </a:cubicBezTo>
                <a:cubicBezTo>
                  <a:pt x="23" y="59"/>
                  <a:pt x="25" y="56"/>
                  <a:pt x="26" y="52"/>
                </a:cubicBezTo>
                <a:cubicBezTo>
                  <a:pt x="26" y="49"/>
                  <a:pt x="27" y="45"/>
                  <a:pt x="27" y="42"/>
                </a:cubicBezTo>
                <a:cubicBezTo>
                  <a:pt x="23" y="42"/>
                  <a:pt x="18" y="42"/>
                  <a:pt x="13" y="41"/>
                </a:cubicBezTo>
                <a:cubicBezTo>
                  <a:pt x="8" y="40"/>
                  <a:pt x="4" y="38"/>
                  <a:pt x="1" y="33"/>
                </a:cubicBezTo>
                <a:cubicBezTo>
                  <a:pt x="1" y="33"/>
                  <a:pt x="1" y="32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5" y="0"/>
                  <a:pt x="8" y="1"/>
                  <a:pt x="12" y="2"/>
                </a:cubicBezTo>
                <a:cubicBezTo>
                  <a:pt x="19" y="3"/>
                  <a:pt x="25" y="6"/>
                  <a:pt x="29" y="11"/>
                </a:cubicBezTo>
                <a:cubicBezTo>
                  <a:pt x="33" y="16"/>
                  <a:pt x="36" y="22"/>
                  <a:pt x="36" y="29"/>
                </a:cubicBezTo>
                <a:cubicBezTo>
                  <a:pt x="36" y="29"/>
                  <a:pt x="36" y="30"/>
                  <a:pt x="36" y="30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70"/>
                  <a:pt x="36" y="70"/>
                  <a:pt x="36" y="70"/>
                </a:cubicBezTo>
                <a:cubicBezTo>
                  <a:pt x="17" y="70"/>
                  <a:pt x="17" y="70"/>
                  <a:pt x="17" y="70"/>
                </a:cubicBezTo>
                <a:cubicBezTo>
                  <a:pt x="28" y="63"/>
                  <a:pt x="29" y="51"/>
                  <a:pt x="29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9" y="39"/>
                  <a:pt x="29" y="39"/>
                  <a:pt x="28" y="39"/>
                </a:cubicBezTo>
                <a:cubicBezTo>
                  <a:pt x="24" y="39"/>
                  <a:pt x="19" y="39"/>
                  <a:pt x="14" y="38"/>
                </a:cubicBezTo>
                <a:cubicBezTo>
                  <a:pt x="9" y="37"/>
                  <a:pt x="5" y="35"/>
                  <a:pt x="3" y="31"/>
                </a:cubicBezTo>
                <a:cubicBezTo>
                  <a:pt x="3" y="30"/>
                  <a:pt x="2" y="29"/>
                  <a:pt x="2" y="28"/>
                </a:cubicBezTo>
                <a:cubicBezTo>
                  <a:pt x="2" y="28"/>
                  <a:pt x="2" y="28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6"/>
                  <a:pt x="1" y="26"/>
                  <a:pt x="0" y="2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22" y="139"/>
                </a:moveTo>
                <a:cubicBezTo>
                  <a:pt x="31" y="166"/>
                  <a:pt x="22" y="184"/>
                  <a:pt x="18" y="211"/>
                </a:cubicBezTo>
                <a:cubicBezTo>
                  <a:pt x="17" y="220"/>
                  <a:pt x="19" y="242"/>
                  <a:pt x="17" y="257"/>
                </a:cubicBezTo>
                <a:cubicBezTo>
                  <a:pt x="18" y="258"/>
                  <a:pt x="19" y="259"/>
                  <a:pt x="19" y="261"/>
                </a:cubicBezTo>
                <a:cubicBezTo>
                  <a:pt x="19" y="263"/>
                  <a:pt x="19" y="263"/>
                  <a:pt x="19" y="263"/>
                </a:cubicBezTo>
                <a:cubicBezTo>
                  <a:pt x="19" y="264"/>
                  <a:pt x="19" y="265"/>
                  <a:pt x="19" y="266"/>
                </a:cubicBezTo>
                <a:cubicBezTo>
                  <a:pt x="2" y="266"/>
                  <a:pt x="2" y="266"/>
                  <a:pt x="2" y="266"/>
                </a:cubicBezTo>
                <a:cubicBezTo>
                  <a:pt x="2" y="265"/>
                  <a:pt x="2" y="264"/>
                  <a:pt x="2" y="263"/>
                </a:cubicBezTo>
                <a:cubicBezTo>
                  <a:pt x="2" y="261"/>
                  <a:pt x="2" y="261"/>
                  <a:pt x="2" y="261"/>
                </a:cubicBezTo>
                <a:cubicBezTo>
                  <a:pt x="2" y="260"/>
                  <a:pt x="2" y="260"/>
                  <a:pt x="3" y="259"/>
                </a:cubicBezTo>
                <a:cubicBezTo>
                  <a:pt x="3" y="226"/>
                  <a:pt x="3" y="200"/>
                  <a:pt x="3" y="168"/>
                </a:cubicBezTo>
                <a:cubicBezTo>
                  <a:pt x="3" y="168"/>
                  <a:pt x="3" y="168"/>
                  <a:pt x="3" y="168"/>
                </a:cubicBezTo>
                <a:cubicBezTo>
                  <a:pt x="3" y="168"/>
                  <a:pt x="3" y="168"/>
                  <a:pt x="3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8"/>
                  <a:pt x="2" y="168"/>
                  <a:pt x="2" y="168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6"/>
                  <a:pt x="2" y="166"/>
                  <a:pt x="2" y="166"/>
                </a:cubicBezTo>
                <a:cubicBezTo>
                  <a:pt x="2" y="166"/>
                  <a:pt x="2" y="166"/>
                  <a:pt x="2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0" y="167"/>
                  <a:pt x="0" y="167"/>
                </a:cubicBezTo>
                <a:cubicBezTo>
                  <a:pt x="0" y="128"/>
                  <a:pt x="0" y="128"/>
                  <a:pt x="0" y="128"/>
                </a:cubicBezTo>
                <a:cubicBezTo>
                  <a:pt x="1" y="128"/>
                  <a:pt x="1" y="127"/>
                  <a:pt x="3" y="125"/>
                </a:cubicBezTo>
                <a:cubicBezTo>
                  <a:pt x="4" y="123"/>
                  <a:pt x="4" y="123"/>
                  <a:pt x="4" y="121"/>
                </a:cubicBezTo>
                <a:cubicBezTo>
                  <a:pt x="1" y="93"/>
                  <a:pt x="1" y="93"/>
                  <a:pt x="1" y="93"/>
                </a:cubicBezTo>
                <a:cubicBezTo>
                  <a:pt x="0" y="91"/>
                  <a:pt x="0" y="90"/>
                  <a:pt x="1" y="89"/>
                </a:cubicBezTo>
                <a:cubicBezTo>
                  <a:pt x="4" y="85"/>
                  <a:pt x="4" y="85"/>
                  <a:pt x="4" y="85"/>
                </a:cubicBezTo>
                <a:cubicBezTo>
                  <a:pt x="5" y="82"/>
                  <a:pt x="6" y="83"/>
                  <a:pt x="3" y="81"/>
                </a:cubicBezTo>
                <a:cubicBezTo>
                  <a:pt x="2" y="81"/>
                  <a:pt x="1" y="80"/>
                  <a:pt x="0" y="80"/>
                </a:cubicBezTo>
                <a:cubicBezTo>
                  <a:pt x="0" y="75"/>
                  <a:pt x="0" y="75"/>
                  <a:pt x="0" y="75"/>
                </a:cubicBezTo>
                <a:cubicBezTo>
                  <a:pt x="3" y="75"/>
                  <a:pt x="6" y="75"/>
                  <a:pt x="8" y="74"/>
                </a:cubicBezTo>
                <a:cubicBezTo>
                  <a:pt x="8" y="75"/>
                  <a:pt x="8" y="75"/>
                  <a:pt x="8" y="75"/>
                </a:cubicBezTo>
                <a:cubicBezTo>
                  <a:pt x="12" y="77"/>
                  <a:pt x="12" y="77"/>
                  <a:pt x="12" y="77"/>
                </a:cubicBezTo>
                <a:cubicBezTo>
                  <a:pt x="27" y="84"/>
                  <a:pt x="29" y="81"/>
                  <a:pt x="34" y="95"/>
                </a:cubicBezTo>
                <a:cubicBezTo>
                  <a:pt x="34" y="95"/>
                  <a:pt x="34" y="95"/>
                  <a:pt x="34" y="95"/>
                </a:cubicBezTo>
                <a:cubicBezTo>
                  <a:pt x="40" y="116"/>
                  <a:pt x="40" y="116"/>
                  <a:pt x="40" y="116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40" y="118"/>
                  <a:pt x="40" y="118"/>
                  <a:pt x="41" y="119"/>
                </a:cubicBezTo>
                <a:cubicBezTo>
                  <a:pt x="41" y="127"/>
                  <a:pt x="41" y="127"/>
                  <a:pt x="41" y="127"/>
                </a:cubicBezTo>
                <a:cubicBezTo>
                  <a:pt x="41" y="127"/>
                  <a:pt x="41" y="127"/>
                  <a:pt x="41" y="127"/>
                </a:cubicBezTo>
                <a:cubicBezTo>
                  <a:pt x="42" y="144"/>
                  <a:pt x="42" y="144"/>
                  <a:pt x="42" y="144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2" y="148"/>
                  <a:pt x="42" y="148"/>
                  <a:pt x="42" y="148"/>
                </a:cubicBezTo>
                <a:cubicBezTo>
                  <a:pt x="43" y="152"/>
                  <a:pt x="39" y="155"/>
                  <a:pt x="35" y="156"/>
                </a:cubicBezTo>
                <a:cubicBezTo>
                  <a:pt x="35" y="156"/>
                  <a:pt x="35" y="156"/>
                  <a:pt x="35" y="156"/>
                </a:cubicBezTo>
                <a:cubicBezTo>
                  <a:pt x="31" y="156"/>
                  <a:pt x="28" y="153"/>
                  <a:pt x="28" y="149"/>
                </a:cubicBezTo>
                <a:cubicBezTo>
                  <a:pt x="28" y="145"/>
                  <a:pt x="28" y="145"/>
                  <a:pt x="28" y="145"/>
                </a:cubicBezTo>
                <a:cubicBezTo>
                  <a:pt x="28" y="145"/>
                  <a:pt x="28" y="145"/>
                  <a:pt x="28" y="145"/>
                </a:cubicBezTo>
                <a:cubicBezTo>
                  <a:pt x="26" y="120"/>
                  <a:pt x="26" y="120"/>
                  <a:pt x="26" y="120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9" y="109"/>
                  <a:pt x="16" y="117"/>
                  <a:pt x="17" y="121"/>
                </a:cubicBezTo>
                <a:cubicBezTo>
                  <a:pt x="18" y="127"/>
                  <a:pt x="20" y="133"/>
                  <a:pt x="22" y="139"/>
                </a:cubicBezTo>
                <a:close/>
                <a:moveTo>
                  <a:pt x="0" y="258"/>
                </a:moveTo>
                <a:cubicBezTo>
                  <a:pt x="0" y="266"/>
                  <a:pt x="0" y="266"/>
                  <a:pt x="0" y="266"/>
                </a:cubicBezTo>
                <a:cubicBezTo>
                  <a:pt x="1" y="266"/>
                  <a:pt x="1" y="266"/>
                  <a:pt x="1" y="266"/>
                </a:cubicBezTo>
                <a:cubicBezTo>
                  <a:pt x="1" y="265"/>
                  <a:pt x="1" y="264"/>
                  <a:pt x="1" y="263"/>
                </a:cubicBezTo>
                <a:cubicBezTo>
                  <a:pt x="1" y="261"/>
                  <a:pt x="1" y="261"/>
                  <a:pt x="1" y="261"/>
                </a:cubicBezTo>
                <a:cubicBezTo>
                  <a:pt x="1" y="260"/>
                  <a:pt x="1" y="259"/>
                  <a:pt x="0" y="258"/>
                </a:cubicBezTo>
                <a:close/>
              </a:path>
            </a:pathLst>
          </a:custGeom>
          <a:solidFill>
            <a:srgbClr val="92D01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5"/>
          <p:cNvSpPr>
            <a:spLocks noEditPoints="1"/>
          </p:cNvSpPr>
          <p:nvPr/>
        </p:nvSpPr>
        <p:spPr bwMode="auto">
          <a:xfrm>
            <a:off x="10264775" y="2422525"/>
            <a:ext cx="184150" cy="1143000"/>
          </a:xfrm>
          <a:custGeom>
            <a:avLst/>
            <a:gdLst>
              <a:gd name="T0" fmla="*/ 43 w 43"/>
              <a:gd name="T1" fmla="*/ 73 h 266"/>
              <a:gd name="T2" fmla="*/ 42 w 43"/>
              <a:gd name="T3" fmla="*/ 32 h 266"/>
              <a:gd name="T4" fmla="*/ 34 w 43"/>
              <a:gd name="T5" fmla="*/ 40 h 266"/>
              <a:gd name="T6" fmla="*/ 18 w 43"/>
              <a:gd name="T7" fmla="*/ 53 h 266"/>
              <a:gd name="T8" fmla="*/ 43 w 43"/>
              <a:gd name="T9" fmla="*/ 0 h 266"/>
              <a:gd name="T10" fmla="*/ 42 w 43"/>
              <a:gd name="T11" fmla="*/ 26 h 266"/>
              <a:gd name="T12" fmla="*/ 40 w 43"/>
              <a:gd name="T13" fmla="*/ 29 h 266"/>
              <a:gd name="T14" fmla="*/ 39 w 43"/>
              <a:gd name="T15" fmla="*/ 31 h 266"/>
              <a:gd name="T16" fmla="*/ 33 w 43"/>
              <a:gd name="T17" fmla="*/ 36 h 266"/>
              <a:gd name="T18" fmla="*/ 15 w 43"/>
              <a:gd name="T19" fmla="*/ 37 h 266"/>
              <a:gd name="T20" fmla="*/ 26 w 43"/>
              <a:gd name="T21" fmla="*/ 70 h 266"/>
              <a:gd name="T22" fmla="*/ 7 w 43"/>
              <a:gd name="T23" fmla="*/ 30 h 266"/>
              <a:gd name="T24" fmla="*/ 14 w 43"/>
              <a:gd name="T25" fmla="*/ 12 h 266"/>
              <a:gd name="T26" fmla="*/ 42 w 43"/>
              <a:gd name="T27" fmla="*/ 0 h 266"/>
              <a:gd name="T28" fmla="*/ 42 w 43"/>
              <a:gd name="T29" fmla="*/ 0 h 266"/>
              <a:gd name="T30" fmla="*/ 43 w 43"/>
              <a:gd name="T31" fmla="*/ 0 h 266"/>
              <a:gd name="T32" fmla="*/ 43 w 43"/>
              <a:gd name="T33" fmla="*/ 75 h 266"/>
              <a:gd name="T34" fmla="*/ 39 w 43"/>
              <a:gd name="T35" fmla="*/ 81 h 266"/>
              <a:gd name="T36" fmla="*/ 40 w 43"/>
              <a:gd name="T37" fmla="*/ 89 h 266"/>
              <a:gd name="T38" fmla="*/ 38 w 43"/>
              <a:gd name="T39" fmla="*/ 121 h 266"/>
              <a:gd name="T40" fmla="*/ 43 w 43"/>
              <a:gd name="T41" fmla="*/ 127 h 266"/>
              <a:gd name="T42" fmla="*/ 41 w 43"/>
              <a:gd name="T43" fmla="*/ 168 h 266"/>
              <a:gd name="T44" fmla="*/ 43 w 43"/>
              <a:gd name="T45" fmla="*/ 260 h 266"/>
              <a:gd name="T46" fmla="*/ 26 w 43"/>
              <a:gd name="T47" fmla="*/ 266 h 266"/>
              <a:gd name="T48" fmla="*/ 26 w 43"/>
              <a:gd name="T49" fmla="*/ 261 h 266"/>
              <a:gd name="T50" fmla="*/ 29 w 43"/>
              <a:gd name="T51" fmla="*/ 257 h 266"/>
              <a:gd name="T52" fmla="*/ 22 w 43"/>
              <a:gd name="T53" fmla="*/ 139 h 266"/>
              <a:gd name="T54" fmla="*/ 22 w 43"/>
              <a:gd name="T55" fmla="*/ 104 h 266"/>
              <a:gd name="T56" fmla="*/ 15 w 43"/>
              <a:gd name="T57" fmla="*/ 145 h 266"/>
              <a:gd name="T58" fmla="*/ 7 w 43"/>
              <a:gd name="T59" fmla="*/ 156 h 266"/>
              <a:gd name="T60" fmla="*/ 1 w 43"/>
              <a:gd name="T61" fmla="*/ 148 h 266"/>
              <a:gd name="T62" fmla="*/ 1 w 43"/>
              <a:gd name="T63" fmla="*/ 144 h 266"/>
              <a:gd name="T64" fmla="*/ 2 w 43"/>
              <a:gd name="T65" fmla="*/ 127 h 266"/>
              <a:gd name="T66" fmla="*/ 3 w 43"/>
              <a:gd name="T67" fmla="*/ 117 h 266"/>
              <a:gd name="T68" fmla="*/ 9 w 43"/>
              <a:gd name="T69" fmla="*/ 95 h 266"/>
              <a:gd name="T70" fmla="*/ 32 w 43"/>
              <a:gd name="T71" fmla="*/ 77 h 266"/>
              <a:gd name="T72" fmla="*/ 43 w 43"/>
              <a:gd name="T73" fmla="*/ 75 h 266"/>
              <a:gd name="T74" fmla="*/ 43 w 43"/>
              <a:gd name="T75" fmla="*/ 93 h 266"/>
              <a:gd name="T76" fmla="*/ 43 w 43"/>
              <a:gd name="T77" fmla="*/ 89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3" h="266">
                <a:moveTo>
                  <a:pt x="21" y="62"/>
                </a:moveTo>
                <a:cubicBezTo>
                  <a:pt x="26" y="70"/>
                  <a:pt x="35" y="73"/>
                  <a:pt x="43" y="7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3"/>
                  <a:pt x="42" y="32"/>
                  <a:pt x="42" y="32"/>
                </a:cubicBezTo>
                <a:cubicBezTo>
                  <a:pt x="42" y="32"/>
                  <a:pt x="42" y="33"/>
                  <a:pt x="42" y="33"/>
                </a:cubicBezTo>
                <a:cubicBezTo>
                  <a:pt x="40" y="36"/>
                  <a:pt x="38" y="38"/>
                  <a:pt x="34" y="40"/>
                </a:cubicBezTo>
                <a:cubicBezTo>
                  <a:pt x="30" y="41"/>
                  <a:pt x="24" y="41"/>
                  <a:pt x="16" y="40"/>
                </a:cubicBezTo>
                <a:cubicBezTo>
                  <a:pt x="16" y="44"/>
                  <a:pt x="17" y="49"/>
                  <a:pt x="18" y="53"/>
                </a:cubicBezTo>
                <a:cubicBezTo>
                  <a:pt x="18" y="56"/>
                  <a:pt x="19" y="59"/>
                  <a:pt x="21" y="62"/>
                </a:cubicBezTo>
                <a:close/>
                <a:moveTo>
                  <a:pt x="43" y="0"/>
                </a:move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2" y="26"/>
                </a:cubicBezTo>
                <a:cubicBezTo>
                  <a:pt x="42" y="26"/>
                  <a:pt x="41" y="26"/>
                  <a:pt x="41" y="27"/>
                </a:cubicBezTo>
                <a:cubicBezTo>
                  <a:pt x="41" y="28"/>
                  <a:pt x="41" y="28"/>
                  <a:pt x="40" y="29"/>
                </a:cubicBezTo>
                <a:cubicBezTo>
                  <a:pt x="40" y="30"/>
                  <a:pt x="40" y="31"/>
                  <a:pt x="39" y="31"/>
                </a:cubicBezTo>
                <a:cubicBezTo>
                  <a:pt x="39" y="31"/>
                  <a:pt x="39" y="31"/>
                  <a:pt x="39" y="31"/>
                </a:cubicBezTo>
                <a:cubicBezTo>
                  <a:pt x="39" y="31"/>
                  <a:pt x="39" y="31"/>
                  <a:pt x="39" y="31"/>
                </a:cubicBezTo>
                <a:cubicBezTo>
                  <a:pt x="38" y="33"/>
                  <a:pt x="36" y="35"/>
                  <a:pt x="33" y="36"/>
                </a:cubicBezTo>
                <a:cubicBezTo>
                  <a:pt x="29" y="38"/>
                  <a:pt x="24" y="38"/>
                  <a:pt x="16" y="37"/>
                </a:cubicBezTo>
                <a:cubicBezTo>
                  <a:pt x="16" y="37"/>
                  <a:pt x="15" y="37"/>
                  <a:pt x="15" y="37"/>
                </a:cubicBezTo>
                <a:cubicBezTo>
                  <a:pt x="15" y="37"/>
                  <a:pt x="14" y="37"/>
                  <a:pt x="14" y="38"/>
                </a:cubicBezTo>
                <a:cubicBezTo>
                  <a:pt x="14" y="50"/>
                  <a:pt x="14" y="63"/>
                  <a:pt x="26" y="70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2"/>
                  <a:pt x="10" y="16"/>
                  <a:pt x="14" y="12"/>
                </a:cubicBezTo>
                <a:cubicBezTo>
                  <a:pt x="19" y="7"/>
                  <a:pt x="26" y="3"/>
                  <a:pt x="33" y="2"/>
                </a:cubicBezTo>
                <a:cubicBezTo>
                  <a:pt x="36" y="1"/>
                  <a:pt x="39" y="1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lose/>
                <a:moveTo>
                  <a:pt x="43" y="75"/>
                </a:moveTo>
                <a:cubicBezTo>
                  <a:pt x="43" y="80"/>
                  <a:pt x="43" y="80"/>
                  <a:pt x="43" y="80"/>
                </a:cubicBezTo>
                <a:cubicBezTo>
                  <a:pt x="42" y="80"/>
                  <a:pt x="41" y="80"/>
                  <a:pt x="39" y="81"/>
                </a:cubicBezTo>
                <a:cubicBezTo>
                  <a:pt x="36" y="82"/>
                  <a:pt x="36" y="82"/>
                  <a:pt x="38" y="84"/>
                </a:cubicBezTo>
                <a:cubicBezTo>
                  <a:pt x="40" y="89"/>
                  <a:pt x="40" y="89"/>
                  <a:pt x="40" y="89"/>
                </a:cubicBezTo>
                <a:cubicBezTo>
                  <a:pt x="41" y="90"/>
                  <a:pt x="41" y="90"/>
                  <a:pt x="41" y="92"/>
                </a:cubicBezTo>
                <a:cubicBezTo>
                  <a:pt x="38" y="121"/>
                  <a:pt x="38" y="121"/>
                  <a:pt x="38" y="121"/>
                </a:cubicBezTo>
                <a:cubicBezTo>
                  <a:pt x="38" y="123"/>
                  <a:pt x="38" y="123"/>
                  <a:pt x="39" y="125"/>
                </a:cubicBezTo>
                <a:cubicBezTo>
                  <a:pt x="41" y="128"/>
                  <a:pt x="41" y="129"/>
                  <a:pt x="43" y="127"/>
                </a:cubicBezTo>
                <a:cubicBezTo>
                  <a:pt x="43" y="166"/>
                  <a:pt x="43" y="166"/>
                  <a:pt x="43" y="166"/>
                </a:cubicBezTo>
                <a:cubicBezTo>
                  <a:pt x="42" y="166"/>
                  <a:pt x="42" y="167"/>
                  <a:pt x="41" y="168"/>
                </a:cubicBezTo>
                <a:cubicBezTo>
                  <a:pt x="41" y="257"/>
                  <a:pt x="41" y="257"/>
                  <a:pt x="41" y="257"/>
                </a:cubicBezTo>
                <a:cubicBezTo>
                  <a:pt x="42" y="258"/>
                  <a:pt x="43" y="259"/>
                  <a:pt x="43" y="260"/>
                </a:cubicBezTo>
                <a:cubicBezTo>
                  <a:pt x="43" y="266"/>
                  <a:pt x="43" y="266"/>
                  <a:pt x="43" y="266"/>
                </a:cubicBezTo>
                <a:cubicBezTo>
                  <a:pt x="26" y="266"/>
                  <a:pt x="26" y="266"/>
                  <a:pt x="26" y="266"/>
                </a:cubicBezTo>
                <a:cubicBezTo>
                  <a:pt x="26" y="265"/>
                  <a:pt x="26" y="264"/>
                  <a:pt x="26" y="263"/>
                </a:cubicBezTo>
                <a:cubicBezTo>
                  <a:pt x="26" y="261"/>
                  <a:pt x="26" y="261"/>
                  <a:pt x="26" y="261"/>
                </a:cubicBezTo>
                <a:cubicBezTo>
                  <a:pt x="26" y="259"/>
                  <a:pt x="27" y="258"/>
                  <a:pt x="29" y="257"/>
                </a:cubicBezTo>
                <a:cubicBezTo>
                  <a:pt x="29" y="257"/>
                  <a:pt x="29" y="257"/>
                  <a:pt x="29" y="257"/>
                </a:cubicBezTo>
                <a:cubicBezTo>
                  <a:pt x="26" y="242"/>
                  <a:pt x="27" y="220"/>
                  <a:pt x="26" y="211"/>
                </a:cubicBezTo>
                <a:cubicBezTo>
                  <a:pt x="22" y="184"/>
                  <a:pt x="13" y="166"/>
                  <a:pt x="22" y="139"/>
                </a:cubicBezTo>
                <a:cubicBezTo>
                  <a:pt x="24" y="133"/>
                  <a:pt x="26" y="127"/>
                  <a:pt x="27" y="120"/>
                </a:cubicBezTo>
                <a:cubicBezTo>
                  <a:pt x="27" y="116"/>
                  <a:pt x="25" y="111"/>
                  <a:pt x="22" y="104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5" y="145"/>
                  <a:pt x="15" y="145"/>
                  <a:pt x="15" y="145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5" y="153"/>
                  <a:pt x="11" y="156"/>
                  <a:pt x="7" y="156"/>
                </a:cubicBezTo>
                <a:cubicBezTo>
                  <a:pt x="7" y="156"/>
                  <a:pt x="7" y="156"/>
                  <a:pt x="7" y="156"/>
                </a:cubicBezTo>
                <a:cubicBezTo>
                  <a:pt x="3" y="155"/>
                  <a:pt x="0" y="152"/>
                  <a:pt x="1" y="148"/>
                </a:cubicBezTo>
                <a:cubicBezTo>
                  <a:pt x="1" y="145"/>
                  <a:pt x="1" y="145"/>
                  <a:pt x="1" y="145"/>
                </a:cubicBezTo>
                <a:cubicBezTo>
                  <a:pt x="1" y="144"/>
                  <a:pt x="1" y="144"/>
                  <a:pt x="1" y="144"/>
                </a:cubicBezTo>
                <a:cubicBezTo>
                  <a:pt x="2" y="127"/>
                  <a:pt x="2" y="127"/>
                  <a:pt x="2" y="127"/>
                </a:cubicBezTo>
                <a:cubicBezTo>
                  <a:pt x="2" y="127"/>
                  <a:pt x="2" y="127"/>
                  <a:pt x="2" y="127"/>
                </a:cubicBezTo>
                <a:cubicBezTo>
                  <a:pt x="2" y="119"/>
                  <a:pt x="2" y="119"/>
                  <a:pt x="2" y="119"/>
                </a:cubicBezTo>
                <a:cubicBezTo>
                  <a:pt x="2" y="118"/>
                  <a:pt x="3" y="118"/>
                  <a:pt x="3" y="117"/>
                </a:cubicBezTo>
                <a:cubicBezTo>
                  <a:pt x="3" y="117"/>
                  <a:pt x="3" y="117"/>
                  <a:pt x="3" y="116"/>
                </a:cubicBezTo>
                <a:cubicBezTo>
                  <a:pt x="9" y="95"/>
                  <a:pt x="9" y="95"/>
                  <a:pt x="9" y="95"/>
                </a:cubicBezTo>
                <a:cubicBezTo>
                  <a:pt x="9" y="95"/>
                  <a:pt x="9" y="95"/>
                  <a:pt x="9" y="95"/>
                </a:cubicBezTo>
                <a:cubicBezTo>
                  <a:pt x="14" y="81"/>
                  <a:pt x="17" y="83"/>
                  <a:pt x="32" y="77"/>
                </a:cubicBezTo>
                <a:cubicBezTo>
                  <a:pt x="35" y="74"/>
                  <a:pt x="35" y="74"/>
                  <a:pt x="35" y="74"/>
                </a:cubicBezTo>
                <a:cubicBezTo>
                  <a:pt x="37" y="75"/>
                  <a:pt x="40" y="76"/>
                  <a:pt x="43" y="75"/>
                </a:cubicBezTo>
                <a:close/>
                <a:moveTo>
                  <a:pt x="43" y="89"/>
                </a:moveTo>
                <a:cubicBezTo>
                  <a:pt x="42" y="90"/>
                  <a:pt x="42" y="91"/>
                  <a:pt x="43" y="93"/>
                </a:cubicBezTo>
                <a:cubicBezTo>
                  <a:pt x="43" y="96"/>
                  <a:pt x="43" y="96"/>
                  <a:pt x="43" y="96"/>
                </a:cubicBezTo>
                <a:lnTo>
                  <a:pt x="43" y="8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8469313" y="2405063"/>
            <a:ext cx="171450" cy="846138"/>
          </a:xfrm>
          <a:custGeom>
            <a:avLst/>
            <a:gdLst>
              <a:gd name="T0" fmla="*/ 5 w 39"/>
              <a:gd name="T1" fmla="*/ 101 h 192"/>
              <a:gd name="T2" fmla="*/ 3 w 39"/>
              <a:gd name="T3" fmla="*/ 126 h 192"/>
              <a:gd name="T4" fmla="*/ 3 w 39"/>
              <a:gd name="T5" fmla="*/ 190 h 192"/>
              <a:gd name="T6" fmla="*/ 3 w 39"/>
              <a:gd name="T7" fmla="*/ 192 h 192"/>
              <a:gd name="T8" fmla="*/ 4 w 39"/>
              <a:gd name="T9" fmla="*/ 192 h 192"/>
              <a:gd name="T10" fmla="*/ 7 w 39"/>
              <a:gd name="T11" fmla="*/ 192 h 192"/>
              <a:gd name="T12" fmla="*/ 10 w 39"/>
              <a:gd name="T13" fmla="*/ 192 h 192"/>
              <a:gd name="T14" fmla="*/ 10 w 39"/>
              <a:gd name="T15" fmla="*/ 192 h 192"/>
              <a:gd name="T16" fmla="*/ 13 w 39"/>
              <a:gd name="T17" fmla="*/ 192 h 192"/>
              <a:gd name="T18" fmla="*/ 16 w 39"/>
              <a:gd name="T19" fmla="*/ 192 h 192"/>
              <a:gd name="T20" fmla="*/ 17 w 39"/>
              <a:gd name="T21" fmla="*/ 192 h 192"/>
              <a:gd name="T22" fmla="*/ 20 w 39"/>
              <a:gd name="T23" fmla="*/ 192 h 192"/>
              <a:gd name="T24" fmla="*/ 21 w 39"/>
              <a:gd name="T25" fmla="*/ 192 h 192"/>
              <a:gd name="T26" fmla="*/ 19 w 39"/>
              <a:gd name="T27" fmla="*/ 185 h 192"/>
              <a:gd name="T28" fmla="*/ 23 w 39"/>
              <a:gd name="T29" fmla="*/ 91 h 192"/>
              <a:gd name="T30" fmla="*/ 24 w 39"/>
              <a:gd name="T31" fmla="*/ 121 h 192"/>
              <a:gd name="T32" fmla="*/ 38 w 39"/>
              <a:gd name="T33" fmla="*/ 118 h 192"/>
              <a:gd name="T34" fmla="*/ 37 w 39"/>
              <a:gd name="T35" fmla="*/ 88 h 192"/>
              <a:gd name="T36" fmla="*/ 9 w 39"/>
              <a:gd name="T37" fmla="*/ 58 h 192"/>
              <a:gd name="T38" fmla="*/ 4 w 39"/>
              <a:gd name="T39" fmla="*/ 64 h 192"/>
              <a:gd name="T40" fmla="*/ 0 w 39"/>
              <a:gd name="T41" fmla="*/ 74 h 192"/>
              <a:gd name="T42" fmla="*/ 23 w 39"/>
              <a:gd name="T43" fmla="*/ 9 h 192"/>
              <a:gd name="T44" fmla="*/ 1 w 39"/>
              <a:gd name="T45" fmla="*/ 0 h 192"/>
              <a:gd name="T46" fmla="*/ 7 w 39"/>
              <a:gd name="T47" fmla="*/ 20 h 192"/>
              <a:gd name="T48" fmla="*/ 8 w 39"/>
              <a:gd name="T49" fmla="*/ 19 h 192"/>
              <a:gd name="T50" fmla="*/ 9 w 39"/>
              <a:gd name="T51" fmla="*/ 19 h 192"/>
              <a:gd name="T52" fmla="*/ 20 w 39"/>
              <a:gd name="T53" fmla="*/ 30 h 192"/>
              <a:gd name="T54" fmla="*/ 20 w 39"/>
              <a:gd name="T55" fmla="*/ 31 h 192"/>
              <a:gd name="T56" fmla="*/ 20 w 39"/>
              <a:gd name="T57" fmla="*/ 31 h 192"/>
              <a:gd name="T58" fmla="*/ 20 w 39"/>
              <a:gd name="T59" fmla="*/ 32 h 192"/>
              <a:gd name="T60" fmla="*/ 20 w 39"/>
              <a:gd name="T61" fmla="*/ 33 h 192"/>
              <a:gd name="T62" fmla="*/ 20 w 39"/>
              <a:gd name="T63" fmla="*/ 34 h 192"/>
              <a:gd name="T64" fmla="*/ 20 w 39"/>
              <a:gd name="T65" fmla="*/ 35 h 192"/>
              <a:gd name="T66" fmla="*/ 20 w 39"/>
              <a:gd name="T67" fmla="*/ 36 h 192"/>
              <a:gd name="T68" fmla="*/ 20 w 39"/>
              <a:gd name="T69" fmla="*/ 37 h 192"/>
              <a:gd name="T70" fmla="*/ 19 w 39"/>
              <a:gd name="T71" fmla="*/ 40 h 192"/>
              <a:gd name="T72" fmla="*/ 1 w 39"/>
              <a:gd name="T73" fmla="*/ 24 h 192"/>
              <a:gd name="T74" fmla="*/ 4 w 39"/>
              <a:gd name="T75" fmla="*/ 23 h 192"/>
              <a:gd name="T76" fmla="*/ 5 w 39"/>
              <a:gd name="T77" fmla="*/ 23 h 192"/>
              <a:gd name="T78" fmla="*/ 7 w 39"/>
              <a:gd name="T79" fmla="*/ 23 h 192"/>
              <a:gd name="T80" fmla="*/ 7 w 39"/>
              <a:gd name="T81" fmla="*/ 23 h 192"/>
              <a:gd name="T82" fmla="*/ 7 w 39"/>
              <a:gd name="T83" fmla="*/ 22 h 192"/>
              <a:gd name="T84" fmla="*/ 7 w 39"/>
              <a:gd name="T85" fmla="*/ 22 h 192"/>
              <a:gd name="T86" fmla="*/ 7 w 39"/>
              <a:gd name="T87" fmla="*/ 22 h 192"/>
              <a:gd name="T88" fmla="*/ 8 w 39"/>
              <a:gd name="T89" fmla="*/ 22 h 192"/>
              <a:gd name="T90" fmla="*/ 8 w 39"/>
              <a:gd name="T91" fmla="*/ 22 h 192"/>
              <a:gd name="T92" fmla="*/ 8 w 39"/>
              <a:gd name="T93" fmla="*/ 22 h 192"/>
              <a:gd name="T94" fmla="*/ 9 w 39"/>
              <a:gd name="T95" fmla="*/ 22 h 192"/>
              <a:gd name="T96" fmla="*/ 9 w 39"/>
              <a:gd name="T97" fmla="*/ 22 h 192"/>
              <a:gd name="T98" fmla="*/ 9 w 39"/>
              <a:gd name="T99" fmla="*/ 22 h 192"/>
              <a:gd name="T100" fmla="*/ 10 w 39"/>
              <a:gd name="T101" fmla="*/ 22 h 192"/>
              <a:gd name="T102" fmla="*/ 10 w 39"/>
              <a:gd name="T103" fmla="*/ 22 h 192"/>
              <a:gd name="T104" fmla="*/ 12 w 39"/>
              <a:gd name="T105" fmla="*/ 21 h 192"/>
              <a:gd name="T106" fmla="*/ 14 w 39"/>
              <a:gd name="T107" fmla="*/ 21 h 192"/>
              <a:gd name="T108" fmla="*/ 16 w 39"/>
              <a:gd name="T109" fmla="*/ 22 h 192"/>
              <a:gd name="T110" fmla="*/ 17 w 39"/>
              <a:gd name="T111" fmla="*/ 22 h 192"/>
              <a:gd name="T112" fmla="*/ 18 w 39"/>
              <a:gd name="T113" fmla="*/ 23 h 192"/>
              <a:gd name="T114" fmla="*/ 19 w 39"/>
              <a:gd name="T115" fmla="*/ 24 h 192"/>
              <a:gd name="T116" fmla="*/ 20 w 39"/>
              <a:gd name="T117" fmla="*/ 26 h 192"/>
              <a:gd name="T118" fmla="*/ 20 w 39"/>
              <a:gd name="T119" fmla="*/ 28 h 192"/>
              <a:gd name="T120" fmla="*/ 20 w 39"/>
              <a:gd name="T121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9" h="192">
                <a:moveTo>
                  <a:pt x="5" y="67"/>
                </a:moveTo>
                <a:cubicBezTo>
                  <a:pt x="2" y="70"/>
                  <a:pt x="2" y="70"/>
                  <a:pt x="2" y="70"/>
                </a:cubicBezTo>
                <a:cubicBezTo>
                  <a:pt x="2" y="72"/>
                  <a:pt x="2" y="72"/>
                  <a:pt x="2" y="74"/>
                </a:cubicBezTo>
                <a:cubicBezTo>
                  <a:pt x="5" y="101"/>
                  <a:pt x="5" y="101"/>
                  <a:pt x="5" y="101"/>
                </a:cubicBezTo>
                <a:cubicBezTo>
                  <a:pt x="5" y="103"/>
                  <a:pt x="5" y="103"/>
                  <a:pt x="4" y="105"/>
                </a:cubicBezTo>
                <a:cubicBezTo>
                  <a:pt x="2" y="107"/>
                  <a:pt x="1" y="108"/>
                  <a:pt x="0" y="107"/>
                </a:cubicBezTo>
                <a:cubicBezTo>
                  <a:pt x="0" y="124"/>
                  <a:pt x="0" y="124"/>
                  <a:pt x="0" y="124"/>
                </a:cubicBezTo>
                <a:cubicBezTo>
                  <a:pt x="1" y="124"/>
                  <a:pt x="3" y="124"/>
                  <a:pt x="3" y="126"/>
                </a:cubicBezTo>
                <a:cubicBezTo>
                  <a:pt x="3" y="189"/>
                  <a:pt x="3" y="189"/>
                  <a:pt x="3" y="189"/>
                </a:cubicBezTo>
                <a:cubicBezTo>
                  <a:pt x="3" y="189"/>
                  <a:pt x="3" y="189"/>
                  <a:pt x="3" y="189"/>
                </a:cubicBezTo>
                <a:cubicBezTo>
                  <a:pt x="3" y="189"/>
                  <a:pt x="3" y="189"/>
                  <a:pt x="3" y="189"/>
                </a:cubicBezTo>
                <a:cubicBezTo>
                  <a:pt x="3" y="190"/>
                  <a:pt x="3" y="190"/>
                  <a:pt x="3" y="190"/>
                </a:cubicBezTo>
                <a:cubicBezTo>
                  <a:pt x="3" y="191"/>
                  <a:pt x="3" y="191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4" y="192"/>
                  <a:pt x="4" y="192"/>
                  <a:pt x="4" y="192"/>
                </a:cubicBezTo>
                <a:cubicBezTo>
                  <a:pt x="4" y="192"/>
                  <a:pt x="4" y="192"/>
                  <a:pt x="4" y="192"/>
                </a:cubicBezTo>
                <a:cubicBezTo>
                  <a:pt x="4" y="192"/>
                  <a:pt x="4" y="192"/>
                  <a:pt x="4" y="192"/>
                </a:cubicBezTo>
                <a:cubicBezTo>
                  <a:pt x="6" y="192"/>
                  <a:pt x="6" y="192"/>
                  <a:pt x="6" y="192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2"/>
                  <a:pt x="7" y="192"/>
                  <a:pt x="7" y="192"/>
                </a:cubicBezTo>
                <a:cubicBezTo>
                  <a:pt x="7" y="192"/>
                  <a:pt x="7" y="192"/>
                  <a:pt x="7" y="192"/>
                </a:cubicBezTo>
                <a:cubicBezTo>
                  <a:pt x="7" y="192"/>
                  <a:pt x="7" y="192"/>
                  <a:pt x="7" y="192"/>
                </a:cubicBezTo>
                <a:cubicBezTo>
                  <a:pt x="8" y="192"/>
                  <a:pt x="8" y="192"/>
                  <a:pt x="8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11" y="192"/>
                  <a:pt x="11" y="192"/>
                  <a:pt x="11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2"/>
                  <a:pt x="14" y="192"/>
                  <a:pt x="14" y="192"/>
                </a:cubicBezTo>
                <a:cubicBezTo>
                  <a:pt x="14" y="192"/>
                  <a:pt x="14" y="192"/>
                  <a:pt x="14" y="192"/>
                </a:cubicBezTo>
                <a:cubicBezTo>
                  <a:pt x="14" y="192"/>
                  <a:pt x="14" y="192"/>
                  <a:pt x="14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1"/>
                  <a:pt x="21" y="191"/>
                  <a:pt x="21" y="190"/>
                </a:cubicBezTo>
                <a:cubicBezTo>
                  <a:pt x="21" y="188"/>
                  <a:pt x="20" y="186"/>
                  <a:pt x="19" y="185"/>
                </a:cubicBezTo>
                <a:cubicBezTo>
                  <a:pt x="19" y="127"/>
                  <a:pt x="19" y="127"/>
                  <a:pt x="19" y="127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88"/>
                  <a:pt x="22" y="88"/>
                  <a:pt x="22" y="88"/>
                </a:cubicBezTo>
                <a:cubicBezTo>
                  <a:pt x="23" y="91"/>
                  <a:pt x="23" y="91"/>
                  <a:pt x="23" y="91"/>
                </a:cubicBezTo>
                <a:cubicBezTo>
                  <a:pt x="24" y="95"/>
                  <a:pt x="25" y="97"/>
                  <a:pt x="24" y="101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21"/>
                  <a:pt x="24" y="121"/>
                  <a:pt x="24" y="121"/>
                </a:cubicBezTo>
                <a:cubicBezTo>
                  <a:pt x="24" y="124"/>
                  <a:pt x="27" y="127"/>
                  <a:pt x="30" y="127"/>
                </a:cubicBezTo>
                <a:cubicBezTo>
                  <a:pt x="30" y="127"/>
                  <a:pt x="30" y="127"/>
                  <a:pt x="30" y="127"/>
                </a:cubicBezTo>
                <a:cubicBezTo>
                  <a:pt x="34" y="127"/>
                  <a:pt x="37" y="125"/>
                  <a:pt x="38" y="121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9" y="95"/>
                  <a:pt x="39" y="94"/>
                  <a:pt x="37" y="88"/>
                </a:cubicBezTo>
                <a:cubicBezTo>
                  <a:pt x="32" y="75"/>
                  <a:pt x="32" y="75"/>
                  <a:pt x="32" y="75"/>
                </a:cubicBezTo>
                <a:cubicBezTo>
                  <a:pt x="32" y="75"/>
                  <a:pt x="32" y="75"/>
                  <a:pt x="32" y="75"/>
                </a:cubicBezTo>
                <a:cubicBezTo>
                  <a:pt x="31" y="70"/>
                  <a:pt x="31" y="67"/>
                  <a:pt x="27" y="64"/>
                </a:cubicBezTo>
                <a:cubicBezTo>
                  <a:pt x="22" y="60"/>
                  <a:pt x="15" y="59"/>
                  <a:pt x="9" y="58"/>
                </a:cubicBezTo>
                <a:cubicBezTo>
                  <a:pt x="9" y="56"/>
                  <a:pt x="9" y="56"/>
                  <a:pt x="9" y="56"/>
                </a:cubicBezTo>
                <a:cubicBezTo>
                  <a:pt x="6" y="57"/>
                  <a:pt x="3" y="58"/>
                  <a:pt x="0" y="57"/>
                </a:cubicBezTo>
                <a:cubicBezTo>
                  <a:pt x="0" y="63"/>
                  <a:pt x="0" y="63"/>
                  <a:pt x="0" y="63"/>
                </a:cubicBezTo>
                <a:cubicBezTo>
                  <a:pt x="2" y="62"/>
                  <a:pt x="2" y="63"/>
                  <a:pt x="4" y="64"/>
                </a:cubicBezTo>
                <a:cubicBezTo>
                  <a:pt x="6" y="65"/>
                  <a:pt x="6" y="64"/>
                  <a:pt x="5" y="67"/>
                </a:cubicBezTo>
                <a:close/>
                <a:moveTo>
                  <a:pt x="0" y="75"/>
                </a:moveTo>
                <a:cubicBezTo>
                  <a:pt x="0" y="72"/>
                  <a:pt x="0" y="72"/>
                  <a:pt x="0" y="72"/>
                </a:cubicBezTo>
                <a:cubicBezTo>
                  <a:pt x="1" y="72"/>
                  <a:pt x="1" y="73"/>
                  <a:pt x="0" y="74"/>
                </a:cubicBezTo>
                <a:cubicBezTo>
                  <a:pt x="0" y="75"/>
                  <a:pt x="0" y="75"/>
                  <a:pt x="0" y="75"/>
                </a:cubicBezTo>
                <a:close/>
                <a:moveTo>
                  <a:pt x="21" y="37"/>
                </a:moveTo>
                <a:cubicBezTo>
                  <a:pt x="22" y="35"/>
                  <a:pt x="23" y="32"/>
                  <a:pt x="23" y="30"/>
                </a:cubicBezTo>
                <a:cubicBezTo>
                  <a:pt x="25" y="21"/>
                  <a:pt x="26" y="14"/>
                  <a:pt x="23" y="9"/>
                </a:cubicBezTo>
                <a:cubicBezTo>
                  <a:pt x="19" y="2"/>
                  <a:pt x="10" y="1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2"/>
                  <a:pt x="0" y="22"/>
                  <a:pt x="0" y="22"/>
                </a:cubicBezTo>
                <a:cubicBezTo>
                  <a:pt x="2" y="21"/>
                  <a:pt x="5" y="20"/>
                  <a:pt x="7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20"/>
                  <a:pt x="7" y="19"/>
                  <a:pt x="7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9"/>
                  <a:pt x="9" y="19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23" y="16"/>
                  <a:pt x="23" y="28"/>
                  <a:pt x="21" y="37"/>
                </a:cubicBezTo>
                <a:close/>
                <a:moveTo>
                  <a:pt x="20" y="29"/>
                </a:move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35"/>
                  <a:pt x="20" y="35"/>
                  <a:pt x="20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0" y="38"/>
                  <a:pt x="20" y="38"/>
                  <a:pt x="20" y="38"/>
                </a:cubicBezTo>
                <a:cubicBezTo>
                  <a:pt x="20" y="38"/>
                  <a:pt x="20" y="38"/>
                  <a:pt x="20" y="38"/>
                </a:cubicBezTo>
                <a:cubicBezTo>
                  <a:pt x="19" y="40"/>
                  <a:pt x="19" y="40"/>
                  <a:pt x="19" y="40"/>
                </a:cubicBezTo>
                <a:cubicBezTo>
                  <a:pt x="16" y="51"/>
                  <a:pt x="8" y="56"/>
                  <a:pt x="0" y="55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4"/>
                  <a:pt x="1" y="24"/>
                  <a:pt x="1" y="24"/>
                </a:cubicBezTo>
                <a:cubicBezTo>
                  <a:pt x="1" y="24"/>
                  <a:pt x="1" y="24"/>
                  <a:pt x="1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11" y="22"/>
                  <a:pt x="11" y="22"/>
                  <a:pt x="11" y="22"/>
                </a:cubicBezTo>
                <a:cubicBezTo>
                  <a:pt x="11" y="22"/>
                  <a:pt x="11" y="22"/>
                  <a:pt x="11" y="22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3" y="21"/>
                  <a:pt x="13" y="21"/>
                  <a:pt x="13" y="21"/>
                </a:cubicBezTo>
                <a:cubicBezTo>
                  <a:pt x="13" y="21"/>
                  <a:pt x="13" y="21"/>
                  <a:pt x="13" y="21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1"/>
                  <a:pt x="14" y="21"/>
                  <a:pt x="14" y="21"/>
                </a:cubicBezTo>
                <a:cubicBezTo>
                  <a:pt x="15" y="21"/>
                  <a:pt x="15" y="21"/>
                  <a:pt x="15" y="21"/>
                </a:cubicBezTo>
                <a:cubicBezTo>
                  <a:pt x="15" y="21"/>
                  <a:pt x="15" y="21"/>
                  <a:pt x="15" y="21"/>
                </a:cubicBezTo>
                <a:cubicBezTo>
                  <a:pt x="15" y="21"/>
                  <a:pt x="15" y="21"/>
                  <a:pt x="15" y="21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5"/>
                  <a:pt x="20" y="25"/>
                  <a:pt x="20" y="25"/>
                </a:cubicBezTo>
                <a:cubicBezTo>
                  <a:pt x="20" y="25"/>
                  <a:pt x="20" y="25"/>
                  <a:pt x="20" y="25"/>
                </a:cubicBezTo>
                <a:cubicBezTo>
                  <a:pt x="20" y="26"/>
                  <a:pt x="20" y="26"/>
                  <a:pt x="20" y="26"/>
                </a:cubicBezTo>
                <a:cubicBezTo>
                  <a:pt x="20" y="26"/>
                  <a:pt x="20" y="26"/>
                  <a:pt x="20" y="26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8"/>
          <p:cNvSpPr>
            <a:spLocks noEditPoints="1"/>
          </p:cNvSpPr>
          <p:nvPr/>
        </p:nvSpPr>
        <p:spPr bwMode="auto">
          <a:xfrm>
            <a:off x="8312150" y="2405063"/>
            <a:ext cx="161925" cy="846138"/>
          </a:xfrm>
          <a:custGeom>
            <a:avLst/>
            <a:gdLst>
              <a:gd name="T0" fmla="*/ 33 w 37"/>
              <a:gd name="T1" fmla="*/ 101 h 192"/>
              <a:gd name="T2" fmla="*/ 33 w 37"/>
              <a:gd name="T3" fmla="*/ 66 h 192"/>
              <a:gd name="T4" fmla="*/ 37 w 37"/>
              <a:gd name="T5" fmla="*/ 58 h 192"/>
              <a:gd name="T6" fmla="*/ 13 w 37"/>
              <a:gd name="T7" fmla="*/ 63 h 192"/>
              <a:gd name="T8" fmla="*/ 6 w 37"/>
              <a:gd name="T9" fmla="*/ 75 h 192"/>
              <a:gd name="T10" fmla="*/ 0 w 37"/>
              <a:gd name="T11" fmla="*/ 102 h 192"/>
              <a:gd name="T12" fmla="*/ 1 w 37"/>
              <a:gd name="T13" fmla="*/ 118 h 192"/>
              <a:gd name="T14" fmla="*/ 8 w 37"/>
              <a:gd name="T15" fmla="*/ 127 h 192"/>
              <a:gd name="T16" fmla="*/ 14 w 37"/>
              <a:gd name="T17" fmla="*/ 117 h 192"/>
              <a:gd name="T18" fmla="*/ 16 w 37"/>
              <a:gd name="T19" fmla="*/ 87 h 192"/>
              <a:gd name="T20" fmla="*/ 19 w 37"/>
              <a:gd name="T21" fmla="*/ 185 h 192"/>
              <a:gd name="T22" fmla="*/ 17 w 37"/>
              <a:gd name="T23" fmla="*/ 189 h 192"/>
              <a:gd name="T24" fmla="*/ 17 w 37"/>
              <a:gd name="T25" fmla="*/ 192 h 192"/>
              <a:gd name="T26" fmla="*/ 17 w 37"/>
              <a:gd name="T27" fmla="*/ 192 h 192"/>
              <a:gd name="T28" fmla="*/ 18 w 37"/>
              <a:gd name="T29" fmla="*/ 192 h 192"/>
              <a:gd name="T30" fmla="*/ 21 w 37"/>
              <a:gd name="T31" fmla="*/ 192 h 192"/>
              <a:gd name="T32" fmla="*/ 22 w 37"/>
              <a:gd name="T33" fmla="*/ 192 h 192"/>
              <a:gd name="T34" fmla="*/ 24 w 37"/>
              <a:gd name="T35" fmla="*/ 192 h 192"/>
              <a:gd name="T36" fmla="*/ 25 w 37"/>
              <a:gd name="T37" fmla="*/ 192 h 192"/>
              <a:gd name="T38" fmla="*/ 28 w 37"/>
              <a:gd name="T39" fmla="*/ 192 h 192"/>
              <a:gd name="T40" fmla="*/ 29 w 37"/>
              <a:gd name="T41" fmla="*/ 192 h 192"/>
              <a:gd name="T42" fmla="*/ 31 w 37"/>
              <a:gd name="T43" fmla="*/ 192 h 192"/>
              <a:gd name="T44" fmla="*/ 31 w 37"/>
              <a:gd name="T45" fmla="*/ 192 h 192"/>
              <a:gd name="T46" fmla="*/ 34 w 37"/>
              <a:gd name="T47" fmla="*/ 192 h 192"/>
              <a:gd name="T48" fmla="*/ 35 w 37"/>
              <a:gd name="T49" fmla="*/ 192 h 192"/>
              <a:gd name="T50" fmla="*/ 35 w 37"/>
              <a:gd name="T51" fmla="*/ 189 h 192"/>
              <a:gd name="T52" fmla="*/ 35 w 37"/>
              <a:gd name="T53" fmla="*/ 126 h 192"/>
              <a:gd name="T54" fmla="*/ 37 w 37"/>
              <a:gd name="T55" fmla="*/ 0 h 192"/>
              <a:gd name="T56" fmla="*/ 18 w 37"/>
              <a:gd name="T57" fmla="*/ 37 h 192"/>
              <a:gd name="T58" fmla="*/ 37 w 37"/>
              <a:gd name="T59" fmla="*/ 0 h 192"/>
              <a:gd name="T60" fmla="*/ 37 w 37"/>
              <a:gd name="T61" fmla="*/ 24 h 192"/>
              <a:gd name="T62" fmla="*/ 35 w 37"/>
              <a:gd name="T63" fmla="*/ 25 h 192"/>
              <a:gd name="T64" fmla="*/ 33 w 37"/>
              <a:gd name="T65" fmla="*/ 26 h 192"/>
              <a:gd name="T66" fmla="*/ 31 w 37"/>
              <a:gd name="T67" fmla="*/ 26 h 192"/>
              <a:gd name="T68" fmla="*/ 29 w 37"/>
              <a:gd name="T69" fmla="*/ 27 h 192"/>
              <a:gd name="T70" fmla="*/ 27 w 37"/>
              <a:gd name="T71" fmla="*/ 27 h 192"/>
              <a:gd name="T72" fmla="*/ 25 w 37"/>
              <a:gd name="T73" fmla="*/ 28 h 192"/>
              <a:gd name="T74" fmla="*/ 22 w 37"/>
              <a:gd name="T75" fmla="*/ 28 h 192"/>
              <a:gd name="T76" fmla="*/ 20 w 37"/>
              <a:gd name="T77" fmla="*/ 28 h 192"/>
              <a:gd name="T78" fmla="*/ 19 w 37"/>
              <a:gd name="T79" fmla="*/ 28 h 192"/>
              <a:gd name="T80" fmla="*/ 19 w 37"/>
              <a:gd name="T81" fmla="*/ 29 h 192"/>
              <a:gd name="T82" fmla="*/ 19 w 37"/>
              <a:gd name="T83" fmla="*/ 29 h 192"/>
              <a:gd name="T84" fmla="*/ 19 w 37"/>
              <a:gd name="T85" fmla="*/ 30 h 192"/>
              <a:gd name="T86" fmla="*/ 19 w 37"/>
              <a:gd name="T87" fmla="*/ 31 h 192"/>
              <a:gd name="T88" fmla="*/ 19 w 37"/>
              <a:gd name="T89" fmla="*/ 31 h 192"/>
              <a:gd name="T90" fmla="*/ 19 w 37"/>
              <a:gd name="T91" fmla="*/ 32 h 192"/>
              <a:gd name="T92" fmla="*/ 19 w 37"/>
              <a:gd name="T93" fmla="*/ 33 h 192"/>
              <a:gd name="T94" fmla="*/ 19 w 37"/>
              <a:gd name="T95" fmla="*/ 34 h 192"/>
              <a:gd name="T96" fmla="*/ 19 w 37"/>
              <a:gd name="T97" fmla="*/ 34 h 192"/>
              <a:gd name="T98" fmla="*/ 19 w 37"/>
              <a:gd name="T99" fmla="*/ 35 h 192"/>
              <a:gd name="T100" fmla="*/ 19 w 37"/>
              <a:gd name="T101" fmla="*/ 36 h 192"/>
              <a:gd name="T102" fmla="*/ 19 w 37"/>
              <a:gd name="T103" fmla="*/ 37 h 192"/>
              <a:gd name="T104" fmla="*/ 19 w 37"/>
              <a:gd name="T105" fmla="*/ 37 h 192"/>
              <a:gd name="T106" fmla="*/ 19 w 37"/>
              <a:gd name="T107" fmla="*/ 38 h 192"/>
              <a:gd name="T108" fmla="*/ 37 w 37"/>
              <a:gd name="T109" fmla="*/ 24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7" h="192">
                <a:moveTo>
                  <a:pt x="37" y="107"/>
                </a:moveTo>
                <a:cubicBezTo>
                  <a:pt x="37" y="108"/>
                  <a:pt x="36" y="107"/>
                  <a:pt x="34" y="105"/>
                </a:cubicBezTo>
                <a:cubicBezTo>
                  <a:pt x="33" y="103"/>
                  <a:pt x="33" y="103"/>
                  <a:pt x="33" y="101"/>
                </a:cubicBezTo>
                <a:cubicBezTo>
                  <a:pt x="36" y="74"/>
                  <a:pt x="36" y="74"/>
                  <a:pt x="36" y="74"/>
                </a:cubicBezTo>
                <a:cubicBezTo>
                  <a:pt x="37" y="72"/>
                  <a:pt x="37" y="72"/>
                  <a:pt x="36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4"/>
                  <a:pt x="32" y="64"/>
                  <a:pt x="35" y="63"/>
                </a:cubicBezTo>
                <a:cubicBezTo>
                  <a:pt x="36" y="63"/>
                  <a:pt x="36" y="62"/>
                  <a:pt x="37" y="62"/>
                </a:cubicBezTo>
                <a:cubicBezTo>
                  <a:pt x="37" y="58"/>
                  <a:pt x="37" y="58"/>
                  <a:pt x="37" y="58"/>
                </a:cubicBezTo>
                <a:cubicBezTo>
                  <a:pt x="35" y="58"/>
                  <a:pt x="32" y="57"/>
                  <a:pt x="29" y="56"/>
                </a:cubicBezTo>
                <a:cubicBezTo>
                  <a:pt x="29" y="58"/>
                  <a:pt x="29" y="58"/>
                  <a:pt x="29" y="58"/>
                </a:cubicBezTo>
                <a:cubicBezTo>
                  <a:pt x="24" y="59"/>
                  <a:pt x="18" y="60"/>
                  <a:pt x="13" y="63"/>
                </a:cubicBezTo>
                <a:cubicBezTo>
                  <a:pt x="9" y="66"/>
                  <a:pt x="8" y="68"/>
                  <a:pt x="7" y="73"/>
                </a:cubicBezTo>
                <a:cubicBezTo>
                  <a:pt x="6" y="75"/>
                  <a:pt x="6" y="75"/>
                  <a:pt x="6" y="75"/>
                </a:cubicBezTo>
                <a:cubicBezTo>
                  <a:pt x="6" y="75"/>
                  <a:pt x="6" y="75"/>
                  <a:pt x="6" y="75"/>
                </a:cubicBezTo>
                <a:cubicBezTo>
                  <a:pt x="2" y="87"/>
                  <a:pt x="2" y="87"/>
                  <a:pt x="2" y="87"/>
                </a:cubicBezTo>
                <a:cubicBezTo>
                  <a:pt x="0" y="93"/>
                  <a:pt x="0" y="95"/>
                  <a:pt x="0" y="101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1" y="118"/>
                  <a:pt x="1" y="118"/>
                  <a:pt x="1" y="118"/>
                </a:cubicBezTo>
                <a:cubicBezTo>
                  <a:pt x="1" y="118"/>
                  <a:pt x="1" y="118"/>
                  <a:pt x="1" y="118"/>
                </a:cubicBezTo>
                <a:cubicBezTo>
                  <a:pt x="1" y="121"/>
                  <a:pt x="1" y="121"/>
                  <a:pt x="1" y="121"/>
                </a:cubicBezTo>
                <a:cubicBezTo>
                  <a:pt x="1" y="125"/>
                  <a:pt x="4" y="127"/>
                  <a:pt x="8" y="127"/>
                </a:cubicBezTo>
                <a:cubicBezTo>
                  <a:pt x="8" y="127"/>
                  <a:pt x="8" y="127"/>
                  <a:pt x="8" y="127"/>
                </a:cubicBezTo>
                <a:cubicBezTo>
                  <a:pt x="12" y="127"/>
                  <a:pt x="15" y="124"/>
                  <a:pt x="15" y="121"/>
                </a:cubicBezTo>
                <a:cubicBezTo>
                  <a:pt x="14" y="117"/>
                  <a:pt x="14" y="117"/>
                  <a:pt x="14" y="117"/>
                </a:cubicBezTo>
                <a:cubicBezTo>
                  <a:pt x="14" y="117"/>
                  <a:pt x="14" y="117"/>
                  <a:pt x="14" y="117"/>
                </a:cubicBezTo>
                <a:cubicBezTo>
                  <a:pt x="14" y="101"/>
                  <a:pt x="14" y="101"/>
                  <a:pt x="14" y="101"/>
                </a:cubicBezTo>
                <a:cubicBezTo>
                  <a:pt x="14" y="96"/>
                  <a:pt x="14" y="94"/>
                  <a:pt x="16" y="90"/>
                </a:cubicBezTo>
                <a:cubicBezTo>
                  <a:pt x="16" y="87"/>
                  <a:pt x="16" y="87"/>
                  <a:pt x="16" y="87"/>
                </a:cubicBezTo>
                <a:cubicBezTo>
                  <a:pt x="17" y="127"/>
                  <a:pt x="17" y="127"/>
                  <a:pt x="17" y="127"/>
                </a:cubicBezTo>
                <a:cubicBezTo>
                  <a:pt x="19" y="127"/>
                  <a:pt x="19" y="127"/>
                  <a:pt x="19" y="127"/>
                </a:cubicBezTo>
                <a:cubicBezTo>
                  <a:pt x="19" y="185"/>
                  <a:pt x="19" y="185"/>
                  <a:pt x="19" y="185"/>
                </a:cubicBezTo>
                <a:cubicBezTo>
                  <a:pt x="18" y="186"/>
                  <a:pt x="18" y="188"/>
                  <a:pt x="17" y="189"/>
                </a:cubicBezTo>
                <a:cubicBezTo>
                  <a:pt x="17" y="189"/>
                  <a:pt x="17" y="189"/>
                  <a:pt x="17" y="189"/>
                </a:cubicBezTo>
                <a:cubicBezTo>
                  <a:pt x="17" y="189"/>
                  <a:pt x="17" y="189"/>
                  <a:pt x="17" y="189"/>
                </a:cubicBezTo>
                <a:cubicBezTo>
                  <a:pt x="17" y="189"/>
                  <a:pt x="17" y="190"/>
                  <a:pt x="17" y="190"/>
                </a:cubicBezTo>
                <a:cubicBezTo>
                  <a:pt x="17" y="191"/>
                  <a:pt x="17" y="191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2"/>
                  <a:pt x="22" y="192"/>
                  <a:pt x="22" y="192"/>
                </a:cubicBezTo>
                <a:cubicBezTo>
                  <a:pt x="22" y="192"/>
                  <a:pt x="22" y="192"/>
                  <a:pt x="22" y="192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9" y="192"/>
                  <a:pt x="29" y="192"/>
                  <a:pt x="29" y="192"/>
                </a:cubicBezTo>
                <a:cubicBezTo>
                  <a:pt x="29" y="192"/>
                  <a:pt x="29" y="192"/>
                  <a:pt x="29" y="192"/>
                </a:cubicBezTo>
                <a:cubicBezTo>
                  <a:pt x="30" y="192"/>
                  <a:pt x="30" y="192"/>
                  <a:pt x="30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5" y="191"/>
                  <a:pt x="35" y="191"/>
                  <a:pt x="35" y="190"/>
                </a:cubicBezTo>
                <a:cubicBezTo>
                  <a:pt x="35" y="190"/>
                  <a:pt x="35" y="190"/>
                  <a:pt x="35" y="189"/>
                </a:cubicBezTo>
                <a:cubicBezTo>
                  <a:pt x="35" y="189"/>
                  <a:pt x="35" y="189"/>
                  <a:pt x="35" y="189"/>
                </a:cubicBezTo>
                <a:cubicBezTo>
                  <a:pt x="35" y="150"/>
                  <a:pt x="35" y="150"/>
                  <a:pt x="35" y="150"/>
                </a:cubicBezTo>
                <a:cubicBezTo>
                  <a:pt x="35" y="150"/>
                  <a:pt x="35" y="150"/>
                  <a:pt x="35" y="150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4"/>
                  <a:pt x="36" y="124"/>
                  <a:pt x="37" y="124"/>
                </a:cubicBezTo>
                <a:cubicBezTo>
                  <a:pt x="37" y="107"/>
                  <a:pt x="37" y="107"/>
                  <a:pt x="37" y="107"/>
                </a:cubicBezTo>
                <a:close/>
                <a:moveTo>
                  <a:pt x="37" y="0"/>
                </a:moveTo>
                <a:cubicBezTo>
                  <a:pt x="37" y="21"/>
                  <a:pt x="37" y="21"/>
                  <a:pt x="37" y="21"/>
                </a:cubicBezTo>
                <a:cubicBezTo>
                  <a:pt x="31" y="23"/>
                  <a:pt x="24" y="26"/>
                  <a:pt x="17" y="25"/>
                </a:cubicBezTo>
                <a:cubicBezTo>
                  <a:pt x="17" y="29"/>
                  <a:pt x="17" y="33"/>
                  <a:pt x="18" y="37"/>
                </a:cubicBezTo>
                <a:cubicBezTo>
                  <a:pt x="17" y="35"/>
                  <a:pt x="16" y="32"/>
                  <a:pt x="15" y="30"/>
                </a:cubicBezTo>
                <a:cubicBezTo>
                  <a:pt x="13" y="21"/>
                  <a:pt x="13" y="14"/>
                  <a:pt x="16" y="9"/>
                </a:cubicBezTo>
                <a:cubicBezTo>
                  <a:pt x="20" y="2"/>
                  <a:pt x="29" y="1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lose/>
                <a:moveTo>
                  <a:pt x="37" y="24"/>
                </a:moveTo>
                <a:cubicBezTo>
                  <a:pt x="37" y="24"/>
                  <a:pt x="37" y="24"/>
                  <a:pt x="37" y="24"/>
                </a:cubicBezTo>
                <a:cubicBezTo>
                  <a:pt x="36" y="25"/>
                  <a:pt x="36" y="25"/>
                  <a:pt x="36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33" y="26"/>
                  <a:pt x="33" y="26"/>
                  <a:pt x="33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0" y="26"/>
                  <a:pt x="30" y="26"/>
                  <a:pt x="30" y="26"/>
                </a:cubicBezTo>
                <a:cubicBezTo>
                  <a:pt x="30" y="27"/>
                  <a:pt x="30" y="27"/>
                  <a:pt x="30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8" y="27"/>
                  <a:pt x="28" y="27"/>
                  <a:pt x="28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6" y="27"/>
                  <a:pt x="26" y="27"/>
                  <a:pt x="26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25" y="28"/>
                  <a:pt x="25" y="28"/>
                  <a:pt x="25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2" y="28"/>
                  <a:pt x="22" y="28"/>
                  <a:pt x="22" y="28"/>
                </a:cubicBezTo>
                <a:cubicBezTo>
                  <a:pt x="22" y="28"/>
                  <a:pt x="22" y="28"/>
                  <a:pt x="22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4"/>
                  <a:pt x="19" y="34"/>
                  <a:pt x="19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19" y="35"/>
                  <a:pt x="19" y="35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19" y="36"/>
                  <a:pt x="19" y="36"/>
                  <a:pt x="19" y="36"/>
                </a:cubicBezTo>
                <a:cubicBezTo>
                  <a:pt x="19" y="36"/>
                  <a:pt x="19" y="36"/>
                  <a:pt x="19" y="36"/>
                </a:cubicBezTo>
                <a:cubicBezTo>
                  <a:pt x="19" y="36"/>
                  <a:pt x="19" y="36"/>
                  <a:pt x="19" y="36"/>
                </a:cubicBezTo>
                <a:cubicBezTo>
                  <a:pt x="19" y="36"/>
                  <a:pt x="19" y="36"/>
                  <a:pt x="19" y="36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8"/>
                  <a:pt x="19" y="38"/>
                  <a:pt x="19" y="38"/>
                </a:cubicBezTo>
                <a:cubicBezTo>
                  <a:pt x="20" y="40"/>
                  <a:pt x="20" y="40"/>
                  <a:pt x="20" y="40"/>
                </a:cubicBezTo>
                <a:cubicBezTo>
                  <a:pt x="23" y="50"/>
                  <a:pt x="30" y="55"/>
                  <a:pt x="37" y="55"/>
                </a:cubicBezTo>
                <a:lnTo>
                  <a:pt x="37" y="2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0"/>
          <p:cNvSpPr>
            <a:spLocks noEditPoints="1"/>
          </p:cNvSpPr>
          <p:nvPr/>
        </p:nvSpPr>
        <p:spPr bwMode="auto">
          <a:xfrm>
            <a:off x="8131175" y="2392363"/>
            <a:ext cx="100013" cy="615950"/>
          </a:xfrm>
          <a:custGeom>
            <a:avLst/>
            <a:gdLst>
              <a:gd name="T0" fmla="*/ 14 w 23"/>
              <a:gd name="T1" fmla="*/ 28 h 140"/>
              <a:gd name="T2" fmla="*/ 1 w 23"/>
              <a:gd name="T3" fmla="*/ 18 h 140"/>
              <a:gd name="T4" fmla="*/ 0 w 23"/>
              <a:gd name="T5" fmla="*/ 18 h 140"/>
              <a:gd name="T6" fmla="*/ 1 w 23"/>
              <a:gd name="T7" fmla="*/ 0 h 140"/>
              <a:gd name="T8" fmla="*/ 1 w 23"/>
              <a:gd name="T9" fmla="*/ 0 h 140"/>
              <a:gd name="T10" fmla="*/ 7 w 23"/>
              <a:gd name="T11" fmla="*/ 1 h 140"/>
              <a:gd name="T12" fmla="*/ 20 w 23"/>
              <a:gd name="T13" fmla="*/ 16 h 140"/>
              <a:gd name="T14" fmla="*/ 10 w 23"/>
              <a:gd name="T15" fmla="*/ 37 h 140"/>
              <a:gd name="T16" fmla="*/ 16 w 23"/>
              <a:gd name="T17" fmla="*/ 21 h 140"/>
              <a:gd name="T18" fmla="*/ 2 w 23"/>
              <a:gd name="T19" fmla="*/ 15 h 140"/>
              <a:gd name="T20" fmla="*/ 2 w 23"/>
              <a:gd name="T21" fmla="*/ 14 h 140"/>
              <a:gd name="T22" fmla="*/ 0 w 23"/>
              <a:gd name="T23" fmla="*/ 0 h 140"/>
              <a:gd name="T24" fmla="*/ 10 w 23"/>
              <a:gd name="T25" fmla="*/ 136 h 140"/>
              <a:gd name="T26" fmla="*/ 11 w 23"/>
              <a:gd name="T27" fmla="*/ 140 h 140"/>
              <a:gd name="T28" fmla="*/ 2 w 23"/>
              <a:gd name="T29" fmla="*/ 138 h 140"/>
              <a:gd name="T30" fmla="*/ 2 w 23"/>
              <a:gd name="T31" fmla="*/ 89 h 140"/>
              <a:gd name="T32" fmla="*/ 2 w 23"/>
              <a:gd name="T33" fmla="*/ 89 h 140"/>
              <a:gd name="T34" fmla="*/ 2 w 23"/>
              <a:gd name="T35" fmla="*/ 89 h 140"/>
              <a:gd name="T36" fmla="*/ 2 w 23"/>
              <a:gd name="T37" fmla="*/ 89 h 140"/>
              <a:gd name="T38" fmla="*/ 2 w 23"/>
              <a:gd name="T39" fmla="*/ 89 h 140"/>
              <a:gd name="T40" fmla="*/ 2 w 23"/>
              <a:gd name="T41" fmla="*/ 88 h 140"/>
              <a:gd name="T42" fmla="*/ 2 w 23"/>
              <a:gd name="T43" fmla="*/ 88 h 140"/>
              <a:gd name="T44" fmla="*/ 2 w 23"/>
              <a:gd name="T45" fmla="*/ 88 h 140"/>
              <a:gd name="T46" fmla="*/ 2 w 23"/>
              <a:gd name="T47" fmla="*/ 88 h 140"/>
              <a:gd name="T48" fmla="*/ 2 w 23"/>
              <a:gd name="T49" fmla="*/ 88 h 140"/>
              <a:gd name="T50" fmla="*/ 2 w 23"/>
              <a:gd name="T51" fmla="*/ 88 h 140"/>
              <a:gd name="T52" fmla="*/ 2 w 23"/>
              <a:gd name="T53" fmla="*/ 88 h 140"/>
              <a:gd name="T54" fmla="*/ 2 w 23"/>
              <a:gd name="T55" fmla="*/ 88 h 140"/>
              <a:gd name="T56" fmla="*/ 2 w 23"/>
              <a:gd name="T57" fmla="*/ 88 h 140"/>
              <a:gd name="T58" fmla="*/ 2 w 23"/>
              <a:gd name="T59" fmla="*/ 88 h 140"/>
              <a:gd name="T60" fmla="*/ 2 w 23"/>
              <a:gd name="T61" fmla="*/ 88 h 140"/>
              <a:gd name="T62" fmla="*/ 2 w 23"/>
              <a:gd name="T63" fmla="*/ 88 h 140"/>
              <a:gd name="T64" fmla="*/ 2 w 23"/>
              <a:gd name="T65" fmla="*/ 88 h 140"/>
              <a:gd name="T66" fmla="*/ 2 w 23"/>
              <a:gd name="T67" fmla="*/ 88 h 140"/>
              <a:gd name="T68" fmla="*/ 2 w 23"/>
              <a:gd name="T69" fmla="*/ 88 h 140"/>
              <a:gd name="T70" fmla="*/ 2 w 23"/>
              <a:gd name="T71" fmla="*/ 88 h 140"/>
              <a:gd name="T72" fmla="*/ 2 w 23"/>
              <a:gd name="T73" fmla="*/ 88 h 140"/>
              <a:gd name="T74" fmla="*/ 2 w 23"/>
              <a:gd name="T75" fmla="*/ 88 h 140"/>
              <a:gd name="T76" fmla="*/ 1 w 23"/>
              <a:gd name="T77" fmla="*/ 88 h 140"/>
              <a:gd name="T78" fmla="*/ 1 w 23"/>
              <a:gd name="T79" fmla="*/ 88 h 140"/>
              <a:gd name="T80" fmla="*/ 1 w 23"/>
              <a:gd name="T81" fmla="*/ 88 h 140"/>
              <a:gd name="T82" fmla="*/ 1 w 23"/>
              <a:gd name="T83" fmla="*/ 89 h 140"/>
              <a:gd name="T84" fmla="*/ 1 w 23"/>
              <a:gd name="T85" fmla="*/ 139 h 140"/>
              <a:gd name="T86" fmla="*/ 0 w 23"/>
              <a:gd name="T87" fmla="*/ 67 h 140"/>
              <a:gd name="T88" fmla="*/ 1 w 23"/>
              <a:gd name="T89" fmla="*/ 49 h 140"/>
              <a:gd name="T90" fmla="*/ 3 w 23"/>
              <a:gd name="T91" fmla="*/ 43 h 140"/>
              <a:gd name="T92" fmla="*/ 5 w 23"/>
              <a:gd name="T93" fmla="*/ 39 h 140"/>
              <a:gd name="T94" fmla="*/ 19 w 23"/>
              <a:gd name="T95" fmla="*/ 50 h 140"/>
              <a:gd name="T96" fmla="*/ 22 w 23"/>
              <a:gd name="T97" fmla="*/ 62 h 140"/>
              <a:gd name="T98" fmla="*/ 23 w 23"/>
              <a:gd name="T99" fmla="*/ 67 h 140"/>
              <a:gd name="T100" fmla="*/ 23 w 23"/>
              <a:gd name="T101" fmla="*/ 78 h 140"/>
              <a:gd name="T102" fmla="*/ 16 w 23"/>
              <a:gd name="T103" fmla="*/ 79 h 140"/>
              <a:gd name="T104" fmla="*/ 15 w 23"/>
              <a:gd name="T105" fmla="*/ 63 h 140"/>
              <a:gd name="T106" fmla="*/ 12 w 23"/>
              <a:gd name="T107" fmla="*/ 74 h 140"/>
              <a:gd name="T108" fmla="*/ 0 w 23"/>
              <a:gd name="T109" fmla="*/ 47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" h="140">
                <a:moveTo>
                  <a:pt x="0" y="39"/>
                </a:moveTo>
                <a:cubicBezTo>
                  <a:pt x="5" y="39"/>
                  <a:pt x="9" y="37"/>
                  <a:pt x="12" y="33"/>
                </a:cubicBezTo>
                <a:cubicBezTo>
                  <a:pt x="13" y="31"/>
                  <a:pt x="14" y="30"/>
                  <a:pt x="14" y="28"/>
                </a:cubicBezTo>
                <a:cubicBezTo>
                  <a:pt x="15" y="26"/>
                  <a:pt x="15" y="24"/>
                  <a:pt x="15" y="22"/>
                </a:cubicBezTo>
                <a:cubicBezTo>
                  <a:pt x="13" y="22"/>
                  <a:pt x="10" y="22"/>
                  <a:pt x="8" y="22"/>
                </a:cubicBezTo>
                <a:cubicBezTo>
                  <a:pt x="5" y="21"/>
                  <a:pt x="3" y="20"/>
                  <a:pt x="1" y="18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8"/>
                </a:cubicBezTo>
                <a:cubicBezTo>
                  <a:pt x="1" y="18"/>
                  <a:pt x="0" y="18"/>
                  <a:pt x="0" y="18"/>
                </a:cubicBezTo>
                <a:cubicBezTo>
                  <a:pt x="0" y="39"/>
                  <a:pt x="0" y="39"/>
                  <a:pt x="0" y="39"/>
                </a:cubicBezTo>
                <a:close/>
                <a:moveTo>
                  <a:pt x="0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3" y="0"/>
                  <a:pt x="5" y="0"/>
                  <a:pt x="7" y="1"/>
                </a:cubicBezTo>
                <a:cubicBezTo>
                  <a:pt x="11" y="2"/>
                  <a:pt x="14" y="3"/>
                  <a:pt x="16" y="6"/>
                </a:cubicBezTo>
                <a:cubicBezTo>
                  <a:pt x="18" y="8"/>
                  <a:pt x="20" y="12"/>
                  <a:pt x="20" y="15"/>
                </a:cubicBezTo>
                <a:cubicBezTo>
                  <a:pt x="20" y="16"/>
                  <a:pt x="20" y="16"/>
                  <a:pt x="20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20" y="37"/>
                  <a:pt x="20" y="37"/>
                  <a:pt x="20" y="37"/>
                </a:cubicBezTo>
                <a:cubicBezTo>
                  <a:pt x="10" y="37"/>
                  <a:pt x="10" y="37"/>
                  <a:pt x="10" y="37"/>
                </a:cubicBezTo>
                <a:cubicBezTo>
                  <a:pt x="16" y="33"/>
                  <a:pt x="16" y="27"/>
                  <a:pt x="16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3" y="21"/>
                  <a:pt x="11" y="21"/>
                  <a:pt x="8" y="20"/>
                </a:cubicBezTo>
                <a:cubicBezTo>
                  <a:pt x="6" y="19"/>
                  <a:pt x="4" y="18"/>
                  <a:pt x="3" y="17"/>
                </a:cubicBezTo>
                <a:cubicBezTo>
                  <a:pt x="2" y="16"/>
                  <a:pt x="2" y="15"/>
                  <a:pt x="2" y="15"/>
                </a:cubicBezTo>
                <a:cubicBezTo>
                  <a:pt x="2" y="15"/>
                  <a:pt x="2" y="15"/>
                  <a:pt x="2" y="15"/>
                </a:cubicBezTo>
                <a:cubicBezTo>
                  <a:pt x="2" y="14"/>
                  <a:pt x="2" y="14"/>
                  <a:pt x="2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2" y="14"/>
                  <a:pt x="1" y="14"/>
                  <a:pt x="1" y="14"/>
                </a:cubicBezTo>
                <a:cubicBezTo>
                  <a:pt x="1" y="14"/>
                  <a:pt x="0" y="14"/>
                  <a:pt x="0" y="1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12" y="74"/>
                </a:moveTo>
                <a:cubicBezTo>
                  <a:pt x="17" y="88"/>
                  <a:pt x="12" y="97"/>
                  <a:pt x="10" y="111"/>
                </a:cubicBezTo>
                <a:cubicBezTo>
                  <a:pt x="10" y="116"/>
                  <a:pt x="11" y="128"/>
                  <a:pt x="10" y="136"/>
                </a:cubicBezTo>
                <a:cubicBezTo>
                  <a:pt x="10" y="136"/>
                  <a:pt x="11" y="137"/>
                  <a:pt x="11" y="138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40"/>
                  <a:pt x="11" y="140"/>
                  <a:pt x="11" y="140"/>
                </a:cubicBezTo>
                <a:cubicBezTo>
                  <a:pt x="2" y="140"/>
                  <a:pt x="2" y="140"/>
                  <a:pt x="2" y="140"/>
                </a:cubicBezTo>
                <a:cubicBezTo>
                  <a:pt x="2" y="140"/>
                  <a:pt x="2" y="140"/>
                  <a:pt x="2" y="139"/>
                </a:cubicBezTo>
                <a:cubicBezTo>
                  <a:pt x="2" y="138"/>
                  <a:pt x="2" y="138"/>
                  <a:pt x="2" y="138"/>
                </a:cubicBezTo>
                <a:cubicBezTo>
                  <a:pt x="2" y="138"/>
                  <a:pt x="2" y="137"/>
                  <a:pt x="2" y="137"/>
                </a:cubicBezTo>
                <a:cubicBezTo>
                  <a:pt x="2" y="120"/>
                  <a:pt x="2" y="106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2" y="88"/>
                  <a:pt x="2" y="88"/>
                  <a:pt x="2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8"/>
                </a:cubicBezTo>
                <a:cubicBezTo>
                  <a:pt x="1" y="88"/>
                  <a:pt x="1" y="88"/>
                  <a:pt x="1" y="89"/>
                </a:cubicBezTo>
                <a:cubicBezTo>
                  <a:pt x="1" y="136"/>
                  <a:pt x="1" y="136"/>
                  <a:pt x="1" y="136"/>
                </a:cubicBezTo>
                <a:cubicBezTo>
                  <a:pt x="1" y="136"/>
                  <a:pt x="1" y="137"/>
                  <a:pt x="1" y="138"/>
                </a:cubicBezTo>
                <a:cubicBezTo>
                  <a:pt x="1" y="139"/>
                  <a:pt x="1" y="139"/>
                  <a:pt x="1" y="139"/>
                </a:cubicBezTo>
                <a:cubicBezTo>
                  <a:pt x="1" y="140"/>
                  <a:pt x="1" y="140"/>
                  <a:pt x="1" y="140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7"/>
                  <a:pt x="0" y="67"/>
                  <a:pt x="0" y="67"/>
                </a:cubicBezTo>
                <a:cubicBezTo>
                  <a:pt x="1" y="68"/>
                  <a:pt x="1" y="68"/>
                  <a:pt x="2" y="66"/>
                </a:cubicBezTo>
                <a:cubicBezTo>
                  <a:pt x="3" y="65"/>
                  <a:pt x="3" y="65"/>
                  <a:pt x="3" y="64"/>
                </a:cubicBezTo>
                <a:cubicBezTo>
                  <a:pt x="1" y="49"/>
                  <a:pt x="1" y="49"/>
                  <a:pt x="1" y="49"/>
                </a:cubicBezTo>
                <a:cubicBezTo>
                  <a:pt x="1" y="48"/>
                  <a:pt x="1" y="48"/>
                  <a:pt x="2" y="47"/>
                </a:cubicBezTo>
                <a:cubicBezTo>
                  <a:pt x="3" y="45"/>
                  <a:pt x="3" y="45"/>
                  <a:pt x="3" y="45"/>
                </a:cubicBezTo>
                <a:cubicBezTo>
                  <a:pt x="4" y="44"/>
                  <a:pt x="4" y="44"/>
                  <a:pt x="3" y="43"/>
                </a:cubicBezTo>
                <a:cubicBezTo>
                  <a:pt x="2" y="42"/>
                  <a:pt x="1" y="42"/>
                  <a:pt x="0" y="42"/>
                </a:cubicBezTo>
                <a:cubicBezTo>
                  <a:pt x="0" y="40"/>
                  <a:pt x="0" y="40"/>
                  <a:pt x="0" y="40"/>
                </a:cubicBezTo>
                <a:cubicBezTo>
                  <a:pt x="2" y="40"/>
                  <a:pt x="4" y="40"/>
                  <a:pt x="5" y="39"/>
                </a:cubicBezTo>
                <a:cubicBezTo>
                  <a:pt x="5" y="39"/>
                  <a:pt x="5" y="39"/>
                  <a:pt x="5" y="39"/>
                </a:cubicBezTo>
                <a:cubicBezTo>
                  <a:pt x="7" y="41"/>
                  <a:pt x="7" y="41"/>
                  <a:pt x="7" y="41"/>
                </a:cubicBezTo>
                <a:cubicBezTo>
                  <a:pt x="15" y="44"/>
                  <a:pt x="16" y="43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3"/>
                </a:cubicBezTo>
                <a:cubicBezTo>
                  <a:pt x="23" y="67"/>
                  <a:pt x="23" y="67"/>
                  <a:pt x="23" y="67"/>
                </a:cubicBezTo>
                <a:cubicBezTo>
                  <a:pt x="23" y="67"/>
                  <a:pt x="23" y="67"/>
                  <a:pt x="23" y="67"/>
                </a:cubicBezTo>
                <a:cubicBezTo>
                  <a:pt x="23" y="76"/>
                  <a:pt x="23" y="76"/>
                  <a:pt x="23" y="76"/>
                </a:cubicBezTo>
                <a:cubicBezTo>
                  <a:pt x="23" y="77"/>
                  <a:pt x="23" y="77"/>
                  <a:pt x="23" y="77"/>
                </a:cubicBezTo>
                <a:cubicBezTo>
                  <a:pt x="23" y="78"/>
                  <a:pt x="23" y="78"/>
                  <a:pt x="23" y="78"/>
                </a:cubicBezTo>
                <a:cubicBezTo>
                  <a:pt x="23" y="80"/>
                  <a:pt x="22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17" y="82"/>
                  <a:pt x="16" y="81"/>
                  <a:pt x="16" y="79"/>
                </a:cubicBezTo>
                <a:cubicBezTo>
                  <a:pt x="15" y="77"/>
                  <a:pt x="15" y="77"/>
                  <a:pt x="15" y="77"/>
                </a:cubicBezTo>
                <a:cubicBezTo>
                  <a:pt x="15" y="77"/>
                  <a:pt x="15" y="77"/>
                  <a:pt x="15" y="77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7"/>
                  <a:pt x="9" y="62"/>
                  <a:pt x="10" y="64"/>
                </a:cubicBezTo>
                <a:cubicBezTo>
                  <a:pt x="10" y="67"/>
                  <a:pt x="11" y="70"/>
                  <a:pt x="12" y="74"/>
                </a:cubicBezTo>
                <a:close/>
                <a:moveTo>
                  <a:pt x="0" y="50"/>
                </a:move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1" y="48"/>
                  <a:pt x="0" y="47"/>
                </a:cubicBezTo>
                <a:lnTo>
                  <a:pt x="0" y="5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1"/>
          <p:cNvSpPr>
            <a:spLocks noEditPoints="1"/>
          </p:cNvSpPr>
          <p:nvPr/>
        </p:nvSpPr>
        <p:spPr bwMode="auto">
          <a:xfrm>
            <a:off x="8039100" y="2392363"/>
            <a:ext cx="95250" cy="615950"/>
          </a:xfrm>
          <a:custGeom>
            <a:avLst/>
            <a:gdLst>
              <a:gd name="T0" fmla="*/ 22 w 22"/>
              <a:gd name="T1" fmla="*/ 39 h 140"/>
              <a:gd name="T2" fmla="*/ 22 w 22"/>
              <a:gd name="T3" fmla="*/ 17 h 140"/>
              <a:gd name="T4" fmla="*/ 17 w 22"/>
              <a:gd name="T5" fmla="*/ 21 h 140"/>
              <a:gd name="T6" fmla="*/ 9 w 22"/>
              <a:gd name="T7" fmla="*/ 28 h 140"/>
              <a:gd name="T8" fmla="*/ 22 w 22"/>
              <a:gd name="T9" fmla="*/ 0 h 140"/>
              <a:gd name="T10" fmla="*/ 22 w 22"/>
              <a:gd name="T11" fmla="*/ 14 h 140"/>
              <a:gd name="T12" fmla="*/ 21 w 22"/>
              <a:gd name="T13" fmla="*/ 15 h 140"/>
              <a:gd name="T14" fmla="*/ 21 w 22"/>
              <a:gd name="T15" fmla="*/ 17 h 140"/>
              <a:gd name="T16" fmla="*/ 17 w 22"/>
              <a:gd name="T17" fmla="*/ 19 h 140"/>
              <a:gd name="T18" fmla="*/ 8 w 22"/>
              <a:gd name="T19" fmla="*/ 19 h 140"/>
              <a:gd name="T20" fmla="*/ 13 w 22"/>
              <a:gd name="T21" fmla="*/ 37 h 140"/>
              <a:gd name="T22" fmla="*/ 3 w 22"/>
              <a:gd name="T23" fmla="*/ 16 h 140"/>
              <a:gd name="T24" fmla="*/ 7 w 22"/>
              <a:gd name="T25" fmla="*/ 6 h 140"/>
              <a:gd name="T26" fmla="*/ 22 w 22"/>
              <a:gd name="T27" fmla="*/ 0 h 140"/>
              <a:gd name="T28" fmla="*/ 22 w 22"/>
              <a:gd name="T29" fmla="*/ 0 h 140"/>
              <a:gd name="T30" fmla="*/ 22 w 22"/>
              <a:gd name="T31" fmla="*/ 0 h 140"/>
              <a:gd name="T32" fmla="*/ 22 w 22"/>
              <a:gd name="T33" fmla="*/ 40 h 140"/>
              <a:gd name="T34" fmla="*/ 20 w 22"/>
              <a:gd name="T35" fmla="*/ 43 h 140"/>
              <a:gd name="T36" fmla="*/ 21 w 22"/>
              <a:gd name="T37" fmla="*/ 47 h 140"/>
              <a:gd name="T38" fmla="*/ 20 w 22"/>
              <a:gd name="T39" fmla="*/ 64 h 140"/>
              <a:gd name="T40" fmla="*/ 22 w 22"/>
              <a:gd name="T41" fmla="*/ 67 h 140"/>
              <a:gd name="T42" fmla="*/ 22 w 22"/>
              <a:gd name="T43" fmla="*/ 89 h 140"/>
              <a:gd name="T44" fmla="*/ 22 w 22"/>
              <a:gd name="T45" fmla="*/ 137 h 140"/>
              <a:gd name="T46" fmla="*/ 14 w 22"/>
              <a:gd name="T47" fmla="*/ 140 h 140"/>
              <a:gd name="T48" fmla="*/ 13 w 22"/>
              <a:gd name="T49" fmla="*/ 138 h 140"/>
              <a:gd name="T50" fmla="*/ 15 w 22"/>
              <a:gd name="T51" fmla="*/ 136 h 140"/>
              <a:gd name="T52" fmla="*/ 11 w 22"/>
              <a:gd name="T53" fmla="*/ 74 h 140"/>
              <a:gd name="T54" fmla="*/ 11 w 22"/>
              <a:gd name="T55" fmla="*/ 55 h 140"/>
              <a:gd name="T56" fmla="*/ 8 w 22"/>
              <a:gd name="T57" fmla="*/ 77 h 140"/>
              <a:gd name="T58" fmla="*/ 4 w 22"/>
              <a:gd name="T59" fmla="*/ 82 h 140"/>
              <a:gd name="T60" fmla="*/ 0 w 22"/>
              <a:gd name="T61" fmla="*/ 78 h 140"/>
              <a:gd name="T62" fmla="*/ 0 w 22"/>
              <a:gd name="T63" fmla="*/ 76 h 140"/>
              <a:gd name="T64" fmla="*/ 1 w 22"/>
              <a:gd name="T65" fmla="*/ 67 h 140"/>
              <a:gd name="T66" fmla="*/ 1 w 22"/>
              <a:gd name="T67" fmla="*/ 62 h 140"/>
              <a:gd name="T68" fmla="*/ 5 w 22"/>
              <a:gd name="T69" fmla="*/ 50 h 140"/>
              <a:gd name="T70" fmla="*/ 16 w 22"/>
              <a:gd name="T71" fmla="*/ 41 h 140"/>
              <a:gd name="T72" fmla="*/ 22 w 22"/>
              <a:gd name="T73" fmla="*/ 40 h 140"/>
              <a:gd name="T74" fmla="*/ 22 w 22"/>
              <a:gd name="T75" fmla="*/ 49 h 140"/>
              <a:gd name="T76" fmla="*/ 22 w 22"/>
              <a:gd name="T77" fmla="*/ 47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" h="140">
                <a:moveTo>
                  <a:pt x="11" y="33"/>
                </a:moveTo>
                <a:cubicBezTo>
                  <a:pt x="14" y="37"/>
                  <a:pt x="18" y="39"/>
                  <a:pt x="22" y="39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8"/>
                </a:cubicBezTo>
                <a:cubicBezTo>
                  <a:pt x="21" y="19"/>
                  <a:pt x="20" y="20"/>
                  <a:pt x="17" y="21"/>
                </a:cubicBezTo>
                <a:cubicBezTo>
                  <a:pt x="15" y="22"/>
                  <a:pt x="13" y="22"/>
                  <a:pt x="8" y="21"/>
                </a:cubicBezTo>
                <a:cubicBezTo>
                  <a:pt x="8" y="23"/>
                  <a:pt x="8" y="26"/>
                  <a:pt x="9" y="28"/>
                </a:cubicBezTo>
                <a:cubicBezTo>
                  <a:pt x="9" y="30"/>
                  <a:pt x="10" y="31"/>
                  <a:pt x="11" y="33"/>
                </a:cubicBezTo>
                <a:close/>
                <a:moveTo>
                  <a:pt x="22" y="0"/>
                </a:moveTo>
                <a:cubicBezTo>
                  <a:pt x="22" y="14"/>
                  <a:pt x="22" y="14"/>
                  <a:pt x="22" y="14"/>
                </a:cubicBezTo>
                <a:cubicBezTo>
                  <a:pt x="22" y="14"/>
                  <a:pt x="22" y="14"/>
                  <a:pt x="22" y="14"/>
                </a:cubicBezTo>
                <a:cubicBezTo>
                  <a:pt x="22" y="14"/>
                  <a:pt x="21" y="14"/>
                  <a:pt x="21" y="14"/>
                </a:cubicBezTo>
                <a:cubicBezTo>
                  <a:pt x="21" y="15"/>
                  <a:pt x="21" y="15"/>
                  <a:pt x="21" y="15"/>
                </a:cubicBezTo>
                <a:cubicBezTo>
                  <a:pt x="21" y="16"/>
                  <a:pt x="21" y="16"/>
                  <a:pt x="21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7"/>
                  <a:pt x="20" y="17"/>
                </a:cubicBezTo>
                <a:cubicBezTo>
                  <a:pt x="20" y="18"/>
                  <a:pt x="19" y="19"/>
                  <a:pt x="17" y="19"/>
                </a:cubicBezTo>
                <a:cubicBezTo>
                  <a:pt x="15" y="20"/>
                  <a:pt x="12" y="20"/>
                  <a:pt x="8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7" y="19"/>
                  <a:pt x="7" y="20"/>
                  <a:pt x="7" y="20"/>
                </a:cubicBezTo>
                <a:cubicBezTo>
                  <a:pt x="7" y="26"/>
                  <a:pt x="7" y="33"/>
                  <a:pt x="13" y="37"/>
                </a:cubicBezTo>
                <a:cubicBezTo>
                  <a:pt x="3" y="37"/>
                  <a:pt x="3" y="37"/>
                  <a:pt x="3" y="37"/>
                </a:cubicBezTo>
                <a:cubicBezTo>
                  <a:pt x="3" y="16"/>
                  <a:pt x="3" y="16"/>
                  <a:pt x="3" y="16"/>
                </a:cubicBezTo>
                <a:cubicBezTo>
                  <a:pt x="3" y="16"/>
                  <a:pt x="3" y="16"/>
                  <a:pt x="3" y="16"/>
                </a:cubicBezTo>
                <a:cubicBezTo>
                  <a:pt x="3" y="12"/>
                  <a:pt x="5" y="9"/>
                  <a:pt x="7" y="6"/>
                </a:cubicBezTo>
                <a:cubicBezTo>
                  <a:pt x="10" y="3"/>
                  <a:pt x="13" y="2"/>
                  <a:pt x="17" y="1"/>
                </a:cubicBezTo>
                <a:cubicBezTo>
                  <a:pt x="19" y="1"/>
                  <a:pt x="20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lose/>
                <a:moveTo>
                  <a:pt x="22" y="40"/>
                </a:moveTo>
                <a:cubicBezTo>
                  <a:pt x="22" y="42"/>
                  <a:pt x="22" y="42"/>
                  <a:pt x="22" y="42"/>
                </a:cubicBezTo>
                <a:cubicBezTo>
                  <a:pt x="22" y="42"/>
                  <a:pt x="21" y="42"/>
                  <a:pt x="20" y="43"/>
                </a:cubicBezTo>
                <a:cubicBezTo>
                  <a:pt x="19" y="43"/>
                  <a:pt x="19" y="43"/>
                  <a:pt x="20" y="45"/>
                </a:cubicBezTo>
                <a:cubicBezTo>
                  <a:pt x="21" y="47"/>
                  <a:pt x="21" y="47"/>
                  <a:pt x="21" y="47"/>
                </a:cubicBezTo>
                <a:cubicBezTo>
                  <a:pt x="22" y="48"/>
                  <a:pt x="22" y="48"/>
                  <a:pt x="21" y="49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65"/>
                  <a:pt x="20" y="65"/>
                  <a:pt x="20" y="66"/>
                </a:cubicBezTo>
                <a:cubicBezTo>
                  <a:pt x="21" y="68"/>
                  <a:pt x="22" y="68"/>
                  <a:pt x="22" y="67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9"/>
                </a:cubicBezTo>
                <a:cubicBezTo>
                  <a:pt x="22" y="136"/>
                  <a:pt x="22" y="136"/>
                  <a:pt x="22" y="136"/>
                </a:cubicBezTo>
                <a:cubicBezTo>
                  <a:pt x="22" y="136"/>
                  <a:pt x="22" y="137"/>
                  <a:pt x="22" y="137"/>
                </a:cubicBezTo>
                <a:cubicBezTo>
                  <a:pt x="22" y="140"/>
                  <a:pt x="22" y="140"/>
                  <a:pt x="22" y="140"/>
                </a:cubicBezTo>
                <a:cubicBezTo>
                  <a:pt x="14" y="140"/>
                  <a:pt x="14" y="140"/>
                  <a:pt x="14" y="140"/>
                </a:cubicBezTo>
                <a:cubicBezTo>
                  <a:pt x="14" y="140"/>
                  <a:pt x="13" y="140"/>
                  <a:pt x="13" y="139"/>
                </a:cubicBezTo>
                <a:cubicBezTo>
                  <a:pt x="13" y="138"/>
                  <a:pt x="13" y="138"/>
                  <a:pt x="13" y="138"/>
                </a:cubicBezTo>
                <a:cubicBezTo>
                  <a:pt x="13" y="137"/>
                  <a:pt x="14" y="136"/>
                  <a:pt x="15" y="136"/>
                </a:cubicBezTo>
                <a:cubicBezTo>
                  <a:pt x="15" y="136"/>
                  <a:pt x="15" y="136"/>
                  <a:pt x="15" y="136"/>
                </a:cubicBezTo>
                <a:cubicBezTo>
                  <a:pt x="13" y="128"/>
                  <a:pt x="14" y="116"/>
                  <a:pt x="13" y="111"/>
                </a:cubicBezTo>
                <a:cubicBezTo>
                  <a:pt x="11" y="97"/>
                  <a:pt x="7" y="88"/>
                  <a:pt x="11" y="74"/>
                </a:cubicBezTo>
                <a:cubicBezTo>
                  <a:pt x="13" y="70"/>
                  <a:pt x="13" y="67"/>
                  <a:pt x="14" y="63"/>
                </a:cubicBezTo>
                <a:cubicBezTo>
                  <a:pt x="14" y="62"/>
                  <a:pt x="13" y="58"/>
                  <a:pt x="11" y="55"/>
                </a:cubicBezTo>
                <a:cubicBezTo>
                  <a:pt x="9" y="63"/>
                  <a:pt x="9" y="63"/>
                  <a:pt x="9" y="63"/>
                </a:cubicBezTo>
                <a:cubicBezTo>
                  <a:pt x="8" y="77"/>
                  <a:pt x="8" y="77"/>
                  <a:pt x="8" y="77"/>
                </a:cubicBezTo>
                <a:cubicBezTo>
                  <a:pt x="8" y="79"/>
                  <a:pt x="8" y="79"/>
                  <a:pt x="8" y="79"/>
                </a:cubicBezTo>
                <a:cubicBezTo>
                  <a:pt x="8" y="81"/>
                  <a:pt x="6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2" y="82"/>
                  <a:pt x="0" y="80"/>
                  <a:pt x="0" y="78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6"/>
                  <a:pt x="0" y="76"/>
                  <a:pt x="0" y="76"/>
                </a:cubicBezTo>
                <a:cubicBezTo>
                  <a:pt x="1" y="67"/>
                  <a:pt x="1" y="67"/>
                  <a:pt x="1" y="67"/>
                </a:cubicBezTo>
                <a:cubicBezTo>
                  <a:pt x="1" y="67"/>
                  <a:pt x="1" y="67"/>
                  <a:pt x="1" y="67"/>
                </a:cubicBezTo>
                <a:cubicBezTo>
                  <a:pt x="1" y="63"/>
                  <a:pt x="1" y="63"/>
                  <a:pt x="1" y="63"/>
                </a:cubicBezTo>
                <a:cubicBezTo>
                  <a:pt x="1" y="62"/>
                  <a:pt x="1" y="62"/>
                  <a:pt x="1" y="62"/>
                </a:cubicBezTo>
                <a:cubicBezTo>
                  <a:pt x="1" y="62"/>
                  <a:pt x="1" y="62"/>
                  <a:pt x="1" y="62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7" y="43"/>
                  <a:pt x="8" y="44"/>
                  <a:pt x="16" y="41"/>
                </a:cubicBezTo>
                <a:cubicBezTo>
                  <a:pt x="18" y="39"/>
                  <a:pt x="18" y="39"/>
                  <a:pt x="18" y="39"/>
                </a:cubicBezTo>
                <a:cubicBezTo>
                  <a:pt x="19" y="40"/>
                  <a:pt x="21" y="40"/>
                  <a:pt x="22" y="40"/>
                </a:cubicBezTo>
                <a:close/>
                <a:moveTo>
                  <a:pt x="22" y="47"/>
                </a:moveTo>
                <a:cubicBezTo>
                  <a:pt x="22" y="48"/>
                  <a:pt x="22" y="48"/>
                  <a:pt x="22" y="49"/>
                </a:cubicBezTo>
                <a:cubicBezTo>
                  <a:pt x="22" y="50"/>
                  <a:pt x="22" y="50"/>
                  <a:pt x="22" y="50"/>
                </a:cubicBezTo>
                <a:lnTo>
                  <a:pt x="22" y="47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2"/>
          <p:cNvSpPr>
            <a:spLocks noEditPoints="1"/>
          </p:cNvSpPr>
          <p:nvPr/>
        </p:nvSpPr>
        <p:spPr bwMode="auto">
          <a:xfrm>
            <a:off x="1252538" y="2986088"/>
            <a:ext cx="3092450" cy="966788"/>
          </a:xfrm>
          <a:custGeom>
            <a:avLst/>
            <a:gdLst>
              <a:gd name="T0" fmla="*/ 234 w 703"/>
              <a:gd name="T1" fmla="*/ 2 h 219"/>
              <a:gd name="T2" fmla="*/ 163 w 703"/>
              <a:gd name="T3" fmla="*/ 9 h 219"/>
              <a:gd name="T4" fmla="*/ 155 w 703"/>
              <a:gd name="T5" fmla="*/ 12 h 219"/>
              <a:gd name="T6" fmla="*/ 149 w 703"/>
              <a:gd name="T7" fmla="*/ 27 h 219"/>
              <a:gd name="T8" fmla="*/ 193 w 703"/>
              <a:gd name="T9" fmla="*/ 41 h 219"/>
              <a:gd name="T10" fmla="*/ 271 w 703"/>
              <a:gd name="T11" fmla="*/ 31 h 219"/>
              <a:gd name="T12" fmla="*/ 277 w 703"/>
              <a:gd name="T13" fmla="*/ 27 h 219"/>
              <a:gd name="T14" fmla="*/ 280 w 703"/>
              <a:gd name="T15" fmla="*/ 20 h 219"/>
              <a:gd name="T16" fmla="*/ 266 w 703"/>
              <a:gd name="T17" fmla="*/ 6 h 219"/>
              <a:gd name="T18" fmla="*/ 702 w 703"/>
              <a:gd name="T19" fmla="*/ 31 h 219"/>
              <a:gd name="T20" fmla="*/ 690 w 703"/>
              <a:gd name="T21" fmla="*/ 17 h 219"/>
              <a:gd name="T22" fmla="*/ 632 w 703"/>
              <a:gd name="T23" fmla="*/ 8 h 219"/>
              <a:gd name="T24" fmla="*/ 619 w 703"/>
              <a:gd name="T25" fmla="*/ 8 h 219"/>
              <a:gd name="T26" fmla="*/ 576 w 703"/>
              <a:gd name="T27" fmla="*/ 19 h 219"/>
              <a:gd name="T28" fmla="*/ 572 w 703"/>
              <a:gd name="T29" fmla="*/ 29 h 219"/>
              <a:gd name="T30" fmla="*/ 574 w 703"/>
              <a:gd name="T31" fmla="*/ 32 h 219"/>
              <a:gd name="T32" fmla="*/ 639 w 703"/>
              <a:gd name="T33" fmla="*/ 49 h 219"/>
              <a:gd name="T34" fmla="*/ 655 w 703"/>
              <a:gd name="T35" fmla="*/ 48 h 219"/>
              <a:gd name="T36" fmla="*/ 700 w 703"/>
              <a:gd name="T37" fmla="*/ 35 h 219"/>
              <a:gd name="T38" fmla="*/ 702 w 703"/>
              <a:gd name="T39" fmla="*/ 31 h 219"/>
              <a:gd name="T40" fmla="*/ 642 w 703"/>
              <a:gd name="T41" fmla="*/ 63 h 219"/>
              <a:gd name="T42" fmla="*/ 581 w 703"/>
              <a:gd name="T43" fmla="*/ 53 h 219"/>
              <a:gd name="T44" fmla="*/ 551 w 703"/>
              <a:gd name="T45" fmla="*/ 52 h 219"/>
              <a:gd name="T46" fmla="*/ 531 w 703"/>
              <a:gd name="T47" fmla="*/ 54 h 219"/>
              <a:gd name="T48" fmla="*/ 487 w 703"/>
              <a:gd name="T49" fmla="*/ 61 h 219"/>
              <a:gd name="T50" fmla="*/ 486 w 703"/>
              <a:gd name="T51" fmla="*/ 81 h 219"/>
              <a:gd name="T52" fmla="*/ 540 w 703"/>
              <a:gd name="T53" fmla="*/ 109 h 219"/>
              <a:gd name="T54" fmla="*/ 576 w 703"/>
              <a:gd name="T55" fmla="*/ 111 h 219"/>
              <a:gd name="T56" fmla="*/ 623 w 703"/>
              <a:gd name="T57" fmla="*/ 101 h 219"/>
              <a:gd name="T58" fmla="*/ 641 w 703"/>
              <a:gd name="T59" fmla="*/ 81 h 219"/>
              <a:gd name="T60" fmla="*/ 567 w 703"/>
              <a:gd name="T61" fmla="*/ 166 h 219"/>
              <a:gd name="T62" fmla="*/ 505 w 703"/>
              <a:gd name="T63" fmla="*/ 212 h 219"/>
              <a:gd name="T64" fmla="*/ 348 w 703"/>
              <a:gd name="T65" fmla="*/ 199 h 219"/>
              <a:gd name="T66" fmla="*/ 315 w 703"/>
              <a:gd name="T67" fmla="*/ 161 h 219"/>
              <a:gd name="T68" fmla="*/ 316 w 703"/>
              <a:gd name="T69" fmla="*/ 141 h 219"/>
              <a:gd name="T70" fmla="*/ 327 w 703"/>
              <a:gd name="T71" fmla="*/ 139 h 219"/>
              <a:gd name="T72" fmla="*/ 340 w 703"/>
              <a:gd name="T73" fmla="*/ 130 h 219"/>
              <a:gd name="T74" fmla="*/ 448 w 703"/>
              <a:gd name="T75" fmla="*/ 109 h 219"/>
              <a:gd name="T76" fmla="*/ 448 w 703"/>
              <a:gd name="T77" fmla="*/ 109 h 219"/>
              <a:gd name="T78" fmla="*/ 495 w 703"/>
              <a:gd name="T79" fmla="*/ 115 h 219"/>
              <a:gd name="T80" fmla="*/ 568 w 703"/>
              <a:gd name="T81" fmla="*/ 146 h 219"/>
              <a:gd name="T82" fmla="*/ 214 w 703"/>
              <a:gd name="T83" fmla="*/ 124 h 219"/>
              <a:gd name="T84" fmla="*/ 67 w 703"/>
              <a:gd name="T85" fmla="*/ 108 h 219"/>
              <a:gd name="T86" fmla="*/ 29 w 703"/>
              <a:gd name="T87" fmla="*/ 120 h 219"/>
              <a:gd name="T88" fmla="*/ 5 w 703"/>
              <a:gd name="T89" fmla="*/ 138 h 219"/>
              <a:gd name="T90" fmla="*/ 11 w 703"/>
              <a:gd name="T91" fmla="*/ 171 h 219"/>
              <a:gd name="T92" fmla="*/ 187 w 703"/>
              <a:gd name="T93" fmla="*/ 185 h 219"/>
              <a:gd name="T94" fmla="*/ 220 w 703"/>
              <a:gd name="T95" fmla="*/ 168 h 219"/>
              <a:gd name="T96" fmla="*/ 220 w 703"/>
              <a:gd name="T97" fmla="*/ 168 h 219"/>
              <a:gd name="T98" fmla="*/ 220 w 703"/>
              <a:gd name="T99" fmla="*/ 168 h 219"/>
              <a:gd name="T100" fmla="*/ 229 w 703"/>
              <a:gd name="T101" fmla="*/ 139 h 219"/>
              <a:gd name="T102" fmla="*/ 373 w 703"/>
              <a:gd name="T103" fmla="*/ 58 h 219"/>
              <a:gd name="T104" fmla="*/ 263 w 703"/>
              <a:gd name="T105" fmla="*/ 60 h 219"/>
              <a:gd name="T106" fmla="*/ 245 w 703"/>
              <a:gd name="T107" fmla="*/ 70 h 219"/>
              <a:gd name="T108" fmla="*/ 241 w 703"/>
              <a:gd name="T109" fmla="*/ 77 h 219"/>
              <a:gd name="T110" fmla="*/ 243 w 703"/>
              <a:gd name="T111" fmla="*/ 90 h 219"/>
              <a:gd name="T112" fmla="*/ 302 w 703"/>
              <a:gd name="T113" fmla="*/ 109 h 219"/>
              <a:gd name="T114" fmla="*/ 392 w 703"/>
              <a:gd name="T115" fmla="*/ 91 h 219"/>
              <a:gd name="T116" fmla="*/ 397 w 703"/>
              <a:gd name="T117" fmla="*/ 84 h 219"/>
              <a:gd name="T118" fmla="*/ 397 w 703"/>
              <a:gd name="T119" fmla="*/ 84 h 219"/>
              <a:gd name="T120" fmla="*/ 397 w 703"/>
              <a:gd name="T121" fmla="*/ 80 h 219"/>
              <a:gd name="T122" fmla="*/ 397 w 703"/>
              <a:gd name="T123" fmla="*/ 80 h 219"/>
              <a:gd name="T124" fmla="*/ 373 w 703"/>
              <a:gd name="T125" fmla="*/ 5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03" h="219">
                <a:moveTo>
                  <a:pt x="268" y="9"/>
                </a:moveTo>
                <a:cubicBezTo>
                  <a:pt x="261" y="5"/>
                  <a:pt x="249" y="3"/>
                  <a:pt x="234" y="2"/>
                </a:cubicBezTo>
                <a:cubicBezTo>
                  <a:pt x="212" y="0"/>
                  <a:pt x="189" y="2"/>
                  <a:pt x="172" y="6"/>
                </a:cubicBezTo>
                <a:cubicBezTo>
                  <a:pt x="169" y="7"/>
                  <a:pt x="166" y="8"/>
                  <a:pt x="163" y="9"/>
                </a:cubicBezTo>
                <a:cubicBezTo>
                  <a:pt x="160" y="10"/>
                  <a:pt x="157" y="11"/>
                  <a:pt x="155" y="12"/>
                </a:cubicBezTo>
                <a:cubicBezTo>
                  <a:pt x="155" y="12"/>
                  <a:pt x="155" y="12"/>
                  <a:pt x="155" y="12"/>
                </a:cubicBezTo>
                <a:cubicBezTo>
                  <a:pt x="152" y="14"/>
                  <a:pt x="150" y="16"/>
                  <a:pt x="149" y="18"/>
                </a:cubicBezTo>
                <a:cubicBezTo>
                  <a:pt x="147" y="21"/>
                  <a:pt x="148" y="24"/>
                  <a:pt x="149" y="27"/>
                </a:cubicBezTo>
                <a:cubicBezTo>
                  <a:pt x="151" y="29"/>
                  <a:pt x="153" y="31"/>
                  <a:pt x="156" y="32"/>
                </a:cubicBezTo>
                <a:cubicBezTo>
                  <a:pt x="163" y="36"/>
                  <a:pt x="176" y="39"/>
                  <a:pt x="193" y="41"/>
                </a:cubicBezTo>
                <a:cubicBezTo>
                  <a:pt x="220" y="43"/>
                  <a:pt x="246" y="40"/>
                  <a:pt x="263" y="35"/>
                </a:cubicBezTo>
                <a:cubicBezTo>
                  <a:pt x="266" y="34"/>
                  <a:pt x="269" y="33"/>
                  <a:pt x="271" y="31"/>
                </a:cubicBezTo>
                <a:cubicBezTo>
                  <a:pt x="274" y="30"/>
                  <a:pt x="276" y="29"/>
                  <a:pt x="277" y="27"/>
                </a:cubicBezTo>
                <a:cubicBezTo>
                  <a:pt x="277" y="27"/>
                  <a:pt x="277" y="27"/>
                  <a:pt x="277" y="27"/>
                </a:cubicBezTo>
                <a:cubicBezTo>
                  <a:pt x="278" y="26"/>
                  <a:pt x="279" y="24"/>
                  <a:pt x="280" y="23"/>
                </a:cubicBezTo>
                <a:cubicBezTo>
                  <a:pt x="280" y="22"/>
                  <a:pt x="280" y="21"/>
                  <a:pt x="280" y="20"/>
                </a:cubicBezTo>
                <a:cubicBezTo>
                  <a:pt x="281" y="2"/>
                  <a:pt x="281" y="2"/>
                  <a:pt x="281" y="2"/>
                </a:cubicBezTo>
                <a:cubicBezTo>
                  <a:pt x="266" y="6"/>
                  <a:pt x="266" y="6"/>
                  <a:pt x="266" y="6"/>
                </a:cubicBezTo>
                <a:cubicBezTo>
                  <a:pt x="268" y="9"/>
                  <a:pt x="268" y="9"/>
                  <a:pt x="268" y="9"/>
                </a:cubicBezTo>
                <a:close/>
                <a:moveTo>
                  <a:pt x="702" y="31"/>
                </a:moveTo>
                <a:cubicBezTo>
                  <a:pt x="703" y="11"/>
                  <a:pt x="703" y="11"/>
                  <a:pt x="703" y="11"/>
                </a:cubicBezTo>
                <a:cubicBezTo>
                  <a:pt x="690" y="17"/>
                  <a:pt x="690" y="17"/>
                  <a:pt x="690" y="17"/>
                </a:cubicBezTo>
                <a:cubicBezTo>
                  <a:pt x="679" y="13"/>
                  <a:pt x="663" y="10"/>
                  <a:pt x="645" y="9"/>
                </a:cubicBezTo>
                <a:cubicBezTo>
                  <a:pt x="641" y="8"/>
                  <a:pt x="637" y="8"/>
                  <a:pt x="632" y="8"/>
                </a:cubicBezTo>
                <a:cubicBezTo>
                  <a:pt x="628" y="8"/>
                  <a:pt x="624" y="8"/>
                  <a:pt x="620" y="8"/>
                </a:cubicBezTo>
                <a:cubicBezTo>
                  <a:pt x="619" y="8"/>
                  <a:pt x="619" y="8"/>
                  <a:pt x="619" y="8"/>
                </a:cubicBezTo>
                <a:cubicBezTo>
                  <a:pt x="606" y="9"/>
                  <a:pt x="594" y="11"/>
                  <a:pt x="586" y="14"/>
                </a:cubicBezTo>
                <a:cubicBezTo>
                  <a:pt x="581" y="16"/>
                  <a:pt x="578" y="17"/>
                  <a:pt x="576" y="19"/>
                </a:cubicBezTo>
                <a:cubicBezTo>
                  <a:pt x="576" y="19"/>
                  <a:pt x="576" y="19"/>
                  <a:pt x="576" y="20"/>
                </a:cubicBezTo>
                <a:cubicBezTo>
                  <a:pt x="573" y="22"/>
                  <a:pt x="571" y="25"/>
                  <a:pt x="572" y="29"/>
                </a:cubicBezTo>
                <a:cubicBezTo>
                  <a:pt x="572" y="29"/>
                  <a:pt x="572" y="29"/>
                  <a:pt x="572" y="29"/>
                </a:cubicBezTo>
                <a:cubicBezTo>
                  <a:pt x="573" y="30"/>
                  <a:pt x="573" y="31"/>
                  <a:pt x="574" y="32"/>
                </a:cubicBezTo>
                <a:cubicBezTo>
                  <a:pt x="579" y="40"/>
                  <a:pt x="600" y="46"/>
                  <a:pt x="625" y="48"/>
                </a:cubicBezTo>
                <a:cubicBezTo>
                  <a:pt x="629" y="48"/>
                  <a:pt x="634" y="49"/>
                  <a:pt x="639" y="49"/>
                </a:cubicBezTo>
                <a:cubicBezTo>
                  <a:pt x="644" y="49"/>
                  <a:pt x="649" y="49"/>
                  <a:pt x="654" y="48"/>
                </a:cubicBezTo>
                <a:cubicBezTo>
                  <a:pt x="655" y="48"/>
                  <a:pt x="655" y="48"/>
                  <a:pt x="655" y="48"/>
                </a:cubicBezTo>
                <a:cubicBezTo>
                  <a:pt x="672" y="48"/>
                  <a:pt x="685" y="45"/>
                  <a:pt x="693" y="41"/>
                </a:cubicBezTo>
                <a:cubicBezTo>
                  <a:pt x="696" y="39"/>
                  <a:pt x="699" y="38"/>
                  <a:pt x="700" y="35"/>
                </a:cubicBezTo>
                <a:cubicBezTo>
                  <a:pt x="701" y="34"/>
                  <a:pt x="702" y="32"/>
                  <a:pt x="702" y="30"/>
                </a:cubicBezTo>
                <a:cubicBezTo>
                  <a:pt x="702" y="31"/>
                  <a:pt x="702" y="31"/>
                  <a:pt x="702" y="31"/>
                </a:cubicBezTo>
                <a:close/>
                <a:moveTo>
                  <a:pt x="641" y="81"/>
                </a:moveTo>
                <a:cubicBezTo>
                  <a:pt x="642" y="63"/>
                  <a:pt x="642" y="63"/>
                  <a:pt x="642" y="63"/>
                </a:cubicBezTo>
                <a:cubicBezTo>
                  <a:pt x="633" y="68"/>
                  <a:pt x="633" y="68"/>
                  <a:pt x="633" y="68"/>
                </a:cubicBezTo>
                <a:cubicBezTo>
                  <a:pt x="623" y="60"/>
                  <a:pt x="603" y="55"/>
                  <a:pt x="581" y="53"/>
                </a:cubicBezTo>
                <a:cubicBezTo>
                  <a:pt x="576" y="52"/>
                  <a:pt x="571" y="52"/>
                  <a:pt x="566" y="52"/>
                </a:cubicBezTo>
                <a:cubicBezTo>
                  <a:pt x="561" y="52"/>
                  <a:pt x="556" y="52"/>
                  <a:pt x="551" y="52"/>
                </a:cubicBezTo>
                <a:cubicBezTo>
                  <a:pt x="551" y="52"/>
                  <a:pt x="551" y="52"/>
                  <a:pt x="551" y="52"/>
                </a:cubicBezTo>
                <a:cubicBezTo>
                  <a:pt x="544" y="52"/>
                  <a:pt x="537" y="53"/>
                  <a:pt x="531" y="54"/>
                </a:cubicBezTo>
                <a:cubicBezTo>
                  <a:pt x="520" y="56"/>
                  <a:pt x="510" y="59"/>
                  <a:pt x="503" y="62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6" y="78"/>
                  <a:pt x="486" y="78"/>
                  <a:pt x="486" y="78"/>
                </a:cubicBezTo>
                <a:cubicBezTo>
                  <a:pt x="486" y="79"/>
                  <a:pt x="486" y="80"/>
                  <a:pt x="486" y="81"/>
                </a:cubicBezTo>
                <a:cubicBezTo>
                  <a:pt x="486" y="82"/>
                  <a:pt x="486" y="82"/>
                  <a:pt x="486" y="83"/>
                </a:cubicBezTo>
                <a:cubicBezTo>
                  <a:pt x="488" y="95"/>
                  <a:pt x="510" y="106"/>
                  <a:pt x="540" y="109"/>
                </a:cubicBezTo>
                <a:cubicBezTo>
                  <a:pt x="545" y="110"/>
                  <a:pt x="551" y="111"/>
                  <a:pt x="557" y="111"/>
                </a:cubicBezTo>
                <a:cubicBezTo>
                  <a:pt x="563" y="111"/>
                  <a:pt x="570" y="111"/>
                  <a:pt x="576" y="111"/>
                </a:cubicBezTo>
                <a:cubicBezTo>
                  <a:pt x="576" y="111"/>
                  <a:pt x="576" y="111"/>
                  <a:pt x="576" y="111"/>
                </a:cubicBezTo>
                <a:cubicBezTo>
                  <a:pt x="596" y="110"/>
                  <a:pt x="612" y="106"/>
                  <a:pt x="623" y="101"/>
                </a:cubicBezTo>
                <a:cubicBezTo>
                  <a:pt x="629" y="99"/>
                  <a:pt x="634" y="95"/>
                  <a:pt x="637" y="92"/>
                </a:cubicBezTo>
                <a:cubicBezTo>
                  <a:pt x="640" y="89"/>
                  <a:pt x="641" y="85"/>
                  <a:pt x="641" y="81"/>
                </a:cubicBezTo>
                <a:close/>
                <a:moveTo>
                  <a:pt x="567" y="164"/>
                </a:moveTo>
                <a:cubicBezTo>
                  <a:pt x="567" y="165"/>
                  <a:pt x="567" y="165"/>
                  <a:pt x="567" y="166"/>
                </a:cubicBezTo>
                <a:cubicBezTo>
                  <a:pt x="567" y="176"/>
                  <a:pt x="560" y="186"/>
                  <a:pt x="549" y="193"/>
                </a:cubicBezTo>
                <a:cubicBezTo>
                  <a:pt x="538" y="201"/>
                  <a:pt x="523" y="207"/>
                  <a:pt x="505" y="212"/>
                </a:cubicBezTo>
                <a:cubicBezTo>
                  <a:pt x="485" y="216"/>
                  <a:pt x="461" y="219"/>
                  <a:pt x="435" y="218"/>
                </a:cubicBezTo>
                <a:cubicBezTo>
                  <a:pt x="399" y="216"/>
                  <a:pt x="369" y="209"/>
                  <a:pt x="348" y="199"/>
                </a:cubicBezTo>
                <a:cubicBezTo>
                  <a:pt x="337" y="194"/>
                  <a:pt x="329" y="189"/>
                  <a:pt x="324" y="182"/>
                </a:cubicBezTo>
                <a:cubicBezTo>
                  <a:pt x="318" y="176"/>
                  <a:pt x="315" y="169"/>
                  <a:pt x="315" y="161"/>
                </a:cubicBezTo>
                <a:cubicBezTo>
                  <a:pt x="315" y="160"/>
                  <a:pt x="315" y="159"/>
                  <a:pt x="316" y="158"/>
                </a:cubicBezTo>
                <a:cubicBezTo>
                  <a:pt x="316" y="141"/>
                  <a:pt x="316" y="141"/>
                  <a:pt x="316" y="141"/>
                </a:cubicBezTo>
                <a:cubicBezTo>
                  <a:pt x="324" y="142"/>
                  <a:pt x="324" y="142"/>
                  <a:pt x="324" y="142"/>
                </a:cubicBezTo>
                <a:cubicBezTo>
                  <a:pt x="325" y="141"/>
                  <a:pt x="326" y="140"/>
                  <a:pt x="327" y="139"/>
                </a:cubicBezTo>
                <a:cubicBezTo>
                  <a:pt x="327" y="139"/>
                  <a:pt x="327" y="139"/>
                  <a:pt x="327" y="139"/>
                </a:cubicBezTo>
                <a:cubicBezTo>
                  <a:pt x="331" y="136"/>
                  <a:pt x="335" y="132"/>
                  <a:pt x="340" y="130"/>
                </a:cubicBezTo>
                <a:cubicBezTo>
                  <a:pt x="364" y="116"/>
                  <a:pt x="405" y="108"/>
                  <a:pt x="448" y="109"/>
                </a:cubicBezTo>
                <a:cubicBezTo>
                  <a:pt x="448" y="109"/>
                  <a:pt x="448" y="109"/>
                  <a:pt x="448" y="109"/>
                </a:cubicBezTo>
                <a:cubicBezTo>
                  <a:pt x="448" y="109"/>
                  <a:pt x="448" y="109"/>
                  <a:pt x="448" y="109"/>
                </a:cubicBezTo>
                <a:cubicBezTo>
                  <a:pt x="448" y="109"/>
                  <a:pt x="448" y="109"/>
                  <a:pt x="448" y="109"/>
                </a:cubicBezTo>
                <a:cubicBezTo>
                  <a:pt x="456" y="109"/>
                  <a:pt x="464" y="110"/>
                  <a:pt x="472" y="111"/>
                </a:cubicBezTo>
                <a:cubicBezTo>
                  <a:pt x="480" y="112"/>
                  <a:pt x="487" y="113"/>
                  <a:pt x="495" y="115"/>
                </a:cubicBezTo>
                <a:cubicBezTo>
                  <a:pt x="527" y="122"/>
                  <a:pt x="552" y="134"/>
                  <a:pt x="562" y="150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7" y="164"/>
                  <a:pt x="567" y="164"/>
                  <a:pt x="567" y="164"/>
                </a:cubicBezTo>
                <a:close/>
                <a:moveTo>
                  <a:pt x="214" y="124"/>
                </a:moveTo>
                <a:cubicBezTo>
                  <a:pt x="204" y="118"/>
                  <a:pt x="191" y="113"/>
                  <a:pt x="174" y="109"/>
                </a:cubicBezTo>
                <a:cubicBezTo>
                  <a:pt x="141" y="102"/>
                  <a:pt x="102" y="101"/>
                  <a:pt x="67" y="108"/>
                </a:cubicBezTo>
                <a:cubicBezTo>
                  <a:pt x="60" y="109"/>
                  <a:pt x="53" y="111"/>
                  <a:pt x="47" y="113"/>
                </a:cubicBezTo>
                <a:cubicBezTo>
                  <a:pt x="41" y="115"/>
                  <a:pt x="34" y="117"/>
                  <a:pt x="29" y="120"/>
                </a:cubicBezTo>
                <a:cubicBezTo>
                  <a:pt x="29" y="120"/>
                  <a:pt x="29" y="120"/>
                  <a:pt x="29" y="120"/>
                </a:cubicBezTo>
                <a:cubicBezTo>
                  <a:pt x="17" y="125"/>
                  <a:pt x="9" y="131"/>
                  <a:pt x="5" y="138"/>
                </a:cubicBezTo>
                <a:cubicBezTo>
                  <a:pt x="1" y="144"/>
                  <a:pt x="0" y="149"/>
                  <a:pt x="1" y="155"/>
                </a:cubicBezTo>
                <a:cubicBezTo>
                  <a:pt x="2" y="161"/>
                  <a:pt x="5" y="166"/>
                  <a:pt x="11" y="171"/>
                </a:cubicBezTo>
                <a:cubicBezTo>
                  <a:pt x="19" y="179"/>
                  <a:pt x="34" y="186"/>
                  <a:pt x="55" y="191"/>
                </a:cubicBezTo>
                <a:cubicBezTo>
                  <a:pt x="100" y="201"/>
                  <a:pt x="152" y="196"/>
                  <a:pt x="187" y="185"/>
                </a:cubicBezTo>
                <a:cubicBezTo>
                  <a:pt x="194" y="183"/>
                  <a:pt x="200" y="180"/>
                  <a:pt x="206" y="177"/>
                </a:cubicBezTo>
                <a:cubicBezTo>
                  <a:pt x="211" y="175"/>
                  <a:pt x="216" y="172"/>
                  <a:pt x="220" y="168"/>
                </a:cubicBezTo>
                <a:cubicBezTo>
                  <a:pt x="220" y="168"/>
                  <a:pt x="220" y="168"/>
                  <a:pt x="220" y="168"/>
                </a:cubicBezTo>
                <a:cubicBezTo>
                  <a:pt x="220" y="168"/>
                  <a:pt x="220" y="168"/>
                  <a:pt x="220" y="168"/>
                </a:cubicBezTo>
                <a:cubicBezTo>
                  <a:pt x="220" y="168"/>
                  <a:pt x="220" y="168"/>
                  <a:pt x="220" y="168"/>
                </a:cubicBezTo>
                <a:cubicBezTo>
                  <a:pt x="220" y="168"/>
                  <a:pt x="220" y="168"/>
                  <a:pt x="220" y="168"/>
                </a:cubicBezTo>
                <a:cubicBezTo>
                  <a:pt x="224" y="164"/>
                  <a:pt x="227" y="161"/>
                  <a:pt x="229" y="157"/>
                </a:cubicBezTo>
                <a:cubicBezTo>
                  <a:pt x="232" y="150"/>
                  <a:pt x="231" y="144"/>
                  <a:pt x="229" y="139"/>
                </a:cubicBezTo>
                <a:cubicBezTo>
                  <a:pt x="226" y="133"/>
                  <a:pt x="221" y="128"/>
                  <a:pt x="214" y="124"/>
                </a:cubicBezTo>
                <a:close/>
                <a:moveTo>
                  <a:pt x="373" y="58"/>
                </a:moveTo>
                <a:cubicBezTo>
                  <a:pt x="362" y="55"/>
                  <a:pt x="350" y="53"/>
                  <a:pt x="336" y="52"/>
                </a:cubicBezTo>
                <a:cubicBezTo>
                  <a:pt x="309" y="50"/>
                  <a:pt x="282" y="53"/>
                  <a:pt x="263" y="60"/>
                </a:cubicBezTo>
                <a:cubicBezTo>
                  <a:pt x="260" y="61"/>
                  <a:pt x="256" y="63"/>
                  <a:pt x="253" y="64"/>
                </a:cubicBezTo>
                <a:cubicBezTo>
                  <a:pt x="250" y="66"/>
                  <a:pt x="248" y="68"/>
                  <a:pt x="245" y="70"/>
                </a:cubicBezTo>
                <a:cubicBezTo>
                  <a:pt x="245" y="70"/>
                  <a:pt x="245" y="70"/>
                  <a:pt x="245" y="70"/>
                </a:cubicBezTo>
                <a:cubicBezTo>
                  <a:pt x="243" y="72"/>
                  <a:pt x="242" y="75"/>
                  <a:pt x="241" y="77"/>
                </a:cubicBezTo>
                <a:cubicBezTo>
                  <a:pt x="241" y="77"/>
                  <a:pt x="241" y="77"/>
                  <a:pt x="241" y="77"/>
                </a:cubicBezTo>
                <a:cubicBezTo>
                  <a:pt x="239" y="81"/>
                  <a:pt x="240" y="86"/>
                  <a:pt x="243" y="90"/>
                </a:cubicBezTo>
                <a:cubicBezTo>
                  <a:pt x="246" y="93"/>
                  <a:pt x="250" y="96"/>
                  <a:pt x="255" y="99"/>
                </a:cubicBezTo>
                <a:cubicBezTo>
                  <a:pt x="266" y="104"/>
                  <a:pt x="281" y="108"/>
                  <a:pt x="302" y="109"/>
                </a:cubicBezTo>
                <a:cubicBezTo>
                  <a:pt x="335" y="112"/>
                  <a:pt x="366" y="106"/>
                  <a:pt x="383" y="97"/>
                </a:cubicBezTo>
                <a:cubicBezTo>
                  <a:pt x="386" y="95"/>
                  <a:pt x="389" y="93"/>
                  <a:pt x="392" y="91"/>
                </a:cubicBezTo>
                <a:cubicBezTo>
                  <a:pt x="394" y="89"/>
                  <a:pt x="396" y="86"/>
                  <a:pt x="397" y="84"/>
                </a:cubicBezTo>
                <a:cubicBezTo>
                  <a:pt x="397" y="84"/>
                  <a:pt x="397" y="84"/>
                  <a:pt x="397" y="84"/>
                </a:cubicBezTo>
                <a:cubicBezTo>
                  <a:pt x="397" y="84"/>
                  <a:pt x="397" y="84"/>
                  <a:pt x="397" y="84"/>
                </a:cubicBezTo>
                <a:cubicBezTo>
                  <a:pt x="397" y="84"/>
                  <a:pt x="397" y="84"/>
                  <a:pt x="397" y="84"/>
                </a:cubicBezTo>
                <a:cubicBezTo>
                  <a:pt x="397" y="82"/>
                  <a:pt x="397" y="81"/>
                  <a:pt x="397" y="80"/>
                </a:cubicBezTo>
                <a:cubicBezTo>
                  <a:pt x="397" y="80"/>
                  <a:pt x="397" y="80"/>
                  <a:pt x="397" y="80"/>
                </a:cubicBezTo>
                <a:cubicBezTo>
                  <a:pt x="397" y="80"/>
                  <a:pt x="397" y="80"/>
                  <a:pt x="397" y="80"/>
                </a:cubicBezTo>
                <a:cubicBezTo>
                  <a:pt x="397" y="80"/>
                  <a:pt x="397" y="80"/>
                  <a:pt x="397" y="80"/>
                </a:cubicBezTo>
                <a:cubicBezTo>
                  <a:pt x="398" y="75"/>
                  <a:pt x="395" y="71"/>
                  <a:pt x="390" y="67"/>
                </a:cubicBezTo>
                <a:cubicBezTo>
                  <a:pt x="386" y="63"/>
                  <a:pt x="380" y="60"/>
                  <a:pt x="373" y="5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23"/>
          <p:cNvSpPr>
            <a:spLocks noEditPoints="1"/>
          </p:cNvSpPr>
          <p:nvPr/>
        </p:nvSpPr>
        <p:spPr bwMode="auto">
          <a:xfrm>
            <a:off x="1257300" y="2906713"/>
            <a:ext cx="3087688" cy="960438"/>
          </a:xfrm>
          <a:custGeom>
            <a:avLst/>
            <a:gdLst>
              <a:gd name="T0" fmla="*/ 234 w 702"/>
              <a:gd name="T1" fmla="*/ 1 h 218"/>
              <a:gd name="T2" fmla="*/ 163 w 702"/>
              <a:gd name="T3" fmla="*/ 8 h 218"/>
              <a:gd name="T4" fmla="*/ 155 w 702"/>
              <a:gd name="T5" fmla="*/ 11 h 218"/>
              <a:gd name="T6" fmla="*/ 149 w 702"/>
              <a:gd name="T7" fmla="*/ 26 h 218"/>
              <a:gd name="T8" fmla="*/ 193 w 702"/>
              <a:gd name="T9" fmla="*/ 40 h 218"/>
              <a:gd name="T10" fmla="*/ 271 w 702"/>
              <a:gd name="T11" fmla="*/ 31 h 218"/>
              <a:gd name="T12" fmla="*/ 277 w 702"/>
              <a:gd name="T13" fmla="*/ 26 h 218"/>
              <a:gd name="T14" fmla="*/ 277 w 702"/>
              <a:gd name="T15" fmla="*/ 13 h 218"/>
              <a:gd name="T16" fmla="*/ 214 w 702"/>
              <a:gd name="T17" fmla="*/ 123 h 218"/>
              <a:gd name="T18" fmla="*/ 66 w 702"/>
              <a:gd name="T19" fmla="*/ 107 h 218"/>
              <a:gd name="T20" fmla="*/ 28 w 702"/>
              <a:gd name="T21" fmla="*/ 119 h 218"/>
              <a:gd name="T22" fmla="*/ 5 w 702"/>
              <a:gd name="T23" fmla="*/ 137 h 218"/>
              <a:gd name="T24" fmla="*/ 10 w 702"/>
              <a:gd name="T25" fmla="*/ 170 h 218"/>
              <a:gd name="T26" fmla="*/ 187 w 702"/>
              <a:gd name="T27" fmla="*/ 184 h 218"/>
              <a:gd name="T28" fmla="*/ 219 w 702"/>
              <a:gd name="T29" fmla="*/ 168 h 218"/>
              <a:gd name="T30" fmla="*/ 219 w 702"/>
              <a:gd name="T31" fmla="*/ 167 h 218"/>
              <a:gd name="T32" fmla="*/ 219 w 702"/>
              <a:gd name="T33" fmla="*/ 167 h 218"/>
              <a:gd name="T34" fmla="*/ 228 w 702"/>
              <a:gd name="T35" fmla="*/ 138 h 218"/>
              <a:gd name="T36" fmla="*/ 372 w 702"/>
              <a:gd name="T37" fmla="*/ 57 h 218"/>
              <a:gd name="T38" fmla="*/ 263 w 702"/>
              <a:gd name="T39" fmla="*/ 59 h 218"/>
              <a:gd name="T40" fmla="*/ 245 w 702"/>
              <a:gd name="T41" fmla="*/ 69 h 218"/>
              <a:gd name="T42" fmla="*/ 241 w 702"/>
              <a:gd name="T43" fmla="*/ 76 h 218"/>
              <a:gd name="T44" fmla="*/ 243 w 702"/>
              <a:gd name="T45" fmla="*/ 89 h 218"/>
              <a:gd name="T46" fmla="*/ 301 w 702"/>
              <a:gd name="T47" fmla="*/ 109 h 218"/>
              <a:gd name="T48" fmla="*/ 391 w 702"/>
              <a:gd name="T49" fmla="*/ 90 h 218"/>
              <a:gd name="T50" fmla="*/ 396 w 702"/>
              <a:gd name="T51" fmla="*/ 83 h 218"/>
              <a:gd name="T52" fmla="*/ 396 w 702"/>
              <a:gd name="T53" fmla="*/ 83 h 218"/>
              <a:gd name="T54" fmla="*/ 397 w 702"/>
              <a:gd name="T55" fmla="*/ 79 h 218"/>
              <a:gd name="T56" fmla="*/ 397 w 702"/>
              <a:gd name="T57" fmla="*/ 79 h 218"/>
              <a:gd name="T58" fmla="*/ 372 w 702"/>
              <a:gd name="T59" fmla="*/ 57 h 218"/>
              <a:gd name="T60" fmla="*/ 448 w 702"/>
              <a:gd name="T61" fmla="*/ 108 h 218"/>
              <a:gd name="T62" fmla="*/ 472 w 702"/>
              <a:gd name="T63" fmla="*/ 110 h 218"/>
              <a:gd name="T64" fmla="*/ 566 w 702"/>
              <a:gd name="T65" fmla="*/ 158 h 218"/>
              <a:gd name="T66" fmla="*/ 567 w 702"/>
              <a:gd name="T67" fmla="*/ 165 h 218"/>
              <a:gd name="T68" fmla="*/ 505 w 702"/>
              <a:gd name="T69" fmla="*/ 211 h 218"/>
              <a:gd name="T70" fmla="*/ 347 w 702"/>
              <a:gd name="T71" fmla="*/ 199 h 218"/>
              <a:gd name="T72" fmla="*/ 315 w 702"/>
              <a:gd name="T73" fmla="*/ 161 h 218"/>
              <a:gd name="T74" fmla="*/ 318 w 702"/>
              <a:gd name="T75" fmla="*/ 149 h 218"/>
              <a:gd name="T76" fmla="*/ 318 w 702"/>
              <a:gd name="T77" fmla="*/ 149 h 218"/>
              <a:gd name="T78" fmla="*/ 327 w 702"/>
              <a:gd name="T79" fmla="*/ 138 h 218"/>
              <a:gd name="T80" fmla="*/ 447 w 702"/>
              <a:gd name="T81" fmla="*/ 108 h 218"/>
              <a:gd name="T82" fmla="*/ 550 w 702"/>
              <a:gd name="T83" fmla="*/ 51 h 218"/>
              <a:gd name="T84" fmla="*/ 531 w 702"/>
              <a:gd name="T85" fmla="*/ 53 h 218"/>
              <a:gd name="T86" fmla="*/ 486 w 702"/>
              <a:gd name="T87" fmla="*/ 81 h 218"/>
              <a:gd name="T88" fmla="*/ 540 w 702"/>
              <a:gd name="T89" fmla="*/ 109 h 218"/>
              <a:gd name="T90" fmla="*/ 576 w 702"/>
              <a:gd name="T91" fmla="*/ 110 h 218"/>
              <a:gd name="T92" fmla="*/ 623 w 702"/>
              <a:gd name="T93" fmla="*/ 101 h 218"/>
              <a:gd name="T94" fmla="*/ 640 w 702"/>
              <a:gd name="T95" fmla="*/ 78 h 218"/>
              <a:gd name="T96" fmla="*/ 637 w 702"/>
              <a:gd name="T97" fmla="*/ 71 h 218"/>
              <a:gd name="T98" fmla="*/ 581 w 702"/>
              <a:gd name="T99" fmla="*/ 52 h 218"/>
              <a:gd name="T100" fmla="*/ 550 w 702"/>
              <a:gd name="T101" fmla="*/ 51 h 218"/>
              <a:gd name="T102" fmla="*/ 619 w 702"/>
              <a:gd name="T103" fmla="*/ 8 h 218"/>
              <a:gd name="T104" fmla="*/ 576 w 702"/>
              <a:gd name="T105" fmla="*/ 19 h 218"/>
              <a:gd name="T106" fmla="*/ 572 w 702"/>
              <a:gd name="T107" fmla="*/ 28 h 218"/>
              <a:gd name="T108" fmla="*/ 574 w 702"/>
              <a:gd name="T109" fmla="*/ 32 h 218"/>
              <a:gd name="T110" fmla="*/ 639 w 702"/>
              <a:gd name="T111" fmla="*/ 48 h 218"/>
              <a:gd name="T112" fmla="*/ 654 w 702"/>
              <a:gd name="T113" fmla="*/ 48 h 218"/>
              <a:gd name="T114" fmla="*/ 700 w 702"/>
              <a:gd name="T115" fmla="*/ 35 h 218"/>
              <a:gd name="T116" fmla="*/ 696 w 702"/>
              <a:gd name="T117" fmla="*/ 20 h 218"/>
              <a:gd name="T118" fmla="*/ 645 w 702"/>
              <a:gd name="T119" fmla="*/ 8 h 218"/>
              <a:gd name="T120" fmla="*/ 619 w 702"/>
              <a:gd name="T121" fmla="*/ 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02" h="218">
                <a:moveTo>
                  <a:pt x="268" y="8"/>
                </a:moveTo>
                <a:cubicBezTo>
                  <a:pt x="260" y="5"/>
                  <a:pt x="248" y="2"/>
                  <a:pt x="234" y="1"/>
                </a:cubicBezTo>
                <a:cubicBezTo>
                  <a:pt x="212" y="0"/>
                  <a:pt x="189" y="1"/>
                  <a:pt x="172" y="5"/>
                </a:cubicBezTo>
                <a:cubicBezTo>
                  <a:pt x="168" y="6"/>
                  <a:pt x="165" y="7"/>
                  <a:pt x="163" y="8"/>
                </a:cubicBezTo>
                <a:cubicBezTo>
                  <a:pt x="160" y="9"/>
                  <a:pt x="157" y="10"/>
                  <a:pt x="155" y="11"/>
                </a:cubicBezTo>
                <a:cubicBezTo>
                  <a:pt x="155" y="11"/>
                  <a:pt x="155" y="11"/>
                  <a:pt x="155" y="11"/>
                </a:cubicBezTo>
                <a:cubicBezTo>
                  <a:pt x="152" y="13"/>
                  <a:pt x="150" y="15"/>
                  <a:pt x="149" y="17"/>
                </a:cubicBezTo>
                <a:cubicBezTo>
                  <a:pt x="147" y="20"/>
                  <a:pt x="147" y="23"/>
                  <a:pt x="149" y="26"/>
                </a:cubicBezTo>
                <a:cubicBezTo>
                  <a:pt x="150" y="28"/>
                  <a:pt x="153" y="30"/>
                  <a:pt x="156" y="32"/>
                </a:cubicBezTo>
                <a:cubicBezTo>
                  <a:pt x="163" y="36"/>
                  <a:pt x="176" y="39"/>
                  <a:pt x="193" y="40"/>
                </a:cubicBezTo>
                <a:cubicBezTo>
                  <a:pt x="219" y="42"/>
                  <a:pt x="246" y="39"/>
                  <a:pt x="262" y="34"/>
                </a:cubicBezTo>
                <a:cubicBezTo>
                  <a:pt x="266" y="33"/>
                  <a:pt x="269" y="32"/>
                  <a:pt x="271" y="31"/>
                </a:cubicBezTo>
                <a:cubicBezTo>
                  <a:pt x="273" y="29"/>
                  <a:pt x="275" y="28"/>
                  <a:pt x="277" y="26"/>
                </a:cubicBezTo>
                <a:cubicBezTo>
                  <a:pt x="277" y="26"/>
                  <a:pt x="277" y="26"/>
                  <a:pt x="277" y="26"/>
                </a:cubicBezTo>
                <a:cubicBezTo>
                  <a:pt x="278" y="25"/>
                  <a:pt x="279" y="24"/>
                  <a:pt x="279" y="22"/>
                </a:cubicBezTo>
                <a:cubicBezTo>
                  <a:pt x="280" y="19"/>
                  <a:pt x="280" y="16"/>
                  <a:pt x="277" y="13"/>
                </a:cubicBezTo>
                <a:cubicBezTo>
                  <a:pt x="275" y="11"/>
                  <a:pt x="272" y="9"/>
                  <a:pt x="268" y="8"/>
                </a:cubicBezTo>
                <a:close/>
                <a:moveTo>
                  <a:pt x="214" y="123"/>
                </a:moveTo>
                <a:cubicBezTo>
                  <a:pt x="204" y="117"/>
                  <a:pt x="190" y="112"/>
                  <a:pt x="174" y="108"/>
                </a:cubicBezTo>
                <a:cubicBezTo>
                  <a:pt x="141" y="101"/>
                  <a:pt x="101" y="100"/>
                  <a:pt x="66" y="107"/>
                </a:cubicBezTo>
                <a:cubicBezTo>
                  <a:pt x="59" y="109"/>
                  <a:pt x="53" y="110"/>
                  <a:pt x="47" y="112"/>
                </a:cubicBezTo>
                <a:cubicBezTo>
                  <a:pt x="40" y="114"/>
                  <a:pt x="34" y="117"/>
                  <a:pt x="28" y="119"/>
                </a:cubicBezTo>
                <a:cubicBezTo>
                  <a:pt x="28" y="119"/>
                  <a:pt x="28" y="119"/>
                  <a:pt x="28" y="119"/>
                </a:cubicBezTo>
                <a:cubicBezTo>
                  <a:pt x="17" y="124"/>
                  <a:pt x="9" y="131"/>
                  <a:pt x="5" y="137"/>
                </a:cubicBezTo>
                <a:cubicBezTo>
                  <a:pt x="1" y="143"/>
                  <a:pt x="0" y="149"/>
                  <a:pt x="1" y="154"/>
                </a:cubicBezTo>
                <a:cubicBezTo>
                  <a:pt x="2" y="160"/>
                  <a:pt x="5" y="165"/>
                  <a:pt x="10" y="170"/>
                </a:cubicBezTo>
                <a:cubicBezTo>
                  <a:pt x="19" y="178"/>
                  <a:pt x="34" y="185"/>
                  <a:pt x="55" y="190"/>
                </a:cubicBezTo>
                <a:cubicBezTo>
                  <a:pt x="99" y="200"/>
                  <a:pt x="152" y="196"/>
                  <a:pt x="187" y="184"/>
                </a:cubicBezTo>
                <a:cubicBezTo>
                  <a:pt x="194" y="182"/>
                  <a:pt x="200" y="179"/>
                  <a:pt x="206" y="177"/>
                </a:cubicBezTo>
                <a:cubicBezTo>
                  <a:pt x="211" y="174"/>
                  <a:pt x="216" y="171"/>
                  <a:pt x="219" y="168"/>
                </a:cubicBezTo>
                <a:cubicBezTo>
                  <a:pt x="219" y="167"/>
                  <a:pt x="219" y="167"/>
                  <a:pt x="219" y="167"/>
                </a:cubicBezTo>
                <a:cubicBezTo>
                  <a:pt x="219" y="167"/>
                  <a:pt x="219" y="167"/>
                  <a:pt x="219" y="167"/>
                </a:cubicBezTo>
                <a:cubicBezTo>
                  <a:pt x="219" y="167"/>
                  <a:pt x="219" y="167"/>
                  <a:pt x="219" y="167"/>
                </a:cubicBezTo>
                <a:cubicBezTo>
                  <a:pt x="219" y="167"/>
                  <a:pt x="219" y="167"/>
                  <a:pt x="219" y="167"/>
                </a:cubicBezTo>
                <a:cubicBezTo>
                  <a:pt x="224" y="164"/>
                  <a:pt x="227" y="160"/>
                  <a:pt x="228" y="156"/>
                </a:cubicBezTo>
                <a:cubicBezTo>
                  <a:pt x="231" y="150"/>
                  <a:pt x="231" y="144"/>
                  <a:pt x="228" y="138"/>
                </a:cubicBezTo>
                <a:cubicBezTo>
                  <a:pt x="226" y="133"/>
                  <a:pt x="221" y="128"/>
                  <a:pt x="214" y="123"/>
                </a:cubicBezTo>
                <a:close/>
                <a:moveTo>
                  <a:pt x="372" y="57"/>
                </a:moveTo>
                <a:cubicBezTo>
                  <a:pt x="362" y="54"/>
                  <a:pt x="349" y="52"/>
                  <a:pt x="335" y="51"/>
                </a:cubicBezTo>
                <a:cubicBezTo>
                  <a:pt x="309" y="49"/>
                  <a:pt x="282" y="52"/>
                  <a:pt x="263" y="59"/>
                </a:cubicBezTo>
                <a:cubicBezTo>
                  <a:pt x="259" y="60"/>
                  <a:pt x="256" y="62"/>
                  <a:pt x="253" y="64"/>
                </a:cubicBezTo>
                <a:cubicBezTo>
                  <a:pt x="250" y="65"/>
                  <a:pt x="247" y="67"/>
                  <a:pt x="245" y="69"/>
                </a:cubicBezTo>
                <a:cubicBezTo>
                  <a:pt x="245" y="69"/>
                  <a:pt x="245" y="69"/>
                  <a:pt x="245" y="69"/>
                </a:cubicBezTo>
                <a:cubicBezTo>
                  <a:pt x="243" y="72"/>
                  <a:pt x="241" y="74"/>
                  <a:pt x="241" y="76"/>
                </a:cubicBezTo>
                <a:cubicBezTo>
                  <a:pt x="240" y="76"/>
                  <a:pt x="240" y="76"/>
                  <a:pt x="240" y="76"/>
                </a:cubicBezTo>
                <a:cubicBezTo>
                  <a:pt x="239" y="81"/>
                  <a:pt x="240" y="85"/>
                  <a:pt x="243" y="89"/>
                </a:cubicBezTo>
                <a:cubicBezTo>
                  <a:pt x="245" y="92"/>
                  <a:pt x="249" y="96"/>
                  <a:pt x="255" y="98"/>
                </a:cubicBezTo>
                <a:cubicBezTo>
                  <a:pt x="265" y="103"/>
                  <a:pt x="281" y="107"/>
                  <a:pt x="301" y="109"/>
                </a:cubicBezTo>
                <a:cubicBezTo>
                  <a:pt x="335" y="111"/>
                  <a:pt x="366" y="105"/>
                  <a:pt x="383" y="96"/>
                </a:cubicBezTo>
                <a:cubicBezTo>
                  <a:pt x="386" y="94"/>
                  <a:pt x="389" y="92"/>
                  <a:pt x="391" y="90"/>
                </a:cubicBezTo>
                <a:cubicBezTo>
                  <a:pt x="394" y="88"/>
                  <a:pt x="396" y="86"/>
                  <a:pt x="396" y="83"/>
                </a:cubicBezTo>
                <a:cubicBezTo>
                  <a:pt x="396" y="83"/>
                  <a:pt x="396" y="83"/>
                  <a:pt x="396" y="83"/>
                </a:cubicBezTo>
                <a:cubicBezTo>
                  <a:pt x="396" y="83"/>
                  <a:pt x="396" y="83"/>
                  <a:pt x="396" y="83"/>
                </a:cubicBezTo>
                <a:cubicBezTo>
                  <a:pt x="396" y="83"/>
                  <a:pt x="396" y="83"/>
                  <a:pt x="396" y="83"/>
                </a:cubicBezTo>
                <a:cubicBezTo>
                  <a:pt x="397" y="82"/>
                  <a:pt x="397" y="81"/>
                  <a:pt x="397" y="80"/>
                </a:cubicBezTo>
                <a:cubicBezTo>
                  <a:pt x="397" y="79"/>
                  <a:pt x="397" y="79"/>
                  <a:pt x="397" y="79"/>
                </a:cubicBezTo>
                <a:cubicBezTo>
                  <a:pt x="397" y="79"/>
                  <a:pt x="397" y="79"/>
                  <a:pt x="397" y="79"/>
                </a:cubicBezTo>
                <a:cubicBezTo>
                  <a:pt x="397" y="79"/>
                  <a:pt x="397" y="79"/>
                  <a:pt x="397" y="79"/>
                </a:cubicBezTo>
                <a:cubicBezTo>
                  <a:pt x="397" y="74"/>
                  <a:pt x="395" y="70"/>
                  <a:pt x="390" y="66"/>
                </a:cubicBezTo>
                <a:cubicBezTo>
                  <a:pt x="386" y="63"/>
                  <a:pt x="380" y="60"/>
                  <a:pt x="372" y="57"/>
                </a:cubicBezTo>
                <a:close/>
                <a:moveTo>
                  <a:pt x="448" y="108"/>
                </a:moveTo>
                <a:cubicBezTo>
                  <a:pt x="448" y="108"/>
                  <a:pt x="448" y="108"/>
                  <a:pt x="448" y="108"/>
                </a:cubicBezTo>
                <a:cubicBezTo>
                  <a:pt x="448" y="108"/>
                  <a:pt x="448" y="108"/>
                  <a:pt x="448" y="108"/>
                </a:cubicBezTo>
                <a:cubicBezTo>
                  <a:pt x="456" y="109"/>
                  <a:pt x="464" y="109"/>
                  <a:pt x="472" y="110"/>
                </a:cubicBezTo>
                <a:cubicBezTo>
                  <a:pt x="479" y="111"/>
                  <a:pt x="487" y="112"/>
                  <a:pt x="494" y="114"/>
                </a:cubicBezTo>
                <a:cubicBezTo>
                  <a:pt x="533" y="122"/>
                  <a:pt x="561" y="138"/>
                  <a:pt x="566" y="158"/>
                </a:cubicBezTo>
                <a:cubicBezTo>
                  <a:pt x="566" y="158"/>
                  <a:pt x="566" y="158"/>
                  <a:pt x="566" y="158"/>
                </a:cubicBezTo>
                <a:cubicBezTo>
                  <a:pt x="567" y="161"/>
                  <a:pt x="567" y="163"/>
                  <a:pt x="567" y="165"/>
                </a:cubicBezTo>
                <a:cubicBezTo>
                  <a:pt x="566" y="175"/>
                  <a:pt x="560" y="185"/>
                  <a:pt x="549" y="193"/>
                </a:cubicBezTo>
                <a:cubicBezTo>
                  <a:pt x="538" y="200"/>
                  <a:pt x="523" y="207"/>
                  <a:pt x="505" y="211"/>
                </a:cubicBezTo>
                <a:cubicBezTo>
                  <a:pt x="485" y="215"/>
                  <a:pt x="461" y="218"/>
                  <a:pt x="435" y="217"/>
                </a:cubicBezTo>
                <a:cubicBezTo>
                  <a:pt x="398" y="216"/>
                  <a:pt x="368" y="209"/>
                  <a:pt x="347" y="199"/>
                </a:cubicBezTo>
                <a:cubicBezTo>
                  <a:pt x="337" y="194"/>
                  <a:pt x="329" y="188"/>
                  <a:pt x="324" y="182"/>
                </a:cubicBezTo>
                <a:cubicBezTo>
                  <a:pt x="318" y="175"/>
                  <a:pt x="315" y="168"/>
                  <a:pt x="315" y="161"/>
                </a:cubicBezTo>
                <a:cubicBezTo>
                  <a:pt x="315" y="157"/>
                  <a:pt x="316" y="153"/>
                  <a:pt x="318" y="149"/>
                </a:cubicBezTo>
                <a:cubicBezTo>
                  <a:pt x="318" y="149"/>
                  <a:pt x="318" y="149"/>
                  <a:pt x="318" y="149"/>
                </a:cubicBezTo>
                <a:cubicBezTo>
                  <a:pt x="318" y="149"/>
                  <a:pt x="318" y="149"/>
                  <a:pt x="318" y="149"/>
                </a:cubicBezTo>
                <a:cubicBezTo>
                  <a:pt x="318" y="149"/>
                  <a:pt x="318" y="149"/>
                  <a:pt x="318" y="149"/>
                </a:cubicBezTo>
                <a:cubicBezTo>
                  <a:pt x="320" y="145"/>
                  <a:pt x="323" y="142"/>
                  <a:pt x="327" y="138"/>
                </a:cubicBezTo>
                <a:cubicBezTo>
                  <a:pt x="327" y="138"/>
                  <a:pt x="327" y="138"/>
                  <a:pt x="327" y="138"/>
                </a:cubicBezTo>
                <a:cubicBezTo>
                  <a:pt x="330" y="135"/>
                  <a:pt x="335" y="132"/>
                  <a:pt x="339" y="129"/>
                </a:cubicBezTo>
                <a:cubicBezTo>
                  <a:pt x="364" y="115"/>
                  <a:pt x="405" y="107"/>
                  <a:pt x="447" y="108"/>
                </a:cubicBezTo>
                <a:cubicBezTo>
                  <a:pt x="448" y="108"/>
                  <a:pt x="448" y="108"/>
                  <a:pt x="448" y="108"/>
                </a:cubicBezTo>
                <a:close/>
                <a:moveTo>
                  <a:pt x="550" y="51"/>
                </a:moveTo>
                <a:cubicBezTo>
                  <a:pt x="550" y="51"/>
                  <a:pt x="550" y="51"/>
                  <a:pt x="550" y="51"/>
                </a:cubicBezTo>
                <a:cubicBezTo>
                  <a:pt x="544" y="52"/>
                  <a:pt x="537" y="52"/>
                  <a:pt x="531" y="53"/>
                </a:cubicBezTo>
                <a:cubicBezTo>
                  <a:pt x="518" y="55"/>
                  <a:pt x="507" y="59"/>
                  <a:pt x="499" y="63"/>
                </a:cubicBezTo>
                <a:cubicBezTo>
                  <a:pt x="490" y="68"/>
                  <a:pt x="485" y="74"/>
                  <a:pt x="486" y="81"/>
                </a:cubicBezTo>
                <a:cubicBezTo>
                  <a:pt x="486" y="81"/>
                  <a:pt x="486" y="82"/>
                  <a:pt x="486" y="82"/>
                </a:cubicBezTo>
                <a:cubicBezTo>
                  <a:pt x="488" y="95"/>
                  <a:pt x="510" y="105"/>
                  <a:pt x="540" y="109"/>
                </a:cubicBezTo>
                <a:cubicBezTo>
                  <a:pt x="545" y="109"/>
                  <a:pt x="551" y="110"/>
                  <a:pt x="557" y="110"/>
                </a:cubicBezTo>
                <a:cubicBezTo>
                  <a:pt x="563" y="110"/>
                  <a:pt x="569" y="110"/>
                  <a:pt x="576" y="110"/>
                </a:cubicBezTo>
                <a:cubicBezTo>
                  <a:pt x="576" y="110"/>
                  <a:pt x="576" y="110"/>
                  <a:pt x="576" y="110"/>
                </a:cubicBezTo>
                <a:cubicBezTo>
                  <a:pt x="596" y="109"/>
                  <a:pt x="612" y="105"/>
                  <a:pt x="623" y="101"/>
                </a:cubicBezTo>
                <a:cubicBezTo>
                  <a:pt x="629" y="98"/>
                  <a:pt x="634" y="95"/>
                  <a:pt x="637" y="91"/>
                </a:cubicBezTo>
                <a:cubicBezTo>
                  <a:pt x="640" y="87"/>
                  <a:pt x="642" y="83"/>
                  <a:pt x="640" y="78"/>
                </a:cubicBezTo>
                <a:cubicBezTo>
                  <a:pt x="640" y="76"/>
                  <a:pt x="639" y="74"/>
                  <a:pt x="637" y="71"/>
                </a:cubicBezTo>
                <a:cubicBezTo>
                  <a:pt x="637" y="71"/>
                  <a:pt x="637" y="71"/>
                  <a:pt x="637" y="71"/>
                </a:cubicBezTo>
                <a:cubicBezTo>
                  <a:pt x="637" y="71"/>
                  <a:pt x="637" y="71"/>
                  <a:pt x="637" y="71"/>
                </a:cubicBezTo>
                <a:cubicBezTo>
                  <a:pt x="628" y="61"/>
                  <a:pt x="606" y="54"/>
                  <a:pt x="581" y="52"/>
                </a:cubicBezTo>
                <a:cubicBezTo>
                  <a:pt x="576" y="52"/>
                  <a:pt x="571" y="51"/>
                  <a:pt x="566" y="51"/>
                </a:cubicBezTo>
                <a:cubicBezTo>
                  <a:pt x="561" y="51"/>
                  <a:pt x="555" y="51"/>
                  <a:pt x="550" y="51"/>
                </a:cubicBezTo>
                <a:close/>
                <a:moveTo>
                  <a:pt x="619" y="8"/>
                </a:moveTo>
                <a:cubicBezTo>
                  <a:pt x="619" y="8"/>
                  <a:pt x="619" y="8"/>
                  <a:pt x="619" y="8"/>
                </a:cubicBezTo>
                <a:cubicBezTo>
                  <a:pt x="605" y="8"/>
                  <a:pt x="594" y="10"/>
                  <a:pt x="585" y="13"/>
                </a:cubicBezTo>
                <a:cubicBezTo>
                  <a:pt x="581" y="15"/>
                  <a:pt x="578" y="17"/>
                  <a:pt x="576" y="19"/>
                </a:cubicBezTo>
                <a:cubicBezTo>
                  <a:pt x="576" y="19"/>
                  <a:pt x="575" y="19"/>
                  <a:pt x="575" y="19"/>
                </a:cubicBezTo>
                <a:cubicBezTo>
                  <a:pt x="572" y="21"/>
                  <a:pt x="571" y="25"/>
                  <a:pt x="572" y="28"/>
                </a:cubicBezTo>
                <a:cubicBezTo>
                  <a:pt x="572" y="28"/>
                  <a:pt x="572" y="28"/>
                  <a:pt x="572" y="28"/>
                </a:cubicBezTo>
                <a:cubicBezTo>
                  <a:pt x="572" y="29"/>
                  <a:pt x="573" y="30"/>
                  <a:pt x="574" y="32"/>
                </a:cubicBezTo>
                <a:cubicBezTo>
                  <a:pt x="579" y="39"/>
                  <a:pt x="600" y="45"/>
                  <a:pt x="625" y="47"/>
                </a:cubicBezTo>
                <a:cubicBezTo>
                  <a:pt x="629" y="48"/>
                  <a:pt x="634" y="48"/>
                  <a:pt x="639" y="48"/>
                </a:cubicBezTo>
                <a:cubicBezTo>
                  <a:pt x="644" y="48"/>
                  <a:pt x="649" y="48"/>
                  <a:pt x="654" y="48"/>
                </a:cubicBezTo>
                <a:cubicBezTo>
                  <a:pt x="654" y="48"/>
                  <a:pt x="654" y="48"/>
                  <a:pt x="654" y="48"/>
                </a:cubicBezTo>
                <a:cubicBezTo>
                  <a:pt x="672" y="47"/>
                  <a:pt x="685" y="44"/>
                  <a:pt x="692" y="40"/>
                </a:cubicBezTo>
                <a:cubicBezTo>
                  <a:pt x="696" y="39"/>
                  <a:pt x="698" y="37"/>
                  <a:pt x="700" y="35"/>
                </a:cubicBezTo>
                <a:cubicBezTo>
                  <a:pt x="702" y="32"/>
                  <a:pt x="702" y="29"/>
                  <a:pt x="701" y="26"/>
                </a:cubicBezTo>
                <a:cubicBezTo>
                  <a:pt x="700" y="24"/>
                  <a:pt x="698" y="22"/>
                  <a:pt x="696" y="20"/>
                </a:cubicBezTo>
                <a:cubicBezTo>
                  <a:pt x="696" y="20"/>
                  <a:pt x="696" y="20"/>
                  <a:pt x="696" y="20"/>
                </a:cubicBezTo>
                <a:cubicBezTo>
                  <a:pt x="686" y="14"/>
                  <a:pt x="666" y="9"/>
                  <a:pt x="645" y="8"/>
                </a:cubicBezTo>
                <a:cubicBezTo>
                  <a:pt x="641" y="8"/>
                  <a:pt x="636" y="7"/>
                  <a:pt x="632" y="7"/>
                </a:cubicBezTo>
                <a:cubicBezTo>
                  <a:pt x="628" y="7"/>
                  <a:pt x="623" y="7"/>
                  <a:pt x="619" y="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24"/>
          <p:cNvSpPr>
            <a:spLocks noEditPoints="1"/>
          </p:cNvSpPr>
          <p:nvPr/>
        </p:nvSpPr>
        <p:spPr bwMode="auto">
          <a:xfrm>
            <a:off x="2122488" y="3054350"/>
            <a:ext cx="1865313" cy="392113"/>
          </a:xfrm>
          <a:custGeom>
            <a:avLst/>
            <a:gdLst>
              <a:gd name="T0" fmla="*/ 895 w 1003"/>
              <a:gd name="T1" fmla="*/ 47 h 211"/>
              <a:gd name="T2" fmla="*/ 999 w 1003"/>
              <a:gd name="T3" fmla="*/ 18 h 211"/>
              <a:gd name="T4" fmla="*/ 1003 w 1003"/>
              <a:gd name="T5" fmla="*/ 28 h 211"/>
              <a:gd name="T6" fmla="*/ 897 w 1003"/>
              <a:gd name="T7" fmla="*/ 56 h 211"/>
              <a:gd name="T8" fmla="*/ 895 w 1003"/>
              <a:gd name="T9" fmla="*/ 47 h 211"/>
              <a:gd name="T10" fmla="*/ 895 w 1003"/>
              <a:gd name="T11" fmla="*/ 47 h 211"/>
              <a:gd name="T12" fmla="*/ 0 w 1003"/>
              <a:gd name="T13" fmla="*/ 201 h 211"/>
              <a:gd name="T14" fmla="*/ 147 w 1003"/>
              <a:gd name="T15" fmla="*/ 144 h 211"/>
              <a:gd name="T16" fmla="*/ 152 w 1003"/>
              <a:gd name="T17" fmla="*/ 154 h 211"/>
              <a:gd name="T18" fmla="*/ 5 w 1003"/>
              <a:gd name="T19" fmla="*/ 211 h 211"/>
              <a:gd name="T20" fmla="*/ 0 w 1003"/>
              <a:gd name="T21" fmla="*/ 201 h 211"/>
              <a:gd name="T22" fmla="*/ 0 w 1003"/>
              <a:gd name="T23" fmla="*/ 201 h 211"/>
              <a:gd name="T24" fmla="*/ 74 w 1003"/>
              <a:gd name="T25" fmla="*/ 0 h 211"/>
              <a:gd name="T26" fmla="*/ 237 w 1003"/>
              <a:gd name="T27" fmla="*/ 49 h 211"/>
              <a:gd name="T28" fmla="*/ 235 w 1003"/>
              <a:gd name="T29" fmla="*/ 59 h 211"/>
              <a:gd name="T30" fmla="*/ 71 w 1003"/>
              <a:gd name="T31" fmla="*/ 9 h 211"/>
              <a:gd name="T32" fmla="*/ 74 w 1003"/>
              <a:gd name="T33" fmla="*/ 0 h 211"/>
              <a:gd name="T34" fmla="*/ 74 w 1003"/>
              <a:gd name="T35" fmla="*/ 0 h 211"/>
              <a:gd name="T36" fmla="*/ 395 w 1003"/>
              <a:gd name="T37" fmla="*/ 156 h 211"/>
              <a:gd name="T38" fmla="*/ 464 w 1003"/>
              <a:gd name="T39" fmla="*/ 187 h 211"/>
              <a:gd name="T40" fmla="*/ 459 w 1003"/>
              <a:gd name="T41" fmla="*/ 196 h 211"/>
              <a:gd name="T42" fmla="*/ 391 w 1003"/>
              <a:gd name="T43" fmla="*/ 166 h 211"/>
              <a:gd name="T44" fmla="*/ 395 w 1003"/>
              <a:gd name="T45" fmla="*/ 156 h 211"/>
              <a:gd name="T46" fmla="*/ 395 w 1003"/>
              <a:gd name="T47" fmla="*/ 156 h 211"/>
              <a:gd name="T48" fmla="*/ 686 w 1003"/>
              <a:gd name="T49" fmla="*/ 189 h 211"/>
              <a:gd name="T50" fmla="*/ 767 w 1003"/>
              <a:gd name="T51" fmla="*/ 156 h 211"/>
              <a:gd name="T52" fmla="*/ 772 w 1003"/>
              <a:gd name="T53" fmla="*/ 166 h 211"/>
              <a:gd name="T54" fmla="*/ 691 w 1003"/>
              <a:gd name="T55" fmla="*/ 199 h 211"/>
              <a:gd name="T56" fmla="*/ 686 w 1003"/>
              <a:gd name="T57" fmla="*/ 18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003" h="211">
                <a:moveTo>
                  <a:pt x="895" y="47"/>
                </a:moveTo>
                <a:lnTo>
                  <a:pt x="999" y="18"/>
                </a:lnTo>
                <a:lnTo>
                  <a:pt x="1003" y="28"/>
                </a:lnTo>
                <a:lnTo>
                  <a:pt x="897" y="56"/>
                </a:lnTo>
                <a:lnTo>
                  <a:pt x="895" y="47"/>
                </a:lnTo>
                <a:lnTo>
                  <a:pt x="895" y="47"/>
                </a:lnTo>
                <a:close/>
                <a:moveTo>
                  <a:pt x="0" y="201"/>
                </a:moveTo>
                <a:lnTo>
                  <a:pt x="147" y="144"/>
                </a:lnTo>
                <a:lnTo>
                  <a:pt x="152" y="154"/>
                </a:lnTo>
                <a:lnTo>
                  <a:pt x="5" y="211"/>
                </a:lnTo>
                <a:lnTo>
                  <a:pt x="0" y="201"/>
                </a:lnTo>
                <a:lnTo>
                  <a:pt x="0" y="201"/>
                </a:lnTo>
                <a:close/>
                <a:moveTo>
                  <a:pt x="74" y="0"/>
                </a:moveTo>
                <a:lnTo>
                  <a:pt x="237" y="49"/>
                </a:lnTo>
                <a:lnTo>
                  <a:pt x="235" y="59"/>
                </a:lnTo>
                <a:lnTo>
                  <a:pt x="71" y="9"/>
                </a:lnTo>
                <a:lnTo>
                  <a:pt x="74" y="0"/>
                </a:lnTo>
                <a:lnTo>
                  <a:pt x="74" y="0"/>
                </a:lnTo>
                <a:close/>
                <a:moveTo>
                  <a:pt x="395" y="156"/>
                </a:moveTo>
                <a:lnTo>
                  <a:pt x="464" y="187"/>
                </a:lnTo>
                <a:lnTo>
                  <a:pt x="459" y="196"/>
                </a:lnTo>
                <a:lnTo>
                  <a:pt x="391" y="166"/>
                </a:lnTo>
                <a:lnTo>
                  <a:pt x="395" y="156"/>
                </a:lnTo>
                <a:lnTo>
                  <a:pt x="395" y="156"/>
                </a:lnTo>
                <a:close/>
                <a:moveTo>
                  <a:pt x="686" y="189"/>
                </a:moveTo>
                <a:lnTo>
                  <a:pt x="767" y="156"/>
                </a:lnTo>
                <a:lnTo>
                  <a:pt x="772" y="166"/>
                </a:lnTo>
                <a:lnTo>
                  <a:pt x="691" y="199"/>
                </a:lnTo>
                <a:lnTo>
                  <a:pt x="686" y="18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26"/>
          <p:cNvSpPr>
            <a:spLocks noEditPoints="1"/>
          </p:cNvSpPr>
          <p:nvPr/>
        </p:nvSpPr>
        <p:spPr bwMode="auto">
          <a:xfrm>
            <a:off x="2219325" y="2316163"/>
            <a:ext cx="138113" cy="674688"/>
          </a:xfrm>
          <a:custGeom>
            <a:avLst/>
            <a:gdLst>
              <a:gd name="T0" fmla="*/ 1 w 31"/>
              <a:gd name="T1" fmla="*/ 59 h 153"/>
              <a:gd name="T2" fmla="*/ 0 w 31"/>
              <a:gd name="T3" fmla="*/ 83 h 153"/>
              <a:gd name="T4" fmla="*/ 0 w 31"/>
              <a:gd name="T5" fmla="*/ 153 h 153"/>
              <a:gd name="T6" fmla="*/ 0 w 31"/>
              <a:gd name="T7" fmla="*/ 153 h 153"/>
              <a:gd name="T8" fmla="*/ 0 w 31"/>
              <a:gd name="T9" fmla="*/ 150 h 153"/>
              <a:gd name="T10" fmla="*/ 0 w 31"/>
              <a:gd name="T11" fmla="*/ 100 h 153"/>
              <a:gd name="T12" fmla="*/ 3 w 31"/>
              <a:gd name="T13" fmla="*/ 119 h 153"/>
              <a:gd name="T14" fmla="*/ 3 w 31"/>
              <a:gd name="T15" fmla="*/ 151 h 153"/>
              <a:gd name="T16" fmla="*/ 4 w 31"/>
              <a:gd name="T17" fmla="*/ 153 h 153"/>
              <a:gd name="T18" fmla="*/ 4 w 31"/>
              <a:gd name="T19" fmla="*/ 153 h 153"/>
              <a:gd name="T20" fmla="*/ 6 w 31"/>
              <a:gd name="T21" fmla="*/ 153 h 153"/>
              <a:gd name="T22" fmla="*/ 8 w 31"/>
              <a:gd name="T23" fmla="*/ 153 h 153"/>
              <a:gd name="T24" fmla="*/ 9 w 31"/>
              <a:gd name="T25" fmla="*/ 153 h 153"/>
              <a:gd name="T26" fmla="*/ 11 w 31"/>
              <a:gd name="T27" fmla="*/ 153 h 153"/>
              <a:gd name="T28" fmla="*/ 11 w 31"/>
              <a:gd name="T29" fmla="*/ 153 h 153"/>
              <a:gd name="T30" fmla="*/ 14 w 31"/>
              <a:gd name="T31" fmla="*/ 153 h 153"/>
              <a:gd name="T32" fmla="*/ 14 w 31"/>
              <a:gd name="T33" fmla="*/ 153 h 153"/>
              <a:gd name="T34" fmla="*/ 16 w 31"/>
              <a:gd name="T35" fmla="*/ 153 h 153"/>
              <a:gd name="T36" fmla="*/ 17 w 31"/>
              <a:gd name="T37" fmla="*/ 153 h 153"/>
              <a:gd name="T38" fmla="*/ 17 w 31"/>
              <a:gd name="T39" fmla="*/ 153 h 153"/>
              <a:gd name="T40" fmla="*/ 17 w 31"/>
              <a:gd name="T41" fmla="*/ 151 h 153"/>
              <a:gd name="T42" fmla="*/ 17 w 31"/>
              <a:gd name="T43" fmla="*/ 150 h 153"/>
              <a:gd name="T44" fmla="*/ 18 w 31"/>
              <a:gd name="T45" fmla="*/ 100 h 153"/>
              <a:gd name="T46" fmla="*/ 20 w 31"/>
              <a:gd name="T47" fmla="*/ 80 h 153"/>
              <a:gd name="T48" fmla="*/ 19 w 31"/>
              <a:gd name="T49" fmla="*/ 96 h 153"/>
              <a:gd name="T50" fmla="*/ 30 w 31"/>
              <a:gd name="T51" fmla="*/ 96 h 153"/>
              <a:gd name="T52" fmla="*/ 31 w 31"/>
              <a:gd name="T53" fmla="*/ 81 h 153"/>
              <a:gd name="T54" fmla="*/ 29 w 31"/>
              <a:gd name="T55" fmla="*/ 69 h 153"/>
              <a:gd name="T56" fmla="*/ 26 w 31"/>
              <a:gd name="T57" fmla="*/ 58 h 153"/>
              <a:gd name="T58" fmla="*/ 8 w 31"/>
              <a:gd name="T59" fmla="*/ 44 h 153"/>
              <a:gd name="T60" fmla="*/ 4 w 31"/>
              <a:gd name="T61" fmla="*/ 50 h 153"/>
              <a:gd name="T62" fmla="*/ 2 w 31"/>
              <a:gd name="T63" fmla="*/ 58 h 153"/>
              <a:gd name="T64" fmla="*/ 0 w 31"/>
              <a:gd name="T65" fmla="*/ 83 h 153"/>
              <a:gd name="T66" fmla="*/ 1 w 31"/>
              <a:gd name="T67" fmla="*/ 0 h 153"/>
              <a:gd name="T68" fmla="*/ 2 w 31"/>
              <a:gd name="T69" fmla="*/ 0 h 153"/>
              <a:gd name="T70" fmla="*/ 17 w 31"/>
              <a:gd name="T71" fmla="*/ 29 h 153"/>
              <a:gd name="T72" fmla="*/ 0 w 31"/>
              <a:gd name="T73" fmla="*/ 0 h 153"/>
              <a:gd name="T74" fmla="*/ 0 w 31"/>
              <a:gd name="T75" fmla="*/ 18 h 153"/>
              <a:gd name="T76" fmla="*/ 2 w 31"/>
              <a:gd name="T77" fmla="*/ 19 h 153"/>
              <a:gd name="T78" fmla="*/ 4 w 31"/>
              <a:gd name="T79" fmla="*/ 19 h 153"/>
              <a:gd name="T80" fmla="*/ 5 w 31"/>
              <a:gd name="T81" fmla="*/ 20 h 153"/>
              <a:gd name="T82" fmla="*/ 7 w 31"/>
              <a:gd name="T83" fmla="*/ 20 h 153"/>
              <a:gd name="T84" fmla="*/ 9 w 31"/>
              <a:gd name="T85" fmla="*/ 21 h 153"/>
              <a:gd name="T86" fmla="*/ 10 w 31"/>
              <a:gd name="T87" fmla="*/ 21 h 153"/>
              <a:gd name="T88" fmla="*/ 12 w 31"/>
              <a:gd name="T89" fmla="*/ 21 h 153"/>
              <a:gd name="T90" fmla="*/ 14 w 31"/>
              <a:gd name="T91" fmla="*/ 22 h 153"/>
              <a:gd name="T92" fmla="*/ 16 w 31"/>
              <a:gd name="T93" fmla="*/ 22 h 153"/>
              <a:gd name="T94" fmla="*/ 16 w 31"/>
              <a:gd name="T95" fmla="*/ 22 h 153"/>
              <a:gd name="T96" fmla="*/ 16 w 31"/>
              <a:gd name="T97" fmla="*/ 23 h 153"/>
              <a:gd name="T98" fmla="*/ 16 w 31"/>
              <a:gd name="T99" fmla="*/ 23 h 153"/>
              <a:gd name="T100" fmla="*/ 16 w 31"/>
              <a:gd name="T101" fmla="*/ 24 h 153"/>
              <a:gd name="T102" fmla="*/ 16 w 31"/>
              <a:gd name="T103" fmla="*/ 24 h 153"/>
              <a:gd name="T104" fmla="*/ 16 w 31"/>
              <a:gd name="T105" fmla="*/ 25 h 153"/>
              <a:gd name="T106" fmla="*/ 16 w 31"/>
              <a:gd name="T107" fmla="*/ 25 h 153"/>
              <a:gd name="T108" fmla="*/ 16 w 31"/>
              <a:gd name="T109" fmla="*/ 26 h 153"/>
              <a:gd name="T110" fmla="*/ 16 w 31"/>
              <a:gd name="T111" fmla="*/ 26 h 153"/>
              <a:gd name="T112" fmla="*/ 16 w 31"/>
              <a:gd name="T113" fmla="*/ 27 h 153"/>
              <a:gd name="T114" fmla="*/ 16 w 31"/>
              <a:gd name="T115" fmla="*/ 28 h 153"/>
              <a:gd name="T116" fmla="*/ 16 w 31"/>
              <a:gd name="T117" fmla="*/ 28 h 153"/>
              <a:gd name="T118" fmla="*/ 16 w 31"/>
              <a:gd name="T119" fmla="*/ 29 h 153"/>
              <a:gd name="T120" fmla="*/ 16 w 31"/>
              <a:gd name="T121" fmla="*/ 29 h 153"/>
              <a:gd name="T122" fmla="*/ 15 w 31"/>
              <a:gd name="T123" fmla="*/ 3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" h="153">
                <a:moveTo>
                  <a:pt x="0" y="54"/>
                </a:moveTo>
                <a:cubicBezTo>
                  <a:pt x="0" y="56"/>
                  <a:pt x="0" y="56"/>
                  <a:pt x="0" y="56"/>
                </a:cubicBezTo>
                <a:cubicBezTo>
                  <a:pt x="1" y="57"/>
                  <a:pt x="1" y="57"/>
                  <a:pt x="1" y="5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54"/>
                  <a:pt x="0" y="54"/>
                  <a:pt x="0" y="54"/>
                </a:cubicBezTo>
                <a:close/>
                <a:moveTo>
                  <a:pt x="0" y="83"/>
                </a:move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2"/>
                  <a:pt x="0" y="151"/>
                  <a:pt x="0" y="151"/>
                </a:cubicBezTo>
                <a:cubicBezTo>
                  <a:pt x="0" y="151"/>
                  <a:pt x="0" y="151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98"/>
                  <a:pt x="3" y="98"/>
                  <a:pt x="3" y="100"/>
                </a:cubicBezTo>
                <a:cubicBezTo>
                  <a:pt x="3" y="119"/>
                  <a:pt x="3" y="119"/>
                  <a:pt x="3" y="119"/>
                </a:cubicBezTo>
                <a:cubicBezTo>
                  <a:pt x="3" y="119"/>
                  <a:pt x="3" y="119"/>
                  <a:pt x="3" y="119"/>
                </a:cubicBezTo>
                <a:cubicBezTo>
                  <a:pt x="3" y="150"/>
                  <a:pt x="3" y="150"/>
                  <a:pt x="3" y="150"/>
                </a:cubicBezTo>
                <a:cubicBezTo>
                  <a:pt x="3" y="150"/>
                  <a:pt x="3" y="150"/>
                  <a:pt x="3" y="150"/>
                </a:cubicBezTo>
                <a:cubicBezTo>
                  <a:pt x="3" y="151"/>
                  <a:pt x="3" y="151"/>
                  <a:pt x="3" y="151"/>
                </a:cubicBezTo>
                <a:cubicBezTo>
                  <a:pt x="3" y="152"/>
                  <a:pt x="3" y="152"/>
                  <a:pt x="3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4" y="153"/>
                  <a:pt x="4" y="153"/>
                  <a:pt x="4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6" y="153"/>
                  <a:pt x="6" y="153"/>
                  <a:pt x="6" y="153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7" y="153"/>
                  <a:pt x="7" y="153"/>
                </a:cubicBezTo>
                <a:cubicBezTo>
                  <a:pt x="8" y="153"/>
                  <a:pt x="8" y="153"/>
                  <a:pt x="8" y="153"/>
                </a:cubicBezTo>
                <a:cubicBezTo>
                  <a:pt x="8" y="153"/>
                  <a:pt x="8" y="153"/>
                  <a:pt x="8" y="153"/>
                </a:cubicBezTo>
                <a:cubicBezTo>
                  <a:pt x="8" y="153"/>
                  <a:pt x="8" y="153"/>
                  <a:pt x="8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9" y="153"/>
                  <a:pt x="9" y="153"/>
                  <a:pt x="9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1" y="153"/>
                  <a:pt x="11" y="153"/>
                  <a:pt x="11" y="153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6" y="153"/>
                  <a:pt x="16" y="153"/>
                  <a:pt x="16" y="153"/>
                </a:cubicBezTo>
                <a:cubicBezTo>
                  <a:pt x="16" y="153"/>
                  <a:pt x="16" y="153"/>
                  <a:pt x="16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2"/>
                  <a:pt x="17" y="152"/>
                  <a:pt x="17" y="151"/>
                </a:cubicBezTo>
                <a:cubicBezTo>
                  <a:pt x="17" y="151"/>
                  <a:pt x="17" y="150"/>
                  <a:pt x="17" y="150"/>
                </a:cubicBezTo>
                <a:cubicBezTo>
                  <a:pt x="17" y="150"/>
                  <a:pt x="17" y="150"/>
                  <a:pt x="17" y="150"/>
                </a:cubicBezTo>
                <a:cubicBezTo>
                  <a:pt x="17" y="150"/>
                  <a:pt x="17" y="150"/>
                  <a:pt x="17" y="150"/>
                </a:cubicBezTo>
                <a:cubicBezTo>
                  <a:pt x="17" y="149"/>
                  <a:pt x="17" y="148"/>
                  <a:pt x="16" y="147"/>
                </a:cubicBezTo>
                <a:cubicBezTo>
                  <a:pt x="16" y="100"/>
                  <a:pt x="16" y="100"/>
                  <a:pt x="16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8" y="69"/>
                  <a:pt x="18" y="69"/>
                  <a:pt x="18" y="69"/>
                </a:cubicBezTo>
                <a:cubicBezTo>
                  <a:pt x="19" y="71"/>
                  <a:pt x="19" y="71"/>
                  <a:pt x="19" y="71"/>
                </a:cubicBezTo>
                <a:cubicBezTo>
                  <a:pt x="20" y="74"/>
                  <a:pt x="20" y="76"/>
                  <a:pt x="20" y="80"/>
                </a:cubicBezTo>
                <a:cubicBezTo>
                  <a:pt x="20" y="93"/>
                  <a:pt x="20" y="93"/>
                  <a:pt x="20" y="93"/>
                </a:cubicBezTo>
                <a:cubicBezTo>
                  <a:pt x="20" y="93"/>
                  <a:pt x="20" y="93"/>
                  <a:pt x="20" y="93"/>
                </a:cubicBezTo>
                <a:cubicBezTo>
                  <a:pt x="19" y="96"/>
                  <a:pt x="19" y="96"/>
                  <a:pt x="19" y="96"/>
                </a:cubicBezTo>
                <a:cubicBezTo>
                  <a:pt x="19" y="98"/>
                  <a:pt x="22" y="101"/>
                  <a:pt x="25" y="101"/>
                </a:cubicBezTo>
                <a:cubicBezTo>
                  <a:pt x="25" y="101"/>
                  <a:pt x="25" y="101"/>
                  <a:pt x="25" y="101"/>
                </a:cubicBezTo>
                <a:cubicBezTo>
                  <a:pt x="28" y="101"/>
                  <a:pt x="30" y="99"/>
                  <a:pt x="30" y="96"/>
                </a:cubicBezTo>
                <a:cubicBezTo>
                  <a:pt x="31" y="94"/>
                  <a:pt x="31" y="94"/>
                  <a:pt x="31" y="94"/>
                </a:cubicBezTo>
                <a:cubicBezTo>
                  <a:pt x="31" y="93"/>
                  <a:pt x="31" y="93"/>
                  <a:pt x="31" y="93"/>
                </a:cubicBezTo>
                <a:cubicBezTo>
                  <a:pt x="31" y="81"/>
                  <a:pt x="31" y="81"/>
                  <a:pt x="31" y="81"/>
                </a:cubicBezTo>
                <a:cubicBezTo>
                  <a:pt x="31" y="81"/>
                  <a:pt x="31" y="81"/>
                  <a:pt x="31" y="81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5"/>
                  <a:pt x="31" y="74"/>
                  <a:pt x="29" y="69"/>
                </a:cubicBezTo>
                <a:cubicBezTo>
                  <a:pt x="26" y="59"/>
                  <a:pt x="26" y="59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4"/>
                  <a:pt x="24" y="52"/>
                  <a:pt x="20" y="50"/>
                </a:cubicBezTo>
                <a:cubicBezTo>
                  <a:pt x="17" y="47"/>
                  <a:pt x="12" y="46"/>
                  <a:pt x="8" y="46"/>
                </a:cubicBezTo>
                <a:cubicBezTo>
                  <a:pt x="8" y="44"/>
                  <a:pt x="8" y="44"/>
                  <a:pt x="8" y="44"/>
                </a:cubicBezTo>
                <a:cubicBezTo>
                  <a:pt x="5" y="45"/>
                  <a:pt x="2" y="46"/>
                  <a:pt x="0" y="45"/>
                </a:cubicBezTo>
                <a:cubicBezTo>
                  <a:pt x="0" y="50"/>
                  <a:pt x="0" y="50"/>
                  <a:pt x="0" y="50"/>
                </a:cubicBezTo>
                <a:cubicBezTo>
                  <a:pt x="1" y="49"/>
                  <a:pt x="2" y="49"/>
                  <a:pt x="4" y="50"/>
                </a:cubicBezTo>
                <a:cubicBezTo>
                  <a:pt x="6" y="51"/>
                  <a:pt x="6" y="51"/>
                  <a:pt x="5" y="52"/>
                </a:cubicBezTo>
                <a:cubicBezTo>
                  <a:pt x="3" y="56"/>
                  <a:pt x="3" y="56"/>
                  <a:pt x="3" y="56"/>
                </a:cubicBezTo>
                <a:cubicBezTo>
                  <a:pt x="2" y="57"/>
                  <a:pt x="2" y="57"/>
                  <a:pt x="2" y="58"/>
                </a:cubicBezTo>
                <a:cubicBezTo>
                  <a:pt x="4" y="80"/>
                  <a:pt x="4" y="80"/>
                  <a:pt x="4" y="80"/>
                </a:cubicBezTo>
                <a:cubicBezTo>
                  <a:pt x="5" y="81"/>
                  <a:pt x="5" y="82"/>
                  <a:pt x="4" y="83"/>
                </a:cubicBezTo>
                <a:cubicBezTo>
                  <a:pt x="1" y="86"/>
                  <a:pt x="2" y="86"/>
                  <a:pt x="0" y="83"/>
                </a:cubicBezTo>
                <a:close/>
                <a:moveTo>
                  <a:pt x="0" y="0"/>
                </a:move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8" y="0"/>
                  <a:pt x="15" y="1"/>
                  <a:pt x="18" y="7"/>
                </a:cubicBezTo>
                <a:cubicBezTo>
                  <a:pt x="21" y="10"/>
                  <a:pt x="20" y="16"/>
                  <a:pt x="19" y="23"/>
                </a:cubicBezTo>
                <a:cubicBezTo>
                  <a:pt x="18" y="25"/>
                  <a:pt x="18" y="27"/>
                  <a:pt x="17" y="29"/>
                </a:cubicBezTo>
                <a:cubicBezTo>
                  <a:pt x="17" y="26"/>
                  <a:pt x="17" y="23"/>
                  <a:pt x="17" y="19"/>
                </a:cubicBezTo>
                <a:cubicBezTo>
                  <a:pt x="11" y="20"/>
                  <a:pt x="5" y="18"/>
                  <a:pt x="0" y="16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2" y="19"/>
                  <a:pt x="2" y="19"/>
                  <a:pt x="2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1" y="21"/>
                  <a:pt x="11" y="21"/>
                  <a:pt x="11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3" y="22"/>
                  <a:pt x="13" y="22"/>
                  <a:pt x="13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5" y="31"/>
                  <a:pt x="15" y="31"/>
                  <a:pt x="15" y="31"/>
                </a:cubicBezTo>
                <a:cubicBezTo>
                  <a:pt x="13" y="40"/>
                  <a:pt x="6" y="44"/>
                  <a:pt x="0" y="43"/>
                </a:cubicBezTo>
                <a:lnTo>
                  <a:pt x="0" y="1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7"/>
          <p:cNvSpPr>
            <a:spLocks noEditPoints="1"/>
          </p:cNvSpPr>
          <p:nvPr/>
        </p:nvSpPr>
        <p:spPr bwMode="auto">
          <a:xfrm>
            <a:off x="2097088" y="2316163"/>
            <a:ext cx="131763" cy="674688"/>
          </a:xfrm>
          <a:custGeom>
            <a:avLst/>
            <a:gdLst>
              <a:gd name="T0" fmla="*/ 27 w 30"/>
              <a:gd name="T1" fmla="*/ 80 h 153"/>
              <a:gd name="T2" fmla="*/ 28 w 30"/>
              <a:gd name="T3" fmla="*/ 100 h 153"/>
              <a:gd name="T4" fmla="*/ 28 w 30"/>
              <a:gd name="T5" fmla="*/ 151 h 153"/>
              <a:gd name="T6" fmla="*/ 28 w 30"/>
              <a:gd name="T7" fmla="*/ 153 h 153"/>
              <a:gd name="T8" fmla="*/ 27 w 30"/>
              <a:gd name="T9" fmla="*/ 153 h 153"/>
              <a:gd name="T10" fmla="*/ 25 w 30"/>
              <a:gd name="T11" fmla="*/ 153 h 153"/>
              <a:gd name="T12" fmla="*/ 22 w 30"/>
              <a:gd name="T13" fmla="*/ 153 h 153"/>
              <a:gd name="T14" fmla="*/ 22 w 30"/>
              <a:gd name="T15" fmla="*/ 153 h 153"/>
              <a:gd name="T16" fmla="*/ 20 w 30"/>
              <a:gd name="T17" fmla="*/ 153 h 153"/>
              <a:gd name="T18" fmla="*/ 17 w 30"/>
              <a:gd name="T19" fmla="*/ 153 h 153"/>
              <a:gd name="T20" fmla="*/ 17 w 30"/>
              <a:gd name="T21" fmla="*/ 153 h 153"/>
              <a:gd name="T22" fmla="*/ 14 w 30"/>
              <a:gd name="T23" fmla="*/ 153 h 153"/>
              <a:gd name="T24" fmla="*/ 13 w 30"/>
              <a:gd name="T25" fmla="*/ 153 h 153"/>
              <a:gd name="T26" fmla="*/ 15 w 30"/>
              <a:gd name="T27" fmla="*/ 147 h 153"/>
              <a:gd name="T28" fmla="*/ 12 w 30"/>
              <a:gd name="T29" fmla="*/ 72 h 153"/>
              <a:gd name="T30" fmla="*/ 11 w 30"/>
              <a:gd name="T31" fmla="*/ 96 h 153"/>
              <a:gd name="T32" fmla="*/ 0 w 30"/>
              <a:gd name="T33" fmla="*/ 94 h 153"/>
              <a:gd name="T34" fmla="*/ 1 w 30"/>
              <a:gd name="T35" fmla="*/ 70 h 153"/>
              <a:gd name="T36" fmla="*/ 23 w 30"/>
              <a:gd name="T37" fmla="*/ 46 h 153"/>
              <a:gd name="T38" fmla="*/ 27 w 30"/>
              <a:gd name="T39" fmla="*/ 50 h 153"/>
              <a:gd name="T40" fmla="*/ 25 w 30"/>
              <a:gd name="T41" fmla="*/ 15 h 153"/>
              <a:gd name="T42" fmla="*/ 24 w 30"/>
              <a:gd name="T43" fmla="*/ 15 h 153"/>
              <a:gd name="T44" fmla="*/ 23 w 30"/>
              <a:gd name="T45" fmla="*/ 15 h 153"/>
              <a:gd name="T46" fmla="*/ 12 w 30"/>
              <a:gd name="T47" fmla="*/ 7 h 153"/>
              <a:gd name="T48" fmla="*/ 30 w 30"/>
              <a:gd name="T49" fmla="*/ 0 h 153"/>
              <a:gd name="T50" fmla="*/ 28 w 30"/>
              <a:gd name="T51" fmla="*/ 18 h 153"/>
              <a:gd name="T52" fmla="*/ 27 w 30"/>
              <a:gd name="T53" fmla="*/ 18 h 153"/>
              <a:gd name="T54" fmla="*/ 26 w 30"/>
              <a:gd name="T55" fmla="*/ 18 h 153"/>
              <a:gd name="T56" fmla="*/ 25 w 30"/>
              <a:gd name="T57" fmla="*/ 17 h 153"/>
              <a:gd name="T58" fmla="*/ 25 w 30"/>
              <a:gd name="T59" fmla="*/ 17 h 153"/>
              <a:gd name="T60" fmla="*/ 25 w 30"/>
              <a:gd name="T61" fmla="*/ 17 h 153"/>
              <a:gd name="T62" fmla="*/ 25 w 30"/>
              <a:gd name="T63" fmla="*/ 17 h 153"/>
              <a:gd name="T64" fmla="*/ 24 w 30"/>
              <a:gd name="T65" fmla="*/ 17 h 153"/>
              <a:gd name="T66" fmla="*/ 24 w 30"/>
              <a:gd name="T67" fmla="*/ 17 h 153"/>
              <a:gd name="T68" fmla="*/ 24 w 30"/>
              <a:gd name="T69" fmla="*/ 17 h 153"/>
              <a:gd name="T70" fmla="*/ 24 w 30"/>
              <a:gd name="T71" fmla="*/ 17 h 153"/>
              <a:gd name="T72" fmla="*/ 23 w 30"/>
              <a:gd name="T73" fmla="*/ 17 h 153"/>
              <a:gd name="T74" fmla="*/ 23 w 30"/>
              <a:gd name="T75" fmla="*/ 17 h 153"/>
              <a:gd name="T76" fmla="*/ 23 w 30"/>
              <a:gd name="T77" fmla="*/ 17 h 153"/>
              <a:gd name="T78" fmla="*/ 23 w 30"/>
              <a:gd name="T79" fmla="*/ 17 h 153"/>
              <a:gd name="T80" fmla="*/ 21 w 30"/>
              <a:gd name="T81" fmla="*/ 17 h 153"/>
              <a:gd name="T82" fmla="*/ 20 w 30"/>
              <a:gd name="T83" fmla="*/ 16 h 153"/>
              <a:gd name="T84" fmla="*/ 18 w 30"/>
              <a:gd name="T85" fmla="*/ 16 h 153"/>
              <a:gd name="T86" fmla="*/ 17 w 30"/>
              <a:gd name="T87" fmla="*/ 17 h 153"/>
              <a:gd name="T88" fmla="*/ 16 w 30"/>
              <a:gd name="T89" fmla="*/ 17 h 153"/>
              <a:gd name="T90" fmla="*/ 15 w 30"/>
              <a:gd name="T91" fmla="*/ 18 h 153"/>
              <a:gd name="T92" fmla="*/ 15 w 30"/>
              <a:gd name="T93" fmla="*/ 19 h 153"/>
              <a:gd name="T94" fmla="*/ 14 w 30"/>
              <a:gd name="T95" fmla="*/ 21 h 153"/>
              <a:gd name="T96" fmla="*/ 14 w 30"/>
              <a:gd name="T97" fmla="*/ 22 h 153"/>
              <a:gd name="T98" fmla="*/ 14 w 30"/>
              <a:gd name="T99" fmla="*/ 23 h 153"/>
              <a:gd name="T100" fmla="*/ 14 w 30"/>
              <a:gd name="T101" fmla="*/ 23 h 153"/>
              <a:gd name="T102" fmla="*/ 14 w 30"/>
              <a:gd name="T103" fmla="*/ 24 h 153"/>
              <a:gd name="T104" fmla="*/ 14 w 30"/>
              <a:gd name="T105" fmla="*/ 25 h 153"/>
              <a:gd name="T106" fmla="*/ 14 w 30"/>
              <a:gd name="T107" fmla="*/ 26 h 153"/>
              <a:gd name="T108" fmla="*/ 14 w 30"/>
              <a:gd name="T109" fmla="*/ 26 h 153"/>
              <a:gd name="T110" fmla="*/ 14 w 30"/>
              <a:gd name="T111" fmla="*/ 27 h 153"/>
              <a:gd name="T112" fmla="*/ 14 w 30"/>
              <a:gd name="T113" fmla="*/ 28 h 153"/>
              <a:gd name="T114" fmla="*/ 15 w 30"/>
              <a:gd name="T115" fmla="*/ 29 h 153"/>
              <a:gd name="T116" fmla="*/ 15 w 30"/>
              <a:gd name="T117" fmla="*/ 29 h 153"/>
              <a:gd name="T118" fmla="*/ 30 w 30"/>
              <a:gd name="T119" fmla="*/ 1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" h="153">
                <a:moveTo>
                  <a:pt x="26" y="53"/>
                </a:moveTo>
                <a:cubicBezTo>
                  <a:pt x="28" y="56"/>
                  <a:pt x="28" y="56"/>
                  <a:pt x="28" y="56"/>
                </a:cubicBezTo>
                <a:cubicBezTo>
                  <a:pt x="29" y="57"/>
                  <a:pt x="29" y="57"/>
                  <a:pt x="29" y="59"/>
                </a:cubicBezTo>
                <a:cubicBezTo>
                  <a:pt x="27" y="80"/>
                  <a:pt x="27" y="80"/>
                  <a:pt x="27" y="80"/>
                </a:cubicBezTo>
                <a:cubicBezTo>
                  <a:pt x="26" y="82"/>
                  <a:pt x="26" y="82"/>
                  <a:pt x="28" y="83"/>
                </a:cubicBezTo>
                <a:cubicBezTo>
                  <a:pt x="29" y="84"/>
                  <a:pt x="29" y="85"/>
                  <a:pt x="30" y="85"/>
                </a:cubicBezTo>
                <a:cubicBezTo>
                  <a:pt x="30" y="98"/>
                  <a:pt x="30" y="98"/>
                  <a:pt x="30" y="98"/>
                </a:cubicBezTo>
                <a:cubicBezTo>
                  <a:pt x="29" y="98"/>
                  <a:pt x="28" y="99"/>
                  <a:pt x="28" y="10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1"/>
                  <a:pt x="28" y="151"/>
                  <a:pt x="28" y="151"/>
                </a:cubicBezTo>
                <a:cubicBezTo>
                  <a:pt x="28" y="151"/>
                  <a:pt x="28" y="152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4" y="153"/>
                  <a:pt x="24" y="153"/>
                  <a:pt x="24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20" y="153"/>
                  <a:pt x="20" y="153"/>
                  <a:pt x="20" y="153"/>
                </a:cubicBezTo>
                <a:cubicBezTo>
                  <a:pt x="19" y="153"/>
                  <a:pt x="19" y="153"/>
                  <a:pt x="19" y="153"/>
                </a:cubicBezTo>
                <a:cubicBezTo>
                  <a:pt x="19" y="153"/>
                  <a:pt x="19" y="153"/>
                  <a:pt x="19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5" y="153"/>
                  <a:pt x="15" y="153"/>
                  <a:pt x="15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4" y="153"/>
                  <a:pt x="14" y="153"/>
                  <a:pt x="14" y="153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3" y="152"/>
                  <a:pt x="13" y="152"/>
                  <a:pt x="13" y="151"/>
                </a:cubicBezTo>
                <a:cubicBezTo>
                  <a:pt x="14" y="149"/>
                  <a:pt x="14" y="148"/>
                  <a:pt x="15" y="147"/>
                </a:cubicBezTo>
                <a:cubicBezTo>
                  <a:pt x="15" y="100"/>
                  <a:pt x="15" y="100"/>
                  <a:pt x="15" y="100"/>
                </a:cubicBezTo>
                <a:cubicBezTo>
                  <a:pt x="13" y="100"/>
                  <a:pt x="13" y="100"/>
                  <a:pt x="13" y="100"/>
                </a:cubicBezTo>
                <a:cubicBezTo>
                  <a:pt x="13" y="70"/>
                  <a:pt x="13" y="70"/>
                  <a:pt x="13" y="70"/>
                </a:cubicBezTo>
                <a:cubicBezTo>
                  <a:pt x="12" y="72"/>
                  <a:pt x="12" y="72"/>
                  <a:pt x="12" y="72"/>
                </a:cubicBezTo>
                <a:cubicBezTo>
                  <a:pt x="11" y="75"/>
                  <a:pt x="11" y="77"/>
                  <a:pt x="11" y="80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6"/>
                  <a:pt x="11" y="96"/>
                  <a:pt x="11" y="96"/>
                </a:cubicBezTo>
                <a:cubicBezTo>
                  <a:pt x="12" y="98"/>
                  <a:pt x="9" y="101"/>
                  <a:pt x="6" y="101"/>
                </a:cubicBezTo>
                <a:cubicBezTo>
                  <a:pt x="6" y="101"/>
                  <a:pt x="6" y="101"/>
                  <a:pt x="6" y="101"/>
                </a:cubicBezTo>
                <a:cubicBezTo>
                  <a:pt x="3" y="101"/>
                  <a:pt x="1" y="99"/>
                  <a:pt x="0" y="96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75"/>
                  <a:pt x="0" y="75"/>
                  <a:pt x="1" y="70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6" y="56"/>
                  <a:pt x="6" y="53"/>
                  <a:pt x="9" y="51"/>
                </a:cubicBezTo>
                <a:cubicBezTo>
                  <a:pt x="13" y="48"/>
                  <a:pt x="18" y="46"/>
                  <a:pt x="23" y="46"/>
                </a:cubicBezTo>
                <a:cubicBezTo>
                  <a:pt x="23" y="44"/>
                  <a:pt x="23" y="44"/>
                  <a:pt x="23" y="44"/>
                </a:cubicBezTo>
                <a:cubicBezTo>
                  <a:pt x="25" y="45"/>
                  <a:pt x="27" y="45"/>
                  <a:pt x="30" y="45"/>
                </a:cubicBezTo>
                <a:cubicBezTo>
                  <a:pt x="30" y="49"/>
                  <a:pt x="30" y="49"/>
                  <a:pt x="30" y="49"/>
                </a:cubicBezTo>
                <a:cubicBezTo>
                  <a:pt x="29" y="49"/>
                  <a:pt x="28" y="50"/>
                  <a:pt x="27" y="50"/>
                </a:cubicBezTo>
                <a:cubicBezTo>
                  <a:pt x="25" y="51"/>
                  <a:pt x="25" y="51"/>
                  <a:pt x="26" y="53"/>
                </a:cubicBezTo>
                <a:close/>
                <a:moveTo>
                  <a:pt x="30" y="0"/>
                </a:moveTo>
                <a:cubicBezTo>
                  <a:pt x="30" y="16"/>
                  <a:pt x="30" y="16"/>
                  <a:pt x="30" y="16"/>
                </a:cubicBezTo>
                <a:cubicBezTo>
                  <a:pt x="28" y="16"/>
                  <a:pt x="27" y="15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3" y="15"/>
                </a:cubicBezTo>
                <a:cubicBezTo>
                  <a:pt x="23" y="15"/>
                  <a:pt x="23" y="15"/>
                  <a:pt x="23" y="15"/>
                </a:cubicBezTo>
                <a:cubicBezTo>
                  <a:pt x="23" y="15"/>
                  <a:pt x="23" y="15"/>
                  <a:pt x="23" y="15"/>
                </a:cubicBezTo>
                <a:cubicBezTo>
                  <a:pt x="23" y="15"/>
                  <a:pt x="23" y="15"/>
                  <a:pt x="23" y="15"/>
                </a:cubicBezTo>
                <a:cubicBezTo>
                  <a:pt x="12" y="12"/>
                  <a:pt x="12" y="22"/>
                  <a:pt x="14" y="29"/>
                </a:cubicBezTo>
                <a:cubicBezTo>
                  <a:pt x="13" y="27"/>
                  <a:pt x="12" y="25"/>
                  <a:pt x="12" y="23"/>
                </a:cubicBezTo>
                <a:cubicBezTo>
                  <a:pt x="10" y="16"/>
                  <a:pt x="10" y="10"/>
                  <a:pt x="12" y="7"/>
                </a:cubicBezTo>
                <a:cubicBezTo>
                  <a:pt x="16" y="1"/>
                  <a:pt x="22" y="0"/>
                  <a:pt x="29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30" y="0"/>
                  <a:pt x="30" y="0"/>
                  <a:pt x="30" y="0"/>
                </a:cubicBezTo>
                <a:close/>
                <a:moveTo>
                  <a:pt x="30" y="19"/>
                </a:move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8"/>
                  <a:pt x="27" y="18"/>
                  <a:pt x="27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5" y="18"/>
                  <a:pt x="25" y="18"/>
                  <a:pt x="25" y="18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6"/>
                  <a:pt x="21" y="16"/>
                  <a:pt x="21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19" y="16"/>
                  <a:pt x="19" y="16"/>
                  <a:pt x="19" y="16"/>
                </a:cubicBezTo>
                <a:cubicBezTo>
                  <a:pt x="19" y="16"/>
                  <a:pt x="19" y="16"/>
                  <a:pt x="19" y="16"/>
                </a:cubicBezTo>
                <a:cubicBezTo>
                  <a:pt x="19" y="16"/>
                  <a:pt x="19" y="16"/>
                  <a:pt x="19" y="16"/>
                </a:cubicBezTo>
                <a:cubicBezTo>
                  <a:pt x="18" y="16"/>
                  <a:pt x="18" y="16"/>
                  <a:pt x="18" y="16"/>
                </a:cubicBezTo>
                <a:cubicBezTo>
                  <a:pt x="18" y="17"/>
                  <a:pt x="18" y="17"/>
                  <a:pt x="18" y="17"/>
                </a:cubicBezTo>
                <a:cubicBezTo>
                  <a:pt x="18" y="17"/>
                  <a:pt x="18" y="17"/>
                  <a:pt x="18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20"/>
                  <a:pt x="15" y="20"/>
                  <a:pt x="15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1"/>
                  <a:pt x="15" y="31"/>
                  <a:pt x="15" y="31"/>
                </a:cubicBezTo>
                <a:cubicBezTo>
                  <a:pt x="18" y="40"/>
                  <a:pt x="24" y="44"/>
                  <a:pt x="30" y="44"/>
                </a:cubicBezTo>
                <a:lnTo>
                  <a:pt x="30" y="1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9"/>
          <p:cNvSpPr>
            <a:spLocks noEditPoints="1"/>
          </p:cNvSpPr>
          <p:nvPr/>
        </p:nvSpPr>
        <p:spPr bwMode="auto">
          <a:xfrm>
            <a:off x="2705100" y="2360613"/>
            <a:ext cx="149225" cy="900113"/>
          </a:xfrm>
          <a:custGeom>
            <a:avLst/>
            <a:gdLst>
              <a:gd name="T0" fmla="*/ 0 w 34"/>
              <a:gd name="T1" fmla="*/ 27 h 204"/>
              <a:gd name="T2" fmla="*/ 2 w 34"/>
              <a:gd name="T3" fmla="*/ 25 h 204"/>
              <a:gd name="T4" fmla="*/ 20 w 34"/>
              <a:gd name="T5" fmla="*/ 40 h 204"/>
              <a:gd name="T6" fmla="*/ 23 w 34"/>
              <a:gd name="T7" fmla="*/ 9 h 204"/>
              <a:gd name="T8" fmla="*/ 2 w 34"/>
              <a:gd name="T9" fmla="*/ 0 h 204"/>
              <a:gd name="T10" fmla="*/ 1 w 34"/>
              <a:gd name="T11" fmla="*/ 0 h 204"/>
              <a:gd name="T12" fmla="*/ 0 w 34"/>
              <a:gd name="T13" fmla="*/ 23 h 204"/>
              <a:gd name="T14" fmla="*/ 1 w 34"/>
              <a:gd name="T15" fmla="*/ 20 h 204"/>
              <a:gd name="T16" fmla="*/ 2 w 34"/>
              <a:gd name="T17" fmla="*/ 20 h 204"/>
              <a:gd name="T18" fmla="*/ 4 w 34"/>
              <a:gd name="T19" fmla="*/ 24 h 204"/>
              <a:gd name="T20" fmla="*/ 22 w 34"/>
              <a:gd name="T21" fmla="*/ 28 h 204"/>
              <a:gd name="T22" fmla="*/ 14 w 34"/>
              <a:gd name="T23" fmla="*/ 54 h 204"/>
              <a:gd name="T24" fmla="*/ 29 w 34"/>
              <a:gd name="T25" fmla="*/ 23 h 204"/>
              <a:gd name="T26" fmla="*/ 0 w 34"/>
              <a:gd name="T27" fmla="*/ 202 h 204"/>
              <a:gd name="T28" fmla="*/ 0 w 34"/>
              <a:gd name="T29" fmla="*/ 204 h 204"/>
              <a:gd name="T30" fmla="*/ 4 w 34"/>
              <a:gd name="T31" fmla="*/ 96 h 204"/>
              <a:gd name="T32" fmla="*/ 3 w 34"/>
              <a:gd name="T33" fmla="*/ 68 h 204"/>
              <a:gd name="T34" fmla="*/ 0 w 34"/>
              <a:gd name="T35" fmla="*/ 62 h 204"/>
              <a:gd name="T36" fmla="*/ 10 w 34"/>
              <a:gd name="T37" fmla="*/ 59 h 204"/>
              <a:gd name="T38" fmla="*/ 32 w 34"/>
              <a:gd name="T39" fmla="*/ 89 h 204"/>
              <a:gd name="T40" fmla="*/ 33 w 34"/>
              <a:gd name="T41" fmla="*/ 97 h 204"/>
              <a:gd name="T42" fmla="*/ 33 w 34"/>
              <a:gd name="T43" fmla="*/ 111 h 204"/>
              <a:gd name="T44" fmla="*/ 28 w 34"/>
              <a:gd name="T45" fmla="*/ 120 h 204"/>
              <a:gd name="T46" fmla="*/ 21 w 34"/>
              <a:gd name="T47" fmla="*/ 92 h 204"/>
              <a:gd name="T48" fmla="*/ 17 w 34"/>
              <a:gd name="T49" fmla="*/ 107 h 204"/>
              <a:gd name="T50" fmla="*/ 12 w 34"/>
              <a:gd name="T51" fmla="*/ 197 h 204"/>
              <a:gd name="T52" fmla="*/ 14 w 34"/>
              <a:gd name="T53" fmla="*/ 204 h 204"/>
              <a:gd name="T54" fmla="*/ 1 w 34"/>
              <a:gd name="T55" fmla="*/ 201 h 204"/>
              <a:gd name="T56" fmla="*/ 1 w 34"/>
              <a:gd name="T57" fmla="*/ 128 h 204"/>
              <a:gd name="T58" fmla="*/ 1 w 34"/>
              <a:gd name="T59" fmla="*/ 128 h 204"/>
              <a:gd name="T60" fmla="*/ 1 w 34"/>
              <a:gd name="T61" fmla="*/ 128 h 204"/>
              <a:gd name="T62" fmla="*/ 1 w 34"/>
              <a:gd name="T63" fmla="*/ 128 h 204"/>
              <a:gd name="T64" fmla="*/ 1 w 34"/>
              <a:gd name="T65" fmla="*/ 128 h 204"/>
              <a:gd name="T66" fmla="*/ 1 w 34"/>
              <a:gd name="T67" fmla="*/ 128 h 204"/>
              <a:gd name="T68" fmla="*/ 0 w 34"/>
              <a:gd name="T69" fmla="*/ 128 h 204"/>
              <a:gd name="T70" fmla="*/ 0 w 34"/>
              <a:gd name="T71" fmla="*/ 128 h 204"/>
              <a:gd name="T72" fmla="*/ 0 w 34"/>
              <a:gd name="T73" fmla="*/ 128 h 204"/>
              <a:gd name="T74" fmla="*/ 0 w 34"/>
              <a:gd name="T75" fmla="*/ 128 h 204"/>
              <a:gd name="T76" fmla="*/ 0 w 34"/>
              <a:gd name="T77" fmla="*/ 128 h 204"/>
              <a:gd name="T78" fmla="*/ 0 w 34"/>
              <a:gd name="T79" fmla="*/ 128 h 204"/>
              <a:gd name="T80" fmla="*/ 0 w 34"/>
              <a:gd name="T81" fmla="*/ 128 h 204"/>
              <a:gd name="T82" fmla="*/ 0 w 34"/>
              <a:gd name="T83" fmla="*/ 128 h 204"/>
              <a:gd name="T84" fmla="*/ 0 w 34"/>
              <a:gd name="T85" fmla="*/ 128 h 204"/>
              <a:gd name="T86" fmla="*/ 0 w 34"/>
              <a:gd name="T87" fmla="*/ 128 h 204"/>
              <a:gd name="T88" fmla="*/ 0 w 34"/>
              <a:gd name="T89" fmla="*/ 128 h 204"/>
              <a:gd name="T90" fmla="*/ 0 w 34"/>
              <a:gd name="T91" fmla="*/ 128 h 204"/>
              <a:gd name="T92" fmla="*/ 0 w 34"/>
              <a:gd name="T93" fmla="*/ 128 h 204"/>
              <a:gd name="T94" fmla="*/ 0 w 34"/>
              <a:gd name="T95" fmla="*/ 129 h 204"/>
              <a:gd name="T96" fmla="*/ 0 w 34"/>
              <a:gd name="T97" fmla="*/ 129 h 204"/>
              <a:gd name="T98" fmla="*/ 0 w 34"/>
              <a:gd name="T99" fmla="*/ 82 h 204"/>
              <a:gd name="T100" fmla="*/ 0 w 34"/>
              <a:gd name="T101" fmla="*/ 6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4" h="204">
                <a:moveTo>
                  <a:pt x="18" y="47"/>
                </a:moveTo>
                <a:cubicBezTo>
                  <a:pt x="14" y="54"/>
                  <a:pt x="7" y="57"/>
                  <a:pt x="0" y="56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6"/>
                  <a:pt x="1" y="26"/>
                  <a:pt x="1" y="25"/>
                </a:cubicBezTo>
                <a:cubicBezTo>
                  <a:pt x="1" y="25"/>
                  <a:pt x="1" y="25"/>
                  <a:pt x="1" y="24"/>
                </a:cubicBezTo>
                <a:cubicBezTo>
                  <a:pt x="2" y="25"/>
                  <a:pt x="2" y="25"/>
                  <a:pt x="2" y="25"/>
                </a:cubicBezTo>
                <a:cubicBezTo>
                  <a:pt x="3" y="27"/>
                  <a:pt x="5" y="29"/>
                  <a:pt x="8" y="30"/>
                </a:cubicBezTo>
                <a:cubicBezTo>
                  <a:pt x="11" y="31"/>
                  <a:pt x="15" y="31"/>
                  <a:pt x="21" y="31"/>
                </a:cubicBezTo>
                <a:cubicBezTo>
                  <a:pt x="21" y="34"/>
                  <a:pt x="21" y="37"/>
                  <a:pt x="20" y="40"/>
                </a:cubicBezTo>
                <a:cubicBezTo>
                  <a:pt x="20" y="43"/>
                  <a:pt x="19" y="45"/>
                  <a:pt x="18" y="47"/>
                </a:cubicBezTo>
                <a:close/>
                <a:moveTo>
                  <a:pt x="29" y="23"/>
                </a:moveTo>
                <a:cubicBezTo>
                  <a:pt x="29" y="17"/>
                  <a:pt x="26" y="12"/>
                  <a:pt x="23" y="9"/>
                </a:cubicBezTo>
                <a:cubicBezTo>
                  <a:pt x="19" y="5"/>
                  <a:pt x="14" y="2"/>
                  <a:pt x="8" y="1"/>
                </a:cubicBezTo>
                <a:cubicBezTo>
                  <a:pt x="6" y="0"/>
                  <a:pt x="4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1" y="21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cubicBezTo>
                  <a:pt x="2" y="19"/>
                  <a:pt x="2" y="20"/>
                  <a:pt x="2" y="20"/>
                </a:cubicBezTo>
                <a:cubicBezTo>
                  <a:pt x="3" y="21"/>
                  <a:pt x="3" y="21"/>
                  <a:pt x="3" y="22"/>
                </a:cubicBezTo>
                <a:cubicBezTo>
                  <a:pt x="3" y="23"/>
                  <a:pt x="3" y="23"/>
                  <a:pt x="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25"/>
                  <a:pt x="6" y="27"/>
                  <a:pt x="9" y="28"/>
                </a:cubicBezTo>
                <a:cubicBezTo>
                  <a:pt x="12" y="29"/>
                  <a:pt x="16" y="29"/>
                  <a:pt x="22" y="28"/>
                </a:cubicBezTo>
                <a:cubicBezTo>
                  <a:pt x="22" y="28"/>
                  <a:pt x="22" y="28"/>
                  <a:pt x="22" y="28"/>
                </a:cubicBezTo>
                <a:cubicBezTo>
                  <a:pt x="23" y="28"/>
                  <a:pt x="23" y="28"/>
                  <a:pt x="23" y="29"/>
                </a:cubicBezTo>
                <a:cubicBezTo>
                  <a:pt x="23" y="38"/>
                  <a:pt x="23" y="48"/>
                  <a:pt x="14" y="54"/>
                </a:cubicBezTo>
                <a:cubicBezTo>
                  <a:pt x="29" y="54"/>
                  <a:pt x="29" y="54"/>
                  <a:pt x="29" y="54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9" y="23"/>
                  <a:pt x="29" y="23"/>
                </a:cubicBezTo>
                <a:close/>
                <a:moveTo>
                  <a:pt x="0" y="204"/>
                </a:moveTo>
                <a:cubicBezTo>
                  <a:pt x="0" y="204"/>
                  <a:pt x="0" y="204"/>
                  <a:pt x="0" y="204"/>
                </a:cubicBezTo>
                <a:cubicBezTo>
                  <a:pt x="0" y="204"/>
                  <a:pt x="0" y="203"/>
                  <a:pt x="0" y="202"/>
                </a:cubicBezTo>
                <a:cubicBezTo>
                  <a:pt x="0" y="201"/>
                  <a:pt x="0" y="201"/>
                  <a:pt x="0" y="201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04"/>
                  <a:pt x="0" y="204"/>
                  <a:pt x="0" y="204"/>
                </a:cubicBezTo>
                <a:close/>
                <a:moveTo>
                  <a:pt x="0" y="129"/>
                </a:moveTo>
                <a:cubicBezTo>
                  <a:pt x="0" y="96"/>
                  <a:pt x="0" y="96"/>
                  <a:pt x="0" y="96"/>
                </a:cubicBezTo>
                <a:cubicBezTo>
                  <a:pt x="2" y="99"/>
                  <a:pt x="2" y="99"/>
                  <a:pt x="4" y="96"/>
                </a:cubicBezTo>
                <a:cubicBezTo>
                  <a:pt x="5" y="95"/>
                  <a:pt x="5" y="94"/>
                  <a:pt x="5" y="93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69"/>
                  <a:pt x="2" y="69"/>
                  <a:pt x="3" y="68"/>
                </a:cubicBezTo>
                <a:cubicBezTo>
                  <a:pt x="5" y="65"/>
                  <a:pt x="5" y="65"/>
                  <a:pt x="5" y="65"/>
                </a:cubicBezTo>
                <a:cubicBezTo>
                  <a:pt x="6" y="63"/>
                  <a:pt x="6" y="63"/>
                  <a:pt x="4" y="62"/>
                </a:cubicBezTo>
                <a:cubicBezTo>
                  <a:pt x="2" y="61"/>
                  <a:pt x="1" y="61"/>
                  <a:pt x="0" y="62"/>
                </a:cubicBezTo>
                <a:cubicBezTo>
                  <a:pt x="0" y="58"/>
                  <a:pt x="0" y="58"/>
                  <a:pt x="0" y="58"/>
                </a:cubicBezTo>
                <a:cubicBezTo>
                  <a:pt x="2" y="58"/>
                  <a:pt x="5" y="58"/>
                  <a:pt x="7" y="57"/>
                </a:cubicBezTo>
                <a:cubicBezTo>
                  <a:pt x="10" y="59"/>
                  <a:pt x="10" y="59"/>
                  <a:pt x="10" y="59"/>
                </a:cubicBezTo>
                <a:cubicBezTo>
                  <a:pt x="21" y="64"/>
                  <a:pt x="24" y="62"/>
                  <a:pt x="27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90"/>
                  <a:pt x="32" y="90"/>
                  <a:pt x="32" y="90"/>
                </a:cubicBezTo>
                <a:cubicBezTo>
                  <a:pt x="32" y="90"/>
                  <a:pt x="32" y="91"/>
                  <a:pt x="32" y="91"/>
                </a:cubicBezTo>
                <a:cubicBezTo>
                  <a:pt x="33" y="97"/>
                  <a:pt x="33" y="97"/>
                  <a:pt x="33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4" y="114"/>
                  <a:pt x="34" y="114"/>
                  <a:pt x="34" y="114"/>
                </a:cubicBezTo>
                <a:cubicBezTo>
                  <a:pt x="34" y="117"/>
                  <a:pt x="31" y="119"/>
                  <a:pt x="28" y="120"/>
                </a:cubicBezTo>
                <a:cubicBezTo>
                  <a:pt x="28" y="120"/>
                  <a:pt x="28" y="120"/>
                  <a:pt x="28" y="120"/>
                </a:cubicBezTo>
                <a:cubicBezTo>
                  <a:pt x="25" y="120"/>
                  <a:pt x="23" y="117"/>
                  <a:pt x="22" y="115"/>
                </a:cubicBezTo>
                <a:cubicBezTo>
                  <a:pt x="22" y="111"/>
                  <a:pt x="22" y="111"/>
                  <a:pt x="22" y="111"/>
                </a:cubicBezTo>
                <a:cubicBezTo>
                  <a:pt x="21" y="92"/>
                  <a:pt x="21" y="92"/>
                  <a:pt x="21" y="92"/>
                </a:cubicBezTo>
                <a:cubicBezTo>
                  <a:pt x="17" y="80"/>
                  <a:pt x="17" y="80"/>
                  <a:pt x="17" y="80"/>
                </a:cubicBezTo>
                <a:cubicBezTo>
                  <a:pt x="15" y="85"/>
                  <a:pt x="13" y="89"/>
                  <a:pt x="13" y="92"/>
                </a:cubicBezTo>
                <a:cubicBezTo>
                  <a:pt x="14" y="97"/>
                  <a:pt x="15" y="102"/>
                  <a:pt x="17" y="107"/>
                </a:cubicBezTo>
                <a:cubicBezTo>
                  <a:pt x="24" y="128"/>
                  <a:pt x="17" y="141"/>
                  <a:pt x="14" y="162"/>
                </a:cubicBezTo>
                <a:cubicBezTo>
                  <a:pt x="13" y="169"/>
                  <a:pt x="14" y="186"/>
                  <a:pt x="12" y="197"/>
                </a:cubicBezTo>
                <a:cubicBezTo>
                  <a:pt x="12" y="197"/>
                  <a:pt x="12" y="197"/>
                  <a:pt x="12" y="197"/>
                </a:cubicBezTo>
                <a:cubicBezTo>
                  <a:pt x="13" y="198"/>
                  <a:pt x="14" y="199"/>
                  <a:pt x="14" y="201"/>
                </a:cubicBezTo>
                <a:cubicBezTo>
                  <a:pt x="14" y="202"/>
                  <a:pt x="14" y="202"/>
                  <a:pt x="14" y="202"/>
                </a:cubicBezTo>
                <a:cubicBezTo>
                  <a:pt x="14" y="203"/>
                  <a:pt x="14" y="204"/>
                  <a:pt x="14" y="204"/>
                </a:cubicBezTo>
                <a:cubicBezTo>
                  <a:pt x="1" y="204"/>
                  <a:pt x="1" y="204"/>
                  <a:pt x="1" y="204"/>
                </a:cubicBezTo>
                <a:cubicBezTo>
                  <a:pt x="1" y="204"/>
                  <a:pt x="1" y="203"/>
                  <a:pt x="1" y="202"/>
                </a:cubicBezTo>
                <a:cubicBezTo>
                  <a:pt x="1" y="201"/>
                  <a:pt x="1" y="201"/>
                  <a:pt x="1" y="201"/>
                </a:cubicBezTo>
                <a:cubicBezTo>
                  <a:pt x="1" y="200"/>
                  <a:pt x="1" y="199"/>
                  <a:pt x="2" y="198"/>
                </a:cubicBezTo>
                <a:cubicBezTo>
                  <a:pt x="2" y="129"/>
                  <a:pt x="2" y="129"/>
                  <a:pt x="2" y="129"/>
                </a:cubicBezTo>
                <a:cubicBezTo>
                  <a:pt x="2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1" y="128"/>
                  <a:pt x="1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29"/>
                  <a:pt x="0" y="129"/>
                  <a:pt x="0" y="129"/>
                </a:cubicBezTo>
                <a:cubicBezTo>
                  <a:pt x="0" y="129"/>
                  <a:pt x="0" y="129"/>
                  <a:pt x="0" y="129"/>
                </a:cubicBezTo>
                <a:cubicBezTo>
                  <a:pt x="0" y="129"/>
                  <a:pt x="0" y="129"/>
                  <a:pt x="0" y="129"/>
                </a:cubicBezTo>
                <a:cubicBezTo>
                  <a:pt x="0" y="129"/>
                  <a:pt x="0" y="129"/>
                  <a:pt x="0" y="129"/>
                </a:cubicBezTo>
                <a:cubicBezTo>
                  <a:pt x="0" y="129"/>
                  <a:pt x="0" y="129"/>
                  <a:pt x="0" y="129"/>
                </a:cubicBezTo>
                <a:close/>
                <a:moveTo>
                  <a:pt x="0" y="67"/>
                </a:moveTo>
                <a:cubicBezTo>
                  <a:pt x="0" y="82"/>
                  <a:pt x="0" y="82"/>
                  <a:pt x="0" y="82"/>
                </a:cubicBezTo>
                <a:cubicBezTo>
                  <a:pt x="1" y="71"/>
                  <a:pt x="1" y="71"/>
                  <a:pt x="1" y="71"/>
                </a:cubicBezTo>
                <a:cubicBezTo>
                  <a:pt x="1" y="69"/>
                  <a:pt x="1" y="69"/>
                  <a:pt x="1" y="68"/>
                </a:cubicBezTo>
                <a:lnTo>
                  <a:pt x="0" y="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2566988" y="2360613"/>
            <a:ext cx="141288" cy="900113"/>
          </a:xfrm>
          <a:custGeom>
            <a:avLst/>
            <a:gdLst>
              <a:gd name="T0" fmla="*/ 13 w 32"/>
              <a:gd name="T1" fmla="*/ 40 h 204"/>
              <a:gd name="T2" fmla="*/ 32 w 32"/>
              <a:gd name="T3" fmla="*/ 25 h 204"/>
              <a:gd name="T4" fmla="*/ 24 w 32"/>
              <a:gd name="T5" fmla="*/ 1 h 204"/>
              <a:gd name="T6" fmla="*/ 5 w 32"/>
              <a:gd name="T7" fmla="*/ 23 h 204"/>
              <a:gd name="T8" fmla="*/ 20 w 32"/>
              <a:gd name="T9" fmla="*/ 54 h 204"/>
              <a:gd name="T10" fmla="*/ 11 w 32"/>
              <a:gd name="T11" fmla="*/ 30 h 204"/>
              <a:gd name="T12" fmla="*/ 31 w 32"/>
              <a:gd name="T13" fmla="*/ 21 h 204"/>
              <a:gd name="T14" fmla="*/ 32 w 32"/>
              <a:gd name="T15" fmla="*/ 20 h 204"/>
              <a:gd name="T16" fmla="*/ 32 w 32"/>
              <a:gd name="T17" fmla="*/ 58 h 204"/>
              <a:gd name="T18" fmla="*/ 30 w 32"/>
              <a:gd name="T19" fmla="*/ 65 h 204"/>
              <a:gd name="T20" fmla="*/ 32 w 32"/>
              <a:gd name="T21" fmla="*/ 74 h 204"/>
              <a:gd name="T22" fmla="*/ 32 w 32"/>
              <a:gd name="T23" fmla="*/ 97 h 204"/>
              <a:gd name="T24" fmla="*/ 32 w 32"/>
              <a:gd name="T25" fmla="*/ 128 h 204"/>
              <a:gd name="T26" fmla="*/ 32 w 32"/>
              <a:gd name="T27" fmla="*/ 128 h 204"/>
              <a:gd name="T28" fmla="*/ 32 w 32"/>
              <a:gd name="T29" fmla="*/ 128 h 204"/>
              <a:gd name="T30" fmla="*/ 32 w 32"/>
              <a:gd name="T31" fmla="*/ 128 h 204"/>
              <a:gd name="T32" fmla="*/ 32 w 32"/>
              <a:gd name="T33" fmla="*/ 128 h 204"/>
              <a:gd name="T34" fmla="*/ 31 w 32"/>
              <a:gd name="T35" fmla="*/ 128 h 204"/>
              <a:gd name="T36" fmla="*/ 31 w 32"/>
              <a:gd name="T37" fmla="*/ 128 h 204"/>
              <a:gd name="T38" fmla="*/ 31 w 32"/>
              <a:gd name="T39" fmla="*/ 128 h 204"/>
              <a:gd name="T40" fmla="*/ 31 w 32"/>
              <a:gd name="T41" fmla="*/ 128 h 204"/>
              <a:gd name="T42" fmla="*/ 31 w 32"/>
              <a:gd name="T43" fmla="*/ 128 h 204"/>
              <a:gd name="T44" fmla="*/ 31 w 32"/>
              <a:gd name="T45" fmla="*/ 128 h 204"/>
              <a:gd name="T46" fmla="*/ 31 w 32"/>
              <a:gd name="T47" fmla="*/ 128 h 204"/>
              <a:gd name="T48" fmla="*/ 31 w 32"/>
              <a:gd name="T49" fmla="*/ 128 h 204"/>
              <a:gd name="T50" fmla="*/ 31 w 32"/>
              <a:gd name="T51" fmla="*/ 128 h 204"/>
              <a:gd name="T52" fmla="*/ 31 w 32"/>
              <a:gd name="T53" fmla="*/ 128 h 204"/>
              <a:gd name="T54" fmla="*/ 31 w 32"/>
              <a:gd name="T55" fmla="*/ 128 h 204"/>
              <a:gd name="T56" fmla="*/ 31 w 32"/>
              <a:gd name="T57" fmla="*/ 128 h 204"/>
              <a:gd name="T58" fmla="*/ 31 w 32"/>
              <a:gd name="T59" fmla="*/ 128 h 204"/>
              <a:gd name="T60" fmla="*/ 31 w 32"/>
              <a:gd name="T61" fmla="*/ 129 h 204"/>
              <a:gd name="T62" fmla="*/ 31 w 32"/>
              <a:gd name="T63" fmla="*/ 129 h 204"/>
              <a:gd name="T64" fmla="*/ 31 w 32"/>
              <a:gd name="T65" fmla="*/ 129 h 204"/>
              <a:gd name="T66" fmla="*/ 31 w 32"/>
              <a:gd name="T67" fmla="*/ 129 h 204"/>
              <a:gd name="T68" fmla="*/ 31 w 32"/>
              <a:gd name="T69" fmla="*/ 129 h 204"/>
              <a:gd name="T70" fmla="*/ 31 w 32"/>
              <a:gd name="T71" fmla="*/ 129 h 204"/>
              <a:gd name="T72" fmla="*/ 31 w 32"/>
              <a:gd name="T73" fmla="*/ 129 h 204"/>
              <a:gd name="T74" fmla="*/ 31 w 32"/>
              <a:gd name="T75" fmla="*/ 129 h 204"/>
              <a:gd name="T76" fmla="*/ 31 w 32"/>
              <a:gd name="T77" fmla="*/ 202 h 204"/>
              <a:gd name="T78" fmla="*/ 18 w 32"/>
              <a:gd name="T79" fmla="*/ 202 h 204"/>
              <a:gd name="T80" fmla="*/ 19 w 32"/>
              <a:gd name="T81" fmla="*/ 162 h 204"/>
              <a:gd name="T82" fmla="*/ 16 w 32"/>
              <a:gd name="T83" fmla="*/ 80 h 204"/>
              <a:gd name="T84" fmla="*/ 11 w 32"/>
              <a:gd name="T85" fmla="*/ 111 h 204"/>
              <a:gd name="T86" fmla="*/ 5 w 32"/>
              <a:gd name="T87" fmla="*/ 120 h 204"/>
              <a:gd name="T88" fmla="*/ 0 w 32"/>
              <a:gd name="T89" fmla="*/ 111 h 204"/>
              <a:gd name="T90" fmla="*/ 1 w 32"/>
              <a:gd name="T91" fmla="*/ 91 h 204"/>
              <a:gd name="T92" fmla="*/ 7 w 32"/>
              <a:gd name="T93" fmla="*/ 73 h 204"/>
              <a:gd name="T94" fmla="*/ 26 w 32"/>
              <a:gd name="T95" fmla="*/ 57 h 204"/>
              <a:gd name="T96" fmla="*/ 32 w 32"/>
              <a:gd name="T97" fmla="*/ 200 h 204"/>
              <a:gd name="T98" fmla="*/ 32 w 32"/>
              <a:gd name="T99" fmla="*/ 20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2" h="204">
                <a:moveTo>
                  <a:pt x="32" y="56"/>
                </a:moveTo>
                <a:cubicBezTo>
                  <a:pt x="26" y="56"/>
                  <a:pt x="20" y="53"/>
                  <a:pt x="16" y="48"/>
                </a:cubicBezTo>
                <a:cubicBezTo>
                  <a:pt x="15" y="45"/>
                  <a:pt x="14" y="43"/>
                  <a:pt x="13" y="40"/>
                </a:cubicBezTo>
                <a:cubicBezTo>
                  <a:pt x="12" y="37"/>
                  <a:pt x="12" y="35"/>
                  <a:pt x="12" y="32"/>
                </a:cubicBezTo>
                <a:cubicBezTo>
                  <a:pt x="15" y="32"/>
                  <a:pt x="19" y="32"/>
                  <a:pt x="22" y="31"/>
                </a:cubicBezTo>
                <a:cubicBezTo>
                  <a:pt x="26" y="30"/>
                  <a:pt x="30" y="29"/>
                  <a:pt x="32" y="25"/>
                </a:cubicBezTo>
                <a:cubicBezTo>
                  <a:pt x="32" y="56"/>
                  <a:pt x="32" y="56"/>
                  <a:pt x="32" y="56"/>
                </a:cubicBezTo>
                <a:close/>
                <a:moveTo>
                  <a:pt x="32" y="0"/>
                </a:moveTo>
                <a:cubicBezTo>
                  <a:pt x="29" y="0"/>
                  <a:pt x="26" y="0"/>
                  <a:pt x="24" y="1"/>
                </a:cubicBezTo>
                <a:cubicBezTo>
                  <a:pt x="18" y="2"/>
                  <a:pt x="14" y="4"/>
                  <a:pt x="10" y="8"/>
                </a:cubicBezTo>
                <a:cubicBezTo>
                  <a:pt x="7" y="12"/>
                  <a:pt x="5" y="16"/>
                  <a:pt x="5" y="22"/>
                </a:cubicBezTo>
                <a:cubicBezTo>
                  <a:pt x="5" y="22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54"/>
                  <a:pt x="5" y="54"/>
                  <a:pt x="5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11" y="48"/>
                  <a:pt x="10" y="39"/>
                  <a:pt x="10" y="31"/>
                </a:cubicBezTo>
                <a:cubicBezTo>
                  <a:pt x="10" y="31"/>
                  <a:pt x="10" y="30"/>
                  <a:pt x="10" y="30"/>
                </a:cubicBezTo>
                <a:cubicBezTo>
                  <a:pt x="10" y="30"/>
                  <a:pt x="11" y="30"/>
                  <a:pt x="11" y="30"/>
                </a:cubicBezTo>
                <a:cubicBezTo>
                  <a:pt x="14" y="30"/>
                  <a:pt x="18" y="30"/>
                  <a:pt x="22" y="29"/>
                </a:cubicBezTo>
                <a:cubicBezTo>
                  <a:pt x="25" y="28"/>
                  <a:pt x="28" y="26"/>
                  <a:pt x="30" y="24"/>
                </a:cubicBezTo>
                <a:cubicBezTo>
                  <a:pt x="31" y="23"/>
                  <a:pt x="31" y="22"/>
                  <a:pt x="31" y="21"/>
                </a:cubicBezTo>
                <a:cubicBezTo>
                  <a:pt x="31" y="21"/>
                  <a:pt x="31" y="21"/>
                  <a:pt x="31" y="21"/>
                </a:cubicBezTo>
                <a:cubicBezTo>
                  <a:pt x="32" y="21"/>
                  <a:pt x="32" y="20"/>
                  <a:pt x="32" y="20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0"/>
                  <a:pt x="32" y="0"/>
                  <a:pt x="32" y="0"/>
                </a:cubicBezTo>
                <a:close/>
                <a:moveTo>
                  <a:pt x="32" y="58"/>
                </a:moveTo>
                <a:cubicBezTo>
                  <a:pt x="32" y="61"/>
                  <a:pt x="32" y="61"/>
                  <a:pt x="32" y="61"/>
                </a:cubicBezTo>
                <a:cubicBezTo>
                  <a:pt x="31" y="62"/>
                  <a:pt x="31" y="62"/>
                  <a:pt x="30" y="62"/>
                </a:cubicBezTo>
                <a:cubicBezTo>
                  <a:pt x="28" y="63"/>
                  <a:pt x="28" y="63"/>
                  <a:pt x="30" y="65"/>
                </a:cubicBezTo>
                <a:cubicBezTo>
                  <a:pt x="32" y="68"/>
                  <a:pt x="32" y="68"/>
                  <a:pt x="32" y="68"/>
                </a:cubicBezTo>
                <a:cubicBezTo>
                  <a:pt x="32" y="68"/>
                  <a:pt x="32" y="68"/>
                  <a:pt x="32" y="68"/>
                </a:cubicBezTo>
                <a:cubicBezTo>
                  <a:pt x="32" y="74"/>
                  <a:pt x="32" y="74"/>
                  <a:pt x="32" y="74"/>
                </a:cubicBezTo>
                <a:cubicBezTo>
                  <a:pt x="30" y="93"/>
                  <a:pt x="30" y="93"/>
                  <a:pt x="30" y="93"/>
                </a:cubicBezTo>
                <a:cubicBezTo>
                  <a:pt x="29" y="95"/>
                  <a:pt x="29" y="95"/>
                  <a:pt x="31" y="96"/>
                </a:cubicBezTo>
                <a:cubicBezTo>
                  <a:pt x="31" y="97"/>
                  <a:pt x="32" y="97"/>
                  <a:pt x="32" y="97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54"/>
                  <a:pt x="31" y="174"/>
                  <a:pt x="31" y="199"/>
                </a:cubicBezTo>
                <a:cubicBezTo>
                  <a:pt x="31" y="200"/>
                  <a:pt x="31" y="200"/>
                  <a:pt x="31" y="201"/>
                </a:cubicBezTo>
                <a:cubicBezTo>
                  <a:pt x="31" y="202"/>
                  <a:pt x="31" y="202"/>
                  <a:pt x="31" y="202"/>
                </a:cubicBezTo>
                <a:cubicBezTo>
                  <a:pt x="31" y="203"/>
                  <a:pt x="31" y="204"/>
                  <a:pt x="31" y="204"/>
                </a:cubicBezTo>
                <a:cubicBezTo>
                  <a:pt x="18" y="204"/>
                  <a:pt x="18" y="204"/>
                  <a:pt x="18" y="204"/>
                </a:cubicBezTo>
                <a:cubicBezTo>
                  <a:pt x="18" y="204"/>
                  <a:pt x="18" y="203"/>
                  <a:pt x="18" y="202"/>
                </a:cubicBezTo>
                <a:cubicBezTo>
                  <a:pt x="18" y="201"/>
                  <a:pt x="18" y="201"/>
                  <a:pt x="18" y="201"/>
                </a:cubicBezTo>
                <a:cubicBezTo>
                  <a:pt x="18" y="199"/>
                  <a:pt x="19" y="198"/>
                  <a:pt x="20" y="198"/>
                </a:cubicBezTo>
                <a:cubicBezTo>
                  <a:pt x="18" y="186"/>
                  <a:pt x="20" y="169"/>
                  <a:pt x="19" y="162"/>
                </a:cubicBezTo>
                <a:cubicBezTo>
                  <a:pt x="16" y="141"/>
                  <a:pt x="9" y="127"/>
                  <a:pt x="16" y="107"/>
                </a:cubicBezTo>
                <a:cubicBezTo>
                  <a:pt x="18" y="102"/>
                  <a:pt x="19" y="97"/>
                  <a:pt x="20" y="93"/>
                </a:cubicBezTo>
                <a:cubicBezTo>
                  <a:pt x="21" y="90"/>
                  <a:pt x="18" y="83"/>
                  <a:pt x="16" y="80"/>
                </a:cubicBezTo>
                <a:cubicBezTo>
                  <a:pt x="13" y="92"/>
                  <a:pt x="13" y="92"/>
                  <a:pt x="13" y="92"/>
                </a:cubicBezTo>
                <a:cubicBezTo>
                  <a:pt x="11" y="111"/>
                  <a:pt x="11" y="111"/>
                  <a:pt x="11" y="111"/>
                </a:cubicBezTo>
                <a:cubicBezTo>
                  <a:pt x="11" y="111"/>
                  <a:pt x="11" y="111"/>
                  <a:pt x="11" y="111"/>
                </a:cubicBezTo>
                <a:cubicBezTo>
                  <a:pt x="11" y="115"/>
                  <a:pt x="11" y="115"/>
                  <a:pt x="11" y="115"/>
                </a:cubicBezTo>
                <a:cubicBezTo>
                  <a:pt x="11" y="117"/>
                  <a:pt x="8" y="120"/>
                  <a:pt x="5" y="120"/>
                </a:cubicBezTo>
                <a:cubicBezTo>
                  <a:pt x="5" y="120"/>
                  <a:pt x="5" y="120"/>
                  <a:pt x="5" y="120"/>
                </a:cubicBezTo>
                <a:cubicBezTo>
                  <a:pt x="2" y="119"/>
                  <a:pt x="0" y="117"/>
                  <a:pt x="0" y="114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1" y="97"/>
                  <a:pt x="1" y="97"/>
                  <a:pt x="1" y="97"/>
                </a:cubicBezTo>
                <a:cubicBezTo>
                  <a:pt x="1" y="97"/>
                  <a:pt x="1" y="97"/>
                  <a:pt x="1" y="97"/>
                </a:cubicBezTo>
                <a:cubicBezTo>
                  <a:pt x="1" y="91"/>
                  <a:pt x="1" y="91"/>
                  <a:pt x="1" y="91"/>
                </a:cubicBezTo>
                <a:cubicBezTo>
                  <a:pt x="1" y="91"/>
                  <a:pt x="1" y="90"/>
                  <a:pt x="2" y="90"/>
                </a:cubicBezTo>
                <a:cubicBezTo>
                  <a:pt x="2" y="90"/>
                  <a:pt x="2" y="90"/>
                  <a:pt x="2" y="89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3"/>
                  <a:pt x="7" y="73"/>
                  <a:pt x="7" y="73"/>
                </a:cubicBezTo>
                <a:cubicBezTo>
                  <a:pt x="10" y="62"/>
                  <a:pt x="12" y="64"/>
                  <a:pt x="24" y="59"/>
                </a:cubicBezTo>
                <a:cubicBezTo>
                  <a:pt x="26" y="57"/>
                  <a:pt x="26" y="57"/>
                  <a:pt x="26" y="57"/>
                </a:cubicBezTo>
                <a:cubicBezTo>
                  <a:pt x="26" y="57"/>
                  <a:pt x="26" y="57"/>
                  <a:pt x="26" y="57"/>
                </a:cubicBezTo>
                <a:cubicBezTo>
                  <a:pt x="28" y="57"/>
                  <a:pt x="30" y="58"/>
                  <a:pt x="32" y="58"/>
                </a:cubicBezTo>
                <a:close/>
                <a:moveTo>
                  <a:pt x="32" y="200"/>
                </a:moveTo>
                <a:cubicBezTo>
                  <a:pt x="32" y="200"/>
                  <a:pt x="32" y="201"/>
                  <a:pt x="32" y="201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32" y="203"/>
                  <a:pt x="32" y="203"/>
                  <a:pt x="32" y="204"/>
                </a:cubicBezTo>
                <a:lnTo>
                  <a:pt x="32" y="20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32"/>
          <p:cNvSpPr>
            <a:spLocks noEditPoints="1"/>
          </p:cNvSpPr>
          <p:nvPr/>
        </p:nvSpPr>
        <p:spPr bwMode="auto">
          <a:xfrm>
            <a:off x="3286125" y="2439988"/>
            <a:ext cx="236538" cy="1198563"/>
          </a:xfrm>
          <a:custGeom>
            <a:avLst/>
            <a:gdLst>
              <a:gd name="T0" fmla="*/ 0 w 62"/>
              <a:gd name="T1" fmla="*/ 117 h 314"/>
              <a:gd name="T2" fmla="*/ 4 w 62"/>
              <a:gd name="T3" fmla="*/ 206 h 314"/>
              <a:gd name="T4" fmla="*/ 4 w 62"/>
              <a:gd name="T5" fmla="*/ 308 h 314"/>
              <a:gd name="T6" fmla="*/ 4 w 62"/>
              <a:gd name="T7" fmla="*/ 314 h 314"/>
              <a:gd name="T8" fmla="*/ 6 w 62"/>
              <a:gd name="T9" fmla="*/ 314 h 314"/>
              <a:gd name="T10" fmla="*/ 10 w 62"/>
              <a:gd name="T11" fmla="*/ 314 h 314"/>
              <a:gd name="T12" fmla="*/ 12 w 62"/>
              <a:gd name="T13" fmla="*/ 314 h 314"/>
              <a:gd name="T14" fmla="*/ 15 w 62"/>
              <a:gd name="T15" fmla="*/ 314 h 314"/>
              <a:gd name="T16" fmla="*/ 16 w 62"/>
              <a:gd name="T17" fmla="*/ 314 h 314"/>
              <a:gd name="T18" fmla="*/ 21 w 62"/>
              <a:gd name="T19" fmla="*/ 314 h 314"/>
              <a:gd name="T20" fmla="*/ 22 w 62"/>
              <a:gd name="T21" fmla="*/ 314 h 314"/>
              <a:gd name="T22" fmla="*/ 26 w 62"/>
              <a:gd name="T23" fmla="*/ 314 h 314"/>
              <a:gd name="T24" fmla="*/ 28 w 62"/>
              <a:gd name="T25" fmla="*/ 314 h 314"/>
              <a:gd name="T26" fmla="*/ 32 w 62"/>
              <a:gd name="T27" fmla="*/ 314 h 314"/>
              <a:gd name="T28" fmla="*/ 33 w 62"/>
              <a:gd name="T29" fmla="*/ 314 h 314"/>
              <a:gd name="T30" fmla="*/ 34 w 62"/>
              <a:gd name="T31" fmla="*/ 314 h 314"/>
              <a:gd name="T32" fmla="*/ 34 w 62"/>
              <a:gd name="T33" fmla="*/ 309 h 314"/>
              <a:gd name="T34" fmla="*/ 30 w 62"/>
              <a:gd name="T35" fmla="*/ 302 h 314"/>
              <a:gd name="T36" fmla="*/ 35 w 62"/>
              <a:gd name="T37" fmla="*/ 142 h 314"/>
              <a:gd name="T38" fmla="*/ 38 w 62"/>
              <a:gd name="T39" fmla="*/ 190 h 314"/>
              <a:gd name="T40" fmla="*/ 49 w 62"/>
              <a:gd name="T41" fmla="*/ 207 h 314"/>
              <a:gd name="T42" fmla="*/ 61 w 62"/>
              <a:gd name="T43" fmla="*/ 192 h 314"/>
              <a:gd name="T44" fmla="*/ 62 w 62"/>
              <a:gd name="T45" fmla="*/ 166 h 314"/>
              <a:gd name="T46" fmla="*/ 52 w 62"/>
              <a:gd name="T47" fmla="*/ 122 h 314"/>
              <a:gd name="T48" fmla="*/ 40 w 62"/>
              <a:gd name="T49" fmla="*/ 103 h 314"/>
              <a:gd name="T50" fmla="*/ 0 w 62"/>
              <a:gd name="T51" fmla="*/ 93 h 314"/>
              <a:gd name="T52" fmla="*/ 7 w 62"/>
              <a:gd name="T53" fmla="*/ 108 h 314"/>
              <a:gd name="T54" fmla="*/ 7 w 62"/>
              <a:gd name="T55" fmla="*/ 164 h 314"/>
              <a:gd name="T56" fmla="*/ 0 w 62"/>
              <a:gd name="T57" fmla="*/ 0 h 314"/>
              <a:gd name="T58" fmla="*/ 1 w 62"/>
              <a:gd name="T59" fmla="*/ 0 h 314"/>
              <a:gd name="T60" fmla="*/ 36 w 62"/>
              <a:gd name="T61" fmla="*/ 14 h 314"/>
              <a:gd name="T62" fmla="*/ 33 w 62"/>
              <a:gd name="T63" fmla="*/ 40 h 314"/>
              <a:gd name="T64" fmla="*/ 0 w 62"/>
              <a:gd name="T65" fmla="*/ 39 h 314"/>
              <a:gd name="T66" fmla="*/ 30 w 62"/>
              <a:gd name="T67" fmla="*/ 62 h 314"/>
              <a:gd name="T68" fmla="*/ 30 w 62"/>
              <a:gd name="T69" fmla="*/ 60 h 314"/>
              <a:gd name="T70" fmla="*/ 31 w 62"/>
              <a:gd name="T71" fmla="*/ 59 h 314"/>
              <a:gd name="T72" fmla="*/ 31 w 62"/>
              <a:gd name="T73" fmla="*/ 58 h 314"/>
              <a:gd name="T74" fmla="*/ 31 w 62"/>
              <a:gd name="T75" fmla="*/ 57 h 314"/>
              <a:gd name="T76" fmla="*/ 31 w 62"/>
              <a:gd name="T77" fmla="*/ 55 h 314"/>
              <a:gd name="T78" fmla="*/ 31 w 62"/>
              <a:gd name="T79" fmla="*/ 54 h 314"/>
              <a:gd name="T80" fmla="*/ 31 w 62"/>
              <a:gd name="T81" fmla="*/ 53 h 314"/>
              <a:gd name="T82" fmla="*/ 31 w 62"/>
              <a:gd name="T83" fmla="*/ 52 h 314"/>
              <a:gd name="T84" fmla="*/ 31 w 62"/>
              <a:gd name="T85" fmla="*/ 51 h 314"/>
              <a:gd name="T86" fmla="*/ 31 w 62"/>
              <a:gd name="T87" fmla="*/ 50 h 314"/>
              <a:gd name="T88" fmla="*/ 31 w 62"/>
              <a:gd name="T89" fmla="*/ 49 h 314"/>
              <a:gd name="T90" fmla="*/ 31 w 62"/>
              <a:gd name="T91" fmla="*/ 47 h 314"/>
              <a:gd name="T92" fmla="*/ 31 w 62"/>
              <a:gd name="T93" fmla="*/ 46 h 314"/>
              <a:gd name="T94" fmla="*/ 31 w 62"/>
              <a:gd name="T95" fmla="*/ 45 h 314"/>
              <a:gd name="T96" fmla="*/ 29 w 62"/>
              <a:gd name="T97" fmla="*/ 45 h 314"/>
              <a:gd name="T98" fmla="*/ 25 w 62"/>
              <a:gd name="T99" fmla="*/ 45 h 314"/>
              <a:gd name="T100" fmla="*/ 22 w 62"/>
              <a:gd name="T101" fmla="*/ 44 h 314"/>
              <a:gd name="T102" fmla="*/ 18 w 62"/>
              <a:gd name="T103" fmla="*/ 44 h 314"/>
              <a:gd name="T104" fmla="*/ 15 w 62"/>
              <a:gd name="T105" fmla="*/ 43 h 314"/>
              <a:gd name="T106" fmla="*/ 11 w 62"/>
              <a:gd name="T107" fmla="*/ 42 h 314"/>
              <a:gd name="T108" fmla="*/ 8 w 62"/>
              <a:gd name="T109" fmla="*/ 41 h 314"/>
              <a:gd name="T110" fmla="*/ 4 w 62"/>
              <a:gd name="T111" fmla="*/ 40 h 314"/>
              <a:gd name="T112" fmla="*/ 1 w 62"/>
              <a:gd name="T113" fmla="*/ 39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2" h="314">
                <a:moveTo>
                  <a:pt x="0" y="117"/>
                </a:moveTo>
                <a:cubicBezTo>
                  <a:pt x="0" y="118"/>
                  <a:pt x="0" y="119"/>
                  <a:pt x="0" y="120"/>
                </a:cubicBezTo>
                <a:cubicBezTo>
                  <a:pt x="0" y="117"/>
                  <a:pt x="0" y="117"/>
                  <a:pt x="0" y="117"/>
                </a:cubicBezTo>
                <a:close/>
                <a:moveTo>
                  <a:pt x="0" y="174"/>
                </a:moveTo>
                <a:cubicBezTo>
                  <a:pt x="0" y="202"/>
                  <a:pt x="0" y="202"/>
                  <a:pt x="0" y="202"/>
                </a:cubicBezTo>
                <a:cubicBezTo>
                  <a:pt x="2" y="201"/>
                  <a:pt x="4" y="202"/>
                  <a:pt x="4" y="206"/>
                </a:cubicBezTo>
                <a:cubicBezTo>
                  <a:pt x="4" y="245"/>
                  <a:pt x="4" y="245"/>
                  <a:pt x="4" y="245"/>
                </a:cubicBezTo>
                <a:cubicBezTo>
                  <a:pt x="4" y="245"/>
                  <a:pt x="4" y="245"/>
                  <a:pt x="4" y="245"/>
                </a:cubicBezTo>
                <a:cubicBezTo>
                  <a:pt x="4" y="308"/>
                  <a:pt x="4" y="308"/>
                  <a:pt x="4" y="308"/>
                </a:cubicBezTo>
                <a:cubicBezTo>
                  <a:pt x="4" y="309"/>
                  <a:pt x="4" y="309"/>
                  <a:pt x="4" y="309"/>
                </a:cubicBezTo>
                <a:cubicBezTo>
                  <a:pt x="4" y="309"/>
                  <a:pt x="4" y="310"/>
                  <a:pt x="4" y="310"/>
                </a:cubicBezTo>
                <a:cubicBezTo>
                  <a:pt x="4" y="311"/>
                  <a:pt x="4" y="313"/>
                  <a:pt x="4" y="314"/>
                </a:cubicBezTo>
                <a:cubicBezTo>
                  <a:pt x="5" y="314"/>
                  <a:pt x="5" y="314"/>
                  <a:pt x="5" y="314"/>
                </a:cubicBezTo>
                <a:cubicBezTo>
                  <a:pt x="5" y="314"/>
                  <a:pt x="5" y="314"/>
                  <a:pt x="5" y="314"/>
                </a:cubicBezTo>
                <a:cubicBezTo>
                  <a:pt x="6" y="314"/>
                  <a:pt x="6" y="314"/>
                  <a:pt x="6" y="314"/>
                </a:cubicBezTo>
                <a:cubicBezTo>
                  <a:pt x="6" y="314"/>
                  <a:pt x="6" y="314"/>
                  <a:pt x="6" y="314"/>
                </a:cubicBezTo>
                <a:cubicBezTo>
                  <a:pt x="7" y="314"/>
                  <a:pt x="7" y="314"/>
                  <a:pt x="7" y="314"/>
                </a:cubicBezTo>
                <a:cubicBezTo>
                  <a:pt x="10" y="314"/>
                  <a:pt x="10" y="314"/>
                  <a:pt x="10" y="314"/>
                </a:cubicBezTo>
                <a:cubicBezTo>
                  <a:pt x="11" y="314"/>
                  <a:pt x="11" y="314"/>
                  <a:pt x="11" y="314"/>
                </a:cubicBezTo>
                <a:cubicBezTo>
                  <a:pt x="11" y="314"/>
                  <a:pt x="11" y="314"/>
                  <a:pt x="11" y="314"/>
                </a:cubicBezTo>
                <a:cubicBezTo>
                  <a:pt x="12" y="314"/>
                  <a:pt x="12" y="314"/>
                  <a:pt x="12" y="314"/>
                </a:cubicBezTo>
                <a:cubicBezTo>
                  <a:pt x="12" y="314"/>
                  <a:pt x="12" y="314"/>
                  <a:pt x="12" y="314"/>
                </a:cubicBezTo>
                <a:cubicBezTo>
                  <a:pt x="15" y="314"/>
                  <a:pt x="15" y="314"/>
                  <a:pt x="15" y="314"/>
                </a:cubicBezTo>
                <a:cubicBezTo>
                  <a:pt x="15" y="314"/>
                  <a:pt x="15" y="314"/>
                  <a:pt x="15" y="314"/>
                </a:cubicBezTo>
                <a:cubicBezTo>
                  <a:pt x="15" y="314"/>
                  <a:pt x="15" y="314"/>
                  <a:pt x="15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6" y="314"/>
                  <a:pt x="16" y="314"/>
                  <a:pt x="16" y="314"/>
                </a:cubicBezTo>
                <a:cubicBezTo>
                  <a:pt x="17" y="314"/>
                  <a:pt x="17" y="314"/>
                  <a:pt x="17" y="314"/>
                </a:cubicBezTo>
                <a:cubicBezTo>
                  <a:pt x="20" y="314"/>
                  <a:pt x="20" y="314"/>
                  <a:pt x="20" y="314"/>
                </a:cubicBezTo>
                <a:cubicBezTo>
                  <a:pt x="21" y="314"/>
                  <a:pt x="21" y="314"/>
                  <a:pt x="21" y="314"/>
                </a:cubicBezTo>
                <a:cubicBezTo>
                  <a:pt x="21" y="314"/>
                  <a:pt x="21" y="314"/>
                  <a:pt x="21" y="314"/>
                </a:cubicBezTo>
                <a:cubicBezTo>
                  <a:pt x="22" y="314"/>
                  <a:pt x="22" y="314"/>
                  <a:pt x="22" y="314"/>
                </a:cubicBezTo>
                <a:cubicBezTo>
                  <a:pt x="22" y="314"/>
                  <a:pt x="22" y="314"/>
                  <a:pt x="22" y="314"/>
                </a:cubicBezTo>
                <a:cubicBezTo>
                  <a:pt x="22" y="314"/>
                  <a:pt x="22" y="314"/>
                  <a:pt x="22" y="314"/>
                </a:cubicBezTo>
                <a:cubicBezTo>
                  <a:pt x="26" y="314"/>
                  <a:pt x="26" y="314"/>
                  <a:pt x="26" y="314"/>
                </a:cubicBezTo>
                <a:cubicBezTo>
                  <a:pt x="26" y="314"/>
                  <a:pt x="26" y="314"/>
                  <a:pt x="26" y="314"/>
                </a:cubicBezTo>
                <a:cubicBezTo>
                  <a:pt x="27" y="314"/>
                  <a:pt x="27" y="314"/>
                  <a:pt x="27" y="314"/>
                </a:cubicBezTo>
                <a:cubicBezTo>
                  <a:pt x="27" y="314"/>
                  <a:pt x="27" y="314"/>
                  <a:pt x="27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31" y="314"/>
                  <a:pt x="31" y="314"/>
                  <a:pt x="31" y="314"/>
                </a:cubicBezTo>
                <a:cubicBezTo>
                  <a:pt x="32" y="314"/>
                  <a:pt x="32" y="314"/>
                  <a:pt x="32" y="314"/>
                </a:cubicBezTo>
                <a:cubicBezTo>
                  <a:pt x="32" y="314"/>
                  <a:pt x="32" y="314"/>
                  <a:pt x="32" y="314"/>
                </a:cubicBezTo>
                <a:cubicBezTo>
                  <a:pt x="33" y="314"/>
                  <a:pt x="33" y="314"/>
                  <a:pt x="33" y="314"/>
                </a:cubicBezTo>
                <a:cubicBezTo>
                  <a:pt x="33" y="314"/>
                  <a:pt x="33" y="314"/>
                  <a:pt x="33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3"/>
                  <a:pt x="34" y="313"/>
                  <a:pt x="34" y="313"/>
                </a:cubicBezTo>
                <a:cubicBezTo>
                  <a:pt x="34" y="312"/>
                  <a:pt x="34" y="311"/>
                  <a:pt x="34" y="310"/>
                </a:cubicBezTo>
                <a:cubicBezTo>
                  <a:pt x="34" y="310"/>
                  <a:pt x="34" y="309"/>
                  <a:pt x="34" y="309"/>
                </a:cubicBezTo>
                <a:cubicBezTo>
                  <a:pt x="34" y="309"/>
                  <a:pt x="34" y="309"/>
                  <a:pt x="34" y="309"/>
                </a:cubicBezTo>
                <a:cubicBezTo>
                  <a:pt x="34" y="309"/>
                  <a:pt x="34" y="309"/>
                  <a:pt x="34" y="309"/>
                </a:cubicBezTo>
                <a:cubicBezTo>
                  <a:pt x="33" y="306"/>
                  <a:pt x="32" y="304"/>
                  <a:pt x="30" y="302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5" y="207"/>
                  <a:pt x="35" y="207"/>
                  <a:pt x="35" y="207"/>
                </a:cubicBezTo>
                <a:cubicBezTo>
                  <a:pt x="35" y="142"/>
                  <a:pt x="35" y="142"/>
                  <a:pt x="35" y="142"/>
                </a:cubicBezTo>
                <a:cubicBezTo>
                  <a:pt x="36" y="146"/>
                  <a:pt x="36" y="146"/>
                  <a:pt x="36" y="146"/>
                </a:cubicBezTo>
                <a:cubicBezTo>
                  <a:pt x="38" y="153"/>
                  <a:pt x="39" y="157"/>
                  <a:pt x="39" y="164"/>
                </a:cubicBezTo>
                <a:cubicBezTo>
                  <a:pt x="38" y="190"/>
                  <a:pt x="38" y="190"/>
                  <a:pt x="38" y="190"/>
                </a:cubicBezTo>
                <a:cubicBezTo>
                  <a:pt x="38" y="190"/>
                  <a:pt x="38" y="190"/>
                  <a:pt x="38" y="190"/>
                </a:cubicBezTo>
                <a:cubicBezTo>
                  <a:pt x="38" y="196"/>
                  <a:pt x="38" y="196"/>
                  <a:pt x="38" y="196"/>
                </a:cubicBezTo>
                <a:cubicBezTo>
                  <a:pt x="38" y="202"/>
                  <a:pt x="43" y="207"/>
                  <a:pt x="49" y="207"/>
                </a:cubicBezTo>
                <a:cubicBezTo>
                  <a:pt x="49" y="207"/>
                  <a:pt x="49" y="207"/>
                  <a:pt x="49" y="207"/>
                </a:cubicBezTo>
                <a:cubicBezTo>
                  <a:pt x="55" y="207"/>
                  <a:pt x="60" y="203"/>
                  <a:pt x="61" y="198"/>
                </a:cubicBezTo>
                <a:cubicBezTo>
                  <a:pt x="61" y="192"/>
                  <a:pt x="61" y="192"/>
                  <a:pt x="61" y="192"/>
                </a:cubicBezTo>
                <a:cubicBezTo>
                  <a:pt x="61" y="192"/>
                  <a:pt x="61" y="192"/>
                  <a:pt x="61" y="192"/>
                </a:cubicBezTo>
                <a:cubicBezTo>
                  <a:pt x="62" y="166"/>
                  <a:pt x="62" y="166"/>
                  <a:pt x="62" y="166"/>
                </a:cubicBezTo>
                <a:cubicBezTo>
                  <a:pt x="62" y="166"/>
                  <a:pt x="62" y="166"/>
                  <a:pt x="62" y="166"/>
                </a:cubicBezTo>
                <a:cubicBezTo>
                  <a:pt x="62" y="165"/>
                  <a:pt x="62" y="165"/>
                  <a:pt x="62" y="165"/>
                </a:cubicBezTo>
                <a:cubicBezTo>
                  <a:pt x="62" y="154"/>
                  <a:pt x="62" y="152"/>
                  <a:pt x="58" y="141"/>
                </a:cubicBezTo>
                <a:cubicBezTo>
                  <a:pt x="52" y="122"/>
                  <a:pt x="52" y="122"/>
                  <a:pt x="52" y="122"/>
                </a:cubicBezTo>
                <a:cubicBezTo>
                  <a:pt x="52" y="122"/>
                  <a:pt x="52" y="122"/>
                  <a:pt x="52" y="122"/>
                </a:cubicBezTo>
                <a:cubicBezTo>
                  <a:pt x="51" y="119"/>
                  <a:pt x="51" y="119"/>
                  <a:pt x="51" y="119"/>
                </a:cubicBezTo>
                <a:cubicBezTo>
                  <a:pt x="48" y="111"/>
                  <a:pt x="47" y="107"/>
                  <a:pt x="40" y="103"/>
                </a:cubicBezTo>
                <a:cubicBezTo>
                  <a:pt x="32" y="98"/>
                  <a:pt x="23" y="95"/>
                  <a:pt x="14" y="95"/>
                </a:cubicBezTo>
                <a:cubicBezTo>
                  <a:pt x="14" y="91"/>
                  <a:pt x="14" y="91"/>
                  <a:pt x="14" y="91"/>
                </a:cubicBezTo>
                <a:cubicBezTo>
                  <a:pt x="9" y="93"/>
                  <a:pt x="5" y="93"/>
                  <a:pt x="0" y="93"/>
                </a:cubicBezTo>
                <a:cubicBezTo>
                  <a:pt x="0" y="101"/>
                  <a:pt x="0" y="101"/>
                  <a:pt x="0" y="101"/>
                </a:cubicBezTo>
                <a:cubicBezTo>
                  <a:pt x="2" y="101"/>
                  <a:pt x="3" y="102"/>
                  <a:pt x="5" y="103"/>
                </a:cubicBezTo>
                <a:cubicBezTo>
                  <a:pt x="9" y="105"/>
                  <a:pt x="10" y="104"/>
                  <a:pt x="7" y="108"/>
                </a:cubicBezTo>
                <a:cubicBezTo>
                  <a:pt x="3" y="114"/>
                  <a:pt x="3" y="114"/>
                  <a:pt x="3" y="114"/>
                </a:cubicBezTo>
                <a:cubicBezTo>
                  <a:pt x="2" y="117"/>
                  <a:pt x="2" y="117"/>
                  <a:pt x="2" y="120"/>
                </a:cubicBezTo>
                <a:cubicBezTo>
                  <a:pt x="7" y="164"/>
                  <a:pt x="7" y="164"/>
                  <a:pt x="7" y="164"/>
                </a:cubicBezTo>
                <a:cubicBezTo>
                  <a:pt x="8" y="167"/>
                  <a:pt x="8" y="168"/>
                  <a:pt x="6" y="171"/>
                </a:cubicBezTo>
                <a:cubicBezTo>
                  <a:pt x="2" y="175"/>
                  <a:pt x="2" y="176"/>
                  <a:pt x="0" y="174"/>
                </a:cubicBezTo>
                <a:close/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5" y="0"/>
                  <a:pt x="29" y="3"/>
                  <a:pt x="36" y="14"/>
                </a:cubicBezTo>
                <a:cubicBezTo>
                  <a:pt x="40" y="22"/>
                  <a:pt x="40" y="34"/>
                  <a:pt x="37" y="48"/>
                </a:cubicBezTo>
                <a:cubicBezTo>
                  <a:pt x="36" y="52"/>
                  <a:pt x="34" y="57"/>
                  <a:pt x="32" y="60"/>
                </a:cubicBezTo>
                <a:cubicBezTo>
                  <a:pt x="34" y="54"/>
                  <a:pt x="33" y="47"/>
                  <a:pt x="33" y="40"/>
                </a:cubicBezTo>
                <a:cubicBezTo>
                  <a:pt x="22" y="41"/>
                  <a:pt x="11" y="37"/>
                  <a:pt x="0" y="3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0" y="39"/>
                </a:moveTo>
                <a:cubicBezTo>
                  <a:pt x="0" y="90"/>
                  <a:pt x="0" y="90"/>
                  <a:pt x="0" y="90"/>
                </a:cubicBezTo>
                <a:cubicBezTo>
                  <a:pt x="13" y="90"/>
                  <a:pt x="25" y="81"/>
                  <a:pt x="30" y="65"/>
                </a:cubicBezTo>
                <a:cubicBezTo>
                  <a:pt x="30" y="62"/>
                  <a:pt x="30" y="62"/>
                  <a:pt x="30" y="62"/>
                </a:cubicBezTo>
                <a:cubicBezTo>
                  <a:pt x="30" y="61"/>
                  <a:pt x="30" y="61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30" y="60"/>
                  <a:pt x="30" y="60"/>
                  <a:pt x="30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1" y="59"/>
                  <a:pt x="31" y="59"/>
                  <a:pt x="31" y="59"/>
                </a:cubicBezTo>
                <a:cubicBezTo>
                  <a:pt x="31" y="59"/>
                  <a:pt x="31" y="59"/>
                  <a:pt x="31" y="59"/>
                </a:cubicBezTo>
                <a:cubicBezTo>
                  <a:pt x="31" y="58"/>
                  <a:pt x="31" y="58"/>
                  <a:pt x="31" y="58"/>
                </a:cubicBezTo>
                <a:cubicBezTo>
                  <a:pt x="31" y="58"/>
                  <a:pt x="31" y="58"/>
                  <a:pt x="31" y="58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3"/>
                  <a:pt x="31" y="53"/>
                  <a:pt x="31" y="53"/>
                </a:cubicBezTo>
                <a:cubicBezTo>
                  <a:pt x="31" y="52"/>
                  <a:pt x="31" y="52"/>
                  <a:pt x="31" y="52"/>
                </a:cubicBezTo>
                <a:cubicBezTo>
                  <a:pt x="31" y="52"/>
                  <a:pt x="31" y="52"/>
                  <a:pt x="31" y="52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8"/>
                  <a:pt x="31" y="48"/>
                  <a:pt x="31" y="48"/>
                </a:cubicBezTo>
                <a:cubicBezTo>
                  <a:pt x="31" y="48"/>
                  <a:pt x="31" y="48"/>
                  <a:pt x="31" y="48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1" y="45"/>
                  <a:pt x="31" y="45"/>
                  <a:pt x="31" y="45"/>
                </a:cubicBezTo>
                <a:cubicBezTo>
                  <a:pt x="30" y="45"/>
                  <a:pt x="30" y="45"/>
                  <a:pt x="30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6" y="45"/>
                  <a:pt x="26" y="45"/>
                  <a:pt x="26" y="45"/>
                </a:cubicBezTo>
                <a:cubicBezTo>
                  <a:pt x="25" y="45"/>
                  <a:pt x="25" y="45"/>
                  <a:pt x="25" y="45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44"/>
                  <a:pt x="23" y="44"/>
                  <a:pt x="23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17" y="43"/>
                  <a:pt x="17" y="43"/>
                  <a:pt x="17" y="43"/>
                </a:cubicBezTo>
                <a:cubicBezTo>
                  <a:pt x="16" y="43"/>
                  <a:pt x="16" y="43"/>
                  <a:pt x="16" y="43"/>
                </a:cubicBezTo>
                <a:cubicBezTo>
                  <a:pt x="15" y="43"/>
                  <a:pt x="15" y="43"/>
                  <a:pt x="15" y="43"/>
                </a:cubicBezTo>
                <a:cubicBezTo>
                  <a:pt x="13" y="43"/>
                  <a:pt x="13" y="43"/>
                  <a:pt x="13" y="43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1"/>
                  <a:pt x="9" y="41"/>
                  <a:pt x="9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6" y="41"/>
                  <a:pt x="6" y="41"/>
                  <a:pt x="6" y="41"/>
                </a:cubicBezTo>
                <a:cubicBezTo>
                  <a:pt x="5" y="40"/>
                  <a:pt x="5" y="40"/>
                  <a:pt x="5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2" y="39"/>
                  <a:pt x="2" y="39"/>
                  <a:pt x="2" y="39"/>
                </a:cubicBezTo>
                <a:cubicBezTo>
                  <a:pt x="1" y="39"/>
                  <a:pt x="1" y="39"/>
                  <a:pt x="1" y="39"/>
                </a:cubicBezTo>
                <a:lnTo>
                  <a:pt x="0" y="3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33"/>
          <p:cNvSpPr>
            <a:spLocks noEditPoints="1"/>
          </p:cNvSpPr>
          <p:nvPr/>
        </p:nvSpPr>
        <p:spPr bwMode="auto">
          <a:xfrm>
            <a:off x="3057525" y="2439988"/>
            <a:ext cx="231775" cy="1198563"/>
          </a:xfrm>
          <a:custGeom>
            <a:avLst/>
            <a:gdLst>
              <a:gd name="T0" fmla="*/ 55 w 61"/>
              <a:gd name="T1" fmla="*/ 164 h 314"/>
              <a:gd name="T2" fmla="*/ 59 w 61"/>
              <a:gd name="T3" fmla="*/ 205 h 314"/>
              <a:gd name="T4" fmla="*/ 59 w 61"/>
              <a:gd name="T5" fmla="*/ 310 h 314"/>
              <a:gd name="T6" fmla="*/ 59 w 61"/>
              <a:gd name="T7" fmla="*/ 314 h 314"/>
              <a:gd name="T8" fmla="*/ 56 w 61"/>
              <a:gd name="T9" fmla="*/ 314 h 314"/>
              <a:gd name="T10" fmla="*/ 52 w 61"/>
              <a:gd name="T11" fmla="*/ 314 h 314"/>
              <a:gd name="T12" fmla="*/ 47 w 61"/>
              <a:gd name="T13" fmla="*/ 314 h 314"/>
              <a:gd name="T14" fmla="*/ 46 w 61"/>
              <a:gd name="T15" fmla="*/ 314 h 314"/>
              <a:gd name="T16" fmla="*/ 41 w 61"/>
              <a:gd name="T17" fmla="*/ 314 h 314"/>
              <a:gd name="T18" fmla="*/ 36 w 61"/>
              <a:gd name="T19" fmla="*/ 314 h 314"/>
              <a:gd name="T20" fmla="*/ 34 w 61"/>
              <a:gd name="T21" fmla="*/ 314 h 314"/>
              <a:gd name="T22" fmla="*/ 30 w 61"/>
              <a:gd name="T23" fmla="*/ 314 h 314"/>
              <a:gd name="T24" fmla="*/ 28 w 61"/>
              <a:gd name="T25" fmla="*/ 314 h 314"/>
              <a:gd name="T26" fmla="*/ 32 w 61"/>
              <a:gd name="T27" fmla="*/ 302 h 314"/>
              <a:gd name="T28" fmla="*/ 25 w 61"/>
              <a:gd name="T29" fmla="*/ 148 h 314"/>
              <a:gd name="T30" fmla="*/ 24 w 61"/>
              <a:gd name="T31" fmla="*/ 196 h 314"/>
              <a:gd name="T32" fmla="*/ 1 w 61"/>
              <a:gd name="T33" fmla="*/ 192 h 314"/>
              <a:gd name="T34" fmla="*/ 3 w 61"/>
              <a:gd name="T35" fmla="*/ 144 h 314"/>
              <a:gd name="T36" fmla="*/ 48 w 61"/>
              <a:gd name="T37" fmla="*/ 95 h 314"/>
              <a:gd name="T38" fmla="*/ 56 w 61"/>
              <a:gd name="T39" fmla="*/ 103 h 314"/>
              <a:gd name="T40" fmla="*/ 52 w 61"/>
              <a:gd name="T41" fmla="*/ 31 h 314"/>
              <a:gd name="T42" fmla="*/ 50 w 61"/>
              <a:gd name="T43" fmla="*/ 31 h 314"/>
              <a:gd name="T44" fmla="*/ 47 w 61"/>
              <a:gd name="T45" fmla="*/ 30 h 314"/>
              <a:gd name="T46" fmla="*/ 26 w 61"/>
              <a:gd name="T47" fmla="*/ 14 h 314"/>
              <a:gd name="T48" fmla="*/ 61 w 61"/>
              <a:gd name="T49" fmla="*/ 0 h 314"/>
              <a:gd name="T50" fmla="*/ 59 w 61"/>
              <a:gd name="T51" fmla="*/ 38 h 314"/>
              <a:gd name="T52" fmla="*/ 55 w 61"/>
              <a:gd name="T53" fmla="*/ 37 h 314"/>
              <a:gd name="T54" fmla="*/ 53 w 61"/>
              <a:gd name="T55" fmla="*/ 36 h 314"/>
              <a:gd name="T56" fmla="*/ 52 w 61"/>
              <a:gd name="T57" fmla="*/ 36 h 314"/>
              <a:gd name="T58" fmla="*/ 52 w 61"/>
              <a:gd name="T59" fmla="*/ 36 h 314"/>
              <a:gd name="T60" fmla="*/ 51 w 61"/>
              <a:gd name="T61" fmla="*/ 36 h 314"/>
              <a:gd name="T62" fmla="*/ 51 w 61"/>
              <a:gd name="T63" fmla="*/ 36 h 314"/>
              <a:gd name="T64" fmla="*/ 51 w 61"/>
              <a:gd name="T65" fmla="*/ 36 h 314"/>
              <a:gd name="T66" fmla="*/ 50 w 61"/>
              <a:gd name="T67" fmla="*/ 36 h 314"/>
              <a:gd name="T68" fmla="*/ 50 w 61"/>
              <a:gd name="T69" fmla="*/ 35 h 314"/>
              <a:gd name="T70" fmla="*/ 49 w 61"/>
              <a:gd name="T71" fmla="*/ 35 h 314"/>
              <a:gd name="T72" fmla="*/ 49 w 61"/>
              <a:gd name="T73" fmla="*/ 35 h 314"/>
              <a:gd name="T74" fmla="*/ 48 w 61"/>
              <a:gd name="T75" fmla="*/ 35 h 314"/>
              <a:gd name="T76" fmla="*/ 48 w 61"/>
              <a:gd name="T77" fmla="*/ 35 h 314"/>
              <a:gd name="T78" fmla="*/ 47 w 61"/>
              <a:gd name="T79" fmla="*/ 35 h 314"/>
              <a:gd name="T80" fmla="*/ 44 w 61"/>
              <a:gd name="T81" fmla="*/ 34 h 314"/>
              <a:gd name="T82" fmla="*/ 41 w 61"/>
              <a:gd name="T83" fmla="*/ 34 h 314"/>
              <a:gd name="T84" fmla="*/ 38 w 61"/>
              <a:gd name="T85" fmla="*/ 34 h 314"/>
              <a:gd name="T86" fmla="*/ 36 w 61"/>
              <a:gd name="T87" fmla="*/ 35 h 314"/>
              <a:gd name="T88" fmla="*/ 34 w 61"/>
              <a:gd name="T89" fmla="*/ 36 h 314"/>
              <a:gd name="T90" fmla="*/ 32 w 61"/>
              <a:gd name="T91" fmla="*/ 37 h 314"/>
              <a:gd name="T92" fmla="*/ 31 w 61"/>
              <a:gd name="T93" fmla="*/ 40 h 314"/>
              <a:gd name="T94" fmla="*/ 30 w 61"/>
              <a:gd name="T95" fmla="*/ 43 h 314"/>
              <a:gd name="T96" fmla="*/ 30 w 61"/>
              <a:gd name="T97" fmla="*/ 45 h 314"/>
              <a:gd name="T98" fmla="*/ 30 w 61"/>
              <a:gd name="T99" fmla="*/ 47 h 314"/>
              <a:gd name="T100" fmla="*/ 30 w 61"/>
              <a:gd name="T101" fmla="*/ 48 h 314"/>
              <a:gd name="T102" fmla="*/ 30 w 61"/>
              <a:gd name="T103" fmla="*/ 50 h 314"/>
              <a:gd name="T104" fmla="*/ 30 w 61"/>
              <a:gd name="T105" fmla="*/ 51 h 314"/>
              <a:gd name="T106" fmla="*/ 30 w 61"/>
              <a:gd name="T107" fmla="*/ 53 h 314"/>
              <a:gd name="T108" fmla="*/ 30 w 61"/>
              <a:gd name="T109" fmla="*/ 54 h 314"/>
              <a:gd name="T110" fmla="*/ 30 w 61"/>
              <a:gd name="T111" fmla="*/ 56 h 314"/>
              <a:gd name="T112" fmla="*/ 30 w 61"/>
              <a:gd name="T113" fmla="*/ 57 h 314"/>
              <a:gd name="T114" fmla="*/ 30 w 61"/>
              <a:gd name="T115" fmla="*/ 59 h 314"/>
              <a:gd name="T116" fmla="*/ 31 w 61"/>
              <a:gd name="T117" fmla="*/ 61 h 314"/>
              <a:gd name="T118" fmla="*/ 61 w 61"/>
              <a:gd name="T119" fmla="*/ 39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1" h="314">
                <a:moveTo>
                  <a:pt x="55" y="108"/>
                </a:moveTo>
                <a:cubicBezTo>
                  <a:pt x="59" y="115"/>
                  <a:pt x="59" y="115"/>
                  <a:pt x="59" y="115"/>
                </a:cubicBezTo>
                <a:cubicBezTo>
                  <a:pt x="60" y="117"/>
                  <a:pt x="60" y="118"/>
                  <a:pt x="60" y="121"/>
                </a:cubicBezTo>
                <a:cubicBezTo>
                  <a:pt x="55" y="164"/>
                  <a:pt x="55" y="164"/>
                  <a:pt x="55" y="164"/>
                </a:cubicBezTo>
                <a:cubicBezTo>
                  <a:pt x="55" y="168"/>
                  <a:pt x="54" y="168"/>
                  <a:pt x="57" y="171"/>
                </a:cubicBezTo>
                <a:cubicBezTo>
                  <a:pt x="59" y="173"/>
                  <a:pt x="60" y="175"/>
                  <a:pt x="61" y="175"/>
                </a:cubicBezTo>
                <a:cubicBezTo>
                  <a:pt x="61" y="202"/>
                  <a:pt x="61" y="202"/>
                  <a:pt x="61" y="202"/>
                </a:cubicBezTo>
                <a:cubicBezTo>
                  <a:pt x="60" y="202"/>
                  <a:pt x="59" y="203"/>
                  <a:pt x="59" y="205"/>
                </a:cubicBezTo>
                <a:cubicBezTo>
                  <a:pt x="59" y="308"/>
                  <a:pt x="59" y="308"/>
                  <a:pt x="59" y="308"/>
                </a:cubicBezTo>
                <a:cubicBezTo>
                  <a:pt x="59" y="309"/>
                  <a:pt x="59" y="309"/>
                  <a:pt x="59" y="309"/>
                </a:cubicBezTo>
                <a:cubicBezTo>
                  <a:pt x="59" y="309"/>
                  <a:pt x="59" y="309"/>
                  <a:pt x="59" y="309"/>
                </a:cubicBezTo>
                <a:cubicBezTo>
                  <a:pt x="59" y="310"/>
                  <a:pt x="59" y="310"/>
                  <a:pt x="59" y="310"/>
                </a:cubicBezTo>
                <a:cubicBezTo>
                  <a:pt x="59" y="311"/>
                  <a:pt x="59" y="312"/>
                  <a:pt x="59" y="313"/>
                </a:cubicBezTo>
                <a:cubicBezTo>
                  <a:pt x="59" y="314"/>
                  <a:pt x="59" y="314"/>
                  <a:pt x="59" y="314"/>
                </a:cubicBezTo>
                <a:cubicBezTo>
                  <a:pt x="59" y="314"/>
                  <a:pt x="59" y="314"/>
                  <a:pt x="59" y="314"/>
                </a:cubicBezTo>
                <a:cubicBezTo>
                  <a:pt x="59" y="314"/>
                  <a:pt x="59" y="314"/>
                  <a:pt x="59" y="314"/>
                </a:cubicBezTo>
                <a:cubicBezTo>
                  <a:pt x="58" y="314"/>
                  <a:pt x="58" y="314"/>
                  <a:pt x="58" y="314"/>
                </a:cubicBezTo>
                <a:cubicBezTo>
                  <a:pt x="58" y="314"/>
                  <a:pt x="58" y="314"/>
                  <a:pt x="58" y="314"/>
                </a:cubicBezTo>
                <a:cubicBezTo>
                  <a:pt x="57" y="314"/>
                  <a:pt x="57" y="314"/>
                  <a:pt x="57" y="314"/>
                </a:cubicBezTo>
                <a:cubicBezTo>
                  <a:pt x="56" y="314"/>
                  <a:pt x="56" y="314"/>
                  <a:pt x="56" y="314"/>
                </a:cubicBezTo>
                <a:cubicBezTo>
                  <a:pt x="56" y="314"/>
                  <a:pt x="56" y="314"/>
                  <a:pt x="56" y="314"/>
                </a:cubicBezTo>
                <a:cubicBezTo>
                  <a:pt x="52" y="314"/>
                  <a:pt x="52" y="314"/>
                  <a:pt x="52" y="314"/>
                </a:cubicBezTo>
                <a:cubicBezTo>
                  <a:pt x="52" y="314"/>
                  <a:pt x="52" y="314"/>
                  <a:pt x="52" y="314"/>
                </a:cubicBezTo>
                <a:cubicBezTo>
                  <a:pt x="52" y="314"/>
                  <a:pt x="52" y="314"/>
                  <a:pt x="52" y="314"/>
                </a:cubicBezTo>
                <a:cubicBezTo>
                  <a:pt x="51" y="314"/>
                  <a:pt x="51" y="314"/>
                  <a:pt x="51" y="314"/>
                </a:cubicBezTo>
                <a:cubicBezTo>
                  <a:pt x="51" y="314"/>
                  <a:pt x="51" y="314"/>
                  <a:pt x="51" y="314"/>
                </a:cubicBezTo>
                <a:cubicBezTo>
                  <a:pt x="50" y="314"/>
                  <a:pt x="50" y="314"/>
                  <a:pt x="50" y="314"/>
                </a:cubicBezTo>
                <a:cubicBezTo>
                  <a:pt x="47" y="314"/>
                  <a:pt x="47" y="314"/>
                  <a:pt x="47" y="314"/>
                </a:cubicBezTo>
                <a:cubicBezTo>
                  <a:pt x="47" y="314"/>
                  <a:pt x="47" y="314"/>
                  <a:pt x="47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6" y="314"/>
                  <a:pt x="46" y="314"/>
                  <a:pt x="46" y="314"/>
                </a:cubicBezTo>
                <a:cubicBezTo>
                  <a:pt x="42" y="314"/>
                  <a:pt x="42" y="314"/>
                  <a:pt x="42" y="314"/>
                </a:cubicBezTo>
                <a:cubicBezTo>
                  <a:pt x="42" y="314"/>
                  <a:pt x="42" y="314"/>
                  <a:pt x="42" y="314"/>
                </a:cubicBezTo>
                <a:cubicBezTo>
                  <a:pt x="41" y="314"/>
                  <a:pt x="41" y="314"/>
                  <a:pt x="41" y="314"/>
                </a:cubicBezTo>
                <a:cubicBezTo>
                  <a:pt x="41" y="314"/>
                  <a:pt x="41" y="314"/>
                  <a:pt x="41" y="314"/>
                </a:cubicBezTo>
                <a:cubicBezTo>
                  <a:pt x="40" y="314"/>
                  <a:pt x="40" y="314"/>
                  <a:pt x="40" y="314"/>
                </a:cubicBezTo>
                <a:cubicBezTo>
                  <a:pt x="40" y="314"/>
                  <a:pt x="40" y="314"/>
                  <a:pt x="40" y="314"/>
                </a:cubicBezTo>
                <a:cubicBezTo>
                  <a:pt x="36" y="314"/>
                  <a:pt x="36" y="314"/>
                  <a:pt x="36" y="314"/>
                </a:cubicBezTo>
                <a:cubicBezTo>
                  <a:pt x="36" y="314"/>
                  <a:pt x="36" y="314"/>
                  <a:pt x="36" y="314"/>
                </a:cubicBezTo>
                <a:cubicBezTo>
                  <a:pt x="35" y="314"/>
                  <a:pt x="35" y="314"/>
                  <a:pt x="35" y="314"/>
                </a:cubicBezTo>
                <a:cubicBezTo>
                  <a:pt x="35" y="314"/>
                  <a:pt x="35" y="314"/>
                  <a:pt x="35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4" y="314"/>
                  <a:pt x="34" y="314"/>
                  <a:pt x="34" y="314"/>
                </a:cubicBezTo>
                <a:cubicBezTo>
                  <a:pt x="31" y="314"/>
                  <a:pt x="31" y="314"/>
                  <a:pt x="31" y="314"/>
                </a:cubicBezTo>
                <a:cubicBezTo>
                  <a:pt x="30" y="314"/>
                  <a:pt x="30" y="314"/>
                  <a:pt x="30" y="314"/>
                </a:cubicBezTo>
                <a:cubicBezTo>
                  <a:pt x="30" y="314"/>
                  <a:pt x="30" y="314"/>
                  <a:pt x="30" y="314"/>
                </a:cubicBezTo>
                <a:cubicBezTo>
                  <a:pt x="29" y="314"/>
                  <a:pt x="29" y="314"/>
                  <a:pt x="29" y="314"/>
                </a:cubicBezTo>
                <a:cubicBezTo>
                  <a:pt x="29" y="314"/>
                  <a:pt x="29" y="314"/>
                  <a:pt x="29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4"/>
                  <a:pt x="28" y="314"/>
                  <a:pt x="28" y="314"/>
                </a:cubicBezTo>
                <a:cubicBezTo>
                  <a:pt x="28" y="313"/>
                  <a:pt x="28" y="313"/>
                  <a:pt x="28" y="313"/>
                </a:cubicBezTo>
                <a:cubicBezTo>
                  <a:pt x="28" y="312"/>
                  <a:pt x="28" y="311"/>
                  <a:pt x="28" y="310"/>
                </a:cubicBezTo>
                <a:cubicBezTo>
                  <a:pt x="28" y="307"/>
                  <a:pt x="30" y="304"/>
                  <a:pt x="32" y="302"/>
                </a:cubicBezTo>
                <a:cubicBezTo>
                  <a:pt x="32" y="207"/>
                  <a:pt x="32" y="207"/>
                  <a:pt x="32" y="207"/>
                </a:cubicBezTo>
                <a:cubicBezTo>
                  <a:pt x="27" y="207"/>
                  <a:pt x="27" y="207"/>
                  <a:pt x="27" y="207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5" y="148"/>
                  <a:pt x="25" y="148"/>
                  <a:pt x="25" y="148"/>
                </a:cubicBezTo>
                <a:cubicBezTo>
                  <a:pt x="23" y="154"/>
                  <a:pt x="23" y="158"/>
                  <a:pt x="23" y="165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24" y="196"/>
                  <a:pt x="24" y="196"/>
                  <a:pt x="24" y="196"/>
                </a:cubicBezTo>
                <a:cubicBezTo>
                  <a:pt x="24" y="202"/>
                  <a:pt x="19" y="207"/>
                  <a:pt x="13" y="207"/>
                </a:cubicBezTo>
                <a:cubicBezTo>
                  <a:pt x="13" y="207"/>
                  <a:pt x="13" y="207"/>
                  <a:pt x="13" y="207"/>
                </a:cubicBezTo>
                <a:cubicBezTo>
                  <a:pt x="7" y="207"/>
                  <a:pt x="2" y="203"/>
                  <a:pt x="1" y="198"/>
                </a:cubicBezTo>
                <a:cubicBezTo>
                  <a:pt x="1" y="192"/>
                  <a:pt x="1" y="192"/>
                  <a:pt x="1" y="192"/>
                </a:cubicBezTo>
                <a:cubicBezTo>
                  <a:pt x="1" y="192"/>
                  <a:pt x="1" y="192"/>
                  <a:pt x="1" y="192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5"/>
                  <a:pt x="0" y="153"/>
                  <a:pt x="3" y="144"/>
                </a:cubicBezTo>
                <a:cubicBezTo>
                  <a:pt x="10" y="122"/>
                  <a:pt x="10" y="122"/>
                  <a:pt x="10" y="122"/>
                </a:cubicBezTo>
                <a:cubicBezTo>
                  <a:pt x="10" y="122"/>
                  <a:pt x="10" y="122"/>
                  <a:pt x="10" y="122"/>
                </a:cubicBezTo>
                <a:cubicBezTo>
                  <a:pt x="13" y="114"/>
                  <a:pt x="13" y="109"/>
                  <a:pt x="19" y="105"/>
                </a:cubicBezTo>
                <a:cubicBezTo>
                  <a:pt x="27" y="98"/>
                  <a:pt x="38" y="95"/>
                  <a:pt x="48" y="95"/>
                </a:cubicBezTo>
                <a:cubicBezTo>
                  <a:pt x="48" y="90"/>
                  <a:pt x="48" y="90"/>
                  <a:pt x="48" y="90"/>
                </a:cubicBezTo>
                <a:cubicBezTo>
                  <a:pt x="52" y="92"/>
                  <a:pt x="57" y="93"/>
                  <a:pt x="61" y="93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0" y="101"/>
                  <a:pt x="58" y="102"/>
                  <a:pt x="56" y="103"/>
                </a:cubicBezTo>
                <a:cubicBezTo>
                  <a:pt x="52" y="105"/>
                  <a:pt x="53" y="105"/>
                  <a:pt x="55" y="108"/>
                </a:cubicBezTo>
                <a:close/>
                <a:moveTo>
                  <a:pt x="61" y="0"/>
                </a:moveTo>
                <a:cubicBezTo>
                  <a:pt x="61" y="34"/>
                  <a:pt x="61" y="34"/>
                  <a:pt x="61" y="34"/>
                </a:cubicBezTo>
                <a:cubicBezTo>
                  <a:pt x="58" y="33"/>
                  <a:pt x="55" y="32"/>
                  <a:pt x="52" y="31"/>
                </a:cubicBezTo>
                <a:cubicBezTo>
                  <a:pt x="52" y="31"/>
                  <a:pt x="52" y="31"/>
                  <a:pt x="52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0"/>
                  <a:pt x="49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48" y="30"/>
                  <a:pt x="48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25" y="25"/>
                  <a:pt x="25" y="45"/>
                  <a:pt x="29" y="60"/>
                </a:cubicBezTo>
                <a:cubicBezTo>
                  <a:pt x="27" y="56"/>
                  <a:pt x="26" y="52"/>
                  <a:pt x="25" y="48"/>
                </a:cubicBezTo>
                <a:cubicBezTo>
                  <a:pt x="21" y="34"/>
                  <a:pt x="21" y="22"/>
                  <a:pt x="26" y="14"/>
                </a:cubicBezTo>
                <a:cubicBezTo>
                  <a:pt x="32" y="3"/>
                  <a:pt x="47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1" y="0"/>
                  <a:pt x="61" y="0"/>
                  <a:pt x="61" y="0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0" y="38"/>
                  <a:pt x="60" y="38"/>
                  <a:pt x="60" y="38"/>
                </a:cubicBezTo>
                <a:cubicBezTo>
                  <a:pt x="59" y="38"/>
                  <a:pt x="59" y="38"/>
                  <a:pt x="59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7" y="37"/>
                  <a:pt x="57" y="37"/>
                  <a:pt x="57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4" y="37"/>
                  <a:pt x="54" y="37"/>
                  <a:pt x="54" y="37"/>
                </a:cubicBezTo>
                <a:cubicBezTo>
                  <a:pt x="54" y="37"/>
                  <a:pt x="54" y="37"/>
                  <a:pt x="54" y="37"/>
                </a:cubicBezTo>
                <a:cubicBezTo>
                  <a:pt x="53" y="36"/>
                  <a:pt x="53" y="36"/>
                  <a:pt x="53" y="36"/>
                </a:cubicBezTo>
                <a:cubicBezTo>
                  <a:pt x="53" y="36"/>
                  <a:pt x="53" y="36"/>
                  <a:pt x="53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5"/>
                  <a:pt x="50" y="35"/>
                  <a:pt x="50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5"/>
                  <a:pt x="45" y="35"/>
                  <a:pt x="45" y="35"/>
                </a:cubicBezTo>
                <a:cubicBezTo>
                  <a:pt x="44" y="34"/>
                  <a:pt x="44" y="34"/>
                  <a:pt x="44" y="34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34"/>
                  <a:pt x="43" y="34"/>
                  <a:pt x="43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1" y="34"/>
                  <a:pt x="41" y="34"/>
                  <a:pt x="41" y="34"/>
                </a:cubicBezTo>
                <a:cubicBezTo>
                  <a:pt x="40" y="34"/>
                  <a:pt x="40" y="34"/>
                  <a:pt x="40" y="34"/>
                </a:cubicBezTo>
                <a:cubicBezTo>
                  <a:pt x="40" y="34"/>
                  <a:pt x="40" y="34"/>
                  <a:pt x="40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38" y="34"/>
                  <a:pt x="38" y="34"/>
                  <a:pt x="38" y="34"/>
                </a:cubicBezTo>
                <a:cubicBezTo>
                  <a:pt x="38" y="34"/>
                  <a:pt x="38" y="34"/>
                  <a:pt x="38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5" y="35"/>
                  <a:pt x="35" y="35"/>
                  <a:pt x="35" y="35"/>
                </a:cubicBezTo>
                <a:cubicBezTo>
                  <a:pt x="35" y="35"/>
                  <a:pt x="35" y="35"/>
                  <a:pt x="35" y="35"/>
                </a:cubicBezTo>
                <a:cubicBezTo>
                  <a:pt x="34" y="35"/>
                  <a:pt x="34" y="35"/>
                  <a:pt x="34" y="35"/>
                </a:cubicBezTo>
                <a:cubicBezTo>
                  <a:pt x="34" y="36"/>
                  <a:pt x="34" y="36"/>
                  <a:pt x="34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32" y="38"/>
                  <a:pt x="32" y="38"/>
                  <a:pt x="32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9"/>
                  <a:pt x="31" y="39"/>
                  <a:pt x="31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1"/>
                  <a:pt x="31" y="41"/>
                </a:cubicBezTo>
                <a:cubicBezTo>
                  <a:pt x="30" y="41"/>
                  <a:pt x="30" y="41"/>
                  <a:pt x="30" y="41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0" y="43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7"/>
                  <a:pt x="30" y="47"/>
                  <a:pt x="30" y="47"/>
                </a:cubicBezTo>
                <a:cubicBezTo>
                  <a:pt x="30" y="47"/>
                  <a:pt x="30" y="47"/>
                  <a:pt x="30" y="47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30" y="52"/>
                  <a:pt x="30" y="52"/>
                  <a:pt x="30" y="52"/>
                </a:cubicBezTo>
                <a:cubicBezTo>
                  <a:pt x="30" y="52"/>
                  <a:pt x="30" y="52"/>
                  <a:pt x="30" y="52"/>
                </a:cubicBezTo>
                <a:cubicBezTo>
                  <a:pt x="30" y="52"/>
                  <a:pt x="30" y="52"/>
                  <a:pt x="30" y="52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55"/>
                  <a:pt x="30" y="55"/>
                  <a:pt x="30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57"/>
                  <a:pt x="30" y="57"/>
                  <a:pt x="30" y="57"/>
                </a:cubicBezTo>
                <a:cubicBezTo>
                  <a:pt x="30" y="57"/>
                  <a:pt x="30" y="57"/>
                  <a:pt x="30" y="57"/>
                </a:cubicBezTo>
                <a:cubicBezTo>
                  <a:pt x="30" y="57"/>
                  <a:pt x="30" y="57"/>
                  <a:pt x="30" y="57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59"/>
                  <a:pt x="30" y="59"/>
                  <a:pt x="30" y="59"/>
                </a:cubicBezTo>
                <a:cubicBezTo>
                  <a:pt x="30" y="59"/>
                  <a:pt x="30" y="59"/>
                  <a:pt x="30" y="59"/>
                </a:cubicBezTo>
                <a:cubicBezTo>
                  <a:pt x="31" y="59"/>
                  <a:pt x="31" y="59"/>
                  <a:pt x="31" y="59"/>
                </a:cubicBezTo>
                <a:cubicBezTo>
                  <a:pt x="31" y="60"/>
                  <a:pt x="31" y="60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2" y="65"/>
                  <a:pt x="32" y="65"/>
                  <a:pt x="32" y="65"/>
                </a:cubicBezTo>
                <a:cubicBezTo>
                  <a:pt x="37" y="82"/>
                  <a:pt x="49" y="90"/>
                  <a:pt x="61" y="90"/>
                </a:cubicBezTo>
                <a:lnTo>
                  <a:pt x="61" y="39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5"/>
          <p:cNvSpPr>
            <a:spLocks noEditPoints="1"/>
          </p:cNvSpPr>
          <p:nvPr/>
        </p:nvSpPr>
        <p:spPr bwMode="auto">
          <a:xfrm>
            <a:off x="1792288" y="2462213"/>
            <a:ext cx="182563" cy="1103313"/>
          </a:xfrm>
          <a:custGeom>
            <a:avLst/>
            <a:gdLst>
              <a:gd name="T0" fmla="*/ 0 w 44"/>
              <a:gd name="T1" fmla="*/ 73 h 266"/>
              <a:gd name="T2" fmla="*/ 1 w 44"/>
              <a:gd name="T3" fmla="*/ 33 h 266"/>
              <a:gd name="T4" fmla="*/ 3 w 44"/>
              <a:gd name="T5" fmla="*/ 33 h 266"/>
              <a:gd name="T6" fmla="*/ 28 w 44"/>
              <a:gd name="T7" fmla="*/ 40 h 266"/>
              <a:gd name="T8" fmla="*/ 23 w 44"/>
              <a:gd name="T9" fmla="*/ 62 h 266"/>
              <a:gd name="T10" fmla="*/ 30 w 44"/>
              <a:gd name="T11" fmla="*/ 12 h 266"/>
              <a:gd name="T12" fmla="*/ 2 w 44"/>
              <a:gd name="T13" fmla="*/ 0 h 266"/>
              <a:gd name="T14" fmla="*/ 2 w 44"/>
              <a:gd name="T15" fmla="*/ 0 h 266"/>
              <a:gd name="T16" fmla="*/ 2 w 44"/>
              <a:gd name="T17" fmla="*/ 0 h 266"/>
              <a:gd name="T18" fmla="*/ 0 w 44"/>
              <a:gd name="T19" fmla="*/ 0 h 266"/>
              <a:gd name="T20" fmla="*/ 1 w 44"/>
              <a:gd name="T21" fmla="*/ 28 h 266"/>
              <a:gd name="T22" fmla="*/ 1 w 44"/>
              <a:gd name="T23" fmla="*/ 27 h 266"/>
              <a:gd name="T24" fmla="*/ 2 w 44"/>
              <a:gd name="T25" fmla="*/ 26 h 266"/>
              <a:gd name="T26" fmla="*/ 4 w 44"/>
              <a:gd name="T27" fmla="*/ 29 h 266"/>
              <a:gd name="T28" fmla="*/ 5 w 44"/>
              <a:gd name="T29" fmla="*/ 31 h 266"/>
              <a:gd name="T30" fmla="*/ 11 w 44"/>
              <a:gd name="T31" fmla="*/ 36 h 266"/>
              <a:gd name="T32" fmla="*/ 29 w 44"/>
              <a:gd name="T33" fmla="*/ 37 h 266"/>
              <a:gd name="T34" fmla="*/ 18 w 44"/>
              <a:gd name="T35" fmla="*/ 70 h 266"/>
              <a:gd name="T36" fmla="*/ 37 w 44"/>
              <a:gd name="T37" fmla="*/ 30 h 266"/>
              <a:gd name="T38" fmla="*/ 0 w 44"/>
              <a:gd name="T39" fmla="*/ 167 h 266"/>
              <a:gd name="T40" fmla="*/ 0 w 44"/>
              <a:gd name="T41" fmla="*/ 167 h 266"/>
              <a:gd name="T42" fmla="*/ 1 w 44"/>
              <a:gd name="T43" fmla="*/ 167 h 266"/>
              <a:gd name="T44" fmla="*/ 1 w 44"/>
              <a:gd name="T45" fmla="*/ 167 h 266"/>
              <a:gd name="T46" fmla="*/ 1 w 44"/>
              <a:gd name="T47" fmla="*/ 167 h 266"/>
              <a:gd name="T48" fmla="*/ 1 w 44"/>
              <a:gd name="T49" fmla="*/ 167 h 266"/>
              <a:gd name="T50" fmla="*/ 1 w 44"/>
              <a:gd name="T51" fmla="*/ 167 h 266"/>
              <a:gd name="T52" fmla="*/ 1 w 44"/>
              <a:gd name="T53" fmla="*/ 166 h 266"/>
              <a:gd name="T54" fmla="*/ 1 w 44"/>
              <a:gd name="T55" fmla="*/ 166 h 266"/>
              <a:gd name="T56" fmla="*/ 1 w 44"/>
              <a:gd name="T57" fmla="*/ 166 h 266"/>
              <a:gd name="T58" fmla="*/ 1 w 44"/>
              <a:gd name="T59" fmla="*/ 166 h 266"/>
              <a:gd name="T60" fmla="*/ 1 w 44"/>
              <a:gd name="T61" fmla="*/ 166 h 266"/>
              <a:gd name="T62" fmla="*/ 1 w 44"/>
              <a:gd name="T63" fmla="*/ 166 h 266"/>
              <a:gd name="T64" fmla="*/ 1 w 44"/>
              <a:gd name="T65" fmla="*/ 166 h 266"/>
              <a:gd name="T66" fmla="*/ 1 w 44"/>
              <a:gd name="T67" fmla="*/ 166 h 266"/>
              <a:gd name="T68" fmla="*/ 1 w 44"/>
              <a:gd name="T69" fmla="*/ 166 h 266"/>
              <a:gd name="T70" fmla="*/ 1 w 44"/>
              <a:gd name="T71" fmla="*/ 166 h 266"/>
              <a:gd name="T72" fmla="*/ 3 w 44"/>
              <a:gd name="T73" fmla="*/ 168 h 266"/>
              <a:gd name="T74" fmla="*/ 1 w 44"/>
              <a:gd name="T75" fmla="*/ 261 h 266"/>
              <a:gd name="T76" fmla="*/ 1 w 44"/>
              <a:gd name="T77" fmla="*/ 266 h 266"/>
              <a:gd name="T78" fmla="*/ 18 w 44"/>
              <a:gd name="T79" fmla="*/ 263 h 266"/>
              <a:gd name="T80" fmla="*/ 15 w 44"/>
              <a:gd name="T81" fmla="*/ 257 h 266"/>
              <a:gd name="T82" fmla="*/ 18 w 44"/>
              <a:gd name="T83" fmla="*/ 211 h 266"/>
              <a:gd name="T84" fmla="*/ 17 w 44"/>
              <a:gd name="T85" fmla="*/ 120 h 266"/>
              <a:gd name="T86" fmla="*/ 27 w 44"/>
              <a:gd name="T87" fmla="*/ 120 h 266"/>
              <a:gd name="T88" fmla="*/ 29 w 44"/>
              <a:gd name="T89" fmla="*/ 149 h 266"/>
              <a:gd name="T90" fmla="*/ 37 w 44"/>
              <a:gd name="T91" fmla="*/ 156 h 266"/>
              <a:gd name="T92" fmla="*/ 43 w 44"/>
              <a:gd name="T93" fmla="*/ 145 h 266"/>
              <a:gd name="T94" fmla="*/ 42 w 44"/>
              <a:gd name="T95" fmla="*/ 127 h 266"/>
              <a:gd name="T96" fmla="*/ 42 w 44"/>
              <a:gd name="T97" fmla="*/ 119 h 266"/>
              <a:gd name="T98" fmla="*/ 41 w 44"/>
              <a:gd name="T99" fmla="*/ 116 h 266"/>
              <a:gd name="T100" fmla="*/ 35 w 44"/>
              <a:gd name="T101" fmla="*/ 95 h 266"/>
              <a:gd name="T102" fmla="*/ 10 w 44"/>
              <a:gd name="T103" fmla="*/ 74 h 266"/>
              <a:gd name="T104" fmla="*/ 0 w 44"/>
              <a:gd name="T105" fmla="*/ 81 h 266"/>
              <a:gd name="T106" fmla="*/ 6 w 44"/>
              <a:gd name="T107" fmla="*/ 84 h 266"/>
              <a:gd name="T108" fmla="*/ 3 w 44"/>
              <a:gd name="T109" fmla="*/ 92 h 266"/>
              <a:gd name="T110" fmla="*/ 5 w 44"/>
              <a:gd name="T111" fmla="*/ 125 h 266"/>
              <a:gd name="T112" fmla="*/ 0 w 44"/>
              <a:gd name="T113" fmla="*/ 167 h 266"/>
              <a:gd name="T114" fmla="*/ 1 w 44"/>
              <a:gd name="T115" fmla="*/ 89 h 266"/>
              <a:gd name="T116" fmla="*/ 0 w 44"/>
              <a:gd name="T117" fmla="*/ 103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4" h="266">
                <a:moveTo>
                  <a:pt x="23" y="62"/>
                </a:moveTo>
                <a:cubicBezTo>
                  <a:pt x="18" y="70"/>
                  <a:pt x="9" y="74"/>
                  <a:pt x="0" y="73"/>
                </a:cubicBezTo>
                <a:cubicBezTo>
                  <a:pt x="0" y="34"/>
                  <a:pt x="0" y="34"/>
                  <a:pt x="0" y="34"/>
                </a:cubicBezTo>
                <a:cubicBezTo>
                  <a:pt x="1" y="34"/>
                  <a:pt x="1" y="34"/>
                  <a:pt x="1" y="33"/>
                </a:cubicBezTo>
                <a:cubicBezTo>
                  <a:pt x="1" y="33"/>
                  <a:pt x="2" y="32"/>
                  <a:pt x="2" y="32"/>
                </a:cubicBezTo>
                <a:cubicBezTo>
                  <a:pt x="2" y="32"/>
                  <a:pt x="2" y="33"/>
                  <a:pt x="3" y="33"/>
                </a:cubicBezTo>
                <a:cubicBezTo>
                  <a:pt x="4" y="36"/>
                  <a:pt x="6" y="38"/>
                  <a:pt x="11" y="40"/>
                </a:cubicBezTo>
                <a:cubicBezTo>
                  <a:pt x="14" y="41"/>
                  <a:pt x="20" y="41"/>
                  <a:pt x="28" y="40"/>
                </a:cubicBezTo>
                <a:cubicBezTo>
                  <a:pt x="28" y="44"/>
                  <a:pt x="28" y="49"/>
                  <a:pt x="27" y="53"/>
                </a:cubicBezTo>
                <a:cubicBezTo>
                  <a:pt x="26" y="56"/>
                  <a:pt x="25" y="59"/>
                  <a:pt x="23" y="62"/>
                </a:cubicBezTo>
                <a:close/>
                <a:moveTo>
                  <a:pt x="37" y="30"/>
                </a:moveTo>
                <a:cubicBezTo>
                  <a:pt x="37" y="22"/>
                  <a:pt x="34" y="16"/>
                  <a:pt x="30" y="12"/>
                </a:cubicBezTo>
                <a:cubicBezTo>
                  <a:pt x="25" y="6"/>
                  <a:pt x="18" y="3"/>
                  <a:pt x="11" y="2"/>
                </a:cubicBezTo>
                <a:cubicBezTo>
                  <a:pt x="8" y="1"/>
                  <a:pt x="5" y="1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6"/>
                  <a:pt x="1" y="26"/>
                  <a:pt x="2" y="26"/>
                </a:cubicBezTo>
                <a:cubicBezTo>
                  <a:pt x="3" y="26"/>
                  <a:pt x="3" y="26"/>
                  <a:pt x="3" y="27"/>
                </a:cubicBezTo>
                <a:cubicBezTo>
                  <a:pt x="3" y="28"/>
                  <a:pt x="4" y="28"/>
                  <a:pt x="4" y="29"/>
                </a:cubicBezTo>
                <a:cubicBezTo>
                  <a:pt x="4" y="30"/>
                  <a:pt x="4" y="31"/>
                  <a:pt x="5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6" y="33"/>
                  <a:pt x="8" y="35"/>
                  <a:pt x="11" y="36"/>
                </a:cubicBezTo>
                <a:cubicBezTo>
                  <a:pt x="15" y="38"/>
                  <a:pt x="20" y="38"/>
                  <a:pt x="28" y="37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8"/>
                </a:cubicBezTo>
                <a:cubicBezTo>
                  <a:pt x="30" y="50"/>
                  <a:pt x="30" y="63"/>
                  <a:pt x="18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37" y="30"/>
                  <a:pt x="37" y="30"/>
                  <a:pt x="37" y="30"/>
                </a:cubicBezTo>
                <a:cubicBezTo>
                  <a:pt x="37" y="30"/>
                  <a:pt x="37" y="30"/>
                  <a:pt x="37" y="30"/>
                </a:cubicBezTo>
                <a:close/>
                <a:moveTo>
                  <a:pt x="0" y="167"/>
                </a:moveTo>
                <a:cubicBezTo>
                  <a:pt x="0" y="167"/>
                  <a:pt x="0" y="167"/>
                  <a:pt x="0" y="167"/>
                </a:cubicBezTo>
                <a:cubicBezTo>
                  <a:pt x="0" y="167"/>
                  <a:pt x="0" y="167"/>
                  <a:pt x="0" y="167"/>
                </a:cubicBezTo>
                <a:cubicBezTo>
                  <a:pt x="0" y="167"/>
                  <a:pt x="0" y="167"/>
                  <a:pt x="0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7"/>
                  <a:pt x="1" y="167"/>
                  <a:pt x="1" y="167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1" y="166"/>
                  <a:pt x="1" y="166"/>
                  <a:pt x="1" y="166"/>
                </a:cubicBezTo>
                <a:cubicBezTo>
                  <a:pt x="2" y="166"/>
                  <a:pt x="3" y="167"/>
                  <a:pt x="3" y="168"/>
                </a:cubicBezTo>
                <a:cubicBezTo>
                  <a:pt x="3" y="257"/>
                  <a:pt x="3" y="257"/>
                  <a:pt x="3" y="257"/>
                </a:cubicBezTo>
                <a:cubicBezTo>
                  <a:pt x="2" y="258"/>
                  <a:pt x="1" y="260"/>
                  <a:pt x="1" y="261"/>
                </a:cubicBezTo>
                <a:cubicBezTo>
                  <a:pt x="1" y="263"/>
                  <a:pt x="1" y="263"/>
                  <a:pt x="1" y="263"/>
                </a:cubicBezTo>
                <a:cubicBezTo>
                  <a:pt x="1" y="264"/>
                  <a:pt x="1" y="265"/>
                  <a:pt x="1" y="266"/>
                </a:cubicBezTo>
                <a:cubicBezTo>
                  <a:pt x="18" y="266"/>
                  <a:pt x="18" y="266"/>
                  <a:pt x="18" y="266"/>
                </a:cubicBezTo>
                <a:cubicBezTo>
                  <a:pt x="18" y="265"/>
                  <a:pt x="18" y="264"/>
                  <a:pt x="18" y="263"/>
                </a:cubicBezTo>
                <a:cubicBezTo>
                  <a:pt x="18" y="261"/>
                  <a:pt x="18" y="261"/>
                  <a:pt x="18" y="261"/>
                </a:cubicBezTo>
                <a:cubicBezTo>
                  <a:pt x="18" y="259"/>
                  <a:pt x="17" y="258"/>
                  <a:pt x="15" y="257"/>
                </a:cubicBezTo>
                <a:cubicBezTo>
                  <a:pt x="16" y="257"/>
                  <a:pt x="16" y="257"/>
                  <a:pt x="16" y="257"/>
                </a:cubicBezTo>
                <a:cubicBezTo>
                  <a:pt x="18" y="242"/>
                  <a:pt x="17" y="220"/>
                  <a:pt x="18" y="211"/>
                </a:cubicBezTo>
                <a:cubicBezTo>
                  <a:pt x="22" y="184"/>
                  <a:pt x="31" y="166"/>
                  <a:pt x="22" y="139"/>
                </a:cubicBezTo>
                <a:cubicBezTo>
                  <a:pt x="20" y="133"/>
                  <a:pt x="19" y="127"/>
                  <a:pt x="17" y="120"/>
                </a:cubicBezTo>
                <a:cubicBezTo>
                  <a:pt x="17" y="116"/>
                  <a:pt x="20" y="111"/>
                  <a:pt x="23" y="104"/>
                </a:cubicBezTo>
                <a:cubicBezTo>
                  <a:pt x="27" y="120"/>
                  <a:pt x="27" y="120"/>
                  <a:pt x="27" y="120"/>
                </a:cubicBezTo>
                <a:cubicBezTo>
                  <a:pt x="29" y="145"/>
                  <a:pt x="29" y="145"/>
                  <a:pt x="29" y="145"/>
                </a:cubicBezTo>
                <a:cubicBezTo>
                  <a:pt x="29" y="149"/>
                  <a:pt x="29" y="149"/>
                  <a:pt x="29" y="149"/>
                </a:cubicBezTo>
                <a:cubicBezTo>
                  <a:pt x="29" y="153"/>
                  <a:pt x="33" y="156"/>
                  <a:pt x="37" y="156"/>
                </a:cubicBezTo>
                <a:cubicBezTo>
                  <a:pt x="37" y="156"/>
                  <a:pt x="37" y="156"/>
                  <a:pt x="37" y="156"/>
                </a:cubicBezTo>
                <a:cubicBezTo>
                  <a:pt x="41" y="155"/>
                  <a:pt x="44" y="152"/>
                  <a:pt x="44" y="148"/>
                </a:cubicBezTo>
                <a:cubicBezTo>
                  <a:pt x="43" y="145"/>
                  <a:pt x="43" y="145"/>
                  <a:pt x="43" y="145"/>
                </a:cubicBezTo>
                <a:cubicBezTo>
                  <a:pt x="43" y="144"/>
                  <a:pt x="43" y="144"/>
                  <a:pt x="43" y="144"/>
                </a:cubicBezTo>
                <a:cubicBezTo>
                  <a:pt x="42" y="127"/>
                  <a:pt x="42" y="127"/>
                  <a:pt x="42" y="127"/>
                </a:cubicBezTo>
                <a:cubicBezTo>
                  <a:pt x="42" y="127"/>
                  <a:pt x="42" y="127"/>
                  <a:pt x="42" y="127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42" y="118"/>
                  <a:pt x="42" y="118"/>
                  <a:pt x="42" y="117"/>
                </a:cubicBezTo>
                <a:cubicBezTo>
                  <a:pt x="42" y="117"/>
                  <a:pt x="41" y="117"/>
                  <a:pt x="41" y="11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1" y="81"/>
                  <a:pt x="28" y="83"/>
                  <a:pt x="13" y="77"/>
                </a:cubicBezTo>
                <a:cubicBezTo>
                  <a:pt x="10" y="74"/>
                  <a:pt x="10" y="74"/>
                  <a:pt x="10" y="74"/>
                </a:cubicBezTo>
                <a:cubicBezTo>
                  <a:pt x="7" y="75"/>
                  <a:pt x="3" y="76"/>
                  <a:pt x="0" y="75"/>
                </a:cubicBezTo>
                <a:cubicBezTo>
                  <a:pt x="0" y="81"/>
                  <a:pt x="0" y="81"/>
                  <a:pt x="0" y="81"/>
                </a:cubicBezTo>
                <a:cubicBezTo>
                  <a:pt x="2" y="80"/>
                  <a:pt x="3" y="80"/>
                  <a:pt x="5" y="81"/>
                </a:cubicBezTo>
                <a:cubicBezTo>
                  <a:pt x="8" y="82"/>
                  <a:pt x="8" y="82"/>
                  <a:pt x="6" y="84"/>
                </a:cubicBezTo>
                <a:cubicBezTo>
                  <a:pt x="4" y="89"/>
                  <a:pt x="4" y="89"/>
                  <a:pt x="4" y="89"/>
                </a:cubicBezTo>
                <a:cubicBezTo>
                  <a:pt x="3" y="90"/>
                  <a:pt x="3" y="90"/>
                  <a:pt x="3" y="92"/>
                </a:cubicBezTo>
                <a:cubicBezTo>
                  <a:pt x="6" y="121"/>
                  <a:pt x="6" y="121"/>
                  <a:pt x="6" y="121"/>
                </a:cubicBezTo>
                <a:cubicBezTo>
                  <a:pt x="7" y="123"/>
                  <a:pt x="7" y="123"/>
                  <a:pt x="5" y="125"/>
                </a:cubicBezTo>
                <a:cubicBezTo>
                  <a:pt x="2" y="129"/>
                  <a:pt x="3" y="129"/>
                  <a:pt x="0" y="126"/>
                </a:cubicBezTo>
                <a:cubicBezTo>
                  <a:pt x="0" y="167"/>
                  <a:pt x="0" y="167"/>
                  <a:pt x="0" y="167"/>
                </a:cubicBezTo>
                <a:close/>
                <a:moveTo>
                  <a:pt x="0" y="88"/>
                </a:moveTo>
                <a:cubicBezTo>
                  <a:pt x="1" y="89"/>
                  <a:pt x="1" y="89"/>
                  <a:pt x="1" y="89"/>
                </a:cubicBezTo>
                <a:cubicBezTo>
                  <a:pt x="2" y="90"/>
                  <a:pt x="2" y="91"/>
                  <a:pt x="2" y="93"/>
                </a:cubicBezTo>
                <a:cubicBezTo>
                  <a:pt x="0" y="103"/>
                  <a:pt x="0" y="103"/>
                  <a:pt x="0" y="103"/>
                </a:cubicBezTo>
                <a:lnTo>
                  <a:pt x="0" y="88"/>
                </a:lnTo>
                <a:close/>
              </a:path>
            </a:pathLst>
          </a:custGeom>
          <a:solidFill>
            <a:srgbClr val="92D01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36"/>
          <p:cNvSpPr>
            <a:spLocks noEditPoints="1"/>
          </p:cNvSpPr>
          <p:nvPr/>
        </p:nvSpPr>
        <p:spPr bwMode="auto">
          <a:xfrm>
            <a:off x="1627188" y="2462213"/>
            <a:ext cx="168275" cy="1103313"/>
          </a:xfrm>
          <a:custGeom>
            <a:avLst/>
            <a:gdLst>
              <a:gd name="T0" fmla="*/ 17 w 41"/>
              <a:gd name="T1" fmla="*/ 52 h 266"/>
              <a:gd name="T2" fmla="*/ 41 w 41"/>
              <a:gd name="T3" fmla="*/ 33 h 266"/>
              <a:gd name="T4" fmla="*/ 41 w 41"/>
              <a:gd name="T5" fmla="*/ 0 h 266"/>
              <a:gd name="T6" fmla="*/ 13 w 41"/>
              <a:gd name="T7" fmla="*/ 11 h 266"/>
              <a:gd name="T8" fmla="*/ 6 w 41"/>
              <a:gd name="T9" fmla="*/ 30 h 266"/>
              <a:gd name="T10" fmla="*/ 13 w 41"/>
              <a:gd name="T11" fmla="*/ 40 h 266"/>
              <a:gd name="T12" fmla="*/ 28 w 41"/>
              <a:gd name="T13" fmla="*/ 38 h 266"/>
              <a:gd name="T14" fmla="*/ 41 w 41"/>
              <a:gd name="T15" fmla="*/ 27 h 266"/>
              <a:gd name="T16" fmla="*/ 41 w 41"/>
              <a:gd name="T17" fmla="*/ 26 h 266"/>
              <a:gd name="T18" fmla="*/ 41 w 41"/>
              <a:gd name="T19" fmla="*/ 80 h 266"/>
              <a:gd name="T20" fmla="*/ 41 w 41"/>
              <a:gd name="T21" fmla="*/ 89 h 266"/>
              <a:gd name="T22" fmla="*/ 38 w 41"/>
              <a:gd name="T23" fmla="*/ 121 h 266"/>
              <a:gd name="T24" fmla="*/ 41 w 41"/>
              <a:gd name="T25" fmla="*/ 166 h 266"/>
              <a:gd name="T26" fmla="*/ 41 w 41"/>
              <a:gd name="T27" fmla="*/ 166 h 266"/>
              <a:gd name="T28" fmla="*/ 41 w 41"/>
              <a:gd name="T29" fmla="*/ 166 h 266"/>
              <a:gd name="T30" fmla="*/ 41 w 41"/>
              <a:gd name="T31" fmla="*/ 166 h 266"/>
              <a:gd name="T32" fmla="*/ 41 w 41"/>
              <a:gd name="T33" fmla="*/ 166 h 266"/>
              <a:gd name="T34" fmla="*/ 41 w 41"/>
              <a:gd name="T35" fmla="*/ 166 h 266"/>
              <a:gd name="T36" fmla="*/ 41 w 41"/>
              <a:gd name="T37" fmla="*/ 166 h 266"/>
              <a:gd name="T38" fmla="*/ 41 w 41"/>
              <a:gd name="T39" fmla="*/ 167 h 266"/>
              <a:gd name="T40" fmla="*/ 41 w 41"/>
              <a:gd name="T41" fmla="*/ 167 h 266"/>
              <a:gd name="T42" fmla="*/ 41 w 41"/>
              <a:gd name="T43" fmla="*/ 167 h 266"/>
              <a:gd name="T44" fmla="*/ 41 w 41"/>
              <a:gd name="T45" fmla="*/ 167 h 266"/>
              <a:gd name="T46" fmla="*/ 40 w 41"/>
              <a:gd name="T47" fmla="*/ 167 h 266"/>
              <a:gd name="T48" fmla="*/ 40 w 41"/>
              <a:gd name="T49" fmla="*/ 167 h 266"/>
              <a:gd name="T50" fmla="*/ 40 w 41"/>
              <a:gd name="T51" fmla="*/ 167 h 266"/>
              <a:gd name="T52" fmla="*/ 40 w 41"/>
              <a:gd name="T53" fmla="*/ 167 h 266"/>
              <a:gd name="T54" fmla="*/ 40 w 41"/>
              <a:gd name="T55" fmla="*/ 167 h 266"/>
              <a:gd name="T56" fmla="*/ 40 w 41"/>
              <a:gd name="T57" fmla="*/ 167 h 266"/>
              <a:gd name="T58" fmla="*/ 40 w 41"/>
              <a:gd name="T59" fmla="*/ 167 h 266"/>
              <a:gd name="T60" fmla="*/ 40 w 41"/>
              <a:gd name="T61" fmla="*/ 167 h 266"/>
              <a:gd name="T62" fmla="*/ 40 w 41"/>
              <a:gd name="T63" fmla="*/ 167 h 266"/>
              <a:gd name="T64" fmla="*/ 40 w 41"/>
              <a:gd name="T65" fmla="*/ 167 h 266"/>
              <a:gd name="T66" fmla="*/ 40 w 41"/>
              <a:gd name="T67" fmla="*/ 167 h 266"/>
              <a:gd name="T68" fmla="*/ 40 w 41"/>
              <a:gd name="T69" fmla="*/ 167 h 266"/>
              <a:gd name="T70" fmla="*/ 40 w 41"/>
              <a:gd name="T71" fmla="*/ 168 h 266"/>
              <a:gd name="T72" fmla="*/ 40 w 41"/>
              <a:gd name="T73" fmla="*/ 168 h 266"/>
              <a:gd name="T74" fmla="*/ 40 w 41"/>
              <a:gd name="T75" fmla="*/ 168 h 266"/>
              <a:gd name="T76" fmla="*/ 40 w 41"/>
              <a:gd name="T77" fmla="*/ 168 h 266"/>
              <a:gd name="T78" fmla="*/ 40 w 41"/>
              <a:gd name="T79" fmla="*/ 261 h 266"/>
              <a:gd name="T80" fmla="*/ 23 w 41"/>
              <a:gd name="T81" fmla="*/ 266 h 266"/>
              <a:gd name="T82" fmla="*/ 26 w 41"/>
              <a:gd name="T83" fmla="*/ 257 h 266"/>
              <a:gd name="T84" fmla="*/ 26 w 41"/>
              <a:gd name="T85" fmla="*/ 121 h 266"/>
              <a:gd name="T86" fmla="*/ 15 w 41"/>
              <a:gd name="T87" fmla="*/ 145 h 266"/>
              <a:gd name="T88" fmla="*/ 7 w 41"/>
              <a:gd name="T89" fmla="*/ 156 h 266"/>
              <a:gd name="T90" fmla="*/ 0 w 41"/>
              <a:gd name="T91" fmla="*/ 145 h 266"/>
              <a:gd name="T92" fmla="*/ 1 w 41"/>
              <a:gd name="T93" fmla="*/ 127 h 266"/>
              <a:gd name="T94" fmla="*/ 2 w 41"/>
              <a:gd name="T95" fmla="*/ 116 h 266"/>
              <a:gd name="T96" fmla="*/ 31 w 41"/>
              <a:gd name="T97" fmla="*/ 77 h 266"/>
              <a:gd name="T98" fmla="*/ 41 w 41"/>
              <a:gd name="T99" fmla="*/ 75 h 266"/>
              <a:gd name="T100" fmla="*/ 41 w 41"/>
              <a:gd name="T101" fmla="*/ 263 h 266"/>
              <a:gd name="T102" fmla="*/ 41 w 41"/>
              <a:gd name="T103" fmla="*/ 259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1" h="266">
                <a:moveTo>
                  <a:pt x="41" y="73"/>
                </a:moveTo>
                <a:cubicBezTo>
                  <a:pt x="34" y="73"/>
                  <a:pt x="26" y="69"/>
                  <a:pt x="21" y="62"/>
                </a:cubicBezTo>
                <a:cubicBezTo>
                  <a:pt x="19" y="59"/>
                  <a:pt x="18" y="56"/>
                  <a:pt x="17" y="52"/>
                </a:cubicBezTo>
                <a:cubicBezTo>
                  <a:pt x="16" y="49"/>
                  <a:pt x="16" y="45"/>
                  <a:pt x="15" y="42"/>
                </a:cubicBezTo>
                <a:cubicBezTo>
                  <a:pt x="20" y="42"/>
                  <a:pt x="25" y="42"/>
                  <a:pt x="29" y="41"/>
                </a:cubicBezTo>
                <a:cubicBezTo>
                  <a:pt x="34" y="40"/>
                  <a:pt x="38" y="38"/>
                  <a:pt x="41" y="33"/>
                </a:cubicBezTo>
                <a:cubicBezTo>
                  <a:pt x="41" y="33"/>
                  <a:pt x="41" y="33"/>
                  <a:pt x="41" y="33"/>
                </a:cubicBezTo>
                <a:cubicBezTo>
                  <a:pt x="41" y="73"/>
                  <a:pt x="41" y="73"/>
                  <a:pt x="41" y="73"/>
                </a:cubicBezTo>
                <a:close/>
                <a:moveTo>
                  <a:pt x="41" y="0"/>
                </a:moveTo>
                <a:cubicBezTo>
                  <a:pt x="41" y="0"/>
                  <a:pt x="41" y="0"/>
                  <a:pt x="41" y="0"/>
                </a:cubicBezTo>
                <a:cubicBezTo>
                  <a:pt x="38" y="0"/>
                  <a:pt x="34" y="1"/>
                  <a:pt x="31" y="2"/>
                </a:cubicBezTo>
                <a:cubicBezTo>
                  <a:pt x="24" y="3"/>
                  <a:pt x="18" y="6"/>
                  <a:pt x="13" y="11"/>
                </a:cubicBezTo>
                <a:cubicBezTo>
                  <a:pt x="9" y="16"/>
                  <a:pt x="7" y="22"/>
                  <a:pt x="6" y="29"/>
                </a:cubicBezTo>
                <a:cubicBezTo>
                  <a:pt x="6" y="29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70"/>
                  <a:pt x="6" y="70"/>
                  <a:pt x="6" y="70"/>
                </a:cubicBezTo>
                <a:cubicBezTo>
                  <a:pt x="25" y="70"/>
                  <a:pt x="25" y="70"/>
                  <a:pt x="25" y="70"/>
                </a:cubicBezTo>
                <a:cubicBezTo>
                  <a:pt x="14" y="63"/>
                  <a:pt x="13" y="51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39"/>
                  <a:pt x="14" y="39"/>
                  <a:pt x="14" y="39"/>
                </a:cubicBezTo>
                <a:cubicBezTo>
                  <a:pt x="19" y="39"/>
                  <a:pt x="24" y="39"/>
                  <a:pt x="28" y="38"/>
                </a:cubicBezTo>
                <a:cubicBezTo>
                  <a:pt x="33" y="37"/>
                  <a:pt x="37" y="35"/>
                  <a:pt x="39" y="31"/>
                </a:cubicBezTo>
                <a:cubicBezTo>
                  <a:pt x="40" y="30"/>
                  <a:pt x="40" y="29"/>
                  <a:pt x="41" y="28"/>
                </a:cubicBezTo>
                <a:cubicBezTo>
                  <a:pt x="41" y="28"/>
                  <a:pt x="41" y="28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6"/>
                  <a:pt x="41" y="26"/>
                  <a:pt x="41" y="26"/>
                </a:cubicBezTo>
                <a:cubicBezTo>
                  <a:pt x="41" y="0"/>
                  <a:pt x="41" y="0"/>
                  <a:pt x="41" y="0"/>
                </a:cubicBezTo>
                <a:close/>
                <a:moveTo>
                  <a:pt x="41" y="75"/>
                </a:moveTo>
                <a:cubicBezTo>
                  <a:pt x="41" y="80"/>
                  <a:pt x="41" y="80"/>
                  <a:pt x="41" y="80"/>
                </a:cubicBezTo>
                <a:cubicBezTo>
                  <a:pt x="41" y="80"/>
                  <a:pt x="40" y="81"/>
                  <a:pt x="39" y="81"/>
                </a:cubicBezTo>
                <a:cubicBezTo>
                  <a:pt x="37" y="83"/>
                  <a:pt x="37" y="82"/>
                  <a:pt x="38" y="85"/>
                </a:cubicBezTo>
                <a:cubicBezTo>
                  <a:pt x="41" y="89"/>
                  <a:pt x="41" y="89"/>
                  <a:pt x="41" y="89"/>
                </a:cubicBezTo>
                <a:cubicBezTo>
                  <a:pt x="41" y="89"/>
                  <a:pt x="41" y="89"/>
                  <a:pt x="41" y="89"/>
                </a:cubicBezTo>
                <a:cubicBezTo>
                  <a:pt x="41" y="95"/>
                  <a:pt x="41" y="95"/>
                  <a:pt x="41" y="95"/>
                </a:cubicBezTo>
                <a:cubicBezTo>
                  <a:pt x="38" y="121"/>
                  <a:pt x="38" y="121"/>
                  <a:pt x="38" y="121"/>
                </a:cubicBezTo>
                <a:cubicBezTo>
                  <a:pt x="38" y="123"/>
                  <a:pt x="38" y="123"/>
                  <a:pt x="40" y="125"/>
                </a:cubicBezTo>
                <a:cubicBezTo>
                  <a:pt x="40" y="126"/>
                  <a:pt x="41" y="127"/>
                  <a:pt x="41" y="127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6"/>
                  <a:pt x="41" y="166"/>
                  <a:pt x="41" y="166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1" y="167"/>
                  <a:pt x="41" y="167"/>
                  <a:pt x="41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7"/>
                  <a:pt x="40" y="167"/>
                  <a:pt x="40" y="167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200"/>
                  <a:pt x="40" y="226"/>
                  <a:pt x="40" y="259"/>
                </a:cubicBezTo>
                <a:cubicBezTo>
                  <a:pt x="40" y="260"/>
                  <a:pt x="40" y="260"/>
                  <a:pt x="40" y="261"/>
                </a:cubicBezTo>
                <a:cubicBezTo>
                  <a:pt x="40" y="263"/>
                  <a:pt x="40" y="263"/>
                  <a:pt x="40" y="263"/>
                </a:cubicBezTo>
                <a:cubicBezTo>
                  <a:pt x="40" y="264"/>
                  <a:pt x="40" y="265"/>
                  <a:pt x="40" y="266"/>
                </a:cubicBezTo>
                <a:cubicBezTo>
                  <a:pt x="23" y="266"/>
                  <a:pt x="23" y="266"/>
                  <a:pt x="23" y="266"/>
                </a:cubicBezTo>
                <a:cubicBezTo>
                  <a:pt x="23" y="265"/>
                  <a:pt x="23" y="264"/>
                  <a:pt x="23" y="263"/>
                </a:cubicBezTo>
                <a:cubicBezTo>
                  <a:pt x="23" y="261"/>
                  <a:pt x="23" y="261"/>
                  <a:pt x="23" y="261"/>
                </a:cubicBezTo>
                <a:cubicBezTo>
                  <a:pt x="23" y="259"/>
                  <a:pt x="24" y="258"/>
                  <a:pt x="26" y="257"/>
                </a:cubicBezTo>
                <a:cubicBezTo>
                  <a:pt x="23" y="242"/>
                  <a:pt x="25" y="220"/>
                  <a:pt x="24" y="211"/>
                </a:cubicBezTo>
                <a:cubicBezTo>
                  <a:pt x="20" y="184"/>
                  <a:pt x="11" y="166"/>
                  <a:pt x="21" y="139"/>
                </a:cubicBezTo>
                <a:cubicBezTo>
                  <a:pt x="23" y="133"/>
                  <a:pt x="24" y="127"/>
                  <a:pt x="26" y="121"/>
                </a:cubicBezTo>
                <a:cubicBezTo>
                  <a:pt x="27" y="117"/>
                  <a:pt x="23" y="109"/>
                  <a:pt x="21" y="104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5" y="145"/>
                  <a:pt x="15" y="145"/>
                  <a:pt x="15" y="145"/>
                </a:cubicBezTo>
                <a:cubicBezTo>
                  <a:pt x="15" y="145"/>
                  <a:pt x="15" y="145"/>
                  <a:pt x="15" y="145"/>
                </a:cubicBezTo>
                <a:cubicBezTo>
                  <a:pt x="14" y="149"/>
                  <a:pt x="14" y="149"/>
                  <a:pt x="14" y="149"/>
                </a:cubicBezTo>
                <a:cubicBezTo>
                  <a:pt x="14" y="153"/>
                  <a:pt x="11" y="156"/>
                  <a:pt x="7" y="156"/>
                </a:cubicBezTo>
                <a:cubicBezTo>
                  <a:pt x="7" y="156"/>
                  <a:pt x="7" y="156"/>
                  <a:pt x="7" y="156"/>
                </a:cubicBezTo>
                <a:cubicBezTo>
                  <a:pt x="3" y="155"/>
                  <a:pt x="0" y="152"/>
                  <a:pt x="0" y="148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44"/>
                  <a:pt x="0" y="144"/>
                  <a:pt x="0" y="144"/>
                </a:cubicBezTo>
                <a:cubicBezTo>
                  <a:pt x="1" y="127"/>
                  <a:pt x="1" y="127"/>
                  <a:pt x="1" y="127"/>
                </a:cubicBezTo>
                <a:cubicBezTo>
                  <a:pt x="1" y="127"/>
                  <a:pt x="1" y="127"/>
                  <a:pt x="1" y="127"/>
                </a:cubicBezTo>
                <a:cubicBezTo>
                  <a:pt x="2" y="119"/>
                  <a:pt x="2" y="119"/>
                  <a:pt x="2" y="119"/>
                </a:cubicBezTo>
                <a:cubicBezTo>
                  <a:pt x="2" y="118"/>
                  <a:pt x="2" y="118"/>
                  <a:pt x="2" y="117"/>
                </a:cubicBezTo>
                <a:cubicBezTo>
                  <a:pt x="2" y="117"/>
                  <a:pt x="2" y="117"/>
                  <a:pt x="2" y="116"/>
                </a:cubicBezTo>
                <a:cubicBezTo>
                  <a:pt x="9" y="95"/>
                  <a:pt x="9" y="95"/>
                  <a:pt x="9" y="95"/>
                </a:cubicBezTo>
                <a:cubicBezTo>
                  <a:pt x="9" y="95"/>
                  <a:pt x="9" y="95"/>
                  <a:pt x="9" y="95"/>
                </a:cubicBezTo>
                <a:cubicBezTo>
                  <a:pt x="13" y="81"/>
                  <a:pt x="16" y="84"/>
                  <a:pt x="31" y="77"/>
                </a:cubicBezTo>
                <a:cubicBezTo>
                  <a:pt x="34" y="75"/>
                  <a:pt x="34" y="75"/>
                  <a:pt x="34" y="75"/>
                </a:cubicBezTo>
                <a:cubicBezTo>
                  <a:pt x="34" y="74"/>
                  <a:pt x="34" y="74"/>
                  <a:pt x="34" y="74"/>
                </a:cubicBezTo>
                <a:cubicBezTo>
                  <a:pt x="36" y="75"/>
                  <a:pt x="39" y="75"/>
                  <a:pt x="41" y="75"/>
                </a:cubicBezTo>
                <a:close/>
                <a:moveTo>
                  <a:pt x="41" y="259"/>
                </a:moveTo>
                <a:cubicBezTo>
                  <a:pt x="41" y="260"/>
                  <a:pt x="41" y="261"/>
                  <a:pt x="41" y="261"/>
                </a:cubicBezTo>
                <a:cubicBezTo>
                  <a:pt x="41" y="263"/>
                  <a:pt x="41" y="263"/>
                  <a:pt x="41" y="263"/>
                </a:cubicBezTo>
                <a:cubicBezTo>
                  <a:pt x="41" y="264"/>
                  <a:pt x="41" y="265"/>
                  <a:pt x="41" y="266"/>
                </a:cubicBezTo>
                <a:cubicBezTo>
                  <a:pt x="41" y="266"/>
                  <a:pt x="41" y="266"/>
                  <a:pt x="41" y="266"/>
                </a:cubicBezTo>
                <a:lnTo>
                  <a:pt x="41" y="25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38"/>
          <p:cNvSpPr>
            <a:spLocks noEditPoints="1"/>
          </p:cNvSpPr>
          <p:nvPr/>
        </p:nvSpPr>
        <p:spPr bwMode="auto">
          <a:xfrm>
            <a:off x="3756025" y="2405063"/>
            <a:ext cx="163513" cy="846138"/>
          </a:xfrm>
          <a:custGeom>
            <a:avLst/>
            <a:gdLst>
              <a:gd name="T0" fmla="*/ 4 w 37"/>
              <a:gd name="T1" fmla="*/ 101 h 192"/>
              <a:gd name="T2" fmla="*/ 4 w 37"/>
              <a:gd name="T3" fmla="*/ 66 h 192"/>
              <a:gd name="T4" fmla="*/ 0 w 37"/>
              <a:gd name="T5" fmla="*/ 58 h 192"/>
              <a:gd name="T6" fmla="*/ 24 w 37"/>
              <a:gd name="T7" fmla="*/ 63 h 192"/>
              <a:gd name="T8" fmla="*/ 31 w 37"/>
              <a:gd name="T9" fmla="*/ 75 h 192"/>
              <a:gd name="T10" fmla="*/ 37 w 37"/>
              <a:gd name="T11" fmla="*/ 102 h 192"/>
              <a:gd name="T12" fmla="*/ 37 w 37"/>
              <a:gd name="T13" fmla="*/ 118 h 192"/>
              <a:gd name="T14" fmla="*/ 29 w 37"/>
              <a:gd name="T15" fmla="*/ 127 h 192"/>
              <a:gd name="T16" fmla="*/ 23 w 37"/>
              <a:gd name="T17" fmla="*/ 117 h 192"/>
              <a:gd name="T18" fmla="*/ 21 w 37"/>
              <a:gd name="T19" fmla="*/ 87 h 192"/>
              <a:gd name="T20" fmla="*/ 18 w 37"/>
              <a:gd name="T21" fmla="*/ 185 h 192"/>
              <a:gd name="T22" fmla="*/ 20 w 37"/>
              <a:gd name="T23" fmla="*/ 189 h 192"/>
              <a:gd name="T24" fmla="*/ 20 w 37"/>
              <a:gd name="T25" fmla="*/ 192 h 192"/>
              <a:gd name="T26" fmla="*/ 20 w 37"/>
              <a:gd name="T27" fmla="*/ 192 h 192"/>
              <a:gd name="T28" fmla="*/ 19 w 37"/>
              <a:gd name="T29" fmla="*/ 192 h 192"/>
              <a:gd name="T30" fmla="*/ 16 w 37"/>
              <a:gd name="T31" fmla="*/ 192 h 192"/>
              <a:gd name="T32" fmla="*/ 15 w 37"/>
              <a:gd name="T33" fmla="*/ 192 h 192"/>
              <a:gd name="T34" fmla="*/ 13 w 37"/>
              <a:gd name="T35" fmla="*/ 192 h 192"/>
              <a:gd name="T36" fmla="*/ 12 w 37"/>
              <a:gd name="T37" fmla="*/ 192 h 192"/>
              <a:gd name="T38" fmla="*/ 9 w 37"/>
              <a:gd name="T39" fmla="*/ 192 h 192"/>
              <a:gd name="T40" fmla="*/ 8 w 37"/>
              <a:gd name="T41" fmla="*/ 192 h 192"/>
              <a:gd name="T42" fmla="*/ 7 w 37"/>
              <a:gd name="T43" fmla="*/ 192 h 192"/>
              <a:gd name="T44" fmla="*/ 6 w 37"/>
              <a:gd name="T45" fmla="*/ 192 h 192"/>
              <a:gd name="T46" fmla="*/ 3 w 37"/>
              <a:gd name="T47" fmla="*/ 192 h 192"/>
              <a:gd name="T48" fmla="*/ 2 w 37"/>
              <a:gd name="T49" fmla="*/ 192 h 192"/>
              <a:gd name="T50" fmla="*/ 2 w 37"/>
              <a:gd name="T51" fmla="*/ 189 h 192"/>
              <a:gd name="T52" fmla="*/ 2 w 37"/>
              <a:gd name="T53" fmla="*/ 126 h 192"/>
              <a:gd name="T54" fmla="*/ 0 w 37"/>
              <a:gd name="T55" fmla="*/ 0 h 192"/>
              <a:gd name="T56" fmla="*/ 0 w 37"/>
              <a:gd name="T57" fmla="*/ 0 h 192"/>
              <a:gd name="T58" fmla="*/ 19 w 37"/>
              <a:gd name="T59" fmla="*/ 37 h 192"/>
              <a:gd name="T60" fmla="*/ 0 w 37"/>
              <a:gd name="T61" fmla="*/ 0 h 192"/>
              <a:gd name="T62" fmla="*/ 17 w 37"/>
              <a:gd name="T63" fmla="*/ 40 h 192"/>
              <a:gd name="T64" fmla="*/ 18 w 37"/>
              <a:gd name="T65" fmla="*/ 38 h 192"/>
              <a:gd name="T66" fmla="*/ 18 w 37"/>
              <a:gd name="T67" fmla="*/ 37 h 192"/>
              <a:gd name="T68" fmla="*/ 18 w 37"/>
              <a:gd name="T69" fmla="*/ 36 h 192"/>
              <a:gd name="T70" fmla="*/ 18 w 37"/>
              <a:gd name="T71" fmla="*/ 35 h 192"/>
              <a:gd name="T72" fmla="*/ 18 w 37"/>
              <a:gd name="T73" fmla="*/ 35 h 192"/>
              <a:gd name="T74" fmla="*/ 18 w 37"/>
              <a:gd name="T75" fmla="*/ 34 h 192"/>
              <a:gd name="T76" fmla="*/ 19 w 37"/>
              <a:gd name="T77" fmla="*/ 33 h 192"/>
              <a:gd name="T78" fmla="*/ 19 w 37"/>
              <a:gd name="T79" fmla="*/ 32 h 192"/>
              <a:gd name="T80" fmla="*/ 19 w 37"/>
              <a:gd name="T81" fmla="*/ 32 h 192"/>
              <a:gd name="T82" fmla="*/ 19 w 37"/>
              <a:gd name="T83" fmla="*/ 31 h 192"/>
              <a:gd name="T84" fmla="*/ 19 w 37"/>
              <a:gd name="T85" fmla="*/ 30 h 192"/>
              <a:gd name="T86" fmla="*/ 19 w 37"/>
              <a:gd name="T87" fmla="*/ 30 h 192"/>
              <a:gd name="T88" fmla="*/ 19 w 37"/>
              <a:gd name="T89" fmla="*/ 29 h 192"/>
              <a:gd name="T90" fmla="*/ 19 w 37"/>
              <a:gd name="T91" fmla="*/ 28 h 192"/>
              <a:gd name="T92" fmla="*/ 18 w 37"/>
              <a:gd name="T93" fmla="*/ 28 h 192"/>
              <a:gd name="T94" fmla="*/ 16 w 37"/>
              <a:gd name="T95" fmla="*/ 28 h 192"/>
              <a:gd name="T96" fmla="*/ 13 w 37"/>
              <a:gd name="T97" fmla="*/ 28 h 192"/>
              <a:gd name="T98" fmla="*/ 11 w 37"/>
              <a:gd name="T99" fmla="*/ 27 h 192"/>
              <a:gd name="T100" fmla="*/ 9 w 37"/>
              <a:gd name="T101" fmla="*/ 27 h 192"/>
              <a:gd name="T102" fmla="*/ 7 w 37"/>
              <a:gd name="T103" fmla="*/ 26 h 192"/>
              <a:gd name="T104" fmla="*/ 5 w 37"/>
              <a:gd name="T105" fmla="*/ 26 h 192"/>
              <a:gd name="T106" fmla="*/ 3 w 37"/>
              <a:gd name="T107" fmla="*/ 25 h 192"/>
              <a:gd name="T108" fmla="*/ 1 w 37"/>
              <a:gd name="T109" fmla="*/ 24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7" h="192">
                <a:moveTo>
                  <a:pt x="0" y="107"/>
                </a:moveTo>
                <a:cubicBezTo>
                  <a:pt x="1" y="108"/>
                  <a:pt x="1" y="107"/>
                  <a:pt x="3" y="105"/>
                </a:cubicBezTo>
                <a:cubicBezTo>
                  <a:pt x="4" y="103"/>
                  <a:pt x="4" y="103"/>
                  <a:pt x="4" y="101"/>
                </a:cubicBezTo>
                <a:cubicBezTo>
                  <a:pt x="1" y="74"/>
                  <a:pt x="1" y="74"/>
                  <a:pt x="1" y="74"/>
                </a:cubicBezTo>
                <a:cubicBezTo>
                  <a:pt x="1" y="72"/>
                  <a:pt x="1" y="72"/>
                  <a:pt x="2" y="70"/>
                </a:cubicBezTo>
                <a:cubicBezTo>
                  <a:pt x="4" y="66"/>
                  <a:pt x="4" y="66"/>
                  <a:pt x="4" y="66"/>
                </a:cubicBezTo>
                <a:cubicBezTo>
                  <a:pt x="5" y="64"/>
                  <a:pt x="5" y="64"/>
                  <a:pt x="3" y="63"/>
                </a:cubicBezTo>
                <a:cubicBezTo>
                  <a:pt x="1" y="63"/>
                  <a:pt x="1" y="62"/>
                  <a:pt x="0" y="62"/>
                </a:cubicBezTo>
                <a:cubicBezTo>
                  <a:pt x="0" y="58"/>
                  <a:pt x="0" y="58"/>
                  <a:pt x="0" y="58"/>
                </a:cubicBezTo>
                <a:cubicBezTo>
                  <a:pt x="3" y="58"/>
                  <a:pt x="5" y="57"/>
                  <a:pt x="8" y="56"/>
                </a:cubicBezTo>
                <a:cubicBezTo>
                  <a:pt x="8" y="58"/>
                  <a:pt x="8" y="58"/>
                  <a:pt x="8" y="58"/>
                </a:cubicBezTo>
                <a:cubicBezTo>
                  <a:pt x="13" y="59"/>
                  <a:pt x="19" y="60"/>
                  <a:pt x="24" y="63"/>
                </a:cubicBezTo>
                <a:cubicBezTo>
                  <a:pt x="28" y="66"/>
                  <a:pt x="29" y="68"/>
                  <a:pt x="30" y="73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5" y="87"/>
                  <a:pt x="35" y="87"/>
                  <a:pt x="35" y="87"/>
                </a:cubicBezTo>
                <a:cubicBezTo>
                  <a:pt x="37" y="93"/>
                  <a:pt x="37" y="95"/>
                  <a:pt x="37" y="101"/>
                </a:cubicBezTo>
                <a:cubicBezTo>
                  <a:pt x="37" y="102"/>
                  <a:pt x="37" y="102"/>
                  <a:pt x="37" y="102"/>
                </a:cubicBezTo>
                <a:cubicBezTo>
                  <a:pt x="37" y="102"/>
                  <a:pt x="37" y="102"/>
                  <a:pt x="37" y="102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6" y="121"/>
                  <a:pt x="36" y="121"/>
                  <a:pt x="36" y="121"/>
                </a:cubicBezTo>
                <a:cubicBezTo>
                  <a:pt x="36" y="125"/>
                  <a:pt x="33" y="127"/>
                  <a:pt x="29" y="127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6" y="127"/>
                  <a:pt x="23" y="124"/>
                  <a:pt x="23" y="121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23" y="101"/>
                  <a:pt x="23" y="101"/>
                  <a:pt x="23" y="101"/>
                </a:cubicBezTo>
                <a:cubicBezTo>
                  <a:pt x="24" y="96"/>
                  <a:pt x="23" y="94"/>
                  <a:pt x="22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1" y="127"/>
                  <a:pt x="21" y="127"/>
                  <a:pt x="21" y="127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8" y="185"/>
                  <a:pt x="18" y="185"/>
                  <a:pt x="18" y="185"/>
                </a:cubicBezTo>
                <a:cubicBezTo>
                  <a:pt x="19" y="186"/>
                  <a:pt x="20" y="188"/>
                  <a:pt x="20" y="189"/>
                </a:cubicBezTo>
                <a:cubicBezTo>
                  <a:pt x="20" y="189"/>
                  <a:pt x="20" y="189"/>
                  <a:pt x="20" y="189"/>
                </a:cubicBezTo>
                <a:cubicBezTo>
                  <a:pt x="20" y="189"/>
                  <a:pt x="20" y="189"/>
                  <a:pt x="20" y="189"/>
                </a:cubicBezTo>
                <a:cubicBezTo>
                  <a:pt x="20" y="189"/>
                  <a:pt x="20" y="190"/>
                  <a:pt x="20" y="190"/>
                </a:cubicBezTo>
                <a:cubicBezTo>
                  <a:pt x="20" y="191"/>
                  <a:pt x="20" y="191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20" y="192"/>
                  <a:pt x="20" y="192"/>
                  <a:pt x="20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5" y="192"/>
                  <a:pt x="15" y="192"/>
                  <a:pt x="15" y="192"/>
                </a:cubicBezTo>
                <a:cubicBezTo>
                  <a:pt x="15" y="192"/>
                  <a:pt x="15" y="192"/>
                  <a:pt x="15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2" y="192"/>
                  <a:pt x="12" y="192"/>
                  <a:pt x="12" y="192"/>
                </a:cubicBezTo>
                <a:cubicBezTo>
                  <a:pt x="12" y="192"/>
                  <a:pt x="12" y="192"/>
                  <a:pt x="12" y="192"/>
                </a:cubicBezTo>
                <a:cubicBezTo>
                  <a:pt x="12" y="192"/>
                  <a:pt x="12" y="192"/>
                  <a:pt x="12" y="192"/>
                </a:cubicBezTo>
                <a:cubicBezTo>
                  <a:pt x="10" y="192"/>
                  <a:pt x="10" y="192"/>
                  <a:pt x="10" y="192"/>
                </a:cubicBezTo>
                <a:cubicBezTo>
                  <a:pt x="9" y="192"/>
                  <a:pt x="9" y="192"/>
                  <a:pt x="9" y="192"/>
                </a:cubicBezTo>
                <a:cubicBezTo>
                  <a:pt x="9" y="192"/>
                  <a:pt x="9" y="192"/>
                  <a:pt x="9" y="192"/>
                </a:cubicBezTo>
                <a:cubicBezTo>
                  <a:pt x="9" y="192"/>
                  <a:pt x="9" y="192"/>
                  <a:pt x="9" y="192"/>
                </a:cubicBezTo>
                <a:cubicBezTo>
                  <a:pt x="8" y="192"/>
                  <a:pt x="8" y="192"/>
                  <a:pt x="8" y="192"/>
                </a:cubicBezTo>
                <a:cubicBezTo>
                  <a:pt x="8" y="192"/>
                  <a:pt x="8" y="192"/>
                  <a:pt x="8" y="192"/>
                </a:cubicBezTo>
                <a:cubicBezTo>
                  <a:pt x="7" y="192"/>
                  <a:pt x="7" y="192"/>
                  <a:pt x="7" y="192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92"/>
                  <a:pt x="6" y="192"/>
                  <a:pt x="6" y="192"/>
                </a:cubicBezTo>
                <a:cubicBezTo>
                  <a:pt x="6" y="192"/>
                  <a:pt x="6" y="192"/>
                  <a:pt x="6" y="192"/>
                </a:cubicBezTo>
                <a:cubicBezTo>
                  <a:pt x="6" y="192"/>
                  <a:pt x="6" y="192"/>
                  <a:pt x="6" y="192"/>
                </a:cubicBezTo>
                <a:cubicBezTo>
                  <a:pt x="4" y="192"/>
                  <a:pt x="4" y="192"/>
                  <a:pt x="4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2"/>
                </a:cubicBezTo>
                <a:cubicBezTo>
                  <a:pt x="2" y="192"/>
                  <a:pt x="2" y="192"/>
                  <a:pt x="2" y="192"/>
                </a:cubicBezTo>
                <a:cubicBezTo>
                  <a:pt x="2" y="192"/>
                  <a:pt x="2" y="192"/>
                  <a:pt x="2" y="192"/>
                </a:cubicBezTo>
                <a:cubicBezTo>
                  <a:pt x="2" y="191"/>
                  <a:pt x="2" y="191"/>
                  <a:pt x="2" y="190"/>
                </a:cubicBezTo>
                <a:cubicBezTo>
                  <a:pt x="2" y="190"/>
                  <a:pt x="2" y="190"/>
                  <a:pt x="2" y="189"/>
                </a:cubicBezTo>
                <a:cubicBezTo>
                  <a:pt x="2" y="189"/>
                  <a:pt x="2" y="189"/>
                  <a:pt x="2" y="189"/>
                </a:cubicBezTo>
                <a:cubicBezTo>
                  <a:pt x="2" y="150"/>
                  <a:pt x="2" y="150"/>
                  <a:pt x="2" y="150"/>
                </a:cubicBezTo>
                <a:cubicBezTo>
                  <a:pt x="2" y="150"/>
                  <a:pt x="2" y="150"/>
                  <a:pt x="2" y="150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4"/>
                  <a:pt x="1" y="124"/>
                  <a:pt x="0" y="124"/>
                </a:cubicBezTo>
                <a:cubicBezTo>
                  <a:pt x="0" y="107"/>
                  <a:pt x="0" y="107"/>
                  <a:pt x="0" y="107"/>
                </a:cubicBezTo>
                <a:close/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8" y="1"/>
                  <a:pt x="17" y="2"/>
                  <a:pt x="21" y="9"/>
                </a:cubicBezTo>
                <a:cubicBezTo>
                  <a:pt x="24" y="14"/>
                  <a:pt x="24" y="21"/>
                  <a:pt x="22" y="30"/>
                </a:cubicBezTo>
                <a:cubicBezTo>
                  <a:pt x="21" y="32"/>
                  <a:pt x="20" y="35"/>
                  <a:pt x="19" y="37"/>
                </a:cubicBezTo>
                <a:cubicBezTo>
                  <a:pt x="20" y="33"/>
                  <a:pt x="20" y="29"/>
                  <a:pt x="20" y="25"/>
                </a:cubicBezTo>
                <a:cubicBezTo>
                  <a:pt x="13" y="26"/>
                  <a:pt x="6" y="23"/>
                  <a:pt x="0" y="21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0" y="24"/>
                </a:moveTo>
                <a:cubicBezTo>
                  <a:pt x="0" y="55"/>
                  <a:pt x="0" y="55"/>
                  <a:pt x="0" y="55"/>
                </a:cubicBezTo>
                <a:cubicBezTo>
                  <a:pt x="7" y="55"/>
                  <a:pt x="15" y="50"/>
                  <a:pt x="17" y="40"/>
                </a:cubicBezTo>
                <a:cubicBezTo>
                  <a:pt x="18" y="38"/>
                  <a:pt x="18" y="38"/>
                  <a:pt x="18" y="38"/>
                </a:cubicBezTo>
                <a:cubicBezTo>
                  <a:pt x="18" y="38"/>
                  <a:pt x="18" y="38"/>
                  <a:pt x="18" y="38"/>
                </a:cubicBezTo>
                <a:cubicBezTo>
                  <a:pt x="18" y="38"/>
                  <a:pt x="18" y="38"/>
                  <a:pt x="18" y="38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3"/>
                  <a:pt x="18" y="33"/>
                  <a:pt x="1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1"/>
                  <a:pt x="19" y="31"/>
                  <a:pt x="19" y="31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7" y="28"/>
                  <a:pt x="17" y="28"/>
                  <a:pt x="17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4" y="28"/>
                  <a:pt x="14" y="28"/>
                  <a:pt x="14" y="28"/>
                </a:cubicBezTo>
                <a:cubicBezTo>
                  <a:pt x="13" y="28"/>
                  <a:pt x="13" y="28"/>
                  <a:pt x="13" y="28"/>
                </a:cubicBezTo>
                <a:cubicBezTo>
                  <a:pt x="13" y="28"/>
                  <a:pt x="13" y="28"/>
                  <a:pt x="13" y="28"/>
                </a:cubicBezTo>
                <a:cubicBezTo>
                  <a:pt x="12" y="27"/>
                  <a:pt x="12" y="27"/>
                  <a:pt x="12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4" y="26"/>
                  <a:pt x="4" y="26"/>
                  <a:pt x="4" y="26"/>
                </a:cubicBezTo>
                <a:cubicBezTo>
                  <a:pt x="3" y="25"/>
                  <a:pt x="3" y="25"/>
                  <a:pt x="3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4"/>
                  <a:pt x="0" y="24"/>
                  <a:pt x="0" y="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39"/>
          <p:cNvSpPr>
            <a:spLocks noEditPoints="1"/>
          </p:cNvSpPr>
          <p:nvPr/>
        </p:nvSpPr>
        <p:spPr bwMode="auto">
          <a:xfrm>
            <a:off x="3594100" y="2405063"/>
            <a:ext cx="165100" cy="846138"/>
          </a:xfrm>
          <a:custGeom>
            <a:avLst/>
            <a:gdLst>
              <a:gd name="T0" fmla="*/ 33 w 38"/>
              <a:gd name="T1" fmla="*/ 101 h 192"/>
              <a:gd name="T2" fmla="*/ 36 w 38"/>
              <a:gd name="T3" fmla="*/ 126 h 192"/>
              <a:gd name="T4" fmla="*/ 36 w 38"/>
              <a:gd name="T5" fmla="*/ 190 h 192"/>
              <a:gd name="T6" fmla="*/ 36 w 38"/>
              <a:gd name="T7" fmla="*/ 192 h 192"/>
              <a:gd name="T8" fmla="*/ 34 w 38"/>
              <a:gd name="T9" fmla="*/ 192 h 192"/>
              <a:gd name="T10" fmla="*/ 31 w 38"/>
              <a:gd name="T11" fmla="*/ 192 h 192"/>
              <a:gd name="T12" fmla="*/ 28 w 38"/>
              <a:gd name="T13" fmla="*/ 192 h 192"/>
              <a:gd name="T14" fmla="*/ 28 w 38"/>
              <a:gd name="T15" fmla="*/ 192 h 192"/>
              <a:gd name="T16" fmla="*/ 25 w 38"/>
              <a:gd name="T17" fmla="*/ 192 h 192"/>
              <a:gd name="T18" fmla="*/ 22 w 38"/>
              <a:gd name="T19" fmla="*/ 192 h 192"/>
              <a:gd name="T20" fmla="*/ 21 w 38"/>
              <a:gd name="T21" fmla="*/ 192 h 192"/>
              <a:gd name="T22" fmla="*/ 18 w 38"/>
              <a:gd name="T23" fmla="*/ 192 h 192"/>
              <a:gd name="T24" fmla="*/ 17 w 38"/>
              <a:gd name="T25" fmla="*/ 192 h 192"/>
              <a:gd name="T26" fmla="*/ 19 w 38"/>
              <a:gd name="T27" fmla="*/ 185 h 192"/>
              <a:gd name="T28" fmla="*/ 15 w 38"/>
              <a:gd name="T29" fmla="*/ 91 h 192"/>
              <a:gd name="T30" fmla="*/ 14 w 38"/>
              <a:gd name="T31" fmla="*/ 121 h 192"/>
              <a:gd name="T32" fmla="*/ 1 w 38"/>
              <a:gd name="T33" fmla="*/ 118 h 192"/>
              <a:gd name="T34" fmla="*/ 2 w 38"/>
              <a:gd name="T35" fmla="*/ 88 h 192"/>
              <a:gd name="T36" fmla="*/ 29 w 38"/>
              <a:gd name="T37" fmla="*/ 58 h 192"/>
              <a:gd name="T38" fmla="*/ 34 w 38"/>
              <a:gd name="T39" fmla="*/ 64 h 192"/>
              <a:gd name="T40" fmla="*/ 32 w 38"/>
              <a:gd name="T41" fmla="*/ 20 h 192"/>
              <a:gd name="T42" fmla="*/ 30 w 38"/>
              <a:gd name="T43" fmla="*/ 19 h 192"/>
              <a:gd name="T44" fmla="*/ 29 w 38"/>
              <a:gd name="T45" fmla="*/ 19 h 192"/>
              <a:gd name="T46" fmla="*/ 16 w 38"/>
              <a:gd name="T47" fmla="*/ 9 h 192"/>
              <a:gd name="T48" fmla="*/ 37 w 38"/>
              <a:gd name="T49" fmla="*/ 0 h 192"/>
              <a:gd name="T50" fmla="*/ 38 w 38"/>
              <a:gd name="T51" fmla="*/ 24 h 192"/>
              <a:gd name="T52" fmla="*/ 35 w 38"/>
              <a:gd name="T53" fmla="*/ 24 h 192"/>
              <a:gd name="T54" fmla="*/ 33 w 38"/>
              <a:gd name="T55" fmla="*/ 23 h 192"/>
              <a:gd name="T56" fmla="*/ 32 w 38"/>
              <a:gd name="T57" fmla="*/ 23 h 192"/>
              <a:gd name="T58" fmla="*/ 32 w 38"/>
              <a:gd name="T59" fmla="*/ 23 h 192"/>
              <a:gd name="T60" fmla="*/ 31 w 38"/>
              <a:gd name="T61" fmla="*/ 23 h 192"/>
              <a:gd name="T62" fmla="*/ 31 w 38"/>
              <a:gd name="T63" fmla="*/ 22 h 192"/>
              <a:gd name="T64" fmla="*/ 31 w 38"/>
              <a:gd name="T65" fmla="*/ 22 h 192"/>
              <a:gd name="T66" fmla="*/ 31 w 38"/>
              <a:gd name="T67" fmla="*/ 22 h 192"/>
              <a:gd name="T68" fmla="*/ 30 w 38"/>
              <a:gd name="T69" fmla="*/ 22 h 192"/>
              <a:gd name="T70" fmla="*/ 30 w 38"/>
              <a:gd name="T71" fmla="*/ 22 h 192"/>
              <a:gd name="T72" fmla="*/ 30 w 38"/>
              <a:gd name="T73" fmla="*/ 22 h 192"/>
              <a:gd name="T74" fmla="*/ 29 w 38"/>
              <a:gd name="T75" fmla="*/ 22 h 192"/>
              <a:gd name="T76" fmla="*/ 29 w 38"/>
              <a:gd name="T77" fmla="*/ 22 h 192"/>
              <a:gd name="T78" fmla="*/ 29 w 38"/>
              <a:gd name="T79" fmla="*/ 22 h 192"/>
              <a:gd name="T80" fmla="*/ 28 w 38"/>
              <a:gd name="T81" fmla="*/ 22 h 192"/>
              <a:gd name="T82" fmla="*/ 26 w 38"/>
              <a:gd name="T83" fmla="*/ 21 h 192"/>
              <a:gd name="T84" fmla="*/ 24 w 38"/>
              <a:gd name="T85" fmla="*/ 21 h 192"/>
              <a:gd name="T86" fmla="*/ 23 w 38"/>
              <a:gd name="T87" fmla="*/ 21 h 192"/>
              <a:gd name="T88" fmla="*/ 21 w 38"/>
              <a:gd name="T89" fmla="*/ 22 h 192"/>
              <a:gd name="T90" fmla="*/ 20 w 38"/>
              <a:gd name="T91" fmla="*/ 23 h 192"/>
              <a:gd name="T92" fmla="*/ 19 w 38"/>
              <a:gd name="T93" fmla="*/ 24 h 192"/>
              <a:gd name="T94" fmla="*/ 18 w 38"/>
              <a:gd name="T95" fmla="*/ 25 h 192"/>
              <a:gd name="T96" fmla="*/ 18 w 38"/>
              <a:gd name="T97" fmla="*/ 27 h 192"/>
              <a:gd name="T98" fmla="*/ 18 w 38"/>
              <a:gd name="T99" fmla="*/ 28 h 192"/>
              <a:gd name="T100" fmla="*/ 18 w 38"/>
              <a:gd name="T101" fmla="*/ 29 h 192"/>
              <a:gd name="T102" fmla="*/ 18 w 38"/>
              <a:gd name="T103" fmla="*/ 30 h 192"/>
              <a:gd name="T104" fmla="*/ 18 w 38"/>
              <a:gd name="T105" fmla="*/ 31 h 192"/>
              <a:gd name="T106" fmla="*/ 18 w 38"/>
              <a:gd name="T107" fmla="*/ 32 h 192"/>
              <a:gd name="T108" fmla="*/ 18 w 38"/>
              <a:gd name="T109" fmla="*/ 33 h 192"/>
              <a:gd name="T110" fmla="*/ 18 w 38"/>
              <a:gd name="T111" fmla="*/ 34 h 192"/>
              <a:gd name="T112" fmla="*/ 18 w 38"/>
              <a:gd name="T113" fmla="*/ 35 h 192"/>
              <a:gd name="T114" fmla="*/ 18 w 38"/>
              <a:gd name="T115" fmla="*/ 36 h 192"/>
              <a:gd name="T116" fmla="*/ 18 w 38"/>
              <a:gd name="T117" fmla="*/ 37 h 192"/>
              <a:gd name="T118" fmla="*/ 19 w 38"/>
              <a:gd name="T119" fmla="*/ 38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8" h="192">
                <a:moveTo>
                  <a:pt x="33" y="67"/>
                </a:moveTo>
                <a:cubicBezTo>
                  <a:pt x="36" y="70"/>
                  <a:pt x="36" y="70"/>
                  <a:pt x="36" y="70"/>
                </a:cubicBezTo>
                <a:cubicBezTo>
                  <a:pt x="37" y="72"/>
                  <a:pt x="37" y="72"/>
                  <a:pt x="36" y="74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33" y="103"/>
                  <a:pt x="33" y="103"/>
                  <a:pt x="35" y="105"/>
                </a:cubicBezTo>
                <a:cubicBezTo>
                  <a:pt x="36" y="107"/>
                  <a:pt x="37" y="108"/>
                  <a:pt x="38" y="107"/>
                </a:cubicBezTo>
                <a:cubicBezTo>
                  <a:pt x="38" y="124"/>
                  <a:pt x="38" y="124"/>
                  <a:pt x="38" y="124"/>
                </a:cubicBezTo>
                <a:cubicBezTo>
                  <a:pt x="37" y="124"/>
                  <a:pt x="36" y="124"/>
                  <a:pt x="36" y="126"/>
                </a:cubicBezTo>
                <a:cubicBezTo>
                  <a:pt x="36" y="189"/>
                  <a:pt x="36" y="189"/>
                  <a:pt x="36" y="189"/>
                </a:cubicBezTo>
                <a:cubicBezTo>
                  <a:pt x="36" y="189"/>
                  <a:pt x="36" y="189"/>
                  <a:pt x="36" y="189"/>
                </a:cubicBezTo>
                <a:cubicBezTo>
                  <a:pt x="36" y="189"/>
                  <a:pt x="36" y="189"/>
                  <a:pt x="36" y="189"/>
                </a:cubicBezTo>
                <a:cubicBezTo>
                  <a:pt x="36" y="190"/>
                  <a:pt x="36" y="190"/>
                  <a:pt x="36" y="190"/>
                </a:cubicBezTo>
                <a:cubicBezTo>
                  <a:pt x="36" y="191"/>
                  <a:pt x="36" y="191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2" y="192"/>
                  <a:pt x="32" y="192"/>
                  <a:pt x="32" y="192"/>
                </a:cubicBezTo>
                <a:cubicBezTo>
                  <a:pt x="32" y="192"/>
                  <a:pt x="32" y="192"/>
                  <a:pt x="32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31" y="192"/>
                  <a:pt x="31" y="192"/>
                  <a:pt x="31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26" y="192"/>
                  <a:pt x="26" y="192"/>
                  <a:pt x="26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5" y="192"/>
                  <a:pt x="25" y="192"/>
                  <a:pt x="25" y="192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2" y="192"/>
                  <a:pt x="22" y="192"/>
                  <a:pt x="22" y="192"/>
                </a:cubicBezTo>
                <a:cubicBezTo>
                  <a:pt x="22" y="192"/>
                  <a:pt x="22" y="192"/>
                  <a:pt x="22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19" y="192"/>
                  <a:pt x="19" y="192"/>
                  <a:pt x="19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8" y="192"/>
                  <a:pt x="18" y="192"/>
                  <a:pt x="18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17" y="191"/>
                  <a:pt x="17" y="191"/>
                  <a:pt x="17" y="190"/>
                </a:cubicBezTo>
                <a:cubicBezTo>
                  <a:pt x="17" y="188"/>
                  <a:pt x="18" y="186"/>
                  <a:pt x="19" y="185"/>
                </a:cubicBezTo>
                <a:cubicBezTo>
                  <a:pt x="19" y="127"/>
                  <a:pt x="19" y="127"/>
                  <a:pt x="19" y="127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88"/>
                  <a:pt x="16" y="88"/>
                  <a:pt x="16" y="88"/>
                </a:cubicBezTo>
                <a:cubicBezTo>
                  <a:pt x="15" y="91"/>
                  <a:pt x="15" y="91"/>
                  <a:pt x="15" y="91"/>
                </a:cubicBezTo>
                <a:cubicBezTo>
                  <a:pt x="14" y="95"/>
                  <a:pt x="14" y="97"/>
                  <a:pt x="14" y="101"/>
                </a:cubicBezTo>
                <a:cubicBezTo>
                  <a:pt x="14" y="117"/>
                  <a:pt x="14" y="117"/>
                  <a:pt x="14" y="117"/>
                </a:cubicBezTo>
                <a:cubicBezTo>
                  <a:pt x="14" y="117"/>
                  <a:pt x="14" y="117"/>
                  <a:pt x="14" y="117"/>
                </a:cubicBezTo>
                <a:cubicBezTo>
                  <a:pt x="14" y="121"/>
                  <a:pt x="14" y="121"/>
                  <a:pt x="14" y="121"/>
                </a:cubicBezTo>
                <a:cubicBezTo>
                  <a:pt x="15" y="124"/>
                  <a:pt x="12" y="127"/>
                  <a:pt x="8" y="127"/>
                </a:cubicBezTo>
                <a:cubicBezTo>
                  <a:pt x="8" y="127"/>
                  <a:pt x="8" y="127"/>
                  <a:pt x="8" y="127"/>
                </a:cubicBezTo>
                <a:cubicBezTo>
                  <a:pt x="4" y="127"/>
                  <a:pt x="1" y="125"/>
                  <a:pt x="1" y="121"/>
                </a:cubicBezTo>
                <a:cubicBezTo>
                  <a:pt x="1" y="118"/>
                  <a:pt x="1" y="118"/>
                  <a:pt x="1" y="118"/>
                </a:cubicBezTo>
                <a:cubicBezTo>
                  <a:pt x="1" y="118"/>
                  <a:pt x="1" y="118"/>
                  <a:pt x="1" y="118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95"/>
                  <a:pt x="0" y="94"/>
                  <a:pt x="2" y="88"/>
                </a:cubicBezTo>
                <a:cubicBezTo>
                  <a:pt x="6" y="75"/>
                  <a:pt x="6" y="75"/>
                  <a:pt x="6" y="75"/>
                </a:cubicBezTo>
                <a:cubicBezTo>
                  <a:pt x="6" y="75"/>
                  <a:pt x="6" y="75"/>
                  <a:pt x="6" y="75"/>
                </a:cubicBezTo>
                <a:cubicBezTo>
                  <a:pt x="7" y="70"/>
                  <a:pt x="8" y="67"/>
                  <a:pt x="11" y="64"/>
                </a:cubicBezTo>
                <a:cubicBezTo>
                  <a:pt x="16" y="60"/>
                  <a:pt x="23" y="59"/>
                  <a:pt x="29" y="58"/>
                </a:cubicBezTo>
                <a:cubicBezTo>
                  <a:pt x="29" y="56"/>
                  <a:pt x="29" y="56"/>
                  <a:pt x="29" y="56"/>
                </a:cubicBezTo>
                <a:cubicBezTo>
                  <a:pt x="32" y="57"/>
                  <a:pt x="35" y="58"/>
                  <a:pt x="38" y="58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6" y="63"/>
                  <a:pt x="34" y="64"/>
                </a:cubicBezTo>
                <a:cubicBezTo>
                  <a:pt x="32" y="65"/>
                  <a:pt x="32" y="64"/>
                  <a:pt x="33" y="67"/>
                </a:cubicBezTo>
                <a:close/>
                <a:moveTo>
                  <a:pt x="38" y="1"/>
                </a:moveTo>
                <a:cubicBezTo>
                  <a:pt x="38" y="22"/>
                  <a:pt x="38" y="22"/>
                  <a:pt x="38" y="22"/>
                </a:cubicBezTo>
                <a:cubicBezTo>
                  <a:pt x="36" y="21"/>
                  <a:pt x="34" y="20"/>
                  <a:pt x="32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19"/>
                  <a:pt x="31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1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15" y="16"/>
                  <a:pt x="15" y="28"/>
                  <a:pt x="17" y="37"/>
                </a:cubicBezTo>
                <a:cubicBezTo>
                  <a:pt x="16" y="35"/>
                  <a:pt x="15" y="32"/>
                  <a:pt x="15" y="30"/>
                </a:cubicBezTo>
                <a:cubicBezTo>
                  <a:pt x="13" y="21"/>
                  <a:pt x="13" y="14"/>
                  <a:pt x="16" y="9"/>
                </a:cubicBezTo>
                <a:cubicBezTo>
                  <a:pt x="20" y="2"/>
                  <a:pt x="28" y="1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lose/>
                <a:moveTo>
                  <a:pt x="38" y="24"/>
                </a:moveTo>
                <a:cubicBezTo>
                  <a:pt x="38" y="24"/>
                  <a:pt x="38" y="24"/>
                  <a:pt x="38" y="24"/>
                </a:cubicBezTo>
                <a:cubicBezTo>
                  <a:pt x="37" y="24"/>
                  <a:pt x="37" y="24"/>
                  <a:pt x="37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4" y="23"/>
                  <a:pt x="34" y="23"/>
                  <a:pt x="34" y="23"/>
                </a:cubicBezTo>
                <a:cubicBezTo>
                  <a:pt x="34" y="23"/>
                  <a:pt x="34" y="23"/>
                  <a:pt x="34" y="23"/>
                </a:cubicBezTo>
                <a:cubicBezTo>
                  <a:pt x="34" y="23"/>
                  <a:pt x="34" y="23"/>
                  <a:pt x="34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27" y="22"/>
                  <a:pt x="27" y="22"/>
                  <a:pt x="27" y="22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1"/>
                  <a:pt x="26" y="21"/>
                  <a:pt x="26" y="21"/>
                </a:cubicBezTo>
                <a:cubicBezTo>
                  <a:pt x="26" y="21"/>
                  <a:pt x="26" y="21"/>
                  <a:pt x="26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5"/>
                  <a:pt x="19" y="25"/>
                  <a:pt x="19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30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4"/>
                  <a:pt x="18" y="34"/>
                  <a:pt x="18" y="34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40"/>
                  <a:pt x="19" y="40"/>
                  <a:pt x="19" y="40"/>
                </a:cubicBezTo>
                <a:cubicBezTo>
                  <a:pt x="22" y="51"/>
                  <a:pt x="30" y="56"/>
                  <a:pt x="38" y="55"/>
                </a:cubicBezTo>
                <a:lnTo>
                  <a:pt x="38" y="24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41"/>
          <p:cNvSpPr>
            <a:spLocks noEditPoints="1"/>
          </p:cNvSpPr>
          <p:nvPr/>
        </p:nvSpPr>
        <p:spPr bwMode="auto">
          <a:xfrm>
            <a:off x="4094163" y="2392363"/>
            <a:ext cx="96838" cy="615950"/>
          </a:xfrm>
          <a:custGeom>
            <a:avLst/>
            <a:gdLst>
              <a:gd name="T0" fmla="*/ 0 w 22"/>
              <a:gd name="T1" fmla="*/ 39 h 140"/>
              <a:gd name="T2" fmla="*/ 0 w 22"/>
              <a:gd name="T3" fmla="*/ 18 h 140"/>
              <a:gd name="T4" fmla="*/ 1 w 22"/>
              <a:gd name="T5" fmla="*/ 18 h 140"/>
              <a:gd name="T6" fmla="*/ 14 w 22"/>
              <a:gd name="T7" fmla="*/ 21 h 140"/>
              <a:gd name="T8" fmla="*/ 12 w 22"/>
              <a:gd name="T9" fmla="*/ 33 h 140"/>
              <a:gd name="T10" fmla="*/ 15 w 22"/>
              <a:gd name="T11" fmla="*/ 6 h 140"/>
              <a:gd name="T12" fmla="*/ 0 w 22"/>
              <a:gd name="T13" fmla="*/ 0 h 140"/>
              <a:gd name="T14" fmla="*/ 0 w 22"/>
              <a:gd name="T15" fmla="*/ 0 h 140"/>
              <a:gd name="T16" fmla="*/ 0 w 22"/>
              <a:gd name="T17" fmla="*/ 0 h 140"/>
              <a:gd name="T18" fmla="*/ 0 w 22"/>
              <a:gd name="T19" fmla="*/ 0 h 140"/>
              <a:gd name="T20" fmla="*/ 0 w 22"/>
              <a:gd name="T21" fmla="*/ 15 h 140"/>
              <a:gd name="T22" fmla="*/ 0 w 22"/>
              <a:gd name="T23" fmla="*/ 14 h 140"/>
              <a:gd name="T24" fmla="*/ 1 w 22"/>
              <a:gd name="T25" fmla="*/ 14 h 140"/>
              <a:gd name="T26" fmla="*/ 2 w 22"/>
              <a:gd name="T27" fmla="*/ 17 h 140"/>
              <a:gd name="T28" fmla="*/ 2 w 22"/>
              <a:gd name="T29" fmla="*/ 17 h 140"/>
              <a:gd name="T30" fmla="*/ 14 w 22"/>
              <a:gd name="T31" fmla="*/ 20 h 140"/>
              <a:gd name="T32" fmla="*/ 15 w 22"/>
              <a:gd name="T33" fmla="*/ 20 h 140"/>
              <a:gd name="T34" fmla="*/ 19 w 22"/>
              <a:gd name="T35" fmla="*/ 37 h 140"/>
              <a:gd name="T36" fmla="*/ 19 w 22"/>
              <a:gd name="T37" fmla="*/ 16 h 140"/>
              <a:gd name="T38" fmla="*/ 0 w 22"/>
              <a:gd name="T39" fmla="*/ 88 h 140"/>
              <a:gd name="T40" fmla="*/ 0 w 22"/>
              <a:gd name="T41" fmla="*/ 88 h 140"/>
              <a:gd name="T42" fmla="*/ 0 w 22"/>
              <a:gd name="T43" fmla="*/ 88 h 140"/>
              <a:gd name="T44" fmla="*/ 0 w 22"/>
              <a:gd name="T45" fmla="*/ 88 h 140"/>
              <a:gd name="T46" fmla="*/ 0 w 22"/>
              <a:gd name="T47" fmla="*/ 88 h 140"/>
              <a:gd name="T48" fmla="*/ 0 w 22"/>
              <a:gd name="T49" fmla="*/ 88 h 140"/>
              <a:gd name="T50" fmla="*/ 0 w 22"/>
              <a:gd name="T51" fmla="*/ 88 h 140"/>
              <a:gd name="T52" fmla="*/ 0 w 22"/>
              <a:gd name="T53" fmla="*/ 88 h 140"/>
              <a:gd name="T54" fmla="*/ 0 w 22"/>
              <a:gd name="T55" fmla="*/ 88 h 140"/>
              <a:gd name="T56" fmla="*/ 0 w 22"/>
              <a:gd name="T57" fmla="*/ 88 h 140"/>
              <a:gd name="T58" fmla="*/ 1 w 22"/>
              <a:gd name="T59" fmla="*/ 89 h 140"/>
              <a:gd name="T60" fmla="*/ 0 w 22"/>
              <a:gd name="T61" fmla="*/ 138 h 140"/>
              <a:gd name="T62" fmla="*/ 0 w 22"/>
              <a:gd name="T63" fmla="*/ 140 h 140"/>
              <a:gd name="T64" fmla="*/ 9 w 22"/>
              <a:gd name="T65" fmla="*/ 139 h 140"/>
              <a:gd name="T66" fmla="*/ 7 w 22"/>
              <a:gd name="T67" fmla="*/ 136 h 140"/>
              <a:gd name="T68" fmla="*/ 9 w 22"/>
              <a:gd name="T69" fmla="*/ 111 h 140"/>
              <a:gd name="T70" fmla="*/ 8 w 22"/>
              <a:gd name="T71" fmla="*/ 63 h 140"/>
              <a:gd name="T72" fmla="*/ 14 w 22"/>
              <a:gd name="T73" fmla="*/ 63 h 140"/>
              <a:gd name="T74" fmla="*/ 15 w 22"/>
              <a:gd name="T75" fmla="*/ 79 h 140"/>
              <a:gd name="T76" fmla="*/ 19 w 22"/>
              <a:gd name="T77" fmla="*/ 82 h 140"/>
              <a:gd name="T78" fmla="*/ 22 w 22"/>
              <a:gd name="T79" fmla="*/ 77 h 140"/>
              <a:gd name="T80" fmla="*/ 22 w 22"/>
              <a:gd name="T81" fmla="*/ 67 h 140"/>
              <a:gd name="T82" fmla="*/ 21 w 22"/>
              <a:gd name="T83" fmla="*/ 63 h 140"/>
              <a:gd name="T84" fmla="*/ 21 w 22"/>
              <a:gd name="T85" fmla="*/ 62 h 140"/>
              <a:gd name="T86" fmla="*/ 18 w 22"/>
              <a:gd name="T87" fmla="*/ 50 h 140"/>
              <a:gd name="T88" fmla="*/ 4 w 22"/>
              <a:gd name="T89" fmla="*/ 39 h 140"/>
              <a:gd name="T90" fmla="*/ 0 w 22"/>
              <a:gd name="T91" fmla="*/ 43 h 140"/>
              <a:gd name="T92" fmla="*/ 3 w 22"/>
              <a:gd name="T93" fmla="*/ 45 h 140"/>
              <a:gd name="T94" fmla="*/ 1 w 22"/>
              <a:gd name="T95" fmla="*/ 49 h 140"/>
              <a:gd name="T96" fmla="*/ 2 w 22"/>
              <a:gd name="T97" fmla="*/ 66 h 140"/>
              <a:gd name="T98" fmla="*/ 0 w 22"/>
              <a:gd name="T99" fmla="*/ 88 h 140"/>
              <a:gd name="T100" fmla="*/ 0 w 22"/>
              <a:gd name="T101" fmla="*/ 47 h 140"/>
              <a:gd name="T102" fmla="*/ 0 w 22"/>
              <a:gd name="T103" fmla="*/ 53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2" h="140">
                <a:moveTo>
                  <a:pt x="12" y="33"/>
                </a:moveTo>
                <a:cubicBezTo>
                  <a:pt x="9" y="37"/>
                  <a:pt x="4" y="39"/>
                  <a:pt x="0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1" y="18"/>
                </a:cubicBezTo>
                <a:cubicBezTo>
                  <a:pt x="1" y="19"/>
                  <a:pt x="3" y="20"/>
                  <a:pt x="5" y="21"/>
                </a:cubicBezTo>
                <a:cubicBezTo>
                  <a:pt x="7" y="22"/>
                  <a:pt x="10" y="22"/>
                  <a:pt x="14" y="21"/>
                </a:cubicBezTo>
                <a:cubicBezTo>
                  <a:pt x="14" y="23"/>
                  <a:pt x="14" y="26"/>
                  <a:pt x="13" y="28"/>
                </a:cubicBezTo>
                <a:cubicBezTo>
                  <a:pt x="13" y="30"/>
                  <a:pt x="12" y="31"/>
                  <a:pt x="12" y="33"/>
                </a:cubicBezTo>
                <a:close/>
                <a:moveTo>
                  <a:pt x="19" y="16"/>
                </a:moveTo>
                <a:cubicBezTo>
                  <a:pt x="19" y="12"/>
                  <a:pt x="17" y="9"/>
                  <a:pt x="15" y="6"/>
                </a:cubicBezTo>
                <a:cubicBezTo>
                  <a:pt x="12" y="3"/>
                  <a:pt x="9" y="2"/>
                  <a:pt x="5" y="1"/>
                </a:cubicBezTo>
                <a:cubicBezTo>
                  <a:pt x="3" y="1"/>
                  <a:pt x="2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1" y="14"/>
                  <a:pt x="1" y="14"/>
                  <a:pt x="1" y="14"/>
                </a:cubicBezTo>
                <a:cubicBezTo>
                  <a:pt x="1" y="15"/>
                  <a:pt x="1" y="15"/>
                  <a:pt x="1" y="15"/>
                </a:cubicBezTo>
                <a:cubicBezTo>
                  <a:pt x="1" y="16"/>
                  <a:pt x="2" y="16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3" y="19"/>
                  <a:pt x="5" y="19"/>
                </a:cubicBezTo>
                <a:cubicBezTo>
                  <a:pt x="7" y="20"/>
                  <a:pt x="10" y="20"/>
                  <a:pt x="14" y="20"/>
                </a:cubicBezTo>
                <a:cubicBezTo>
                  <a:pt x="14" y="19"/>
                  <a:pt x="14" y="19"/>
                  <a:pt x="15" y="19"/>
                </a:cubicBezTo>
                <a:cubicBezTo>
                  <a:pt x="15" y="19"/>
                  <a:pt x="15" y="20"/>
                  <a:pt x="15" y="20"/>
                </a:cubicBezTo>
                <a:cubicBezTo>
                  <a:pt x="15" y="26"/>
                  <a:pt x="15" y="33"/>
                  <a:pt x="9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16"/>
                  <a:pt x="19" y="16"/>
                  <a:pt x="19" y="16"/>
                </a:cubicBezTo>
                <a:cubicBezTo>
                  <a:pt x="19" y="16"/>
                  <a:pt x="19" y="16"/>
                  <a:pt x="19" y="16"/>
                </a:cubicBezTo>
                <a:close/>
                <a:moveTo>
                  <a:pt x="0" y="88"/>
                </a:move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88"/>
                  <a:pt x="1" y="88"/>
                  <a:pt x="1" y="89"/>
                </a:cubicBezTo>
                <a:cubicBezTo>
                  <a:pt x="1" y="136"/>
                  <a:pt x="1" y="136"/>
                  <a:pt x="1" y="136"/>
                </a:cubicBezTo>
                <a:cubicBezTo>
                  <a:pt x="0" y="136"/>
                  <a:pt x="0" y="137"/>
                  <a:pt x="0" y="138"/>
                </a:cubicBezTo>
                <a:cubicBezTo>
                  <a:pt x="0" y="139"/>
                  <a:pt x="0" y="139"/>
                  <a:pt x="0" y="139"/>
                </a:cubicBezTo>
                <a:cubicBezTo>
                  <a:pt x="0" y="140"/>
                  <a:pt x="0" y="140"/>
                  <a:pt x="0" y="140"/>
                </a:cubicBezTo>
                <a:cubicBezTo>
                  <a:pt x="9" y="140"/>
                  <a:pt x="9" y="140"/>
                  <a:pt x="9" y="140"/>
                </a:cubicBezTo>
                <a:cubicBezTo>
                  <a:pt x="9" y="140"/>
                  <a:pt x="9" y="140"/>
                  <a:pt x="9" y="139"/>
                </a:cubicBezTo>
                <a:cubicBezTo>
                  <a:pt x="9" y="138"/>
                  <a:pt x="9" y="138"/>
                  <a:pt x="9" y="138"/>
                </a:cubicBezTo>
                <a:cubicBezTo>
                  <a:pt x="9" y="137"/>
                  <a:pt x="8" y="136"/>
                  <a:pt x="7" y="136"/>
                </a:cubicBezTo>
                <a:cubicBezTo>
                  <a:pt x="8" y="136"/>
                  <a:pt x="8" y="136"/>
                  <a:pt x="8" y="136"/>
                </a:cubicBezTo>
                <a:cubicBezTo>
                  <a:pt x="9" y="128"/>
                  <a:pt x="8" y="116"/>
                  <a:pt x="9" y="111"/>
                </a:cubicBezTo>
                <a:cubicBezTo>
                  <a:pt x="11" y="97"/>
                  <a:pt x="16" y="88"/>
                  <a:pt x="11" y="74"/>
                </a:cubicBezTo>
                <a:cubicBezTo>
                  <a:pt x="10" y="70"/>
                  <a:pt x="9" y="67"/>
                  <a:pt x="8" y="63"/>
                </a:cubicBezTo>
                <a:cubicBezTo>
                  <a:pt x="8" y="62"/>
                  <a:pt x="10" y="58"/>
                  <a:pt x="11" y="55"/>
                </a:cubicBezTo>
                <a:cubicBezTo>
                  <a:pt x="14" y="63"/>
                  <a:pt x="14" y="63"/>
                  <a:pt x="14" y="63"/>
                </a:cubicBezTo>
                <a:cubicBezTo>
                  <a:pt x="14" y="77"/>
                  <a:pt x="14" y="77"/>
                  <a:pt x="14" y="77"/>
                </a:cubicBezTo>
                <a:cubicBezTo>
                  <a:pt x="15" y="79"/>
                  <a:pt x="15" y="79"/>
                  <a:pt x="15" y="79"/>
                </a:cubicBezTo>
                <a:cubicBezTo>
                  <a:pt x="15" y="81"/>
                  <a:pt x="17" y="82"/>
                  <a:pt x="19" y="82"/>
                </a:cubicBezTo>
                <a:cubicBezTo>
                  <a:pt x="19" y="82"/>
                  <a:pt x="19" y="82"/>
                  <a:pt x="19" y="82"/>
                </a:cubicBezTo>
                <a:cubicBezTo>
                  <a:pt x="21" y="82"/>
                  <a:pt x="22" y="80"/>
                  <a:pt x="22" y="78"/>
                </a:cubicBezTo>
                <a:cubicBezTo>
                  <a:pt x="22" y="77"/>
                  <a:pt x="22" y="77"/>
                  <a:pt x="22" y="77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21" y="63"/>
                  <a:pt x="21" y="63"/>
                  <a:pt x="21" y="63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18" y="50"/>
                  <a:pt x="18" y="50"/>
                  <a:pt x="18" y="50"/>
                </a:cubicBezTo>
                <a:cubicBezTo>
                  <a:pt x="18" y="50"/>
                  <a:pt x="18" y="50"/>
                  <a:pt x="18" y="50"/>
                </a:cubicBezTo>
                <a:cubicBezTo>
                  <a:pt x="15" y="43"/>
                  <a:pt x="14" y="44"/>
                  <a:pt x="6" y="41"/>
                </a:cubicBezTo>
                <a:cubicBezTo>
                  <a:pt x="4" y="39"/>
                  <a:pt x="4" y="39"/>
                  <a:pt x="4" y="39"/>
                </a:cubicBezTo>
                <a:cubicBezTo>
                  <a:pt x="3" y="40"/>
                  <a:pt x="1" y="40"/>
                  <a:pt x="0" y="4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2"/>
                  <a:pt x="2" y="43"/>
                </a:cubicBezTo>
                <a:cubicBezTo>
                  <a:pt x="3" y="43"/>
                  <a:pt x="3" y="43"/>
                  <a:pt x="3" y="45"/>
                </a:cubicBezTo>
                <a:cubicBezTo>
                  <a:pt x="1" y="47"/>
                  <a:pt x="1" y="47"/>
                  <a:pt x="1" y="47"/>
                </a:cubicBezTo>
                <a:cubicBezTo>
                  <a:pt x="1" y="48"/>
                  <a:pt x="1" y="48"/>
                  <a:pt x="1" y="49"/>
                </a:cubicBezTo>
                <a:cubicBezTo>
                  <a:pt x="3" y="64"/>
                  <a:pt x="3" y="64"/>
                  <a:pt x="3" y="64"/>
                </a:cubicBezTo>
                <a:cubicBezTo>
                  <a:pt x="3" y="65"/>
                  <a:pt x="3" y="65"/>
                  <a:pt x="2" y="66"/>
                </a:cubicBezTo>
                <a:cubicBezTo>
                  <a:pt x="1" y="68"/>
                  <a:pt x="1" y="68"/>
                  <a:pt x="0" y="67"/>
                </a:cubicBezTo>
                <a:cubicBezTo>
                  <a:pt x="0" y="88"/>
                  <a:pt x="0" y="88"/>
                  <a:pt x="0" y="88"/>
                </a:cubicBezTo>
                <a:close/>
                <a:moveTo>
                  <a:pt x="0" y="47"/>
                </a:move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9"/>
                </a:cubicBezTo>
                <a:cubicBezTo>
                  <a:pt x="0" y="53"/>
                  <a:pt x="0" y="53"/>
                  <a:pt x="0" y="53"/>
                </a:cubicBezTo>
                <a:lnTo>
                  <a:pt x="0" y="4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42"/>
          <p:cNvSpPr>
            <a:spLocks noEditPoints="1"/>
          </p:cNvSpPr>
          <p:nvPr/>
        </p:nvSpPr>
        <p:spPr bwMode="auto">
          <a:xfrm>
            <a:off x="3997325" y="2392363"/>
            <a:ext cx="101600" cy="615950"/>
          </a:xfrm>
          <a:custGeom>
            <a:avLst/>
            <a:gdLst>
              <a:gd name="T0" fmla="*/ 9 w 23"/>
              <a:gd name="T1" fmla="*/ 28 h 140"/>
              <a:gd name="T2" fmla="*/ 22 w 23"/>
              <a:gd name="T3" fmla="*/ 18 h 140"/>
              <a:gd name="T4" fmla="*/ 23 w 23"/>
              <a:gd name="T5" fmla="*/ 39 h 140"/>
              <a:gd name="T6" fmla="*/ 22 w 23"/>
              <a:gd name="T7" fmla="*/ 0 h 140"/>
              <a:gd name="T8" fmla="*/ 22 w 23"/>
              <a:gd name="T9" fmla="*/ 0 h 140"/>
              <a:gd name="T10" fmla="*/ 7 w 23"/>
              <a:gd name="T11" fmla="*/ 6 h 140"/>
              <a:gd name="T12" fmla="*/ 3 w 23"/>
              <a:gd name="T13" fmla="*/ 16 h 140"/>
              <a:gd name="T14" fmla="*/ 7 w 23"/>
              <a:gd name="T15" fmla="*/ 21 h 140"/>
              <a:gd name="T16" fmla="*/ 15 w 23"/>
              <a:gd name="T17" fmla="*/ 20 h 140"/>
              <a:gd name="T18" fmla="*/ 22 w 23"/>
              <a:gd name="T19" fmla="*/ 15 h 140"/>
              <a:gd name="T20" fmla="*/ 22 w 23"/>
              <a:gd name="T21" fmla="*/ 14 h 140"/>
              <a:gd name="T22" fmla="*/ 23 w 23"/>
              <a:gd name="T23" fmla="*/ 40 h 140"/>
              <a:gd name="T24" fmla="*/ 20 w 23"/>
              <a:gd name="T25" fmla="*/ 45 h 140"/>
              <a:gd name="T26" fmla="*/ 20 w 23"/>
              <a:gd name="T27" fmla="*/ 64 h 140"/>
              <a:gd name="T28" fmla="*/ 23 w 23"/>
              <a:gd name="T29" fmla="*/ 88 h 140"/>
              <a:gd name="T30" fmla="*/ 22 w 23"/>
              <a:gd name="T31" fmla="*/ 88 h 140"/>
              <a:gd name="T32" fmla="*/ 22 w 23"/>
              <a:gd name="T33" fmla="*/ 88 h 140"/>
              <a:gd name="T34" fmla="*/ 22 w 23"/>
              <a:gd name="T35" fmla="*/ 88 h 140"/>
              <a:gd name="T36" fmla="*/ 22 w 23"/>
              <a:gd name="T37" fmla="*/ 88 h 140"/>
              <a:gd name="T38" fmla="*/ 22 w 23"/>
              <a:gd name="T39" fmla="*/ 88 h 140"/>
              <a:gd name="T40" fmla="*/ 22 w 23"/>
              <a:gd name="T41" fmla="*/ 88 h 140"/>
              <a:gd name="T42" fmla="*/ 22 w 23"/>
              <a:gd name="T43" fmla="*/ 88 h 140"/>
              <a:gd name="T44" fmla="*/ 22 w 23"/>
              <a:gd name="T45" fmla="*/ 88 h 140"/>
              <a:gd name="T46" fmla="*/ 22 w 23"/>
              <a:gd name="T47" fmla="*/ 88 h 140"/>
              <a:gd name="T48" fmla="*/ 21 w 23"/>
              <a:gd name="T49" fmla="*/ 88 h 140"/>
              <a:gd name="T50" fmla="*/ 21 w 23"/>
              <a:gd name="T51" fmla="*/ 88 h 140"/>
              <a:gd name="T52" fmla="*/ 21 w 23"/>
              <a:gd name="T53" fmla="*/ 88 h 140"/>
              <a:gd name="T54" fmla="*/ 21 w 23"/>
              <a:gd name="T55" fmla="*/ 88 h 140"/>
              <a:gd name="T56" fmla="*/ 21 w 23"/>
              <a:gd name="T57" fmla="*/ 88 h 140"/>
              <a:gd name="T58" fmla="*/ 21 w 23"/>
              <a:gd name="T59" fmla="*/ 88 h 140"/>
              <a:gd name="T60" fmla="*/ 21 w 23"/>
              <a:gd name="T61" fmla="*/ 88 h 140"/>
              <a:gd name="T62" fmla="*/ 21 w 23"/>
              <a:gd name="T63" fmla="*/ 88 h 140"/>
              <a:gd name="T64" fmla="*/ 21 w 23"/>
              <a:gd name="T65" fmla="*/ 88 h 140"/>
              <a:gd name="T66" fmla="*/ 21 w 23"/>
              <a:gd name="T67" fmla="*/ 88 h 140"/>
              <a:gd name="T68" fmla="*/ 21 w 23"/>
              <a:gd name="T69" fmla="*/ 88 h 140"/>
              <a:gd name="T70" fmla="*/ 21 w 23"/>
              <a:gd name="T71" fmla="*/ 88 h 140"/>
              <a:gd name="T72" fmla="*/ 21 w 23"/>
              <a:gd name="T73" fmla="*/ 89 h 140"/>
              <a:gd name="T74" fmla="*/ 21 w 23"/>
              <a:gd name="T75" fmla="*/ 89 h 140"/>
              <a:gd name="T76" fmla="*/ 21 w 23"/>
              <a:gd name="T77" fmla="*/ 89 h 140"/>
              <a:gd name="T78" fmla="*/ 21 w 23"/>
              <a:gd name="T79" fmla="*/ 89 h 140"/>
              <a:gd name="T80" fmla="*/ 21 w 23"/>
              <a:gd name="T81" fmla="*/ 89 h 140"/>
              <a:gd name="T82" fmla="*/ 21 w 23"/>
              <a:gd name="T83" fmla="*/ 138 h 140"/>
              <a:gd name="T84" fmla="*/ 12 w 23"/>
              <a:gd name="T85" fmla="*/ 140 h 140"/>
              <a:gd name="T86" fmla="*/ 14 w 23"/>
              <a:gd name="T87" fmla="*/ 136 h 140"/>
              <a:gd name="T88" fmla="*/ 14 w 23"/>
              <a:gd name="T89" fmla="*/ 64 h 140"/>
              <a:gd name="T90" fmla="*/ 8 w 23"/>
              <a:gd name="T91" fmla="*/ 77 h 140"/>
              <a:gd name="T92" fmla="*/ 4 w 23"/>
              <a:gd name="T93" fmla="*/ 82 h 140"/>
              <a:gd name="T94" fmla="*/ 0 w 23"/>
              <a:gd name="T95" fmla="*/ 77 h 140"/>
              <a:gd name="T96" fmla="*/ 1 w 23"/>
              <a:gd name="T97" fmla="*/ 67 h 140"/>
              <a:gd name="T98" fmla="*/ 1 w 23"/>
              <a:gd name="T99" fmla="*/ 62 h 140"/>
              <a:gd name="T100" fmla="*/ 16 w 23"/>
              <a:gd name="T101" fmla="*/ 41 h 140"/>
              <a:gd name="T102" fmla="*/ 23 w 23"/>
              <a:gd name="T103" fmla="*/ 40 h 140"/>
              <a:gd name="T104" fmla="*/ 22 w 23"/>
              <a:gd name="T105" fmla="*/ 139 h 140"/>
              <a:gd name="T106" fmla="*/ 23 w 23"/>
              <a:gd name="T107" fmla="*/ 13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3" h="140">
                <a:moveTo>
                  <a:pt x="23" y="39"/>
                </a:moveTo>
                <a:cubicBezTo>
                  <a:pt x="18" y="39"/>
                  <a:pt x="14" y="37"/>
                  <a:pt x="11" y="33"/>
                </a:cubicBezTo>
                <a:cubicBezTo>
                  <a:pt x="10" y="31"/>
                  <a:pt x="9" y="30"/>
                  <a:pt x="9" y="28"/>
                </a:cubicBezTo>
                <a:cubicBezTo>
                  <a:pt x="9" y="26"/>
                  <a:pt x="8" y="24"/>
                  <a:pt x="8" y="22"/>
                </a:cubicBezTo>
                <a:cubicBezTo>
                  <a:pt x="10" y="22"/>
                  <a:pt x="13" y="22"/>
                  <a:pt x="15" y="22"/>
                </a:cubicBezTo>
                <a:cubicBezTo>
                  <a:pt x="18" y="21"/>
                  <a:pt x="20" y="20"/>
                  <a:pt x="22" y="18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3" y="17"/>
                </a:cubicBezTo>
                <a:cubicBezTo>
                  <a:pt x="23" y="39"/>
                  <a:pt x="23" y="39"/>
                  <a:pt x="23" y="39"/>
                </a:cubicBezTo>
                <a:close/>
                <a:moveTo>
                  <a:pt x="23" y="0"/>
                </a:move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0" y="0"/>
                  <a:pt x="18" y="0"/>
                  <a:pt x="16" y="1"/>
                </a:cubicBezTo>
                <a:cubicBezTo>
                  <a:pt x="13" y="2"/>
                  <a:pt x="9" y="3"/>
                  <a:pt x="7" y="6"/>
                </a:cubicBezTo>
                <a:cubicBezTo>
                  <a:pt x="5" y="8"/>
                  <a:pt x="4" y="11"/>
                  <a:pt x="3" y="15"/>
                </a:cubicBezTo>
                <a:cubicBezTo>
                  <a:pt x="3" y="16"/>
                  <a:pt x="3" y="16"/>
                  <a:pt x="3" y="16"/>
                </a:cubicBezTo>
                <a:cubicBezTo>
                  <a:pt x="3" y="16"/>
                  <a:pt x="3" y="16"/>
                  <a:pt x="3" y="16"/>
                </a:cubicBezTo>
                <a:cubicBezTo>
                  <a:pt x="3" y="37"/>
                  <a:pt x="3" y="37"/>
                  <a:pt x="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8" y="33"/>
                  <a:pt x="7" y="27"/>
                  <a:pt x="7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7" y="21"/>
                  <a:pt x="7" y="21"/>
                  <a:pt x="8" y="21"/>
                </a:cubicBezTo>
                <a:cubicBezTo>
                  <a:pt x="10" y="21"/>
                  <a:pt x="13" y="21"/>
                  <a:pt x="15" y="20"/>
                </a:cubicBezTo>
                <a:cubicBezTo>
                  <a:pt x="17" y="19"/>
                  <a:pt x="20" y="18"/>
                  <a:pt x="21" y="17"/>
                </a:cubicBezTo>
                <a:cubicBezTo>
                  <a:pt x="21" y="16"/>
                  <a:pt x="21" y="15"/>
                  <a:pt x="22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2" y="14"/>
                  <a:pt x="22" y="14"/>
                  <a:pt x="22" y="14"/>
                </a:cubicBezTo>
                <a:cubicBezTo>
                  <a:pt x="22" y="14"/>
                  <a:pt x="22" y="14"/>
                  <a:pt x="22" y="14"/>
                </a:cubicBezTo>
                <a:cubicBezTo>
                  <a:pt x="22" y="14"/>
                  <a:pt x="22" y="14"/>
                  <a:pt x="22" y="14"/>
                </a:cubicBezTo>
                <a:cubicBezTo>
                  <a:pt x="22" y="14"/>
                  <a:pt x="22" y="14"/>
                  <a:pt x="23" y="14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23" y="40"/>
                </a:moveTo>
                <a:cubicBezTo>
                  <a:pt x="23" y="42"/>
                  <a:pt x="23" y="42"/>
                  <a:pt x="23" y="42"/>
                </a:cubicBezTo>
                <a:cubicBezTo>
                  <a:pt x="22" y="42"/>
                  <a:pt x="22" y="43"/>
                  <a:pt x="21" y="43"/>
                </a:cubicBezTo>
                <a:cubicBezTo>
                  <a:pt x="19" y="44"/>
                  <a:pt x="20" y="43"/>
                  <a:pt x="20" y="45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8"/>
                  <a:pt x="22" y="48"/>
                  <a:pt x="22" y="49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65"/>
                  <a:pt x="20" y="65"/>
                  <a:pt x="21" y="66"/>
                </a:cubicBezTo>
                <a:cubicBezTo>
                  <a:pt x="22" y="67"/>
                  <a:pt x="22" y="68"/>
                  <a:pt x="23" y="68"/>
                </a:cubicBezTo>
                <a:cubicBezTo>
                  <a:pt x="23" y="88"/>
                  <a:pt x="23" y="88"/>
                  <a:pt x="23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8"/>
                  <a:pt x="21" y="88"/>
                  <a:pt x="21" y="88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89"/>
                  <a:pt x="21" y="89"/>
                  <a:pt x="21" y="89"/>
                </a:cubicBezTo>
                <a:cubicBezTo>
                  <a:pt x="21" y="106"/>
                  <a:pt x="21" y="120"/>
                  <a:pt x="21" y="137"/>
                </a:cubicBezTo>
                <a:cubicBezTo>
                  <a:pt x="21" y="137"/>
                  <a:pt x="21" y="138"/>
                  <a:pt x="21" y="13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0"/>
                  <a:pt x="21" y="140"/>
                  <a:pt x="21" y="140"/>
                </a:cubicBezTo>
                <a:cubicBezTo>
                  <a:pt x="12" y="140"/>
                  <a:pt x="12" y="140"/>
                  <a:pt x="12" y="140"/>
                </a:cubicBezTo>
                <a:cubicBezTo>
                  <a:pt x="12" y="140"/>
                  <a:pt x="12" y="140"/>
                  <a:pt x="12" y="139"/>
                </a:cubicBezTo>
                <a:cubicBezTo>
                  <a:pt x="12" y="138"/>
                  <a:pt x="12" y="138"/>
                  <a:pt x="12" y="138"/>
                </a:cubicBezTo>
                <a:cubicBezTo>
                  <a:pt x="12" y="137"/>
                  <a:pt x="13" y="136"/>
                  <a:pt x="14" y="136"/>
                </a:cubicBezTo>
                <a:cubicBezTo>
                  <a:pt x="12" y="128"/>
                  <a:pt x="13" y="116"/>
                  <a:pt x="13" y="111"/>
                </a:cubicBezTo>
                <a:cubicBezTo>
                  <a:pt x="11" y="97"/>
                  <a:pt x="6" y="88"/>
                  <a:pt x="11" y="74"/>
                </a:cubicBezTo>
                <a:cubicBezTo>
                  <a:pt x="12" y="70"/>
                  <a:pt x="13" y="67"/>
                  <a:pt x="14" y="64"/>
                </a:cubicBezTo>
                <a:cubicBezTo>
                  <a:pt x="14" y="62"/>
                  <a:pt x="12" y="57"/>
                  <a:pt x="11" y="55"/>
                </a:cubicBezTo>
                <a:cubicBezTo>
                  <a:pt x="9" y="63"/>
                  <a:pt x="9" y="63"/>
                  <a:pt x="9" y="63"/>
                </a:cubicBezTo>
                <a:cubicBezTo>
                  <a:pt x="8" y="77"/>
                  <a:pt x="8" y="77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8" y="79"/>
                  <a:pt x="8" y="79"/>
                  <a:pt x="8" y="79"/>
                </a:cubicBezTo>
                <a:cubicBezTo>
                  <a:pt x="8" y="81"/>
                  <a:pt x="6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2" y="82"/>
                  <a:pt x="0" y="80"/>
                  <a:pt x="0" y="78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6"/>
                  <a:pt x="0" y="76"/>
                  <a:pt x="0" y="76"/>
                </a:cubicBezTo>
                <a:cubicBezTo>
                  <a:pt x="1" y="67"/>
                  <a:pt x="1" y="67"/>
                  <a:pt x="1" y="67"/>
                </a:cubicBezTo>
                <a:cubicBezTo>
                  <a:pt x="1" y="67"/>
                  <a:pt x="1" y="67"/>
                  <a:pt x="1" y="67"/>
                </a:cubicBezTo>
                <a:cubicBezTo>
                  <a:pt x="1" y="63"/>
                  <a:pt x="1" y="63"/>
                  <a:pt x="1" y="63"/>
                </a:cubicBezTo>
                <a:cubicBezTo>
                  <a:pt x="1" y="62"/>
                  <a:pt x="1" y="62"/>
                  <a:pt x="1" y="62"/>
                </a:cubicBezTo>
                <a:cubicBezTo>
                  <a:pt x="1" y="62"/>
                  <a:pt x="1" y="62"/>
                  <a:pt x="1" y="62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7" y="43"/>
                  <a:pt x="8" y="44"/>
                  <a:pt x="16" y="41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9"/>
                  <a:pt x="18" y="39"/>
                  <a:pt x="18" y="39"/>
                </a:cubicBezTo>
                <a:cubicBezTo>
                  <a:pt x="19" y="40"/>
                  <a:pt x="21" y="40"/>
                  <a:pt x="23" y="40"/>
                </a:cubicBezTo>
                <a:close/>
                <a:moveTo>
                  <a:pt x="23" y="136"/>
                </a:moveTo>
                <a:cubicBezTo>
                  <a:pt x="22" y="137"/>
                  <a:pt x="22" y="137"/>
                  <a:pt x="22" y="138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2" y="140"/>
                  <a:pt x="22" y="140"/>
                  <a:pt x="22" y="140"/>
                </a:cubicBezTo>
                <a:cubicBezTo>
                  <a:pt x="23" y="140"/>
                  <a:pt x="23" y="140"/>
                  <a:pt x="23" y="140"/>
                </a:cubicBezTo>
                <a:lnTo>
                  <a:pt x="23" y="136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4"/>
          <p:cNvSpPr>
            <a:spLocks noEditPoints="1"/>
          </p:cNvSpPr>
          <p:nvPr/>
        </p:nvSpPr>
        <p:spPr bwMode="auto">
          <a:xfrm>
            <a:off x="1952625" y="3779838"/>
            <a:ext cx="2327275" cy="1135063"/>
          </a:xfrm>
          <a:custGeom>
            <a:avLst/>
            <a:gdLst>
              <a:gd name="T0" fmla="*/ 1225 w 1252"/>
              <a:gd name="T1" fmla="*/ 605 h 610"/>
              <a:gd name="T2" fmla="*/ 1218 w 1252"/>
              <a:gd name="T3" fmla="*/ 600 h 610"/>
              <a:gd name="T4" fmla="*/ 1235 w 1252"/>
              <a:gd name="T5" fmla="*/ 581 h 610"/>
              <a:gd name="T6" fmla="*/ 1225 w 1252"/>
              <a:gd name="T7" fmla="*/ 579 h 610"/>
              <a:gd name="T8" fmla="*/ 1242 w 1252"/>
              <a:gd name="T9" fmla="*/ 562 h 610"/>
              <a:gd name="T10" fmla="*/ 1235 w 1252"/>
              <a:gd name="T11" fmla="*/ 553 h 610"/>
              <a:gd name="T12" fmla="*/ 1247 w 1252"/>
              <a:gd name="T13" fmla="*/ 541 h 610"/>
              <a:gd name="T14" fmla="*/ 1242 w 1252"/>
              <a:gd name="T15" fmla="*/ 527 h 610"/>
              <a:gd name="T16" fmla="*/ 1240 w 1252"/>
              <a:gd name="T17" fmla="*/ 541 h 610"/>
              <a:gd name="T18" fmla="*/ 1252 w 1252"/>
              <a:gd name="T19" fmla="*/ 508 h 610"/>
              <a:gd name="T20" fmla="*/ 1244 w 1252"/>
              <a:gd name="T21" fmla="*/ 510 h 610"/>
              <a:gd name="T22" fmla="*/ 1252 w 1252"/>
              <a:gd name="T23" fmla="*/ 493 h 610"/>
              <a:gd name="T24" fmla="*/ 1252 w 1252"/>
              <a:gd name="T25" fmla="*/ 479 h 610"/>
              <a:gd name="T26" fmla="*/ 1244 w 1252"/>
              <a:gd name="T27" fmla="*/ 491 h 610"/>
              <a:gd name="T28" fmla="*/ 1249 w 1252"/>
              <a:gd name="T29" fmla="*/ 465 h 610"/>
              <a:gd name="T30" fmla="*/ 1240 w 1252"/>
              <a:gd name="T31" fmla="*/ 458 h 610"/>
              <a:gd name="T32" fmla="*/ 1242 w 1252"/>
              <a:gd name="T33" fmla="*/ 472 h 610"/>
              <a:gd name="T34" fmla="*/ 1240 w 1252"/>
              <a:gd name="T35" fmla="*/ 437 h 610"/>
              <a:gd name="T36" fmla="*/ 1233 w 1252"/>
              <a:gd name="T37" fmla="*/ 441 h 610"/>
              <a:gd name="T38" fmla="*/ 1233 w 1252"/>
              <a:gd name="T39" fmla="*/ 425 h 610"/>
              <a:gd name="T40" fmla="*/ 1223 w 1252"/>
              <a:gd name="T41" fmla="*/ 410 h 610"/>
              <a:gd name="T42" fmla="*/ 1223 w 1252"/>
              <a:gd name="T43" fmla="*/ 427 h 610"/>
              <a:gd name="T44" fmla="*/ 1214 w 1252"/>
              <a:gd name="T45" fmla="*/ 396 h 610"/>
              <a:gd name="T46" fmla="*/ 1209 w 1252"/>
              <a:gd name="T47" fmla="*/ 403 h 610"/>
              <a:gd name="T48" fmla="*/ 1188 w 1252"/>
              <a:gd name="T49" fmla="*/ 382 h 610"/>
              <a:gd name="T50" fmla="*/ 1185 w 1252"/>
              <a:gd name="T51" fmla="*/ 368 h 610"/>
              <a:gd name="T52" fmla="*/ 1145 w 1252"/>
              <a:gd name="T53" fmla="*/ 335 h 610"/>
              <a:gd name="T54" fmla="*/ 1114 w 1252"/>
              <a:gd name="T55" fmla="*/ 316 h 610"/>
              <a:gd name="T56" fmla="*/ 1102 w 1252"/>
              <a:gd name="T57" fmla="*/ 318 h 610"/>
              <a:gd name="T58" fmla="*/ 1060 w 1252"/>
              <a:gd name="T59" fmla="*/ 289 h 610"/>
              <a:gd name="T60" fmla="*/ 1024 w 1252"/>
              <a:gd name="T61" fmla="*/ 285 h 610"/>
              <a:gd name="T62" fmla="*/ 1017 w 1252"/>
              <a:gd name="T63" fmla="*/ 273 h 610"/>
              <a:gd name="T64" fmla="*/ 956 w 1252"/>
              <a:gd name="T65" fmla="*/ 256 h 610"/>
              <a:gd name="T66" fmla="*/ 939 w 1252"/>
              <a:gd name="T67" fmla="*/ 261 h 610"/>
              <a:gd name="T68" fmla="*/ 901 w 1252"/>
              <a:gd name="T69" fmla="*/ 247 h 610"/>
              <a:gd name="T70" fmla="*/ 859 w 1252"/>
              <a:gd name="T71" fmla="*/ 249 h 610"/>
              <a:gd name="T72" fmla="*/ 828 w 1252"/>
              <a:gd name="T73" fmla="*/ 237 h 610"/>
              <a:gd name="T74" fmla="*/ 788 w 1252"/>
              <a:gd name="T75" fmla="*/ 242 h 610"/>
              <a:gd name="T76" fmla="*/ 781 w 1252"/>
              <a:gd name="T77" fmla="*/ 232 h 610"/>
              <a:gd name="T78" fmla="*/ 715 w 1252"/>
              <a:gd name="T79" fmla="*/ 237 h 610"/>
              <a:gd name="T80" fmla="*/ 707 w 1252"/>
              <a:gd name="T81" fmla="*/ 230 h 610"/>
              <a:gd name="T82" fmla="*/ 646 w 1252"/>
              <a:gd name="T83" fmla="*/ 228 h 610"/>
              <a:gd name="T84" fmla="*/ 634 w 1252"/>
              <a:gd name="T85" fmla="*/ 235 h 610"/>
              <a:gd name="T86" fmla="*/ 570 w 1252"/>
              <a:gd name="T87" fmla="*/ 225 h 610"/>
              <a:gd name="T88" fmla="*/ 558 w 1252"/>
              <a:gd name="T89" fmla="*/ 232 h 610"/>
              <a:gd name="T90" fmla="*/ 513 w 1252"/>
              <a:gd name="T91" fmla="*/ 223 h 610"/>
              <a:gd name="T92" fmla="*/ 485 w 1252"/>
              <a:gd name="T93" fmla="*/ 230 h 610"/>
              <a:gd name="T94" fmla="*/ 440 w 1252"/>
              <a:gd name="T95" fmla="*/ 221 h 610"/>
              <a:gd name="T96" fmla="*/ 412 w 1252"/>
              <a:gd name="T97" fmla="*/ 225 h 610"/>
              <a:gd name="T98" fmla="*/ 369 w 1252"/>
              <a:gd name="T99" fmla="*/ 214 h 610"/>
              <a:gd name="T100" fmla="*/ 331 w 1252"/>
              <a:gd name="T101" fmla="*/ 218 h 610"/>
              <a:gd name="T102" fmla="*/ 322 w 1252"/>
              <a:gd name="T103" fmla="*/ 209 h 610"/>
              <a:gd name="T104" fmla="*/ 260 w 1252"/>
              <a:gd name="T105" fmla="*/ 197 h 610"/>
              <a:gd name="T106" fmla="*/ 251 w 1252"/>
              <a:gd name="T107" fmla="*/ 202 h 610"/>
              <a:gd name="T108" fmla="*/ 199 w 1252"/>
              <a:gd name="T109" fmla="*/ 178 h 610"/>
              <a:gd name="T110" fmla="*/ 173 w 1252"/>
              <a:gd name="T111" fmla="*/ 178 h 610"/>
              <a:gd name="T112" fmla="*/ 161 w 1252"/>
              <a:gd name="T113" fmla="*/ 164 h 610"/>
              <a:gd name="T114" fmla="*/ 111 w 1252"/>
              <a:gd name="T115" fmla="*/ 135 h 610"/>
              <a:gd name="T116" fmla="*/ 83 w 1252"/>
              <a:gd name="T117" fmla="*/ 123 h 610"/>
              <a:gd name="T118" fmla="*/ 71 w 1252"/>
              <a:gd name="T119" fmla="*/ 114 h 610"/>
              <a:gd name="T120" fmla="*/ 66 w 1252"/>
              <a:gd name="T121" fmla="*/ 95 h 610"/>
              <a:gd name="T122" fmla="*/ 31 w 1252"/>
              <a:gd name="T123" fmla="*/ 47 h 610"/>
              <a:gd name="T124" fmla="*/ 10 w 1252"/>
              <a:gd name="T125" fmla="*/ 26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2" h="610">
                <a:moveTo>
                  <a:pt x="14" y="17"/>
                </a:moveTo>
                <a:lnTo>
                  <a:pt x="14" y="14"/>
                </a:lnTo>
                <a:lnTo>
                  <a:pt x="12" y="9"/>
                </a:lnTo>
                <a:lnTo>
                  <a:pt x="10" y="5"/>
                </a:lnTo>
                <a:lnTo>
                  <a:pt x="10" y="0"/>
                </a:lnTo>
                <a:lnTo>
                  <a:pt x="0" y="5"/>
                </a:lnTo>
                <a:lnTo>
                  <a:pt x="3" y="9"/>
                </a:lnTo>
                <a:lnTo>
                  <a:pt x="5" y="14"/>
                </a:lnTo>
                <a:lnTo>
                  <a:pt x="7" y="17"/>
                </a:lnTo>
                <a:lnTo>
                  <a:pt x="7" y="19"/>
                </a:lnTo>
                <a:lnTo>
                  <a:pt x="14" y="17"/>
                </a:lnTo>
                <a:lnTo>
                  <a:pt x="14" y="17"/>
                </a:lnTo>
                <a:close/>
                <a:moveTo>
                  <a:pt x="1223" y="610"/>
                </a:moveTo>
                <a:lnTo>
                  <a:pt x="1223" y="610"/>
                </a:lnTo>
                <a:lnTo>
                  <a:pt x="1223" y="607"/>
                </a:lnTo>
                <a:lnTo>
                  <a:pt x="1223" y="607"/>
                </a:lnTo>
                <a:lnTo>
                  <a:pt x="1225" y="605"/>
                </a:lnTo>
                <a:lnTo>
                  <a:pt x="1225" y="605"/>
                </a:lnTo>
                <a:lnTo>
                  <a:pt x="1225" y="603"/>
                </a:lnTo>
                <a:lnTo>
                  <a:pt x="1225" y="603"/>
                </a:lnTo>
                <a:lnTo>
                  <a:pt x="1225" y="603"/>
                </a:lnTo>
                <a:lnTo>
                  <a:pt x="1225" y="600"/>
                </a:lnTo>
                <a:lnTo>
                  <a:pt x="1228" y="600"/>
                </a:lnTo>
                <a:lnTo>
                  <a:pt x="1228" y="598"/>
                </a:lnTo>
                <a:lnTo>
                  <a:pt x="1228" y="598"/>
                </a:lnTo>
                <a:lnTo>
                  <a:pt x="1228" y="595"/>
                </a:lnTo>
                <a:lnTo>
                  <a:pt x="1221" y="593"/>
                </a:lnTo>
                <a:lnTo>
                  <a:pt x="1221" y="593"/>
                </a:lnTo>
                <a:lnTo>
                  <a:pt x="1221" y="595"/>
                </a:lnTo>
                <a:lnTo>
                  <a:pt x="1221" y="595"/>
                </a:lnTo>
                <a:lnTo>
                  <a:pt x="1218" y="598"/>
                </a:lnTo>
                <a:lnTo>
                  <a:pt x="1218" y="598"/>
                </a:lnTo>
                <a:lnTo>
                  <a:pt x="1218" y="600"/>
                </a:lnTo>
                <a:lnTo>
                  <a:pt x="1218" y="600"/>
                </a:lnTo>
                <a:lnTo>
                  <a:pt x="1218" y="603"/>
                </a:lnTo>
                <a:lnTo>
                  <a:pt x="1216" y="603"/>
                </a:lnTo>
                <a:lnTo>
                  <a:pt x="1216" y="603"/>
                </a:lnTo>
                <a:lnTo>
                  <a:pt x="1216" y="605"/>
                </a:lnTo>
                <a:lnTo>
                  <a:pt x="1216" y="605"/>
                </a:lnTo>
                <a:lnTo>
                  <a:pt x="1216" y="607"/>
                </a:lnTo>
                <a:lnTo>
                  <a:pt x="1223" y="610"/>
                </a:lnTo>
                <a:lnTo>
                  <a:pt x="1223" y="610"/>
                </a:lnTo>
                <a:close/>
                <a:moveTo>
                  <a:pt x="1230" y="588"/>
                </a:moveTo>
                <a:lnTo>
                  <a:pt x="1230" y="588"/>
                </a:lnTo>
                <a:lnTo>
                  <a:pt x="1233" y="588"/>
                </a:lnTo>
                <a:lnTo>
                  <a:pt x="1233" y="586"/>
                </a:lnTo>
                <a:lnTo>
                  <a:pt x="1233" y="586"/>
                </a:lnTo>
                <a:lnTo>
                  <a:pt x="1233" y="586"/>
                </a:lnTo>
                <a:lnTo>
                  <a:pt x="1233" y="584"/>
                </a:lnTo>
                <a:lnTo>
                  <a:pt x="1233" y="584"/>
                </a:lnTo>
                <a:lnTo>
                  <a:pt x="1235" y="581"/>
                </a:lnTo>
                <a:lnTo>
                  <a:pt x="1235" y="581"/>
                </a:lnTo>
                <a:lnTo>
                  <a:pt x="1235" y="579"/>
                </a:lnTo>
                <a:lnTo>
                  <a:pt x="1235" y="579"/>
                </a:lnTo>
                <a:lnTo>
                  <a:pt x="1235" y="579"/>
                </a:lnTo>
                <a:lnTo>
                  <a:pt x="1235" y="577"/>
                </a:lnTo>
                <a:lnTo>
                  <a:pt x="1237" y="577"/>
                </a:lnTo>
                <a:lnTo>
                  <a:pt x="1237" y="574"/>
                </a:lnTo>
                <a:lnTo>
                  <a:pt x="1237" y="574"/>
                </a:lnTo>
                <a:lnTo>
                  <a:pt x="1230" y="572"/>
                </a:lnTo>
                <a:lnTo>
                  <a:pt x="1228" y="572"/>
                </a:lnTo>
                <a:lnTo>
                  <a:pt x="1228" y="574"/>
                </a:lnTo>
                <a:lnTo>
                  <a:pt x="1228" y="574"/>
                </a:lnTo>
                <a:lnTo>
                  <a:pt x="1228" y="574"/>
                </a:lnTo>
                <a:lnTo>
                  <a:pt x="1228" y="577"/>
                </a:lnTo>
                <a:lnTo>
                  <a:pt x="1228" y="577"/>
                </a:lnTo>
                <a:lnTo>
                  <a:pt x="1228" y="579"/>
                </a:lnTo>
                <a:lnTo>
                  <a:pt x="1225" y="579"/>
                </a:lnTo>
                <a:lnTo>
                  <a:pt x="1225" y="579"/>
                </a:lnTo>
                <a:lnTo>
                  <a:pt x="1225" y="581"/>
                </a:lnTo>
                <a:lnTo>
                  <a:pt x="1225" y="581"/>
                </a:lnTo>
                <a:lnTo>
                  <a:pt x="1225" y="584"/>
                </a:lnTo>
                <a:lnTo>
                  <a:pt x="1225" y="584"/>
                </a:lnTo>
                <a:lnTo>
                  <a:pt x="1223" y="586"/>
                </a:lnTo>
                <a:lnTo>
                  <a:pt x="1223" y="586"/>
                </a:lnTo>
                <a:lnTo>
                  <a:pt x="1223" y="586"/>
                </a:lnTo>
                <a:lnTo>
                  <a:pt x="1230" y="588"/>
                </a:lnTo>
                <a:lnTo>
                  <a:pt x="1230" y="588"/>
                </a:lnTo>
                <a:close/>
                <a:moveTo>
                  <a:pt x="1240" y="567"/>
                </a:moveTo>
                <a:lnTo>
                  <a:pt x="1240" y="567"/>
                </a:lnTo>
                <a:lnTo>
                  <a:pt x="1240" y="565"/>
                </a:lnTo>
                <a:lnTo>
                  <a:pt x="1240" y="565"/>
                </a:lnTo>
                <a:lnTo>
                  <a:pt x="1240" y="562"/>
                </a:lnTo>
                <a:lnTo>
                  <a:pt x="1240" y="562"/>
                </a:lnTo>
                <a:lnTo>
                  <a:pt x="1242" y="562"/>
                </a:lnTo>
                <a:lnTo>
                  <a:pt x="1242" y="560"/>
                </a:lnTo>
                <a:lnTo>
                  <a:pt x="1242" y="560"/>
                </a:lnTo>
                <a:lnTo>
                  <a:pt x="1242" y="558"/>
                </a:lnTo>
                <a:lnTo>
                  <a:pt x="1242" y="558"/>
                </a:lnTo>
                <a:lnTo>
                  <a:pt x="1242" y="558"/>
                </a:lnTo>
                <a:lnTo>
                  <a:pt x="1242" y="555"/>
                </a:lnTo>
                <a:lnTo>
                  <a:pt x="1242" y="555"/>
                </a:lnTo>
                <a:lnTo>
                  <a:pt x="1244" y="553"/>
                </a:lnTo>
                <a:lnTo>
                  <a:pt x="1244" y="553"/>
                </a:lnTo>
                <a:lnTo>
                  <a:pt x="1244" y="553"/>
                </a:lnTo>
                <a:lnTo>
                  <a:pt x="1244" y="550"/>
                </a:lnTo>
                <a:lnTo>
                  <a:pt x="1237" y="548"/>
                </a:lnTo>
                <a:lnTo>
                  <a:pt x="1237" y="550"/>
                </a:lnTo>
                <a:lnTo>
                  <a:pt x="1235" y="550"/>
                </a:lnTo>
                <a:lnTo>
                  <a:pt x="1235" y="550"/>
                </a:lnTo>
                <a:lnTo>
                  <a:pt x="1235" y="553"/>
                </a:lnTo>
                <a:lnTo>
                  <a:pt x="1235" y="553"/>
                </a:lnTo>
                <a:lnTo>
                  <a:pt x="1235" y="555"/>
                </a:lnTo>
                <a:lnTo>
                  <a:pt x="1235" y="555"/>
                </a:lnTo>
                <a:lnTo>
                  <a:pt x="1235" y="555"/>
                </a:lnTo>
                <a:lnTo>
                  <a:pt x="1235" y="558"/>
                </a:lnTo>
                <a:lnTo>
                  <a:pt x="1235" y="558"/>
                </a:lnTo>
                <a:lnTo>
                  <a:pt x="1233" y="560"/>
                </a:lnTo>
                <a:lnTo>
                  <a:pt x="1233" y="560"/>
                </a:lnTo>
                <a:lnTo>
                  <a:pt x="1233" y="560"/>
                </a:lnTo>
                <a:lnTo>
                  <a:pt x="1233" y="562"/>
                </a:lnTo>
                <a:lnTo>
                  <a:pt x="1233" y="562"/>
                </a:lnTo>
                <a:lnTo>
                  <a:pt x="1233" y="565"/>
                </a:lnTo>
                <a:lnTo>
                  <a:pt x="1233" y="565"/>
                </a:lnTo>
                <a:lnTo>
                  <a:pt x="1240" y="567"/>
                </a:lnTo>
                <a:lnTo>
                  <a:pt x="1240" y="567"/>
                </a:lnTo>
                <a:close/>
                <a:moveTo>
                  <a:pt x="1247" y="543"/>
                </a:moveTo>
                <a:lnTo>
                  <a:pt x="1247" y="543"/>
                </a:lnTo>
                <a:lnTo>
                  <a:pt x="1247" y="541"/>
                </a:lnTo>
                <a:lnTo>
                  <a:pt x="1247" y="541"/>
                </a:lnTo>
                <a:lnTo>
                  <a:pt x="1247" y="539"/>
                </a:lnTo>
                <a:lnTo>
                  <a:pt x="1247" y="539"/>
                </a:lnTo>
                <a:lnTo>
                  <a:pt x="1247" y="539"/>
                </a:lnTo>
                <a:lnTo>
                  <a:pt x="1247" y="536"/>
                </a:lnTo>
                <a:lnTo>
                  <a:pt x="1247" y="536"/>
                </a:lnTo>
                <a:lnTo>
                  <a:pt x="1249" y="536"/>
                </a:lnTo>
                <a:lnTo>
                  <a:pt x="1249" y="534"/>
                </a:lnTo>
                <a:lnTo>
                  <a:pt x="1249" y="534"/>
                </a:lnTo>
                <a:lnTo>
                  <a:pt x="1249" y="531"/>
                </a:lnTo>
                <a:lnTo>
                  <a:pt x="1249" y="531"/>
                </a:lnTo>
                <a:lnTo>
                  <a:pt x="1249" y="531"/>
                </a:lnTo>
                <a:lnTo>
                  <a:pt x="1249" y="529"/>
                </a:lnTo>
                <a:lnTo>
                  <a:pt x="1249" y="529"/>
                </a:lnTo>
                <a:lnTo>
                  <a:pt x="1249" y="529"/>
                </a:lnTo>
                <a:lnTo>
                  <a:pt x="1249" y="527"/>
                </a:lnTo>
                <a:lnTo>
                  <a:pt x="1242" y="527"/>
                </a:lnTo>
                <a:lnTo>
                  <a:pt x="1242" y="527"/>
                </a:lnTo>
                <a:lnTo>
                  <a:pt x="1242" y="527"/>
                </a:lnTo>
                <a:lnTo>
                  <a:pt x="1242" y="529"/>
                </a:lnTo>
                <a:lnTo>
                  <a:pt x="1242" y="529"/>
                </a:lnTo>
                <a:lnTo>
                  <a:pt x="1242" y="529"/>
                </a:lnTo>
                <a:lnTo>
                  <a:pt x="1240" y="531"/>
                </a:lnTo>
                <a:lnTo>
                  <a:pt x="1240" y="531"/>
                </a:lnTo>
                <a:lnTo>
                  <a:pt x="1240" y="531"/>
                </a:lnTo>
                <a:lnTo>
                  <a:pt x="1240" y="534"/>
                </a:lnTo>
                <a:lnTo>
                  <a:pt x="1240" y="534"/>
                </a:lnTo>
                <a:lnTo>
                  <a:pt x="1240" y="536"/>
                </a:lnTo>
                <a:lnTo>
                  <a:pt x="1240" y="536"/>
                </a:lnTo>
                <a:lnTo>
                  <a:pt x="1240" y="536"/>
                </a:lnTo>
                <a:lnTo>
                  <a:pt x="1240" y="539"/>
                </a:lnTo>
                <a:lnTo>
                  <a:pt x="1240" y="539"/>
                </a:lnTo>
                <a:lnTo>
                  <a:pt x="1240" y="539"/>
                </a:lnTo>
                <a:lnTo>
                  <a:pt x="1240" y="541"/>
                </a:lnTo>
                <a:lnTo>
                  <a:pt x="1237" y="541"/>
                </a:lnTo>
                <a:lnTo>
                  <a:pt x="1247" y="543"/>
                </a:lnTo>
                <a:lnTo>
                  <a:pt x="1247" y="543"/>
                </a:lnTo>
                <a:close/>
                <a:moveTo>
                  <a:pt x="1252" y="520"/>
                </a:moveTo>
                <a:lnTo>
                  <a:pt x="1252" y="520"/>
                </a:lnTo>
                <a:lnTo>
                  <a:pt x="1252" y="517"/>
                </a:lnTo>
                <a:lnTo>
                  <a:pt x="1252" y="517"/>
                </a:lnTo>
                <a:lnTo>
                  <a:pt x="1252" y="517"/>
                </a:lnTo>
                <a:lnTo>
                  <a:pt x="1252" y="515"/>
                </a:lnTo>
                <a:lnTo>
                  <a:pt x="1252" y="515"/>
                </a:lnTo>
                <a:lnTo>
                  <a:pt x="1252" y="515"/>
                </a:lnTo>
                <a:lnTo>
                  <a:pt x="1252" y="512"/>
                </a:lnTo>
                <a:lnTo>
                  <a:pt x="1252" y="512"/>
                </a:lnTo>
                <a:lnTo>
                  <a:pt x="1252" y="512"/>
                </a:lnTo>
                <a:lnTo>
                  <a:pt x="1252" y="510"/>
                </a:lnTo>
                <a:lnTo>
                  <a:pt x="1252" y="510"/>
                </a:lnTo>
                <a:lnTo>
                  <a:pt x="1252" y="508"/>
                </a:lnTo>
                <a:lnTo>
                  <a:pt x="1252" y="508"/>
                </a:lnTo>
                <a:lnTo>
                  <a:pt x="1252" y="508"/>
                </a:lnTo>
                <a:lnTo>
                  <a:pt x="1252" y="505"/>
                </a:lnTo>
                <a:lnTo>
                  <a:pt x="1252" y="505"/>
                </a:lnTo>
                <a:lnTo>
                  <a:pt x="1252" y="505"/>
                </a:lnTo>
                <a:lnTo>
                  <a:pt x="1252" y="503"/>
                </a:lnTo>
                <a:lnTo>
                  <a:pt x="1252" y="503"/>
                </a:lnTo>
                <a:lnTo>
                  <a:pt x="1244" y="503"/>
                </a:lnTo>
                <a:lnTo>
                  <a:pt x="1244" y="503"/>
                </a:lnTo>
                <a:lnTo>
                  <a:pt x="1244" y="505"/>
                </a:lnTo>
                <a:lnTo>
                  <a:pt x="1244" y="505"/>
                </a:lnTo>
                <a:lnTo>
                  <a:pt x="1244" y="505"/>
                </a:lnTo>
                <a:lnTo>
                  <a:pt x="1244" y="508"/>
                </a:lnTo>
                <a:lnTo>
                  <a:pt x="1244" y="508"/>
                </a:lnTo>
                <a:lnTo>
                  <a:pt x="1244" y="508"/>
                </a:lnTo>
                <a:lnTo>
                  <a:pt x="1244" y="510"/>
                </a:lnTo>
                <a:lnTo>
                  <a:pt x="1244" y="510"/>
                </a:lnTo>
                <a:lnTo>
                  <a:pt x="1244" y="510"/>
                </a:lnTo>
                <a:lnTo>
                  <a:pt x="1244" y="512"/>
                </a:lnTo>
                <a:lnTo>
                  <a:pt x="1244" y="512"/>
                </a:lnTo>
                <a:lnTo>
                  <a:pt x="1244" y="512"/>
                </a:lnTo>
                <a:lnTo>
                  <a:pt x="1244" y="515"/>
                </a:lnTo>
                <a:lnTo>
                  <a:pt x="1244" y="515"/>
                </a:lnTo>
                <a:lnTo>
                  <a:pt x="1242" y="515"/>
                </a:lnTo>
                <a:lnTo>
                  <a:pt x="1242" y="517"/>
                </a:lnTo>
                <a:lnTo>
                  <a:pt x="1242" y="517"/>
                </a:lnTo>
                <a:lnTo>
                  <a:pt x="1242" y="517"/>
                </a:lnTo>
                <a:lnTo>
                  <a:pt x="1242" y="517"/>
                </a:lnTo>
                <a:lnTo>
                  <a:pt x="1252" y="520"/>
                </a:lnTo>
                <a:lnTo>
                  <a:pt x="1252" y="520"/>
                </a:lnTo>
                <a:close/>
                <a:moveTo>
                  <a:pt x="1252" y="496"/>
                </a:moveTo>
                <a:lnTo>
                  <a:pt x="1252" y="493"/>
                </a:lnTo>
                <a:lnTo>
                  <a:pt x="1252" y="493"/>
                </a:lnTo>
                <a:lnTo>
                  <a:pt x="1252" y="493"/>
                </a:lnTo>
                <a:lnTo>
                  <a:pt x="1252" y="491"/>
                </a:lnTo>
                <a:lnTo>
                  <a:pt x="1252" y="491"/>
                </a:lnTo>
                <a:lnTo>
                  <a:pt x="1252" y="491"/>
                </a:lnTo>
                <a:lnTo>
                  <a:pt x="1252" y="489"/>
                </a:lnTo>
                <a:lnTo>
                  <a:pt x="1252" y="489"/>
                </a:lnTo>
                <a:lnTo>
                  <a:pt x="1252" y="489"/>
                </a:lnTo>
                <a:lnTo>
                  <a:pt x="1252" y="486"/>
                </a:lnTo>
                <a:lnTo>
                  <a:pt x="1252" y="486"/>
                </a:lnTo>
                <a:lnTo>
                  <a:pt x="1252" y="486"/>
                </a:lnTo>
                <a:lnTo>
                  <a:pt x="1252" y="484"/>
                </a:lnTo>
                <a:lnTo>
                  <a:pt x="1252" y="484"/>
                </a:lnTo>
                <a:lnTo>
                  <a:pt x="1252" y="484"/>
                </a:lnTo>
                <a:lnTo>
                  <a:pt x="1252" y="482"/>
                </a:lnTo>
                <a:lnTo>
                  <a:pt x="1252" y="482"/>
                </a:lnTo>
                <a:lnTo>
                  <a:pt x="1252" y="482"/>
                </a:lnTo>
                <a:lnTo>
                  <a:pt x="1252" y="479"/>
                </a:lnTo>
                <a:lnTo>
                  <a:pt x="1252" y="479"/>
                </a:lnTo>
                <a:lnTo>
                  <a:pt x="1252" y="479"/>
                </a:lnTo>
                <a:lnTo>
                  <a:pt x="1244" y="479"/>
                </a:lnTo>
                <a:lnTo>
                  <a:pt x="1244" y="479"/>
                </a:lnTo>
                <a:lnTo>
                  <a:pt x="1244" y="482"/>
                </a:lnTo>
                <a:lnTo>
                  <a:pt x="1244" y="482"/>
                </a:lnTo>
                <a:lnTo>
                  <a:pt x="1244" y="482"/>
                </a:lnTo>
                <a:lnTo>
                  <a:pt x="1244" y="484"/>
                </a:lnTo>
                <a:lnTo>
                  <a:pt x="1244" y="484"/>
                </a:lnTo>
                <a:lnTo>
                  <a:pt x="1244" y="484"/>
                </a:lnTo>
                <a:lnTo>
                  <a:pt x="1244" y="486"/>
                </a:lnTo>
                <a:lnTo>
                  <a:pt x="1244" y="486"/>
                </a:lnTo>
                <a:lnTo>
                  <a:pt x="1244" y="486"/>
                </a:lnTo>
                <a:lnTo>
                  <a:pt x="1244" y="489"/>
                </a:lnTo>
                <a:lnTo>
                  <a:pt x="1244" y="489"/>
                </a:lnTo>
                <a:lnTo>
                  <a:pt x="1244" y="489"/>
                </a:lnTo>
                <a:lnTo>
                  <a:pt x="1244" y="489"/>
                </a:lnTo>
                <a:lnTo>
                  <a:pt x="1244" y="491"/>
                </a:lnTo>
                <a:lnTo>
                  <a:pt x="1244" y="491"/>
                </a:lnTo>
                <a:lnTo>
                  <a:pt x="1244" y="491"/>
                </a:lnTo>
                <a:lnTo>
                  <a:pt x="1244" y="493"/>
                </a:lnTo>
                <a:lnTo>
                  <a:pt x="1244" y="493"/>
                </a:lnTo>
                <a:lnTo>
                  <a:pt x="1244" y="493"/>
                </a:lnTo>
                <a:lnTo>
                  <a:pt x="1244" y="496"/>
                </a:lnTo>
                <a:lnTo>
                  <a:pt x="1252" y="496"/>
                </a:lnTo>
                <a:lnTo>
                  <a:pt x="1252" y="496"/>
                </a:lnTo>
                <a:close/>
                <a:moveTo>
                  <a:pt x="1249" y="470"/>
                </a:moveTo>
                <a:lnTo>
                  <a:pt x="1249" y="470"/>
                </a:lnTo>
                <a:lnTo>
                  <a:pt x="1249" y="470"/>
                </a:lnTo>
                <a:lnTo>
                  <a:pt x="1249" y="467"/>
                </a:lnTo>
                <a:lnTo>
                  <a:pt x="1249" y="467"/>
                </a:lnTo>
                <a:lnTo>
                  <a:pt x="1249" y="467"/>
                </a:lnTo>
                <a:lnTo>
                  <a:pt x="1249" y="465"/>
                </a:lnTo>
                <a:lnTo>
                  <a:pt x="1249" y="465"/>
                </a:lnTo>
                <a:lnTo>
                  <a:pt x="1249" y="465"/>
                </a:lnTo>
                <a:lnTo>
                  <a:pt x="1249" y="463"/>
                </a:lnTo>
                <a:lnTo>
                  <a:pt x="1249" y="463"/>
                </a:lnTo>
                <a:lnTo>
                  <a:pt x="1249" y="463"/>
                </a:lnTo>
                <a:lnTo>
                  <a:pt x="1249" y="460"/>
                </a:lnTo>
                <a:lnTo>
                  <a:pt x="1247" y="460"/>
                </a:lnTo>
                <a:lnTo>
                  <a:pt x="1247" y="460"/>
                </a:lnTo>
                <a:lnTo>
                  <a:pt x="1247" y="458"/>
                </a:lnTo>
                <a:lnTo>
                  <a:pt x="1247" y="458"/>
                </a:lnTo>
                <a:lnTo>
                  <a:pt x="1247" y="458"/>
                </a:lnTo>
                <a:lnTo>
                  <a:pt x="1247" y="456"/>
                </a:lnTo>
                <a:lnTo>
                  <a:pt x="1247" y="456"/>
                </a:lnTo>
                <a:lnTo>
                  <a:pt x="1247" y="456"/>
                </a:lnTo>
                <a:lnTo>
                  <a:pt x="1247" y="456"/>
                </a:lnTo>
                <a:lnTo>
                  <a:pt x="1237" y="458"/>
                </a:lnTo>
                <a:lnTo>
                  <a:pt x="1240" y="458"/>
                </a:lnTo>
                <a:lnTo>
                  <a:pt x="1240" y="458"/>
                </a:lnTo>
                <a:lnTo>
                  <a:pt x="1240" y="458"/>
                </a:lnTo>
                <a:lnTo>
                  <a:pt x="1240" y="460"/>
                </a:lnTo>
                <a:lnTo>
                  <a:pt x="1240" y="460"/>
                </a:lnTo>
                <a:lnTo>
                  <a:pt x="1240" y="460"/>
                </a:lnTo>
                <a:lnTo>
                  <a:pt x="1240" y="463"/>
                </a:lnTo>
                <a:lnTo>
                  <a:pt x="1240" y="463"/>
                </a:lnTo>
                <a:lnTo>
                  <a:pt x="1240" y="463"/>
                </a:lnTo>
                <a:lnTo>
                  <a:pt x="1240" y="465"/>
                </a:lnTo>
                <a:lnTo>
                  <a:pt x="1240" y="465"/>
                </a:lnTo>
                <a:lnTo>
                  <a:pt x="1240" y="465"/>
                </a:lnTo>
                <a:lnTo>
                  <a:pt x="1242" y="467"/>
                </a:lnTo>
                <a:lnTo>
                  <a:pt x="1242" y="467"/>
                </a:lnTo>
                <a:lnTo>
                  <a:pt x="1242" y="467"/>
                </a:lnTo>
                <a:lnTo>
                  <a:pt x="1242" y="467"/>
                </a:lnTo>
                <a:lnTo>
                  <a:pt x="1242" y="470"/>
                </a:lnTo>
                <a:lnTo>
                  <a:pt x="1242" y="470"/>
                </a:lnTo>
                <a:lnTo>
                  <a:pt x="1242" y="470"/>
                </a:lnTo>
                <a:lnTo>
                  <a:pt x="1242" y="472"/>
                </a:lnTo>
                <a:lnTo>
                  <a:pt x="1242" y="472"/>
                </a:lnTo>
                <a:lnTo>
                  <a:pt x="1249" y="470"/>
                </a:lnTo>
                <a:lnTo>
                  <a:pt x="1249" y="470"/>
                </a:lnTo>
                <a:close/>
                <a:moveTo>
                  <a:pt x="1244" y="446"/>
                </a:moveTo>
                <a:lnTo>
                  <a:pt x="1242" y="446"/>
                </a:lnTo>
                <a:lnTo>
                  <a:pt x="1242" y="446"/>
                </a:lnTo>
                <a:lnTo>
                  <a:pt x="1242" y="446"/>
                </a:lnTo>
                <a:lnTo>
                  <a:pt x="1242" y="444"/>
                </a:lnTo>
                <a:lnTo>
                  <a:pt x="1242" y="444"/>
                </a:lnTo>
                <a:lnTo>
                  <a:pt x="1242" y="444"/>
                </a:lnTo>
                <a:lnTo>
                  <a:pt x="1242" y="441"/>
                </a:lnTo>
                <a:lnTo>
                  <a:pt x="1242" y="441"/>
                </a:lnTo>
                <a:lnTo>
                  <a:pt x="1240" y="441"/>
                </a:lnTo>
                <a:lnTo>
                  <a:pt x="1240" y="439"/>
                </a:lnTo>
                <a:lnTo>
                  <a:pt x="1240" y="439"/>
                </a:lnTo>
                <a:lnTo>
                  <a:pt x="1240" y="439"/>
                </a:lnTo>
                <a:lnTo>
                  <a:pt x="1240" y="437"/>
                </a:lnTo>
                <a:lnTo>
                  <a:pt x="1240" y="437"/>
                </a:lnTo>
                <a:lnTo>
                  <a:pt x="1240" y="437"/>
                </a:lnTo>
                <a:lnTo>
                  <a:pt x="1237" y="434"/>
                </a:lnTo>
                <a:lnTo>
                  <a:pt x="1237" y="434"/>
                </a:lnTo>
                <a:lnTo>
                  <a:pt x="1237" y="434"/>
                </a:lnTo>
                <a:lnTo>
                  <a:pt x="1237" y="432"/>
                </a:lnTo>
                <a:lnTo>
                  <a:pt x="1237" y="432"/>
                </a:lnTo>
                <a:lnTo>
                  <a:pt x="1237" y="432"/>
                </a:lnTo>
                <a:lnTo>
                  <a:pt x="1230" y="434"/>
                </a:lnTo>
                <a:lnTo>
                  <a:pt x="1230" y="437"/>
                </a:lnTo>
                <a:lnTo>
                  <a:pt x="1230" y="437"/>
                </a:lnTo>
                <a:lnTo>
                  <a:pt x="1230" y="437"/>
                </a:lnTo>
                <a:lnTo>
                  <a:pt x="1230" y="437"/>
                </a:lnTo>
                <a:lnTo>
                  <a:pt x="1230" y="439"/>
                </a:lnTo>
                <a:lnTo>
                  <a:pt x="1230" y="439"/>
                </a:lnTo>
                <a:lnTo>
                  <a:pt x="1233" y="439"/>
                </a:lnTo>
                <a:lnTo>
                  <a:pt x="1233" y="441"/>
                </a:lnTo>
                <a:lnTo>
                  <a:pt x="1233" y="441"/>
                </a:lnTo>
                <a:lnTo>
                  <a:pt x="1233" y="441"/>
                </a:lnTo>
                <a:lnTo>
                  <a:pt x="1233" y="444"/>
                </a:lnTo>
                <a:lnTo>
                  <a:pt x="1233" y="444"/>
                </a:lnTo>
                <a:lnTo>
                  <a:pt x="1233" y="444"/>
                </a:lnTo>
                <a:lnTo>
                  <a:pt x="1235" y="446"/>
                </a:lnTo>
                <a:lnTo>
                  <a:pt x="1235" y="446"/>
                </a:lnTo>
                <a:lnTo>
                  <a:pt x="1235" y="446"/>
                </a:lnTo>
                <a:lnTo>
                  <a:pt x="1235" y="446"/>
                </a:lnTo>
                <a:lnTo>
                  <a:pt x="1235" y="448"/>
                </a:lnTo>
                <a:lnTo>
                  <a:pt x="1235" y="448"/>
                </a:lnTo>
                <a:lnTo>
                  <a:pt x="1235" y="448"/>
                </a:lnTo>
                <a:lnTo>
                  <a:pt x="1235" y="448"/>
                </a:lnTo>
                <a:lnTo>
                  <a:pt x="1244" y="446"/>
                </a:lnTo>
                <a:lnTo>
                  <a:pt x="1244" y="446"/>
                </a:lnTo>
                <a:close/>
                <a:moveTo>
                  <a:pt x="1233" y="425"/>
                </a:moveTo>
                <a:lnTo>
                  <a:pt x="1233" y="425"/>
                </a:lnTo>
                <a:lnTo>
                  <a:pt x="1233" y="422"/>
                </a:lnTo>
                <a:lnTo>
                  <a:pt x="1233" y="422"/>
                </a:lnTo>
                <a:lnTo>
                  <a:pt x="1230" y="422"/>
                </a:lnTo>
                <a:lnTo>
                  <a:pt x="1230" y="420"/>
                </a:lnTo>
                <a:lnTo>
                  <a:pt x="1230" y="420"/>
                </a:lnTo>
                <a:lnTo>
                  <a:pt x="1230" y="420"/>
                </a:lnTo>
                <a:lnTo>
                  <a:pt x="1230" y="420"/>
                </a:lnTo>
                <a:lnTo>
                  <a:pt x="1228" y="418"/>
                </a:lnTo>
                <a:lnTo>
                  <a:pt x="1228" y="418"/>
                </a:lnTo>
                <a:lnTo>
                  <a:pt x="1228" y="418"/>
                </a:lnTo>
                <a:lnTo>
                  <a:pt x="1228" y="415"/>
                </a:lnTo>
                <a:lnTo>
                  <a:pt x="1228" y="415"/>
                </a:lnTo>
                <a:lnTo>
                  <a:pt x="1225" y="415"/>
                </a:lnTo>
                <a:lnTo>
                  <a:pt x="1225" y="413"/>
                </a:lnTo>
                <a:lnTo>
                  <a:pt x="1225" y="413"/>
                </a:lnTo>
                <a:lnTo>
                  <a:pt x="1225" y="413"/>
                </a:lnTo>
                <a:lnTo>
                  <a:pt x="1223" y="410"/>
                </a:lnTo>
                <a:lnTo>
                  <a:pt x="1223" y="410"/>
                </a:lnTo>
                <a:lnTo>
                  <a:pt x="1218" y="415"/>
                </a:lnTo>
                <a:lnTo>
                  <a:pt x="1218" y="415"/>
                </a:lnTo>
                <a:lnTo>
                  <a:pt x="1218" y="418"/>
                </a:lnTo>
                <a:lnTo>
                  <a:pt x="1218" y="418"/>
                </a:lnTo>
                <a:lnTo>
                  <a:pt x="1218" y="418"/>
                </a:lnTo>
                <a:lnTo>
                  <a:pt x="1218" y="418"/>
                </a:lnTo>
                <a:lnTo>
                  <a:pt x="1221" y="420"/>
                </a:lnTo>
                <a:lnTo>
                  <a:pt x="1221" y="420"/>
                </a:lnTo>
                <a:lnTo>
                  <a:pt x="1221" y="420"/>
                </a:lnTo>
                <a:lnTo>
                  <a:pt x="1221" y="422"/>
                </a:lnTo>
                <a:lnTo>
                  <a:pt x="1221" y="422"/>
                </a:lnTo>
                <a:lnTo>
                  <a:pt x="1223" y="422"/>
                </a:lnTo>
                <a:lnTo>
                  <a:pt x="1223" y="425"/>
                </a:lnTo>
                <a:lnTo>
                  <a:pt x="1223" y="425"/>
                </a:lnTo>
                <a:lnTo>
                  <a:pt x="1223" y="425"/>
                </a:lnTo>
                <a:lnTo>
                  <a:pt x="1223" y="427"/>
                </a:lnTo>
                <a:lnTo>
                  <a:pt x="1225" y="427"/>
                </a:lnTo>
                <a:lnTo>
                  <a:pt x="1225" y="427"/>
                </a:lnTo>
                <a:lnTo>
                  <a:pt x="1225" y="427"/>
                </a:lnTo>
                <a:lnTo>
                  <a:pt x="1225" y="429"/>
                </a:lnTo>
                <a:lnTo>
                  <a:pt x="1233" y="425"/>
                </a:lnTo>
                <a:lnTo>
                  <a:pt x="1233" y="425"/>
                </a:lnTo>
                <a:close/>
                <a:moveTo>
                  <a:pt x="1218" y="403"/>
                </a:moveTo>
                <a:lnTo>
                  <a:pt x="1218" y="403"/>
                </a:lnTo>
                <a:lnTo>
                  <a:pt x="1218" y="403"/>
                </a:lnTo>
                <a:lnTo>
                  <a:pt x="1218" y="401"/>
                </a:lnTo>
                <a:lnTo>
                  <a:pt x="1216" y="401"/>
                </a:lnTo>
                <a:lnTo>
                  <a:pt x="1216" y="401"/>
                </a:lnTo>
                <a:lnTo>
                  <a:pt x="1216" y="399"/>
                </a:lnTo>
                <a:lnTo>
                  <a:pt x="1214" y="399"/>
                </a:lnTo>
                <a:lnTo>
                  <a:pt x="1214" y="399"/>
                </a:lnTo>
                <a:lnTo>
                  <a:pt x="1214" y="399"/>
                </a:lnTo>
                <a:lnTo>
                  <a:pt x="1214" y="396"/>
                </a:lnTo>
                <a:lnTo>
                  <a:pt x="1211" y="396"/>
                </a:lnTo>
                <a:lnTo>
                  <a:pt x="1211" y="396"/>
                </a:lnTo>
                <a:lnTo>
                  <a:pt x="1211" y="394"/>
                </a:lnTo>
                <a:lnTo>
                  <a:pt x="1211" y="394"/>
                </a:lnTo>
                <a:lnTo>
                  <a:pt x="1209" y="394"/>
                </a:lnTo>
                <a:lnTo>
                  <a:pt x="1209" y="391"/>
                </a:lnTo>
                <a:lnTo>
                  <a:pt x="1209" y="391"/>
                </a:lnTo>
                <a:lnTo>
                  <a:pt x="1202" y="396"/>
                </a:lnTo>
                <a:lnTo>
                  <a:pt x="1202" y="396"/>
                </a:lnTo>
                <a:lnTo>
                  <a:pt x="1204" y="399"/>
                </a:lnTo>
                <a:lnTo>
                  <a:pt x="1204" y="399"/>
                </a:lnTo>
                <a:lnTo>
                  <a:pt x="1204" y="399"/>
                </a:lnTo>
                <a:lnTo>
                  <a:pt x="1207" y="401"/>
                </a:lnTo>
                <a:lnTo>
                  <a:pt x="1207" y="401"/>
                </a:lnTo>
                <a:lnTo>
                  <a:pt x="1207" y="401"/>
                </a:lnTo>
                <a:lnTo>
                  <a:pt x="1207" y="403"/>
                </a:lnTo>
                <a:lnTo>
                  <a:pt x="1209" y="403"/>
                </a:lnTo>
                <a:lnTo>
                  <a:pt x="1209" y="403"/>
                </a:lnTo>
                <a:lnTo>
                  <a:pt x="1209" y="406"/>
                </a:lnTo>
                <a:lnTo>
                  <a:pt x="1209" y="406"/>
                </a:lnTo>
                <a:lnTo>
                  <a:pt x="1211" y="406"/>
                </a:lnTo>
                <a:lnTo>
                  <a:pt x="1211" y="406"/>
                </a:lnTo>
                <a:lnTo>
                  <a:pt x="1211" y="408"/>
                </a:lnTo>
                <a:lnTo>
                  <a:pt x="1211" y="408"/>
                </a:lnTo>
                <a:lnTo>
                  <a:pt x="1214" y="408"/>
                </a:lnTo>
                <a:lnTo>
                  <a:pt x="1218" y="403"/>
                </a:lnTo>
                <a:lnTo>
                  <a:pt x="1218" y="403"/>
                </a:lnTo>
                <a:close/>
                <a:moveTo>
                  <a:pt x="1204" y="387"/>
                </a:moveTo>
                <a:lnTo>
                  <a:pt x="1202" y="382"/>
                </a:lnTo>
                <a:lnTo>
                  <a:pt x="1197" y="380"/>
                </a:lnTo>
                <a:lnTo>
                  <a:pt x="1195" y="375"/>
                </a:lnTo>
                <a:lnTo>
                  <a:pt x="1192" y="375"/>
                </a:lnTo>
                <a:lnTo>
                  <a:pt x="1185" y="380"/>
                </a:lnTo>
                <a:lnTo>
                  <a:pt x="1188" y="382"/>
                </a:lnTo>
                <a:lnTo>
                  <a:pt x="1192" y="384"/>
                </a:lnTo>
                <a:lnTo>
                  <a:pt x="1195" y="389"/>
                </a:lnTo>
                <a:lnTo>
                  <a:pt x="1197" y="391"/>
                </a:lnTo>
                <a:lnTo>
                  <a:pt x="1204" y="387"/>
                </a:lnTo>
                <a:lnTo>
                  <a:pt x="1204" y="387"/>
                </a:lnTo>
                <a:close/>
                <a:moveTo>
                  <a:pt x="1185" y="368"/>
                </a:moveTo>
                <a:lnTo>
                  <a:pt x="1183" y="365"/>
                </a:lnTo>
                <a:lnTo>
                  <a:pt x="1178" y="363"/>
                </a:lnTo>
                <a:lnTo>
                  <a:pt x="1176" y="358"/>
                </a:lnTo>
                <a:lnTo>
                  <a:pt x="1173" y="358"/>
                </a:lnTo>
                <a:lnTo>
                  <a:pt x="1169" y="363"/>
                </a:lnTo>
                <a:lnTo>
                  <a:pt x="1171" y="365"/>
                </a:lnTo>
                <a:lnTo>
                  <a:pt x="1173" y="368"/>
                </a:lnTo>
                <a:lnTo>
                  <a:pt x="1178" y="370"/>
                </a:lnTo>
                <a:lnTo>
                  <a:pt x="1181" y="375"/>
                </a:lnTo>
                <a:lnTo>
                  <a:pt x="1185" y="368"/>
                </a:lnTo>
                <a:lnTo>
                  <a:pt x="1185" y="368"/>
                </a:lnTo>
                <a:close/>
                <a:moveTo>
                  <a:pt x="1169" y="351"/>
                </a:moveTo>
                <a:lnTo>
                  <a:pt x="1169" y="351"/>
                </a:lnTo>
                <a:lnTo>
                  <a:pt x="1164" y="349"/>
                </a:lnTo>
                <a:lnTo>
                  <a:pt x="1159" y="346"/>
                </a:lnTo>
                <a:lnTo>
                  <a:pt x="1157" y="344"/>
                </a:lnTo>
                <a:lnTo>
                  <a:pt x="1155" y="342"/>
                </a:lnTo>
                <a:lnTo>
                  <a:pt x="1150" y="349"/>
                </a:lnTo>
                <a:lnTo>
                  <a:pt x="1152" y="349"/>
                </a:lnTo>
                <a:lnTo>
                  <a:pt x="1155" y="351"/>
                </a:lnTo>
                <a:lnTo>
                  <a:pt x="1159" y="356"/>
                </a:lnTo>
                <a:lnTo>
                  <a:pt x="1164" y="358"/>
                </a:lnTo>
                <a:lnTo>
                  <a:pt x="1164" y="358"/>
                </a:lnTo>
                <a:lnTo>
                  <a:pt x="1169" y="351"/>
                </a:lnTo>
                <a:lnTo>
                  <a:pt x="1169" y="351"/>
                </a:lnTo>
                <a:close/>
                <a:moveTo>
                  <a:pt x="1150" y="337"/>
                </a:moveTo>
                <a:lnTo>
                  <a:pt x="1147" y="337"/>
                </a:lnTo>
                <a:lnTo>
                  <a:pt x="1145" y="335"/>
                </a:lnTo>
                <a:lnTo>
                  <a:pt x="1140" y="332"/>
                </a:lnTo>
                <a:lnTo>
                  <a:pt x="1136" y="327"/>
                </a:lnTo>
                <a:lnTo>
                  <a:pt x="1136" y="327"/>
                </a:lnTo>
                <a:lnTo>
                  <a:pt x="1131" y="335"/>
                </a:lnTo>
                <a:lnTo>
                  <a:pt x="1131" y="335"/>
                </a:lnTo>
                <a:lnTo>
                  <a:pt x="1136" y="337"/>
                </a:lnTo>
                <a:lnTo>
                  <a:pt x="1140" y="342"/>
                </a:lnTo>
                <a:lnTo>
                  <a:pt x="1143" y="344"/>
                </a:lnTo>
                <a:lnTo>
                  <a:pt x="1145" y="344"/>
                </a:lnTo>
                <a:lnTo>
                  <a:pt x="1150" y="337"/>
                </a:lnTo>
                <a:lnTo>
                  <a:pt x="1150" y="337"/>
                </a:lnTo>
                <a:close/>
                <a:moveTo>
                  <a:pt x="1129" y="323"/>
                </a:moveTo>
                <a:lnTo>
                  <a:pt x="1129" y="323"/>
                </a:lnTo>
                <a:lnTo>
                  <a:pt x="1124" y="320"/>
                </a:lnTo>
                <a:lnTo>
                  <a:pt x="1119" y="318"/>
                </a:lnTo>
                <a:lnTo>
                  <a:pt x="1114" y="316"/>
                </a:lnTo>
                <a:lnTo>
                  <a:pt x="1114" y="316"/>
                </a:lnTo>
                <a:lnTo>
                  <a:pt x="1110" y="323"/>
                </a:lnTo>
                <a:lnTo>
                  <a:pt x="1112" y="323"/>
                </a:lnTo>
                <a:lnTo>
                  <a:pt x="1114" y="325"/>
                </a:lnTo>
                <a:lnTo>
                  <a:pt x="1119" y="327"/>
                </a:lnTo>
                <a:lnTo>
                  <a:pt x="1124" y="330"/>
                </a:lnTo>
                <a:lnTo>
                  <a:pt x="1124" y="330"/>
                </a:lnTo>
                <a:lnTo>
                  <a:pt x="1129" y="323"/>
                </a:lnTo>
                <a:lnTo>
                  <a:pt x="1129" y="323"/>
                </a:lnTo>
                <a:close/>
                <a:moveTo>
                  <a:pt x="1107" y="311"/>
                </a:moveTo>
                <a:lnTo>
                  <a:pt x="1107" y="311"/>
                </a:lnTo>
                <a:lnTo>
                  <a:pt x="1102" y="308"/>
                </a:lnTo>
                <a:lnTo>
                  <a:pt x="1098" y="306"/>
                </a:lnTo>
                <a:lnTo>
                  <a:pt x="1093" y="304"/>
                </a:lnTo>
                <a:lnTo>
                  <a:pt x="1091" y="311"/>
                </a:lnTo>
                <a:lnTo>
                  <a:pt x="1093" y="313"/>
                </a:lnTo>
                <a:lnTo>
                  <a:pt x="1098" y="316"/>
                </a:lnTo>
                <a:lnTo>
                  <a:pt x="1102" y="318"/>
                </a:lnTo>
                <a:lnTo>
                  <a:pt x="1105" y="318"/>
                </a:lnTo>
                <a:lnTo>
                  <a:pt x="1107" y="311"/>
                </a:lnTo>
                <a:lnTo>
                  <a:pt x="1107" y="311"/>
                </a:lnTo>
                <a:close/>
                <a:moveTo>
                  <a:pt x="1086" y="301"/>
                </a:moveTo>
                <a:lnTo>
                  <a:pt x="1084" y="299"/>
                </a:lnTo>
                <a:lnTo>
                  <a:pt x="1079" y="297"/>
                </a:lnTo>
                <a:lnTo>
                  <a:pt x="1074" y="294"/>
                </a:lnTo>
                <a:lnTo>
                  <a:pt x="1072" y="294"/>
                </a:lnTo>
                <a:lnTo>
                  <a:pt x="1067" y="301"/>
                </a:lnTo>
                <a:lnTo>
                  <a:pt x="1072" y="301"/>
                </a:lnTo>
                <a:lnTo>
                  <a:pt x="1076" y="304"/>
                </a:lnTo>
                <a:lnTo>
                  <a:pt x="1081" y="306"/>
                </a:lnTo>
                <a:lnTo>
                  <a:pt x="1084" y="308"/>
                </a:lnTo>
                <a:lnTo>
                  <a:pt x="1086" y="301"/>
                </a:lnTo>
                <a:lnTo>
                  <a:pt x="1086" y="301"/>
                </a:lnTo>
                <a:close/>
                <a:moveTo>
                  <a:pt x="1065" y="289"/>
                </a:moveTo>
                <a:lnTo>
                  <a:pt x="1060" y="289"/>
                </a:lnTo>
                <a:lnTo>
                  <a:pt x="1055" y="287"/>
                </a:lnTo>
                <a:lnTo>
                  <a:pt x="1050" y="285"/>
                </a:lnTo>
                <a:lnTo>
                  <a:pt x="1048" y="285"/>
                </a:lnTo>
                <a:lnTo>
                  <a:pt x="1046" y="292"/>
                </a:lnTo>
                <a:lnTo>
                  <a:pt x="1048" y="292"/>
                </a:lnTo>
                <a:lnTo>
                  <a:pt x="1053" y="294"/>
                </a:lnTo>
                <a:lnTo>
                  <a:pt x="1058" y="297"/>
                </a:lnTo>
                <a:lnTo>
                  <a:pt x="1060" y="297"/>
                </a:lnTo>
                <a:lnTo>
                  <a:pt x="1065" y="289"/>
                </a:lnTo>
                <a:lnTo>
                  <a:pt x="1065" y="289"/>
                </a:lnTo>
                <a:close/>
                <a:moveTo>
                  <a:pt x="1041" y="282"/>
                </a:moveTo>
                <a:lnTo>
                  <a:pt x="1036" y="280"/>
                </a:lnTo>
                <a:lnTo>
                  <a:pt x="1032" y="278"/>
                </a:lnTo>
                <a:lnTo>
                  <a:pt x="1027" y="275"/>
                </a:lnTo>
                <a:lnTo>
                  <a:pt x="1027" y="275"/>
                </a:lnTo>
                <a:lnTo>
                  <a:pt x="1024" y="285"/>
                </a:lnTo>
                <a:lnTo>
                  <a:pt x="1024" y="285"/>
                </a:lnTo>
                <a:lnTo>
                  <a:pt x="1029" y="285"/>
                </a:lnTo>
                <a:lnTo>
                  <a:pt x="1034" y="287"/>
                </a:lnTo>
                <a:lnTo>
                  <a:pt x="1039" y="289"/>
                </a:lnTo>
                <a:lnTo>
                  <a:pt x="1041" y="282"/>
                </a:lnTo>
                <a:lnTo>
                  <a:pt x="1041" y="282"/>
                </a:lnTo>
                <a:close/>
                <a:moveTo>
                  <a:pt x="1017" y="273"/>
                </a:moveTo>
                <a:lnTo>
                  <a:pt x="1017" y="273"/>
                </a:lnTo>
                <a:lnTo>
                  <a:pt x="1013" y="270"/>
                </a:lnTo>
                <a:lnTo>
                  <a:pt x="1008" y="270"/>
                </a:lnTo>
                <a:lnTo>
                  <a:pt x="1003" y="268"/>
                </a:lnTo>
                <a:lnTo>
                  <a:pt x="1001" y="275"/>
                </a:lnTo>
                <a:lnTo>
                  <a:pt x="1006" y="278"/>
                </a:lnTo>
                <a:lnTo>
                  <a:pt x="1010" y="280"/>
                </a:lnTo>
                <a:lnTo>
                  <a:pt x="1015" y="280"/>
                </a:lnTo>
                <a:lnTo>
                  <a:pt x="1015" y="280"/>
                </a:lnTo>
                <a:lnTo>
                  <a:pt x="1017" y="273"/>
                </a:lnTo>
                <a:lnTo>
                  <a:pt x="1017" y="273"/>
                </a:lnTo>
                <a:close/>
                <a:moveTo>
                  <a:pt x="996" y="266"/>
                </a:moveTo>
                <a:lnTo>
                  <a:pt x="991" y="266"/>
                </a:lnTo>
                <a:lnTo>
                  <a:pt x="987" y="263"/>
                </a:lnTo>
                <a:lnTo>
                  <a:pt x="982" y="263"/>
                </a:lnTo>
                <a:lnTo>
                  <a:pt x="979" y="263"/>
                </a:lnTo>
                <a:lnTo>
                  <a:pt x="977" y="270"/>
                </a:lnTo>
                <a:lnTo>
                  <a:pt x="979" y="270"/>
                </a:lnTo>
                <a:lnTo>
                  <a:pt x="984" y="273"/>
                </a:lnTo>
                <a:lnTo>
                  <a:pt x="989" y="273"/>
                </a:lnTo>
                <a:lnTo>
                  <a:pt x="994" y="275"/>
                </a:lnTo>
                <a:lnTo>
                  <a:pt x="996" y="266"/>
                </a:lnTo>
                <a:lnTo>
                  <a:pt x="996" y="266"/>
                </a:lnTo>
                <a:close/>
                <a:moveTo>
                  <a:pt x="972" y="261"/>
                </a:moveTo>
                <a:lnTo>
                  <a:pt x="972" y="261"/>
                </a:lnTo>
                <a:lnTo>
                  <a:pt x="965" y="259"/>
                </a:lnTo>
                <a:lnTo>
                  <a:pt x="961" y="259"/>
                </a:lnTo>
                <a:lnTo>
                  <a:pt x="956" y="256"/>
                </a:lnTo>
                <a:lnTo>
                  <a:pt x="956" y="256"/>
                </a:lnTo>
                <a:lnTo>
                  <a:pt x="953" y="263"/>
                </a:lnTo>
                <a:lnTo>
                  <a:pt x="953" y="263"/>
                </a:lnTo>
                <a:lnTo>
                  <a:pt x="958" y="266"/>
                </a:lnTo>
                <a:lnTo>
                  <a:pt x="965" y="266"/>
                </a:lnTo>
                <a:lnTo>
                  <a:pt x="970" y="268"/>
                </a:lnTo>
                <a:lnTo>
                  <a:pt x="970" y="268"/>
                </a:lnTo>
                <a:lnTo>
                  <a:pt x="972" y="261"/>
                </a:lnTo>
                <a:lnTo>
                  <a:pt x="972" y="261"/>
                </a:lnTo>
                <a:close/>
                <a:moveTo>
                  <a:pt x="949" y="254"/>
                </a:moveTo>
                <a:lnTo>
                  <a:pt x="946" y="254"/>
                </a:lnTo>
                <a:lnTo>
                  <a:pt x="939" y="254"/>
                </a:lnTo>
                <a:lnTo>
                  <a:pt x="935" y="251"/>
                </a:lnTo>
                <a:lnTo>
                  <a:pt x="932" y="251"/>
                </a:lnTo>
                <a:lnTo>
                  <a:pt x="930" y="259"/>
                </a:lnTo>
                <a:lnTo>
                  <a:pt x="932" y="261"/>
                </a:lnTo>
                <a:lnTo>
                  <a:pt x="939" y="261"/>
                </a:lnTo>
                <a:lnTo>
                  <a:pt x="944" y="263"/>
                </a:lnTo>
                <a:lnTo>
                  <a:pt x="946" y="263"/>
                </a:lnTo>
                <a:lnTo>
                  <a:pt x="949" y="254"/>
                </a:lnTo>
                <a:lnTo>
                  <a:pt x="949" y="254"/>
                </a:lnTo>
                <a:close/>
                <a:moveTo>
                  <a:pt x="925" y="249"/>
                </a:moveTo>
                <a:lnTo>
                  <a:pt x="925" y="249"/>
                </a:lnTo>
                <a:lnTo>
                  <a:pt x="918" y="249"/>
                </a:lnTo>
                <a:lnTo>
                  <a:pt x="913" y="249"/>
                </a:lnTo>
                <a:lnTo>
                  <a:pt x="909" y="247"/>
                </a:lnTo>
                <a:lnTo>
                  <a:pt x="906" y="256"/>
                </a:lnTo>
                <a:lnTo>
                  <a:pt x="911" y="256"/>
                </a:lnTo>
                <a:lnTo>
                  <a:pt x="918" y="256"/>
                </a:lnTo>
                <a:lnTo>
                  <a:pt x="923" y="259"/>
                </a:lnTo>
                <a:lnTo>
                  <a:pt x="923" y="259"/>
                </a:lnTo>
                <a:lnTo>
                  <a:pt x="925" y="249"/>
                </a:lnTo>
                <a:lnTo>
                  <a:pt x="925" y="249"/>
                </a:lnTo>
                <a:close/>
                <a:moveTo>
                  <a:pt x="901" y="247"/>
                </a:moveTo>
                <a:lnTo>
                  <a:pt x="897" y="247"/>
                </a:lnTo>
                <a:lnTo>
                  <a:pt x="892" y="244"/>
                </a:lnTo>
                <a:lnTo>
                  <a:pt x="887" y="244"/>
                </a:lnTo>
                <a:lnTo>
                  <a:pt x="885" y="244"/>
                </a:lnTo>
                <a:lnTo>
                  <a:pt x="883" y="251"/>
                </a:lnTo>
                <a:lnTo>
                  <a:pt x="885" y="251"/>
                </a:lnTo>
                <a:lnTo>
                  <a:pt x="890" y="254"/>
                </a:lnTo>
                <a:lnTo>
                  <a:pt x="897" y="254"/>
                </a:lnTo>
                <a:lnTo>
                  <a:pt x="899" y="254"/>
                </a:lnTo>
                <a:lnTo>
                  <a:pt x="901" y="247"/>
                </a:lnTo>
                <a:lnTo>
                  <a:pt x="901" y="247"/>
                </a:lnTo>
                <a:close/>
                <a:moveTo>
                  <a:pt x="875" y="242"/>
                </a:moveTo>
                <a:lnTo>
                  <a:pt x="875" y="242"/>
                </a:lnTo>
                <a:lnTo>
                  <a:pt x="871" y="242"/>
                </a:lnTo>
                <a:lnTo>
                  <a:pt x="864" y="242"/>
                </a:lnTo>
                <a:lnTo>
                  <a:pt x="861" y="240"/>
                </a:lnTo>
                <a:lnTo>
                  <a:pt x="859" y="249"/>
                </a:lnTo>
                <a:lnTo>
                  <a:pt x="864" y="249"/>
                </a:lnTo>
                <a:lnTo>
                  <a:pt x="868" y="249"/>
                </a:lnTo>
                <a:lnTo>
                  <a:pt x="873" y="251"/>
                </a:lnTo>
                <a:lnTo>
                  <a:pt x="875" y="251"/>
                </a:lnTo>
                <a:lnTo>
                  <a:pt x="875" y="242"/>
                </a:lnTo>
                <a:lnTo>
                  <a:pt x="875" y="242"/>
                </a:lnTo>
                <a:close/>
                <a:moveTo>
                  <a:pt x="852" y="240"/>
                </a:moveTo>
                <a:lnTo>
                  <a:pt x="847" y="240"/>
                </a:lnTo>
                <a:lnTo>
                  <a:pt x="842" y="240"/>
                </a:lnTo>
                <a:lnTo>
                  <a:pt x="835" y="237"/>
                </a:lnTo>
                <a:lnTo>
                  <a:pt x="835" y="247"/>
                </a:lnTo>
                <a:lnTo>
                  <a:pt x="840" y="247"/>
                </a:lnTo>
                <a:lnTo>
                  <a:pt x="847" y="247"/>
                </a:lnTo>
                <a:lnTo>
                  <a:pt x="852" y="247"/>
                </a:lnTo>
                <a:lnTo>
                  <a:pt x="852" y="240"/>
                </a:lnTo>
                <a:lnTo>
                  <a:pt x="852" y="240"/>
                </a:lnTo>
                <a:close/>
                <a:moveTo>
                  <a:pt x="828" y="237"/>
                </a:moveTo>
                <a:lnTo>
                  <a:pt x="826" y="237"/>
                </a:lnTo>
                <a:lnTo>
                  <a:pt x="819" y="237"/>
                </a:lnTo>
                <a:lnTo>
                  <a:pt x="814" y="235"/>
                </a:lnTo>
                <a:lnTo>
                  <a:pt x="812" y="235"/>
                </a:lnTo>
                <a:lnTo>
                  <a:pt x="812" y="244"/>
                </a:lnTo>
                <a:lnTo>
                  <a:pt x="814" y="244"/>
                </a:lnTo>
                <a:lnTo>
                  <a:pt x="819" y="244"/>
                </a:lnTo>
                <a:lnTo>
                  <a:pt x="823" y="244"/>
                </a:lnTo>
                <a:lnTo>
                  <a:pt x="828" y="244"/>
                </a:lnTo>
                <a:lnTo>
                  <a:pt x="828" y="237"/>
                </a:lnTo>
                <a:lnTo>
                  <a:pt x="828" y="237"/>
                </a:lnTo>
                <a:close/>
                <a:moveTo>
                  <a:pt x="804" y="235"/>
                </a:moveTo>
                <a:lnTo>
                  <a:pt x="802" y="235"/>
                </a:lnTo>
                <a:lnTo>
                  <a:pt x="797" y="235"/>
                </a:lnTo>
                <a:lnTo>
                  <a:pt x="790" y="235"/>
                </a:lnTo>
                <a:lnTo>
                  <a:pt x="788" y="232"/>
                </a:lnTo>
                <a:lnTo>
                  <a:pt x="788" y="242"/>
                </a:lnTo>
                <a:lnTo>
                  <a:pt x="790" y="242"/>
                </a:lnTo>
                <a:lnTo>
                  <a:pt x="795" y="242"/>
                </a:lnTo>
                <a:lnTo>
                  <a:pt x="802" y="242"/>
                </a:lnTo>
                <a:lnTo>
                  <a:pt x="804" y="242"/>
                </a:lnTo>
                <a:lnTo>
                  <a:pt x="804" y="235"/>
                </a:lnTo>
                <a:lnTo>
                  <a:pt x="804" y="235"/>
                </a:lnTo>
                <a:close/>
                <a:moveTo>
                  <a:pt x="781" y="232"/>
                </a:moveTo>
                <a:lnTo>
                  <a:pt x="778" y="232"/>
                </a:lnTo>
                <a:lnTo>
                  <a:pt x="774" y="232"/>
                </a:lnTo>
                <a:lnTo>
                  <a:pt x="769" y="232"/>
                </a:lnTo>
                <a:lnTo>
                  <a:pt x="764" y="232"/>
                </a:lnTo>
                <a:lnTo>
                  <a:pt x="764" y="240"/>
                </a:lnTo>
                <a:lnTo>
                  <a:pt x="767" y="240"/>
                </a:lnTo>
                <a:lnTo>
                  <a:pt x="774" y="240"/>
                </a:lnTo>
                <a:lnTo>
                  <a:pt x="778" y="242"/>
                </a:lnTo>
                <a:lnTo>
                  <a:pt x="778" y="242"/>
                </a:lnTo>
                <a:lnTo>
                  <a:pt x="781" y="232"/>
                </a:lnTo>
                <a:lnTo>
                  <a:pt x="781" y="232"/>
                </a:lnTo>
                <a:close/>
                <a:moveTo>
                  <a:pt x="755" y="232"/>
                </a:moveTo>
                <a:lnTo>
                  <a:pt x="750" y="230"/>
                </a:lnTo>
                <a:lnTo>
                  <a:pt x="745" y="230"/>
                </a:lnTo>
                <a:lnTo>
                  <a:pt x="741" y="230"/>
                </a:lnTo>
                <a:lnTo>
                  <a:pt x="738" y="240"/>
                </a:lnTo>
                <a:lnTo>
                  <a:pt x="745" y="240"/>
                </a:lnTo>
                <a:lnTo>
                  <a:pt x="750" y="240"/>
                </a:lnTo>
                <a:lnTo>
                  <a:pt x="755" y="240"/>
                </a:lnTo>
                <a:lnTo>
                  <a:pt x="755" y="232"/>
                </a:lnTo>
                <a:lnTo>
                  <a:pt x="755" y="232"/>
                </a:lnTo>
                <a:close/>
                <a:moveTo>
                  <a:pt x="731" y="230"/>
                </a:moveTo>
                <a:lnTo>
                  <a:pt x="729" y="230"/>
                </a:lnTo>
                <a:lnTo>
                  <a:pt x="722" y="230"/>
                </a:lnTo>
                <a:lnTo>
                  <a:pt x="717" y="230"/>
                </a:lnTo>
                <a:lnTo>
                  <a:pt x="715" y="230"/>
                </a:lnTo>
                <a:lnTo>
                  <a:pt x="715" y="237"/>
                </a:lnTo>
                <a:lnTo>
                  <a:pt x="717" y="237"/>
                </a:lnTo>
                <a:lnTo>
                  <a:pt x="722" y="237"/>
                </a:lnTo>
                <a:lnTo>
                  <a:pt x="726" y="237"/>
                </a:lnTo>
                <a:lnTo>
                  <a:pt x="731" y="237"/>
                </a:lnTo>
                <a:lnTo>
                  <a:pt x="731" y="230"/>
                </a:lnTo>
                <a:lnTo>
                  <a:pt x="731" y="230"/>
                </a:lnTo>
                <a:close/>
                <a:moveTo>
                  <a:pt x="707" y="230"/>
                </a:moveTo>
                <a:lnTo>
                  <a:pt x="705" y="228"/>
                </a:lnTo>
                <a:lnTo>
                  <a:pt x="698" y="228"/>
                </a:lnTo>
                <a:lnTo>
                  <a:pt x="693" y="228"/>
                </a:lnTo>
                <a:lnTo>
                  <a:pt x="691" y="228"/>
                </a:lnTo>
                <a:lnTo>
                  <a:pt x="691" y="237"/>
                </a:lnTo>
                <a:lnTo>
                  <a:pt x="693" y="237"/>
                </a:lnTo>
                <a:lnTo>
                  <a:pt x="698" y="237"/>
                </a:lnTo>
                <a:lnTo>
                  <a:pt x="705" y="237"/>
                </a:lnTo>
                <a:lnTo>
                  <a:pt x="707" y="237"/>
                </a:lnTo>
                <a:lnTo>
                  <a:pt x="707" y="230"/>
                </a:lnTo>
                <a:lnTo>
                  <a:pt x="707" y="230"/>
                </a:lnTo>
                <a:close/>
                <a:moveTo>
                  <a:pt x="684" y="228"/>
                </a:moveTo>
                <a:lnTo>
                  <a:pt x="681" y="228"/>
                </a:lnTo>
                <a:lnTo>
                  <a:pt x="677" y="228"/>
                </a:lnTo>
                <a:lnTo>
                  <a:pt x="670" y="228"/>
                </a:lnTo>
                <a:lnTo>
                  <a:pt x="667" y="228"/>
                </a:lnTo>
                <a:lnTo>
                  <a:pt x="667" y="235"/>
                </a:lnTo>
                <a:lnTo>
                  <a:pt x="670" y="235"/>
                </a:lnTo>
                <a:lnTo>
                  <a:pt x="674" y="235"/>
                </a:lnTo>
                <a:lnTo>
                  <a:pt x="681" y="235"/>
                </a:lnTo>
                <a:lnTo>
                  <a:pt x="684" y="235"/>
                </a:lnTo>
                <a:lnTo>
                  <a:pt x="684" y="228"/>
                </a:lnTo>
                <a:lnTo>
                  <a:pt x="684" y="228"/>
                </a:lnTo>
                <a:close/>
                <a:moveTo>
                  <a:pt x="660" y="228"/>
                </a:moveTo>
                <a:lnTo>
                  <a:pt x="658" y="228"/>
                </a:lnTo>
                <a:lnTo>
                  <a:pt x="653" y="228"/>
                </a:lnTo>
                <a:lnTo>
                  <a:pt x="646" y="228"/>
                </a:lnTo>
                <a:lnTo>
                  <a:pt x="644" y="228"/>
                </a:lnTo>
                <a:lnTo>
                  <a:pt x="644" y="235"/>
                </a:lnTo>
                <a:lnTo>
                  <a:pt x="646" y="235"/>
                </a:lnTo>
                <a:lnTo>
                  <a:pt x="653" y="235"/>
                </a:lnTo>
                <a:lnTo>
                  <a:pt x="658" y="235"/>
                </a:lnTo>
                <a:lnTo>
                  <a:pt x="660" y="235"/>
                </a:lnTo>
                <a:lnTo>
                  <a:pt x="660" y="228"/>
                </a:lnTo>
                <a:lnTo>
                  <a:pt x="660" y="228"/>
                </a:lnTo>
                <a:close/>
                <a:moveTo>
                  <a:pt x="634" y="225"/>
                </a:moveTo>
                <a:lnTo>
                  <a:pt x="634" y="225"/>
                </a:lnTo>
                <a:lnTo>
                  <a:pt x="629" y="225"/>
                </a:lnTo>
                <a:lnTo>
                  <a:pt x="622" y="225"/>
                </a:lnTo>
                <a:lnTo>
                  <a:pt x="620" y="225"/>
                </a:lnTo>
                <a:lnTo>
                  <a:pt x="620" y="235"/>
                </a:lnTo>
                <a:lnTo>
                  <a:pt x="622" y="235"/>
                </a:lnTo>
                <a:lnTo>
                  <a:pt x="629" y="235"/>
                </a:lnTo>
                <a:lnTo>
                  <a:pt x="634" y="235"/>
                </a:lnTo>
                <a:lnTo>
                  <a:pt x="634" y="235"/>
                </a:lnTo>
                <a:lnTo>
                  <a:pt x="634" y="225"/>
                </a:lnTo>
                <a:lnTo>
                  <a:pt x="634" y="225"/>
                </a:lnTo>
                <a:close/>
                <a:moveTo>
                  <a:pt x="610" y="225"/>
                </a:moveTo>
                <a:lnTo>
                  <a:pt x="606" y="225"/>
                </a:lnTo>
                <a:lnTo>
                  <a:pt x="601" y="225"/>
                </a:lnTo>
                <a:lnTo>
                  <a:pt x="594" y="225"/>
                </a:lnTo>
                <a:lnTo>
                  <a:pt x="594" y="232"/>
                </a:lnTo>
                <a:lnTo>
                  <a:pt x="601" y="232"/>
                </a:lnTo>
                <a:lnTo>
                  <a:pt x="606" y="235"/>
                </a:lnTo>
                <a:lnTo>
                  <a:pt x="610" y="235"/>
                </a:lnTo>
                <a:lnTo>
                  <a:pt x="610" y="225"/>
                </a:lnTo>
                <a:lnTo>
                  <a:pt x="610" y="225"/>
                </a:lnTo>
                <a:close/>
                <a:moveTo>
                  <a:pt x="587" y="225"/>
                </a:moveTo>
                <a:lnTo>
                  <a:pt x="582" y="225"/>
                </a:lnTo>
                <a:lnTo>
                  <a:pt x="577" y="225"/>
                </a:lnTo>
                <a:lnTo>
                  <a:pt x="570" y="225"/>
                </a:lnTo>
                <a:lnTo>
                  <a:pt x="570" y="225"/>
                </a:lnTo>
                <a:lnTo>
                  <a:pt x="570" y="232"/>
                </a:lnTo>
                <a:lnTo>
                  <a:pt x="570" y="232"/>
                </a:lnTo>
                <a:lnTo>
                  <a:pt x="577" y="232"/>
                </a:lnTo>
                <a:lnTo>
                  <a:pt x="582" y="232"/>
                </a:lnTo>
                <a:lnTo>
                  <a:pt x="587" y="232"/>
                </a:lnTo>
                <a:lnTo>
                  <a:pt x="587" y="225"/>
                </a:lnTo>
                <a:lnTo>
                  <a:pt x="587" y="225"/>
                </a:lnTo>
                <a:close/>
                <a:moveTo>
                  <a:pt x="563" y="225"/>
                </a:moveTo>
                <a:lnTo>
                  <a:pt x="561" y="225"/>
                </a:lnTo>
                <a:lnTo>
                  <a:pt x="554" y="225"/>
                </a:lnTo>
                <a:lnTo>
                  <a:pt x="549" y="223"/>
                </a:lnTo>
                <a:lnTo>
                  <a:pt x="547" y="223"/>
                </a:lnTo>
                <a:lnTo>
                  <a:pt x="547" y="232"/>
                </a:lnTo>
                <a:lnTo>
                  <a:pt x="549" y="232"/>
                </a:lnTo>
                <a:lnTo>
                  <a:pt x="554" y="232"/>
                </a:lnTo>
                <a:lnTo>
                  <a:pt x="558" y="232"/>
                </a:lnTo>
                <a:lnTo>
                  <a:pt x="563" y="232"/>
                </a:lnTo>
                <a:lnTo>
                  <a:pt x="563" y="225"/>
                </a:lnTo>
                <a:lnTo>
                  <a:pt x="563" y="225"/>
                </a:lnTo>
                <a:close/>
                <a:moveTo>
                  <a:pt x="540" y="223"/>
                </a:moveTo>
                <a:lnTo>
                  <a:pt x="537" y="223"/>
                </a:lnTo>
                <a:lnTo>
                  <a:pt x="530" y="223"/>
                </a:lnTo>
                <a:lnTo>
                  <a:pt x="525" y="223"/>
                </a:lnTo>
                <a:lnTo>
                  <a:pt x="523" y="223"/>
                </a:lnTo>
                <a:lnTo>
                  <a:pt x="523" y="230"/>
                </a:lnTo>
                <a:lnTo>
                  <a:pt x="525" y="232"/>
                </a:lnTo>
                <a:lnTo>
                  <a:pt x="530" y="232"/>
                </a:lnTo>
                <a:lnTo>
                  <a:pt x="537" y="232"/>
                </a:lnTo>
                <a:lnTo>
                  <a:pt x="540" y="232"/>
                </a:lnTo>
                <a:lnTo>
                  <a:pt x="540" y="223"/>
                </a:lnTo>
                <a:lnTo>
                  <a:pt x="540" y="223"/>
                </a:lnTo>
                <a:close/>
                <a:moveTo>
                  <a:pt x="513" y="223"/>
                </a:moveTo>
                <a:lnTo>
                  <a:pt x="513" y="223"/>
                </a:lnTo>
                <a:lnTo>
                  <a:pt x="509" y="223"/>
                </a:lnTo>
                <a:lnTo>
                  <a:pt x="502" y="223"/>
                </a:lnTo>
                <a:lnTo>
                  <a:pt x="499" y="223"/>
                </a:lnTo>
                <a:lnTo>
                  <a:pt x="499" y="230"/>
                </a:lnTo>
                <a:lnTo>
                  <a:pt x="502" y="230"/>
                </a:lnTo>
                <a:lnTo>
                  <a:pt x="509" y="230"/>
                </a:lnTo>
                <a:lnTo>
                  <a:pt x="513" y="230"/>
                </a:lnTo>
                <a:lnTo>
                  <a:pt x="513" y="230"/>
                </a:lnTo>
                <a:lnTo>
                  <a:pt x="513" y="223"/>
                </a:lnTo>
                <a:lnTo>
                  <a:pt x="513" y="223"/>
                </a:lnTo>
                <a:close/>
                <a:moveTo>
                  <a:pt x="490" y="223"/>
                </a:moveTo>
                <a:lnTo>
                  <a:pt x="485" y="223"/>
                </a:lnTo>
                <a:lnTo>
                  <a:pt x="480" y="221"/>
                </a:lnTo>
                <a:lnTo>
                  <a:pt x="473" y="221"/>
                </a:lnTo>
                <a:lnTo>
                  <a:pt x="473" y="230"/>
                </a:lnTo>
                <a:lnTo>
                  <a:pt x="480" y="230"/>
                </a:lnTo>
                <a:lnTo>
                  <a:pt x="485" y="230"/>
                </a:lnTo>
                <a:lnTo>
                  <a:pt x="490" y="230"/>
                </a:lnTo>
                <a:lnTo>
                  <a:pt x="490" y="223"/>
                </a:lnTo>
                <a:lnTo>
                  <a:pt x="490" y="223"/>
                </a:lnTo>
                <a:close/>
                <a:moveTo>
                  <a:pt x="466" y="221"/>
                </a:moveTo>
                <a:lnTo>
                  <a:pt x="464" y="221"/>
                </a:lnTo>
                <a:lnTo>
                  <a:pt x="457" y="221"/>
                </a:lnTo>
                <a:lnTo>
                  <a:pt x="452" y="221"/>
                </a:lnTo>
                <a:lnTo>
                  <a:pt x="450" y="221"/>
                </a:lnTo>
                <a:lnTo>
                  <a:pt x="450" y="228"/>
                </a:lnTo>
                <a:lnTo>
                  <a:pt x="452" y="228"/>
                </a:lnTo>
                <a:lnTo>
                  <a:pt x="457" y="228"/>
                </a:lnTo>
                <a:lnTo>
                  <a:pt x="461" y="228"/>
                </a:lnTo>
                <a:lnTo>
                  <a:pt x="466" y="228"/>
                </a:lnTo>
                <a:lnTo>
                  <a:pt x="466" y="221"/>
                </a:lnTo>
                <a:lnTo>
                  <a:pt x="466" y="221"/>
                </a:lnTo>
                <a:close/>
                <a:moveTo>
                  <a:pt x="443" y="221"/>
                </a:moveTo>
                <a:lnTo>
                  <a:pt x="440" y="221"/>
                </a:lnTo>
                <a:lnTo>
                  <a:pt x="435" y="218"/>
                </a:lnTo>
                <a:lnTo>
                  <a:pt x="431" y="218"/>
                </a:lnTo>
                <a:lnTo>
                  <a:pt x="426" y="218"/>
                </a:lnTo>
                <a:lnTo>
                  <a:pt x="426" y="225"/>
                </a:lnTo>
                <a:lnTo>
                  <a:pt x="428" y="228"/>
                </a:lnTo>
                <a:lnTo>
                  <a:pt x="435" y="228"/>
                </a:lnTo>
                <a:lnTo>
                  <a:pt x="440" y="228"/>
                </a:lnTo>
                <a:lnTo>
                  <a:pt x="443" y="228"/>
                </a:lnTo>
                <a:lnTo>
                  <a:pt x="443" y="221"/>
                </a:lnTo>
                <a:lnTo>
                  <a:pt x="443" y="221"/>
                </a:lnTo>
                <a:close/>
                <a:moveTo>
                  <a:pt x="419" y="218"/>
                </a:moveTo>
                <a:lnTo>
                  <a:pt x="414" y="218"/>
                </a:lnTo>
                <a:lnTo>
                  <a:pt x="407" y="218"/>
                </a:lnTo>
                <a:lnTo>
                  <a:pt x="402" y="216"/>
                </a:lnTo>
                <a:lnTo>
                  <a:pt x="402" y="225"/>
                </a:lnTo>
                <a:lnTo>
                  <a:pt x="407" y="225"/>
                </a:lnTo>
                <a:lnTo>
                  <a:pt x="412" y="225"/>
                </a:lnTo>
                <a:lnTo>
                  <a:pt x="419" y="225"/>
                </a:lnTo>
                <a:lnTo>
                  <a:pt x="419" y="218"/>
                </a:lnTo>
                <a:lnTo>
                  <a:pt x="419" y="218"/>
                </a:lnTo>
                <a:close/>
                <a:moveTo>
                  <a:pt x="395" y="216"/>
                </a:moveTo>
                <a:lnTo>
                  <a:pt x="390" y="216"/>
                </a:lnTo>
                <a:lnTo>
                  <a:pt x="386" y="216"/>
                </a:lnTo>
                <a:lnTo>
                  <a:pt x="381" y="216"/>
                </a:lnTo>
                <a:lnTo>
                  <a:pt x="379" y="214"/>
                </a:lnTo>
                <a:lnTo>
                  <a:pt x="379" y="223"/>
                </a:lnTo>
                <a:lnTo>
                  <a:pt x="379" y="223"/>
                </a:lnTo>
                <a:lnTo>
                  <a:pt x="386" y="223"/>
                </a:lnTo>
                <a:lnTo>
                  <a:pt x="390" y="223"/>
                </a:lnTo>
                <a:lnTo>
                  <a:pt x="393" y="223"/>
                </a:lnTo>
                <a:lnTo>
                  <a:pt x="395" y="216"/>
                </a:lnTo>
                <a:lnTo>
                  <a:pt x="395" y="216"/>
                </a:lnTo>
                <a:close/>
                <a:moveTo>
                  <a:pt x="369" y="214"/>
                </a:moveTo>
                <a:lnTo>
                  <a:pt x="369" y="214"/>
                </a:lnTo>
                <a:lnTo>
                  <a:pt x="364" y="214"/>
                </a:lnTo>
                <a:lnTo>
                  <a:pt x="360" y="214"/>
                </a:lnTo>
                <a:lnTo>
                  <a:pt x="355" y="211"/>
                </a:lnTo>
                <a:lnTo>
                  <a:pt x="353" y="221"/>
                </a:lnTo>
                <a:lnTo>
                  <a:pt x="357" y="221"/>
                </a:lnTo>
                <a:lnTo>
                  <a:pt x="364" y="221"/>
                </a:lnTo>
                <a:lnTo>
                  <a:pt x="369" y="221"/>
                </a:lnTo>
                <a:lnTo>
                  <a:pt x="369" y="221"/>
                </a:lnTo>
                <a:lnTo>
                  <a:pt x="369" y="214"/>
                </a:lnTo>
                <a:lnTo>
                  <a:pt x="369" y="214"/>
                </a:lnTo>
                <a:close/>
                <a:moveTo>
                  <a:pt x="346" y="211"/>
                </a:moveTo>
                <a:lnTo>
                  <a:pt x="343" y="211"/>
                </a:lnTo>
                <a:lnTo>
                  <a:pt x="338" y="211"/>
                </a:lnTo>
                <a:lnTo>
                  <a:pt x="334" y="209"/>
                </a:lnTo>
                <a:lnTo>
                  <a:pt x="331" y="209"/>
                </a:lnTo>
                <a:lnTo>
                  <a:pt x="329" y="216"/>
                </a:lnTo>
                <a:lnTo>
                  <a:pt x="331" y="218"/>
                </a:lnTo>
                <a:lnTo>
                  <a:pt x="338" y="218"/>
                </a:lnTo>
                <a:lnTo>
                  <a:pt x="343" y="218"/>
                </a:lnTo>
                <a:lnTo>
                  <a:pt x="346" y="218"/>
                </a:lnTo>
                <a:lnTo>
                  <a:pt x="346" y="211"/>
                </a:lnTo>
                <a:lnTo>
                  <a:pt x="346" y="211"/>
                </a:lnTo>
                <a:close/>
                <a:moveTo>
                  <a:pt x="322" y="209"/>
                </a:moveTo>
                <a:lnTo>
                  <a:pt x="317" y="206"/>
                </a:lnTo>
                <a:lnTo>
                  <a:pt x="312" y="206"/>
                </a:lnTo>
                <a:lnTo>
                  <a:pt x="308" y="206"/>
                </a:lnTo>
                <a:lnTo>
                  <a:pt x="308" y="206"/>
                </a:lnTo>
                <a:lnTo>
                  <a:pt x="305" y="214"/>
                </a:lnTo>
                <a:lnTo>
                  <a:pt x="305" y="214"/>
                </a:lnTo>
                <a:lnTo>
                  <a:pt x="312" y="214"/>
                </a:lnTo>
                <a:lnTo>
                  <a:pt x="317" y="216"/>
                </a:lnTo>
                <a:lnTo>
                  <a:pt x="322" y="216"/>
                </a:lnTo>
                <a:lnTo>
                  <a:pt x="322" y="209"/>
                </a:lnTo>
                <a:lnTo>
                  <a:pt x="322" y="209"/>
                </a:lnTo>
                <a:close/>
                <a:moveTo>
                  <a:pt x="298" y="204"/>
                </a:moveTo>
                <a:lnTo>
                  <a:pt x="298" y="204"/>
                </a:lnTo>
                <a:lnTo>
                  <a:pt x="294" y="202"/>
                </a:lnTo>
                <a:lnTo>
                  <a:pt x="286" y="202"/>
                </a:lnTo>
                <a:lnTo>
                  <a:pt x="284" y="202"/>
                </a:lnTo>
                <a:lnTo>
                  <a:pt x="282" y="209"/>
                </a:lnTo>
                <a:lnTo>
                  <a:pt x="286" y="209"/>
                </a:lnTo>
                <a:lnTo>
                  <a:pt x="291" y="211"/>
                </a:lnTo>
                <a:lnTo>
                  <a:pt x="296" y="211"/>
                </a:lnTo>
                <a:lnTo>
                  <a:pt x="298" y="211"/>
                </a:lnTo>
                <a:lnTo>
                  <a:pt x="298" y="204"/>
                </a:lnTo>
                <a:lnTo>
                  <a:pt x="298" y="204"/>
                </a:lnTo>
                <a:close/>
                <a:moveTo>
                  <a:pt x="275" y="199"/>
                </a:moveTo>
                <a:lnTo>
                  <a:pt x="272" y="199"/>
                </a:lnTo>
                <a:lnTo>
                  <a:pt x="267" y="197"/>
                </a:lnTo>
                <a:lnTo>
                  <a:pt x="263" y="197"/>
                </a:lnTo>
                <a:lnTo>
                  <a:pt x="260" y="197"/>
                </a:lnTo>
                <a:lnTo>
                  <a:pt x="258" y="204"/>
                </a:lnTo>
                <a:lnTo>
                  <a:pt x="260" y="204"/>
                </a:lnTo>
                <a:lnTo>
                  <a:pt x="265" y="206"/>
                </a:lnTo>
                <a:lnTo>
                  <a:pt x="272" y="206"/>
                </a:lnTo>
                <a:lnTo>
                  <a:pt x="275" y="206"/>
                </a:lnTo>
                <a:lnTo>
                  <a:pt x="275" y="199"/>
                </a:lnTo>
                <a:lnTo>
                  <a:pt x="275" y="199"/>
                </a:lnTo>
                <a:close/>
                <a:moveTo>
                  <a:pt x="251" y="195"/>
                </a:moveTo>
                <a:lnTo>
                  <a:pt x="249" y="195"/>
                </a:lnTo>
                <a:lnTo>
                  <a:pt x="244" y="192"/>
                </a:lnTo>
                <a:lnTo>
                  <a:pt x="239" y="192"/>
                </a:lnTo>
                <a:lnTo>
                  <a:pt x="237" y="190"/>
                </a:lnTo>
                <a:lnTo>
                  <a:pt x="234" y="197"/>
                </a:lnTo>
                <a:lnTo>
                  <a:pt x="237" y="199"/>
                </a:lnTo>
                <a:lnTo>
                  <a:pt x="241" y="199"/>
                </a:lnTo>
                <a:lnTo>
                  <a:pt x="246" y="202"/>
                </a:lnTo>
                <a:lnTo>
                  <a:pt x="251" y="202"/>
                </a:lnTo>
                <a:lnTo>
                  <a:pt x="251" y="195"/>
                </a:lnTo>
                <a:lnTo>
                  <a:pt x="251" y="195"/>
                </a:lnTo>
                <a:close/>
                <a:moveTo>
                  <a:pt x="230" y="187"/>
                </a:moveTo>
                <a:lnTo>
                  <a:pt x="225" y="187"/>
                </a:lnTo>
                <a:lnTo>
                  <a:pt x="220" y="185"/>
                </a:lnTo>
                <a:lnTo>
                  <a:pt x="215" y="185"/>
                </a:lnTo>
                <a:lnTo>
                  <a:pt x="213" y="183"/>
                </a:lnTo>
                <a:lnTo>
                  <a:pt x="211" y="192"/>
                </a:lnTo>
                <a:lnTo>
                  <a:pt x="213" y="192"/>
                </a:lnTo>
                <a:lnTo>
                  <a:pt x="218" y="192"/>
                </a:lnTo>
                <a:lnTo>
                  <a:pt x="223" y="195"/>
                </a:lnTo>
                <a:lnTo>
                  <a:pt x="227" y="195"/>
                </a:lnTo>
                <a:lnTo>
                  <a:pt x="230" y="187"/>
                </a:lnTo>
                <a:lnTo>
                  <a:pt x="230" y="187"/>
                </a:lnTo>
                <a:close/>
                <a:moveTo>
                  <a:pt x="206" y="180"/>
                </a:moveTo>
                <a:lnTo>
                  <a:pt x="204" y="180"/>
                </a:lnTo>
                <a:lnTo>
                  <a:pt x="199" y="178"/>
                </a:lnTo>
                <a:lnTo>
                  <a:pt x="194" y="178"/>
                </a:lnTo>
                <a:lnTo>
                  <a:pt x="192" y="176"/>
                </a:lnTo>
                <a:lnTo>
                  <a:pt x="187" y="183"/>
                </a:lnTo>
                <a:lnTo>
                  <a:pt x="192" y="185"/>
                </a:lnTo>
                <a:lnTo>
                  <a:pt x="197" y="185"/>
                </a:lnTo>
                <a:lnTo>
                  <a:pt x="201" y="187"/>
                </a:lnTo>
                <a:lnTo>
                  <a:pt x="204" y="187"/>
                </a:lnTo>
                <a:lnTo>
                  <a:pt x="206" y="180"/>
                </a:lnTo>
                <a:lnTo>
                  <a:pt x="206" y="180"/>
                </a:lnTo>
                <a:close/>
                <a:moveTo>
                  <a:pt x="182" y="173"/>
                </a:moveTo>
                <a:lnTo>
                  <a:pt x="182" y="171"/>
                </a:lnTo>
                <a:lnTo>
                  <a:pt x="178" y="171"/>
                </a:lnTo>
                <a:lnTo>
                  <a:pt x="173" y="168"/>
                </a:lnTo>
                <a:lnTo>
                  <a:pt x="168" y="166"/>
                </a:lnTo>
                <a:lnTo>
                  <a:pt x="166" y="173"/>
                </a:lnTo>
                <a:lnTo>
                  <a:pt x="170" y="176"/>
                </a:lnTo>
                <a:lnTo>
                  <a:pt x="173" y="178"/>
                </a:lnTo>
                <a:lnTo>
                  <a:pt x="178" y="180"/>
                </a:lnTo>
                <a:lnTo>
                  <a:pt x="180" y="180"/>
                </a:lnTo>
                <a:lnTo>
                  <a:pt x="182" y="173"/>
                </a:lnTo>
                <a:lnTo>
                  <a:pt x="182" y="173"/>
                </a:lnTo>
                <a:close/>
                <a:moveTo>
                  <a:pt x="161" y="164"/>
                </a:moveTo>
                <a:lnTo>
                  <a:pt x="161" y="164"/>
                </a:lnTo>
                <a:lnTo>
                  <a:pt x="156" y="161"/>
                </a:lnTo>
                <a:lnTo>
                  <a:pt x="152" y="159"/>
                </a:lnTo>
                <a:lnTo>
                  <a:pt x="149" y="157"/>
                </a:lnTo>
                <a:lnTo>
                  <a:pt x="147" y="157"/>
                </a:lnTo>
                <a:lnTo>
                  <a:pt x="144" y="164"/>
                </a:lnTo>
                <a:lnTo>
                  <a:pt x="144" y="164"/>
                </a:lnTo>
                <a:lnTo>
                  <a:pt x="149" y="166"/>
                </a:lnTo>
                <a:lnTo>
                  <a:pt x="154" y="168"/>
                </a:lnTo>
                <a:lnTo>
                  <a:pt x="156" y="171"/>
                </a:lnTo>
                <a:lnTo>
                  <a:pt x="159" y="171"/>
                </a:lnTo>
                <a:lnTo>
                  <a:pt x="161" y="164"/>
                </a:lnTo>
                <a:lnTo>
                  <a:pt x="161" y="164"/>
                </a:lnTo>
                <a:close/>
                <a:moveTo>
                  <a:pt x="140" y="152"/>
                </a:moveTo>
                <a:lnTo>
                  <a:pt x="137" y="149"/>
                </a:lnTo>
                <a:lnTo>
                  <a:pt x="133" y="149"/>
                </a:lnTo>
                <a:lnTo>
                  <a:pt x="128" y="147"/>
                </a:lnTo>
                <a:lnTo>
                  <a:pt x="126" y="145"/>
                </a:lnTo>
                <a:lnTo>
                  <a:pt x="123" y="152"/>
                </a:lnTo>
                <a:lnTo>
                  <a:pt x="126" y="152"/>
                </a:lnTo>
                <a:lnTo>
                  <a:pt x="128" y="154"/>
                </a:lnTo>
                <a:lnTo>
                  <a:pt x="133" y="157"/>
                </a:lnTo>
                <a:lnTo>
                  <a:pt x="137" y="159"/>
                </a:lnTo>
                <a:lnTo>
                  <a:pt x="140" y="152"/>
                </a:lnTo>
                <a:lnTo>
                  <a:pt x="140" y="152"/>
                </a:lnTo>
                <a:close/>
                <a:moveTo>
                  <a:pt x="121" y="140"/>
                </a:moveTo>
                <a:lnTo>
                  <a:pt x="118" y="140"/>
                </a:lnTo>
                <a:lnTo>
                  <a:pt x="114" y="138"/>
                </a:lnTo>
                <a:lnTo>
                  <a:pt x="111" y="135"/>
                </a:lnTo>
                <a:lnTo>
                  <a:pt x="107" y="133"/>
                </a:lnTo>
                <a:lnTo>
                  <a:pt x="107" y="130"/>
                </a:lnTo>
                <a:lnTo>
                  <a:pt x="102" y="138"/>
                </a:lnTo>
                <a:lnTo>
                  <a:pt x="102" y="138"/>
                </a:lnTo>
                <a:lnTo>
                  <a:pt x="107" y="140"/>
                </a:lnTo>
                <a:lnTo>
                  <a:pt x="109" y="142"/>
                </a:lnTo>
                <a:lnTo>
                  <a:pt x="114" y="145"/>
                </a:lnTo>
                <a:lnTo>
                  <a:pt x="116" y="147"/>
                </a:lnTo>
                <a:lnTo>
                  <a:pt x="121" y="140"/>
                </a:lnTo>
                <a:lnTo>
                  <a:pt x="121" y="140"/>
                </a:lnTo>
                <a:close/>
                <a:moveTo>
                  <a:pt x="100" y="126"/>
                </a:moveTo>
                <a:lnTo>
                  <a:pt x="100" y="126"/>
                </a:lnTo>
                <a:lnTo>
                  <a:pt x="97" y="123"/>
                </a:lnTo>
                <a:lnTo>
                  <a:pt x="92" y="121"/>
                </a:lnTo>
                <a:lnTo>
                  <a:pt x="90" y="119"/>
                </a:lnTo>
                <a:lnTo>
                  <a:pt x="88" y="116"/>
                </a:lnTo>
                <a:lnTo>
                  <a:pt x="83" y="123"/>
                </a:lnTo>
                <a:lnTo>
                  <a:pt x="85" y="126"/>
                </a:lnTo>
                <a:lnTo>
                  <a:pt x="88" y="128"/>
                </a:lnTo>
                <a:lnTo>
                  <a:pt x="92" y="130"/>
                </a:lnTo>
                <a:lnTo>
                  <a:pt x="95" y="133"/>
                </a:lnTo>
                <a:lnTo>
                  <a:pt x="95" y="133"/>
                </a:lnTo>
                <a:lnTo>
                  <a:pt x="100" y="126"/>
                </a:lnTo>
                <a:lnTo>
                  <a:pt x="100" y="126"/>
                </a:lnTo>
                <a:close/>
                <a:moveTo>
                  <a:pt x="83" y="111"/>
                </a:moveTo>
                <a:lnTo>
                  <a:pt x="81" y="109"/>
                </a:lnTo>
                <a:lnTo>
                  <a:pt x="78" y="107"/>
                </a:lnTo>
                <a:lnTo>
                  <a:pt x="74" y="104"/>
                </a:lnTo>
                <a:lnTo>
                  <a:pt x="71" y="102"/>
                </a:lnTo>
                <a:lnTo>
                  <a:pt x="71" y="100"/>
                </a:lnTo>
                <a:lnTo>
                  <a:pt x="64" y="107"/>
                </a:lnTo>
                <a:lnTo>
                  <a:pt x="66" y="107"/>
                </a:lnTo>
                <a:lnTo>
                  <a:pt x="69" y="109"/>
                </a:lnTo>
                <a:lnTo>
                  <a:pt x="71" y="114"/>
                </a:lnTo>
                <a:lnTo>
                  <a:pt x="76" y="116"/>
                </a:lnTo>
                <a:lnTo>
                  <a:pt x="76" y="119"/>
                </a:lnTo>
                <a:lnTo>
                  <a:pt x="83" y="111"/>
                </a:lnTo>
                <a:lnTo>
                  <a:pt x="83" y="111"/>
                </a:lnTo>
                <a:close/>
                <a:moveTo>
                  <a:pt x="66" y="95"/>
                </a:moveTo>
                <a:lnTo>
                  <a:pt x="64" y="95"/>
                </a:lnTo>
                <a:lnTo>
                  <a:pt x="62" y="93"/>
                </a:lnTo>
                <a:lnTo>
                  <a:pt x="59" y="88"/>
                </a:lnTo>
                <a:lnTo>
                  <a:pt x="57" y="85"/>
                </a:lnTo>
                <a:lnTo>
                  <a:pt x="55" y="83"/>
                </a:lnTo>
                <a:lnTo>
                  <a:pt x="50" y="88"/>
                </a:lnTo>
                <a:lnTo>
                  <a:pt x="50" y="90"/>
                </a:lnTo>
                <a:lnTo>
                  <a:pt x="52" y="93"/>
                </a:lnTo>
                <a:lnTo>
                  <a:pt x="57" y="97"/>
                </a:lnTo>
                <a:lnTo>
                  <a:pt x="59" y="100"/>
                </a:lnTo>
                <a:lnTo>
                  <a:pt x="59" y="100"/>
                </a:lnTo>
                <a:lnTo>
                  <a:pt x="66" y="95"/>
                </a:lnTo>
                <a:lnTo>
                  <a:pt x="66" y="95"/>
                </a:lnTo>
                <a:close/>
                <a:moveTo>
                  <a:pt x="50" y="76"/>
                </a:moveTo>
                <a:lnTo>
                  <a:pt x="47" y="74"/>
                </a:lnTo>
                <a:lnTo>
                  <a:pt x="45" y="71"/>
                </a:lnTo>
                <a:lnTo>
                  <a:pt x="43" y="66"/>
                </a:lnTo>
                <a:lnTo>
                  <a:pt x="40" y="64"/>
                </a:lnTo>
                <a:lnTo>
                  <a:pt x="33" y="69"/>
                </a:lnTo>
                <a:lnTo>
                  <a:pt x="36" y="71"/>
                </a:lnTo>
                <a:lnTo>
                  <a:pt x="40" y="76"/>
                </a:lnTo>
                <a:lnTo>
                  <a:pt x="43" y="78"/>
                </a:lnTo>
                <a:lnTo>
                  <a:pt x="43" y="81"/>
                </a:lnTo>
                <a:lnTo>
                  <a:pt x="50" y="76"/>
                </a:lnTo>
                <a:lnTo>
                  <a:pt x="50" y="76"/>
                </a:lnTo>
                <a:close/>
                <a:moveTo>
                  <a:pt x="36" y="57"/>
                </a:moveTo>
                <a:lnTo>
                  <a:pt x="36" y="57"/>
                </a:lnTo>
                <a:lnTo>
                  <a:pt x="33" y="52"/>
                </a:lnTo>
                <a:lnTo>
                  <a:pt x="31" y="47"/>
                </a:lnTo>
                <a:lnTo>
                  <a:pt x="29" y="45"/>
                </a:lnTo>
                <a:lnTo>
                  <a:pt x="29" y="45"/>
                </a:lnTo>
                <a:lnTo>
                  <a:pt x="21" y="47"/>
                </a:lnTo>
                <a:lnTo>
                  <a:pt x="21" y="47"/>
                </a:lnTo>
                <a:lnTo>
                  <a:pt x="24" y="52"/>
                </a:lnTo>
                <a:lnTo>
                  <a:pt x="26" y="57"/>
                </a:lnTo>
                <a:lnTo>
                  <a:pt x="29" y="59"/>
                </a:lnTo>
                <a:lnTo>
                  <a:pt x="31" y="62"/>
                </a:lnTo>
                <a:lnTo>
                  <a:pt x="36" y="57"/>
                </a:lnTo>
                <a:lnTo>
                  <a:pt x="36" y="57"/>
                </a:lnTo>
                <a:close/>
                <a:moveTo>
                  <a:pt x="24" y="38"/>
                </a:moveTo>
                <a:lnTo>
                  <a:pt x="24" y="36"/>
                </a:lnTo>
                <a:lnTo>
                  <a:pt x="21" y="33"/>
                </a:lnTo>
                <a:lnTo>
                  <a:pt x="19" y="28"/>
                </a:lnTo>
                <a:lnTo>
                  <a:pt x="19" y="24"/>
                </a:lnTo>
                <a:lnTo>
                  <a:pt x="17" y="24"/>
                </a:lnTo>
                <a:lnTo>
                  <a:pt x="10" y="26"/>
                </a:lnTo>
                <a:lnTo>
                  <a:pt x="10" y="26"/>
                </a:lnTo>
                <a:lnTo>
                  <a:pt x="12" y="31"/>
                </a:lnTo>
                <a:lnTo>
                  <a:pt x="14" y="36"/>
                </a:lnTo>
                <a:lnTo>
                  <a:pt x="17" y="40"/>
                </a:lnTo>
                <a:lnTo>
                  <a:pt x="17" y="40"/>
                </a:lnTo>
                <a:lnTo>
                  <a:pt x="24" y="3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5"/>
          <p:cNvSpPr>
            <a:spLocks noEditPoints="1"/>
          </p:cNvSpPr>
          <p:nvPr/>
        </p:nvSpPr>
        <p:spPr bwMode="auto">
          <a:xfrm>
            <a:off x="3500438" y="3860800"/>
            <a:ext cx="827088" cy="1096963"/>
          </a:xfrm>
          <a:custGeom>
            <a:avLst/>
            <a:gdLst>
              <a:gd name="T0" fmla="*/ 5 w 445"/>
              <a:gd name="T1" fmla="*/ 14 h 590"/>
              <a:gd name="T2" fmla="*/ 409 w 445"/>
              <a:gd name="T3" fmla="*/ 581 h 590"/>
              <a:gd name="T4" fmla="*/ 414 w 445"/>
              <a:gd name="T5" fmla="*/ 569 h 590"/>
              <a:gd name="T6" fmla="*/ 402 w 445"/>
              <a:gd name="T7" fmla="*/ 576 h 590"/>
              <a:gd name="T8" fmla="*/ 421 w 445"/>
              <a:gd name="T9" fmla="*/ 552 h 590"/>
              <a:gd name="T10" fmla="*/ 414 w 445"/>
              <a:gd name="T11" fmla="*/ 550 h 590"/>
              <a:gd name="T12" fmla="*/ 428 w 445"/>
              <a:gd name="T13" fmla="*/ 534 h 590"/>
              <a:gd name="T14" fmla="*/ 423 w 445"/>
              <a:gd name="T15" fmla="*/ 524 h 590"/>
              <a:gd name="T16" fmla="*/ 435 w 445"/>
              <a:gd name="T17" fmla="*/ 512 h 590"/>
              <a:gd name="T18" fmla="*/ 430 w 445"/>
              <a:gd name="T19" fmla="*/ 500 h 590"/>
              <a:gd name="T20" fmla="*/ 440 w 445"/>
              <a:gd name="T21" fmla="*/ 491 h 590"/>
              <a:gd name="T22" fmla="*/ 435 w 445"/>
              <a:gd name="T23" fmla="*/ 477 h 590"/>
              <a:gd name="T24" fmla="*/ 440 w 445"/>
              <a:gd name="T25" fmla="*/ 491 h 590"/>
              <a:gd name="T26" fmla="*/ 445 w 445"/>
              <a:gd name="T27" fmla="*/ 450 h 590"/>
              <a:gd name="T28" fmla="*/ 435 w 445"/>
              <a:gd name="T29" fmla="*/ 467 h 590"/>
              <a:gd name="T30" fmla="*/ 445 w 445"/>
              <a:gd name="T31" fmla="*/ 427 h 590"/>
              <a:gd name="T32" fmla="*/ 437 w 445"/>
              <a:gd name="T33" fmla="*/ 443 h 590"/>
              <a:gd name="T34" fmla="*/ 440 w 445"/>
              <a:gd name="T35" fmla="*/ 403 h 590"/>
              <a:gd name="T36" fmla="*/ 435 w 445"/>
              <a:gd name="T37" fmla="*/ 420 h 590"/>
              <a:gd name="T38" fmla="*/ 430 w 445"/>
              <a:gd name="T39" fmla="*/ 379 h 590"/>
              <a:gd name="T40" fmla="*/ 437 w 445"/>
              <a:gd name="T41" fmla="*/ 396 h 590"/>
              <a:gd name="T42" fmla="*/ 421 w 445"/>
              <a:gd name="T43" fmla="*/ 358 h 590"/>
              <a:gd name="T44" fmla="*/ 421 w 445"/>
              <a:gd name="T45" fmla="*/ 375 h 590"/>
              <a:gd name="T46" fmla="*/ 409 w 445"/>
              <a:gd name="T47" fmla="*/ 341 h 590"/>
              <a:gd name="T48" fmla="*/ 407 w 445"/>
              <a:gd name="T49" fmla="*/ 351 h 590"/>
              <a:gd name="T50" fmla="*/ 397 w 445"/>
              <a:gd name="T51" fmla="*/ 327 h 590"/>
              <a:gd name="T52" fmla="*/ 388 w 445"/>
              <a:gd name="T53" fmla="*/ 329 h 590"/>
              <a:gd name="T54" fmla="*/ 383 w 445"/>
              <a:gd name="T55" fmla="*/ 313 h 590"/>
              <a:gd name="T56" fmla="*/ 369 w 445"/>
              <a:gd name="T57" fmla="*/ 310 h 590"/>
              <a:gd name="T58" fmla="*/ 385 w 445"/>
              <a:gd name="T59" fmla="*/ 313 h 590"/>
              <a:gd name="T60" fmla="*/ 355 w 445"/>
              <a:gd name="T61" fmla="*/ 289 h 590"/>
              <a:gd name="T62" fmla="*/ 359 w 445"/>
              <a:gd name="T63" fmla="*/ 303 h 590"/>
              <a:gd name="T64" fmla="*/ 338 w 445"/>
              <a:gd name="T65" fmla="*/ 277 h 590"/>
              <a:gd name="T66" fmla="*/ 336 w 445"/>
              <a:gd name="T67" fmla="*/ 287 h 590"/>
              <a:gd name="T68" fmla="*/ 319 w 445"/>
              <a:gd name="T69" fmla="*/ 265 h 590"/>
              <a:gd name="T70" fmla="*/ 314 w 445"/>
              <a:gd name="T71" fmla="*/ 273 h 590"/>
              <a:gd name="T72" fmla="*/ 300 w 445"/>
              <a:gd name="T73" fmla="*/ 254 h 590"/>
              <a:gd name="T74" fmla="*/ 293 w 445"/>
              <a:gd name="T75" fmla="*/ 261 h 590"/>
              <a:gd name="T76" fmla="*/ 279 w 445"/>
              <a:gd name="T77" fmla="*/ 242 h 590"/>
              <a:gd name="T78" fmla="*/ 274 w 445"/>
              <a:gd name="T79" fmla="*/ 249 h 590"/>
              <a:gd name="T80" fmla="*/ 251 w 445"/>
              <a:gd name="T81" fmla="*/ 235 h 590"/>
              <a:gd name="T82" fmla="*/ 243 w 445"/>
              <a:gd name="T83" fmla="*/ 220 h 590"/>
              <a:gd name="T84" fmla="*/ 236 w 445"/>
              <a:gd name="T85" fmla="*/ 225 h 590"/>
              <a:gd name="T86" fmla="*/ 210 w 445"/>
              <a:gd name="T87" fmla="*/ 199 h 590"/>
              <a:gd name="T88" fmla="*/ 201 w 445"/>
              <a:gd name="T89" fmla="*/ 192 h 590"/>
              <a:gd name="T90" fmla="*/ 196 w 445"/>
              <a:gd name="T91" fmla="*/ 197 h 590"/>
              <a:gd name="T92" fmla="*/ 173 w 445"/>
              <a:gd name="T93" fmla="*/ 171 h 590"/>
              <a:gd name="T94" fmla="*/ 163 w 445"/>
              <a:gd name="T95" fmla="*/ 163 h 590"/>
              <a:gd name="T96" fmla="*/ 156 w 445"/>
              <a:gd name="T97" fmla="*/ 168 h 590"/>
              <a:gd name="T98" fmla="*/ 135 w 445"/>
              <a:gd name="T99" fmla="*/ 140 h 590"/>
              <a:gd name="T100" fmla="*/ 125 w 445"/>
              <a:gd name="T101" fmla="*/ 133 h 590"/>
              <a:gd name="T102" fmla="*/ 120 w 445"/>
              <a:gd name="T103" fmla="*/ 137 h 590"/>
              <a:gd name="T104" fmla="*/ 99 w 445"/>
              <a:gd name="T105" fmla="*/ 109 h 590"/>
              <a:gd name="T106" fmla="*/ 90 w 445"/>
              <a:gd name="T107" fmla="*/ 99 h 590"/>
              <a:gd name="T108" fmla="*/ 85 w 445"/>
              <a:gd name="T109" fmla="*/ 104 h 590"/>
              <a:gd name="T110" fmla="*/ 59 w 445"/>
              <a:gd name="T111" fmla="*/ 78 h 590"/>
              <a:gd name="T112" fmla="*/ 57 w 445"/>
              <a:gd name="T113" fmla="*/ 64 h 590"/>
              <a:gd name="T114" fmla="*/ 54 w 445"/>
              <a:gd name="T115" fmla="*/ 71 h 590"/>
              <a:gd name="T116" fmla="*/ 31 w 445"/>
              <a:gd name="T117" fmla="*/ 45 h 590"/>
              <a:gd name="T118" fmla="*/ 23 w 445"/>
              <a:gd name="T119" fmla="*/ 23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45" h="590">
                <a:moveTo>
                  <a:pt x="14" y="12"/>
                </a:moveTo>
                <a:lnTo>
                  <a:pt x="14" y="12"/>
                </a:lnTo>
                <a:lnTo>
                  <a:pt x="14" y="9"/>
                </a:lnTo>
                <a:lnTo>
                  <a:pt x="12" y="9"/>
                </a:lnTo>
                <a:lnTo>
                  <a:pt x="12" y="9"/>
                </a:lnTo>
                <a:lnTo>
                  <a:pt x="9" y="7"/>
                </a:lnTo>
                <a:lnTo>
                  <a:pt x="9" y="7"/>
                </a:lnTo>
                <a:lnTo>
                  <a:pt x="9" y="4"/>
                </a:lnTo>
                <a:lnTo>
                  <a:pt x="7" y="4"/>
                </a:lnTo>
                <a:lnTo>
                  <a:pt x="7" y="2"/>
                </a:lnTo>
                <a:lnTo>
                  <a:pt x="7" y="2"/>
                </a:lnTo>
                <a:lnTo>
                  <a:pt x="5" y="0"/>
                </a:lnTo>
                <a:lnTo>
                  <a:pt x="0" y="4"/>
                </a:lnTo>
                <a:lnTo>
                  <a:pt x="0" y="7"/>
                </a:lnTo>
                <a:lnTo>
                  <a:pt x="0" y="7"/>
                </a:lnTo>
                <a:lnTo>
                  <a:pt x="2" y="9"/>
                </a:lnTo>
                <a:lnTo>
                  <a:pt x="2" y="9"/>
                </a:lnTo>
                <a:lnTo>
                  <a:pt x="2" y="12"/>
                </a:lnTo>
                <a:lnTo>
                  <a:pt x="5" y="12"/>
                </a:lnTo>
                <a:lnTo>
                  <a:pt x="5" y="14"/>
                </a:lnTo>
                <a:lnTo>
                  <a:pt x="5" y="14"/>
                </a:lnTo>
                <a:lnTo>
                  <a:pt x="7" y="14"/>
                </a:lnTo>
                <a:lnTo>
                  <a:pt x="7" y="16"/>
                </a:lnTo>
                <a:lnTo>
                  <a:pt x="9" y="16"/>
                </a:lnTo>
                <a:lnTo>
                  <a:pt x="14" y="12"/>
                </a:lnTo>
                <a:lnTo>
                  <a:pt x="14" y="12"/>
                </a:lnTo>
                <a:close/>
                <a:moveTo>
                  <a:pt x="402" y="590"/>
                </a:moveTo>
                <a:lnTo>
                  <a:pt x="404" y="590"/>
                </a:lnTo>
                <a:lnTo>
                  <a:pt x="404" y="590"/>
                </a:lnTo>
                <a:lnTo>
                  <a:pt x="404" y="590"/>
                </a:lnTo>
                <a:lnTo>
                  <a:pt x="397" y="586"/>
                </a:lnTo>
                <a:lnTo>
                  <a:pt x="397" y="586"/>
                </a:lnTo>
                <a:lnTo>
                  <a:pt x="397" y="588"/>
                </a:lnTo>
                <a:lnTo>
                  <a:pt x="395" y="588"/>
                </a:lnTo>
                <a:lnTo>
                  <a:pt x="402" y="590"/>
                </a:lnTo>
                <a:lnTo>
                  <a:pt x="402" y="590"/>
                </a:lnTo>
                <a:close/>
                <a:moveTo>
                  <a:pt x="407" y="583"/>
                </a:moveTo>
                <a:lnTo>
                  <a:pt x="407" y="583"/>
                </a:lnTo>
                <a:lnTo>
                  <a:pt x="409" y="581"/>
                </a:lnTo>
                <a:lnTo>
                  <a:pt x="409" y="581"/>
                </a:lnTo>
                <a:lnTo>
                  <a:pt x="409" y="581"/>
                </a:lnTo>
                <a:lnTo>
                  <a:pt x="409" y="579"/>
                </a:lnTo>
                <a:lnTo>
                  <a:pt x="409" y="579"/>
                </a:lnTo>
                <a:lnTo>
                  <a:pt x="409" y="579"/>
                </a:lnTo>
                <a:lnTo>
                  <a:pt x="409" y="579"/>
                </a:lnTo>
                <a:lnTo>
                  <a:pt x="411" y="576"/>
                </a:lnTo>
                <a:lnTo>
                  <a:pt x="411" y="576"/>
                </a:lnTo>
                <a:lnTo>
                  <a:pt x="411" y="576"/>
                </a:lnTo>
                <a:lnTo>
                  <a:pt x="411" y="576"/>
                </a:lnTo>
                <a:lnTo>
                  <a:pt x="411" y="574"/>
                </a:lnTo>
                <a:lnTo>
                  <a:pt x="411" y="574"/>
                </a:lnTo>
                <a:lnTo>
                  <a:pt x="411" y="574"/>
                </a:lnTo>
                <a:lnTo>
                  <a:pt x="414" y="571"/>
                </a:lnTo>
                <a:lnTo>
                  <a:pt x="414" y="571"/>
                </a:lnTo>
                <a:lnTo>
                  <a:pt x="414" y="571"/>
                </a:lnTo>
                <a:lnTo>
                  <a:pt x="414" y="571"/>
                </a:lnTo>
                <a:lnTo>
                  <a:pt x="414" y="569"/>
                </a:lnTo>
                <a:lnTo>
                  <a:pt x="414" y="569"/>
                </a:lnTo>
                <a:lnTo>
                  <a:pt x="414" y="569"/>
                </a:lnTo>
                <a:lnTo>
                  <a:pt x="414" y="569"/>
                </a:lnTo>
                <a:lnTo>
                  <a:pt x="407" y="564"/>
                </a:lnTo>
                <a:lnTo>
                  <a:pt x="407" y="564"/>
                </a:lnTo>
                <a:lnTo>
                  <a:pt x="407" y="567"/>
                </a:lnTo>
                <a:lnTo>
                  <a:pt x="407" y="567"/>
                </a:lnTo>
                <a:lnTo>
                  <a:pt x="407" y="567"/>
                </a:lnTo>
                <a:lnTo>
                  <a:pt x="407" y="567"/>
                </a:lnTo>
                <a:lnTo>
                  <a:pt x="407" y="569"/>
                </a:lnTo>
                <a:lnTo>
                  <a:pt x="404" y="569"/>
                </a:lnTo>
                <a:lnTo>
                  <a:pt x="404" y="569"/>
                </a:lnTo>
                <a:lnTo>
                  <a:pt x="404" y="571"/>
                </a:lnTo>
                <a:lnTo>
                  <a:pt x="404" y="571"/>
                </a:lnTo>
                <a:lnTo>
                  <a:pt x="404" y="571"/>
                </a:lnTo>
                <a:lnTo>
                  <a:pt x="404" y="571"/>
                </a:lnTo>
                <a:lnTo>
                  <a:pt x="404" y="574"/>
                </a:lnTo>
                <a:lnTo>
                  <a:pt x="402" y="574"/>
                </a:lnTo>
                <a:lnTo>
                  <a:pt x="402" y="574"/>
                </a:lnTo>
                <a:lnTo>
                  <a:pt x="402" y="574"/>
                </a:lnTo>
                <a:lnTo>
                  <a:pt x="402" y="576"/>
                </a:lnTo>
                <a:lnTo>
                  <a:pt x="402" y="576"/>
                </a:lnTo>
                <a:lnTo>
                  <a:pt x="402" y="576"/>
                </a:lnTo>
                <a:lnTo>
                  <a:pt x="402" y="579"/>
                </a:lnTo>
                <a:lnTo>
                  <a:pt x="402" y="579"/>
                </a:lnTo>
                <a:lnTo>
                  <a:pt x="400" y="579"/>
                </a:lnTo>
                <a:lnTo>
                  <a:pt x="400" y="579"/>
                </a:lnTo>
                <a:lnTo>
                  <a:pt x="407" y="583"/>
                </a:lnTo>
                <a:lnTo>
                  <a:pt x="407" y="583"/>
                </a:lnTo>
                <a:close/>
                <a:moveTo>
                  <a:pt x="419" y="562"/>
                </a:moveTo>
                <a:lnTo>
                  <a:pt x="419" y="560"/>
                </a:lnTo>
                <a:lnTo>
                  <a:pt x="419" y="560"/>
                </a:lnTo>
                <a:lnTo>
                  <a:pt x="419" y="560"/>
                </a:lnTo>
                <a:lnTo>
                  <a:pt x="419" y="557"/>
                </a:lnTo>
                <a:lnTo>
                  <a:pt x="419" y="557"/>
                </a:lnTo>
                <a:lnTo>
                  <a:pt x="419" y="557"/>
                </a:lnTo>
                <a:lnTo>
                  <a:pt x="421" y="557"/>
                </a:lnTo>
                <a:lnTo>
                  <a:pt x="421" y="555"/>
                </a:lnTo>
                <a:lnTo>
                  <a:pt x="421" y="555"/>
                </a:lnTo>
                <a:lnTo>
                  <a:pt x="421" y="555"/>
                </a:lnTo>
                <a:lnTo>
                  <a:pt x="421" y="552"/>
                </a:lnTo>
                <a:lnTo>
                  <a:pt x="421" y="552"/>
                </a:lnTo>
                <a:lnTo>
                  <a:pt x="421" y="552"/>
                </a:lnTo>
                <a:lnTo>
                  <a:pt x="423" y="550"/>
                </a:lnTo>
                <a:lnTo>
                  <a:pt x="423" y="550"/>
                </a:lnTo>
                <a:lnTo>
                  <a:pt x="423" y="550"/>
                </a:lnTo>
                <a:lnTo>
                  <a:pt x="423" y="548"/>
                </a:lnTo>
                <a:lnTo>
                  <a:pt x="423" y="548"/>
                </a:lnTo>
                <a:lnTo>
                  <a:pt x="423" y="548"/>
                </a:lnTo>
                <a:lnTo>
                  <a:pt x="423" y="545"/>
                </a:lnTo>
                <a:lnTo>
                  <a:pt x="423" y="545"/>
                </a:lnTo>
                <a:lnTo>
                  <a:pt x="416" y="543"/>
                </a:lnTo>
                <a:lnTo>
                  <a:pt x="416" y="543"/>
                </a:lnTo>
                <a:lnTo>
                  <a:pt x="416" y="545"/>
                </a:lnTo>
                <a:lnTo>
                  <a:pt x="416" y="545"/>
                </a:lnTo>
                <a:lnTo>
                  <a:pt x="416" y="545"/>
                </a:lnTo>
                <a:lnTo>
                  <a:pt x="416" y="545"/>
                </a:lnTo>
                <a:lnTo>
                  <a:pt x="416" y="548"/>
                </a:lnTo>
                <a:lnTo>
                  <a:pt x="414" y="548"/>
                </a:lnTo>
                <a:lnTo>
                  <a:pt x="414" y="548"/>
                </a:lnTo>
                <a:lnTo>
                  <a:pt x="414" y="550"/>
                </a:lnTo>
                <a:lnTo>
                  <a:pt x="414" y="550"/>
                </a:lnTo>
                <a:lnTo>
                  <a:pt x="414" y="550"/>
                </a:lnTo>
                <a:lnTo>
                  <a:pt x="414" y="552"/>
                </a:lnTo>
                <a:lnTo>
                  <a:pt x="414" y="552"/>
                </a:lnTo>
                <a:lnTo>
                  <a:pt x="411" y="552"/>
                </a:lnTo>
                <a:lnTo>
                  <a:pt x="411" y="555"/>
                </a:lnTo>
                <a:lnTo>
                  <a:pt x="411" y="555"/>
                </a:lnTo>
                <a:lnTo>
                  <a:pt x="411" y="555"/>
                </a:lnTo>
                <a:lnTo>
                  <a:pt x="411" y="555"/>
                </a:lnTo>
                <a:lnTo>
                  <a:pt x="411" y="557"/>
                </a:lnTo>
                <a:lnTo>
                  <a:pt x="411" y="557"/>
                </a:lnTo>
                <a:lnTo>
                  <a:pt x="411" y="557"/>
                </a:lnTo>
                <a:lnTo>
                  <a:pt x="419" y="562"/>
                </a:lnTo>
                <a:lnTo>
                  <a:pt x="419" y="562"/>
                </a:lnTo>
                <a:close/>
                <a:moveTo>
                  <a:pt x="428" y="538"/>
                </a:moveTo>
                <a:lnTo>
                  <a:pt x="428" y="538"/>
                </a:lnTo>
                <a:lnTo>
                  <a:pt x="428" y="536"/>
                </a:lnTo>
                <a:lnTo>
                  <a:pt x="428" y="536"/>
                </a:lnTo>
                <a:lnTo>
                  <a:pt x="428" y="536"/>
                </a:lnTo>
                <a:lnTo>
                  <a:pt x="428" y="534"/>
                </a:lnTo>
                <a:lnTo>
                  <a:pt x="428" y="534"/>
                </a:lnTo>
                <a:lnTo>
                  <a:pt x="428" y="534"/>
                </a:lnTo>
                <a:lnTo>
                  <a:pt x="430" y="531"/>
                </a:lnTo>
                <a:lnTo>
                  <a:pt x="430" y="531"/>
                </a:lnTo>
                <a:lnTo>
                  <a:pt x="430" y="531"/>
                </a:lnTo>
                <a:lnTo>
                  <a:pt x="430" y="529"/>
                </a:lnTo>
                <a:lnTo>
                  <a:pt x="430" y="529"/>
                </a:lnTo>
                <a:lnTo>
                  <a:pt x="430" y="529"/>
                </a:lnTo>
                <a:lnTo>
                  <a:pt x="430" y="526"/>
                </a:lnTo>
                <a:lnTo>
                  <a:pt x="430" y="526"/>
                </a:lnTo>
                <a:lnTo>
                  <a:pt x="430" y="526"/>
                </a:lnTo>
                <a:lnTo>
                  <a:pt x="433" y="524"/>
                </a:lnTo>
                <a:lnTo>
                  <a:pt x="433" y="524"/>
                </a:lnTo>
                <a:lnTo>
                  <a:pt x="433" y="524"/>
                </a:lnTo>
                <a:lnTo>
                  <a:pt x="433" y="524"/>
                </a:lnTo>
                <a:lnTo>
                  <a:pt x="426" y="522"/>
                </a:lnTo>
                <a:lnTo>
                  <a:pt x="426" y="522"/>
                </a:lnTo>
                <a:lnTo>
                  <a:pt x="423" y="522"/>
                </a:lnTo>
                <a:lnTo>
                  <a:pt x="423" y="522"/>
                </a:lnTo>
                <a:lnTo>
                  <a:pt x="423" y="524"/>
                </a:lnTo>
                <a:lnTo>
                  <a:pt x="423" y="524"/>
                </a:lnTo>
                <a:lnTo>
                  <a:pt x="423" y="524"/>
                </a:lnTo>
                <a:lnTo>
                  <a:pt x="423" y="526"/>
                </a:lnTo>
                <a:lnTo>
                  <a:pt x="423" y="526"/>
                </a:lnTo>
                <a:lnTo>
                  <a:pt x="423" y="526"/>
                </a:lnTo>
                <a:lnTo>
                  <a:pt x="423" y="529"/>
                </a:lnTo>
                <a:lnTo>
                  <a:pt x="421" y="529"/>
                </a:lnTo>
                <a:lnTo>
                  <a:pt x="421" y="529"/>
                </a:lnTo>
                <a:lnTo>
                  <a:pt x="421" y="531"/>
                </a:lnTo>
                <a:lnTo>
                  <a:pt x="421" y="531"/>
                </a:lnTo>
                <a:lnTo>
                  <a:pt x="421" y="531"/>
                </a:lnTo>
                <a:lnTo>
                  <a:pt x="421" y="534"/>
                </a:lnTo>
                <a:lnTo>
                  <a:pt x="421" y="534"/>
                </a:lnTo>
                <a:lnTo>
                  <a:pt x="421" y="534"/>
                </a:lnTo>
                <a:lnTo>
                  <a:pt x="419" y="536"/>
                </a:lnTo>
                <a:lnTo>
                  <a:pt x="419" y="536"/>
                </a:lnTo>
                <a:lnTo>
                  <a:pt x="428" y="538"/>
                </a:lnTo>
                <a:lnTo>
                  <a:pt x="428" y="538"/>
                </a:lnTo>
                <a:close/>
                <a:moveTo>
                  <a:pt x="435" y="515"/>
                </a:moveTo>
                <a:lnTo>
                  <a:pt x="435" y="515"/>
                </a:lnTo>
                <a:lnTo>
                  <a:pt x="435" y="515"/>
                </a:lnTo>
                <a:lnTo>
                  <a:pt x="435" y="512"/>
                </a:lnTo>
                <a:lnTo>
                  <a:pt x="435" y="512"/>
                </a:lnTo>
                <a:lnTo>
                  <a:pt x="435" y="512"/>
                </a:lnTo>
                <a:lnTo>
                  <a:pt x="435" y="510"/>
                </a:lnTo>
                <a:lnTo>
                  <a:pt x="435" y="510"/>
                </a:lnTo>
                <a:lnTo>
                  <a:pt x="437" y="510"/>
                </a:lnTo>
                <a:lnTo>
                  <a:pt x="437" y="507"/>
                </a:lnTo>
                <a:lnTo>
                  <a:pt x="437" y="507"/>
                </a:lnTo>
                <a:lnTo>
                  <a:pt x="437" y="507"/>
                </a:lnTo>
                <a:lnTo>
                  <a:pt x="437" y="505"/>
                </a:lnTo>
                <a:lnTo>
                  <a:pt x="437" y="505"/>
                </a:lnTo>
                <a:lnTo>
                  <a:pt x="437" y="505"/>
                </a:lnTo>
                <a:lnTo>
                  <a:pt x="437" y="503"/>
                </a:lnTo>
                <a:lnTo>
                  <a:pt x="437" y="503"/>
                </a:lnTo>
                <a:lnTo>
                  <a:pt x="437" y="500"/>
                </a:lnTo>
                <a:lnTo>
                  <a:pt x="437" y="500"/>
                </a:lnTo>
                <a:lnTo>
                  <a:pt x="440" y="500"/>
                </a:lnTo>
                <a:lnTo>
                  <a:pt x="430" y="498"/>
                </a:lnTo>
                <a:lnTo>
                  <a:pt x="430" y="498"/>
                </a:lnTo>
                <a:lnTo>
                  <a:pt x="430" y="500"/>
                </a:lnTo>
                <a:lnTo>
                  <a:pt x="430" y="500"/>
                </a:lnTo>
                <a:lnTo>
                  <a:pt x="430" y="500"/>
                </a:lnTo>
                <a:lnTo>
                  <a:pt x="430" y="503"/>
                </a:lnTo>
                <a:lnTo>
                  <a:pt x="430" y="503"/>
                </a:lnTo>
                <a:lnTo>
                  <a:pt x="430" y="503"/>
                </a:lnTo>
                <a:lnTo>
                  <a:pt x="430" y="505"/>
                </a:lnTo>
                <a:lnTo>
                  <a:pt x="428" y="505"/>
                </a:lnTo>
                <a:lnTo>
                  <a:pt x="428" y="507"/>
                </a:lnTo>
                <a:lnTo>
                  <a:pt x="428" y="507"/>
                </a:lnTo>
                <a:lnTo>
                  <a:pt x="428" y="507"/>
                </a:lnTo>
                <a:lnTo>
                  <a:pt x="428" y="510"/>
                </a:lnTo>
                <a:lnTo>
                  <a:pt x="428" y="510"/>
                </a:lnTo>
                <a:lnTo>
                  <a:pt x="428" y="510"/>
                </a:lnTo>
                <a:lnTo>
                  <a:pt x="428" y="512"/>
                </a:lnTo>
                <a:lnTo>
                  <a:pt x="428" y="512"/>
                </a:lnTo>
                <a:lnTo>
                  <a:pt x="428" y="512"/>
                </a:lnTo>
                <a:lnTo>
                  <a:pt x="428" y="512"/>
                </a:lnTo>
                <a:lnTo>
                  <a:pt x="435" y="515"/>
                </a:lnTo>
                <a:lnTo>
                  <a:pt x="435" y="515"/>
                </a:lnTo>
                <a:close/>
                <a:moveTo>
                  <a:pt x="440" y="491"/>
                </a:moveTo>
                <a:lnTo>
                  <a:pt x="440" y="491"/>
                </a:lnTo>
                <a:lnTo>
                  <a:pt x="440" y="491"/>
                </a:lnTo>
                <a:lnTo>
                  <a:pt x="440" y="491"/>
                </a:lnTo>
                <a:lnTo>
                  <a:pt x="440" y="488"/>
                </a:lnTo>
                <a:lnTo>
                  <a:pt x="442" y="488"/>
                </a:lnTo>
                <a:lnTo>
                  <a:pt x="442" y="488"/>
                </a:lnTo>
                <a:lnTo>
                  <a:pt x="442" y="486"/>
                </a:lnTo>
                <a:lnTo>
                  <a:pt x="442" y="486"/>
                </a:lnTo>
                <a:lnTo>
                  <a:pt x="442" y="484"/>
                </a:lnTo>
                <a:lnTo>
                  <a:pt x="442" y="484"/>
                </a:lnTo>
                <a:lnTo>
                  <a:pt x="442" y="484"/>
                </a:lnTo>
                <a:lnTo>
                  <a:pt x="442" y="481"/>
                </a:lnTo>
                <a:lnTo>
                  <a:pt x="442" y="481"/>
                </a:lnTo>
                <a:lnTo>
                  <a:pt x="442" y="481"/>
                </a:lnTo>
                <a:lnTo>
                  <a:pt x="442" y="479"/>
                </a:lnTo>
                <a:lnTo>
                  <a:pt x="442" y="479"/>
                </a:lnTo>
                <a:lnTo>
                  <a:pt x="442" y="477"/>
                </a:lnTo>
                <a:lnTo>
                  <a:pt x="442" y="477"/>
                </a:lnTo>
                <a:lnTo>
                  <a:pt x="442" y="477"/>
                </a:lnTo>
                <a:lnTo>
                  <a:pt x="435" y="474"/>
                </a:lnTo>
                <a:lnTo>
                  <a:pt x="435" y="477"/>
                </a:lnTo>
                <a:lnTo>
                  <a:pt x="435" y="477"/>
                </a:lnTo>
                <a:lnTo>
                  <a:pt x="435" y="477"/>
                </a:lnTo>
                <a:lnTo>
                  <a:pt x="435" y="479"/>
                </a:lnTo>
                <a:lnTo>
                  <a:pt x="435" y="479"/>
                </a:lnTo>
                <a:lnTo>
                  <a:pt x="435" y="479"/>
                </a:lnTo>
                <a:lnTo>
                  <a:pt x="435" y="481"/>
                </a:lnTo>
                <a:lnTo>
                  <a:pt x="435" y="481"/>
                </a:lnTo>
                <a:lnTo>
                  <a:pt x="433" y="484"/>
                </a:lnTo>
                <a:lnTo>
                  <a:pt x="433" y="484"/>
                </a:lnTo>
                <a:lnTo>
                  <a:pt x="433" y="484"/>
                </a:lnTo>
                <a:lnTo>
                  <a:pt x="433" y="486"/>
                </a:lnTo>
                <a:lnTo>
                  <a:pt x="433" y="486"/>
                </a:lnTo>
                <a:lnTo>
                  <a:pt x="433" y="486"/>
                </a:lnTo>
                <a:lnTo>
                  <a:pt x="433" y="488"/>
                </a:lnTo>
                <a:lnTo>
                  <a:pt x="433" y="488"/>
                </a:lnTo>
                <a:lnTo>
                  <a:pt x="433" y="488"/>
                </a:lnTo>
                <a:lnTo>
                  <a:pt x="433" y="491"/>
                </a:lnTo>
                <a:lnTo>
                  <a:pt x="433" y="491"/>
                </a:lnTo>
                <a:lnTo>
                  <a:pt x="440" y="491"/>
                </a:lnTo>
                <a:lnTo>
                  <a:pt x="440" y="491"/>
                </a:lnTo>
                <a:close/>
                <a:moveTo>
                  <a:pt x="445" y="467"/>
                </a:moveTo>
                <a:lnTo>
                  <a:pt x="445" y="467"/>
                </a:lnTo>
                <a:lnTo>
                  <a:pt x="445" y="467"/>
                </a:lnTo>
                <a:lnTo>
                  <a:pt x="445" y="465"/>
                </a:lnTo>
                <a:lnTo>
                  <a:pt x="445" y="465"/>
                </a:lnTo>
                <a:lnTo>
                  <a:pt x="445" y="465"/>
                </a:lnTo>
                <a:lnTo>
                  <a:pt x="445" y="462"/>
                </a:lnTo>
                <a:lnTo>
                  <a:pt x="445" y="462"/>
                </a:lnTo>
                <a:lnTo>
                  <a:pt x="445" y="462"/>
                </a:lnTo>
                <a:lnTo>
                  <a:pt x="445" y="460"/>
                </a:lnTo>
                <a:lnTo>
                  <a:pt x="445" y="460"/>
                </a:lnTo>
                <a:lnTo>
                  <a:pt x="445" y="458"/>
                </a:lnTo>
                <a:lnTo>
                  <a:pt x="445" y="458"/>
                </a:lnTo>
                <a:lnTo>
                  <a:pt x="445" y="458"/>
                </a:lnTo>
                <a:lnTo>
                  <a:pt x="445" y="455"/>
                </a:lnTo>
                <a:lnTo>
                  <a:pt x="445" y="455"/>
                </a:lnTo>
                <a:lnTo>
                  <a:pt x="445" y="453"/>
                </a:lnTo>
                <a:lnTo>
                  <a:pt x="445" y="453"/>
                </a:lnTo>
                <a:lnTo>
                  <a:pt x="445" y="453"/>
                </a:lnTo>
                <a:lnTo>
                  <a:pt x="445" y="450"/>
                </a:lnTo>
                <a:lnTo>
                  <a:pt x="437" y="450"/>
                </a:lnTo>
                <a:lnTo>
                  <a:pt x="437" y="453"/>
                </a:lnTo>
                <a:lnTo>
                  <a:pt x="437" y="453"/>
                </a:lnTo>
                <a:lnTo>
                  <a:pt x="437" y="453"/>
                </a:lnTo>
                <a:lnTo>
                  <a:pt x="437" y="455"/>
                </a:lnTo>
                <a:lnTo>
                  <a:pt x="437" y="455"/>
                </a:lnTo>
                <a:lnTo>
                  <a:pt x="437" y="455"/>
                </a:lnTo>
                <a:lnTo>
                  <a:pt x="437" y="458"/>
                </a:lnTo>
                <a:lnTo>
                  <a:pt x="437" y="458"/>
                </a:lnTo>
                <a:lnTo>
                  <a:pt x="437" y="460"/>
                </a:lnTo>
                <a:lnTo>
                  <a:pt x="437" y="460"/>
                </a:lnTo>
                <a:lnTo>
                  <a:pt x="437" y="460"/>
                </a:lnTo>
                <a:lnTo>
                  <a:pt x="437" y="462"/>
                </a:lnTo>
                <a:lnTo>
                  <a:pt x="435" y="462"/>
                </a:lnTo>
                <a:lnTo>
                  <a:pt x="435" y="462"/>
                </a:lnTo>
                <a:lnTo>
                  <a:pt x="435" y="465"/>
                </a:lnTo>
                <a:lnTo>
                  <a:pt x="435" y="465"/>
                </a:lnTo>
                <a:lnTo>
                  <a:pt x="435" y="467"/>
                </a:lnTo>
                <a:lnTo>
                  <a:pt x="435" y="467"/>
                </a:lnTo>
                <a:lnTo>
                  <a:pt x="435" y="467"/>
                </a:lnTo>
                <a:lnTo>
                  <a:pt x="445" y="467"/>
                </a:lnTo>
                <a:lnTo>
                  <a:pt x="445" y="467"/>
                </a:lnTo>
                <a:close/>
                <a:moveTo>
                  <a:pt x="445" y="443"/>
                </a:moveTo>
                <a:lnTo>
                  <a:pt x="445" y="443"/>
                </a:lnTo>
                <a:lnTo>
                  <a:pt x="445" y="441"/>
                </a:lnTo>
                <a:lnTo>
                  <a:pt x="445" y="441"/>
                </a:lnTo>
                <a:lnTo>
                  <a:pt x="445" y="441"/>
                </a:lnTo>
                <a:lnTo>
                  <a:pt x="445" y="439"/>
                </a:lnTo>
                <a:lnTo>
                  <a:pt x="445" y="439"/>
                </a:lnTo>
                <a:lnTo>
                  <a:pt x="445" y="436"/>
                </a:lnTo>
                <a:lnTo>
                  <a:pt x="445" y="436"/>
                </a:lnTo>
                <a:lnTo>
                  <a:pt x="445" y="436"/>
                </a:lnTo>
                <a:lnTo>
                  <a:pt x="445" y="434"/>
                </a:lnTo>
                <a:lnTo>
                  <a:pt x="445" y="434"/>
                </a:lnTo>
                <a:lnTo>
                  <a:pt x="445" y="431"/>
                </a:lnTo>
                <a:lnTo>
                  <a:pt x="445" y="431"/>
                </a:lnTo>
                <a:lnTo>
                  <a:pt x="445" y="431"/>
                </a:lnTo>
                <a:lnTo>
                  <a:pt x="445" y="429"/>
                </a:lnTo>
                <a:lnTo>
                  <a:pt x="445" y="429"/>
                </a:lnTo>
                <a:lnTo>
                  <a:pt x="445" y="427"/>
                </a:lnTo>
                <a:lnTo>
                  <a:pt x="445" y="427"/>
                </a:lnTo>
                <a:lnTo>
                  <a:pt x="435" y="429"/>
                </a:lnTo>
                <a:lnTo>
                  <a:pt x="435" y="429"/>
                </a:lnTo>
                <a:lnTo>
                  <a:pt x="435" y="429"/>
                </a:lnTo>
                <a:lnTo>
                  <a:pt x="435" y="431"/>
                </a:lnTo>
                <a:lnTo>
                  <a:pt x="435" y="431"/>
                </a:lnTo>
                <a:lnTo>
                  <a:pt x="435" y="431"/>
                </a:lnTo>
                <a:lnTo>
                  <a:pt x="435" y="434"/>
                </a:lnTo>
                <a:lnTo>
                  <a:pt x="435" y="434"/>
                </a:lnTo>
                <a:lnTo>
                  <a:pt x="435" y="434"/>
                </a:lnTo>
                <a:lnTo>
                  <a:pt x="437" y="436"/>
                </a:lnTo>
                <a:lnTo>
                  <a:pt x="437" y="436"/>
                </a:lnTo>
                <a:lnTo>
                  <a:pt x="437" y="439"/>
                </a:lnTo>
                <a:lnTo>
                  <a:pt x="437" y="439"/>
                </a:lnTo>
                <a:lnTo>
                  <a:pt x="437" y="439"/>
                </a:lnTo>
                <a:lnTo>
                  <a:pt x="437" y="441"/>
                </a:lnTo>
                <a:lnTo>
                  <a:pt x="437" y="441"/>
                </a:lnTo>
                <a:lnTo>
                  <a:pt x="437" y="441"/>
                </a:lnTo>
                <a:lnTo>
                  <a:pt x="437" y="443"/>
                </a:lnTo>
                <a:lnTo>
                  <a:pt x="437" y="443"/>
                </a:lnTo>
                <a:lnTo>
                  <a:pt x="445" y="443"/>
                </a:lnTo>
                <a:lnTo>
                  <a:pt x="445" y="443"/>
                </a:lnTo>
                <a:close/>
                <a:moveTo>
                  <a:pt x="442" y="420"/>
                </a:moveTo>
                <a:lnTo>
                  <a:pt x="442" y="417"/>
                </a:lnTo>
                <a:lnTo>
                  <a:pt x="442" y="417"/>
                </a:lnTo>
                <a:lnTo>
                  <a:pt x="442" y="417"/>
                </a:lnTo>
                <a:lnTo>
                  <a:pt x="442" y="415"/>
                </a:lnTo>
                <a:lnTo>
                  <a:pt x="442" y="415"/>
                </a:lnTo>
                <a:lnTo>
                  <a:pt x="442" y="415"/>
                </a:lnTo>
                <a:lnTo>
                  <a:pt x="442" y="413"/>
                </a:lnTo>
                <a:lnTo>
                  <a:pt x="442" y="413"/>
                </a:lnTo>
                <a:lnTo>
                  <a:pt x="442" y="410"/>
                </a:lnTo>
                <a:lnTo>
                  <a:pt x="440" y="410"/>
                </a:lnTo>
                <a:lnTo>
                  <a:pt x="440" y="410"/>
                </a:lnTo>
                <a:lnTo>
                  <a:pt x="440" y="408"/>
                </a:lnTo>
                <a:lnTo>
                  <a:pt x="440" y="408"/>
                </a:lnTo>
                <a:lnTo>
                  <a:pt x="440" y="405"/>
                </a:lnTo>
                <a:lnTo>
                  <a:pt x="440" y="405"/>
                </a:lnTo>
                <a:lnTo>
                  <a:pt x="440" y="405"/>
                </a:lnTo>
                <a:lnTo>
                  <a:pt x="440" y="403"/>
                </a:lnTo>
                <a:lnTo>
                  <a:pt x="440" y="403"/>
                </a:lnTo>
                <a:lnTo>
                  <a:pt x="430" y="405"/>
                </a:lnTo>
                <a:lnTo>
                  <a:pt x="430" y="405"/>
                </a:lnTo>
                <a:lnTo>
                  <a:pt x="433" y="405"/>
                </a:lnTo>
                <a:lnTo>
                  <a:pt x="433" y="408"/>
                </a:lnTo>
                <a:lnTo>
                  <a:pt x="433" y="408"/>
                </a:lnTo>
                <a:lnTo>
                  <a:pt x="433" y="408"/>
                </a:lnTo>
                <a:lnTo>
                  <a:pt x="433" y="410"/>
                </a:lnTo>
                <a:lnTo>
                  <a:pt x="433" y="410"/>
                </a:lnTo>
                <a:lnTo>
                  <a:pt x="433" y="413"/>
                </a:lnTo>
                <a:lnTo>
                  <a:pt x="433" y="413"/>
                </a:lnTo>
                <a:lnTo>
                  <a:pt x="433" y="413"/>
                </a:lnTo>
                <a:lnTo>
                  <a:pt x="433" y="415"/>
                </a:lnTo>
                <a:lnTo>
                  <a:pt x="433" y="415"/>
                </a:lnTo>
                <a:lnTo>
                  <a:pt x="433" y="417"/>
                </a:lnTo>
                <a:lnTo>
                  <a:pt x="435" y="417"/>
                </a:lnTo>
                <a:lnTo>
                  <a:pt x="435" y="417"/>
                </a:lnTo>
                <a:lnTo>
                  <a:pt x="435" y="420"/>
                </a:lnTo>
                <a:lnTo>
                  <a:pt x="435" y="420"/>
                </a:lnTo>
                <a:lnTo>
                  <a:pt x="435" y="420"/>
                </a:lnTo>
                <a:lnTo>
                  <a:pt x="442" y="420"/>
                </a:lnTo>
                <a:lnTo>
                  <a:pt x="442" y="420"/>
                </a:lnTo>
                <a:close/>
                <a:moveTo>
                  <a:pt x="437" y="396"/>
                </a:moveTo>
                <a:lnTo>
                  <a:pt x="437" y="396"/>
                </a:lnTo>
                <a:lnTo>
                  <a:pt x="437" y="394"/>
                </a:lnTo>
                <a:lnTo>
                  <a:pt x="435" y="394"/>
                </a:lnTo>
                <a:lnTo>
                  <a:pt x="435" y="391"/>
                </a:lnTo>
                <a:lnTo>
                  <a:pt x="435" y="391"/>
                </a:lnTo>
                <a:lnTo>
                  <a:pt x="435" y="391"/>
                </a:lnTo>
                <a:lnTo>
                  <a:pt x="435" y="389"/>
                </a:lnTo>
                <a:lnTo>
                  <a:pt x="435" y="389"/>
                </a:lnTo>
                <a:lnTo>
                  <a:pt x="435" y="386"/>
                </a:lnTo>
                <a:lnTo>
                  <a:pt x="435" y="386"/>
                </a:lnTo>
                <a:lnTo>
                  <a:pt x="433" y="386"/>
                </a:lnTo>
                <a:lnTo>
                  <a:pt x="433" y="384"/>
                </a:lnTo>
                <a:lnTo>
                  <a:pt x="433" y="384"/>
                </a:lnTo>
                <a:lnTo>
                  <a:pt x="433" y="382"/>
                </a:lnTo>
                <a:lnTo>
                  <a:pt x="433" y="382"/>
                </a:lnTo>
                <a:lnTo>
                  <a:pt x="433" y="382"/>
                </a:lnTo>
                <a:lnTo>
                  <a:pt x="430" y="379"/>
                </a:lnTo>
                <a:lnTo>
                  <a:pt x="423" y="384"/>
                </a:lnTo>
                <a:lnTo>
                  <a:pt x="423" y="384"/>
                </a:lnTo>
                <a:lnTo>
                  <a:pt x="426" y="384"/>
                </a:lnTo>
                <a:lnTo>
                  <a:pt x="426" y="386"/>
                </a:lnTo>
                <a:lnTo>
                  <a:pt x="426" y="386"/>
                </a:lnTo>
                <a:lnTo>
                  <a:pt x="426" y="386"/>
                </a:lnTo>
                <a:lnTo>
                  <a:pt x="426" y="389"/>
                </a:lnTo>
                <a:lnTo>
                  <a:pt x="426" y="389"/>
                </a:lnTo>
                <a:lnTo>
                  <a:pt x="426" y="391"/>
                </a:lnTo>
                <a:lnTo>
                  <a:pt x="428" y="391"/>
                </a:lnTo>
                <a:lnTo>
                  <a:pt x="428" y="391"/>
                </a:lnTo>
                <a:lnTo>
                  <a:pt x="428" y="394"/>
                </a:lnTo>
                <a:lnTo>
                  <a:pt x="428" y="394"/>
                </a:lnTo>
                <a:lnTo>
                  <a:pt x="428" y="394"/>
                </a:lnTo>
                <a:lnTo>
                  <a:pt x="428" y="396"/>
                </a:lnTo>
                <a:lnTo>
                  <a:pt x="428" y="396"/>
                </a:lnTo>
                <a:lnTo>
                  <a:pt x="430" y="398"/>
                </a:lnTo>
                <a:lnTo>
                  <a:pt x="430" y="398"/>
                </a:lnTo>
                <a:lnTo>
                  <a:pt x="437" y="396"/>
                </a:lnTo>
                <a:lnTo>
                  <a:pt x="437" y="396"/>
                </a:lnTo>
                <a:close/>
                <a:moveTo>
                  <a:pt x="428" y="372"/>
                </a:moveTo>
                <a:lnTo>
                  <a:pt x="428" y="372"/>
                </a:lnTo>
                <a:lnTo>
                  <a:pt x="428" y="372"/>
                </a:lnTo>
                <a:lnTo>
                  <a:pt x="428" y="370"/>
                </a:lnTo>
                <a:lnTo>
                  <a:pt x="426" y="370"/>
                </a:lnTo>
                <a:lnTo>
                  <a:pt x="426" y="370"/>
                </a:lnTo>
                <a:lnTo>
                  <a:pt x="426" y="367"/>
                </a:lnTo>
                <a:lnTo>
                  <a:pt x="426" y="367"/>
                </a:lnTo>
                <a:lnTo>
                  <a:pt x="426" y="367"/>
                </a:lnTo>
                <a:lnTo>
                  <a:pt x="426" y="365"/>
                </a:lnTo>
                <a:lnTo>
                  <a:pt x="423" y="365"/>
                </a:lnTo>
                <a:lnTo>
                  <a:pt x="423" y="365"/>
                </a:lnTo>
                <a:lnTo>
                  <a:pt x="423" y="363"/>
                </a:lnTo>
                <a:lnTo>
                  <a:pt x="423" y="363"/>
                </a:lnTo>
                <a:lnTo>
                  <a:pt x="423" y="363"/>
                </a:lnTo>
                <a:lnTo>
                  <a:pt x="423" y="360"/>
                </a:lnTo>
                <a:lnTo>
                  <a:pt x="421" y="360"/>
                </a:lnTo>
                <a:lnTo>
                  <a:pt x="421" y="360"/>
                </a:lnTo>
                <a:lnTo>
                  <a:pt x="421" y="358"/>
                </a:lnTo>
                <a:lnTo>
                  <a:pt x="421" y="358"/>
                </a:lnTo>
                <a:lnTo>
                  <a:pt x="421" y="358"/>
                </a:lnTo>
                <a:lnTo>
                  <a:pt x="414" y="363"/>
                </a:lnTo>
                <a:lnTo>
                  <a:pt x="414" y="363"/>
                </a:lnTo>
                <a:lnTo>
                  <a:pt x="414" y="363"/>
                </a:lnTo>
                <a:lnTo>
                  <a:pt x="414" y="363"/>
                </a:lnTo>
                <a:lnTo>
                  <a:pt x="414" y="365"/>
                </a:lnTo>
                <a:lnTo>
                  <a:pt x="416" y="365"/>
                </a:lnTo>
                <a:lnTo>
                  <a:pt x="416" y="365"/>
                </a:lnTo>
                <a:lnTo>
                  <a:pt x="416" y="367"/>
                </a:lnTo>
                <a:lnTo>
                  <a:pt x="416" y="367"/>
                </a:lnTo>
                <a:lnTo>
                  <a:pt x="416" y="367"/>
                </a:lnTo>
                <a:lnTo>
                  <a:pt x="416" y="370"/>
                </a:lnTo>
                <a:lnTo>
                  <a:pt x="419" y="370"/>
                </a:lnTo>
                <a:lnTo>
                  <a:pt x="419" y="370"/>
                </a:lnTo>
                <a:lnTo>
                  <a:pt x="419" y="372"/>
                </a:lnTo>
                <a:lnTo>
                  <a:pt x="419" y="372"/>
                </a:lnTo>
                <a:lnTo>
                  <a:pt x="419" y="372"/>
                </a:lnTo>
                <a:lnTo>
                  <a:pt x="419" y="372"/>
                </a:lnTo>
                <a:lnTo>
                  <a:pt x="421" y="375"/>
                </a:lnTo>
                <a:lnTo>
                  <a:pt x="421" y="375"/>
                </a:lnTo>
                <a:lnTo>
                  <a:pt x="421" y="375"/>
                </a:lnTo>
                <a:lnTo>
                  <a:pt x="421" y="377"/>
                </a:lnTo>
                <a:lnTo>
                  <a:pt x="428" y="372"/>
                </a:lnTo>
                <a:lnTo>
                  <a:pt x="428" y="372"/>
                </a:lnTo>
                <a:close/>
                <a:moveTo>
                  <a:pt x="416" y="351"/>
                </a:moveTo>
                <a:lnTo>
                  <a:pt x="416" y="351"/>
                </a:lnTo>
                <a:lnTo>
                  <a:pt x="416" y="351"/>
                </a:lnTo>
                <a:lnTo>
                  <a:pt x="416" y="348"/>
                </a:lnTo>
                <a:lnTo>
                  <a:pt x="414" y="348"/>
                </a:lnTo>
                <a:lnTo>
                  <a:pt x="414" y="348"/>
                </a:lnTo>
                <a:lnTo>
                  <a:pt x="414" y="348"/>
                </a:lnTo>
                <a:lnTo>
                  <a:pt x="414" y="346"/>
                </a:lnTo>
                <a:lnTo>
                  <a:pt x="414" y="346"/>
                </a:lnTo>
                <a:lnTo>
                  <a:pt x="411" y="346"/>
                </a:lnTo>
                <a:lnTo>
                  <a:pt x="411" y="344"/>
                </a:lnTo>
                <a:lnTo>
                  <a:pt x="411" y="344"/>
                </a:lnTo>
                <a:lnTo>
                  <a:pt x="411" y="344"/>
                </a:lnTo>
                <a:lnTo>
                  <a:pt x="411" y="344"/>
                </a:lnTo>
                <a:lnTo>
                  <a:pt x="409" y="341"/>
                </a:lnTo>
                <a:lnTo>
                  <a:pt x="409" y="341"/>
                </a:lnTo>
                <a:lnTo>
                  <a:pt x="409" y="341"/>
                </a:lnTo>
                <a:lnTo>
                  <a:pt x="409" y="339"/>
                </a:lnTo>
                <a:lnTo>
                  <a:pt x="409" y="339"/>
                </a:lnTo>
                <a:lnTo>
                  <a:pt x="407" y="339"/>
                </a:lnTo>
                <a:lnTo>
                  <a:pt x="407" y="339"/>
                </a:lnTo>
                <a:lnTo>
                  <a:pt x="407" y="339"/>
                </a:lnTo>
                <a:lnTo>
                  <a:pt x="400" y="344"/>
                </a:lnTo>
                <a:lnTo>
                  <a:pt x="400" y="344"/>
                </a:lnTo>
                <a:lnTo>
                  <a:pt x="402" y="344"/>
                </a:lnTo>
                <a:lnTo>
                  <a:pt x="402" y="344"/>
                </a:lnTo>
                <a:lnTo>
                  <a:pt x="402" y="344"/>
                </a:lnTo>
                <a:lnTo>
                  <a:pt x="402" y="346"/>
                </a:lnTo>
                <a:lnTo>
                  <a:pt x="402" y="346"/>
                </a:lnTo>
                <a:lnTo>
                  <a:pt x="404" y="346"/>
                </a:lnTo>
                <a:lnTo>
                  <a:pt x="404" y="348"/>
                </a:lnTo>
                <a:lnTo>
                  <a:pt x="404" y="348"/>
                </a:lnTo>
                <a:lnTo>
                  <a:pt x="404" y="348"/>
                </a:lnTo>
                <a:lnTo>
                  <a:pt x="404" y="348"/>
                </a:lnTo>
                <a:lnTo>
                  <a:pt x="407" y="351"/>
                </a:lnTo>
                <a:lnTo>
                  <a:pt x="407" y="351"/>
                </a:lnTo>
                <a:lnTo>
                  <a:pt x="407" y="351"/>
                </a:lnTo>
                <a:lnTo>
                  <a:pt x="407" y="351"/>
                </a:lnTo>
                <a:lnTo>
                  <a:pt x="407" y="353"/>
                </a:lnTo>
                <a:lnTo>
                  <a:pt x="409" y="353"/>
                </a:lnTo>
                <a:lnTo>
                  <a:pt x="409" y="353"/>
                </a:lnTo>
                <a:lnTo>
                  <a:pt x="409" y="356"/>
                </a:lnTo>
                <a:lnTo>
                  <a:pt x="409" y="356"/>
                </a:lnTo>
                <a:lnTo>
                  <a:pt x="409" y="356"/>
                </a:lnTo>
                <a:lnTo>
                  <a:pt x="416" y="351"/>
                </a:lnTo>
                <a:lnTo>
                  <a:pt x="416" y="351"/>
                </a:lnTo>
                <a:close/>
                <a:moveTo>
                  <a:pt x="402" y="332"/>
                </a:moveTo>
                <a:lnTo>
                  <a:pt x="402" y="332"/>
                </a:lnTo>
                <a:lnTo>
                  <a:pt x="402" y="329"/>
                </a:lnTo>
                <a:lnTo>
                  <a:pt x="400" y="329"/>
                </a:lnTo>
                <a:lnTo>
                  <a:pt x="400" y="329"/>
                </a:lnTo>
                <a:lnTo>
                  <a:pt x="400" y="329"/>
                </a:lnTo>
                <a:lnTo>
                  <a:pt x="400" y="327"/>
                </a:lnTo>
                <a:lnTo>
                  <a:pt x="397" y="327"/>
                </a:lnTo>
                <a:lnTo>
                  <a:pt x="397" y="327"/>
                </a:lnTo>
                <a:lnTo>
                  <a:pt x="397" y="327"/>
                </a:lnTo>
                <a:lnTo>
                  <a:pt x="397" y="325"/>
                </a:lnTo>
                <a:lnTo>
                  <a:pt x="395" y="325"/>
                </a:lnTo>
                <a:lnTo>
                  <a:pt x="395" y="325"/>
                </a:lnTo>
                <a:lnTo>
                  <a:pt x="395" y="325"/>
                </a:lnTo>
                <a:lnTo>
                  <a:pt x="395" y="322"/>
                </a:lnTo>
                <a:lnTo>
                  <a:pt x="392" y="322"/>
                </a:lnTo>
                <a:lnTo>
                  <a:pt x="392" y="322"/>
                </a:lnTo>
                <a:lnTo>
                  <a:pt x="392" y="322"/>
                </a:lnTo>
                <a:lnTo>
                  <a:pt x="392" y="320"/>
                </a:lnTo>
                <a:lnTo>
                  <a:pt x="392" y="320"/>
                </a:lnTo>
                <a:lnTo>
                  <a:pt x="390" y="320"/>
                </a:lnTo>
                <a:lnTo>
                  <a:pt x="390" y="320"/>
                </a:lnTo>
                <a:lnTo>
                  <a:pt x="385" y="325"/>
                </a:lnTo>
                <a:lnTo>
                  <a:pt x="385" y="325"/>
                </a:lnTo>
                <a:lnTo>
                  <a:pt x="385" y="325"/>
                </a:lnTo>
                <a:lnTo>
                  <a:pt x="385" y="327"/>
                </a:lnTo>
                <a:lnTo>
                  <a:pt x="388" y="327"/>
                </a:lnTo>
                <a:lnTo>
                  <a:pt x="388" y="327"/>
                </a:lnTo>
                <a:lnTo>
                  <a:pt x="388" y="327"/>
                </a:lnTo>
                <a:lnTo>
                  <a:pt x="388" y="329"/>
                </a:lnTo>
                <a:lnTo>
                  <a:pt x="388" y="329"/>
                </a:lnTo>
                <a:lnTo>
                  <a:pt x="390" y="329"/>
                </a:lnTo>
                <a:lnTo>
                  <a:pt x="390" y="329"/>
                </a:lnTo>
                <a:lnTo>
                  <a:pt x="390" y="332"/>
                </a:lnTo>
                <a:lnTo>
                  <a:pt x="390" y="332"/>
                </a:lnTo>
                <a:lnTo>
                  <a:pt x="392" y="332"/>
                </a:lnTo>
                <a:lnTo>
                  <a:pt x="392" y="332"/>
                </a:lnTo>
                <a:lnTo>
                  <a:pt x="392" y="334"/>
                </a:lnTo>
                <a:lnTo>
                  <a:pt x="392" y="334"/>
                </a:lnTo>
                <a:lnTo>
                  <a:pt x="392" y="334"/>
                </a:lnTo>
                <a:lnTo>
                  <a:pt x="395" y="334"/>
                </a:lnTo>
                <a:lnTo>
                  <a:pt x="395" y="337"/>
                </a:lnTo>
                <a:lnTo>
                  <a:pt x="395" y="337"/>
                </a:lnTo>
                <a:lnTo>
                  <a:pt x="395" y="337"/>
                </a:lnTo>
                <a:lnTo>
                  <a:pt x="402" y="332"/>
                </a:lnTo>
                <a:lnTo>
                  <a:pt x="402" y="332"/>
                </a:lnTo>
                <a:close/>
                <a:moveTo>
                  <a:pt x="385" y="313"/>
                </a:moveTo>
                <a:lnTo>
                  <a:pt x="385" y="313"/>
                </a:lnTo>
                <a:lnTo>
                  <a:pt x="383" y="313"/>
                </a:lnTo>
                <a:lnTo>
                  <a:pt x="383" y="313"/>
                </a:lnTo>
                <a:lnTo>
                  <a:pt x="383" y="310"/>
                </a:lnTo>
                <a:lnTo>
                  <a:pt x="383" y="310"/>
                </a:lnTo>
                <a:lnTo>
                  <a:pt x="381" y="310"/>
                </a:lnTo>
                <a:lnTo>
                  <a:pt x="381" y="310"/>
                </a:lnTo>
                <a:lnTo>
                  <a:pt x="381" y="310"/>
                </a:lnTo>
                <a:lnTo>
                  <a:pt x="378" y="308"/>
                </a:lnTo>
                <a:lnTo>
                  <a:pt x="378" y="308"/>
                </a:lnTo>
                <a:lnTo>
                  <a:pt x="378" y="308"/>
                </a:lnTo>
                <a:lnTo>
                  <a:pt x="378" y="308"/>
                </a:lnTo>
                <a:lnTo>
                  <a:pt x="376" y="306"/>
                </a:lnTo>
                <a:lnTo>
                  <a:pt x="376" y="306"/>
                </a:lnTo>
                <a:lnTo>
                  <a:pt x="376" y="306"/>
                </a:lnTo>
                <a:lnTo>
                  <a:pt x="376" y="306"/>
                </a:lnTo>
                <a:lnTo>
                  <a:pt x="374" y="306"/>
                </a:lnTo>
                <a:lnTo>
                  <a:pt x="374" y="303"/>
                </a:lnTo>
                <a:lnTo>
                  <a:pt x="374" y="303"/>
                </a:lnTo>
                <a:lnTo>
                  <a:pt x="374" y="303"/>
                </a:lnTo>
                <a:lnTo>
                  <a:pt x="366" y="308"/>
                </a:lnTo>
                <a:lnTo>
                  <a:pt x="369" y="310"/>
                </a:lnTo>
                <a:lnTo>
                  <a:pt x="369" y="310"/>
                </a:lnTo>
                <a:lnTo>
                  <a:pt x="369" y="310"/>
                </a:lnTo>
                <a:lnTo>
                  <a:pt x="369" y="310"/>
                </a:lnTo>
                <a:lnTo>
                  <a:pt x="371" y="313"/>
                </a:lnTo>
                <a:lnTo>
                  <a:pt x="371" y="313"/>
                </a:lnTo>
                <a:lnTo>
                  <a:pt x="371" y="313"/>
                </a:lnTo>
                <a:lnTo>
                  <a:pt x="371" y="313"/>
                </a:lnTo>
                <a:lnTo>
                  <a:pt x="374" y="313"/>
                </a:lnTo>
                <a:lnTo>
                  <a:pt x="374" y="315"/>
                </a:lnTo>
                <a:lnTo>
                  <a:pt x="374" y="315"/>
                </a:lnTo>
                <a:lnTo>
                  <a:pt x="374" y="315"/>
                </a:lnTo>
                <a:lnTo>
                  <a:pt x="376" y="315"/>
                </a:lnTo>
                <a:lnTo>
                  <a:pt x="376" y="315"/>
                </a:lnTo>
                <a:lnTo>
                  <a:pt x="376" y="318"/>
                </a:lnTo>
                <a:lnTo>
                  <a:pt x="376" y="318"/>
                </a:lnTo>
                <a:lnTo>
                  <a:pt x="378" y="318"/>
                </a:lnTo>
                <a:lnTo>
                  <a:pt x="378" y="318"/>
                </a:lnTo>
                <a:lnTo>
                  <a:pt x="378" y="320"/>
                </a:lnTo>
                <a:lnTo>
                  <a:pt x="378" y="320"/>
                </a:lnTo>
                <a:lnTo>
                  <a:pt x="385" y="313"/>
                </a:lnTo>
                <a:lnTo>
                  <a:pt x="385" y="313"/>
                </a:lnTo>
                <a:close/>
                <a:moveTo>
                  <a:pt x="366" y="299"/>
                </a:moveTo>
                <a:lnTo>
                  <a:pt x="366" y="299"/>
                </a:lnTo>
                <a:lnTo>
                  <a:pt x="366" y="296"/>
                </a:lnTo>
                <a:lnTo>
                  <a:pt x="364" y="296"/>
                </a:lnTo>
                <a:lnTo>
                  <a:pt x="364" y="296"/>
                </a:lnTo>
                <a:lnTo>
                  <a:pt x="364" y="296"/>
                </a:lnTo>
                <a:lnTo>
                  <a:pt x="362" y="296"/>
                </a:lnTo>
                <a:lnTo>
                  <a:pt x="362" y="294"/>
                </a:lnTo>
                <a:lnTo>
                  <a:pt x="362" y="294"/>
                </a:lnTo>
                <a:lnTo>
                  <a:pt x="362" y="294"/>
                </a:lnTo>
                <a:lnTo>
                  <a:pt x="359" y="294"/>
                </a:lnTo>
                <a:lnTo>
                  <a:pt x="359" y="294"/>
                </a:lnTo>
                <a:lnTo>
                  <a:pt x="359" y="292"/>
                </a:lnTo>
                <a:lnTo>
                  <a:pt x="357" y="292"/>
                </a:lnTo>
                <a:lnTo>
                  <a:pt x="357" y="292"/>
                </a:lnTo>
                <a:lnTo>
                  <a:pt x="357" y="292"/>
                </a:lnTo>
                <a:lnTo>
                  <a:pt x="357" y="289"/>
                </a:lnTo>
                <a:lnTo>
                  <a:pt x="355" y="289"/>
                </a:lnTo>
                <a:lnTo>
                  <a:pt x="355" y="289"/>
                </a:lnTo>
                <a:lnTo>
                  <a:pt x="355" y="289"/>
                </a:lnTo>
                <a:lnTo>
                  <a:pt x="352" y="289"/>
                </a:lnTo>
                <a:lnTo>
                  <a:pt x="352" y="289"/>
                </a:lnTo>
                <a:lnTo>
                  <a:pt x="348" y="294"/>
                </a:lnTo>
                <a:lnTo>
                  <a:pt x="348" y="294"/>
                </a:lnTo>
                <a:lnTo>
                  <a:pt x="350" y="296"/>
                </a:lnTo>
                <a:lnTo>
                  <a:pt x="350" y="296"/>
                </a:lnTo>
                <a:lnTo>
                  <a:pt x="350" y="296"/>
                </a:lnTo>
                <a:lnTo>
                  <a:pt x="352" y="296"/>
                </a:lnTo>
                <a:lnTo>
                  <a:pt x="352" y="296"/>
                </a:lnTo>
                <a:lnTo>
                  <a:pt x="352" y="299"/>
                </a:lnTo>
                <a:lnTo>
                  <a:pt x="352" y="299"/>
                </a:lnTo>
                <a:lnTo>
                  <a:pt x="355" y="299"/>
                </a:lnTo>
                <a:lnTo>
                  <a:pt x="355" y="299"/>
                </a:lnTo>
                <a:lnTo>
                  <a:pt x="355" y="299"/>
                </a:lnTo>
                <a:lnTo>
                  <a:pt x="357" y="301"/>
                </a:lnTo>
                <a:lnTo>
                  <a:pt x="357" y="301"/>
                </a:lnTo>
                <a:lnTo>
                  <a:pt x="357" y="301"/>
                </a:lnTo>
                <a:lnTo>
                  <a:pt x="357" y="301"/>
                </a:lnTo>
                <a:lnTo>
                  <a:pt x="359" y="301"/>
                </a:lnTo>
                <a:lnTo>
                  <a:pt x="359" y="303"/>
                </a:lnTo>
                <a:lnTo>
                  <a:pt x="359" y="303"/>
                </a:lnTo>
                <a:lnTo>
                  <a:pt x="359" y="303"/>
                </a:lnTo>
                <a:lnTo>
                  <a:pt x="362" y="303"/>
                </a:lnTo>
                <a:lnTo>
                  <a:pt x="362" y="303"/>
                </a:lnTo>
                <a:lnTo>
                  <a:pt x="366" y="299"/>
                </a:lnTo>
                <a:lnTo>
                  <a:pt x="366" y="299"/>
                </a:lnTo>
                <a:close/>
                <a:moveTo>
                  <a:pt x="348" y="284"/>
                </a:moveTo>
                <a:lnTo>
                  <a:pt x="345" y="284"/>
                </a:lnTo>
                <a:lnTo>
                  <a:pt x="345" y="282"/>
                </a:lnTo>
                <a:lnTo>
                  <a:pt x="345" y="282"/>
                </a:lnTo>
                <a:lnTo>
                  <a:pt x="345" y="282"/>
                </a:lnTo>
                <a:lnTo>
                  <a:pt x="343" y="282"/>
                </a:lnTo>
                <a:lnTo>
                  <a:pt x="343" y="282"/>
                </a:lnTo>
                <a:lnTo>
                  <a:pt x="343" y="280"/>
                </a:lnTo>
                <a:lnTo>
                  <a:pt x="340" y="280"/>
                </a:lnTo>
                <a:lnTo>
                  <a:pt x="340" y="280"/>
                </a:lnTo>
                <a:lnTo>
                  <a:pt x="340" y="280"/>
                </a:lnTo>
                <a:lnTo>
                  <a:pt x="338" y="280"/>
                </a:lnTo>
                <a:lnTo>
                  <a:pt x="338" y="277"/>
                </a:lnTo>
                <a:lnTo>
                  <a:pt x="338" y="277"/>
                </a:lnTo>
                <a:lnTo>
                  <a:pt x="336" y="277"/>
                </a:lnTo>
                <a:lnTo>
                  <a:pt x="336" y="277"/>
                </a:lnTo>
                <a:lnTo>
                  <a:pt x="336" y="277"/>
                </a:lnTo>
                <a:lnTo>
                  <a:pt x="336" y="275"/>
                </a:lnTo>
                <a:lnTo>
                  <a:pt x="333" y="275"/>
                </a:lnTo>
                <a:lnTo>
                  <a:pt x="333" y="275"/>
                </a:lnTo>
                <a:lnTo>
                  <a:pt x="333" y="275"/>
                </a:lnTo>
                <a:lnTo>
                  <a:pt x="329" y="282"/>
                </a:lnTo>
                <a:lnTo>
                  <a:pt x="329" y="282"/>
                </a:lnTo>
                <a:lnTo>
                  <a:pt x="329" y="282"/>
                </a:lnTo>
                <a:lnTo>
                  <a:pt x="331" y="282"/>
                </a:lnTo>
                <a:lnTo>
                  <a:pt x="331" y="282"/>
                </a:lnTo>
                <a:lnTo>
                  <a:pt x="331" y="284"/>
                </a:lnTo>
                <a:lnTo>
                  <a:pt x="333" y="284"/>
                </a:lnTo>
                <a:lnTo>
                  <a:pt x="333" y="284"/>
                </a:lnTo>
                <a:lnTo>
                  <a:pt x="333" y="284"/>
                </a:lnTo>
                <a:lnTo>
                  <a:pt x="333" y="284"/>
                </a:lnTo>
                <a:lnTo>
                  <a:pt x="336" y="287"/>
                </a:lnTo>
                <a:lnTo>
                  <a:pt x="336" y="287"/>
                </a:lnTo>
                <a:lnTo>
                  <a:pt x="336" y="287"/>
                </a:lnTo>
                <a:lnTo>
                  <a:pt x="338" y="287"/>
                </a:lnTo>
                <a:lnTo>
                  <a:pt x="338" y="287"/>
                </a:lnTo>
                <a:lnTo>
                  <a:pt x="338" y="289"/>
                </a:lnTo>
                <a:lnTo>
                  <a:pt x="340" y="289"/>
                </a:lnTo>
                <a:lnTo>
                  <a:pt x="340" y="289"/>
                </a:lnTo>
                <a:lnTo>
                  <a:pt x="340" y="289"/>
                </a:lnTo>
                <a:lnTo>
                  <a:pt x="340" y="289"/>
                </a:lnTo>
                <a:lnTo>
                  <a:pt x="343" y="289"/>
                </a:lnTo>
                <a:lnTo>
                  <a:pt x="348" y="284"/>
                </a:lnTo>
                <a:lnTo>
                  <a:pt x="348" y="284"/>
                </a:lnTo>
                <a:close/>
                <a:moveTo>
                  <a:pt x="326" y="270"/>
                </a:moveTo>
                <a:lnTo>
                  <a:pt x="326" y="270"/>
                </a:lnTo>
                <a:lnTo>
                  <a:pt x="324" y="270"/>
                </a:lnTo>
                <a:lnTo>
                  <a:pt x="324" y="270"/>
                </a:lnTo>
                <a:lnTo>
                  <a:pt x="324" y="268"/>
                </a:lnTo>
                <a:lnTo>
                  <a:pt x="322" y="268"/>
                </a:lnTo>
                <a:lnTo>
                  <a:pt x="322" y="268"/>
                </a:lnTo>
                <a:lnTo>
                  <a:pt x="322" y="268"/>
                </a:lnTo>
                <a:lnTo>
                  <a:pt x="319" y="268"/>
                </a:lnTo>
                <a:lnTo>
                  <a:pt x="319" y="265"/>
                </a:lnTo>
                <a:lnTo>
                  <a:pt x="319" y="265"/>
                </a:lnTo>
                <a:lnTo>
                  <a:pt x="319" y="265"/>
                </a:lnTo>
                <a:lnTo>
                  <a:pt x="317" y="265"/>
                </a:lnTo>
                <a:lnTo>
                  <a:pt x="317" y="265"/>
                </a:lnTo>
                <a:lnTo>
                  <a:pt x="317" y="263"/>
                </a:lnTo>
                <a:lnTo>
                  <a:pt x="314" y="263"/>
                </a:lnTo>
                <a:lnTo>
                  <a:pt x="314" y="263"/>
                </a:lnTo>
                <a:lnTo>
                  <a:pt x="314" y="263"/>
                </a:lnTo>
                <a:lnTo>
                  <a:pt x="312" y="263"/>
                </a:lnTo>
                <a:lnTo>
                  <a:pt x="312" y="263"/>
                </a:lnTo>
                <a:lnTo>
                  <a:pt x="307" y="268"/>
                </a:lnTo>
                <a:lnTo>
                  <a:pt x="307" y="268"/>
                </a:lnTo>
                <a:lnTo>
                  <a:pt x="310" y="270"/>
                </a:lnTo>
                <a:lnTo>
                  <a:pt x="310" y="270"/>
                </a:lnTo>
                <a:lnTo>
                  <a:pt x="310" y="270"/>
                </a:lnTo>
                <a:lnTo>
                  <a:pt x="312" y="270"/>
                </a:lnTo>
                <a:lnTo>
                  <a:pt x="312" y="270"/>
                </a:lnTo>
                <a:lnTo>
                  <a:pt x="312" y="273"/>
                </a:lnTo>
                <a:lnTo>
                  <a:pt x="314" y="273"/>
                </a:lnTo>
                <a:lnTo>
                  <a:pt x="314" y="273"/>
                </a:lnTo>
                <a:lnTo>
                  <a:pt x="314" y="273"/>
                </a:lnTo>
                <a:lnTo>
                  <a:pt x="317" y="273"/>
                </a:lnTo>
                <a:lnTo>
                  <a:pt x="317" y="275"/>
                </a:lnTo>
                <a:lnTo>
                  <a:pt x="317" y="275"/>
                </a:lnTo>
                <a:lnTo>
                  <a:pt x="319" y="275"/>
                </a:lnTo>
                <a:lnTo>
                  <a:pt x="319" y="275"/>
                </a:lnTo>
                <a:lnTo>
                  <a:pt x="319" y="275"/>
                </a:lnTo>
                <a:lnTo>
                  <a:pt x="322" y="277"/>
                </a:lnTo>
                <a:lnTo>
                  <a:pt x="322" y="277"/>
                </a:lnTo>
                <a:lnTo>
                  <a:pt x="322" y="277"/>
                </a:lnTo>
                <a:lnTo>
                  <a:pt x="326" y="270"/>
                </a:lnTo>
                <a:lnTo>
                  <a:pt x="326" y="270"/>
                </a:lnTo>
                <a:close/>
                <a:moveTo>
                  <a:pt x="305" y="258"/>
                </a:moveTo>
                <a:lnTo>
                  <a:pt x="305" y="258"/>
                </a:lnTo>
                <a:lnTo>
                  <a:pt x="305" y="258"/>
                </a:lnTo>
                <a:lnTo>
                  <a:pt x="305" y="256"/>
                </a:lnTo>
                <a:lnTo>
                  <a:pt x="303" y="256"/>
                </a:lnTo>
                <a:lnTo>
                  <a:pt x="303" y="256"/>
                </a:lnTo>
                <a:lnTo>
                  <a:pt x="303" y="256"/>
                </a:lnTo>
                <a:lnTo>
                  <a:pt x="300" y="254"/>
                </a:lnTo>
                <a:lnTo>
                  <a:pt x="300" y="254"/>
                </a:lnTo>
                <a:lnTo>
                  <a:pt x="300" y="254"/>
                </a:lnTo>
                <a:lnTo>
                  <a:pt x="298" y="254"/>
                </a:lnTo>
                <a:lnTo>
                  <a:pt x="298" y="254"/>
                </a:lnTo>
                <a:lnTo>
                  <a:pt x="296" y="251"/>
                </a:lnTo>
                <a:lnTo>
                  <a:pt x="296" y="251"/>
                </a:lnTo>
                <a:lnTo>
                  <a:pt x="296" y="251"/>
                </a:lnTo>
                <a:lnTo>
                  <a:pt x="293" y="251"/>
                </a:lnTo>
                <a:lnTo>
                  <a:pt x="293" y="251"/>
                </a:lnTo>
                <a:lnTo>
                  <a:pt x="293" y="249"/>
                </a:lnTo>
                <a:lnTo>
                  <a:pt x="291" y="249"/>
                </a:lnTo>
                <a:lnTo>
                  <a:pt x="288" y="256"/>
                </a:lnTo>
                <a:lnTo>
                  <a:pt x="288" y="256"/>
                </a:lnTo>
                <a:lnTo>
                  <a:pt x="288" y="258"/>
                </a:lnTo>
                <a:lnTo>
                  <a:pt x="291" y="258"/>
                </a:lnTo>
                <a:lnTo>
                  <a:pt x="291" y="258"/>
                </a:lnTo>
                <a:lnTo>
                  <a:pt x="291" y="258"/>
                </a:lnTo>
                <a:lnTo>
                  <a:pt x="293" y="258"/>
                </a:lnTo>
                <a:lnTo>
                  <a:pt x="293" y="261"/>
                </a:lnTo>
                <a:lnTo>
                  <a:pt x="293" y="261"/>
                </a:lnTo>
                <a:lnTo>
                  <a:pt x="296" y="261"/>
                </a:lnTo>
                <a:lnTo>
                  <a:pt x="296" y="261"/>
                </a:lnTo>
                <a:lnTo>
                  <a:pt x="296" y="261"/>
                </a:lnTo>
                <a:lnTo>
                  <a:pt x="298" y="263"/>
                </a:lnTo>
                <a:lnTo>
                  <a:pt x="298" y="263"/>
                </a:lnTo>
                <a:lnTo>
                  <a:pt x="298" y="263"/>
                </a:lnTo>
                <a:lnTo>
                  <a:pt x="300" y="263"/>
                </a:lnTo>
                <a:lnTo>
                  <a:pt x="300" y="263"/>
                </a:lnTo>
                <a:lnTo>
                  <a:pt x="300" y="265"/>
                </a:lnTo>
                <a:lnTo>
                  <a:pt x="303" y="265"/>
                </a:lnTo>
                <a:lnTo>
                  <a:pt x="305" y="258"/>
                </a:lnTo>
                <a:lnTo>
                  <a:pt x="305" y="258"/>
                </a:lnTo>
                <a:close/>
                <a:moveTo>
                  <a:pt x="286" y="246"/>
                </a:moveTo>
                <a:lnTo>
                  <a:pt x="284" y="244"/>
                </a:lnTo>
                <a:lnTo>
                  <a:pt x="284" y="244"/>
                </a:lnTo>
                <a:lnTo>
                  <a:pt x="284" y="244"/>
                </a:lnTo>
                <a:lnTo>
                  <a:pt x="281" y="244"/>
                </a:lnTo>
                <a:lnTo>
                  <a:pt x="281" y="244"/>
                </a:lnTo>
                <a:lnTo>
                  <a:pt x="281" y="242"/>
                </a:lnTo>
                <a:lnTo>
                  <a:pt x="279" y="242"/>
                </a:lnTo>
                <a:lnTo>
                  <a:pt x="279" y="242"/>
                </a:lnTo>
                <a:lnTo>
                  <a:pt x="279" y="242"/>
                </a:lnTo>
                <a:lnTo>
                  <a:pt x="277" y="239"/>
                </a:lnTo>
                <a:lnTo>
                  <a:pt x="277" y="239"/>
                </a:lnTo>
                <a:lnTo>
                  <a:pt x="274" y="239"/>
                </a:lnTo>
                <a:lnTo>
                  <a:pt x="274" y="239"/>
                </a:lnTo>
                <a:lnTo>
                  <a:pt x="274" y="239"/>
                </a:lnTo>
                <a:lnTo>
                  <a:pt x="272" y="237"/>
                </a:lnTo>
                <a:lnTo>
                  <a:pt x="272" y="237"/>
                </a:lnTo>
                <a:lnTo>
                  <a:pt x="272" y="237"/>
                </a:lnTo>
                <a:lnTo>
                  <a:pt x="267" y="244"/>
                </a:lnTo>
                <a:lnTo>
                  <a:pt x="267" y="244"/>
                </a:lnTo>
                <a:lnTo>
                  <a:pt x="269" y="244"/>
                </a:lnTo>
                <a:lnTo>
                  <a:pt x="269" y="244"/>
                </a:lnTo>
                <a:lnTo>
                  <a:pt x="269" y="246"/>
                </a:lnTo>
                <a:lnTo>
                  <a:pt x="272" y="246"/>
                </a:lnTo>
                <a:lnTo>
                  <a:pt x="272" y="246"/>
                </a:lnTo>
                <a:lnTo>
                  <a:pt x="272" y="246"/>
                </a:lnTo>
                <a:lnTo>
                  <a:pt x="274" y="249"/>
                </a:lnTo>
                <a:lnTo>
                  <a:pt x="274" y="249"/>
                </a:lnTo>
                <a:lnTo>
                  <a:pt x="274" y="249"/>
                </a:lnTo>
                <a:lnTo>
                  <a:pt x="277" y="249"/>
                </a:lnTo>
                <a:lnTo>
                  <a:pt x="277" y="249"/>
                </a:lnTo>
                <a:lnTo>
                  <a:pt x="279" y="251"/>
                </a:lnTo>
                <a:lnTo>
                  <a:pt x="279" y="251"/>
                </a:lnTo>
                <a:lnTo>
                  <a:pt x="279" y="251"/>
                </a:lnTo>
                <a:lnTo>
                  <a:pt x="281" y="251"/>
                </a:lnTo>
                <a:lnTo>
                  <a:pt x="281" y="251"/>
                </a:lnTo>
                <a:lnTo>
                  <a:pt x="286" y="246"/>
                </a:lnTo>
                <a:lnTo>
                  <a:pt x="286" y="246"/>
                </a:lnTo>
                <a:close/>
                <a:moveTo>
                  <a:pt x="265" y="232"/>
                </a:moveTo>
                <a:lnTo>
                  <a:pt x="260" y="239"/>
                </a:lnTo>
                <a:lnTo>
                  <a:pt x="260" y="239"/>
                </a:lnTo>
                <a:lnTo>
                  <a:pt x="258" y="239"/>
                </a:lnTo>
                <a:lnTo>
                  <a:pt x="258" y="237"/>
                </a:lnTo>
                <a:lnTo>
                  <a:pt x="255" y="237"/>
                </a:lnTo>
                <a:lnTo>
                  <a:pt x="255" y="237"/>
                </a:lnTo>
                <a:lnTo>
                  <a:pt x="253" y="235"/>
                </a:lnTo>
                <a:lnTo>
                  <a:pt x="253" y="235"/>
                </a:lnTo>
                <a:lnTo>
                  <a:pt x="251" y="235"/>
                </a:lnTo>
                <a:lnTo>
                  <a:pt x="251" y="232"/>
                </a:lnTo>
                <a:lnTo>
                  <a:pt x="248" y="232"/>
                </a:lnTo>
                <a:lnTo>
                  <a:pt x="248" y="232"/>
                </a:lnTo>
                <a:lnTo>
                  <a:pt x="246" y="232"/>
                </a:lnTo>
                <a:lnTo>
                  <a:pt x="251" y="225"/>
                </a:lnTo>
                <a:lnTo>
                  <a:pt x="253" y="225"/>
                </a:lnTo>
                <a:lnTo>
                  <a:pt x="253" y="225"/>
                </a:lnTo>
                <a:lnTo>
                  <a:pt x="255" y="227"/>
                </a:lnTo>
                <a:lnTo>
                  <a:pt x="255" y="227"/>
                </a:lnTo>
                <a:lnTo>
                  <a:pt x="258" y="227"/>
                </a:lnTo>
                <a:lnTo>
                  <a:pt x="258" y="230"/>
                </a:lnTo>
                <a:lnTo>
                  <a:pt x="260" y="230"/>
                </a:lnTo>
                <a:lnTo>
                  <a:pt x="260" y="230"/>
                </a:lnTo>
                <a:lnTo>
                  <a:pt x="262" y="232"/>
                </a:lnTo>
                <a:lnTo>
                  <a:pt x="262" y="232"/>
                </a:lnTo>
                <a:lnTo>
                  <a:pt x="265" y="232"/>
                </a:lnTo>
                <a:lnTo>
                  <a:pt x="265" y="232"/>
                </a:lnTo>
                <a:lnTo>
                  <a:pt x="265" y="232"/>
                </a:lnTo>
                <a:close/>
                <a:moveTo>
                  <a:pt x="243" y="220"/>
                </a:moveTo>
                <a:lnTo>
                  <a:pt x="243" y="220"/>
                </a:lnTo>
                <a:lnTo>
                  <a:pt x="243" y="218"/>
                </a:lnTo>
                <a:lnTo>
                  <a:pt x="241" y="218"/>
                </a:lnTo>
                <a:lnTo>
                  <a:pt x="241" y="218"/>
                </a:lnTo>
                <a:lnTo>
                  <a:pt x="239" y="216"/>
                </a:lnTo>
                <a:lnTo>
                  <a:pt x="239" y="216"/>
                </a:lnTo>
                <a:lnTo>
                  <a:pt x="236" y="216"/>
                </a:lnTo>
                <a:lnTo>
                  <a:pt x="236" y="213"/>
                </a:lnTo>
                <a:lnTo>
                  <a:pt x="234" y="213"/>
                </a:lnTo>
                <a:lnTo>
                  <a:pt x="234" y="213"/>
                </a:lnTo>
                <a:lnTo>
                  <a:pt x="232" y="211"/>
                </a:lnTo>
                <a:lnTo>
                  <a:pt x="232" y="211"/>
                </a:lnTo>
                <a:lnTo>
                  <a:pt x="227" y="218"/>
                </a:lnTo>
                <a:lnTo>
                  <a:pt x="227" y="218"/>
                </a:lnTo>
                <a:lnTo>
                  <a:pt x="229" y="220"/>
                </a:lnTo>
                <a:lnTo>
                  <a:pt x="229" y="220"/>
                </a:lnTo>
                <a:lnTo>
                  <a:pt x="232" y="220"/>
                </a:lnTo>
                <a:lnTo>
                  <a:pt x="232" y="223"/>
                </a:lnTo>
                <a:lnTo>
                  <a:pt x="234" y="223"/>
                </a:lnTo>
                <a:lnTo>
                  <a:pt x="234" y="223"/>
                </a:lnTo>
                <a:lnTo>
                  <a:pt x="236" y="225"/>
                </a:lnTo>
                <a:lnTo>
                  <a:pt x="236" y="225"/>
                </a:lnTo>
                <a:lnTo>
                  <a:pt x="239" y="225"/>
                </a:lnTo>
                <a:lnTo>
                  <a:pt x="239" y="227"/>
                </a:lnTo>
                <a:lnTo>
                  <a:pt x="239" y="227"/>
                </a:lnTo>
                <a:lnTo>
                  <a:pt x="243" y="220"/>
                </a:lnTo>
                <a:lnTo>
                  <a:pt x="243" y="220"/>
                </a:lnTo>
                <a:close/>
                <a:moveTo>
                  <a:pt x="225" y="206"/>
                </a:moveTo>
                <a:lnTo>
                  <a:pt x="225" y="206"/>
                </a:lnTo>
                <a:lnTo>
                  <a:pt x="222" y="206"/>
                </a:lnTo>
                <a:lnTo>
                  <a:pt x="222" y="206"/>
                </a:lnTo>
                <a:lnTo>
                  <a:pt x="220" y="204"/>
                </a:lnTo>
                <a:lnTo>
                  <a:pt x="220" y="204"/>
                </a:lnTo>
                <a:lnTo>
                  <a:pt x="217" y="204"/>
                </a:lnTo>
                <a:lnTo>
                  <a:pt x="217" y="201"/>
                </a:lnTo>
                <a:lnTo>
                  <a:pt x="215" y="201"/>
                </a:lnTo>
                <a:lnTo>
                  <a:pt x="215" y="201"/>
                </a:lnTo>
                <a:lnTo>
                  <a:pt x="213" y="199"/>
                </a:lnTo>
                <a:lnTo>
                  <a:pt x="213" y="199"/>
                </a:lnTo>
                <a:lnTo>
                  <a:pt x="210" y="199"/>
                </a:lnTo>
                <a:lnTo>
                  <a:pt x="210" y="199"/>
                </a:lnTo>
                <a:lnTo>
                  <a:pt x="206" y="204"/>
                </a:lnTo>
                <a:lnTo>
                  <a:pt x="206" y="204"/>
                </a:lnTo>
                <a:lnTo>
                  <a:pt x="208" y="206"/>
                </a:lnTo>
                <a:lnTo>
                  <a:pt x="208" y="206"/>
                </a:lnTo>
                <a:lnTo>
                  <a:pt x="210" y="206"/>
                </a:lnTo>
                <a:lnTo>
                  <a:pt x="210" y="208"/>
                </a:lnTo>
                <a:lnTo>
                  <a:pt x="213" y="208"/>
                </a:lnTo>
                <a:lnTo>
                  <a:pt x="213" y="208"/>
                </a:lnTo>
                <a:lnTo>
                  <a:pt x="215" y="211"/>
                </a:lnTo>
                <a:lnTo>
                  <a:pt x="215" y="211"/>
                </a:lnTo>
                <a:lnTo>
                  <a:pt x="217" y="211"/>
                </a:lnTo>
                <a:lnTo>
                  <a:pt x="217" y="213"/>
                </a:lnTo>
                <a:lnTo>
                  <a:pt x="220" y="213"/>
                </a:lnTo>
                <a:lnTo>
                  <a:pt x="220" y="213"/>
                </a:lnTo>
                <a:lnTo>
                  <a:pt x="225" y="206"/>
                </a:lnTo>
                <a:lnTo>
                  <a:pt x="225" y="206"/>
                </a:lnTo>
                <a:close/>
                <a:moveTo>
                  <a:pt x="203" y="194"/>
                </a:moveTo>
                <a:lnTo>
                  <a:pt x="203" y="194"/>
                </a:lnTo>
                <a:lnTo>
                  <a:pt x="203" y="192"/>
                </a:lnTo>
                <a:lnTo>
                  <a:pt x="201" y="192"/>
                </a:lnTo>
                <a:lnTo>
                  <a:pt x="201" y="192"/>
                </a:lnTo>
                <a:lnTo>
                  <a:pt x="199" y="189"/>
                </a:lnTo>
                <a:lnTo>
                  <a:pt x="199" y="189"/>
                </a:lnTo>
                <a:lnTo>
                  <a:pt x="199" y="189"/>
                </a:lnTo>
                <a:lnTo>
                  <a:pt x="196" y="187"/>
                </a:lnTo>
                <a:lnTo>
                  <a:pt x="196" y="187"/>
                </a:lnTo>
                <a:lnTo>
                  <a:pt x="194" y="187"/>
                </a:lnTo>
                <a:lnTo>
                  <a:pt x="194" y="185"/>
                </a:lnTo>
                <a:lnTo>
                  <a:pt x="191" y="185"/>
                </a:lnTo>
                <a:lnTo>
                  <a:pt x="191" y="185"/>
                </a:lnTo>
                <a:lnTo>
                  <a:pt x="187" y="189"/>
                </a:lnTo>
                <a:lnTo>
                  <a:pt x="187" y="192"/>
                </a:lnTo>
                <a:lnTo>
                  <a:pt x="189" y="192"/>
                </a:lnTo>
                <a:lnTo>
                  <a:pt x="189" y="192"/>
                </a:lnTo>
                <a:lnTo>
                  <a:pt x="191" y="194"/>
                </a:lnTo>
                <a:lnTo>
                  <a:pt x="191" y="194"/>
                </a:lnTo>
                <a:lnTo>
                  <a:pt x="194" y="194"/>
                </a:lnTo>
                <a:lnTo>
                  <a:pt x="194" y="197"/>
                </a:lnTo>
                <a:lnTo>
                  <a:pt x="196" y="197"/>
                </a:lnTo>
                <a:lnTo>
                  <a:pt x="196" y="197"/>
                </a:lnTo>
                <a:lnTo>
                  <a:pt x="196" y="199"/>
                </a:lnTo>
                <a:lnTo>
                  <a:pt x="199" y="199"/>
                </a:lnTo>
                <a:lnTo>
                  <a:pt x="199" y="199"/>
                </a:lnTo>
                <a:lnTo>
                  <a:pt x="199" y="199"/>
                </a:lnTo>
                <a:lnTo>
                  <a:pt x="203" y="194"/>
                </a:lnTo>
                <a:lnTo>
                  <a:pt x="203" y="194"/>
                </a:lnTo>
                <a:close/>
                <a:moveTo>
                  <a:pt x="184" y="180"/>
                </a:moveTo>
                <a:lnTo>
                  <a:pt x="184" y="180"/>
                </a:lnTo>
                <a:lnTo>
                  <a:pt x="182" y="178"/>
                </a:lnTo>
                <a:lnTo>
                  <a:pt x="182" y="178"/>
                </a:lnTo>
                <a:lnTo>
                  <a:pt x="182" y="178"/>
                </a:lnTo>
                <a:lnTo>
                  <a:pt x="180" y="175"/>
                </a:lnTo>
                <a:lnTo>
                  <a:pt x="180" y="175"/>
                </a:lnTo>
                <a:lnTo>
                  <a:pt x="177" y="175"/>
                </a:lnTo>
                <a:lnTo>
                  <a:pt x="177" y="173"/>
                </a:lnTo>
                <a:lnTo>
                  <a:pt x="175" y="173"/>
                </a:lnTo>
                <a:lnTo>
                  <a:pt x="175" y="173"/>
                </a:lnTo>
                <a:lnTo>
                  <a:pt x="173" y="171"/>
                </a:lnTo>
                <a:lnTo>
                  <a:pt x="173" y="171"/>
                </a:lnTo>
                <a:lnTo>
                  <a:pt x="173" y="171"/>
                </a:lnTo>
                <a:lnTo>
                  <a:pt x="168" y="175"/>
                </a:lnTo>
                <a:lnTo>
                  <a:pt x="168" y="175"/>
                </a:lnTo>
                <a:lnTo>
                  <a:pt x="168" y="178"/>
                </a:lnTo>
                <a:lnTo>
                  <a:pt x="170" y="178"/>
                </a:lnTo>
                <a:lnTo>
                  <a:pt x="170" y="180"/>
                </a:lnTo>
                <a:lnTo>
                  <a:pt x="173" y="180"/>
                </a:lnTo>
                <a:lnTo>
                  <a:pt x="173" y="180"/>
                </a:lnTo>
                <a:lnTo>
                  <a:pt x="175" y="182"/>
                </a:lnTo>
                <a:lnTo>
                  <a:pt x="175" y="182"/>
                </a:lnTo>
                <a:lnTo>
                  <a:pt x="177" y="182"/>
                </a:lnTo>
                <a:lnTo>
                  <a:pt x="177" y="185"/>
                </a:lnTo>
                <a:lnTo>
                  <a:pt x="177" y="185"/>
                </a:lnTo>
                <a:lnTo>
                  <a:pt x="180" y="185"/>
                </a:lnTo>
                <a:lnTo>
                  <a:pt x="180" y="185"/>
                </a:lnTo>
                <a:lnTo>
                  <a:pt x="184" y="180"/>
                </a:lnTo>
                <a:lnTo>
                  <a:pt x="184" y="180"/>
                </a:lnTo>
                <a:close/>
                <a:moveTo>
                  <a:pt x="165" y="166"/>
                </a:moveTo>
                <a:lnTo>
                  <a:pt x="165" y="163"/>
                </a:lnTo>
                <a:lnTo>
                  <a:pt x="163" y="163"/>
                </a:lnTo>
                <a:lnTo>
                  <a:pt x="163" y="163"/>
                </a:lnTo>
                <a:lnTo>
                  <a:pt x="161" y="161"/>
                </a:lnTo>
                <a:lnTo>
                  <a:pt x="161" y="161"/>
                </a:lnTo>
                <a:lnTo>
                  <a:pt x="161" y="161"/>
                </a:lnTo>
                <a:lnTo>
                  <a:pt x="158" y="159"/>
                </a:lnTo>
                <a:lnTo>
                  <a:pt x="158" y="159"/>
                </a:lnTo>
                <a:lnTo>
                  <a:pt x="156" y="159"/>
                </a:lnTo>
                <a:lnTo>
                  <a:pt x="156" y="156"/>
                </a:lnTo>
                <a:lnTo>
                  <a:pt x="154" y="156"/>
                </a:lnTo>
                <a:lnTo>
                  <a:pt x="154" y="156"/>
                </a:lnTo>
                <a:lnTo>
                  <a:pt x="154" y="156"/>
                </a:lnTo>
                <a:lnTo>
                  <a:pt x="149" y="161"/>
                </a:lnTo>
                <a:lnTo>
                  <a:pt x="149" y="161"/>
                </a:lnTo>
                <a:lnTo>
                  <a:pt x="149" y="163"/>
                </a:lnTo>
                <a:lnTo>
                  <a:pt x="151" y="163"/>
                </a:lnTo>
                <a:lnTo>
                  <a:pt x="151" y="163"/>
                </a:lnTo>
                <a:lnTo>
                  <a:pt x="154" y="166"/>
                </a:lnTo>
                <a:lnTo>
                  <a:pt x="154" y="166"/>
                </a:lnTo>
                <a:lnTo>
                  <a:pt x="154" y="166"/>
                </a:lnTo>
                <a:lnTo>
                  <a:pt x="156" y="168"/>
                </a:lnTo>
                <a:lnTo>
                  <a:pt x="156" y="168"/>
                </a:lnTo>
                <a:lnTo>
                  <a:pt x="158" y="168"/>
                </a:lnTo>
                <a:lnTo>
                  <a:pt x="158" y="171"/>
                </a:lnTo>
                <a:lnTo>
                  <a:pt x="161" y="171"/>
                </a:lnTo>
                <a:lnTo>
                  <a:pt x="161" y="171"/>
                </a:lnTo>
                <a:lnTo>
                  <a:pt x="165" y="166"/>
                </a:lnTo>
                <a:lnTo>
                  <a:pt x="165" y="166"/>
                </a:lnTo>
                <a:close/>
                <a:moveTo>
                  <a:pt x="146" y="149"/>
                </a:moveTo>
                <a:lnTo>
                  <a:pt x="146" y="149"/>
                </a:lnTo>
                <a:lnTo>
                  <a:pt x="144" y="149"/>
                </a:lnTo>
                <a:lnTo>
                  <a:pt x="144" y="147"/>
                </a:lnTo>
                <a:lnTo>
                  <a:pt x="144" y="147"/>
                </a:lnTo>
                <a:lnTo>
                  <a:pt x="142" y="147"/>
                </a:lnTo>
                <a:lnTo>
                  <a:pt x="142" y="144"/>
                </a:lnTo>
                <a:lnTo>
                  <a:pt x="139" y="144"/>
                </a:lnTo>
                <a:lnTo>
                  <a:pt x="139" y="144"/>
                </a:lnTo>
                <a:lnTo>
                  <a:pt x="137" y="142"/>
                </a:lnTo>
                <a:lnTo>
                  <a:pt x="137" y="142"/>
                </a:lnTo>
                <a:lnTo>
                  <a:pt x="137" y="142"/>
                </a:lnTo>
                <a:lnTo>
                  <a:pt x="135" y="140"/>
                </a:lnTo>
                <a:lnTo>
                  <a:pt x="135" y="140"/>
                </a:lnTo>
                <a:lnTo>
                  <a:pt x="130" y="147"/>
                </a:lnTo>
                <a:lnTo>
                  <a:pt x="130" y="147"/>
                </a:lnTo>
                <a:lnTo>
                  <a:pt x="130" y="147"/>
                </a:lnTo>
                <a:lnTo>
                  <a:pt x="132" y="147"/>
                </a:lnTo>
                <a:lnTo>
                  <a:pt x="132" y="149"/>
                </a:lnTo>
                <a:lnTo>
                  <a:pt x="135" y="149"/>
                </a:lnTo>
                <a:lnTo>
                  <a:pt x="135" y="152"/>
                </a:lnTo>
                <a:lnTo>
                  <a:pt x="135" y="152"/>
                </a:lnTo>
                <a:lnTo>
                  <a:pt x="137" y="152"/>
                </a:lnTo>
                <a:lnTo>
                  <a:pt x="137" y="154"/>
                </a:lnTo>
                <a:lnTo>
                  <a:pt x="139" y="154"/>
                </a:lnTo>
                <a:lnTo>
                  <a:pt x="139" y="154"/>
                </a:lnTo>
                <a:lnTo>
                  <a:pt x="142" y="156"/>
                </a:lnTo>
                <a:lnTo>
                  <a:pt x="142" y="156"/>
                </a:lnTo>
                <a:lnTo>
                  <a:pt x="146" y="149"/>
                </a:lnTo>
                <a:lnTo>
                  <a:pt x="146" y="149"/>
                </a:lnTo>
                <a:close/>
                <a:moveTo>
                  <a:pt x="128" y="135"/>
                </a:moveTo>
                <a:lnTo>
                  <a:pt x="128" y="135"/>
                </a:lnTo>
                <a:lnTo>
                  <a:pt x="128" y="133"/>
                </a:lnTo>
                <a:lnTo>
                  <a:pt x="125" y="133"/>
                </a:lnTo>
                <a:lnTo>
                  <a:pt x="125" y="133"/>
                </a:lnTo>
                <a:lnTo>
                  <a:pt x="123" y="130"/>
                </a:lnTo>
                <a:lnTo>
                  <a:pt x="123" y="130"/>
                </a:lnTo>
                <a:lnTo>
                  <a:pt x="123" y="128"/>
                </a:lnTo>
                <a:lnTo>
                  <a:pt x="120" y="128"/>
                </a:lnTo>
                <a:lnTo>
                  <a:pt x="120" y="128"/>
                </a:lnTo>
                <a:lnTo>
                  <a:pt x="118" y="125"/>
                </a:lnTo>
                <a:lnTo>
                  <a:pt x="118" y="125"/>
                </a:lnTo>
                <a:lnTo>
                  <a:pt x="116" y="125"/>
                </a:lnTo>
                <a:lnTo>
                  <a:pt x="116" y="123"/>
                </a:lnTo>
                <a:lnTo>
                  <a:pt x="111" y="130"/>
                </a:lnTo>
                <a:lnTo>
                  <a:pt x="111" y="130"/>
                </a:lnTo>
                <a:lnTo>
                  <a:pt x="113" y="130"/>
                </a:lnTo>
                <a:lnTo>
                  <a:pt x="113" y="133"/>
                </a:lnTo>
                <a:lnTo>
                  <a:pt x="113" y="133"/>
                </a:lnTo>
                <a:lnTo>
                  <a:pt x="116" y="135"/>
                </a:lnTo>
                <a:lnTo>
                  <a:pt x="116" y="135"/>
                </a:lnTo>
                <a:lnTo>
                  <a:pt x="118" y="135"/>
                </a:lnTo>
                <a:lnTo>
                  <a:pt x="118" y="137"/>
                </a:lnTo>
                <a:lnTo>
                  <a:pt x="120" y="137"/>
                </a:lnTo>
                <a:lnTo>
                  <a:pt x="120" y="137"/>
                </a:lnTo>
                <a:lnTo>
                  <a:pt x="120" y="140"/>
                </a:lnTo>
                <a:lnTo>
                  <a:pt x="123" y="140"/>
                </a:lnTo>
                <a:lnTo>
                  <a:pt x="123" y="140"/>
                </a:lnTo>
                <a:lnTo>
                  <a:pt x="128" y="135"/>
                </a:lnTo>
                <a:lnTo>
                  <a:pt x="128" y="135"/>
                </a:lnTo>
                <a:close/>
                <a:moveTo>
                  <a:pt x="111" y="118"/>
                </a:moveTo>
                <a:lnTo>
                  <a:pt x="111" y="118"/>
                </a:lnTo>
                <a:lnTo>
                  <a:pt x="109" y="118"/>
                </a:lnTo>
                <a:lnTo>
                  <a:pt x="109" y="116"/>
                </a:lnTo>
                <a:lnTo>
                  <a:pt x="106" y="116"/>
                </a:lnTo>
                <a:lnTo>
                  <a:pt x="106" y="114"/>
                </a:lnTo>
                <a:lnTo>
                  <a:pt x="106" y="114"/>
                </a:lnTo>
                <a:lnTo>
                  <a:pt x="104" y="114"/>
                </a:lnTo>
                <a:lnTo>
                  <a:pt x="104" y="111"/>
                </a:lnTo>
                <a:lnTo>
                  <a:pt x="102" y="111"/>
                </a:lnTo>
                <a:lnTo>
                  <a:pt x="102" y="109"/>
                </a:lnTo>
                <a:lnTo>
                  <a:pt x="99" y="109"/>
                </a:lnTo>
                <a:lnTo>
                  <a:pt x="99" y="109"/>
                </a:lnTo>
                <a:lnTo>
                  <a:pt x="99" y="109"/>
                </a:lnTo>
                <a:lnTo>
                  <a:pt x="94" y="114"/>
                </a:lnTo>
                <a:lnTo>
                  <a:pt x="94" y="114"/>
                </a:lnTo>
                <a:lnTo>
                  <a:pt x="94" y="114"/>
                </a:lnTo>
                <a:lnTo>
                  <a:pt x="97" y="116"/>
                </a:lnTo>
                <a:lnTo>
                  <a:pt x="97" y="116"/>
                </a:lnTo>
                <a:lnTo>
                  <a:pt x="97" y="118"/>
                </a:lnTo>
                <a:lnTo>
                  <a:pt x="99" y="118"/>
                </a:lnTo>
                <a:lnTo>
                  <a:pt x="99" y="118"/>
                </a:lnTo>
                <a:lnTo>
                  <a:pt x="102" y="121"/>
                </a:lnTo>
                <a:lnTo>
                  <a:pt x="102" y="121"/>
                </a:lnTo>
                <a:lnTo>
                  <a:pt x="102" y="123"/>
                </a:lnTo>
                <a:lnTo>
                  <a:pt x="104" y="123"/>
                </a:lnTo>
                <a:lnTo>
                  <a:pt x="104" y="123"/>
                </a:lnTo>
                <a:lnTo>
                  <a:pt x="106" y="125"/>
                </a:lnTo>
                <a:lnTo>
                  <a:pt x="111" y="118"/>
                </a:lnTo>
                <a:lnTo>
                  <a:pt x="111" y="118"/>
                </a:lnTo>
                <a:close/>
                <a:moveTo>
                  <a:pt x="94" y="102"/>
                </a:moveTo>
                <a:lnTo>
                  <a:pt x="92" y="102"/>
                </a:lnTo>
                <a:lnTo>
                  <a:pt x="92" y="102"/>
                </a:lnTo>
                <a:lnTo>
                  <a:pt x="90" y="99"/>
                </a:lnTo>
                <a:lnTo>
                  <a:pt x="90" y="99"/>
                </a:lnTo>
                <a:lnTo>
                  <a:pt x="90" y="97"/>
                </a:lnTo>
                <a:lnTo>
                  <a:pt x="87" y="97"/>
                </a:lnTo>
                <a:lnTo>
                  <a:pt x="87" y="97"/>
                </a:lnTo>
                <a:lnTo>
                  <a:pt x="85" y="95"/>
                </a:lnTo>
                <a:lnTo>
                  <a:pt x="85" y="95"/>
                </a:lnTo>
                <a:lnTo>
                  <a:pt x="85" y="92"/>
                </a:lnTo>
                <a:lnTo>
                  <a:pt x="83" y="92"/>
                </a:lnTo>
                <a:lnTo>
                  <a:pt x="83" y="92"/>
                </a:lnTo>
                <a:lnTo>
                  <a:pt x="83" y="92"/>
                </a:lnTo>
                <a:lnTo>
                  <a:pt x="76" y="97"/>
                </a:lnTo>
                <a:lnTo>
                  <a:pt x="76" y="97"/>
                </a:lnTo>
                <a:lnTo>
                  <a:pt x="78" y="97"/>
                </a:lnTo>
                <a:lnTo>
                  <a:pt x="78" y="99"/>
                </a:lnTo>
                <a:lnTo>
                  <a:pt x="80" y="99"/>
                </a:lnTo>
                <a:lnTo>
                  <a:pt x="80" y="102"/>
                </a:lnTo>
                <a:lnTo>
                  <a:pt x="80" y="102"/>
                </a:lnTo>
                <a:lnTo>
                  <a:pt x="83" y="102"/>
                </a:lnTo>
                <a:lnTo>
                  <a:pt x="83" y="104"/>
                </a:lnTo>
                <a:lnTo>
                  <a:pt x="85" y="104"/>
                </a:lnTo>
                <a:lnTo>
                  <a:pt x="85" y="106"/>
                </a:lnTo>
                <a:lnTo>
                  <a:pt x="85" y="106"/>
                </a:lnTo>
                <a:lnTo>
                  <a:pt x="87" y="106"/>
                </a:lnTo>
                <a:lnTo>
                  <a:pt x="87" y="109"/>
                </a:lnTo>
                <a:lnTo>
                  <a:pt x="94" y="102"/>
                </a:lnTo>
                <a:lnTo>
                  <a:pt x="94" y="102"/>
                </a:lnTo>
                <a:close/>
                <a:moveTo>
                  <a:pt x="76" y="85"/>
                </a:moveTo>
                <a:lnTo>
                  <a:pt x="76" y="85"/>
                </a:lnTo>
                <a:lnTo>
                  <a:pt x="76" y="83"/>
                </a:lnTo>
                <a:lnTo>
                  <a:pt x="73" y="83"/>
                </a:lnTo>
                <a:lnTo>
                  <a:pt x="73" y="80"/>
                </a:lnTo>
                <a:lnTo>
                  <a:pt x="73" y="80"/>
                </a:lnTo>
                <a:lnTo>
                  <a:pt x="71" y="80"/>
                </a:lnTo>
                <a:lnTo>
                  <a:pt x="71" y="78"/>
                </a:lnTo>
                <a:lnTo>
                  <a:pt x="68" y="78"/>
                </a:lnTo>
                <a:lnTo>
                  <a:pt x="68" y="76"/>
                </a:lnTo>
                <a:lnTo>
                  <a:pt x="68" y="76"/>
                </a:lnTo>
                <a:lnTo>
                  <a:pt x="66" y="76"/>
                </a:lnTo>
                <a:lnTo>
                  <a:pt x="66" y="73"/>
                </a:lnTo>
                <a:lnTo>
                  <a:pt x="59" y="78"/>
                </a:lnTo>
                <a:lnTo>
                  <a:pt x="61" y="80"/>
                </a:lnTo>
                <a:lnTo>
                  <a:pt x="61" y="80"/>
                </a:lnTo>
                <a:lnTo>
                  <a:pt x="61" y="83"/>
                </a:lnTo>
                <a:lnTo>
                  <a:pt x="64" y="83"/>
                </a:lnTo>
                <a:lnTo>
                  <a:pt x="64" y="85"/>
                </a:lnTo>
                <a:lnTo>
                  <a:pt x="66" y="85"/>
                </a:lnTo>
                <a:lnTo>
                  <a:pt x="66" y="85"/>
                </a:lnTo>
                <a:lnTo>
                  <a:pt x="66" y="87"/>
                </a:lnTo>
                <a:lnTo>
                  <a:pt x="68" y="87"/>
                </a:lnTo>
                <a:lnTo>
                  <a:pt x="68" y="90"/>
                </a:lnTo>
                <a:lnTo>
                  <a:pt x="71" y="90"/>
                </a:lnTo>
                <a:lnTo>
                  <a:pt x="71" y="90"/>
                </a:lnTo>
                <a:lnTo>
                  <a:pt x="76" y="85"/>
                </a:lnTo>
                <a:lnTo>
                  <a:pt x="76" y="85"/>
                </a:lnTo>
                <a:close/>
                <a:moveTo>
                  <a:pt x="61" y="68"/>
                </a:moveTo>
                <a:lnTo>
                  <a:pt x="59" y="68"/>
                </a:lnTo>
                <a:lnTo>
                  <a:pt x="59" y="66"/>
                </a:lnTo>
                <a:lnTo>
                  <a:pt x="59" y="66"/>
                </a:lnTo>
                <a:lnTo>
                  <a:pt x="57" y="64"/>
                </a:lnTo>
                <a:lnTo>
                  <a:pt x="57" y="64"/>
                </a:lnTo>
                <a:lnTo>
                  <a:pt x="57" y="61"/>
                </a:lnTo>
                <a:lnTo>
                  <a:pt x="54" y="61"/>
                </a:lnTo>
                <a:lnTo>
                  <a:pt x="54" y="61"/>
                </a:lnTo>
                <a:lnTo>
                  <a:pt x="52" y="59"/>
                </a:lnTo>
                <a:lnTo>
                  <a:pt x="52" y="59"/>
                </a:lnTo>
                <a:lnTo>
                  <a:pt x="52" y="57"/>
                </a:lnTo>
                <a:lnTo>
                  <a:pt x="50" y="57"/>
                </a:lnTo>
                <a:lnTo>
                  <a:pt x="50" y="57"/>
                </a:lnTo>
                <a:lnTo>
                  <a:pt x="45" y="61"/>
                </a:lnTo>
                <a:lnTo>
                  <a:pt x="45" y="61"/>
                </a:lnTo>
                <a:lnTo>
                  <a:pt x="45" y="61"/>
                </a:lnTo>
                <a:lnTo>
                  <a:pt x="45" y="64"/>
                </a:lnTo>
                <a:lnTo>
                  <a:pt x="47" y="64"/>
                </a:lnTo>
                <a:lnTo>
                  <a:pt x="47" y="66"/>
                </a:lnTo>
                <a:lnTo>
                  <a:pt x="50" y="66"/>
                </a:lnTo>
                <a:lnTo>
                  <a:pt x="50" y="68"/>
                </a:lnTo>
                <a:lnTo>
                  <a:pt x="50" y="68"/>
                </a:lnTo>
                <a:lnTo>
                  <a:pt x="52" y="71"/>
                </a:lnTo>
                <a:lnTo>
                  <a:pt x="52" y="71"/>
                </a:lnTo>
                <a:lnTo>
                  <a:pt x="54" y="71"/>
                </a:lnTo>
                <a:lnTo>
                  <a:pt x="54" y="73"/>
                </a:lnTo>
                <a:lnTo>
                  <a:pt x="54" y="73"/>
                </a:lnTo>
                <a:lnTo>
                  <a:pt x="61" y="68"/>
                </a:lnTo>
                <a:lnTo>
                  <a:pt x="61" y="68"/>
                </a:lnTo>
                <a:close/>
                <a:moveTo>
                  <a:pt x="45" y="50"/>
                </a:moveTo>
                <a:lnTo>
                  <a:pt x="45" y="50"/>
                </a:lnTo>
                <a:lnTo>
                  <a:pt x="42" y="47"/>
                </a:lnTo>
                <a:lnTo>
                  <a:pt x="42" y="47"/>
                </a:lnTo>
                <a:lnTo>
                  <a:pt x="40" y="45"/>
                </a:lnTo>
                <a:lnTo>
                  <a:pt x="40" y="45"/>
                </a:lnTo>
                <a:lnTo>
                  <a:pt x="40" y="45"/>
                </a:lnTo>
                <a:lnTo>
                  <a:pt x="38" y="42"/>
                </a:lnTo>
                <a:lnTo>
                  <a:pt x="38" y="42"/>
                </a:lnTo>
                <a:lnTo>
                  <a:pt x="38" y="40"/>
                </a:lnTo>
                <a:lnTo>
                  <a:pt x="35" y="40"/>
                </a:lnTo>
                <a:lnTo>
                  <a:pt x="35" y="38"/>
                </a:lnTo>
                <a:lnTo>
                  <a:pt x="35" y="38"/>
                </a:lnTo>
                <a:lnTo>
                  <a:pt x="28" y="42"/>
                </a:lnTo>
                <a:lnTo>
                  <a:pt x="28" y="42"/>
                </a:lnTo>
                <a:lnTo>
                  <a:pt x="31" y="45"/>
                </a:lnTo>
                <a:lnTo>
                  <a:pt x="31" y="45"/>
                </a:lnTo>
                <a:lnTo>
                  <a:pt x="31" y="47"/>
                </a:lnTo>
                <a:lnTo>
                  <a:pt x="33" y="47"/>
                </a:lnTo>
                <a:lnTo>
                  <a:pt x="33" y="50"/>
                </a:lnTo>
                <a:lnTo>
                  <a:pt x="33" y="50"/>
                </a:lnTo>
                <a:lnTo>
                  <a:pt x="35" y="52"/>
                </a:lnTo>
                <a:lnTo>
                  <a:pt x="35" y="52"/>
                </a:lnTo>
                <a:lnTo>
                  <a:pt x="38" y="52"/>
                </a:lnTo>
                <a:lnTo>
                  <a:pt x="38" y="54"/>
                </a:lnTo>
                <a:lnTo>
                  <a:pt x="38" y="54"/>
                </a:lnTo>
                <a:lnTo>
                  <a:pt x="45" y="50"/>
                </a:lnTo>
                <a:lnTo>
                  <a:pt x="45" y="50"/>
                </a:lnTo>
                <a:close/>
                <a:moveTo>
                  <a:pt x="28" y="31"/>
                </a:moveTo>
                <a:lnTo>
                  <a:pt x="28" y="31"/>
                </a:lnTo>
                <a:lnTo>
                  <a:pt x="28" y="31"/>
                </a:lnTo>
                <a:lnTo>
                  <a:pt x="26" y="28"/>
                </a:lnTo>
                <a:lnTo>
                  <a:pt x="26" y="28"/>
                </a:lnTo>
                <a:lnTo>
                  <a:pt x="26" y="26"/>
                </a:lnTo>
                <a:lnTo>
                  <a:pt x="23" y="26"/>
                </a:lnTo>
                <a:lnTo>
                  <a:pt x="23" y="23"/>
                </a:lnTo>
                <a:lnTo>
                  <a:pt x="23" y="23"/>
                </a:lnTo>
                <a:lnTo>
                  <a:pt x="21" y="21"/>
                </a:lnTo>
                <a:lnTo>
                  <a:pt x="21" y="21"/>
                </a:lnTo>
                <a:lnTo>
                  <a:pt x="21" y="19"/>
                </a:lnTo>
                <a:lnTo>
                  <a:pt x="19" y="19"/>
                </a:lnTo>
                <a:lnTo>
                  <a:pt x="14" y="23"/>
                </a:lnTo>
                <a:lnTo>
                  <a:pt x="14" y="23"/>
                </a:lnTo>
                <a:lnTo>
                  <a:pt x="14" y="26"/>
                </a:lnTo>
                <a:lnTo>
                  <a:pt x="16" y="26"/>
                </a:lnTo>
                <a:lnTo>
                  <a:pt x="16" y="28"/>
                </a:lnTo>
                <a:lnTo>
                  <a:pt x="16" y="28"/>
                </a:lnTo>
                <a:lnTo>
                  <a:pt x="19" y="31"/>
                </a:lnTo>
                <a:lnTo>
                  <a:pt x="19" y="31"/>
                </a:lnTo>
                <a:lnTo>
                  <a:pt x="19" y="33"/>
                </a:lnTo>
                <a:lnTo>
                  <a:pt x="21" y="33"/>
                </a:lnTo>
                <a:lnTo>
                  <a:pt x="21" y="35"/>
                </a:lnTo>
                <a:lnTo>
                  <a:pt x="23" y="35"/>
                </a:lnTo>
                <a:lnTo>
                  <a:pt x="23" y="35"/>
                </a:lnTo>
                <a:lnTo>
                  <a:pt x="28" y="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6"/>
          <p:cNvSpPr>
            <a:spLocks noEditPoints="1"/>
          </p:cNvSpPr>
          <p:nvPr/>
        </p:nvSpPr>
        <p:spPr bwMode="auto">
          <a:xfrm>
            <a:off x="3900488" y="3432175"/>
            <a:ext cx="479425" cy="1547813"/>
          </a:xfrm>
          <a:custGeom>
            <a:avLst/>
            <a:gdLst>
              <a:gd name="T0" fmla="*/ 0 w 258"/>
              <a:gd name="T1" fmla="*/ 0 h 832"/>
              <a:gd name="T2" fmla="*/ 10 w 258"/>
              <a:gd name="T3" fmla="*/ 14 h 832"/>
              <a:gd name="T4" fmla="*/ 215 w 258"/>
              <a:gd name="T5" fmla="*/ 830 h 832"/>
              <a:gd name="T6" fmla="*/ 232 w 258"/>
              <a:gd name="T7" fmla="*/ 804 h 832"/>
              <a:gd name="T8" fmla="*/ 220 w 258"/>
              <a:gd name="T9" fmla="*/ 816 h 832"/>
              <a:gd name="T10" fmla="*/ 239 w 258"/>
              <a:gd name="T11" fmla="*/ 780 h 832"/>
              <a:gd name="T12" fmla="*/ 227 w 258"/>
              <a:gd name="T13" fmla="*/ 794 h 832"/>
              <a:gd name="T14" fmla="*/ 246 w 258"/>
              <a:gd name="T15" fmla="*/ 756 h 832"/>
              <a:gd name="T16" fmla="*/ 241 w 258"/>
              <a:gd name="T17" fmla="*/ 773 h 832"/>
              <a:gd name="T18" fmla="*/ 244 w 258"/>
              <a:gd name="T19" fmla="*/ 733 h 832"/>
              <a:gd name="T20" fmla="*/ 253 w 258"/>
              <a:gd name="T21" fmla="*/ 726 h 832"/>
              <a:gd name="T22" fmla="*/ 246 w 258"/>
              <a:gd name="T23" fmla="*/ 711 h 832"/>
              <a:gd name="T24" fmla="*/ 256 w 258"/>
              <a:gd name="T25" fmla="*/ 702 h 832"/>
              <a:gd name="T26" fmla="*/ 248 w 258"/>
              <a:gd name="T27" fmla="*/ 688 h 832"/>
              <a:gd name="T28" fmla="*/ 258 w 258"/>
              <a:gd name="T29" fmla="*/ 676 h 832"/>
              <a:gd name="T30" fmla="*/ 248 w 258"/>
              <a:gd name="T31" fmla="*/ 664 h 832"/>
              <a:gd name="T32" fmla="*/ 258 w 258"/>
              <a:gd name="T33" fmla="*/ 652 h 832"/>
              <a:gd name="T34" fmla="*/ 246 w 258"/>
              <a:gd name="T35" fmla="*/ 640 h 832"/>
              <a:gd name="T36" fmla="*/ 253 w 258"/>
              <a:gd name="T37" fmla="*/ 628 h 832"/>
              <a:gd name="T38" fmla="*/ 241 w 258"/>
              <a:gd name="T39" fmla="*/ 616 h 832"/>
              <a:gd name="T40" fmla="*/ 253 w 258"/>
              <a:gd name="T41" fmla="*/ 628 h 832"/>
              <a:gd name="T42" fmla="*/ 234 w 258"/>
              <a:gd name="T43" fmla="*/ 600 h 832"/>
              <a:gd name="T44" fmla="*/ 232 w 258"/>
              <a:gd name="T45" fmla="*/ 574 h 832"/>
              <a:gd name="T46" fmla="*/ 225 w 258"/>
              <a:gd name="T47" fmla="*/ 557 h 832"/>
              <a:gd name="T48" fmla="*/ 227 w 258"/>
              <a:gd name="T49" fmla="*/ 562 h 832"/>
              <a:gd name="T50" fmla="*/ 206 w 258"/>
              <a:gd name="T51" fmla="*/ 543 h 832"/>
              <a:gd name="T52" fmla="*/ 192 w 258"/>
              <a:gd name="T53" fmla="*/ 514 h 832"/>
              <a:gd name="T54" fmla="*/ 182 w 258"/>
              <a:gd name="T55" fmla="*/ 484 h 832"/>
              <a:gd name="T56" fmla="*/ 175 w 258"/>
              <a:gd name="T57" fmla="*/ 472 h 832"/>
              <a:gd name="T58" fmla="*/ 180 w 258"/>
              <a:gd name="T59" fmla="*/ 479 h 832"/>
              <a:gd name="T60" fmla="*/ 156 w 258"/>
              <a:gd name="T61" fmla="*/ 457 h 832"/>
              <a:gd name="T62" fmla="*/ 140 w 258"/>
              <a:gd name="T63" fmla="*/ 429 h 832"/>
              <a:gd name="T64" fmla="*/ 133 w 258"/>
              <a:gd name="T65" fmla="*/ 403 h 832"/>
              <a:gd name="T66" fmla="*/ 125 w 258"/>
              <a:gd name="T67" fmla="*/ 389 h 832"/>
              <a:gd name="T68" fmla="*/ 116 w 258"/>
              <a:gd name="T69" fmla="*/ 374 h 832"/>
              <a:gd name="T70" fmla="*/ 109 w 258"/>
              <a:gd name="T71" fmla="*/ 379 h 832"/>
              <a:gd name="T72" fmla="*/ 95 w 258"/>
              <a:gd name="T73" fmla="*/ 353 h 832"/>
              <a:gd name="T74" fmla="*/ 81 w 258"/>
              <a:gd name="T75" fmla="*/ 327 h 832"/>
              <a:gd name="T76" fmla="*/ 76 w 258"/>
              <a:gd name="T77" fmla="*/ 298 h 832"/>
              <a:gd name="T78" fmla="*/ 69 w 258"/>
              <a:gd name="T79" fmla="*/ 284 h 832"/>
              <a:gd name="T80" fmla="*/ 62 w 258"/>
              <a:gd name="T81" fmla="*/ 268 h 832"/>
              <a:gd name="T82" fmla="*/ 54 w 258"/>
              <a:gd name="T83" fmla="*/ 272 h 832"/>
              <a:gd name="T84" fmla="*/ 43 w 258"/>
              <a:gd name="T85" fmla="*/ 244 h 832"/>
              <a:gd name="T86" fmla="*/ 36 w 258"/>
              <a:gd name="T87" fmla="*/ 218 h 832"/>
              <a:gd name="T88" fmla="*/ 28 w 258"/>
              <a:gd name="T89" fmla="*/ 196 h 832"/>
              <a:gd name="T90" fmla="*/ 36 w 258"/>
              <a:gd name="T91" fmla="*/ 192 h 832"/>
              <a:gd name="T92" fmla="*/ 31 w 258"/>
              <a:gd name="T93" fmla="*/ 177 h 832"/>
              <a:gd name="T94" fmla="*/ 21 w 258"/>
              <a:gd name="T95" fmla="*/ 166 h 832"/>
              <a:gd name="T96" fmla="*/ 24 w 258"/>
              <a:gd name="T97" fmla="*/ 180 h 832"/>
              <a:gd name="T98" fmla="*/ 24 w 258"/>
              <a:gd name="T99" fmla="*/ 147 h 832"/>
              <a:gd name="T100" fmla="*/ 17 w 258"/>
              <a:gd name="T101" fmla="*/ 151 h 832"/>
              <a:gd name="T102" fmla="*/ 21 w 258"/>
              <a:gd name="T103" fmla="*/ 128 h 832"/>
              <a:gd name="T104" fmla="*/ 12 w 258"/>
              <a:gd name="T105" fmla="*/ 121 h 832"/>
              <a:gd name="T106" fmla="*/ 21 w 258"/>
              <a:gd name="T107" fmla="*/ 132 h 832"/>
              <a:gd name="T108" fmla="*/ 14 w 258"/>
              <a:gd name="T109" fmla="*/ 94 h 832"/>
              <a:gd name="T110" fmla="*/ 10 w 258"/>
              <a:gd name="T111" fmla="*/ 109 h 832"/>
              <a:gd name="T112" fmla="*/ 12 w 258"/>
              <a:gd name="T113" fmla="*/ 75 h 832"/>
              <a:gd name="T114" fmla="*/ 5 w 258"/>
              <a:gd name="T115" fmla="*/ 80 h 832"/>
              <a:gd name="T116" fmla="*/ 12 w 258"/>
              <a:gd name="T117" fmla="*/ 54 h 832"/>
              <a:gd name="T118" fmla="*/ 2 w 258"/>
              <a:gd name="T119" fmla="*/ 54 h 832"/>
              <a:gd name="T120" fmla="*/ 10 w 258"/>
              <a:gd name="T121" fmla="*/ 35 h 832"/>
              <a:gd name="T122" fmla="*/ 0 w 258"/>
              <a:gd name="T123" fmla="*/ 26 h 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58" h="832">
                <a:moveTo>
                  <a:pt x="10" y="14"/>
                </a:moveTo>
                <a:lnTo>
                  <a:pt x="10" y="14"/>
                </a:lnTo>
                <a:lnTo>
                  <a:pt x="10" y="14"/>
                </a:lnTo>
                <a:lnTo>
                  <a:pt x="10" y="11"/>
                </a:lnTo>
                <a:lnTo>
                  <a:pt x="10" y="11"/>
                </a:lnTo>
                <a:lnTo>
                  <a:pt x="10" y="11"/>
                </a:lnTo>
                <a:lnTo>
                  <a:pt x="10" y="9"/>
                </a:lnTo>
                <a:lnTo>
                  <a:pt x="7" y="9"/>
                </a:lnTo>
                <a:lnTo>
                  <a:pt x="7" y="9"/>
                </a:lnTo>
                <a:lnTo>
                  <a:pt x="7" y="7"/>
                </a:lnTo>
                <a:lnTo>
                  <a:pt x="7" y="7"/>
                </a:lnTo>
                <a:lnTo>
                  <a:pt x="7" y="4"/>
                </a:lnTo>
                <a:lnTo>
                  <a:pt x="7" y="4"/>
                </a:lnTo>
                <a:lnTo>
                  <a:pt x="7" y="4"/>
                </a:lnTo>
                <a:lnTo>
                  <a:pt x="7" y="2"/>
                </a:lnTo>
                <a:lnTo>
                  <a:pt x="7" y="2"/>
                </a:lnTo>
                <a:lnTo>
                  <a:pt x="7" y="2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lnTo>
                  <a:pt x="0" y="4"/>
                </a:lnTo>
                <a:lnTo>
                  <a:pt x="0" y="7"/>
                </a:lnTo>
                <a:lnTo>
                  <a:pt x="0" y="7"/>
                </a:lnTo>
                <a:lnTo>
                  <a:pt x="0" y="9"/>
                </a:lnTo>
                <a:lnTo>
                  <a:pt x="0" y="9"/>
                </a:lnTo>
                <a:lnTo>
                  <a:pt x="0" y="9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0" y="14"/>
                </a:lnTo>
                <a:lnTo>
                  <a:pt x="0" y="14"/>
                </a:lnTo>
                <a:lnTo>
                  <a:pt x="0" y="16"/>
                </a:lnTo>
                <a:lnTo>
                  <a:pt x="10" y="14"/>
                </a:lnTo>
                <a:lnTo>
                  <a:pt x="10" y="14"/>
                </a:lnTo>
                <a:close/>
                <a:moveTo>
                  <a:pt x="222" y="832"/>
                </a:moveTo>
                <a:lnTo>
                  <a:pt x="222" y="832"/>
                </a:lnTo>
                <a:lnTo>
                  <a:pt x="222" y="830"/>
                </a:lnTo>
                <a:lnTo>
                  <a:pt x="222" y="830"/>
                </a:lnTo>
                <a:lnTo>
                  <a:pt x="222" y="830"/>
                </a:lnTo>
                <a:lnTo>
                  <a:pt x="222" y="828"/>
                </a:lnTo>
                <a:lnTo>
                  <a:pt x="225" y="828"/>
                </a:lnTo>
                <a:lnTo>
                  <a:pt x="225" y="828"/>
                </a:lnTo>
                <a:lnTo>
                  <a:pt x="225" y="825"/>
                </a:lnTo>
                <a:lnTo>
                  <a:pt x="225" y="825"/>
                </a:lnTo>
                <a:lnTo>
                  <a:pt x="218" y="823"/>
                </a:lnTo>
                <a:lnTo>
                  <a:pt x="218" y="823"/>
                </a:lnTo>
                <a:lnTo>
                  <a:pt x="218" y="825"/>
                </a:lnTo>
                <a:lnTo>
                  <a:pt x="215" y="825"/>
                </a:lnTo>
                <a:lnTo>
                  <a:pt x="215" y="825"/>
                </a:lnTo>
                <a:lnTo>
                  <a:pt x="215" y="828"/>
                </a:lnTo>
                <a:lnTo>
                  <a:pt x="215" y="828"/>
                </a:lnTo>
                <a:lnTo>
                  <a:pt x="215" y="828"/>
                </a:lnTo>
                <a:lnTo>
                  <a:pt x="215" y="830"/>
                </a:lnTo>
                <a:lnTo>
                  <a:pt x="215" y="830"/>
                </a:lnTo>
                <a:lnTo>
                  <a:pt x="222" y="832"/>
                </a:lnTo>
                <a:lnTo>
                  <a:pt x="222" y="832"/>
                </a:lnTo>
                <a:close/>
                <a:moveTo>
                  <a:pt x="227" y="818"/>
                </a:moveTo>
                <a:lnTo>
                  <a:pt x="227" y="818"/>
                </a:lnTo>
                <a:lnTo>
                  <a:pt x="227" y="816"/>
                </a:lnTo>
                <a:lnTo>
                  <a:pt x="227" y="816"/>
                </a:lnTo>
                <a:lnTo>
                  <a:pt x="230" y="816"/>
                </a:lnTo>
                <a:lnTo>
                  <a:pt x="230" y="813"/>
                </a:lnTo>
                <a:lnTo>
                  <a:pt x="230" y="813"/>
                </a:lnTo>
                <a:lnTo>
                  <a:pt x="230" y="813"/>
                </a:lnTo>
                <a:lnTo>
                  <a:pt x="230" y="811"/>
                </a:lnTo>
                <a:lnTo>
                  <a:pt x="230" y="811"/>
                </a:lnTo>
                <a:lnTo>
                  <a:pt x="230" y="811"/>
                </a:lnTo>
                <a:lnTo>
                  <a:pt x="230" y="809"/>
                </a:lnTo>
                <a:lnTo>
                  <a:pt x="232" y="809"/>
                </a:lnTo>
                <a:lnTo>
                  <a:pt x="232" y="806"/>
                </a:lnTo>
                <a:lnTo>
                  <a:pt x="232" y="806"/>
                </a:lnTo>
                <a:lnTo>
                  <a:pt x="232" y="806"/>
                </a:lnTo>
                <a:lnTo>
                  <a:pt x="232" y="804"/>
                </a:lnTo>
                <a:lnTo>
                  <a:pt x="232" y="804"/>
                </a:lnTo>
                <a:lnTo>
                  <a:pt x="232" y="804"/>
                </a:lnTo>
                <a:lnTo>
                  <a:pt x="225" y="801"/>
                </a:lnTo>
                <a:lnTo>
                  <a:pt x="225" y="801"/>
                </a:lnTo>
                <a:lnTo>
                  <a:pt x="225" y="801"/>
                </a:lnTo>
                <a:lnTo>
                  <a:pt x="225" y="804"/>
                </a:lnTo>
                <a:lnTo>
                  <a:pt x="225" y="804"/>
                </a:lnTo>
                <a:lnTo>
                  <a:pt x="222" y="804"/>
                </a:lnTo>
                <a:lnTo>
                  <a:pt x="222" y="806"/>
                </a:lnTo>
                <a:lnTo>
                  <a:pt x="222" y="806"/>
                </a:lnTo>
                <a:lnTo>
                  <a:pt x="222" y="806"/>
                </a:lnTo>
                <a:lnTo>
                  <a:pt x="222" y="809"/>
                </a:lnTo>
                <a:lnTo>
                  <a:pt x="222" y="809"/>
                </a:lnTo>
                <a:lnTo>
                  <a:pt x="222" y="811"/>
                </a:lnTo>
                <a:lnTo>
                  <a:pt x="222" y="811"/>
                </a:lnTo>
                <a:lnTo>
                  <a:pt x="220" y="811"/>
                </a:lnTo>
                <a:lnTo>
                  <a:pt x="220" y="813"/>
                </a:lnTo>
                <a:lnTo>
                  <a:pt x="220" y="813"/>
                </a:lnTo>
                <a:lnTo>
                  <a:pt x="220" y="813"/>
                </a:lnTo>
                <a:lnTo>
                  <a:pt x="220" y="816"/>
                </a:lnTo>
                <a:lnTo>
                  <a:pt x="220" y="816"/>
                </a:lnTo>
                <a:lnTo>
                  <a:pt x="227" y="818"/>
                </a:lnTo>
                <a:lnTo>
                  <a:pt x="227" y="818"/>
                </a:lnTo>
                <a:close/>
                <a:moveTo>
                  <a:pt x="234" y="797"/>
                </a:moveTo>
                <a:lnTo>
                  <a:pt x="234" y="797"/>
                </a:lnTo>
                <a:lnTo>
                  <a:pt x="234" y="794"/>
                </a:lnTo>
                <a:lnTo>
                  <a:pt x="237" y="794"/>
                </a:lnTo>
                <a:lnTo>
                  <a:pt x="237" y="792"/>
                </a:lnTo>
                <a:lnTo>
                  <a:pt x="237" y="792"/>
                </a:lnTo>
                <a:lnTo>
                  <a:pt x="237" y="792"/>
                </a:lnTo>
                <a:lnTo>
                  <a:pt x="237" y="790"/>
                </a:lnTo>
                <a:lnTo>
                  <a:pt x="237" y="790"/>
                </a:lnTo>
                <a:lnTo>
                  <a:pt x="237" y="790"/>
                </a:lnTo>
                <a:lnTo>
                  <a:pt x="237" y="787"/>
                </a:lnTo>
                <a:lnTo>
                  <a:pt x="239" y="787"/>
                </a:lnTo>
                <a:lnTo>
                  <a:pt x="239" y="785"/>
                </a:lnTo>
                <a:lnTo>
                  <a:pt x="239" y="785"/>
                </a:lnTo>
                <a:lnTo>
                  <a:pt x="239" y="785"/>
                </a:lnTo>
                <a:lnTo>
                  <a:pt x="239" y="782"/>
                </a:lnTo>
                <a:lnTo>
                  <a:pt x="239" y="782"/>
                </a:lnTo>
                <a:lnTo>
                  <a:pt x="239" y="780"/>
                </a:lnTo>
                <a:lnTo>
                  <a:pt x="239" y="780"/>
                </a:lnTo>
                <a:lnTo>
                  <a:pt x="232" y="778"/>
                </a:lnTo>
                <a:lnTo>
                  <a:pt x="232" y="780"/>
                </a:lnTo>
                <a:lnTo>
                  <a:pt x="232" y="780"/>
                </a:lnTo>
                <a:lnTo>
                  <a:pt x="232" y="780"/>
                </a:lnTo>
                <a:lnTo>
                  <a:pt x="232" y="782"/>
                </a:lnTo>
                <a:lnTo>
                  <a:pt x="232" y="782"/>
                </a:lnTo>
                <a:lnTo>
                  <a:pt x="230" y="782"/>
                </a:lnTo>
                <a:lnTo>
                  <a:pt x="230" y="785"/>
                </a:lnTo>
                <a:lnTo>
                  <a:pt x="230" y="785"/>
                </a:lnTo>
                <a:lnTo>
                  <a:pt x="230" y="787"/>
                </a:lnTo>
                <a:lnTo>
                  <a:pt x="230" y="787"/>
                </a:lnTo>
                <a:lnTo>
                  <a:pt x="230" y="787"/>
                </a:lnTo>
                <a:lnTo>
                  <a:pt x="230" y="790"/>
                </a:lnTo>
                <a:lnTo>
                  <a:pt x="230" y="790"/>
                </a:lnTo>
                <a:lnTo>
                  <a:pt x="227" y="790"/>
                </a:lnTo>
                <a:lnTo>
                  <a:pt x="227" y="792"/>
                </a:lnTo>
                <a:lnTo>
                  <a:pt x="227" y="792"/>
                </a:lnTo>
                <a:lnTo>
                  <a:pt x="227" y="794"/>
                </a:lnTo>
                <a:lnTo>
                  <a:pt x="227" y="794"/>
                </a:lnTo>
                <a:lnTo>
                  <a:pt x="234" y="797"/>
                </a:lnTo>
                <a:lnTo>
                  <a:pt x="234" y="797"/>
                </a:lnTo>
                <a:close/>
                <a:moveTo>
                  <a:pt x="241" y="773"/>
                </a:moveTo>
                <a:lnTo>
                  <a:pt x="241" y="773"/>
                </a:lnTo>
                <a:lnTo>
                  <a:pt x="244" y="771"/>
                </a:lnTo>
                <a:lnTo>
                  <a:pt x="244" y="771"/>
                </a:lnTo>
                <a:lnTo>
                  <a:pt x="244" y="768"/>
                </a:lnTo>
                <a:lnTo>
                  <a:pt x="244" y="768"/>
                </a:lnTo>
                <a:lnTo>
                  <a:pt x="244" y="768"/>
                </a:lnTo>
                <a:lnTo>
                  <a:pt x="244" y="766"/>
                </a:lnTo>
                <a:lnTo>
                  <a:pt x="244" y="766"/>
                </a:lnTo>
                <a:lnTo>
                  <a:pt x="244" y="764"/>
                </a:lnTo>
                <a:lnTo>
                  <a:pt x="244" y="764"/>
                </a:lnTo>
                <a:lnTo>
                  <a:pt x="244" y="764"/>
                </a:lnTo>
                <a:lnTo>
                  <a:pt x="246" y="761"/>
                </a:lnTo>
                <a:lnTo>
                  <a:pt x="246" y="761"/>
                </a:lnTo>
                <a:lnTo>
                  <a:pt x="246" y="759"/>
                </a:lnTo>
                <a:lnTo>
                  <a:pt x="246" y="759"/>
                </a:lnTo>
                <a:lnTo>
                  <a:pt x="246" y="759"/>
                </a:lnTo>
                <a:lnTo>
                  <a:pt x="246" y="756"/>
                </a:lnTo>
                <a:lnTo>
                  <a:pt x="239" y="756"/>
                </a:lnTo>
                <a:lnTo>
                  <a:pt x="239" y="756"/>
                </a:lnTo>
                <a:lnTo>
                  <a:pt x="239" y="756"/>
                </a:lnTo>
                <a:lnTo>
                  <a:pt x="237" y="759"/>
                </a:lnTo>
                <a:lnTo>
                  <a:pt x="237" y="759"/>
                </a:lnTo>
                <a:lnTo>
                  <a:pt x="237" y="759"/>
                </a:lnTo>
                <a:lnTo>
                  <a:pt x="237" y="761"/>
                </a:lnTo>
                <a:lnTo>
                  <a:pt x="237" y="761"/>
                </a:lnTo>
                <a:lnTo>
                  <a:pt x="237" y="764"/>
                </a:lnTo>
                <a:lnTo>
                  <a:pt x="237" y="764"/>
                </a:lnTo>
                <a:lnTo>
                  <a:pt x="237" y="764"/>
                </a:lnTo>
                <a:lnTo>
                  <a:pt x="237" y="766"/>
                </a:lnTo>
                <a:lnTo>
                  <a:pt x="237" y="766"/>
                </a:lnTo>
                <a:lnTo>
                  <a:pt x="234" y="768"/>
                </a:lnTo>
                <a:lnTo>
                  <a:pt x="234" y="768"/>
                </a:lnTo>
                <a:lnTo>
                  <a:pt x="234" y="768"/>
                </a:lnTo>
                <a:lnTo>
                  <a:pt x="234" y="771"/>
                </a:lnTo>
                <a:lnTo>
                  <a:pt x="234" y="771"/>
                </a:lnTo>
                <a:lnTo>
                  <a:pt x="241" y="773"/>
                </a:lnTo>
                <a:lnTo>
                  <a:pt x="241" y="773"/>
                </a:lnTo>
                <a:close/>
                <a:moveTo>
                  <a:pt x="248" y="749"/>
                </a:moveTo>
                <a:lnTo>
                  <a:pt x="248" y="749"/>
                </a:lnTo>
                <a:lnTo>
                  <a:pt x="248" y="747"/>
                </a:lnTo>
                <a:lnTo>
                  <a:pt x="248" y="747"/>
                </a:lnTo>
                <a:lnTo>
                  <a:pt x="248" y="745"/>
                </a:lnTo>
                <a:lnTo>
                  <a:pt x="248" y="745"/>
                </a:lnTo>
                <a:lnTo>
                  <a:pt x="248" y="745"/>
                </a:lnTo>
                <a:lnTo>
                  <a:pt x="248" y="742"/>
                </a:lnTo>
                <a:lnTo>
                  <a:pt x="251" y="742"/>
                </a:lnTo>
                <a:lnTo>
                  <a:pt x="251" y="740"/>
                </a:lnTo>
                <a:lnTo>
                  <a:pt x="251" y="740"/>
                </a:lnTo>
                <a:lnTo>
                  <a:pt x="251" y="740"/>
                </a:lnTo>
                <a:lnTo>
                  <a:pt x="251" y="737"/>
                </a:lnTo>
                <a:lnTo>
                  <a:pt x="251" y="737"/>
                </a:lnTo>
                <a:lnTo>
                  <a:pt x="251" y="735"/>
                </a:lnTo>
                <a:lnTo>
                  <a:pt x="251" y="735"/>
                </a:lnTo>
                <a:lnTo>
                  <a:pt x="251" y="735"/>
                </a:lnTo>
                <a:lnTo>
                  <a:pt x="251" y="733"/>
                </a:lnTo>
                <a:lnTo>
                  <a:pt x="244" y="733"/>
                </a:lnTo>
                <a:lnTo>
                  <a:pt x="244" y="733"/>
                </a:lnTo>
                <a:lnTo>
                  <a:pt x="244" y="733"/>
                </a:lnTo>
                <a:lnTo>
                  <a:pt x="244" y="735"/>
                </a:lnTo>
                <a:lnTo>
                  <a:pt x="244" y="735"/>
                </a:lnTo>
                <a:lnTo>
                  <a:pt x="244" y="737"/>
                </a:lnTo>
                <a:lnTo>
                  <a:pt x="241" y="737"/>
                </a:lnTo>
                <a:lnTo>
                  <a:pt x="241" y="737"/>
                </a:lnTo>
                <a:lnTo>
                  <a:pt x="241" y="740"/>
                </a:lnTo>
                <a:lnTo>
                  <a:pt x="241" y="740"/>
                </a:lnTo>
                <a:lnTo>
                  <a:pt x="241" y="742"/>
                </a:lnTo>
                <a:lnTo>
                  <a:pt x="241" y="742"/>
                </a:lnTo>
                <a:lnTo>
                  <a:pt x="241" y="742"/>
                </a:lnTo>
                <a:lnTo>
                  <a:pt x="241" y="745"/>
                </a:lnTo>
                <a:lnTo>
                  <a:pt x="241" y="745"/>
                </a:lnTo>
                <a:lnTo>
                  <a:pt x="241" y="747"/>
                </a:lnTo>
                <a:lnTo>
                  <a:pt x="241" y="747"/>
                </a:lnTo>
                <a:lnTo>
                  <a:pt x="241" y="747"/>
                </a:lnTo>
                <a:lnTo>
                  <a:pt x="248" y="749"/>
                </a:lnTo>
                <a:lnTo>
                  <a:pt x="248" y="749"/>
                </a:lnTo>
                <a:close/>
                <a:moveTo>
                  <a:pt x="253" y="726"/>
                </a:moveTo>
                <a:lnTo>
                  <a:pt x="253" y="726"/>
                </a:lnTo>
                <a:lnTo>
                  <a:pt x="253" y="726"/>
                </a:lnTo>
                <a:lnTo>
                  <a:pt x="253" y="723"/>
                </a:lnTo>
                <a:lnTo>
                  <a:pt x="253" y="723"/>
                </a:lnTo>
                <a:lnTo>
                  <a:pt x="253" y="721"/>
                </a:lnTo>
                <a:lnTo>
                  <a:pt x="253" y="721"/>
                </a:lnTo>
                <a:lnTo>
                  <a:pt x="253" y="721"/>
                </a:lnTo>
                <a:lnTo>
                  <a:pt x="253" y="718"/>
                </a:lnTo>
                <a:lnTo>
                  <a:pt x="253" y="718"/>
                </a:lnTo>
                <a:lnTo>
                  <a:pt x="253" y="716"/>
                </a:lnTo>
                <a:lnTo>
                  <a:pt x="256" y="716"/>
                </a:lnTo>
                <a:lnTo>
                  <a:pt x="256" y="716"/>
                </a:lnTo>
                <a:lnTo>
                  <a:pt x="256" y="714"/>
                </a:lnTo>
                <a:lnTo>
                  <a:pt x="256" y="714"/>
                </a:lnTo>
                <a:lnTo>
                  <a:pt x="256" y="711"/>
                </a:lnTo>
                <a:lnTo>
                  <a:pt x="256" y="711"/>
                </a:lnTo>
                <a:lnTo>
                  <a:pt x="256" y="711"/>
                </a:lnTo>
                <a:lnTo>
                  <a:pt x="256" y="709"/>
                </a:lnTo>
                <a:lnTo>
                  <a:pt x="248" y="709"/>
                </a:lnTo>
                <a:lnTo>
                  <a:pt x="248" y="709"/>
                </a:lnTo>
                <a:lnTo>
                  <a:pt x="246" y="711"/>
                </a:lnTo>
                <a:lnTo>
                  <a:pt x="246" y="711"/>
                </a:lnTo>
                <a:lnTo>
                  <a:pt x="246" y="711"/>
                </a:lnTo>
                <a:lnTo>
                  <a:pt x="246" y="714"/>
                </a:lnTo>
                <a:lnTo>
                  <a:pt x="246" y="714"/>
                </a:lnTo>
                <a:lnTo>
                  <a:pt x="246" y="716"/>
                </a:lnTo>
                <a:lnTo>
                  <a:pt x="246" y="716"/>
                </a:lnTo>
                <a:lnTo>
                  <a:pt x="246" y="716"/>
                </a:lnTo>
                <a:lnTo>
                  <a:pt x="246" y="718"/>
                </a:lnTo>
                <a:lnTo>
                  <a:pt x="246" y="718"/>
                </a:lnTo>
                <a:lnTo>
                  <a:pt x="246" y="721"/>
                </a:lnTo>
                <a:lnTo>
                  <a:pt x="246" y="721"/>
                </a:lnTo>
                <a:lnTo>
                  <a:pt x="246" y="721"/>
                </a:lnTo>
                <a:lnTo>
                  <a:pt x="246" y="723"/>
                </a:lnTo>
                <a:lnTo>
                  <a:pt x="246" y="723"/>
                </a:lnTo>
                <a:lnTo>
                  <a:pt x="246" y="723"/>
                </a:lnTo>
                <a:lnTo>
                  <a:pt x="246" y="723"/>
                </a:lnTo>
                <a:lnTo>
                  <a:pt x="253" y="726"/>
                </a:lnTo>
                <a:lnTo>
                  <a:pt x="253" y="726"/>
                </a:lnTo>
                <a:close/>
                <a:moveTo>
                  <a:pt x="256" y="702"/>
                </a:moveTo>
                <a:lnTo>
                  <a:pt x="256" y="702"/>
                </a:lnTo>
                <a:lnTo>
                  <a:pt x="256" y="702"/>
                </a:lnTo>
                <a:lnTo>
                  <a:pt x="256" y="699"/>
                </a:lnTo>
                <a:lnTo>
                  <a:pt x="256" y="699"/>
                </a:lnTo>
                <a:lnTo>
                  <a:pt x="256" y="697"/>
                </a:lnTo>
                <a:lnTo>
                  <a:pt x="256" y="697"/>
                </a:lnTo>
                <a:lnTo>
                  <a:pt x="258" y="697"/>
                </a:lnTo>
                <a:lnTo>
                  <a:pt x="258" y="695"/>
                </a:lnTo>
                <a:lnTo>
                  <a:pt x="258" y="695"/>
                </a:lnTo>
                <a:lnTo>
                  <a:pt x="258" y="692"/>
                </a:lnTo>
                <a:lnTo>
                  <a:pt x="258" y="692"/>
                </a:lnTo>
                <a:lnTo>
                  <a:pt x="258" y="690"/>
                </a:lnTo>
                <a:lnTo>
                  <a:pt x="258" y="690"/>
                </a:lnTo>
                <a:lnTo>
                  <a:pt x="258" y="690"/>
                </a:lnTo>
                <a:lnTo>
                  <a:pt x="258" y="688"/>
                </a:lnTo>
                <a:lnTo>
                  <a:pt x="258" y="688"/>
                </a:lnTo>
                <a:lnTo>
                  <a:pt x="258" y="685"/>
                </a:lnTo>
                <a:lnTo>
                  <a:pt x="258" y="685"/>
                </a:lnTo>
                <a:lnTo>
                  <a:pt x="248" y="685"/>
                </a:lnTo>
                <a:lnTo>
                  <a:pt x="248" y="685"/>
                </a:lnTo>
                <a:lnTo>
                  <a:pt x="248" y="688"/>
                </a:lnTo>
                <a:lnTo>
                  <a:pt x="248" y="688"/>
                </a:lnTo>
                <a:lnTo>
                  <a:pt x="248" y="688"/>
                </a:lnTo>
                <a:lnTo>
                  <a:pt x="248" y="690"/>
                </a:lnTo>
                <a:lnTo>
                  <a:pt x="248" y="690"/>
                </a:lnTo>
                <a:lnTo>
                  <a:pt x="248" y="692"/>
                </a:lnTo>
                <a:lnTo>
                  <a:pt x="248" y="692"/>
                </a:lnTo>
                <a:lnTo>
                  <a:pt x="248" y="692"/>
                </a:lnTo>
                <a:lnTo>
                  <a:pt x="248" y="695"/>
                </a:lnTo>
                <a:lnTo>
                  <a:pt x="248" y="695"/>
                </a:lnTo>
                <a:lnTo>
                  <a:pt x="248" y="697"/>
                </a:lnTo>
                <a:lnTo>
                  <a:pt x="248" y="697"/>
                </a:lnTo>
                <a:lnTo>
                  <a:pt x="248" y="697"/>
                </a:lnTo>
                <a:lnTo>
                  <a:pt x="248" y="699"/>
                </a:lnTo>
                <a:lnTo>
                  <a:pt x="248" y="699"/>
                </a:lnTo>
                <a:lnTo>
                  <a:pt x="248" y="702"/>
                </a:lnTo>
                <a:lnTo>
                  <a:pt x="248" y="702"/>
                </a:lnTo>
                <a:lnTo>
                  <a:pt x="256" y="702"/>
                </a:lnTo>
                <a:lnTo>
                  <a:pt x="256" y="702"/>
                </a:lnTo>
                <a:close/>
                <a:moveTo>
                  <a:pt x="258" y="678"/>
                </a:moveTo>
                <a:lnTo>
                  <a:pt x="258" y="676"/>
                </a:lnTo>
                <a:lnTo>
                  <a:pt x="258" y="676"/>
                </a:lnTo>
                <a:lnTo>
                  <a:pt x="258" y="676"/>
                </a:lnTo>
                <a:lnTo>
                  <a:pt x="258" y="673"/>
                </a:lnTo>
                <a:lnTo>
                  <a:pt x="258" y="673"/>
                </a:lnTo>
                <a:lnTo>
                  <a:pt x="258" y="671"/>
                </a:lnTo>
                <a:lnTo>
                  <a:pt x="258" y="671"/>
                </a:lnTo>
                <a:lnTo>
                  <a:pt x="258" y="671"/>
                </a:lnTo>
                <a:lnTo>
                  <a:pt x="258" y="669"/>
                </a:lnTo>
                <a:lnTo>
                  <a:pt x="258" y="669"/>
                </a:lnTo>
                <a:lnTo>
                  <a:pt x="258" y="666"/>
                </a:lnTo>
                <a:lnTo>
                  <a:pt x="258" y="666"/>
                </a:lnTo>
                <a:lnTo>
                  <a:pt x="258" y="666"/>
                </a:lnTo>
                <a:lnTo>
                  <a:pt x="258" y="664"/>
                </a:lnTo>
                <a:lnTo>
                  <a:pt x="258" y="664"/>
                </a:lnTo>
                <a:lnTo>
                  <a:pt x="258" y="664"/>
                </a:lnTo>
                <a:lnTo>
                  <a:pt x="258" y="661"/>
                </a:lnTo>
                <a:lnTo>
                  <a:pt x="258" y="661"/>
                </a:lnTo>
                <a:lnTo>
                  <a:pt x="248" y="661"/>
                </a:lnTo>
                <a:lnTo>
                  <a:pt x="248" y="661"/>
                </a:lnTo>
                <a:lnTo>
                  <a:pt x="248" y="664"/>
                </a:lnTo>
                <a:lnTo>
                  <a:pt x="248" y="664"/>
                </a:lnTo>
                <a:lnTo>
                  <a:pt x="248" y="664"/>
                </a:lnTo>
                <a:lnTo>
                  <a:pt x="248" y="666"/>
                </a:lnTo>
                <a:lnTo>
                  <a:pt x="251" y="666"/>
                </a:lnTo>
                <a:lnTo>
                  <a:pt x="251" y="669"/>
                </a:lnTo>
                <a:lnTo>
                  <a:pt x="251" y="669"/>
                </a:lnTo>
                <a:lnTo>
                  <a:pt x="251" y="669"/>
                </a:lnTo>
                <a:lnTo>
                  <a:pt x="251" y="671"/>
                </a:lnTo>
                <a:lnTo>
                  <a:pt x="251" y="671"/>
                </a:lnTo>
                <a:lnTo>
                  <a:pt x="251" y="671"/>
                </a:lnTo>
                <a:lnTo>
                  <a:pt x="251" y="673"/>
                </a:lnTo>
                <a:lnTo>
                  <a:pt x="251" y="673"/>
                </a:lnTo>
                <a:lnTo>
                  <a:pt x="251" y="676"/>
                </a:lnTo>
                <a:lnTo>
                  <a:pt x="251" y="676"/>
                </a:lnTo>
                <a:lnTo>
                  <a:pt x="251" y="676"/>
                </a:lnTo>
                <a:lnTo>
                  <a:pt x="251" y="678"/>
                </a:lnTo>
                <a:lnTo>
                  <a:pt x="258" y="678"/>
                </a:lnTo>
                <a:lnTo>
                  <a:pt x="258" y="678"/>
                </a:lnTo>
                <a:close/>
                <a:moveTo>
                  <a:pt x="258" y="652"/>
                </a:moveTo>
                <a:lnTo>
                  <a:pt x="258" y="652"/>
                </a:lnTo>
                <a:lnTo>
                  <a:pt x="258" y="652"/>
                </a:lnTo>
                <a:lnTo>
                  <a:pt x="256" y="650"/>
                </a:lnTo>
                <a:lnTo>
                  <a:pt x="256" y="650"/>
                </a:lnTo>
                <a:lnTo>
                  <a:pt x="256" y="650"/>
                </a:lnTo>
                <a:lnTo>
                  <a:pt x="256" y="647"/>
                </a:lnTo>
                <a:lnTo>
                  <a:pt x="256" y="647"/>
                </a:lnTo>
                <a:lnTo>
                  <a:pt x="256" y="645"/>
                </a:lnTo>
                <a:lnTo>
                  <a:pt x="256" y="645"/>
                </a:lnTo>
                <a:lnTo>
                  <a:pt x="256" y="645"/>
                </a:lnTo>
                <a:lnTo>
                  <a:pt x="256" y="643"/>
                </a:lnTo>
                <a:lnTo>
                  <a:pt x="256" y="643"/>
                </a:lnTo>
                <a:lnTo>
                  <a:pt x="256" y="643"/>
                </a:lnTo>
                <a:lnTo>
                  <a:pt x="256" y="640"/>
                </a:lnTo>
                <a:lnTo>
                  <a:pt x="256" y="640"/>
                </a:lnTo>
                <a:lnTo>
                  <a:pt x="256" y="638"/>
                </a:lnTo>
                <a:lnTo>
                  <a:pt x="256" y="638"/>
                </a:lnTo>
                <a:lnTo>
                  <a:pt x="256" y="638"/>
                </a:lnTo>
                <a:lnTo>
                  <a:pt x="246" y="638"/>
                </a:lnTo>
                <a:lnTo>
                  <a:pt x="246" y="640"/>
                </a:lnTo>
                <a:lnTo>
                  <a:pt x="246" y="640"/>
                </a:lnTo>
                <a:lnTo>
                  <a:pt x="248" y="640"/>
                </a:lnTo>
                <a:lnTo>
                  <a:pt x="248" y="643"/>
                </a:lnTo>
                <a:lnTo>
                  <a:pt x="248" y="643"/>
                </a:lnTo>
                <a:lnTo>
                  <a:pt x="248" y="643"/>
                </a:lnTo>
                <a:lnTo>
                  <a:pt x="248" y="645"/>
                </a:lnTo>
                <a:lnTo>
                  <a:pt x="248" y="645"/>
                </a:lnTo>
                <a:lnTo>
                  <a:pt x="248" y="645"/>
                </a:lnTo>
                <a:lnTo>
                  <a:pt x="248" y="647"/>
                </a:lnTo>
                <a:lnTo>
                  <a:pt x="248" y="647"/>
                </a:lnTo>
                <a:lnTo>
                  <a:pt x="248" y="650"/>
                </a:lnTo>
                <a:lnTo>
                  <a:pt x="248" y="650"/>
                </a:lnTo>
                <a:lnTo>
                  <a:pt x="248" y="650"/>
                </a:lnTo>
                <a:lnTo>
                  <a:pt x="248" y="652"/>
                </a:lnTo>
                <a:lnTo>
                  <a:pt x="248" y="652"/>
                </a:lnTo>
                <a:lnTo>
                  <a:pt x="248" y="652"/>
                </a:lnTo>
                <a:lnTo>
                  <a:pt x="248" y="654"/>
                </a:lnTo>
                <a:lnTo>
                  <a:pt x="258" y="652"/>
                </a:lnTo>
                <a:lnTo>
                  <a:pt x="258" y="652"/>
                </a:lnTo>
                <a:close/>
                <a:moveTo>
                  <a:pt x="253" y="628"/>
                </a:moveTo>
                <a:lnTo>
                  <a:pt x="253" y="628"/>
                </a:lnTo>
                <a:lnTo>
                  <a:pt x="253" y="628"/>
                </a:lnTo>
                <a:lnTo>
                  <a:pt x="253" y="626"/>
                </a:lnTo>
                <a:lnTo>
                  <a:pt x="253" y="626"/>
                </a:lnTo>
                <a:lnTo>
                  <a:pt x="253" y="626"/>
                </a:lnTo>
                <a:lnTo>
                  <a:pt x="253" y="624"/>
                </a:lnTo>
                <a:lnTo>
                  <a:pt x="253" y="624"/>
                </a:lnTo>
                <a:lnTo>
                  <a:pt x="251" y="624"/>
                </a:lnTo>
                <a:lnTo>
                  <a:pt x="251" y="621"/>
                </a:lnTo>
                <a:lnTo>
                  <a:pt x="251" y="621"/>
                </a:lnTo>
                <a:lnTo>
                  <a:pt x="251" y="619"/>
                </a:lnTo>
                <a:lnTo>
                  <a:pt x="251" y="619"/>
                </a:lnTo>
                <a:lnTo>
                  <a:pt x="251" y="619"/>
                </a:lnTo>
                <a:lnTo>
                  <a:pt x="251" y="616"/>
                </a:lnTo>
                <a:lnTo>
                  <a:pt x="251" y="616"/>
                </a:lnTo>
                <a:lnTo>
                  <a:pt x="251" y="616"/>
                </a:lnTo>
                <a:lnTo>
                  <a:pt x="248" y="614"/>
                </a:lnTo>
                <a:lnTo>
                  <a:pt x="248" y="614"/>
                </a:lnTo>
                <a:lnTo>
                  <a:pt x="248" y="614"/>
                </a:lnTo>
                <a:lnTo>
                  <a:pt x="241" y="616"/>
                </a:lnTo>
                <a:lnTo>
                  <a:pt x="241" y="616"/>
                </a:lnTo>
                <a:lnTo>
                  <a:pt x="241" y="616"/>
                </a:lnTo>
                <a:lnTo>
                  <a:pt x="241" y="619"/>
                </a:lnTo>
                <a:lnTo>
                  <a:pt x="241" y="619"/>
                </a:lnTo>
                <a:lnTo>
                  <a:pt x="244" y="619"/>
                </a:lnTo>
                <a:lnTo>
                  <a:pt x="244" y="621"/>
                </a:lnTo>
                <a:lnTo>
                  <a:pt x="244" y="621"/>
                </a:lnTo>
                <a:lnTo>
                  <a:pt x="244" y="621"/>
                </a:lnTo>
                <a:lnTo>
                  <a:pt x="244" y="624"/>
                </a:lnTo>
                <a:lnTo>
                  <a:pt x="244" y="624"/>
                </a:lnTo>
                <a:lnTo>
                  <a:pt x="244" y="624"/>
                </a:lnTo>
                <a:lnTo>
                  <a:pt x="244" y="626"/>
                </a:lnTo>
                <a:lnTo>
                  <a:pt x="244" y="626"/>
                </a:lnTo>
                <a:lnTo>
                  <a:pt x="244" y="626"/>
                </a:lnTo>
                <a:lnTo>
                  <a:pt x="244" y="628"/>
                </a:lnTo>
                <a:lnTo>
                  <a:pt x="246" y="628"/>
                </a:lnTo>
                <a:lnTo>
                  <a:pt x="246" y="631"/>
                </a:lnTo>
                <a:lnTo>
                  <a:pt x="246" y="631"/>
                </a:lnTo>
                <a:lnTo>
                  <a:pt x="246" y="631"/>
                </a:lnTo>
                <a:lnTo>
                  <a:pt x="253" y="628"/>
                </a:lnTo>
                <a:lnTo>
                  <a:pt x="253" y="628"/>
                </a:lnTo>
                <a:close/>
                <a:moveTo>
                  <a:pt x="246" y="605"/>
                </a:moveTo>
                <a:lnTo>
                  <a:pt x="246" y="605"/>
                </a:lnTo>
                <a:lnTo>
                  <a:pt x="246" y="605"/>
                </a:lnTo>
                <a:lnTo>
                  <a:pt x="246" y="602"/>
                </a:lnTo>
                <a:lnTo>
                  <a:pt x="246" y="602"/>
                </a:lnTo>
                <a:lnTo>
                  <a:pt x="246" y="602"/>
                </a:lnTo>
                <a:lnTo>
                  <a:pt x="244" y="600"/>
                </a:lnTo>
                <a:lnTo>
                  <a:pt x="244" y="600"/>
                </a:lnTo>
                <a:lnTo>
                  <a:pt x="244" y="600"/>
                </a:lnTo>
                <a:lnTo>
                  <a:pt x="244" y="597"/>
                </a:lnTo>
                <a:lnTo>
                  <a:pt x="244" y="597"/>
                </a:lnTo>
                <a:lnTo>
                  <a:pt x="241" y="595"/>
                </a:lnTo>
                <a:lnTo>
                  <a:pt x="241" y="593"/>
                </a:lnTo>
                <a:lnTo>
                  <a:pt x="241" y="590"/>
                </a:lnTo>
                <a:lnTo>
                  <a:pt x="239" y="590"/>
                </a:lnTo>
                <a:lnTo>
                  <a:pt x="232" y="595"/>
                </a:lnTo>
                <a:lnTo>
                  <a:pt x="234" y="595"/>
                </a:lnTo>
                <a:lnTo>
                  <a:pt x="234" y="597"/>
                </a:lnTo>
                <a:lnTo>
                  <a:pt x="234" y="597"/>
                </a:lnTo>
                <a:lnTo>
                  <a:pt x="234" y="600"/>
                </a:lnTo>
                <a:lnTo>
                  <a:pt x="237" y="602"/>
                </a:lnTo>
                <a:lnTo>
                  <a:pt x="237" y="602"/>
                </a:lnTo>
                <a:lnTo>
                  <a:pt x="237" y="602"/>
                </a:lnTo>
                <a:lnTo>
                  <a:pt x="237" y="605"/>
                </a:lnTo>
                <a:lnTo>
                  <a:pt x="237" y="605"/>
                </a:lnTo>
                <a:lnTo>
                  <a:pt x="237" y="605"/>
                </a:lnTo>
                <a:lnTo>
                  <a:pt x="239" y="607"/>
                </a:lnTo>
                <a:lnTo>
                  <a:pt x="239" y="607"/>
                </a:lnTo>
                <a:lnTo>
                  <a:pt x="239" y="607"/>
                </a:lnTo>
                <a:lnTo>
                  <a:pt x="239" y="609"/>
                </a:lnTo>
                <a:lnTo>
                  <a:pt x="246" y="605"/>
                </a:lnTo>
                <a:lnTo>
                  <a:pt x="246" y="605"/>
                </a:lnTo>
                <a:close/>
                <a:moveTo>
                  <a:pt x="237" y="583"/>
                </a:moveTo>
                <a:lnTo>
                  <a:pt x="237" y="583"/>
                </a:lnTo>
                <a:lnTo>
                  <a:pt x="237" y="581"/>
                </a:lnTo>
                <a:lnTo>
                  <a:pt x="234" y="581"/>
                </a:lnTo>
                <a:lnTo>
                  <a:pt x="234" y="578"/>
                </a:lnTo>
                <a:lnTo>
                  <a:pt x="234" y="576"/>
                </a:lnTo>
                <a:lnTo>
                  <a:pt x="232" y="574"/>
                </a:lnTo>
                <a:lnTo>
                  <a:pt x="232" y="574"/>
                </a:lnTo>
                <a:lnTo>
                  <a:pt x="232" y="571"/>
                </a:lnTo>
                <a:lnTo>
                  <a:pt x="230" y="569"/>
                </a:lnTo>
                <a:lnTo>
                  <a:pt x="230" y="569"/>
                </a:lnTo>
                <a:lnTo>
                  <a:pt x="222" y="571"/>
                </a:lnTo>
                <a:lnTo>
                  <a:pt x="222" y="574"/>
                </a:lnTo>
                <a:lnTo>
                  <a:pt x="225" y="576"/>
                </a:lnTo>
                <a:lnTo>
                  <a:pt x="225" y="576"/>
                </a:lnTo>
                <a:lnTo>
                  <a:pt x="225" y="578"/>
                </a:lnTo>
                <a:lnTo>
                  <a:pt x="227" y="581"/>
                </a:lnTo>
                <a:lnTo>
                  <a:pt x="227" y="581"/>
                </a:lnTo>
                <a:lnTo>
                  <a:pt x="227" y="583"/>
                </a:lnTo>
                <a:lnTo>
                  <a:pt x="230" y="586"/>
                </a:lnTo>
                <a:lnTo>
                  <a:pt x="230" y="586"/>
                </a:lnTo>
                <a:lnTo>
                  <a:pt x="230" y="586"/>
                </a:lnTo>
                <a:lnTo>
                  <a:pt x="237" y="583"/>
                </a:lnTo>
                <a:lnTo>
                  <a:pt x="237" y="583"/>
                </a:lnTo>
                <a:close/>
                <a:moveTo>
                  <a:pt x="227" y="562"/>
                </a:moveTo>
                <a:lnTo>
                  <a:pt x="225" y="559"/>
                </a:lnTo>
                <a:lnTo>
                  <a:pt x="225" y="559"/>
                </a:lnTo>
                <a:lnTo>
                  <a:pt x="225" y="557"/>
                </a:lnTo>
                <a:lnTo>
                  <a:pt x="222" y="555"/>
                </a:lnTo>
                <a:lnTo>
                  <a:pt x="222" y="555"/>
                </a:lnTo>
                <a:lnTo>
                  <a:pt x="222" y="552"/>
                </a:lnTo>
                <a:lnTo>
                  <a:pt x="220" y="550"/>
                </a:lnTo>
                <a:lnTo>
                  <a:pt x="220" y="550"/>
                </a:lnTo>
                <a:lnTo>
                  <a:pt x="220" y="548"/>
                </a:lnTo>
                <a:lnTo>
                  <a:pt x="218" y="548"/>
                </a:lnTo>
                <a:lnTo>
                  <a:pt x="211" y="550"/>
                </a:lnTo>
                <a:lnTo>
                  <a:pt x="211" y="550"/>
                </a:lnTo>
                <a:lnTo>
                  <a:pt x="213" y="552"/>
                </a:lnTo>
                <a:lnTo>
                  <a:pt x="213" y="555"/>
                </a:lnTo>
                <a:lnTo>
                  <a:pt x="215" y="555"/>
                </a:lnTo>
                <a:lnTo>
                  <a:pt x="215" y="557"/>
                </a:lnTo>
                <a:lnTo>
                  <a:pt x="215" y="559"/>
                </a:lnTo>
                <a:lnTo>
                  <a:pt x="218" y="559"/>
                </a:lnTo>
                <a:lnTo>
                  <a:pt x="218" y="562"/>
                </a:lnTo>
                <a:lnTo>
                  <a:pt x="218" y="564"/>
                </a:lnTo>
                <a:lnTo>
                  <a:pt x="220" y="564"/>
                </a:lnTo>
                <a:lnTo>
                  <a:pt x="227" y="562"/>
                </a:lnTo>
                <a:lnTo>
                  <a:pt x="227" y="562"/>
                </a:lnTo>
                <a:close/>
                <a:moveTo>
                  <a:pt x="215" y="540"/>
                </a:moveTo>
                <a:lnTo>
                  <a:pt x="215" y="540"/>
                </a:lnTo>
                <a:lnTo>
                  <a:pt x="213" y="538"/>
                </a:lnTo>
                <a:lnTo>
                  <a:pt x="213" y="536"/>
                </a:lnTo>
                <a:lnTo>
                  <a:pt x="213" y="536"/>
                </a:lnTo>
                <a:lnTo>
                  <a:pt x="211" y="533"/>
                </a:lnTo>
                <a:lnTo>
                  <a:pt x="211" y="531"/>
                </a:lnTo>
                <a:lnTo>
                  <a:pt x="211" y="531"/>
                </a:lnTo>
                <a:lnTo>
                  <a:pt x="208" y="529"/>
                </a:lnTo>
                <a:lnTo>
                  <a:pt x="208" y="526"/>
                </a:lnTo>
                <a:lnTo>
                  <a:pt x="208" y="526"/>
                </a:lnTo>
                <a:lnTo>
                  <a:pt x="201" y="531"/>
                </a:lnTo>
                <a:lnTo>
                  <a:pt x="201" y="531"/>
                </a:lnTo>
                <a:lnTo>
                  <a:pt x="201" y="533"/>
                </a:lnTo>
                <a:lnTo>
                  <a:pt x="204" y="533"/>
                </a:lnTo>
                <a:lnTo>
                  <a:pt x="204" y="536"/>
                </a:lnTo>
                <a:lnTo>
                  <a:pt x="204" y="538"/>
                </a:lnTo>
                <a:lnTo>
                  <a:pt x="206" y="538"/>
                </a:lnTo>
                <a:lnTo>
                  <a:pt x="206" y="540"/>
                </a:lnTo>
                <a:lnTo>
                  <a:pt x="206" y="543"/>
                </a:lnTo>
                <a:lnTo>
                  <a:pt x="208" y="543"/>
                </a:lnTo>
                <a:lnTo>
                  <a:pt x="208" y="543"/>
                </a:lnTo>
                <a:lnTo>
                  <a:pt x="215" y="540"/>
                </a:lnTo>
                <a:lnTo>
                  <a:pt x="215" y="540"/>
                </a:lnTo>
                <a:close/>
                <a:moveTo>
                  <a:pt x="204" y="519"/>
                </a:moveTo>
                <a:lnTo>
                  <a:pt x="204" y="519"/>
                </a:lnTo>
                <a:lnTo>
                  <a:pt x="201" y="517"/>
                </a:lnTo>
                <a:lnTo>
                  <a:pt x="201" y="514"/>
                </a:lnTo>
                <a:lnTo>
                  <a:pt x="201" y="514"/>
                </a:lnTo>
                <a:lnTo>
                  <a:pt x="199" y="512"/>
                </a:lnTo>
                <a:lnTo>
                  <a:pt x="199" y="510"/>
                </a:lnTo>
                <a:lnTo>
                  <a:pt x="196" y="510"/>
                </a:lnTo>
                <a:lnTo>
                  <a:pt x="196" y="507"/>
                </a:lnTo>
                <a:lnTo>
                  <a:pt x="196" y="505"/>
                </a:lnTo>
                <a:lnTo>
                  <a:pt x="196" y="505"/>
                </a:lnTo>
                <a:lnTo>
                  <a:pt x="189" y="510"/>
                </a:lnTo>
                <a:lnTo>
                  <a:pt x="189" y="510"/>
                </a:lnTo>
                <a:lnTo>
                  <a:pt x="189" y="512"/>
                </a:lnTo>
                <a:lnTo>
                  <a:pt x="192" y="512"/>
                </a:lnTo>
                <a:lnTo>
                  <a:pt x="192" y="514"/>
                </a:lnTo>
                <a:lnTo>
                  <a:pt x="192" y="517"/>
                </a:lnTo>
                <a:lnTo>
                  <a:pt x="194" y="517"/>
                </a:lnTo>
                <a:lnTo>
                  <a:pt x="194" y="519"/>
                </a:lnTo>
                <a:lnTo>
                  <a:pt x="194" y="522"/>
                </a:lnTo>
                <a:lnTo>
                  <a:pt x="196" y="522"/>
                </a:lnTo>
                <a:lnTo>
                  <a:pt x="196" y="524"/>
                </a:lnTo>
                <a:lnTo>
                  <a:pt x="204" y="519"/>
                </a:lnTo>
                <a:lnTo>
                  <a:pt x="204" y="519"/>
                </a:lnTo>
                <a:close/>
                <a:moveTo>
                  <a:pt x="192" y="498"/>
                </a:moveTo>
                <a:lnTo>
                  <a:pt x="192" y="498"/>
                </a:lnTo>
                <a:lnTo>
                  <a:pt x="192" y="498"/>
                </a:lnTo>
                <a:lnTo>
                  <a:pt x="189" y="495"/>
                </a:lnTo>
                <a:lnTo>
                  <a:pt x="189" y="493"/>
                </a:lnTo>
                <a:lnTo>
                  <a:pt x="187" y="493"/>
                </a:lnTo>
                <a:lnTo>
                  <a:pt x="187" y="491"/>
                </a:lnTo>
                <a:lnTo>
                  <a:pt x="187" y="491"/>
                </a:lnTo>
                <a:lnTo>
                  <a:pt x="185" y="488"/>
                </a:lnTo>
                <a:lnTo>
                  <a:pt x="185" y="486"/>
                </a:lnTo>
                <a:lnTo>
                  <a:pt x="185" y="486"/>
                </a:lnTo>
                <a:lnTo>
                  <a:pt x="182" y="484"/>
                </a:lnTo>
                <a:lnTo>
                  <a:pt x="177" y="488"/>
                </a:lnTo>
                <a:lnTo>
                  <a:pt x="177" y="488"/>
                </a:lnTo>
                <a:lnTo>
                  <a:pt x="177" y="491"/>
                </a:lnTo>
                <a:lnTo>
                  <a:pt x="177" y="493"/>
                </a:lnTo>
                <a:lnTo>
                  <a:pt x="180" y="493"/>
                </a:lnTo>
                <a:lnTo>
                  <a:pt x="180" y="495"/>
                </a:lnTo>
                <a:lnTo>
                  <a:pt x="180" y="495"/>
                </a:lnTo>
                <a:lnTo>
                  <a:pt x="182" y="498"/>
                </a:lnTo>
                <a:lnTo>
                  <a:pt x="182" y="500"/>
                </a:lnTo>
                <a:lnTo>
                  <a:pt x="185" y="500"/>
                </a:lnTo>
                <a:lnTo>
                  <a:pt x="185" y="503"/>
                </a:lnTo>
                <a:lnTo>
                  <a:pt x="185" y="503"/>
                </a:lnTo>
                <a:lnTo>
                  <a:pt x="192" y="498"/>
                </a:lnTo>
                <a:lnTo>
                  <a:pt x="192" y="498"/>
                </a:lnTo>
                <a:close/>
                <a:moveTo>
                  <a:pt x="180" y="479"/>
                </a:moveTo>
                <a:lnTo>
                  <a:pt x="180" y="479"/>
                </a:lnTo>
                <a:lnTo>
                  <a:pt x="177" y="476"/>
                </a:lnTo>
                <a:lnTo>
                  <a:pt x="177" y="474"/>
                </a:lnTo>
                <a:lnTo>
                  <a:pt x="177" y="474"/>
                </a:lnTo>
                <a:lnTo>
                  <a:pt x="175" y="472"/>
                </a:lnTo>
                <a:lnTo>
                  <a:pt x="175" y="469"/>
                </a:lnTo>
                <a:lnTo>
                  <a:pt x="173" y="469"/>
                </a:lnTo>
                <a:lnTo>
                  <a:pt x="173" y="467"/>
                </a:lnTo>
                <a:lnTo>
                  <a:pt x="173" y="467"/>
                </a:lnTo>
                <a:lnTo>
                  <a:pt x="170" y="465"/>
                </a:lnTo>
                <a:lnTo>
                  <a:pt x="170" y="465"/>
                </a:lnTo>
                <a:lnTo>
                  <a:pt x="163" y="469"/>
                </a:lnTo>
                <a:lnTo>
                  <a:pt x="163" y="469"/>
                </a:lnTo>
                <a:lnTo>
                  <a:pt x="166" y="469"/>
                </a:lnTo>
                <a:lnTo>
                  <a:pt x="166" y="472"/>
                </a:lnTo>
                <a:lnTo>
                  <a:pt x="166" y="474"/>
                </a:lnTo>
                <a:lnTo>
                  <a:pt x="168" y="474"/>
                </a:lnTo>
                <a:lnTo>
                  <a:pt x="168" y="476"/>
                </a:lnTo>
                <a:lnTo>
                  <a:pt x="170" y="476"/>
                </a:lnTo>
                <a:lnTo>
                  <a:pt x="170" y="479"/>
                </a:lnTo>
                <a:lnTo>
                  <a:pt x="170" y="481"/>
                </a:lnTo>
                <a:lnTo>
                  <a:pt x="173" y="481"/>
                </a:lnTo>
                <a:lnTo>
                  <a:pt x="173" y="481"/>
                </a:lnTo>
                <a:lnTo>
                  <a:pt x="180" y="479"/>
                </a:lnTo>
                <a:lnTo>
                  <a:pt x="180" y="479"/>
                </a:lnTo>
                <a:close/>
                <a:moveTo>
                  <a:pt x="166" y="457"/>
                </a:moveTo>
                <a:lnTo>
                  <a:pt x="166" y="457"/>
                </a:lnTo>
                <a:lnTo>
                  <a:pt x="166" y="455"/>
                </a:lnTo>
                <a:lnTo>
                  <a:pt x="166" y="455"/>
                </a:lnTo>
                <a:lnTo>
                  <a:pt x="163" y="453"/>
                </a:lnTo>
                <a:lnTo>
                  <a:pt x="163" y="450"/>
                </a:lnTo>
                <a:lnTo>
                  <a:pt x="161" y="450"/>
                </a:lnTo>
                <a:lnTo>
                  <a:pt x="161" y="448"/>
                </a:lnTo>
                <a:lnTo>
                  <a:pt x="161" y="448"/>
                </a:lnTo>
                <a:lnTo>
                  <a:pt x="159" y="446"/>
                </a:lnTo>
                <a:lnTo>
                  <a:pt x="159" y="443"/>
                </a:lnTo>
                <a:lnTo>
                  <a:pt x="159" y="443"/>
                </a:lnTo>
                <a:lnTo>
                  <a:pt x="151" y="448"/>
                </a:lnTo>
                <a:lnTo>
                  <a:pt x="151" y="448"/>
                </a:lnTo>
                <a:lnTo>
                  <a:pt x="151" y="450"/>
                </a:lnTo>
                <a:lnTo>
                  <a:pt x="154" y="450"/>
                </a:lnTo>
                <a:lnTo>
                  <a:pt x="154" y="453"/>
                </a:lnTo>
                <a:lnTo>
                  <a:pt x="156" y="455"/>
                </a:lnTo>
                <a:lnTo>
                  <a:pt x="156" y="455"/>
                </a:lnTo>
                <a:lnTo>
                  <a:pt x="156" y="457"/>
                </a:lnTo>
                <a:lnTo>
                  <a:pt x="159" y="457"/>
                </a:lnTo>
                <a:lnTo>
                  <a:pt x="159" y="460"/>
                </a:lnTo>
                <a:lnTo>
                  <a:pt x="159" y="462"/>
                </a:lnTo>
                <a:lnTo>
                  <a:pt x="159" y="462"/>
                </a:lnTo>
                <a:lnTo>
                  <a:pt x="166" y="457"/>
                </a:lnTo>
                <a:lnTo>
                  <a:pt x="166" y="457"/>
                </a:lnTo>
                <a:close/>
                <a:moveTo>
                  <a:pt x="154" y="436"/>
                </a:moveTo>
                <a:lnTo>
                  <a:pt x="154" y="436"/>
                </a:lnTo>
                <a:lnTo>
                  <a:pt x="151" y="434"/>
                </a:lnTo>
                <a:lnTo>
                  <a:pt x="151" y="434"/>
                </a:lnTo>
                <a:lnTo>
                  <a:pt x="151" y="431"/>
                </a:lnTo>
                <a:lnTo>
                  <a:pt x="149" y="429"/>
                </a:lnTo>
                <a:lnTo>
                  <a:pt x="149" y="429"/>
                </a:lnTo>
                <a:lnTo>
                  <a:pt x="147" y="427"/>
                </a:lnTo>
                <a:lnTo>
                  <a:pt x="147" y="427"/>
                </a:lnTo>
                <a:lnTo>
                  <a:pt x="147" y="424"/>
                </a:lnTo>
                <a:lnTo>
                  <a:pt x="144" y="424"/>
                </a:lnTo>
                <a:lnTo>
                  <a:pt x="140" y="427"/>
                </a:lnTo>
                <a:lnTo>
                  <a:pt x="140" y="429"/>
                </a:lnTo>
                <a:lnTo>
                  <a:pt x="140" y="429"/>
                </a:lnTo>
                <a:lnTo>
                  <a:pt x="142" y="431"/>
                </a:lnTo>
                <a:lnTo>
                  <a:pt x="142" y="434"/>
                </a:lnTo>
                <a:lnTo>
                  <a:pt x="142" y="434"/>
                </a:lnTo>
                <a:lnTo>
                  <a:pt x="144" y="436"/>
                </a:lnTo>
                <a:lnTo>
                  <a:pt x="144" y="436"/>
                </a:lnTo>
                <a:lnTo>
                  <a:pt x="144" y="438"/>
                </a:lnTo>
                <a:lnTo>
                  <a:pt x="147" y="441"/>
                </a:lnTo>
                <a:lnTo>
                  <a:pt x="147" y="441"/>
                </a:lnTo>
                <a:lnTo>
                  <a:pt x="154" y="436"/>
                </a:lnTo>
                <a:lnTo>
                  <a:pt x="154" y="436"/>
                </a:lnTo>
                <a:close/>
                <a:moveTo>
                  <a:pt x="142" y="417"/>
                </a:moveTo>
                <a:lnTo>
                  <a:pt x="140" y="415"/>
                </a:lnTo>
                <a:lnTo>
                  <a:pt x="140" y="415"/>
                </a:lnTo>
                <a:lnTo>
                  <a:pt x="140" y="412"/>
                </a:lnTo>
                <a:lnTo>
                  <a:pt x="137" y="410"/>
                </a:lnTo>
                <a:lnTo>
                  <a:pt x="137" y="410"/>
                </a:lnTo>
                <a:lnTo>
                  <a:pt x="135" y="408"/>
                </a:lnTo>
                <a:lnTo>
                  <a:pt x="135" y="408"/>
                </a:lnTo>
                <a:lnTo>
                  <a:pt x="135" y="405"/>
                </a:lnTo>
                <a:lnTo>
                  <a:pt x="133" y="403"/>
                </a:lnTo>
                <a:lnTo>
                  <a:pt x="133" y="403"/>
                </a:lnTo>
                <a:lnTo>
                  <a:pt x="125" y="408"/>
                </a:lnTo>
                <a:lnTo>
                  <a:pt x="125" y="408"/>
                </a:lnTo>
                <a:lnTo>
                  <a:pt x="128" y="410"/>
                </a:lnTo>
                <a:lnTo>
                  <a:pt x="128" y="410"/>
                </a:lnTo>
                <a:lnTo>
                  <a:pt x="130" y="412"/>
                </a:lnTo>
                <a:lnTo>
                  <a:pt x="130" y="415"/>
                </a:lnTo>
                <a:lnTo>
                  <a:pt x="130" y="415"/>
                </a:lnTo>
                <a:lnTo>
                  <a:pt x="133" y="417"/>
                </a:lnTo>
                <a:lnTo>
                  <a:pt x="133" y="417"/>
                </a:lnTo>
                <a:lnTo>
                  <a:pt x="133" y="419"/>
                </a:lnTo>
                <a:lnTo>
                  <a:pt x="135" y="422"/>
                </a:lnTo>
                <a:lnTo>
                  <a:pt x="142" y="417"/>
                </a:lnTo>
                <a:lnTo>
                  <a:pt x="142" y="417"/>
                </a:lnTo>
                <a:close/>
                <a:moveTo>
                  <a:pt x="128" y="396"/>
                </a:moveTo>
                <a:lnTo>
                  <a:pt x="128" y="396"/>
                </a:lnTo>
                <a:lnTo>
                  <a:pt x="128" y="393"/>
                </a:lnTo>
                <a:lnTo>
                  <a:pt x="125" y="393"/>
                </a:lnTo>
                <a:lnTo>
                  <a:pt x="125" y="391"/>
                </a:lnTo>
                <a:lnTo>
                  <a:pt x="125" y="389"/>
                </a:lnTo>
                <a:lnTo>
                  <a:pt x="123" y="389"/>
                </a:lnTo>
                <a:lnTo>
                  <a:pt x="123" y="386"/>
                </a:lnTo>
                <a:lnTo>
                  <a:pt x="123" y="386"/>
                </a:lnTo>
                <a:lnTo>
                  <a:pt x="121" y="384"/>
                </a:lnTo>
                <a:lnTo>
                  <a:pt x="121" y="382"/>
                </a:lnTo>
                <a:lnTo>
                  <a:pt x="114" y="386"/>
                </a:lnTo>
                <a:lnTo>
                  <a:pt x="114" y="389"/>
                </a:lnTo>
                <a:lnTo>
                  <a:pt x="116" y="389"/>
                </a:lnTo>
                <a:lnTo>
                  <a:pt x="116" y="391"/>
                </a:lnTo>
                <a:lnTo>
                  <a:pt x="116" y="391"/>
                </a:lnTo>
                <a:lnTo>
                  <a:pt x="118" y="393"/>
                </a:lnTo>
                <a:lnTo>
                  <a:pt x="118" y="396"/>
                </a:lnTo>
                <a:lnTo>
                  <a:pt x="118" y="396"/>
                </a:lnTo>
                <a:lnTo>
                  <a:pt x="121" y="398"/>
                </a:lnTo>
                <a:lnTo>
                  <a:pt x="121" y="401"/>
                </a:lnTo>
                <a:lnTo>
                  <a:pt x="121" y="401"/>
                </a:lnTo>
                <a:lnTo>
                  <a:pt x="128" y="396"/>
                </a:lnTo>
                <a:lnTo>
                  <a:pt x="128" y="396"/>
                </a:lnTo>
                <a:close/>
                <a:moveTo>
                  <a:pt x="116" y="377"/>
                </a:moveTo>
                <a:lnTo>
                  <a:pt x="116" y="374"/>
                </a:lnTo>
                <a:lnTo>
                  <a:pt x="116" y="374"/>
                </a:lnTo>
                <a:lnTo>
                  <a:pt x="114" y="372"/>
                </a:lnTo>
                <a:lnTo>
                  <a:pt x="114" y="370"/>
                </a:lnTo>
                <a:lnTo>
                  <a:pt x="114" y="370"/>
                </a:lnTo>
                <a:lnTo>
                  <a:pt x="111" y="367"/>
                </a:lnTo>
                <a:lnTo>
                  <a:pt x="111" y="367"/>
                </a:lnTo>
                <a:lnTo>
                  <a:pt x="109" y="365"/>
                </a:lnTo>
                <a:lnTo>
                  <a:pt x="109" y="363"/>
                </a:lnTo>
                <a:lnTo>
                  <a:pt x="109" y="363"/>
                </a:lnTo>
                <a:lnTo>
                  <a:pt x="102" y="365"/>
                </a:lnTo>
                <a:lnTo>
                  <a:pt x="102" y="367"/>
                </a:lnTo>
                <a:lnTo>
                  <a:pt x="102" y="370"/>
                </a:lnTo>
                <a:lnTo>
                  <a:pt x="104" y="370"/>
                </a:lnTo>
                <a:lnTo>
                  <a:pt x="104" y="372"/>
                </a:lnTo>
                <a:lnTo>
                  <a:pt x="107" y="372"/>
                </a:lnTo>
                <a:lnTo>
                  <a:pt x="107" y="374"/>
                </a:lnTo>
                <a:lnTo>
                  <a:pt x="107" y="377"/>
                </a:lnTo>
                <a:lnTo>
                  <a:pt x="109" y="377"/>
                </a:lnTo>
                <a:lnTo>
                  <a:pt x="109" y="379"/>
                </a:lnTo>
                <a:lnTo>
                  <a:pt x="109" y="379"/>
                </a:lnTo>
                <a:lnTo>
                  <a:pt x="116" y="377"/>
                </a:lnTo>
                <a:lnTo>
                  <a:pt x="116" y="377"/>
                </a:lnTo>
                <a:close/>
                <a:moveTo>
                  <a:pt x="104" y="355"/>
                </a:moveTo>
                <a:lnTo>
                  <a:pt x="104" y="355"/>
                </a:lnTo>
                <a:lnTo>
                  <a:pt x="104" y="353"/>
                </a:lnTo>
                <a:lnTo>
                  <a:pt x="102" y="351"/>
                </a:lnTo>
                <a:lnTo>
                  <a:pt x="102" y="351"/>
                </a:lnTo>
                <a:lnTo>
                  <a:pt x="102" y="348"/>
                </a:lnTo>
                <a:lnTo>
                  <a:pt x="99" y="346"/>
                </a:lnTo>
                <a:lnTo>
                  <a:pt x="99" y="346"/>
                </a:lnTo>
                <a:lnTo>
                  <a:pt x="97" y="344"/>
                </a:lnTo>
                <a:lnTo>
                  <a:pt x="97" y="344"/>
                </a:lnTo>
                <a:lnTo>
                  <a:pt x="97" y="341"/>
                </a:lnTo>
                <a:lnTo>
                  <a:pt x="90" y="346"/>
                </a:lnTo>
                <a:lnTo>
                  <a:pt x="90" y="346"/>
                </a:lnTo>
                <a:lnTo>
                  <a:pt x="92" y="348"/>
                </a:lnTo>
                <a:lnTo>
                  <a:pt x="92" y="348"/>
                </a:lnTo>
                <a:lnTo>
                  <a:pt x="92" y="351"/>
                </a:lnTo>
                <a:lnTo>
                  <a:pt x="95" y="353"/>
                </a:lnTo>
                <a:lnTo>
                  <a:pt x="95" y="353"/>
                </a:lnTo>
                <a:lnTo>
                  <a:pt x="95" y="355"/>
                </a:lnTo>
                <a:lnTo>
                  <a:pt x="97" y="358"/>
                </a:lnTo>
                <a:lnTo>
                  <a:pt x="97" y="358"/>
                </a:lnTo>
                <a:lnTo>
                  <a:pt x="97" y="358"/>
                </a:lnTo>
                <a:lnTo>
                  <a:pt x="104" y="355"/>
                </a:lnTo>
                <a:lnTo>
                  <a:pt x="104" y="355"/>
                </a:lnTo>
                <a:close/>
                <a:moveTo>
                  <a:pt x="92" y="334"/>
                </a:moveTo>
                <a:lnTo>
                  <a:pt x="92" y="334"/>
                </a:lnTo>
                <a:lnTo>
                  <a:pt x="92" y="332"/>
                </a:lnTo>
                <a:lnTo>
                  <a:pt x="90" y="329"/>
                </a:lnTo>
                <a:lnTo>
                  <a:pt x="90" y="329"/>
                </a:lnTo>
                <a:lnTo>
                  <a:pt x="90" y="327"/>
                </a:lnTo>
                <a:lnTo>
                  <a:pt x="88" y="325"/>
                </a:lnTo>
                <a:lnTo>
                  <a:pt x="88" y="325"/>
                </a:lnTo>
                <a:lnTo>
                  <a:pt x="88" y="322"/>
                </a:lnTo>
                <a:lnTo>
                  <a:pt x="85" y="322"/>
                </a:lnTo>
                <a:lnTo>
                  <a:pt x="85" y="320"/>
                </a:lnTo>
                <a:lnTo>
                  <a:pt x="78" y="325"/>
                </a:lnTo>
                <a:lnTo>
                  <a:pt x="78" y="325"/>
                </a:lnTo>
                <a:lnTo>
                  <a:pt x="81" y="327"/>
                </a:lnTo>
                <a:lnTo>
                  <a:pt x="81" y="327"/>
                </a:lnTo>
                <a:lnTo>
                  <a:pt x="81" y="329"/>
                </a:lnTo>
                <a:lnTo>
                  <a:pt x="83" y="332"/>
                </a:lnTo>
                <a:lnTo>
                  <a:pt x="83" y="332"/>
                </a:lnTo>
                <a:lnTo>
                  <a:pt x="83" y="334"/>
                </a:lnTo>
                <a:lnTo>
                  <a:pt x="85" y="336"/>
                </a:lnTo>
                <a:lnTo>
                  <a:pt x="85" y="336"/>
                </a:lnTo>
                <a:lnTo>
                  <a:pt x="85" y="339"/>
                </a:lnTo>
                <a:lnTo>
                  <a:pt x="92" y="334"/>
                </a:lnTo>
                <a:lnTo>
                  <a:pt x="92" y="334"/>
                </a:lnTo>
                <a:close/>
                <a:moveTo>
                  <a:pt x="83" y="313"/>
                </a:moveTo>
                <a:lnTo>
                  <a:pt x="81" y="313"/>
                </a:lnTo>
                <a:lnTo>
                  <a:pt x="81" y="310"/>
                </a:lnTo>
                <a:lnTo>
                  <a:pt x="81" y="308"/>
                </a:lnTo>
                <a:lnTo>
                  <a:pt x="78" y="308"/>
                </a:lnTo>
                <a:lnTo>
                  <a:pt x="78" y="306"/>
                </a:lnTo>
                <a:lnTo>
                  <a:pt x="78" y="303"/>
                </a:lnTo>
                <a:lnTo>
                  <a:pt x="76" y="303"/>
                </a:lnTo>
                <a:lnTo>
                  <a:pt x="76" y="301"/>
                </a:lnTo>
                <a:lnTo>
                  <a:pt x="76" y="298"/>
                </a:lnTo>
                <a:lnTo>
                  <a:pt x="76" y="298"/>
                </a:lnTo>
                <a:lnTo>
                  <a:pt x="69" y="301"/>
                </a:lnTo>
                <a:lnTo>
                  <a:pt x="69" y="303"/>
                </a:lnTo>
                <a:lnTo>
                  <a:pt x="69" y="303"/>
                </a:lnTo>
                <a:lnTo>
                  <a:pt x="69" y="306"/>
                </a:lnTo>
                <a:lnTo>
                  <a:pt x="71" y="308"/>
                </a:lnTo>
                <a:lnTo>
                  <a:pt x="71" y="308"/>
                </a:lnTo>
                <a:lnTo>
                  <a:pt x="71" y="310"/>
                </a:lnTo>
                <a:lnTo>
                  <a:pt x="73" y="313"/>
                </a:lnTo>
                <a:lnTo>
                  <a:pt x="73" y="313"/>
                </a:lnTo>
                <a:lnTo>
                  <a:pt x="73" y="315"/>
                </a:lnTo>
                <a:lnTo>
                  <a:pt x="76" y="317"/>
                </a:lnTo>
                <a:lnTo>
                  <a:pt x="83" y="313"/>
                </a:lnTo>
                <a:lnTo>
                  <a:pt x="83" y="313"/>
                </a:lnTo>
                <a:close/>
                <a:moveTo>
                  <a:pt x="71" y="291"/>
                </a:moveTo>
                <a:lnTo>
                  <a:pt x="71" y="291"/>
                </a:lnTo>
                <a:lnTo>
                  <a:pt x="71" y="289"/>
                </a:lnTo>
                <a:lnTo>
                  <a:pt x="71" y="289"/>
                </a:lnTo>
                <a:lnTo>
                  <a:pt x="69" y="287"/>
                </a:lnTo>
                <a:lnTo>
                  <a:pt x="69" y="284"/>
                </a:lnTo>
                <a:lnTo>
                  <a:pt x="69" y="284"/>
                </a:lnTo>
                <a:lnTo>
                  <a:pt x="66" y="282"/>
                </a:lnTo>
                <a:lnTo>
                  <a:pt x="66" y="280"/>
                </a:lnTo>
                <a:lnTo>
                  <a:pt x="66" y="280"/>
                </a:lnTo>
                <a:lnTo>
                  <a:pt x="66" y="277"/>
                </a:lnTo>
                <a:lnTo>
                  <a:pt x="57" y="280"/>
                </a:lnTo>
                <a:lnTo>
                  <a:pt x="59" y="282"/>
                </a:lnTo>
                <a:lnTo>
                  <a:pt x="59" y="284"/>
                </a:lnTo>
                <a:lnTo>
                  <a:pt x="59" y="284"/>
                </a:lnTo>
                <a:lnTo>
                  <a:pt x="62" y="287"/>
                </a:lnTo>
                <a:lnTo>
                  <a:pt x="62" y="289"/>
                </a:lnTo>
                <a:lnTo>
                  <a:pt x="62" y="289"/>
                </a:lnTo>
                <a:lnTo>
                  <a:pt x="64" y="291"/>
                </a:lnTo>
                <a:lnTo>
                  <a:pt x="64" y="294"/>
                </a:lnTo>
                <a:lnTo>
                  <a:pt x="64" y="294"/>
                </a:lnTo>
                <a:lnTo>
                  <a:pt x="64" y="294"/>
                </a:lnTo>
                <a:lnTo>
                  <a:pt x="71" y="291"/>
                </a:lnTo>
                <a:lnTo>
                  <a:pt x="71" y="291"/>
                </a:lnTo>
                <a:close/>
                <a:moveTo>
                  <a:pt x="62" y="270"/>
                </a:moveTo>
                <a:lnTo>
                  <a:pt x="62" y="268"/>
                </a:lnTo>
                <a:lnTo>
                  <a:pt x="62" y="268"/>
                </a:lnTo>
                <a:lnTo>
                  <a:pt x="59" y="265"/>
                </a:lnTo>
                <a:lnTo>
                  <a:pt x="59" y="263"/>
                </a:lnTo>
                <a:lnTo>
                  <a:pt x="59" y="263"/>
                </a:lnTo>
                <a:lnTo>
                  <a:pt x="59" y="261"/>
                </a:lnTo>
                <a:lnTo>
                  <a:pt x="57" y="258"/>
                </a:lnTo>
                <a:lnTo>
                  <a:pt x="57" y="258"/>
                </a:lnTo>
                <a:lnTo>
                  <a:pt x="57" y="256"/>
                </a:lnTo>
                <a:lnTo>
                  <a:pt x="57" y="256"/>
                </a:lnTo>
                <a:lnTo>
                  <a:pt x="50" y="258"/>
                </a:lnTo>
                <a:lnTo>
                  <a:pt x="50" y="258"/>
                </a:lnTo>
                <a:lnTo>
                  <a:pt x="50" y="261"/>
                </a:lnTo>
                <a:lnTo>
                  <a:pt x="50" y="261"/>
                </a:lnTo>
                <a:lnTo>
                  <a:pt x="50" y="263"/>
                </a:lnTo>
                <a:lnTo>
                  <a:pt x="52" y="265"/>
                </a:lnTo>
                <a:lnTo>
                  <a:pt x="52" y="268"/>
                </a:lnTo>
                <a:lnTo>
                  <a:pt x="52" y="268"/>
                </a:lnTo>
                <a:lnTo>
                  <a:pt x="54" y="270"/>
                </a:lnTo>
                <a:lnTo>
                  <a:pt x="54" y="272"/>
                </a:lnTo>
                <a:lnTo>
                  <a:pt x="54" y="272"/>
                </a:lnTo>
                <a:lnTo>
                  <a:pt x="62" y="270"/>
                </a:lnTo>
                <a:lnTo>
                  <a:pt x="62" y="270"/>
                </a:lnTo>
                <a:close/>
                <a:moveTo>
                  <a:pt x="52" y="249"/>
                </a:moveTo>
                <a:lnTo>
                  <a:pt x="52" y="246"/>
                </a:lnTo>
                <a:lnTo>
                  <a:pt x="52" y="246"/>
                </a:lnTo>
                <a:lnTo>
                  <a:pt x="52" y="244"/>
                </a:lnTo>
                <a:lnTo>
                  <a:pt x="52" y="242"/>
                </a:lnTo>
                <a:lnTo>
                  <a:pt x="50" y="239"/>
                </a:lnTo>
                <a:lnTo>
                  <a:pt x="50" y="239"/>
                </a:lnTo>
                <a:lnTo>
                  <a:pt x="50" y="237"/>
                </a:lnTo>
                <a:lnTo>
                  <a:pt x="47" y="234"/>
                </a:lnTo>
                <a:lnTo>
                  <a:pt x="47" y="232"/>
                </a:lnTo>
                <a:lnTo>
                  <a:pt x="47" y="232"/>
                </a:lnTo>
                <a:lnTo>
                  <a:pt x="40" y="234"/>
                </a:lnTo>
                <a:lnTo>
                  <a:pt x="40" y="237"/>
                </a:lnTo>
                <a:lnTo>
                  <a:pt x="40" y="237"/>
                </a:lnTo>
                <a:lnTo>
                  <a:pt x="43" y="239"/>
                </a:lnTo>
                <a:lnTo>
                  <a:pt x="43" y="242"/>
                </a:lnTo>
                <a:lnTo>
                  <a:pt x="43" y="242"/>
                </a:lnTo>
                <a:lnTo>
                  <a:pt x="43" y="244"/>
                </a:lnTo>
                <a:lnTo>
                  <a:pt x="45" y="246"/>
                </a:lnTo>
                <a:lnTo>
                  <a:pt x="45" y="249"/>
                </a:lnTo>
                <a:lnTo>
                  <a:pt x="45" y="249"/>
                </a:lnTo>
                <a:lnTo>
                  <a:pt x="45" y="251"/>
                </a:lnTo>
                <a:lnTo>
                  <a:pt x="52" y="249"/>
                </a:lnTo>
                <a:lnTo>
                  <a:pt x="52" y="249"/>
                </a:lnTo>
                <a:close/>
                <a:moveTo>
                  <a:pt x="45" y="225"/>
                </a:moveTo>
                <a:lnTo>
                  <a:pt x="45" y="225"/>
                </a:lnTo>
                <a:lnTo>
                  <a:pt x="45" y="223"/>
                </a:lnTo>
                <a:lnTo>
                  <a:pt x="43" y="220"/>
                </a:lnTo>
                <a:lnTo>
                  <a:pt x="43" y="218"/>
                </a:lnTo>
                <a:lnTo>
                  <a:pt x="43" y="218"/>
                </a:lnTo>
                <a:lnTo>
                  <a:pt x="43" y="215"/>
                </a:lnTo>
                <a:lnTo>
                  <a:pt x="43" y="213"/>
                </a:lnTo>
                <a:lnTo>
                  <a:pt x="40" y="211"/>
                </a:lnTo>
                <a:lnTo>
                  <a:pt x="40" y="211"/>
                </a:lnTo>
                <a:lnTo>
                  <a:pt x="33" y="213"/>
                </a:lnTo>
                <a:lnTo>
                  <a:pt x="33" y="213"/>
                </a:lnTo>
                <a:lnTo>
                  <a:pt x="33" y="215"/>
                </a:lnTo>
                <a:lnTo>
                  <a:pt x="36" y="218"/>
                </a:lnTo>
                <a:lnTo>
                  <a:pt x="36" y="220"/>
                </a:lnTo>
                <a:lnTo>
                  <a:pt x="36" y="220"/>
                </a:lnTo>
                <a:lnTo>
                  <a:pt x="36" y="223"/>
                </a:lnTo>
                <a:lnTo>
                  <a:pt x="38" y="225"/>
                </a:lnTo>
                <a:lnTo>
                  <a:pt x="38" y="227"/>
                </a:lnTo>
                <a:lnTo>
                  <a:pt x="38" y="227"/>
                </a:lnTo>
                <a:lnTo>
                  <a:pt x="45" y="225"/>
                </a:lnTo>
                <a:lnTo>
                  <a:pt x="45" y="225"/>
                </a:lnTo>
                <a:close/>
                <a:moveTo>
                  <a:pt x="38" y="204"/>
                </a:moveTo>
                <a:lnTo>
                  <a:pt x="31" y="204"/>
                </a:lnTo>
                <a:lnTo>
                  <a:pt x="31" y="204"/>
                </a:lnTo>
                <a:lnTo>
                  <a:pt x="31" y="201"/>
                </a:lnTo>
                <a:lnTo>
                  <a:pt x="28" y="201"/>
                </a:lnTo>
                <a:lnTo>
                  <a:pt x="28" y="201"/>
                </a:lnTo>
                <a:lnTo>
                  <a:pt x="28" y="201"/>
                </a:lnTo>
                <a:lnTo>
                  <a:pt x="28" y="199"/>
                </a:lnTo>
                <a:lnTo>
                  <a:pt x="28" y="199"/>
                </a:lnTo>
                <a:lnTo>
                  <a:pt x="28" y="199"/>
                </a:lnTo>
                <a:lnTo>
                  <a:pt x="28" y="196"/>
                </a:lnTo>
                <a:lnTo>
                  <a:pt x="28" y="196"/>
                </a:lnTo>
                <a:lnTo>
                  <a:pt x="28" y="196"/>
                </a:lnTo>
                <a:lnTo>
                  <a:pt x="28" y="194"/>
                </a:lnTo>
                <a:lnTo>
                  <a:pt x="28" y="194"/>
                </a:lnTo>
                <a:lnTo>
                  <a:pt x="28" y="194"/>
                </a:lnTo>
                <a:lnTo>
                  <a:pt x="26" y="192"/>
                </a:lnTo>
                <a:lnTo>
                  <a:pt x="26" y="192"/>
                </a:lnTo>
                <a:lnTo>
                  <a:pt x="26" y="192"/>
                </a:lnTo>
                <a:lnTo>
                  <a:pt x="26" y="192"/>
                </a:lnTo>
                <a:lnTo>
                  <a:pt x="26" y="189"/>
                </a:lnTo>
                <a:lnTo>
                  <a:pt x="26" y="189"/>
                </a:lnTo>
                <a:lnTo>
                  <a:pt x="26" y="189"/>
                </a:lnTo>
                <a:lnTo>
                  <a:pt x="33" y="187"/>
                </a:lnTo>
                <a:lnTo>
                  <a:pt x="33" y="187"/>
                </a:lnTo>
                <a:lnTo>
                  <a:pt x="33" y="187"/>
                </a:lnTo>
                <a:lnTo>
                  <a:pt x="33" y="189"/>
                </a:lnTo>
                <a:lnTo>
                  <a:pt x="36" y="189"/>
                </a:lnTo>
                <a:lnTo>
                  <a:pt x="36" y="189"/>
                </a:lnTo>
                <a:lnTo>
                  <a:pt x="36" y="192"/>
                </a:lnTo>
                <a:lnTo>
                  <a:pt x="36" y="192"/>
                </a:lnTo>
                <a:lnTo>
                  <a:pt x="36" y="192"/>
                </a:lnTo>
                <a:lnTo>
                  <a:pt x="36" y="194"/>
                </a:lnTo>
                <a:lnTo>
                  <a:pt x="36" y="194"/>
                </a:lnTo>
                <a:lnTo>
                  <a:pt x="36" y="194"/>
                </a:lnTo>
                <a:lnTo>
                  <a:pt x="36" y="194"/>
                </a:lnTo>
                <a:lnTo>
                  <a:pt x="36" y="196"/>
                </a:lnTo>
                <a:lnTo>
                  <a:pt x="36" y="196"/>
                </a:lnTo>
                <a:lnTo>
                  <a:pt x="36" y="196"/>
                </a:lnTo>
                <a:lnTo>
                  <a:pt x="38" y="199"/>
                </a:lnTo>
                <a:lnTo>
                  <a:pt x="38" y="199"/>
                </a:lnTo>
                <a:lnTo>
                  <a:pt x="38" y="199"/>
                </a:lnTo>
                <a:lnTo>
                  <a:pt x="38" y="199"/>
                </a:lnTo>
                <a:lnTo>
                  <a:pt x="38" y="201"/>
                </a:lnTo>
                <a:lnTo>
                  <a:pt x="38" y="204"/>
                </a:lnTo>
                <a:lnTo>
                  <a:pt x="38" y="204"/>
                </a:lnTo>
                <a:close/>
                <a:moveTo>
                  <a:pt x="31" y="180"/>
                </a:moveTo>
                <a:lnTo>
                  <a:pt x="31" y="180"/>
                </a:lnTo>
                <a:lnTo>
                  <a:pt x="31" y="177"/>
                </a:lnTo>
                <a:lnTo>
                  <a:pt x="31" y="177"/>
                </a:lnTo>
                <a:lnTo>
                  <a:pt x="31" y="177"/>
                </a:lnTo>
                <a:lnTo>
                  <a:pt x="31" y="177"/>
                </a:lnTo>
                <a:lnTo>
                  <a:pt x="31" y="175"/>
                </a:lnTo>
                <a:lnTo>
                  <a:pt x="31" y="175"/>
                </a:lnTo>
                <a:lnTo>
                  <a:pt x="31" y="175"/>
                </a:lnTo>
                <a:lnTo>
                  <a:pt x="31" y="173"/>
                </a:lnTo>
                <a:lnTo>
                  <a:pt x="31" y="173"/>
                </a:lnTo>
                <a:lnTo>
                  <a:pt x="31" y="173"/>
                </a:lnTo>
                <a:lnTo>
                  <a:pt x="31" y="170"/>
                </a:lnTo>
                <a:lnTo>
                  <a:pt x="31" y="170"/>
                </a:lnTo>
                <a:lnTo>
                  <a:pt x="28" y="170"/>
                </a:lnTo>
                <a:lnTo>
                  <a:pt x="28" y="168"/>
                </a:lnTo>
                <a:lnTo>
                  <a:pt x="28" y="168"/>
                </a:lnTo>
                <a:lnTo>
                  <a:pt x="28" y="168"/>
                </a:lnTo>
                <a:lnTo>
                  <a:pt x="28" y="168"/>
                </a:lnTo>
                <a:lnTo>
                  <a:pt x="28" y="166"/>
                </a:lnTo>
                <a:lnTo>
                  <a:pt x="28" y="166"/>
                </a:lnTo>
                <a:lnTo>
                  <a:pt x="28" y="166"/>
                </a:lnTo>
                <a:lnTo>
                  <a:pt x="28" y="163"/>
                </a:lnTo>
                <a:lnTo>
                  <a:pt x="28" y="163"/>
                </a:lnTo>
                <a:lnTo>
                  <a:pt x="21" y="166"/>
                </a:lnTo>
                <a:lnTo>
                  <a:pt x="21" y="166"/>
                </a:lnTo>
                <a:lnTo>
                  <a:pt x="21" y="166"/>
                </a:lnTo>
                <a:lnTo>
                  <a:pt x="21" y="168"/>
                </a:lnTo>
                <a:lnTo>
                  <a:pt x="21" y="168"/>
                </a:lnTo>
                <a:lnTo>
                  <a:pt x="21" y="168"/>
                </a:lnTo>
                <a:lnTo>
                  <a:pt x="21" y="170"/>
                </a:lnTo>
                <a:lnTo>
                  <a:pt x="21" y="170"/>
                </a:lnTo>
                <a:lnTo>
                  <a:pt x="21" y="170"/>
                </a:lnTo>
                <a:lnTo>
                  <a:pt x="21" y="173"/>
                </a:lnTo>
                <a:lnTo>
                  <a:pt x="21" y="173"/>
                </a:lnTo>
                <a:lnTo>
                  <a:pt x="21" y="173"/>
                </a:lnTo>
                <a:lnTo>
                  <a:pt x="21" y="175"/>
                </a:lnTo>
                <a:lnTo>
                  <a:pt x="21" y="175"/>
                </a:lnTo>
                <a:lnTo>
                  <a:pt x="24" y="175"/>
                </a:lnTo>
                <a:lnTo>
                  <a:pt x="24" y="175"/>
                </a:lnTo>
                <a:lnTo>
                  <a:pt x="24" y="177"/>
                </a:lnTo>
                <a:lnTo>
                  <a:pt x="24" y="177"/>
                </a:lnTo>
                <a:lnTo>
                  <a:pt x="24" y="177"/>
                </a:lnTo>
                <a:lnTo>
                  <a:pt x="24" y="180"/>
                </a:lnTo>
                <a:lnTo>
                  <a:pt x="24" y="180"/>
                </a:lnTo>
                <a:lnTo>
                  <a:pt x="24" y="180"/>
                </a:lnTo>
                <a:lnTo>
                  <a:pt x="24" y="182"/>
                </a:lnTo>
                <a:lnTo>
                  <a:pt x="24" y="182"/>
                </a:lnTo>
                <a:lnTo>
                  <a:pt x="31" y="180"/>
                </a:lnTo>
                <a:lnTo>
                  <a:pt x="31" y="180"/>
                </a:lnTo>
                <a:close/>
                <a:moveTo>
                  <a:pt x="26" y="156"/>
                </a:moveTo>
                <a:lnTo>
                  <a:pt x="26" y="156"/>
                </a:lnTo>
                <a:lnTo>
                  <a:pt x="26" y="156"/>
                </a:lnTo>
                <a:lnTo>
                  <a:pt x="26" y="154"/>
                </a:lnTo>
                <a:lnTo>
                  <a:pt x="26" y="154"/>
                </a:lnTo>
                <a:lnTo>
                  <a:pt x="26" y="154"/>
                </a:lnTo>
                <a:lnTo>
                  <a:pt x="26" y="151"/>
                </a:lnTo>
                <a:lnTo>
                  <a:pt x="26" y="151"/>
                </a:lnTo>
                <a:lnTo>
                  <a:pt x="26" y="151"/>
                </a:lnTo>
                <a:lnTo>
                  <a:pt x="26" y="149"/>
                </a:lnTo>
                <a:lnTo>
                  <a:pt x="24" y="149"/>
                </a:lnTo>
                <a:lnTo>
                  <a:pt x="24" y="149"/>
                </a:lnTo>
                <a:lnTo>
                  <a:pt x="24" y="149"/>
                </a:lnTo>
                <a:lnTo>
                  <a:pt x="24" y="147"/>
                </a:lnTo>
                <a:lnTo>
                  <a:pt x="24" y="147"/>
                </a:lnTo>
                <a:lnTo>
                  <a:pt x="24" y="147"/>
                </a:lnTo>
                <a:lnTo>
                  <a:pt x="24" y="144"/>
                </a:lnTo>
                <a:lnTo>
                  <a:pt x="24" y="144"/>
                </a:lnTo>
                <a:lnTo>
                  <a:pt x="24" y="144"/>
                </a:lnTo>
                <a:lnTo>
                  <a:pt x="24" y="142"/>
                </a:lnTo>
                <a:lnTo>
                  <a:pt x="24" y="142"/>
                </a:lnTo>
                <a:lnTo>
                  <a:pt x="24" y="142"/>
                </a:lnTo>
                <a:lnTo>
                  <a:pt x="24" y="142"/>
                </a:lnTo>
                <a:lnTo>
                  <a:pt x="14" y="142"/>
                </a:lnTo>
                <a:lnTo>
                  <a:pt x="14" y="142"/>
                </a:lnTo>
                <a:lnTo>
                  <a:pt x="14" y="144"/>
                </a:lnTo>
                <a:lnTo>
                  <a:pt x="17" y="144"/>
                </a:lnTo>
                <a:lnTo>
                  <a:pt x="17" y="144"/>
                </a:lnTo>
                <a:lnTo>
                  <a:pt x="17" y="147"/>
                </a:lnTo>
                <a:lnTo>
                  <a:pt x="17" y="147"/>
                </a:lnTo>
                <a:lnTo>
                  <a:pt x="17" y="147"/>
                </a:lnTo>
                <a:lnTo>
                  <a:pt x="17" y="149"/>
                </a:lnTo>
                <a:lnTo>
                  <a:pt x="17" y="149"/>
                </a:lnTo>
                <a:lnTo>
                  <a:pt x="17" y="149"/>
                </a:lnTo>
                <a:lnTo>
                  <a:pt x="17" y="151"/>
                </a:lnTo>
                <a:lnTo>
                  <a:pt x="17" y="151"/>
                </a:lnTo>
                <a:lnTo>
                  <a:pt x="17" y="151"/>
                </a:lnTo>
                <a:lnTo>
                  <a:pt x="17" y="151"/>
                </a:lnTo>
                <a:lnTo>
                  <a:pt x="17" y="154"/>
                </a:lnTo>
                <a:lnTo>
                  <a:pt x="17" y="154"/>
                </a:lnTo>
                <a:lnTo>
                  <a:pt x="17" y="154"/>
                </a:lnTo>
                <a:lnTo>
                  <a:pt x="19" y="156"/>
                </a:lnTo>
                <a:lnTo>
                  <a:pt x="19" y="156"/>
                </a:lnTo>
                <a:lnTo>
                  <a:pt x="19" y="156"/>
                </a:lnTo>
                <a:lnTo>
                  <a:pt x="19" y="159"/>
                </a:lnTo>
                <a:lnTo>
                  <a:pt x="19" y="159"/>
                </a:lnTo>
                <a:lnTo>
                  <a:pt x="26" y="156"/>
                </a:lnTo>
                <a:lnTo>
                  <a:pt x="26" y="156"/>
                </a:lnTo>
                <a:close/>
                <a:moveTo>
                  <a:pt x="21" y="132"/>
                </a:moveTo>
                <a:lnTo>
                  <a:pt x="21" y="132"/>
                </a:lnTo>
                <a:lnTo>
                  <a:pt x="21" y="132"/>
                </a:lnTo>
                <a:lnTo>
                  <a:pt x="21" y="132"/>
                </a:lnTo>
                <a:lnTo>
                  <a:pt x="21" y="130"/>
                </a:lnTo>
                <a:lnTo>
                  <a:pt x="21" y="130"/>
                </a:lnTo>
                <a:lnTo>
                  <a:pt x="21" y="130"/>
                </a:lnTo>
                <a:lnTo>
                  <a:pt x="21" y="128"/>
                </a:lnTo>
                <a:lnTo>
                  <a:pt x="21" y="128"/>
                </a:lnTo>
                <a:lnTo>
                  <a:pt x="21" y="128"/>
                </a:lnTo>
                <a:lnTo>
                  <a:pt x="21" y="125"/>
                </a:lnTo>
                <a:lnTo>
                  <a:pt x="19" y="125"/>
                </a:lnTo>
                <a:lnTo>
                  <a:pt x="19" y="125"/>
                </a:lnTo>
                <a:lnTo>
                  <a:pt x="19" y="123"/>
                </a:lnTo>
                <a:lnTo>
                  <a:pt x="19" y="123"/>
                </a:lnTo>
                <a:lnTo>
                  <a:pt x="19" y="123"/>
                </a:lnTo>
                <a:lnTo>
                  <a:pt x="19" y="121"/>
                </a:lnTo>
                <a:lnTo>
                  <a:pt x="19" y="121"/>
                </a:lnTo>
                <a:lnTo>
                  <a:pt x="19" y="121"/>
                </a:lnTo>
                <a:lnTo>
                  <a:pt x="19" y="118"/>
                </a:lnTo>
                <a:lnTo>
                  <a:pt x="19" y="118"/>
                </a:lnTo>
                <a:lnTo>
                  <a:pt x="19" y="118"/>
                </a:lnTo>
                <a:lnTo>
                  <a:pt x="19" y="118"/>
                </a:lnTo>
                <a:lnTo>
                  <a:pt x="12" y="118"/>
                </a:lnTo>
                <a:lnTo>
                  <a:pt x="12" y="118"/>
                </a:lnTo>
                <a:lnTo>
                  <a:pt x="12" y="121"/>
                </a:lnTo>
                <a:lnTo>
                  <a:pt x="12" y="121"/>
                </a:lnTo>
                <a:lnTo>
                  <a:pt x="12" y="121"/>
                </a:lnTo>
                <a:lnTo>
                  <a:pt x="12" y="123"/>
                </a:lnTo>
                <a:lnTo>
                  <a:pt x="12" y="123"/>
                </a:lnTo>
                <a:lnTo>
                  <a:pt x="12" y="123"/>
                </a:lnTo>
                <a:lnTo>
                  <a:pt x="12" y="125"/>
                </a:lnTo>
                <a:lnTo>
                  <a:pt x="12" y="125"/>
                </a:lnTo>
                <a:lnTo>
                  <a:pt x="12" y="125"/>
                </a:lnTo>
                <a:lnTo>
                  <a:pt x="12" y="128"/>
                </a:lnTo>
                <a:lnTo>
                  <a:pt x="12" y="128"/>
                </a:lnTo>
                <a:lnTo>
                  <a:pt x="12" y="128"/>
                </a:lnTo>
                <a:lnTo>
                  <a:pt x="12" y="130"/>
                </a:lnTo>
                <a:lnTo>
                  <a:pt x="12" y="130"/>
                </a:lnTo>
                <a:lnTo>
                  <a:pt x="12" y="130"/>
                </a:lnTo>
                <a:lnTo>
                  <a:pt x="12" y="130"/>
                </a:lnTo>
                <a:lnTo>
                  <a:pt x="14" y="132"/>
                </a:lnTo>
                <a:lnTo>
                  <a:pt x="14" y="132"/>
                </a:lnTo>
                <a:lnTo>
                  <a:pt x="14" y="132"/>
                </a:lnTo>
                <a:lnTo>
                  <a:pt x="14" y="135"/>
                </a:lnTo>
                <a:lnTo>
                  <a:pt x="14" y="135"/>
                </a:lnTo>
                <a:lnTo>
                  <a:pt x="21" y="132"/>
                </a:lnTo>
                <a:lnTo>
                  <a:pt x="21" y="132"/>
                </a:lnTo>
                <a:close/>
                <a:moveTo>
                  <a:pt x="17" y="109"/>
                </a:moveTo>
                <a:lnTo>
                  <a:pt x="17" y="109"/>
                </a:lnTo>
                <a:lnTo>
                  <a:pt x="17" y="109"/>
                </a:lnTo>
                <a:lnTo>
                  <a:pt x="17" y="106"/>
                </a:lnTo>
                <a:lnTo>
                  <a:pt x="17" y="106"/>
                </a:lnTo>
                <a:lnTo>
                  <a:pt x="17" y="106"/>
                </a:lnTo>
                <a:lnTo>
                  <a:pt x="17" y="106"/>
                </a:lnTo>
                <a:lnTo>
                  <a:pt x="17" y="104"/>
                </a:lnTo>
                <a:lnTo>
                  <a:pt x="17" y="104"/>
                </a:lnTo>
                <a:lnTo>
                  <a:pt x="17" y="104"/>
                </a:lnTo>
                <a:lnTo>
                  <a:pt x="17" y="102"/>
                </a:lnTo>
                <a:lnTo>
                  <a:pt x="17" y="102"/>
                </a:lnTo>
                <a:lnTo>
                  <a:pt x="17" y="102"/>
                </a:lnTo>
                <a:lnTo>
                  <a:pt x="17" y="99"/>
                </a:lnTo>
                <a:lnTo>
                  <a:pt x="17" y="99"/>
                </a:lnTo>
                <a:lnTo>
                  <a:pt x="17" y="99"/>
                </a:lnTo>
                <a:lnTo>
                  <a:pt x="17" y="97"/>
                </a:lnTo>
                <a:lnTo>
                  <a:pt x="17" y="97"/>
                </a:lnTo>
                <a:lnTo>
                  <a:pt x="14" y="97"/>
                </a:lnTo>
                <a:lnTo>
                  <a:pt x="14" y="94"/>
                </a:lnTo>
                <a:lnTo>
                  <a:pt x="14" y="94"/>
                </a:lnTo>
                <a:lnTo>
                  <a:pt x="14" y="94"/>
                </a:lnTo>
                <a:lnTo>
                  <a:pt x="7" y="94"/>
                </a:lnTo>
                <a:lnTo>
                  <a:pt x="7" y="94"/>
                </a:lnTo>
                <a:lnTo>
                  <a:pt x="7" y="97"/>
                </a:lnTo>
                <a:lnTo>
                  <a:pt x="7" y="97"/>
                </a:lnTo>
                <a:lnTo>
                  <a:pt x="7" y="97"/>
                </a:lnTo>
                <a:lnTo>
                  <a:pt x="7" y="99"/>
                </a:lnTo>
                <a:lnTo>
                  <a:pt x="7" y="99"/>
                </a:lnTo>
                <a:lnTo>
                  <a:pt x="7" y="99"/>
                </a:lnTo>
                <a:lnTo>
                  <a:pt x="7" y="102"/>
                </a:lnTo>
                <a:lnTo>
                  <a:pt x="7" y="102"/>
                </a:lnTo>
                <a:lnTo>
                  <a:pt x="7" y="102"/>
                </a:lnTo>
                <a:lnTo>
                  <a:pt x="10" y="104"/>
                </a:lnTo>
                <a:lnTo>
                  <a:pt x="10" y="104"/>
                </a:lnTo>
                <a:lnTo>
                  <a:pt x="10" y="104"/>
                </a:lnTo>
                <a:lnTo>
                  <a:pt x="10" y="106"/>
                </a:lnTo>
                <a:lnTo>
                  <a:pt x="10" y="106"/>
                </a:lnTo>
                <a:lnTo>
                  <a:pt x="10" y="106"/>
                </a:lnTo>
                <a:lnTo>
                  <a:pt x="10" y="109"/>
                </a:lnTo>
                <a:lnTo>
                  <a:pt x="10" y="109"/>
                </a:lnTo>
                <a:lnTo>
                  <a:pt x="10" y="109"/>
                </a:lnTo>
                <a:lnTo>
                  <a:pt x="10" y="111"/>
                </a:lnTo>
                <a:lnTo>
                  <a:pt x="10" y="111"/>
                </a:lnTo>
                <a:lnTo>
                  <a:pt x="17" y="109"/>
                </a:lnTo>
                <a:lnTo>
                  <a:pt x="17" y="109"/>
                </a:lnTo>
                <a:close/>
                <a:moveTo>
                  <a:pt x="14" y="85"/>
                </a:moveTo>
                <a:lnTo>
                  <a:pt x="14" y="85"/>
                </a:lnTo>
                <a:lnTo>
                  <a:pt x="14" y="85"/>
                </a:lnTo>
                <a:lnTo>
                  <a:pt x="14" y="83"/>
                </a:lnTo>
                <a:lnTo>
                  <a:pt x="14" y="83"/>
                </a:lnTo>
                <a:lnTo>
                  <a:pt x="14" y="83"/>
                </a:lnTo>
                <a:lnTo>
                  <a:pt x="14" y="80"/>
                </a:lnTo>
                <a:lnTo>
                  <a:pt x="14" y="80"/>
                </a:lnTo>
                <a:lnTo>
                  <a:pt x="14" y="80"/>
                </a:lnTo>
                <a:lnTo>
                  <a:pt x="14" y="78"/>
                </a:lnTo>
                <a:lnTo>
                  <a:pt x="14" y="78"/>
                </a:lnTo>
                <a:lnTo>
                  <a:pt x="14" y="78"/>
                </a:lnTo>
                <a:lnTo>
                  <a:pt x="12" y="75"/>
                </a:lnTo>
                <a:lnTo>
                  <a:pt x="12" y="75"/>
                </a:lnTo>
                <a:lnTo>
                  <a:pt x="12" y="75"/>
                </a:lnTo>
                <a:lnTo>
                  <a:pt x="12" y="73"/>
                </a:lnTo>
                <a:lnTo>
                  <a:pt x="12" y="73"/>
                </a:lnTo>
                <a:lnTo>
                  <a:pt x="12" y="73"/>
                </a:lnTo>
                <a:lnTo>
                  <a:pt x="12" y="71"/>
                </a:lnTo>
                <a:lnTo>
                  <a:pt x="12" y="71"/>
                </a:lnTo>
                <a:lnTo>
                  <a:pt x="12" y="71"/>
                </a:lnTo>
                <a:lnTo>
                  <a:pt x="5" y="71"/>
                </a:lnTo>
                <a:lnTo>
                  <a:pt x="5" y="71"/>
                </a:lnTo>
                <a:lnTo>
                  <a:pt x="5" y="73"/>
                </a:lnTo>
                <a:lnTo>
                  <a:pt x="5" y="73"/>
                </a:lnTo>
                <a:lnTo>
                  <a:pt x="5" y="73"/>
                </a:lnTo>
                <a:lnTo>
                  <a:pt x="5" y="75"/>
                </a:lnTo>
                <a:lnTo>
                  <a:pt x="5" y="75"/>
                </a:lnTo>
                <a:lnTo>
                  <a:pt x="5" y="75"/>
                </a:lnTo>
                <a:lnTo>
                  <a:pt x="5" y="78"/>
                </a:lnTo>
                <a:lnTo>
                  <a:pt x="5" y="78"/>
                </a:lnTo>
                <a:lnTo>
                  <a:pt x="5" y="78"/>
                </a:lnTo>
                <a:lnTo>
                  <a:pt x="5" y="80"/>
                </a:lnTo>
                <a:lnTo>
                  <a:pt x="5" y="80"/>
                </a:lnTo>
                <a:lnTo>
                  <a:pt x="5" y="83"/>
                </a:lnTo>
                <a:lnTo>
                  <a:pt x="5" y="83"/>
                </a:lnTo>
                <a:lnTo>
                  <a:pt x="5" y="83"/>
                </a:lnTo>
                <a:lnTo>
                  <a:pt x="5" y="85"/>
                </a:lnTo>
                <a:lnTo>
                  <a:pt x="5" y="85"/>
                </a:lnTo>
                <a:lnTo>
                  <a:pt x="5" y="85"/>
                </a:lnTo>
                <a:lnTo>
                  <a:pt x="7" y="87"/>
                </a:lnTo>
                <a:lnTo>
                  <a:pt x="7" y="87"/>
                </a:lnTo>
                <a:lnTo>
                  <a:pt x="14" y="85"/>
                </a:lnTo>
                <a:lnTo>
                  <a:pt x="14" y="85"/>
                </a:lnTo>
                <a:close/>
                <a:moveTo>
                  <a:pt x="12" y="61"/>
                </a:moveTo>
                <a:lnTo>
                  <a:pt x="12" y="61"/>
                </a:lnTo>
                <a:lnTo>
                  <a:pt x="12" y="61"/>
                </a:lnTo>
                <a:lnTo>
                  <a:pt x="12" y="61"/>
                </a:lnTo>
                <a:lnTo>
                  <a:pt x="12" y="59"/>
                </a:lnTo>
                <a:lnTo>
                  <a:pt x="12" y="59"/>
                </a:lnTo>
                <a:lnTo>
                  <a:pt x="12" y="56"/>
                </a:lnTo>
                <a:lnTo>
                  <a:pt x="12" y="56"/>
                </a:lnTo>
                <a:lnTo>
                  <a:pt x="12" y="56"/>
                </a:lnTo>
                <a:lnTo>
                  <a:pt x="12" y="54"/>
                </a:lnTo>
                <a:lnTo>
                  <a:pt x="12" y="54"/>
                </a:lnTo>
                <a:lnTo>
                  <a:pt x="12" y="54"/>
                </a:lnTo>
                <a:lnTo>
                  <a:pt x="12" y="52"/>
                </a:lnTo>
                <a:lnTo>
                  <a:pt x="10" y="52"/>
                </a:lnTo>
                <a:lnTo>
                  <a:pt x="10" y="52"/>
                </a:lnTo>
                <a:lnTo>
                  <a:pt x="10" y="49"/>
                </a:lnTo>
                <a:lnTo>
                  <a:pt x="10" y="49"/>
                </a:lnTo>
                <a:lnTo>
                  <a:pt x="10" y="49"/>
                </a:lnTo>
                <a:lnTo>
                  <a:pt x="10" y="47"/>
                </a:lnTo>
                <a:lnTo>
                  <a:pt x="10" y="47"/>
                </a:lnTo>
                <a:lnTo>
                  <a:pt x="10" y="47"/>
                </a:lnTo>
                <a:lnTo>
                  <a:pt x="2" y="47"/>
                </a:lnTo>
                <a:lnTo>
                  <a:pt x="2" y="47"/>
                </a:lnTo>
                <a:lnTo>
                  <a:pt x="2" y="47"/>
                </a:lnTo>
                <a:lnTo>
                  <a:pt x="2" y="49"/>
                </a:lnTo>
                <a:lnTo>
                  <a:pt x="2" y="49"/>
                </a:lnTo>
                <a:lnTo>
                  <a:pt x="2" y="52"/>
                </a:lnTo>
                <a:lnTo>
                  <a:pt x="2" y="52"/>
                </a:lnTo>
                <a:lnTo>
                  <a:pt x="2" y="52"/>
                </a:lnTo>
                <a:lnTo>
                  <a:pt x="2" y="54"/>
                </a:lnTo>
                <a:lnTo>
                  <a:pt x="2" y="54"/>
                </a:lnTo>
                <a:lnTo>
                  <a:pt x="2" y="54"/>
                </a:lnTo>
                <a:lnTo>
                  <a:pt x="2" y="56"/>
                </a:lnTo>
                <a:lnTo>
                  <a:pt x="2" y="56"/>
                </a:lnTo>
                <a:lnTo>
                  <a:pt x="2" y="56"/>
                </a:lnTo>
                <a:lnTo>
                  <a:pt x="2" y="59"/>
                </a:lnTo>
                <a:lnTo>
                  <a:pt x="2" y="59"/>
                </a:lnTo>
                <a:lnTo>
                  <a:pt x="2" y="59"/>
                </a:lnTo>
                <a:lnTo>
                  <a:pt x="2" y="61"/>
                </a:lnTo>
                <a:lnTo>
                  <a:pt x="2" y="61"/>
                </a:lnTo>
                <a:lnTo>
                  <a:pt x="2" y="64"/>
                </a:lnTo>
                <a:lnTo>
                  <a:pt x="2" y="64"/>
                </a:lnTo>
                <a:lnTo>
                  <a:pt x="12" y="61"/>
                </a:lnTo>
                <a:lnTo>
                  <a:pt x="12" y="61"/>
                </a:lnTo>
                <a:close/>
                <a:moveTo>
                  <a:pt x="10" y="38"/>
                </a:moveTo>
                <a:lnTo>
                  <a:pt x="10" y="38"/>
                </a:lnTo>
                <a:lnTo>
                  <a:pt x="10" y="38"/>
                </a:lnTo>
                <a:lnTo>
                  <a:pt x="10" y="38"/>
                </a:lnTo>
                <a:lnTo>
                  <a:pt x="10" y="35"/>
                </a:lnTo>
                <a:lnTo>
                  <a:pt x="10" y="35"/>
                </a:lnTo>
                <a:lnTo>
                  <a:pt x="10" y="35"/>
                </a:lnTo>
                <a:lnTo>
                  <a:pt x="10" y="33"/>
                </a:lnTo>
                <a:lnTo>
                  <a:pt x="10" y="33"/>
                </a:lnTo>
                <a:lnTo>
                  <a:pt x="10" y="30"/>
                </a:lnTo>
                <a:lnTo>
                  <a:pt x="10" y="30"/>
                </a:lnTo>
                <a:lnTo>
                  <a:pt x="10" y="30"/>
                </a:lnTo>
                <a:lnTo>
                  <a:pt x="10" y="28"/>
                </a:lnTo>
                <a:lnTo>
                  <a:pt x="10" y="28"/>
                </a:lnTo>
                <a:lnTo>
                  <a:pt x="10" y="28"/>
                </a:lnTo>
                <a:lnTo>
                  <a:pt x="10" y="26"/>
                </a:lnTo>
                <a:lnTo>
                  <a:pt x="10" y="26"/>
                </a:lnTo>
                <a:lnTo>
                  <a:pt x="10" y="26"/>
                </a:lnTo>
                <a:lnTo>
                  <a:pt x="10" y="23"/>
                </a:lnTo>
                <a:lnTo>
                  <a:pt x="10" y="23"/>
                </a:lnTo>
                <a:lnTo>
                  <a:pt x="10" y="23"/>
                </a:lnTo>
                <a:lnTo>
                  <a:pt x="0" y="23"/>
                </a:lnTo>
                <a:lnTo>
                  <a:pt x="0" y="23"/>
                </a:lnTo>
                <a:lnTo>
                  <a:pt x="0" y="23"/>
                </a:lnTo>
                <a:lnTo>
                  <a:pt x="0" y="26"/>
                </a:lnTo>
                <a:lnTo>
                  <a:pt x="0" y="26"/>
                </a:lnTo>
                <a:lnTo>
                  <a:pt x="0" y="26"/>
                </a:lnTo>
                <a:lnTo>
                  <a:pt x="0" y="28"/>
                </a:lnTo>
                <a:lnTo>
                  <a:pt x="0" y="28"/>
                </a:lnTo>
                <a:lnTo>
                  <a:pt x="0" y="30"/>
                </a:lnTo>
                <a:lnTo>
                  <a:pt x="0" y="30"/>
                </a:lnTo>
                <a:lnTo>
                  <a:pt x="0" y="30"/>
                </a:lnTo>
                <a:lnTo>
                  <a:pt x="2" y="33"/>
                </a:lnTo>
                <a:lnTo>
                  <a:pt x="2" y="33"/>
                </a:lnTo>
                <a:lnTo>
                  <a:pt x="2" y="33"/>
                </a:lnTo>
                <a:lnTo>
                  <a:pt x="2" y="35"/>
                </a:lnTo>
                <a:lnTo>
                  <a:pt x="2" y="35"/>
                </a:lnTo>
                <a:lnTo>
                  <a:pt x="2" y="35"/>
                </a:lnTo>
                <a:lnTo>
                  <a:pt x="2" y="38"/>
                </a:lnTo>
                <a:lnTo>
                  <a:pt x="2" y="38"/>
                </a:lnTo>
                <a:lnTo>
                  <a:pt x="2" y="40"/>
                </a:lnTo>
                <a:lnTo>
                  <a:pt x="2" y="40"/>
                </a:lnTo>
                <a:lnTo>
                  <a:pt x="10" y="3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47"/>
          <p:cNvSpPr>
            <a:spLocks noEditPoints="1"/>
          </p:cNvSpPr>
          <p:nvPr/>
        </p:nvSpPr>
        <p:spPr bwMode="auto">
          <a:xfrm>
            <a:off x="7893050" y="3432175"/>
            <a:ext cx="2428875" cy="1547813"/>
          </a:xfrm>
          <a:custGeom>
            <a:avLst/>
            <a:gdLst>
              <a:gd name="T0" fmla="*/ 90 w 1306"/>
              <a:gd name="T1" fmla="*/ 790 h 832"/>
              <a:gd name="T2" fmla="*/ 73 w 1306"/>
              <a:gd name="T3" fmla="*/ 773 h 832"/>
              <a:gd name="T4" fmla="*/ 66 w 1306"/>
              <a:gd name="T5" fmla="*/ 718 h 832"/>
              <a:gd name="T6" fmla="*/ 54 w 1306"/>
              <a:gd name="T7" fmla="*/ 695 h 832"/>
              <a:gd name="T8" fmla="*/ 54 w 1306"/>
              <a:gd name="T9" fmla="*/ 678 h 832"/>
              <a:gd name="T10" fmla="*/ 71 w 1306"/>
              <a:gd name="T11" fmla="*/ 635 h 832"/>
              <a:gd name="T12" fmla="*/ 87 w 1306"/>
              <a:gd name="T13" fmla="*/ 607 h 832"/>
              <a:gd name="T14" fmla="*/ 92 w 1306"/>
              <a:gd name="T15" fmla="*/ 586 h 832"/>
              <a:gd name="T16" fmla="*/ 170 w 1306"/>
              <a:gd name="T17" fmla="*/ 514 h 832"/>
              <a:gd name="T18" fmla="*/ 246 w 1306"/>
              <a:gd name="T19" fmla="*/ 484 h 832"/>
              <a:gd name="T20" fmla="*/ 374 w 1306"/>
              <a:gd name="T21" fmla="*/ 438 h 832"/>
              <a:gd name="T22" fmla="*/ 494 w 1306"/>
              <a:gd name="T23" fmla="*/ 431 h 832"/>
              <a:gd name="T24" fmla="*/ 603 w 1306"/>
              <a:gd name="T25" fmla="*/ 424 h 832"/>
              <a:gd name="T26" fmla="*/ 695 w 1306"/>
              <a:gd name="T27" fmla="*/ 422 h 832"/>
              <a:gd name="T28" fmla="*/ 816 w 1306"/>
              <a:gd name="T29" fmla="*/ 410 h 832"/>
              <a:gd name="T30" fmla="*/ 941 w 1306"/>
              <a:gd name="T31" fmla="*/ 401 h 832"/>
              <a:gd name="T32" fmla="*/ 1069 w 1306"/>
              <a:gd name="T33" fmla="*/ 386 h 832"/>
              <a:gd name="T34" fmla="*/ 1145 w 1306"/>
              <a:gd name="T35" fmla="*/ 351 h 832"/>
              <a:gd name="T36" fmla="*/ 1230 w 1306"/>
              <a:gd name="T37" fmla="*/ 306 h 832"/>
              <a:gd name="T38" fmla="*/ 466 w 1306"/>
              <a:gd name="T39" fmla="*/ 246 h 832"/>
              <a:gd name="T40" fmla="*/ 66 w 1306"/>
              <a:gd name="T41" fmla="*/ 797 h 832"/>
              <a:gd name="T42" fmla="*/ 52 w 1306"/>
              <a:gd name="T43" fmla="*/ 780 h 832"/>
              <a:gd name="T44" fmla="*/ 45 w 1306"/>
              <a:gd name="T45" fmla="*/ 766 h 832"/>
              <a:gd name="T46" fmla="*/ 40 w 1306"/>
              <a:gd name="T47" fmla="*/ 716 h 832"/>
              <a:gd name="T48" fmla="*/ 28 w 1306"/>
              <a:gd name="T49" fmla="*/ 683 h 832"/>
              <a:gd name="T50" fmla="*/ 28 w 1306"/>
              <a:gd name="T51" fmla="*/ 671 h 832"/>
              <a:gd name="T52" fmla="*/ 47 w 1306"/>
              <a:gd name="T53" fmla="*/ 619 h 832"/>
              <a:gd name="T54" fmla="*/ 50 w 1306"/>
              <a:gd name="T55" fmla="*/ 593 h 832"/>
              <a:gd name="T56" fmla="*/ 59 w 1306"/>
              <a:gd name="T57" fmla="*/ 581 h 832"/>
              <a:gd name="T58" fmla="*/ 97 w 1306"/>
              <a:gd name="T59" fmla="*/ 548 h 832"/>
              <a:gd name="T60" fmla="*/ 123 w 1306"/>
              <a:gd name="T61" fmla="*/ 526 h 832"/>
              <a:gd name="T62" fmla="*/ 137 w 1306"/>
              <a:gd name="T63" fmla="*/ 507 h 832"/>
              <a:gd name="T64" fmla="*/ 147 w 1306"/>
              <a:gd name="T65" fmla="*/ 500 h 832"/>
              <a:gd name="T66" fmla="*/ 203 w 1306"/>
              <a:gd name="T67" fmla="*/ 476 h 832"/>
              <a:gd name="T68" fmla="*/ 236 w 1306"/>
              <a:gd name="T69" fmla="*/ 455 h 832"/>
              <a:gd name="T70" fmla="*/ 274 w 1306"/>
              <a:gd name="T71" fmla="*/ 429 h 832"/>
              <a:gd name="T72" fmla="*/ 288 w 1306"/>
              <a:gd name="T73" fmla="*/ 410 h 832"/>
              <a:gd name="T74" fmla="*/ 331 w 1306"/>
              <a:gd name="T75" fmla="*/ 377 h 832"/>
              <a:gd name="T76" fmla="*/ 371 w 1306"/>
              <a:gd name="T77" fmla="*/ 341 h 832"/>
              <a:gd name="T78" fmla="*/ 407 w 1306"/>
              <a:gd name="T79" fmla="*/ 306 h 832"/>
              <a:gd name="T80" fmla="*/ 440 w 1306"/>
              <a:gd name="T81" fmla="*/ 268 h 832"/>
              <a:gd name="T82" fmla="*/ 35 w 1306"/>
              <a:gd name="T83" fmla="*/ 828 h 832"/>
              <a:gd name="T84" fmla="*/ 31 w 1306"/>
              <a:gd name="T85" fmla="*/ 787 h 832"/>
              <a:gd name="T86" fmla="*/ 14 w 1306"/>
              <a:gd name="T87" fmla="*/ 761 h 832"/>
              <a:gd name="T88" fmla="*/ 14 w 1306"/>
              <a:gd name="T89" fmla="*/ 723 h 832"/>
              <a:gd name="T90" fmla="*/ 2 w 1306"/>
              <a:gd name="T91" fmla="*/ 685 h 832"/>
              <a:gd name="T92" fmla="*/ 0 w 1306"/>
              <a:gd name="T93" fmla="*/ 676 h 832"/>
              <a:gd name="T94" fmla="*/ 16 w 1306"/>
              <a:gd name="T95" fmla="*/ 621 h 832"/>
              <a:gd name="T96" fmla="*/ 14 w 1306"/>
              <a:gd name="T97" fmla="*/ 602 h 832"/>
              <a:gd name="T98" fmla="*/ 52 w 1306"/>
              <a:gd name="T99" fmla="*/ 543 h 832"/>
              <a:gd name="T100" fmla="*/ 80 w 1306"/>
              <a:gd name="T101" fmla="*/ 491 h 832"/>
              <a:gd name="T102" fmla="*/ 99 w 1306"/>
              <a:gd name="T103" fmla="*/ 443 h 832"/>
              <a:gd name="T104" fmla="*/ 118 w 1306"/>
              <a:gd name="T105" fmla="*/ 415 h 832"/>
              <a:gd name="T106" fmla="*/ 163 w 1306"/>
              <a:gd name="T107" fmla="*/ 355 h 832"/>
              <a:gd name="T108" fmla="*/ 184 w 1306"/>
              <a:gd name="T109" fmla="*/ 298 h 832"/>
              <a:gd name="T110" fmla="*/ 199 w 1306"/>
              <a:gd name="T111" fmla="*/ 268 h 832"/>
              <a:gd name="T112" fmla="*/ 222 w 1306"/>
              <a:gd name="T113" fmla="*/ 199 h 832"/>
              <a:gd name="T114" fmla="*/ 236 w 1306"/>
              <a:gd name="T115" fmla="*/ 170 h 832"/>
              <a:gd name="T116" fmla="*/ 244 w 1306"/>
              <a:gd name="T117" fmla="*/ 142 h 832"/>
              <a:gd name="T118" fmla="*/ 239 w 1306"/>
              <a:gd name="T119" fmla="*/ 121 h 832"/>
              <a:gd name="T120" fmla="*/ 241 w 1306"/>
              <a:gd name="T121" fmla="*/ 106 h 832"/>
              <a:gd name="T122" fmla="*/ 255 w 1306"/>
              <a:gd name="T123" fmla="*/ 61 h 832"/>
              <a:gd name="T124" fmla="*/ 258 w 1306"/>
              <a:gd name="T125" fmla="*/ 26 h 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06" h="832">
                <a:moveTo>
                  <a:pt x="258" y="16"/>
                </a:moveTo>
                <a:lnTo>
                  <a:pt x="258" y="14"/>
                </a:lnTo>
                <a:lnTo>
                  <a:pt x="258" y="14"/>
                </a:lnTo>
                <a:lnTo>
                  <a:pt x="258" y="11"/>
                </a:lnTo>
                <a:lnTo>
                  <a:pt x="258" y="11"/>
                </a:lnTo>
                <a:lnTo>
                  <a:pt x="258" y="11"/>
                </a:lnTo>
                <a:lnTo>
                  <a:pt x="258" y="9"/>
                </a:lnTo>
                <a:lnTo>
                  <a:pt x="258" y="9"/>
                </a:lnTo>
                <a:lnTo>
                  <a:pt x="258" y="9"/>
                </a:lnTo>
                <a:lnTo>
                  <a:pt x="258" y="7"/>
                </a:lnTo>
                <a:lnTo>
                  <a:pt x="258" y="7"/>
                </a:lnTo>
                <a:lnTo>
                  <a:pt x="258" y="4"/>
                </a:lnTo>
                <a:lnTo>
                  <a:pt x="258" y="4"/>
                </a:lnTo>
                <a:lnTo>
                  <a:pt x="258" y="4"/>
                </a:lnTo>
                <a:lnTo>
                  <a:pt x="258" y="2"/>
                </a:lnTo>
                <a:lnTo>
                  <a:pt x="258" y="2"/>
                </a:lnTo>
                <a:lnTo>
                  <a:pt x="258" y="2"/>
                </a:lnTo>
                <a:lnTo>
                  <a:pt x="258" y="0"/>
                </a:lnTo>
                <a:lnTo>
                  <a:pt x="258" y="0"/>
                </a:lnTo>
                <a:lnTo>
                  <a:pt x="251" y="0"/>
                </a:lnTo>
                <a:lnTo>
                  <a:pt x="251" y="0"/>
                </a:lnTo>
                <a:lnTo>
                  <a:pt x="251" y="2"/>
                </a:lnTo>
                <a:lnTo>
                  <a:pt x="251" y="2"/>
                </a:lnTo>
                <a:lnTo>
                  <a:pt x="251" y="2"/>
                </a:lnTo>
                <a:lnTo>
                  <a:pt x="251" y="4"/>
                </a:lnTo>
                <a:lnTo>
                  <a:pt x="251" y="4"/>
                </a:lnTo>
                <a:lnTo>
                  <a:pt x="251" y="4"/>
                </a:lnTo>
                <a:lnTo>
                  <a:pt x="251" y="7"/>
                </a:lnTo>
                <a:lnTo>
                  <a:pt x="251" y="7"/>
                </a:lnTo>
                <a:lnTo>
                  <a:pt x="251" y="9"/>
                </a:lnTo>
                <a:lnTo>
                  <a:pt x="251" y="9"/>
                </a:lnTo>
                <a:lnTo>
                  <a:pt x="251" y="9"/>
                </a:lnTo>
                <a:lnTo>
                  <a:pt x="251" y="11"/>
                </a:lnTo>
                <a:lnTo>
                  <a:pt x="251" y="11"/>
                </a:lnTo>
                <a:lnTo>
                  <a:pt x="251" y="11"/>
                </a:lnTo>
                <a:lnTo>
                  <a:pt x="251" y="14"/>
                </a:lnTo>
                <a:lnTo>
                  <a:pt x="251" y="14"/>
                </a:lnTo>
                <a:lnTo>
                  <a:pt x="251" y="14"/>
                </a:lnTo>
                <a:lnTo>
                  <a:pt x="258" y="16"/>
                </a:lnTo>
                <a:lnTo>
                  <a:pt x="258" y="16"/>
                </a:lnTo>
                <a:close/>
                <a:moveTo>
                  <a:pt x="1299" y="206"/>
                </a:moveTo>
                <a:lnTo>
                  <a:pt x="1301" y="204"/>
                </a:lnTo>
                <a:lnTo>
                  <a:pt x="1301" y="201"/>
                </a:lnTo>
                <a:lnTo>
                  <a:pt x="1303" y="196"/>
                </a:lnTo>
                <a:lnTo>
                  <a:pt x="1306" y="192"/>
                </a:lnTo>
                <a:lnTo>
                  <a:pt x="1299" y="187"/>
                </a:lnTo>
                <a:lnTo>
                  <a:pt x="1296" y="192"/>
                </a:lnTo>
                <a:lnTo>
                  <a:pt x="1294" y="196"/>
                </a:lnTo>
                <a:lnTo>
                  <a:pt x="1291" y="201"/>
                </a:lnTo>
                <a:lnTo>
                  <a:pt x="1291" y="204"/>
                </a:lnTo>
                <a:lnTo>
                  <a:pt x="1299" y="206"/>
                </a:lnTo>
                <a:lnTo>
                  <a:pt x="1299" y="206"/>
                </a:lnTo>
                <a:close/>
                <a:moveTo>
                  <a:pt x="92" y="794"/>
                </a:moveTo>
                <a:lnTo>
                  <a:pt x="92" y="792"/>
                </a:lnTo>
                <a:lnTo>
                  <a:pt x="90" y="792"/>
                </a:lnTo>
                <a:lnTo>
                  <a:pt x="90" y="790"/>
                </a:lnTo>
                <a:lnTo>
                  <a:pt x="90" y="790"/>
                </a:lnTo>
                <a:lnTo>
                  <a:pt x="90" y="790"/>
                </a:lnTo>
                <a:lnTo>
                  <a:pt x="90" y="787"/>
                </a:lnTo>
                <a:lnTo>
                  <a:pt x="87" y="787"/>
                </a:lnTo>
                <a:lnTo>
                  <a:pt x="87" y="785"/>
                </a:lnTo>
                <a:lnTo>
                  <a:pt x="87" y="785"/>
                </a:lnTo>
                <a:lnTo>
                  <a:pt x="87" y="782"/>
                </a:lnTo>
                <a:lnTo>
                  <a:pt x="87" y="782"/>
                </a:lnTo>
                <a:lnTo>
                  <a:pt x="85" y="780"/>
                </a:lnTo>
                <a:lnTo>
                  <a:pt x="85" y="780"/>
                </a:lnTo>
                <a:lnTo>
                  <a:pt x="78" y="782"/>
                </a:lnTo>
                <a:lnTo>
                  <a:pt x="78" y="785"/>
                </a:lnTo>
                <a:lnTo>
                  <a:pt x="80" y="785"/>
                </a:lnTo>
                <a:lnTo>
                  <a:pt x="80" y="787"/>
                </a:lnTo>
                <a:lnTo>
                  <a:pt x="80" y="787"/>
                </a:lnTo>
                <a:lnTo>
                  <a:pt x="80" y="790"/>
                </a:lnTo>
                <a:lnTo>
                  <a:pt x="80" y="790"/>
                </a:lnTo>
                <a:lnTo>
                  <a:pt x="80" y="790"/>
                </a:lnTo>
                <a:lnTo>
                  <a:pt x="83" y="792"/>
                </a:lnTo>
                <a:lnTo>
                  <a:pt x="83" y="792"/>
                </a:lnTo>
                <a:lnTo>
                  <a:pt x="83" y="794"/>
                </a:lnTo>
                <a:lnTo>
                  <a:pt x="83" y="794"/>
                </a:lnTo>
                <a:lnTo>
                  <a:pt x="83" y="797"/>
                </a:lnTo>
                <a:lnTo>
                  <a:pt x="85" y="797"/>
                </a:lnTo>
                <a:lnTo>
                  <a:pt x="92" y="794"/>
                </a:lnTo>
                <a:lnTo>
                  <a:pt x="92" y="794"/>
                </a:lnTo>
                <a:close/>
                <a:moveTo>
                  <a:pt x="83" y="773"/>
                </a:moveTo>
                <a:lnTo>
                  <a:pt x="83" y="773"/>
                </a:lnTo>
                <a:lnTo>
                  <a:pt x="83" y="773"/>
                </a:lnTo>
                <a:lnTo>
                  <a:pt x="83" y="771"/>
                </a:lnTo>
                <a:lnTo>
                  <a:pt x="83" y="771"/>
                </a:lnTo>
                <a:lnTo>
                  <a:pt x="80" y="768"/>
                </a:lnTo>
                <a:lnTo>
                  <a:pt x="80" y="768"/>
                </a:lnTo>
                <a:lnTo>
                  <a:pt x="80" y="766"/>
                </a:lnTo>
                <a:lnTo>
                  <a:pt x="80" y="766"/>
                </a:lnTo>
                <a:lnTo>
                  <a:pt x="80" y="766"/>
                </a:lnTo>
                <a:lnTo>
                  <a:pt x="80" y="764"/>
                </a:lnTo>
                <a:lnTo>
                  <a:pt x="78" y="764"/>
                </a:lnTo>
                <a:lnTo>
                  <a:pt x="78" y="761"/>
                </a:lnTo>
                <a:lnTo>
                  <a:pt x="78" y="761"/>
                </a:lnTo>
                <a:lnTo>
                  <a:pt x="78" y="761"/>
                </a:lnTo>
                <a:lnTo>
                  <a:pt x="78" y="759"/>
                </a:lnTo>
                <a:lnTo>
                  <a:pt x="78" y="759"/>
                </a:lnTo>
                <a:lnTo>
                  <a:pt x="71" y="761"/>
                </a:lnTo>
                <a:lnTo>
                  <a:pt x="71" y="761"/>
                </a:lnTo>
                <a:lnTo>
                  <a:pt x="71" y="764"/>
                </a:lnTo>
                <a:lnTo>
                  <a:pt x="71" y="764"/>
                </a:lnTo>
                <a:lnTo>
                  <a:pt x="71" y="766"/>
                </a:lnTo>
                <a:lnTo>
                  <a:pt x="71" y="766"/>
                </a:lnTo>
                <a:lnTo>
                  <a:pt x="71" y="766"/>
                </a:lnTo>
                <a:lnTo>
                  <a:pt x="73" y="768"/>
                </a:lnTo>
                <a:lnTo>
                  <a:pt x="73" y="768"/>
                </a:lnTo>
                <a:lnTo>
                  <a:pt x="73" y="771"/>
                </a:lnTo>
                <a:lnTo>
                  <a:pt x="73" y="771"/>
                </a:lnTo>
                <a:lnTo>
                  <a:pt x="73" y="773"/>
                </a:lnTo>
                <a:lnTo>
                  <a:pt x="73" y="773"/>
                </a:lnTo>
                <a:lnTo>
                  <a:pt x="76" y="773"/>
                </a:lnTo>
                <a:lnTo>
                  <a:pt x="76" y="775"/>
                </a:lnTo>
                <a:lnTo>
                  <a:pt x="76" y="775"/>
                </a:lnTo>
                <a:lnTo>
                  <a:pt x="76" y="775"/>
                </a:lnTo>
                <a:lnTo>
                  <a:pt x="83" y="773"/>
                </a:lnTo>
                <a:lnTo>
                  <a:pt x="83" y="773"/>
                </a:lnTo>
                <a:close/>
                <a:moveTo>
                  <a:pt x="76" y="752"/>
                </a:moveTo>
                <a:lnTo>
                  <a:pt x="76" y="752"/>
                </a:lnTo>
                <a:lnTo>
                  <a:pt x="76" y="749"/>
                </a:lnTo>
                <a:lnTo>
                  <a:pt x="73" y="749"/>
                </a:lnTo>
                <a:lnTo>
                  <a:pt x="73" y="747"/>
                </a:lnTo>
                <a:lnTo>
                  <a:pt x="73" y="747"/>
                </a:lnTo>
                <a:lnTo>
                  <a:pt x="73" y="747"/>
                </a:lnTo>
                <a:lnTo>
                  <a:pt x="73" y="745"/>
                </a:lnTo>
                <a:lnTo>
                  <a:pt x="73" y="745"/>
                </a:lnTo>
                <a:lnTo>
                  <a:pt x="73" y="742"/>
                </a:lnTo>
                <a:lnTo>
                  <a:pt x="73" y="742"/>
                </a:lnTo>
                <a:lnTo>
                  <a:pt x="71" y="742"/>
                </a:lnTo>
                <a:lnTo>
                  <a:pt x="71" y="740"/>
                </a:lnTo>
                <a:lnTo>
                  <a:pt x="71" y="740"/>
                </a:lnTo>
                <a:lnTo>
                  <a:pt x="71" y="737"/>
                </a:lnTo>
                <a:lnTo>
                  <a:pt x="71" y="737"/>
                </a:lnTo>
                <a:lnTo>
                  <a:pt x="71" y="737"/>
                </a:lnTo>
                <a:lnTo>
                  <a:pt x="71" y="735"/>
                </a:lnTo>
                <a:lnTo>
                  <a:pt x="61" y="737"/>
                </a:lnTo>
                <a:lnTo>
                  <a:pt x="64" y="740"/>
                </a:lnTo>
                <a:lnTo>
                  <a:pt x="64" y="740"/>
                </a:lnTo>
                <a:lnTo>
                  <a:pt x="64" y="740"/>
                </a:lnTo>
                <a:lnTo>
                  <a:pt x="64" y="742"/>
                </a:lnTo>
                <a:lnTo>
                  <a:pt x="64" y="742"/>
                </a:lnTo>
                <a:lnTo>
                  <a:pt x="64" y="745"/>
                </a:lnTo>
                <a:lnTo>
                  <a:pt x="64" y="745"/>
                </a:lnTo>
                <a:lnTo>
                  <a:pt x="64" y="745"/>
                </a:lnTo>
                <a:lnTo>
                  <a:pt x="66" y="747"/>
                </a:lnTo>
                <a:lnTo>
                  <a:pt x="66" y="747"/>
                </a:lnTo>
                <a:lnTo>
                  <a:pt x="66" y="749"/>
                </a:lnTo>
                <a:lnTo>
                  <a:pt x="66" y="749"/>
                </a:lnTo>
                <a:lnTo>
                  <a:pt x="66" y="749"/>
                </a:lnTo>
                <a:lnTo>
                  <a:pt x="66" y="752"/>
                </a:lnTo>
                <a:lnTo>
                  <a:pt x="66" y="752"/>
                </a:lnTo>
                <a:lnTo>
                  <a:pt x="66" y="754"/>
                </a:lnTo>
                <a:lnTo>
                  <a:pt x="66" y="754"/>
                </a:lnTo>
                <a:lnTo>
                  <a:pt x="76" y="752"/>
                </a:lnTo>
                <a:lnTo>
                  <a:pt x="76" y="752"/>
                </a:lnTo>
                <a:close/>
                <a:moveTo>
                  <a:pt x="69" y="728"/>
                </a:moveTo>
                <a:lnTo>
                  <a:pt x="69" y="728"/>
                </a:lnTo>
                <a:lnTo>
                  <a:pt x="69" y="726"/>
                </a:lnTo>
                <a:lnTo>
                  <a:pt x="69" y="726"/>
                </a:lnTo>
                <a:lnTo>
                  <a:pt x="69" y="726"/>
                </a:lnTo>
                <a:lnTo>
                  <a:pt x="69" y="723"/>
                </a:lnTo>
                <a:lnTo>
                  <a:pt x="66" y="723"/>
                </a:lnTo>
                <a:lnTo>
                  <a:pt x="66" y="723"/>
                </a:lnTo>
                <a:lnTo>
                  <a:pt x="66" y="721"/>
                </a:lnTo>
                <a:lnTo>
                  <a:pt x="66" y="721"/>
                </a:lnTo>
                <a:lnTo>
                  <a:pt x="66" y="718"/>
                </a:lnTo>
                <a:lnTo>
                  <a:pt x="66" y="718"/>
                </a:lnTo>
                <a:lnTo>
                  <a:pt x="66" y="718"/>
                </a:lnTo>
                <a:lnTo>
                  <a:pt x="66" y="716"/>
                </a:lnTo>
                <a:lnTo>
                  <a:pt x="66" y="716"/>
                </a:lnTo>
                <a:lnTo>
                  <a:pt x="66" y="716"/>
                </a:lnTo>
                <a:lnTo>
                  <a:pt x="66" y="714"/>
                </a:lnTo>
                <a:lnTo>
                  <a:pt x="66" y="714"/>
                </a:lnTo>
                <a:lnTo>
                  <a:pt x="66" y="714"/>
                </a:lnTo>
                <a:lnTo>
                  <a:pt x="57" y="714"/>
                </a:lnTo>
                <a:lnTo>
                  <a:pt x="57" y="716"/>
                </a:lnTo>
                <a:lnTo>
                  <a:pt x="57" y="716"/>
                </a:lnTo>
                <a:lnTo>
                  <a:pt x="57" y="716"/>
                </a:lnTo>
                <a:lnTo>
                  <a:pt x="57" y="718"/>
                </a:lnTo>
                <a:lnTo>
                  <a:pt x="59" y="718"/>
                </a:lnTo>
                <a:lnTo>
                  <a:pt x="59" y="718"/>
                </a:lnTo>
                <a:lnTo>
                  <a:pt x="59" y="721"/>
                </a:lnTo>
                <a:lnTo>
                  <a:pt x="59" y="721"/>
                </a:lnTo>
                <a:lnTo>
                  <a:pt x="59" y="723"/>
                </a:lnTo>
                <a:lnTo>
                  <a:pt x="59" y="723"/>
                </a:lnTo>
                <a:lnTo>
                  <a:pt x="59" y="723"/>
                </a:lnTo>
                <a:lnTo>
                  <a:pt x="59" y="726"/>
                </a:lnTo>
                <a:lnTo>
                  <a:pt x="59" y="726"/>
                </a:lnTo>
                <a:lnTo>
                  <a:pt x="59" y="726"/>
                </a:lnTo>
                <a:lnTo>
                  <a:pt x="59" y="728"/>
                </a:lnTo>
                <a:lnTo>
                  <a:pt x="59" y="728"/>
                </a:lnTo>
                <a:lnTo>
                  <a:pt x="61" y="730"/>
                </a:lnTo>
                <a:lnTo>
                  <a:pt x="61" y="730"/>
                </a:lnTo>
                <a:lnTo>
                  <a:pt x="69" y="728"/>
                </a:lnTo>
                <a:lnTo>
                  <a:pt x="69" y="728"/>
                </a:lnTo>
                <a:close/>
                <a:moveTo>
                  <a:pt x="64" y="704"/>
                </a:moveTo>
                <a:lnTo>
                  <a:pt x="64" y="704"/>
                </a:lnTo>
                <a:lnTo>
                  <a:pt x="64" y="704"/>
                </a:lnTo>
                <a:lnTo>
                  <a:pt x="64" y="704"/>
                </a:lnTo>
                <a:lnTo>
                  <a:pt x="64" y="702"/>
                </a:lnTo>
                <a:lnTo>
                  <a:pt x="64" y="702"/>
                </a:lnTo>
                <a:lnTo>
                  <a:pt x="64" y="702"/>
                </a:lnTo>
                <a:lnTo>
                  <a:pt x="64" y="699"/>
                </a:lnTo>
                <a:lnTo>
                  <a:pt x="64" y="699"/>
                </a:lnTo>
                <a:lnTo>
                  <a:pt x="64" y="699"/>
                </a:lnTo>
                <a:lnTo>
                  <a:pt x="64" y="697"/>
                </a:lnTo>
                <a:lnTo>
                  <a:pt x="64" y="697"/>
                </a:lnTo>
                <a:lnTo>
                  <a:pt x="64" y="697"/>
                </a:lnTo>
                <a:lnTo>
                  <a:pt x="64" y="695"/>
                </a:lnTo>
                <a:lnTo>
                  <a:pt x="64" y="695"/>
                </a:lnTo>
                <a:lnTo>
                  <a:pt x="64" y="695"/>
                </a:lnTo>
                <a:lnTo>
                  <a:pt x="64" y="692"/>
                </a:lnTo>
                <a:lnTo>
                  <a:pt x="64" y="692"/>
                </a:lnTo>
                <a:lnTo>
                  <a:pt x="64" y="692"/>
                </a:lnTo>
                <a:lnTo>
                  <a:pt x="61" y="690"/>
                </a:lnTo>
                <a:lnTo>
                  <a:pt x="61" y="690"/>
                </a:lnTo>
                <a:lnTo>
                  <a:pt x="54" y="690"/>
                </a:lnTo>
                <a:lnTo>
                  <a:pt x="54" y="690"/>
                </a:lnTo>
                <a:lnTo>
                  <a:pt x="54" y="692"/>
                </a:lnTo>
                <a:lnTo>
                  <a:pt x="54" y="692"/>
                </a:lnTo>
                <a:lnTo>
                  <a:pt x="54" y="692"/>
                </a:lnTo>
                <a:lnTo>
                  <a:pt x="54" y="695"/>
                </a:lnTo>
                <a:lnTo>
                  <a:pt x="54" y="695"/>
                </a:lnTo>
                <a:lnTo>
                  <a:pt x="54" y="695"/>
                </a:lnTo>
                <a:lnTo>
                  <a:pt x="54" y="697"/>
                </a:lnTo>
                <a:lnTo>
                  <a:pt x="54" y="697"/>
                </a:lnTo>
                <a:lnTo>
                  <a:pt x="54" y="699"/>
                </a:lnTo>
                <a:lnTo>
                  <a:pt x="54" y="699"/>
                </a:lnTo>
                <a:lnTo>
                  <a:pt x="54" y="699"/>
                </a:lnTo>
                <a:lnTo>
                  <a:pt x="54" y="702"/>
                </a:lnTo>
                <a:lnTo>
                  <a:pt x="54" y="702"/>
                </a:lnTo>
                <a:lnTo>
                  <a:pt x="57" y="702"/>
                </a:lnTo>
                <a:lnTo>
                  <a:pt x="57" y="704"/>
                </a:lnTo>
                <a:lnTo>
                  <a:pt x="57" y="704"/>
                </a:lnTo>
                <a:lnTo>
                  <a:pt x="57" y="704"/>
                </a:lnTo>
                <a:lnTo>
                  <a:pt x="57" y="707"/>
                </a:lnTo>
                <a:lnTo>
                  <a:pt x="57" y="707"/>
                </a:lnTo>
                <a:lnTo>
                  <a:pt x="64" y="704"/>
                </a:lnTo>
                <a:lnTo>
                  <a:pt x="64" y="704"/>
                </a:lnTo>
                <a:close/>
                <a:moveTo>
                  <a:pt x="61" y="683"/>
                </a:moveTo>
                <a:lnTo>
                  <a:pt x="61" y="680"/>
                </a:lnTo>
                <a:lnTo>
                  <a:pt x="61" y="680"/>
                </a:lnTo>
                <a:lnTo>
                  <a:pt x="61" y="680"/>
                </a:lnTo>
                <a:lnTo>
                  <a:pt x="61" y="678"/>
                </a:lnTo>
                <a:lnTo>
                  <a:pt x="61" y="678"/>
                </a:lnTo>
                <a:lnTo>
                  <a:pt x="61" y="678"/>
                </a:lnTo>
                <a:lnTo>
                  <a:pt x="61" y="676"/>
                </a:lnTo>
                <a:lnTo>
                  <a:pt x="64" y="676"/>
                </a:lnTo>
                <a:lnTo>
                  <a:pt x="64" y="676"/>
                </a:lnTo>
                <a:lnTo>
                  <a:pt x="64" y="676"/>
                </a:lnTo>
                <a:lnTo>
                  <a:pt x="64" y="673"/>
                </a:lnTo>
                <a:lnTo>
                  <a:pt x="64" y="673"/>
                </a:lnTo>
                <a:lnTo>
                  <a:pt x="64" y="673"/>
                </a:lnTo>
                <a:lnTo>
                  <a:pt x="64" y="671"/>
                </a:lnTo>
                <a:lnTo>
                  <a:pt x="64" y="671"/>
                </a:lnTo>
                <a:lnTo>
                  <a:pt x="64" y="671"/>
                </a:lnTo>
                <a:lnTo>
                  <a:pt x="64" y="669"/>
                </a:lnTo>
                <a:lnTo>
                  <a:pt x="64" y="669"/>
                </a:lnTo>
                <a:lnTo>
                  <a:pt x="64" y="669"/>
                </a:lnTo>
                <a:lnTo>
                  <a:pt x="64" y="666"/>
                </a:lnTo>
                <a:lnTo>
                  <a:pt x="64" y="666"/>
                </a:lnTo>
                <a:lnTo>
                  <a:pt x="57" y="666"/>
                </a:lnTo>
                <a:lnTo>
                  <a:pt x="54" y="666"/>
                </a:lnTo>
                <a:lnTo>
                  <a:pt x="54" y="666"/>
                </a:lnTo>
                <a:lnTo>
                  <a:pt x="54" y="669"/>
                </a:lnTo>
                <a:lnTo>
                  <a:pt x="54" y="669"/>
                </a:lnTo>
                <a:lnTo>
                  <a:pt x="54" y="669"/>
                </a:lnTo>
                <a:lnTo>
                  <a:pt x="54" y="671"/>
                </a:lnTo>
                <a:lnTo>
                  <a:pt x="54" y="671"/>
                </a:lnTo>
                <a:lnTo>
                  <a:pt x="54" y="671"/>
                </a:lnTo>
                <a:lnTo>
                  <a:pt x="54" y="673"/>
                </a:lnTo>
                <a:lnTo>
                  <a:pt x="54" y="673"/>
                </a:lnTo>
                <a:lnTo>
                  <a:pt x="54" y="673"/>
                </a:lnTo>
                <a:lnTo>
                  <a:pt x="54" y="676"/>
                </a:lnTo>
                <a:lnTo>
                  <a:pt x="54" y="676"/>
                </a:lnTo>
                <a:lnTo>
                  <a:pt x="54" y="676"/>
                </a:lnTo>
                <a:lnTo>
                  <a:pt x="54" y="678"/>
                </a:lnTo>
                <a:lnTo>
                  <a:pt x="54" y="678"/>
                </a:lnTo>
                <a:lnTo>
                  <a:pt x="54" y="678"/>
                </a:lnTo>
                <a:lnTo>
                  <a:pt x="54" y="680"/>
                </a:lnTo>
                <a:lnTo>
                  <a:pt x="54" y="680"/>
                </a:lnTo>
                <a:lnTo>
                  <a:pt x="54" y="680"/>
                </a:lnTo>
                <a:lnTo>
                  <a:pt x="54" y="683"/>
                </a:lnTo>
                <a:lnTo>
                  <a:pt x="61" y="683"/>
                </a:lnTo>
                <a:lnTo>
                  <a:pt x="61" y="683"/>
                </a:lnTo>
                <a:close/>
                <a:moveTo>
                  <a:pt x="64" y="659"/>
                </a:moveTo>
                <a:lnTo>
                  <a:pt x="64" y="659"/>
                </a:lnTo>
                <a:lnTo>
                  <a:pt x="64" y="657"/>
                </a:lnTo>
                <a:lnTo>
                  <a:pt x="66" y="657"/>
                </a:lnTo>
                <a:lnTo>
                  <a:pt x="66" y="657"/>
                </a:lnTo>
                <a:lnTo>
                  <a:pt x="66" y="654"/>
                </a:lnTo>
                <a:lnTo>
                  <a:pt x="66" y="654"/>
                </a:lnTo>
                <a:lnTo>
                  <a:pt x="66" y="654"/>
                </a:lnTo>
                <a:lnTo>
                  <a:pt x="66" y="654"/>
                </a:lnTo>
                <a:lnTo>
                  <a:pt x="66" y="652"/>
                </a:lnTo>
                <a:lnTo>
                  <a:pt x="66" y="652"/>
                </a:lnTo>
                <a:lnTo>
                  <a:pt x="66" y="652"/>
                </a:lnTo>
                <a:lnTo>
                  <a:pt x="66" y="650"/>
                </a:lnTo>
                <a:lnTo>
                  <a:pt x="66" y="650"/>
                </a:lnTo>
                <a:lnTo>
                  <a:pt x="66" y="650"/>
                </a:lnTo>
                <a:lnTo>
                  <a:pt x="66" y="647"/>
                </a:lnTo>
                <a:lnTo>
                  <a:pt x="69" y="647"/>
                </a:lnTo>
                <a:lnTo>
                  <a:pt x="69" y="647"/>
                </a:lnTo>
                <a:lnTo>
                  <a:pt x="69" y="645"/>
                </a:lnTo>
                <a:lnTo>
                  <a:pt x="69" y="645"/>
                </a:lnTo>
                <a:lnTo>
                  <a:pt x="69" y="645"/>
                </a:lnTo>
                <a:lnTo>
                  <a:pt x="69" y="645"/>
                </a:lnTo>
                <a:lnTo>
                  <a:pt x="61" y="643"/>
                </a:lnTo>
                <a:lnTo>
                  <a:pt x="61" y="643"/>
                </a:lnTo>
                <a:lnTo>
                  <a:pt x="61" y="643"/>
                </a:lnTo>
                <a:lnTo>
                  <a:pt x="59" y="643"/>
                </a:lnTo>
                <a:lnTo>
                  <a:pt x="59" y="645"/>
                </a:lnTo>
                <a:lnTo>
                  <a:pt x="59" y="645"/>
                </a:lnTo>
                <a:lnTo>
                  <a:pt x="59" y="645"/>
                </a:lnTo>
                <a:lnTo>
                  <a:pt x="59" y="647"/>
                </a:lnTo>
                <a:lnTo>
                  <a:pt x="59" y="647"/>
                </a:lnTo>
                <a:lnTo>
                  <a:pt x="59" y="647"/>
                </a:lnTo>
                <a:lnTo>
                  <a:pt x="59" y="650"/>
                </a:lnTo>
                <a:lnTo>
                  <a:pt x="59" y="650"/>
                </a:lnTo>
                <a:lnTo>
                  <a:pt x="59" y="650"/>
                </a:lnTo>
                <a:lnTo>
                  <a:pt x="59" y="652"/>
                </a:lnTo>
                <a:lnTo>
                  <a:pt x="57" y="652"/>
                </a:lnTo>
                <a:lnTo>
                  <a:pt x="57" y="652"/>
                </a:lnTo>
                <a:lnTo>
                  <a:pt x="57" y="654"/>
                </a:lnTo>
                <a:lnTo>
                  <a:pt x="57" y="654"/>
                </a:lnTo>
                <a:lnTo>
                  <a:pt x="57" y="654"/>
                </a:lnTo>
                <a:lnTo>
                  <a:pt x="57" y="657"/>
                </a:lnTo>
                <a:lnTo>
                  <a:pt x="57" y="657"/>
                </a:lnTo>
                <a:lnTo>
                  <a:pt x="57" y="657"/>
                </a:lnTo>
                <a:lnTo>
                  <a:pt x="64" y="659"/>
                </a:lnTo>
                <a:lnTo>
                  <a:pt x="64" y="659"/>
                </a:lnTo>
                <a:close/>
                <a:moveTo>
                  <a:pt x="71" y="635"/>
                </a:moveTo>
                <a:lnTo>
                  <a:pt x="71" y="635"/>
                </a:lnTo>
                <a:lnTo>
                  <a:pt x="71" y="635"/>
                </a:lnTo>
                <a:lnTo>
                  <a:pt x="71" y="635"/>
                </a:lnTo>
                <a:lnTo>
                  <a:pt x="71" y="633"/>
                </a:lnTo>
                <a:lnTo>
                  <a:pt x="73" y="633"/>
                </a:lnTo>
                <a:lnTo>
                  <a:pt x="73" y="633"/>
                </a:lnTo>
                <a:lnTo>
                  <a:pt x="73" y="633"/>
                </a:lnTo>
                <a:lnTo>
                  <a:pt x="73" y="631"/>
                </a:lnTo>
                <a:lnTo>
                  <a:pt x="73" y="631"/>
                </a:lnTo>
                <a:lnTo>
                  <a:pt x="73" y="631"/>
                </a:lnTo>
                <a:lnTo>
                  <a:pt x="73" y="628"/>
                </a:lnTo>
                <a:lnTo>
                  <a:pt x="76" y="628"/>
                </a:lnTo>
                <a:lnTo>
                  <a:pt x="76" y="628"/>
                </a:lnTo>
                <a:lnTo>
                  <a:pt x="76" y="626"/>
                </a:lnTo>
                <a:lnTo>
                  <a:pt x="76" y="626"/>
                </a:lnTo>
                <a:lnTo>
                  <a:pt x="76" y="626"/>
                </a:lnTo>
                <a:lnTo>
                  <a:pt x="76" y="624"/>
                </a:lnTo>
                <a:lnTo>
                  <a:pt x="76" y="624"/>
                </a:lnTo>
                <a:lnTo>
                  <a:pt x="78" y="624"/>
                </a:lnTo>
                <a:lnTo>
                  <a:pt x="78" y="624"/>
                </a:lnTo>
                <a:lnTo>
                  <a:pt x="78" y="621"/>
                </a:lnTo>
                <a:lnTo>
                  <a:pt x="71" y="619"/>
                </a:lnTo>
                <a:lnTo>
                  <a:pt x="71" y="619"/>
                </a:lnTo>
                <a:lnTo>
                  <a:pt x="71" y="619"/>
                </a:lnTo>
                <a:lnTo>
                  <a:pt x="69" y="621"/>
                </a:lnTo>
                <a:lnTo>
                  <a:pt x="69" y="621"/>
                </a:lnTo>
                <a:lnTo>
                  <a:pt x="69" y="621"/>
                </a:lnTo>
                <a:lnTo>
                  <a:pt x="69" y="624"/>
                </a:lnTo>
                <a:lnTo>
                  <a:pt x="69" y="624"/>
                </a:lnTo>
                <a:lnTo>
                  <a:pt x="69" y="624"/>
                </a:lnTo>
                <a:lnTo>
                  <a:pt x="66" y="626"/>
                </a:lnTo>
                <a:lnTo>
                  <a:pt x="66" y="626"/>
                </a:lnTo>
                <a:lnTo>
                  <a:pt x="66" y="626"/>
                </a:lnTo>
                <a:lnTo>
                  <a:pt x="66" y="628"/>
                </a:lnTo>
                <a:lnTo>
                  <a:pt x="66" y="628"/>
                </a:lnTo>
                <a:lnTo>
                  <a:pt x="66" y="628"/>
                </a:lnTo>
                <a:lnTo>
                  <a:pt x="66" y="631"/>
                </a:lnTo>
                <a:lnTo>
                  <a:pt x="64" y="631"/>
                </a:lnTo>
                <a:lnTo>
                  <a:pt x="64" y="631"/>
                </a:lnTo>
                <a:lnTo>
                  <a:pt x="64" y="633"/>
                </a:lnTo>
                <a:lnTo>
                  <a:pt x="64" y="633"/>
                </a:lnTo>
                <a:lnTo>
                  <a:pt x="64" y="633"/>
                </a:lnTo>
                <a:lnTo>
                  <a:pt x="64" y="633"/>
                </a:lnTo>
                <a:lnTo>
                  <a:pt x="71" y="635"/>
                </a:lnTo>
                <a:lnTo>
                  <a:pt x="71" y="635"/>
                </a:lnTo>
                <a:close/>
                <a:moveTo>
                  <a:pt x="80" y="616"/>
                </a:moveTo>
                <a:lnTo>
                  <a:pt x="80" y="614"/>
                </a:lnTo>
                <a:lnTo>
                  <a:pt x="83" y="614"/>
                </a:lnTo>
                <a:lnTo>
                  <a:pt x="83" y="614"/>
                </a:lnTo>
                <a:lnTo>
                  <a:pt x="83" y="614"/>
                </a:lnTo>
                <a:lnTo>
                  <a:pt x="83" y="612"/>
                </a:lnTo>
                <a:lnTo>
                  <a:pt x="83" y="612"/>
                </a:lnTo>
                <a:lnTo>
                  <a:pt x="85" y="612"/>
                </a:lnTo>
                <a:lnTo>
                  <a:pt x="85" y="609"/>
                </a:lnTo>
                <a:lnTo>
                  <a:pt x="85" y="609"/>
                </a:lnTo>
                <a:lnTo>
                  <a:pt x="85" y="609"/>
                </a:lnTo>
                <a:lnTo>
                  <a:pt x="85" y="607"/>
                </a:lnTo>
                <a:lnTo>
                  <a:pt x="87" y="607"/>
                </a:lnTo>
                <a:lnTo>
                  <a:pt x="87" y="607"/>
                </a:lnTo>
                <a:lnTo>
                  <a:pt x="87" y="605"/>
                </a:lnTo>
                <a:lnTo>
                  <a:pt x="87" y="605"/>
                </a:lnTo>
                <a:lnTo>
                  <a:pt x="87" y="605"/>
                </a:lnTo>
                <a:lnTo>
                  <a:pt x="90" y="605"/>
                </a:lnTo>
                <a:lnTo>
                  <a:pt x="90" y="602"/>
                </a:lnTo>
                <a:lnTo>
                  <a:pt x="90" y="602"/>
                </a:lnTo>
                <a:lnTo>
                  <a:pt x="83" y="597"/>
                </a:lnTo>
                <a:lnTo>
                  <a:pt x="83" y="597"/>
                </a:lnTo>
                <a:lnTo>
                  <a:pt x="83" y="600"/>
                </a:lnTo>
                <a:lnTo>
                  <a:pt x="83" y="600"/>
                </a:lnTo>
                <a:lnTo>
                  <a:pt x="80" y="600"/>
                </a:lnTo>
                <a:lnTo>
                  <a:pt x="80" y="602"/>
                </a:lnTo>
                <a:lnTo>
                  <a:pt x="80" y="602"/>
                </a:lnTo>
                <a:lnTo>
                  <a:pt x="80" y="602"/>
                </a:lnTo>
                <a:lnTo>
                  <a:pt x="78" y="605"/>
                </a:lnTo>
                <a:lnTo>
                  <a:pt x="78" y="605"/>
                </a:lnTo>
                <a:lnTo>
                  <a:pt x="78" y="605"/>
                </a:lnTo>
                <a:lnTo>
                  <a:pt x="78" y="607"/>
                </a:lnTo>
                <a:lnTo>
                  <a:pt x="78" y="607"/>
                </a:lnTo>
                <a:lnTo>
                  <a:pt x="76" y="607"/>
                </a:lnTo>
                <a:lnTo>
                  <a:pt x="76" y="607"/>
                </a:lnTo>
                <a:lnTo>
                  <a:pt x="76" y="609"/>
                </a:lnTo>
                <a:lnTo>
                  <a:pt x="76" y="609"/>
                </a:lnTo>
                <a:lnTo>
                  <a:pt x="76" y="609"/>
                </a:lnTo>
                <a:lnTo>
                  <a:pt x="73" y="612"/>
                </a:lnTo>
                <a:lnTo>
                  <a:pt x="73" y="612"/>
                </a:lnTo>
                <a:lnTo>
                  <a:pt x="80" y="616"/>
                </a:lnTo>
                <a:lnTo>
                  <a:pt x="80" y="616"/>
                </a:lnTo>
                <a:close/>
                <a:moveTo>
                  <a:pt x="95" y="595"/>
                </a:moveTo>
                <a:lnTo>
                  <a:pt x="95" y="595"/>
                </a:lnTo>
                <a:lnTo>
                  <a:pt x="95" y="595"/>
                </a:lnTo>
                <a:lnTo>
                  <a:pt x="97" y="593"/>
                </a:lnTo>
                <a:lnTo>
                  <a:pt x="97" y="593"/>
                </a:lnTo>
                <a:lnTo>
                  <a:pt x="97" y="593"/>
                </a:lnTo>
                <a:lnTo>
                  <a:pt x="97" y="593"/>
                </a:lnTo>
                <a:lnTo>
                  <a:pt x="99" y="590"/>
                </a:lnTo>
                <a:lnTo>
                  <a:pt x="99" y="590"/>
                </a:lnTo>
                <a:lnTo>
                  <a:pt x="99" y="590"/>
                </a:lnTo>
                <a:lnTo>
                  <a:pt x="99" y="588"/>
                </a:lnTo>
                <a:lnTo>
                  <a:pt x="102" y="588"/>
                </a:lnTo>
                <a:lnTo>
                  <a:pt x="102" y="588"/>
                </a:lnTo>
                <a:lnTo>
                  <a:pt x="102" y="586"/>
                </a:lnTo>
                <a:lnTo>
                  <a:pt x="102" y="586"/>
                </a:lnTo>
                <a:lnTo>
                  <a:pt x="104" y="586"/>
                </a:lnTo>
                <a:lnTo>
                  <a:pt x="104" y="583"/>
                </a:lnTo>
                <a:lnTo>
                  <a:pt x="104" y="583"/>
                </a:lnTo>
                <a:lnTo>
                  <a:pt x="99" y="578"/>
                </a:lnTo>
                <a:lnTo>
                  <a:pt x="97" y="578"/>
                </a:lnTo>
                <a:lnTo>
                  <a:pt x="97" y="581"/>
                </a:lnTo>
                <a:lnTo>
                  <a:pt x="97" y="581"/>
                </a:lnTo>
                <a:lnTo>
                  <a:pt x="97" y="581"/>
                </a:lnTo>
                <a:lnTo>
                  <a:pt x="95" y="583"/>
                </a:lnTo>
                <a:lnTo>
                  <a:pt x="95" y="583"/>
                </a:lnTo>
                <a:lnTo>
                  <a:pt x="95" y="583"/>
                </a:lnTo>
                <a:lnTo>
                  <a:pt x="92" y="586"/>
                </a:lnTo>
                <a:lnTo>
                  <a:pt x="92" y="586"/>
                </a:lnTo>
                <a:lnTo>
                  <a:pt x="92" y="586"/>
                </a:lnTo>
                <a:lnTo>
                  <a:pt x="92" y="586"/>
                </a:lnTo>
                <a:lnTo>
                  <a:pt x="90" y="588"/>
                </a:lnTo>
                <a:lnTo>
                  <a:pt x="90" y="588"/>
                </a:lnTo>
                <a:lnTo>
                  <a:pt x="90" y="588"/>
                </a:lnTo>
                <a:lnTo>
                  <a:pt x="90" y="590"/>
                </a:lnTo>
                <a:lnTo>
                  <a:pt x="87" y="590"/>
                </a:lnTo>
                <a:lnTo>
                  <a:pt x="87" y="590"/>
                </a:lnTo>
                <a:lnTo>
                  <a:pt x="95" y="595"/>
                </a:lnTo>
                <a:lnTo>
                  <a:pt x="95" y="595"/>
                </a:lnTo>
                <a:close/>
                <a:moveTo>
                  <a:pt x="109" y="578"/>
                </a:moveTo>
                <a:lnTo>
                  <a:pt x="111" y="576"/>
                </a:lnTo>
                <a:lnTo>
                  <a:pt x="116" y="571"/>
                </a:lnTo>
                <a:lnTo>
                  <a:pt x="118" y="569"/>
                </a:lnTo>
                <a:lnTo>
                  <a:pt x="121" y="567"/>
                </a:lnTo>
                <a:lnTo>
                  <a:pt x="116" y="562"/>
                </a:lnTo>
                <a:lnTo>
                  <a:pt x="113" y="562"/>
                </a:lnTo>
                <a:lnTo>
                  <a:pt x="109" y="567"/>
                </a:lnTo>
                <a:lnTo>
                  <a:pt x="106" y="569"/>
                </a:lnTo>
                <a:lnTo>
                  <a:pt x="104" y="574"/>
                </a:lnTo>
                <a:lnTo>
                  <a:pt x="109" y="578"/>
                </a:lnTo>
                <a:lnTo>
                  <a:pt x="109" y="578"/>
                </a:lnTo>
                <a:close/>
                <a:moveTo>
                  <a:pt x="125" y="562"/>
                </a:moveTo>
                <a:lnTo>
                  <a:pt x="130" y="557"/>
                </a:lnTo>
                <a:lnTo>
                  <a:pt x="132" y="555"/>
                </a:lnTo>
                <a:lnTo>
                  <a:pt x="137" y="552"/>
                </a:lnTo>
                <a:lnTo>
                  <a:pt x="137" y="550"/>
                </a:lnTo>
                <a:lnTo>
                  <a:pt x="132" y="545"/>
                </a:lnTo>
                <a:lnTo>
                  <a:pt x="132" y="545"/>
                </a:lnTo>
                <a:lnTo>
                  <a:pt x="128" y="550"/>
                </a:lnTo>
                <a:lnTo>
                  <a:pt x="123" y="552"/>
                </a:lnTo>
                <a:lnTo>
                  <a:pt x="121" y="555"/>
                </a:lnTo>
                <a:lnTo>
                  <a:pt x="125" y="562"/>
                </a:lnTo>
                <a:lnTo>
                  <a:pt x="125" y="562"/>
                </a:lnTo>
                <a:close/>
                <a:moveTo>
                  <a:pt x="144" y="545"/>
                </a:moveTo>
                <a:lnTo>
                  <a:pt x="144" y="545"/>
                </a:lnTo>
                <a:lnTo>
                  <a:pt x="147" y="543"/>
                </a:lnTo>
                <a:lnTo>
                  <a:pt x="151" y="538"/>
                </a:lnTo>
                <a:lnTo>
                  <a:pt x="156" y="536"/>
                </a:lnTo>
                <a:lnTo>
                  <a:pt x="156" y="536"/>
                </a:lnTo>
                <a:lnTo>
                  <a:pt x="151" y="529"/>
                </a:lnTo>
                <a:lnTo>
                  <a:pt x="151" y="531"/>
                </a:lnTo>
                <a:lnTo>
                  <a:pt x="147" y="533"/>
                </a:lnTo>
                <a:lnTo>
                  <a:pt x="142" y="536"/>
                </a:lnTo>
                <a:lnTo>
                  <a:pt x="139" y="538"/>
                </a:lnTo>
                <a:lnTo>
                  <a:pt x="139" y="538"/>
                </a:lnTo>
                <a:lnTo>
                  <a:pt x="144" y="545"/>
                </a:lnTo>
                <a:lnTo>
                  <a:pt x="144" y="545"/>
                </a:lnTo>
                <a:close/>
                <a:moveTo>
                  <a:pt x="163" y="531"/>
                </a:moveTo>
                <a:lnTo>
                  <a:pt x="163" y="531"/>
                </a:lnTo>
                <a:lnTo>
                  <a:pt x="168" y="529"/>
                </a:lnTo>
                <a:lnTo>
                  <a:pt x="170" y="524"/>
                </a:lnTo>
                <a:lnTo>
                  <a:pt x="175" y="522"/>
                </a:lnTo>
                <a:lnTo>
                  <a:pt x="175" y="522"/>
                </a:lnTo>
                <a:lnTo>
                  <a:pt x="170" y="514"/>
                </a:lnTo>
                <a:lnTo>
                  <a:pt x="170" y="514"/>
                </a:lnTo>
                <a:lnTo>
                  <a:pt x="165" y="519"/>
                </a:lnTo>
                <a:lnTo>
                  <a:pt x="163" y="522"/>
                </a:lnTo>
                <a:lnTo>
                  <a:pt x="158" y="524"/>
                </a:lnTo>
                <a:lnTo>
                  <a:pt x="158" y="524"/>
                </a:lnTo>
                <a:lnTo>
                  <a:pt x="163" y="531"/>
                </a:lnTo>
                <a:lnTo>
                  <a:pt x="163" y="531"/>
                </a:lnTo>
                <a:close/>
                <a:moveTo>
                  <a:pt x="182" y="517"/>
                </a:moveTo>
                <a:lnTo>
                  <a:pt x="184" y="517"/>
                </a:lnTo>
                <a:lnTo>
                  <a:pt x="187" y="514"/>
                </a:lnTo>
                <a:lnTo>
                  <a:pt x="192" y="512"/>
                </a:lnTo>
                <a:lnTo>
                  <a:pt x="196" y="510"/>
                </a:lnTo>
                <a:lnTo>
                  <a:pt x="196" y="510"/>
                </a:lnTo>
                <a:lnTo>
                  <a:pt x="192" y="503"/>
                </a:lnTo>
                <a:lnTo>
                  <a:pt x="192" y="503"/>
                </a:lnTo>
                <a:lnTo>
                  <a:pt x="187" y="505"/>
                </a:lnTo>
                <a:lnTo>
                  <a:pt x="184" y="507"/>
                </a:lnTo>
                <a:lnTo>
                  <a:pt x="180" y="510"/>
                </a:lnTo>
                <a:lnTo>
                  <a:pt x="177" y="510"/>
                </a:lnTo>
                <a:lnTo>
                  <a:pt x="182" y="517"/>
                </a:lnTo>
                <a:lnTo>
                  <a:pt x="182" y="517"/>
                </a:lnTo>
                <a:close/>
                <a:moveTo>
                  <a:pt x="203" y="505"/>
                </a:moveTo>
                <a:lnTo>
                  <a:pt x="203" y="505"/>
                </a:lnTo>
                <a:lnTo>
                  <a:pt x="208" y="503"/>
                </a:lnTo>
                <a:lnTo>
                  <a:pt x="213" y="500"/>
                </a:lnTo>
                <a:lnTo>
                  <a:pt x="218" y="498"/>
                </a:lnTo>
                <a:lnTo>
                  <a:pt x="213" y="491"/>
                </a:lnTo>
                <a:lnTo>
                  <a:pt x="210" y="493"/>
                </a:lnTo>
                <a:lnTo>
                  <a:pt x="206" y="495"/>
                </a:lnTo>
                <a:lnTo>
                  <a:pt x="201" y="498"/>
                </a:lnTo>
                <a:lnTo>
                  <a:pt x="199" y="498"/>
                </a:lnTo>
                <a:lnTo>
                  <a:pt x="203" y="505"/>
                </a:lnTo>
                <a:lnTo>
                  <a:pt x="203" y="505"/>
                </a:lnTo>
                <a:close/>
                <a:moveTo>
                  <a:pt x="225" y="495"/>
                </a:moveTo>
                <a:lnTo>
                  <a:pt x="227" y="493"/>
                </a:lnTo>
                <a:lnTo>
                  <a:pt x="232" y="491"/>
                </a:lnTo>
                <a:lnTo>
                  <a:pt x="236" y="488"/>
                </a:lnTo>
                <a:lnTo>
                  <a:pt x="239" y="488"/>
                </a:lnTo>
                <a:lnTo>
                  <a:pt x="236" y="481"/>
                </a:lnTo>
                <a:lnTo>
                  <a:pt x="232" y="481"/>
                </a:lnTo>
                <a:lnTo>
                  <a:pt x="227" y="484"/>
                </a:lnTo>
                <a:lnTo>
                  <a:pt x="222" y="486"/>
                </a:lnTo>
                <a:lnTo>
                  <a:pt x="220" y="488"/>
                </a:lnTo>
                <a:lnTo>
                  <a:pt x="225" y="495"/>
                </a:lnTo>
                <a:lnTo>
                  <a:pt x="225" y="495"/>
                </a:lnTo>
                <a:close/>
                <a:moveTo>
                  <a:pt x="246" y="484"/>
                </a:moveTo>
                <a:lnTo>
                  <a:pt x="248" y="484"/>
                </a:lnTo>
                <a:lnTo>
                  <a:pt x="253" y="481"/>
                </a:lnTo>
                <a:lnTo>
                  <a:pt x="258" y="479"/>
                </a:lnTo>
                <a:lnTo>
                  <a:pt x="260" y="479"/>
                </a:lnTo>
                <a:lnTo>
                  <a:pt x="258" y="472"/>
                </a:lnTo>
                <a:lnTo>
                  <a:pt x="255" y="472"/>
                </a:lnTo>
                <a:lnTo>
                  <a:pt x="251" y="474"/>
                </a:lnTo>
                <a:lnTo>
                  <a:pt x="246" y="476"/>
                </a:lnTo>
                <a:lnTo>
                  <a:pt x="244" y="476"/>
                </a:lnTo>
                <a:lnTo>
                  <a:pt x="246" y="484"/>
                </a:lnTo>
                <a:lnTo>
                  <a:pt x="246" y="484"/>
                </a:lnTo>
                <a:close/>
                <a:moveTo>
                  <a:pt x="267" y="476"/>
                </a:moveTo>
                <a:lnTo>
                  <a:pt x="272" y="474"/>
                </a:lnTo>
                <a:lnTo>
                  <a:pt x="277" y="472"/>
                </a:lnTo>
                <a:lnTo>
                  <a:pt x="281" y="472"/>
                </a:lnTo>
                <a:lnTo>
                  <a:pt x="284" y="472"/>
                </a:lnTo>
                <a:lnTo>
                  <a:pt x="281" y="462"/>
                </a:lnTo>
                <a:lnTo>
                  <a:pt x="279" y="462"/>
                </a:lnTo>
                <a:lnTo>
                  <a:pt x="274" y="465"/>
                </a:lnTo>
                <a:lnTo>
                  <a:pt x="270" y="467"/>
                </a:lnTo>
                <a:lnTo>
                  <a:pt x="265" y="469"/>
                </a:lnTo>
                <a:lnTo>
                  <a:pt x="267" y="476"/>
                </a:lnTo>
                <a:lnTo>
                  <a:pt x="267" y="476"/>
                </a:lnTo>
                <a:close/>
                <a:moveTo>
                  <a:pt x="291" y="467"/>
                </a:moveTo>
                <a:lnTo>
                  <a:pt x="293" y="467"/>
                </a:lnTo>
                <a:lnTo>
                  <a:pt x="298" y="467"/>
                </a:lnTo>
                <a:lnTo>
                  <a:pt x="303" y="465"/>
                </a:lnTo>
                <a:lnTo>
                  <a:pt x="305" y="462"/>
                </a:lnTo>
                <a:lnTo>
                  <a:pt x="305" y="455"/>
                </a:lnTo>
                <a:lnTo>
                  <a:pt x="300" y="457"/>
                </a:lnTo>
                <a:lnTo>
                  <a:pt x="296" y="457"/>
                </a:lnTo>
                <a:lnTo>
                  <a:pt x="288" y="460"/>
                </a:lnTo>
                <a:lnTo>
                  <a:pt x="288" y="460"/>
                </a:lnTo>
                <a:lnTo>
                  <a:pt x="291" y="467"/>
                </a:lnTo>
                <a:lnTo>
                  <a:pt x="291" y="467"/>
                </a:lnTo>
                <a:close/>
                <a:moveTo>
                  <a:pt x="315" y="462"/>
                </a:moveTo>
                <a:lnTo>
                  <a:pt x="317" y="460"/>
                </a:lnTo>
                <a:lnTo>
                  <a:pt x="322" y="460"/>
                </a:lnTo>
                <a:lnTo>
                  <a:pt x="326" y="457"/>
                </a:lnTo>
                <a:lnTo>
                  <a:pt x="329" y="457"/>
                </a:lnTo>
                <a:lnTo>
                  <a:pt x="326" y="450"/>
                </a:lnTo>
                <a:lnTo>
                  <a:pt x="324" y="450"/>
                </a:lnTo>
                <a:lnTo>
                  <a:pt x="319" y="450"/>
                </a:lnTo>
                <a:lnTo>
                  <a:pt x="315" y="453"/>
                </a:lnTo>
                <a:lnTo>
                  <a:pt x="312" y="453"/>
                </a:lnTo>
                <a:lnTo>
                  <a:pt x="315" y="462"/>
                </a:lnTo>
                <a:lnTo>
                  <a:pt x="315" y="462"/>
                </a:lnTo>
                <a:close/>
                <a:moveTo>
                  <a:pt x="338" y="455"/>
                </a:moveTo>
                <a:lnTo>
                  <a:pt x="338" y="455"/>
                </a:lnTo>
                <a:lnTo>
                  <a:pt x="343" y="453"/>
                </a:lnTo>
                <a:lnTo>
                  <a:pt x="348" y="453"/>
                </a:lnTo>
                <a:lnTo>
                  <a:pt x="352" y="450"/>
                </a:lnTo>
                <a:lnTo>
                  <a:pt x="352" y="450"/>
                </a:lnTo>
                <a:lnTo>
                  <a:pt x="350" y="443"/>
                </a:lnTo>
                <a:lnTo>
                  <a:pt x="350" y="443"/>
                </a:lnTo>
                <a:lnTo>
                  <a:pt x="345" y="446"/>
                </a:lnTo>
                <a:lnTo>
                  <a:pt x="341" y="446"/>
                </a:lnTo>
                <a:lnTo>
                  <a:pt x="336" y="448"/>
                </a:lnTo>
                <a:lnTo>
                  <a:pt x="336" y="448"/>
                </a:lnTo>
                <a:lnTo>
                  <a:pt x="338" y="455"/>
                </a:lnTo>
                <a:lnTo>
                  <a:pt x="338" y="455"/>
                </a:lnTo>
                <a:close/>
                <a:moveTo>
                  <a:pt x="359" y="450"/>
                </a:moveTo>
                <a:lnTo>
                  <a:pt x="364" y="450"/>
                </a:lnTo>
                <a:lnTo>
                  <a:pt x="369" y="448"/>
                </a:lnTo>
                <a:lnTo>
                  <a:pt x="374" y="448"/>
                </a:lnTo>
                <a:lnTo>
                  <a:pt x="376" y="446"/>
                </a:lnTo>
                <a:lnTo>
                  <a:pt x="374" y="438"/>
                </a:lnTo>
                <a:lnTo>
                  <a:pt x="371" y="438"/>
                </a:lnTo>
                <a:lnTo>
                  <a:pt x="367" y="441"/>
                </a:lnTo>
                <a:lnTo>
                  <a:pt x="362" y="441"/>
                </a:lnTo>
                <a:lnTo>
                  <a:pt x="359" y="441"/>
                </a:lnTo>
                <a:lnTo>
                  <a:pt x="359" y="450"/>
                </a:lnTo>
                <a:lnTo>
                  <a:pt x="359" y="450"/>
                </a:lnTo>
                <a:close/>
                <a:moveTo>
                  <a:pt x="383" y="446"/>
                </a:moveTo>
                <a:lnTo>
                  <a:pt x="383" y="446"/>
                </a:lnTo>
                <a:lnTo>
                  <a:pt x="390" y="443"/>
                </a:lnTo>
                <a:lnTo>
                  <a:pt x="395" y="443"/>
                </a:lnTo>
                <a:lnTo>
                  <a:pt x="400" y="443"/>
                </a:lnTo>
                <a:lnTo>
                  <a:pt x="400" y="434"/>
                </a:lnTo>
                <a:lnTo>
                  <a:pt x="393" y="436"/>
                </a:lnTo>
                <a:lnTo>
                  <a:pt x="388" y="436"/>
                </a:lnTo>
                <a:lnTo>
                  <a:pt x="383" y="436"/>
                </a:lnTo>
                <a:lnTo>
                  <a:pt x="383" y="436"/>
                </a:lnTo>
                <a:lnTo>
                  <a:pt x="383" y="446"/>
                </a:lnTo>
                <a:lnTo>
                  <a:pt x="383" y="446"/>
                </a:lnTo>
                <a:close/>
                <a:moveTo>
                  <a:pt x="407" y="441"/>
                </a:moveTo>
                <a:lnTo>
                  <a:pt x="412" y="441"/>
                </a:lnTo>
                <a:lnTo>
                  <a:pt x="416" y="441"/>
                </a:lnTo>
                <a:lnTo>
                  <a:pt x="421" y="438"/>
                </a:lnTo>
                <a:lnTo>
                  <a:pt x="423" y="438"/>
                </a:lnTo>
                <a:lnTo>
                  <a:pt x="423" y="431"/>
                </a:lnTo>
                <a:lnTo>
                  <a:pt x="421" y="431"/>
                </a:lnTo>
                <a:lnTo>
                  <a:pt x="416" y="431"/>
                </a:lnTo>
                <a:lnTo>
                  <a:pt x="409" y="434"/>
                </a:lnTo>
                <a:lnTo>
                  <a:pt x="407" y="434"/>
                </a:lnTo>
                <a:lnTo>
                  <a:pt x="407" y="441"/>
                </a:lnTo>
                <a:lnTo>
                  <a:pt x="407" y="441"/>
                </a:lnTo>
                <a:close/>
                <a:moveTo>
                  <a:pt x="430" y="438"/>
                </a:moveTo>
                <a:lnTo>
                  <a:pt x="433" y="438"/>
                </a:lnTo>
                <a:lnTo>
                  <a:pt x="438" y="436"/>
                </a:lnTo>
                <a:lnTo>
                  <a:pt x="445" y="436"/>
                </a:lnTo>
                <a:lnTo>
                  <a:pt x="447" y="436"/>
                </a:lnTo>
                <a:lnTo>
                  <a:pt x="447" y="427"/>
                </a:lnTo>
                <a:lnTo>
                  <a:pt x="442" y="429"/>
                </a:lnTo>
                <a:lnTo>
                  <a:pt x="438" y="429"/>
                </a:lnTo>
                <a:lnTo>
                  <a:pt x="430" y="429"/>
                </a:lnTo>
                <a:lnTo>
                  <a:pt x="430" y="429"/>
                </a:lnTo>
                <a:lnTo>
                  <a:pt x="430" y="438"/>
                </a:lnTo>
                <a:lnTo>
                  <a:pt x="430" y="438"/>
                </a:lnTo>
                <a:close/>
                <a:moveTo>
                  <a:pt x="456" y="434"/>
                </a:moveTo>
                <a:lnTo>
                  <a:pt x="461" y="434"/>
                </a:lnTo>
                <a:lnTo>
                  <a:pt x="466" y="434"/>
                </a:lnTo>
                <a:lnTo>
                  <a:pt x="471" y="434"/>
                </a:lnTo>
                <a:lnTo>
                  <a:pt x="471" y="424"/>
                </a:lnTo>
                <a:lnTo>
                  <a:pt x="466" y="427"/>
                </a:lnTo>
                <a:lnTo>
                  <a:pt x="459" y="427"/>
                </a:lnTo>
                <a:lnTo>
                  <a:pt x="454" y="427"/>
                </a:lnTo>
                <a:lnTo>
                  <a:pt x="456" y="434"/>
                </a:lnTo>
                <a:lnTo>
                  <a:pt x="456" y="434"/>
                </a:lnTo>
                <a:close/>
                <a:moveTo>
                  <a:pt x="480" y="431"/>
                </a:moveTo>
                <a:lnTo>
                  <a:pt x="482" y="431"/>
                </a:lnTo>
                <a:lnTo>
                  <a:pt x="487" y="431"/>
                </a:lnTo>
                <a:lnTo>
                  <a:pt x="494" y="431"/>
                </a:lnTo>
                <a:lnTo>
                  <a:pt x="494" y="431"/>
                </a:lnTo>
                <a:lnTo>
                  <a:pt x="494" y="422"/>
                </a:lnTo>
                <a:lnTo>
                  <a:pt x="492" y="422"/>
                </a:lnTo>
                <a:lnTo>
                  <a:pt x="487" y="424"/>
                </a:lnTo>
                <a:lnTo>
                  <a:pt x="482" y="424"/>
                </a:lnTo>
                <a:lnTo>
                  <a:pt x="478" y="424"/>
                </a:lnTo>
                <a:lnTo>
                  <a:pt x="480" y="431"/>
                </a:lnTo>
                <a:lnTo>
                  <a:pt x="480" y="431"/>
                </a:lnTo>
                <a:close/>
                <a:moveTo>
                  <a:pt x="504" y="429"/>
                </a:moveTo>
                <a:lnTo>
                  <a:pt x="506" y="429"/>
                </a:lnTo>
                <a:lnTo>
                  <a:pt x="511" y="429"/>
                </a:lnTo>
                <a:lnTo>
                  <a:pt x="516" y="429"/>
                </a:lnTo>
                <a:lnTo>
                  <a:pt x="520" y="429"/>
                </a:lnTo>
                <a:lnTo>
                  <a:pt x="518" y="419"/>
                </a:lnTo>
                <a:lnTo>
                  <a:pt x="516" y="422"/>
                </a:lnTo>
                <a:lnTo>
                  <a:pt x="511" y="422"/>
                </a:lnTo>
                <a:lnTo>
                  <a:pt x="504" y="422"/>
                </a:lnTo>
                <a:lnTo>
                  <a:pt x="504" y="422"/>
                </a:lnTo>
                <a:lnTo>
                  <a:pt x="504" y="429"/>
                </a:lnTo>
                <a:lnTo>
                  <a:pt x="504" y="429"/>
                </a:lnTo>
                <a:close/>
                <a:moveTo>
                  <a:pt x="527" y="429"/>
                </a:moveTo>
                <a:lnTo>
                  <a:pt x="527" y="429"/>
                </a:lnTo>
                <a:lnTo>
                  <a:pt x="535" y="427"/>
                </a:lnTo>
                <a:lnTo>
                  <a:pt x="539" y="427"/>
                </a:lnTo>
                <a:lnTo>
                  <a:pt x="544" y="427"/>
                </a:lnTo>
                <a:lnTo>
                  <a:pt x="544" y="419"/>
                </a:lnTo>
                <a:lnTo>
                  <a:pt x="539" y="419"/>
                </a:lnTo>
                <a:lnTo>
                  <a:pt x="532" y="419"/>
                </a:lnTo>
                <a:lnTo>
                  <a:pt x="527" y="419"/>
                </a:lnTo>
                <a:lnTo>
                  <a:pt x="527" y="419"/>
                </a:lnTo>
                <a:lnTo>
                  <a:pt x="527" y="429"/>
                </a:lnTo>
                <a:lnTo>
                  <a:pt x="527" y="429"/>
                </a:lnTo>
                <a:close/>
                <a:moveTo>
                  <a:pt x="551" y="427"/>
                </a:moveTo>
                <a:lnTo>
                  <a:pt x="556" y="427"/>
                </a:lnTo>
                <a:lnTo>
                  <a:pt x="563" y="427"/>
                </a:lnTo>
                <a:lnTo>
                  <a:pt x="568" y="427"/>
                </a:lnTo>
                <a:lnTo>
                  <a:pt x="568" y="417"/>
                </a:lnTo>
                <a:lnTo>
                  <a:pt x="561" y="417"/>
                </a:lnTo>
                <a:lnTo>
                  <a:pt x="556" y="417"/>
                </a:lnTo>
                <a:lnTo>
                  <a:pt x="551" y="419"/>
                </a:lnTo>
                <a:lnTo>
                  <a:pt x="551" y="427"/>
                </a:lnTo>
                <a:lnTo>
                  <a:pt x="551" y="427"/>
                </a:lnTo>
                <a:close/>
                <a:moveTo>
                  <a:pt x="575" y="424"/>
                </a:moveTo>
                <a:lnTo>
                  <a:pt x="579" y="424"/>
                </a:lnTo>
                <a:lnTo>
                  <a:pt x="584" y="424"/>
                </a:lnTo>
                <a:lnTo>
                  <a:pt x="591" y="424"/>
                </a:lnTo>
                <a:lnTo>
                  <a:pt x="591" y="424"/>
                </a:lnTo>
                <a:lnTo>
                  <a:pt x="591" y="417"/>
                </a:lnTo>
                <a:lnTo>
                  <a:pt x="591" y="417"/>
                </a:lnTo>
                <a:lnTo>
                  <a:pt x="584" y="417"/>
                </a:lnTo>
                <a:lnTo>
                  <a:pt x="579" y="417"/>
                </a:lnTo>
                <a:lnTo>
                  <a:pt x="575" y="417"/>
                </a:lnTo>
                <a:lnTo>
                  <a:pt x="575" y="424"/>
                </a:lnTo>
                <a:lnTo>
                  <a:pt x="575" y="424"/>
                </a:lnTo>
                <a:close/>
                <a:moveTo>
                  <a:pt x="598" y="424"/>
                </a:moveTo>
                <a:lnTo>
                  <a:pt x="603" y="424"/>
                </a:lnTo>
                <a:lnTo>
                  <a:pt x="608" y="424"/>
                </a:lnTo>
                <a:lnTo>
                  <a:pt x="615" y="424"/>
                </a:lnTo>
                <a:lnTo>
                  <a:pt x="615" y="424"/>
                </a:lnTo>
                <a:lnTo>
                  <a:pt x="615" y="415"/>
                </a:lnTo>
                <a:lnTo>
                  <a:pt x="613" y="415"/>
                </a:lnTo>
                <a:lnTo>
                  <a:pt x="608" y="415"/>
                </a:lnTo>
                <a:lnTo>
                  <a:pt x="603" y="415"/>
                </a:lnTo>
                <a:lnTo>
                  <a:pt x="598" y="417"/>
                </a:lnTo>
                <a:lnTo>
                  <a:pt x="598" y="424"/>
                </a:lnTo>
                <a:lnTo>
                  <a:pt x="598" y="424"/>
                </a:lnTo>
                <a:close/>
                <a:moveTo>
                  <a:pt x="624" y="422"/>
                </a:moveTo>
                <a:lnTo>
                  <a:pt x="624" y="422"/>
                </a:lnTo>
                <a:lnTo>
                  <a:pt x="631" y="422"/>
                </a:lnTo>
                <a:lnTo>
                  <a:pt x="636" y="422"/>
                </a:lnTo>
                <a:lnTo>
                  <a:pt x="639" y="422"/>
                </a:lnTo>
                <a:lnTo>
                  <a:pt x="639" y="415"/>
                </a:lnTo>
                <a:lnTo>
                  <a:pt x="636" y="415"/>
                </a:lnTo>
                <a:lnTo>
                  <a:pt x="631" y="415"/>
                </a:lnTo>
                <a:lnTo>
                  <a:pt x="624" y="415"/>
                </a:lnTo>
                <a:lnTo>
                  <a:pt x="624" y="415"/>
                </a:lnTo>
                <a:lnTo>
                  <a:pt x="624" y="422"/>
                </a:lnTo>
                <a:lnTo>
                  <a:pt x="624" y="422"/>
                </a:lnTo>
                <a:close/>
                <a:moveTo>
                  <a:pt x="648" y="422"/>
                </a:moveTo>
                <a:lnTo>
                  <a:pt x="648" y="422"/>
                </a:lnTo>
                <a:lnTo>
                  <a:pt x="655" y="422"/>
                </a:lnTo>
                <a:lnTo>
                  <a:pt x="660" y="422"/>
                </a:lnTo>
                <a:lnTo>
                  <a:pt x="665" y="422"/>
                </a:lnTo>
                <a:lnTo>
                  <a:pt x="665" y="415"/>
                </a:lnTo>
                <a:lnTo>
                  <a:pt x="660" y="415"/>
                </a:lnTo>
                <a:lnTo>
                  <a:pt x="655" y="415"/>
                </a:lnTo>
                <a:lnTo>
                  <a:pt x="648" y="415"/>
                </a:lnTo>
                <a:lnTo>
                  <a:pt x="648" y="415"/>
                </a:lnTo>
                <a:lnTo>
                  <a:pt x="648" y="422"/>
                </a:lnTo>
                <a:lnTo>
                  <a:pt x="648" y="422"/>
                </a:lnTo>
                <a:close/>
                <a:moveTo>
                  <a:pt x="672" y="422"/>
                </a:moveTo>
                <a:lnTo>
                  <a:pt x="672" y="422"/>
                </a:lnTo>
                <a:lnTo>
                  <a:pt x="679" y="422"/>
                </a:lnTo>
                <a:lnTo>
                  <a:pt x="684" y="422"/>
                </a:lnTo>
                <a:lnTo>
                  <a:pt x="688" y="422"/>
                </a:lnTo>
                <a:lnTo>
                  <a:pt x="688" y="412"/>
                </a:lnTo>
                <a:lnTo>
                  <a:pt x="684" y="412"/>
                </a:lnTo>
                <a:lnTo>
                  <a:pt x="676" y="412"/>
                </a:lnTo>
                <a:lnTo>
                  <a:pt x="672" y="412"/>
                </a:lnTo>
                <a:lnTo>
                  <a:pt x="672" y="412"/>
                </a:lnTo>
                <a:lnTo>
                  <a:pt x="672" y="422"/>
                </a:lnTo>
                <a:lnTo>
                  <a:pt x="672" y="422"/>
                </a:lnTo>
                <a:close/>
                <a:moveTo>
                  <a:pt x="695" y="422"/>
                </a:moveTo>
                <a:lnTo>
                  <a:pt x="700" y="422"/>
                </a:lnTo>
                <a:lnTo>
                  <a:pt x="707" y="419"/>
                </a:lnTo>
                <a:lnTo>
                  <a:pt x="712" y="419"/>
                </a:lnTo>
                <a:lnTo>
                  <a:pt x="712" y="412"/>
                </a:lnTo>
                <a:lnTo>
                  <a:pt x="707" y="412"/>
                </a:lnTo>
                <a:lnTo>
                  <a:pt x="700" y="412"/>
                </a:lnTo>
                <a:lnTo>
                  <a:pt x="695" y="412"/>
                </a:lnTo>
                <a:lnTo>
                  <a:pt x="695" y="422"/>
                </a:lnTo>
                <a:lnTo>
                  <a:pt x="695" y="422"/>
                </a:lnTo>
                <a:close/>
                <a:moveTo>
                  <a:pt x="719" y="419"/>
                </a:moveTo>
                <a:lnTo>
                  <a:pt x="724" y="419"/>
                </a:lnTo>
                <a:lnTo>
                  <a:pt x="731" y="419"/>
                </a:lnTo>
                <a:lnTo>
                  <a:pt x="736" y="419"/>
                </a:lnTo>
                <a:lnTo>
                  <a:pt x="736" y="419"/>
                </a:lnTo>
                <a:lnTo>
                  <a:pt x="736" y="412"/>
                </a:lnTo>
                <a:lnTo>
                  <a:pt x="736" y="412"/>
                </a:lnTo>
                <a:lnTo>
                  <a:pt x="731" y="412"/>
                </a:lnTo>
                <a:lnTo>
                  <a:pt x="724" y="412"/>
                </a:lnTo>
                <a:lnTo>
                  <a:pt x="719" y="412"/>
                </a:lnTo>
                <a:lnTo>
                  <a:pt x="719" y="419"/>
                </a:lnTo>
                <a:lnTo>
                  <a:pt x="719" y="419"/>
                </a:lnTo>
                <a:close/>
                <a:moveTo>
                  <a:pt x="745" y="419"/>
                </a:moveTo>
                <a:lnTo>
                  <a:pt x="747" y="419"/>
                </a:lnTo>
                <a:lnTo>
                  <a:pt x="752" y="419"/>
                </a:lnTo>
                <a:lnTo>
                  <a:pt x="759" y="419"/>
                </a:lnTo>
                <a:lnTo>
                  <a:pt x="759" y="419"/>
                </a:lnTo>
                <a:lnTo>
                  <a:pt x="759" y="410"/>
                </a:lnTo>
                <a:lnTo>
                  <a:pt x="759" y="410"/>
                </a:lnTo>
                <a:lnTo>
                  <a:pt x="752" y="412"/>
                </a:lnTo>
                <a:lnTo>
                  <a:pt x="747" y="412"/>
                </a:lnTo>
                <a:lnTo>
                  <a:pt x="745" y="412"/>
                </a:lnTo>
                <a:lnTo>
                  <a:pt x="745" y="419"/>
                </a:lnTo>
                <a:lnTo>
                  <a:pt x="745" y="419"/>
                </a:lnTo>
                <a:close/>
                <a:moveTo>
                  <a:pt x="769" y="419"/>
                </a:moveTo>
                <a:lnTo>
                  <a:pt x="771" y="419"/>
                </a:lnTo>
                <a:lnTo>
                  <a:pt x="776" y="419"/>
                </a:lnTo>
                <a:lnTo>
                  <a:pt x="783" y="419"/>
                </a:lnTo>
                <a:lnTo>
                  <a:pt x="785" y="417"/>
                </a:lnTo>
                <a:lnTo>
                  <a:pt x="785" y="410"/>
                </a:lnTo>
                <a:lnTo>
                  <a:pt x="781" y="410"/>
                </a:lnTo>
                <a:lnTo>
                  <a:pt x="776" y="410"/>
                </a:lnTo>
                <a:lnTo>
                  <a:pt x="771" y="410"/>
                </a:lnTo>
                <a:lnTo>
                  <a:pt x="769" y="410"/>
                </a:lnTo>
                <a:lnTo>
                  <a:pt x="769" y="419"/>
                </a:lnTo>
                <a:lnTo>
                  <a:pt x="769" y="419"/>
                </a:lnTo>
                <a:close/>
                <a:moveTo>
                  <a:pt x="792" y="417"/>
                </a:moveTo>
                <a:lnTo>
                  <a:pt x="792" y="417"/>
                </a:lnTo>
                <a:lnTo>
                  <a:pt x="799" y="417"/>
                </a:lnTo>
                <a:lnTo>
                  <a:pt x="804" y="417"/>
                </a:lnTo>
                <a:lnTo>
                  <a:pt x="809" y="417"/>
                </a:lnTo>
                <a:lnTo>
                  <a:pt x="809" y="410"/>
                </a:lnTo>
                <a:lnTo>
                  <a:pt x="804" y="410"/>
                </a:lnTo>
                <a:lnTo>
                  <a:pt x="799" y="410"/>
                </a:lnTo>
                <a:lnTo>
                  <a:pt x="792" y="410"/>
                </a:lnTo>
                <a:lnTo>
                  <a:pt x="792" y="410"/>
                </a:lnTo>
                <a:lnTo>
                  <a:pt x="792" y="417"/>
                </a:lnTo>
                <a:lnTo>
                  <a:pt x="792" y="417"/>
                </a:lnTo>
                <a:close/>
                <a:moveTo>
                  <a:pt x="816" y="417"/>
                </a:moveTo>
                <a:lnTo>
                  <a:pt x="821" y="417"/>
                </a:lnTo>
                <a:lnTo>
                  <a:pt x="828" y="417"/>
                </a:lnTo>
                <a:lnTo>
                  <a:pt x="833" y="417"/>
                </a:lnTo>
                <a:lnTo>
                  <a:pt x="833" y="408"/>
                </a:lnTo>
                <a:lnTo>
                  <a:pt x="828" y="408"/>
                </a:lnTo>
                <a:lnTo>
                  <a:pt x="821" y="410"/>
                </a:lnTo>
                <a:lnTo>
                  <a:pt x="816" y="410"/>
                </a:lnTo>
                <a:lnTo>
                  <a:pt x="816" y="417"/>
                </a:lnTo>
                <a:lnTo>
                  <a:pt x="816" y="417"/>
                </a:lnTo>
                <a:close/>
                <a:moveTo>
                  <a:pt x="840" y="415"/>
                </a:moveTo>
                <a:lnTo>
                  <a:pt x="844" y="415"/>
                </a:lnTo>
                <a:lnTo>
                  <a:pt x="849" y="415"/>
                </a:lnTo>
                <a:lnTo>
                  <a:pt x="856" y="415"/>
                </a:lnTo>
                <a:lnTo>
                  <a:pt x="856" y="415"/>
                </a:lnTo>
                <a:lnTo>
                  <a:pt x="856" y="408"/>
                </a:lnTo>
                <a:lnTo>
                  <a:pt x="854" y="408"/>
                </a:lnTo>
                <a:lnTo>
                  <a:pt x="849" y="408"/>
                </a:lnTo>
                <a:lnTo>
                  <a:pt x="844" y="408"/>
                </a:lnTo>
                <a:lnTo>
                  <a:pt x="840" y="408"/>
                </a:lnTo>
                <a:lnTo>
                  <a:pt x="840" y="415"/>
                </a:lnTo>
                <a:lnTo>
                  <a:pt x="840" y="415"/>
                </a:lnTo>
                <a:close/>
                <a:moveTo>
                  <a:pt x="866" y="415"/>
                </a:moveTo>
                <a:lnTo>
                  <a:pt x="866" y="415"/>
                </a:lnTo>
                <a:lnTo>
                  <a:pt x="873" y="415"/>
                </a:lnTo>
                <a:lnTo>
                  <a:pt x="877" y="415"/>
                </a:lnTo>
                <a:lnTo>
                  <a:pt x="880" y="412"/>
                </a:lnTo>
                <a:lnTo>
                  <a:pt x="880" y="405"/>
                </a:lnTo>
                <a:lnTo>
                  <a:pt x="877" y="405"/>
                </a:lnTo>
                <a:lnTo>
                  <a:pt x="873" y="405"/>
                </a:lnTo>
                <a:lnTo>
                  <a:pt x="866" y="408"/>
                </a:lnTo>
                <a:lnTo>
                  <a:pt x="863" y="408"/>
                </a:lnTo>
                <a:lnTo>
                  <a:pt x="866" y="415"/>
                </a:lnTo>
                <a:lnTo>
                  <a:pt x="866" y="415"/>
                </a:lnTo>
                <a:close/>
                <a:moveTo>
                  <a:pt x="889" y="412"/>
                </a:moveTo>
                <a:lnTo>
                  <a:pt x="894" y="412"/>
                </a:lnTo>
                <a:lnTo>
                  <a:pt x="899" y="412"/>
                </a:lnTo>
                <a:lnTo>
                  <a:pt x="906" y="412"/>
                </a:lnTo>
                <a:lnTo>
                  <a:pt x="904" y="403"/>
                </a:lnTo>
                <a:lnTo>
                  <a:pt x="899" y="405"/>
                </a:lnTo>
                <a:lnTo>
                  <a:pt x="894" y="405"/>
                </a:lnTo>
                <a:lnTo>
                  <a:pt x="889" y="405"/>
                </a:lnTo>
                <a:lnTo>
                  <a:pt x="889" y="412"/>
                </a:lnTo>
                <a:lnTo>
                  <a:pt x="889" y="412"/>
                </a:lnTo>
                <a:close/>
                <a:moveTo>
                  <a:pt x="913" y="410"/>
                </a:moveTo>
                <a:lnTo>
                  <a:pt x="915" y="410"/>
                </a:lnTo>
                <a:lnTo>
                  <a:pt x="922" y="410"/>
                </a:lnTo>
                <a:lnTo>
                  <a:pt x="927" y="410"/>
                </a:lnTo>
                <a:lnTo>
                  <a:pt x="930" y="410"/>
                </a:lnTo>
                <a:lnTo>
                  <a:pt x="930" y="401"/>
                </a:lnTo>
                <a:lnTo>
                  <a:pt x="927" y="403"/>
                </a:lnTo>
                <a:lnTo>
                  <a:pt x="920" y="403"/>
                </a:lnTo>
                <a:lnTo>
                  <a:pt x="915" y="403"/>
                </a:lnTo>
                <a:lnTo>
                  <a:pt x="913" y="403"/>
                </a:lnTo>
                <a:lnTo>
                  <a:pt x="913" y="410"/>
                </a:lnTo>
                <a:lnTo>
                  <a:pt x="913" y="410"/>
                </a:lnTo>
                <a:close/>
                <a:moveTo>
                  <a:pt x="937" y="408"/>
                </a:moveTo>
                <a:lnTo>
                  <a:pt x="937" y="408"/>
                </a:lnTo>
                <a:lnTo>
                  <a:pt x="944" y="408"/>
                </a:lnTo>
                <a:lnTo>
                  <a:pt x="948" y="408"/>
                </a:lnTo>
                <a:lnTo>
                  <a:pt x="953" y="408"/>
                </a:lnTo>
                <a:lnTo>
                  <a:pt x="953" y="398"/>
                </a:lnTo>
                <a:lnTo>
                  <a:pt x="948" y="401"/>
                </a:lnTo>
                <a:lnTo>
                  <a:pt x="941" y="401"/>
                </a:lnTo>
                <a:lnTo>
                  <a:pt x="937" y="401"/>
                </a:lnTo>
                <a:lnTo>
                  <a:pt x="937" y="401"/>
                </a:lnTo>
                <a:lnTo>
                  <a:pt x="937" y="408"/>
                </a:lnTo>
                <a:lnTo>
                  <a:pt x="937" y="408"/>
                </a:lnTo>
                <a:close/>
                <a:moveTo>
                  <a:pt x="960" y="405"/>
                </a:moveTo>
                <a:lnTo>
                  <a:pt x="965" y="405"/>
                </a:lnTo>
                <a:lnTo>
                  <a:pt x="970" y="405"/>
                </a:lnTo>
                <a:lnTo>
                  <a:pt x="974" y="405"/>
                </a:lnTo>
                <a:lnTo>
                  <a:pt x="977" y="403"/>
                </a:lnTo>
                <a:lnTo>
                  <a:pt x="977" y="396"/>
                </a:lnTo>
                <a:lnTo>
                  <a:pt x="974" y="396"/>
                </a:lnTo>
                <a:lnTo>
                  <a:pt x="967" y="398"/>
                </a:lnTo>
                <a:lnTo>
                  <a:pt x="963" y="398"/>
                </a:lnTo>
                <a:lnTo>
                  <a:pt x="960" y="398"/>
                </a:lnTo>
                <a:lnTo>
                  <a:pt x="960" y="405"/>
                </a:lnTo>
                <a:lnTo>
                  <a:pt x="960" y="405"/>
                </a:lnTo>
                <a:close/>
                <a:moveTo>
                  <a:pt x="986" y="403"/>
                </a:moveTo>
                <a:lnTo>
                  <a:pt x="991" y="403"/>
                </a:lnTo>
                <a:lnTo>
                  <a:pt x="996" y="401"/>
                </a:lnTo>
                <a:lnTo>
                  <a:pt x="1000" y="401"/>
                </a:lnTo>
                <a:lnTo>
                  <a:pt x="1000" y="401"/>
                </a:lnTo>
                <a:lnTo>
                  <a:pt x="1000" y="393"/>
                </a:lnTo>
                <a:lnTo>
                  <a:pt x="998" y="393"/>
                </a:lnTo>
                <a:lnTo>
                  <a:pt x="993" y="393"/>
                </a:lnTo>
                <a:lnTo>
                  <a:pt x="989" y="393"/>
                </a:lnTo>
                <a:lnTo>
                  <a:pt x="984" y="396"/>
                </a:lnTo>
                <a:lnTo>
                  <a:pt x="986" y="403"/>
                </a:lnTo>
                <a:lnTo>
                  <a:pt x="986" y="403"/>
                </a:lnTo>
                <a:close/>
                <a:moveTo>
                  <a:pt x="1010" y="398"/>
                </a:moveTo>
                <a:lnTo>
                  <a:pt x="1010" y="398"/>
                </a:lnTo>
                <a:lnTo>
                  <a:pt x="1015" y="398"/>
                </a:lnTo>
                <a:lnTo>
                  <a:pt x="1022" y="396"/>
                </a:lnTo>
                <a:lnTo>
                  <a:pt x="1024" y="396"/>
                </a:lnTo>
                <a:lnTo>
                  <a:pt x="1024" y="389"/>
                </a:lnTo>
                <a:lnTo>
                  <a:pt x="1019" y="389"/>
                </a:lnTo>
                <a:lnTo>
                  <a:pt x="1015" y="389"/>
                </a:lnTo>
                <a:lnTo>
                  <a:pt x="1010" y="391"/>
                </a:lnTo>
                <a:lnTo>
                  <a:pt x="1008" y="391"/>
                </a:lnTo>
                <a:lnTo>
                  <a:pt x="1010" y="398"/>
                </a:lnTo>
                <a:lnTo>
                  <a:pt x="1010" y="398"/>
                </a:lnTo>
                <a:close/>
                <a:moveTo>
                  <a:pt x="1034" y="393"/>
                </a:moveTo>
                <a:lnTo>
                  <a:pt x="1036" y="393"/>
                </a:lnTo>
                <a:lnTo>
                  <a:pt x="1041" y="393"/>
                </a:lnTo>
                <a:lnTo>
                  <a:pt x="1045" y="391"/>
                </a:lnTo>
                <a:lnTo>
                  <a:pt x="1048" y="391"/>
                </a:lnTo>
                <a:lnTo>
                  <a:pt x="1048" y="384"/>
                </a:lnTo>
                <a:lnTo>
                  <a:pt x="1043" y="384"/>
                </a:lnTo>
                <a:lnTo>
                  <a:pt x="1038" y="384"/>
                </a:lnTo>
                <a:lnTo>
                  <a:pt x="1034" y="386"/>
                </a:lnTo>
                <a:lnTo>
                  <a:pt x="1031" y="386"/>
                </a:lnTo>
                <a:lnTo>
                  <a:pt x="1034" y="393"/>
                </a:lnTo>
                <a:lnTo>
                  <a:pt x="1034" y="393"/>
                </a:lnTo>
                <a:close/>
                <a:moveTo>
                  <a:pt x="1057" y="389"/>
                </a:moveTo>
                <a:lnTo>
                  <a:pt x="1060" y="389"/>
                </a:lnTo>
                <a:lnTo>
                  <a:pt x="1064" y="386"/>
                </a:lnTo>
                <a:lnTo>
                  <a:pt x="1069" y="386"/>
                </a:lnTo>
                <a:lnTo>
                  <a:pt x="1071" y="384"/>
                </a:lnTo>
                <a:lnTo>
                  <a:pt x="1071" y="377"/>
                </a:lnTo>
                <a:lnTo>
                  <a:pt x="1067" y="379"/>
                </a:lnTo>
                <a:lnTo>
                  <a:pt x="1062" y="379"/>
                </a:lnTo>
                <a:lnTo>
                  <a:pt x="1057" y="382"/>
                </a:lnTo>
                <a:lnTo>
                  <a:pt x="1055" y="382"/>
                </a:lnTo>
                <a:lnTo>
                  <a:pt x="1057" y="389"/>
                </a:lnTo>
                <a:lnTo>
                  <a:pt x="1057" y="389"/>
                </a:lnTo>
                <a:close/>
                <a:moveTo>
                  <a:pt x="1081" y="382"/>
                </a:moveTo>
                <a:lnTo>
                  <a:pt x="1083" y="382"/>
                </a:lnTo>
                <a:lnTo>
                  <a:pt x="1088" y="379"/>
                </a:lnTo>
                <a:lnTo>
                  <a:pt x="1093" y="379"/>
                </a:lnTo>
                <a:lnTo>
                  <a:pt x="1095" y="379"/>
                </a:lnTo>
                <a:lnTo>
                  <a:pt x="1093" y="370"/>
                </a:lnTo>
                <a:lnTo>
                  <a:pt x="1090" y="372"/>
                </a:lnTo>
                <a:lnTo>
                  <a:pt x="1086" y="372"/>
                </a:lnTo>
                <a:lnTo>
                  <a:pt x="1081" y="374"/>
                </a:lnTo>
                <a:lnTo>
                  <a:pt x="1079" y="374"/>
                </a:lnTo>
                <a:lnTo>
                  <a:pt x="1081" y="382"/>
                </a:lnTo>
                <a:lnTo>
                  <a:pt x="1081" y="382"/>
                </a:lnTo>
                <a:close/>
                <a:moveTo>
                  <a:pt x="1105" y="374"/>
                </a:moveTo>
                <a:lnTo>
                  <a:pt x="1107" y="374"/>
                </a:lnTo>
                <a:lnTo>
                  <a:pt x="1112" y="372"/>
                </a:lnTo>
                <a:lnTo>
                  <a:pt x="1116" y="372"/>
                </a:lnTo>
                <a:lnTo>
                  <a:pt x="1119" y="370"/>
                </a:lnTo>
                <a:lnTo>
                  <a:pt x="1116" y="363"/>
                </a:lnTo>
                <a:lnTo>
                  <a:pt x="1112" y="365"/>
                </a:lnTo>
                <a:lnTo>
                  <a:pt x="1109" y="365"/>
                </a:lnTo>
                <a:lnTo>
                  <a:pt x="1105" y="367"/>
                </a:lnTo>
                <a:lnTo>
                  <a:pt x="1100" y="367"/>
                </a:lnTo>
                <a:lnTo>
                  <a:pt x="1105" y="374"/>
                </a:lnTo>
                <a:lnTo>
                  <a:pt x="1105" y="374"/>
                </a:lnTo>
                <a:close/>
                <a:moveTo>
                  <a:pt x="1126" y="367"/>
                </a:moveTo>
                <a:lnTo>
                  <a:pt x="1128" y="367"/>
                </a:lnTo>
                <a:lnTo>
                  <a:pt x="1133" y="365"/>
                </a:lnTo>
                <a:lnTo>
                  <a:pt x="1138" y="363"/>
                </a:lnTo>
                <a:lnTo>
                  <a:pt x="1142" y="360"/>
                </a:lnTo>
                <a:lnTo>
                  <a:pt x="1138" y="353"/>
                </a:lnTo>
                <a:lnTo>
                  <a:pt x="1133" y="355"/>
                </a:lnTo>
                <a:lnTo>
                  <a:pt x="1131" y="358"/>
                </a:lnTo>
                <a:lnTo>
                  <a:pt x="1126" y="358"/>
                </a:lnTo>
                <a:lnTo>
                  <a:pt x="1124" y="360"/>
                </a:lnTo>
                <a:lnTo>
                  <a:pt x="1126" y="367"/>
                </a:lnTo>
                <a:lnTo>
                  <a:pt x="1126" y="367"/>
                </a:lnTo>
                <a:close/>
                <a:moveTo>
                  <a:pt x="1150" y="358"/>
                </a:moveTo>
                <a:lnTo>
                  <a:pt x="1150" y="358"/>
                </a:lnTo>
                <a:lnTo>
                  <a:pt x="1154" y="355"/>
                </a:lnTo>
                <a:lnTo>
                  <a:pt x="1159" y="353"/>
                </a:lnTo>
                <a:lnTo>
                  <a:pt x="1161" y="351"/>
                </a:lnTo>
                <a:lnTo>
                  <a:pt x="1164" y="351"/>
                </a:lnTo>
                <a:lnTo>
                  <a:pt x="1159" y="344"/>
                </a:lnTo>
                <a:lnTo>
                  <a:pt x="1159" y="344"/>
                </a:lnTo>
                <a:lnTo>
                  <a:pt x="1154" y="346"/>
                </a:lnTo>
                <a:lnTo>
                  <a:pt x="1150" y="348"/>
                </a:lnTo>
                <a:lnTo>
                  <a:pt x="1147" y="351"/>
                </a:lnTo>
                <a:lnTo>
                  <a:pt x="1145" y="351"/>
                </a:lnTo>
                <a:lnTo>
                  <a:pt x="1150" y="358"/>
                </a:lnTo>
                <a:lnTo>
                  <a:pt x="1150" y="358"/>
                </a:lnTo>
                <a:close/>
                <a:moveTo>
                  <a:pt x="1171" y="346"/>
                </a:moveTo>
                <a:lnTo>
                  <a:pt x="1173" y="344"/>
                </a:lnTo>
                <a:lnTo>
                  <a:pt x="1178" y="341"/>
                </a:lnTo>
                <a:lnTo>
                  <a:pt x="1183" y="339"/>
                </a:lnTo>
                <a:lnTo>
                  <a:pt x="1185" y="339"/>
                </a:lnTo>
                <a:lnTo>
                  <a:pt x="1180" y="332"/>
                </a:lnTo>
                <a:lnTo>
                  <a:pt x="1178" y="334"/>
                </a:lnTo>
                <a:lnTo>
                  <a:pt x="1173" y="336"/>
                </a:lnTo>
                <a:lnTo>
                  <a:pt x="1171" y="336"/>
                </a:lnTo>
                <a:lnTo>
                  <a:pt x="1166" y="339"/>
                </a:lnTo>
                <a:lnTo>
                  <a:pt x="1171" y="346"/>
                </a:lnTo>
                <a:lnTo>
                  <a:pt x="1171" y="346"/>
                </a:lnTo>
                <a:close/>
                <a:moveTo>
                  <a:pt x="1192" y="334"/>
                </a:moveTo>
                <a:lnTo>
                  <a:pt x="1192" y="332"/>
                </a:lnTo>
                <a:lnTo>
                  <a:pt x="1197" y="329"/>
                </a:lnTo>
                <a:lnTo>
                  <a:pt x="1202" y="327"/>
                </a:lnTo>
                <a:lnTo>
                  <a:pt x="1204" y="325"/>
                </a:lnTo>
                <a:lnTo>
                  <a:pt x="1204" y="325"/>
                </a:lnTo>
                <a:lnTo>
                  <a:pt x="1199" y="317"/>
                </a:lnTo>
                <a:lnTo>
                  <a:pt x="1199" y="320"/>
                </a:lnTo>
                <a:lnTo>
                  <a:pt x="1197" y="322"/>
                </a:lnTo>
                <a:lnTo>
                  <a:pt x="1192" y="325"/>
                </a:lnTo>
                <a:lnTo>
                  <a:pt x="1190" y="327"/>
                </a:lnTo>
                <a:lnTo>
                  <a:pt x="1187" y="327"/>
                </a:lnTo>
                <a:lnTo>
                  <a:pt x="1192" y="334"/>
                </a:lnTo>
                <a:lnTo>
                  <a:pt x="1192" y="334"/>
                </a:lnTo>
                <a:close/>
                <a:moveTo>
                  <a:pt x="1211" y="320"/>
                </a:moveTo>
                <a:lnTo>
                  <a:pt x="1211" y="320"/>
                </a:lnTo>
                <a:lnTo>
                  <a:pt x="1216" y="317"/>
                </a:lnTo>
                <a:lnTo>
                  <a:pt x="1218" y="315"/>
                </a:lnTo>
                <a:lnTo>
                  <a:pt x="1223" y="313"/>
                </a:lnTo>
                <a:lnTo>
                  <a:pt x="1223" y="310"/>
                </a:lnTo>
                <a:lnTo>
                  <a:pt x="1218" y="303"/>
                </a:lnTo>
                <a:lnTo>
                  <a:pt x="1216" y="306"/>
                </a:lnTo>
                <a:lnTo>
                  <a:pt x="1213" y="308"/>
                </a:lnTo>
                <a:lnTo>
                  <a:pt x="1211" y="310"/>
                </a:lnTo>
                <a:lnTo>
                  <a:pt x="1206" y="313"/>
                </a:lnTo>
                <a:lnTo>
                  <a:pt x="1206" y="313"/>
                </a:lnTo>
                <a:lnTo>
                  <a:pt x="1211" y="320"/>
                </a:lnTo>
                <a:lnTo>
                  <a:pt x="1211" y="320"/>
                </a:lnTo>
                <a:close/>
                <a:moveTo>
                  <a:pt x="1230" y="306"/>
                </a:moveTo>
                <a:lnTo>
                  <a:pt x="1232" y="303"/>
                </a:lnTo>
                <a:lnTo>
                  <a:pt x="1235" y="301"/>
                </a:lnTo>
                <a:lnTo>
                  <a:pt x="1237" y="296"/>
                </a:lnTo>
                <a:lnTo>
                  <a:pt x="1242" y="294"/>
                </a:lnTo>
                <a:lnTo>
                  <a:pt x="1242" y="294"/>
                </a:lnTo>
                <a:lnTo>
                  <a:pt x="1237" y="287"/>
                </a:lnTo>
                <a:lnTo>
                  <a:pt x="1235" y="289"/>
                </a:lnTo>
                <a:lnTo>
                  <a:pt x="1232" y="291"/>
                </a:lnTo>
                <a:lnTo>
                  <a:pt x="1230" y="294"/>
                </a:lnTo>
                <a:lnTo>
                  <a:pt x="1225" y="296"/>
                </a:lnTo>
                <a:lnTo>
                  <a:pt x="1225" y="298"/>
                </a:lnTo>
                <a:lnTo>
                  <a:pt x="1230" y="306"/>
                </a:lnTo>
                <a:lnTo>
                  <a:pt x="1230" y="306"/>
                </a:lnTo>
                <a:close/>
                <a:moveTo>
                  <a:pt x="1247" y="287"/>
                </a:moveTo>
                <a:lnTo>
                  <a:pt x="1247" y="287"/>
                </a:lnTo>
                <a:lnTo>
                  <a:pt x="1251" y="284"/>
                </a:lnTo>
                <a:lnTo>
                  <a:pt x="1254" y="280"/>
                </a:lnTo>
                <a:lnTo>
                  <a:pt x="1256" y="277"/>
                </a:lnTo>
                <a:lnTo>
                  <a:pt x="1258" y="275"/>
                </a:lnTo>
                <a:lnTo>
                  <a:pt x="1251" y="270"/>
                </a:lnTo>
                <a:lnTo>
                  <a:pt x="1251" y="272"/>
                </a:lnTo>
                <a:lnTo>
                  <a:pt x="1247" y="275"/>
                </a:lnTo>
                <a:lnTo>
                  <a:pt x="1244" y="280"/>
                </a:lnTo>
                <a:lnTo>
                  <a:pt x="1242" y="282"/>
                </a:lnTo>
                <a:lnTo>
                  <a:pt x="1242" y="282"/>
                </a:lnTo>
                <a:lnTo>
                  <a:pt x="1247" y="287"/>
                </a:lnTo>
                <a:lnTo>
                  <a:pt x="1247" y="287"/>
                </a:lnTo>
                <a:close/>
                <a:moveTo>
                  <a:pt x="1263" y="268"/>
                </a:moveTo>
                <a:lnTo>
                  <a:pt x="1265" y="265"/>
                </a:lnTo>
                <a:lnTo>
                  <a:pt x="1268" y="263"/>
                </a:lnTo>
                <a:lnTo>
                  <a:pt x="1270" y="258"/>
                </a:lnTo>
                <a:lnTo>
                  <a:pt x="1273" y="256"/>
                </a:lnTo>
                <a:lnTo>
                  <a:pt x="1265" y="251"/>
                </a:lnTo>
                <a:lnTo>
                  <a:pt x="1263" y="253"/>
                </a:lnTo>
                <a:lnTo>
                  <a:pt x="1261" y="258"/>
                </a:lnTo>
                <a:lnTo>
                  <a:pt x="1258" y="261"/>
                </a:lnTo>
                <a:lnTo>
                  <a:pt x="1256" y="263"/>
                </a:lnTo>
                <a:lnTo>
                  <a:pt x="1263" y="268"/>
                </a:lnTo>
                <a:lnTo>
                  <a:pt x="1263" y="268"/>
                </a:lnTo>
                <a:close/>
                <a:moveTo>
                  <a:pt x="1277" y="249"/>
                </a:moveTo>
                <a:lnTo>
                  <a:pt x="1277" y="246"/>
                </a:lnTo>
                <a:lnTo>
                  <a:pt x="1280" y="244"/>
                </a:lnTo>
                <a:lnTo>
                  <a:pt x="1282" y="239"/>
                </a:lnTo>
                <a:lnTo>
                  <a:pt x="1284" y="234"/>
                </a:lnTo>
                <a:lnTo>
                  <a:pt x="1284" y="234"/>
                </a:lnTo>
                <a:lnTo>
                  <a:pt x="1277" y="232"/>
                </a:lnTo>
                <a:lnTo>
                  <a:pt x="1277" y="232"/>
                </a:lnTo>
                <a:lnTo>
                  <a:pt x="1275" y="234"/>
                </a:lnTo>
                <a:lnTo>
                  <a:pt x="1273" y="239"/>
                </a:lnTo>
                <a:lnTo>
                  <a:pt x="1270" y="244"/>
                </a:lnTo>
                <a:lnTo>
                  <a:pt x="1270" y="244"/>
                </a:lnTo>
                <a:lnTo>
                  <a:pt x="1277" y="249"/>
                </a:lnTo>
                <a:lnTo>
                  <a:pt x="1277" y="249"/>
                </a:lnTo>
                <a:close/>
                <a:moveTo>
                  <a:pt x="1289" y="227"/>
                </a:moveTo>
                <a:lnTo>
                  <a:pt x="1289" y="227"/>
                </a:lnTo>
                <a:lnTo>
                  <a:pt x="1291" y="223"/>
                </a:lnTo>
                <a:lnTo>
                  <a:pt x="1294" y="218"/>
                </a:lnTo>
                <a:lnTo>
                  <a:pt x="1296" y="213"/>
                </a:lnTo>
                <a:lnTo>
                  <a:pt x="1296" y="213"/>
                </a:lnTo>
                <a:lnTo>
                  <a:pt x="1289" y="211"/>
                </a:lnTo>
                <a:lnTo>
                  <a:pt x="1289" y="211"/>
                </a:lnTo>
                <a:lnTo>
                  <a:pt x="1287" y="215"/>
                </a:lnTo>
                <a:lnTo>
                  <a:pt x="1284" y="220"/>
                </a:lnTo>
                <a:lnTo>
                  <a:pt x="1282" y="223"/>
                </a:lnTo>
                <a:lnTo>
                  <a:pt x="1282" y="225"/>
                </a:lnTo>
                <a:lnTo>
                  <a:pt x="1289" y="227"/>
                </a:lnTo>
                <a:lnTo>
                  <a:pt x="1289" y="227"/>
                </a:lnTo>
                <a:close/>
                <a:moveTo>
                  <a:pt x="466" y="246"/>
                </a:moveTo>
                <a:lnTo>
                  <a:pt x="466" y="246"/>
                </a:lnTo>
                <a:lnTo>
                  <a:pt x="468" y="244"/>
                </a:lnTo>
                <a:lnTo>
                  <a:pt x="468" y="244"/>
                </a:lnTo>
                <a:lnTo>
                  <a:pt x="468" y="244"/>
                </a:lnTo>
                <a:lnTo>
                  <a:pt x="471" y="242"/>
                </a:lnTo>
                <a:lnTo>
                  <a:pt x="471" y="242"/>
                </a:lnTo>
                <a:lnTo>
                  <a:pt x="471" y="239"/>
                </a:lnTo>
                <a:lnTo>
                  <a:pt x="473" y="239"/>
                </a:lnTo>
                <a:lnTo>
                  <a:pt x="473" y="237"/>
                </a:lnTo>
                <a:lnTo>
                  <a:pt x="475" y="237"/>
                </a:lnTo>
                <a:lnTo>
                  <a:pt x="475" y="234"/>
                </a:lnTo>
                <a:lnTo>
                  <a:pt x="468" y="230"/>
                </a:lnTo>
                <a:lnTo>
                  <a:pt x="468" y="232"/>
                </a:lnTo>
                <a:lnTo>
                  <a:pt x="466" y="232"/>
                </a:lnTo>
                <a:lnTo>
                  <a:pt x="466" y="234"/>
                </a:lnTo>
                <a:lnTo>
                  <a:pt x="466" y="234"/>
                </a:lnTo>
                <a:lnTo>
                  <a:pt x="464" y="237"/>
                </a:lnTo>
                <a:lnTo>
                  <a:pt x="464" y="237"/>
                </a:lnTo>
                <a:lnTo>
                  <a:pt x="464" y="239"/>
                </a:lnTo>
                <a:lnTo>
                  <a:pt x="461" y="239"/>
                </a:lnTo>
                <a:lnTo>
                  <a:pt x="461" y="239"/>
                </a:lnTo>
                <a:lnTo>
                  <a:pt x="459" y="242"/>
                </a:lnTo>
                <a:lnTo>
                  <a:pt x="459" y="242"/>
                </a:lnTo>
                <a:lnTo>
                  <a:pt x="466" y="246"/>
                </a:lnTo>
                <a:lnTo>
                  <a:pt x="466" y="246"/>
                </a:lnTo>
                <a:close/>
                <a:moveTo>
                  <a:pt x="78" y="818"/>
                </a:moveTo>
                <a:lnTo>
                  <a:pt x="78" y="818"/>
                </a:lnTo>
                <a:lnTo>
                  <a:pt x="78" y="816"/>
                </a:lnTo>
                <a:lnTo>
                  <a:pt x="78" y="816"/>
                </a:lnTo>
                <a:lnTo>
                  <a:pt x="71" y="820"/>
                </a:lnTo>
                <a:lnTo>
                  <a:pt x="71" y="820"/>
                </a:lnTo>
                <a:lnTo>
                  <a:pt x="71" y="820"/>
                </a:lnTo>
                <a:lnTo>
                  <a:pt x="71" y="820"/>
                </a:lnTo>
                <a:lnTo>
                  <a:pt x="78" y="818"/>
                </a:lnTo>
                <a:lnTo>
                  <a:pt x="78" y="818"/>
                </a:lnTo>
                <a:close/>
                <a:moveTo>
                  <a:pt x="73" y="809"/>
                </a:moveTo>
                <a:lnTo>
                  <a:pt x="73" y="809"/>
                </a:lnTo>
                <a:lnTo>
                  <a:pt x="73" y="809"/>
                </a:lnTo>
                <a:lnTo>
                  <a:pt x="73" y="809"/>
                </a:lnTo>
                <a:lnTo>
                  <a:pt x="73" y="806"/>
                </a:lnTo>
                <a:lnTo>
                  <a:pt x="71" y="806"/>
                </a:lnTo>
                <a:lnTo>
                  <a:pt x="71" y="806"/>
                </a:lnTo>
                <a:lnTo>
                  <a:pt x="71" y="804"/>
                </a:lnTo>
                <a:lnTo>
                  <a:pt x="71" y="804"/>
                </a:lnTo>
                <a:lnTo>
                  <a:pt x="71" y="804"/>
                </a:lnTo>
                <a:lnTo>
                  <a:pt x="71" y="804"/>
                </a:lnTo>
                <a:lnTo>
                  <a:pt x="71" y="801"/>
                </a:lnTo>
                <a:lnTo>
                  <a:pt x="69" y="801"/>
                </a:lnTo>
                <a:lnTo>
                  <a:pt x="69" y="801"/>
                </a:lnTo>
                <a:lnTo>
                  <a:pt x="69" y="801"/>
                </a:lnTo>
                <a:lnTo>
                  <a:pt x="69" y="799"/>
                </a:lnTo>
                <a:lnTo>
                  <a:pt x="69" y="799"/>
                </a:lnTo>
                <a:lnTo>
                  <a:pt x="69" y="799"/>
                </a:lnTo>
                <a:lnTo>
                  <a:pt x="69" y="797"/>
                </a:lnTo>
                <a:lnTo>
                  <a:pt x="69" y="797"/>
                </a:lnTo>
                <a:lnTo>
                  <a:pt x="66" y="797"/>
                </a:lnTo>
                <a:lnTo>
                  <a:pt x="66" y="797"/>
                </a:lnTo>
                <a:lnTo>
                  <a:pt x="66" y="794"/>
                </a:lnTo>
                <a:lnTo>
                  <a:pt x="66" y="794"/>
                </a:lnTo>
                <a:lnTo>
                  <a:pt x="59" y="799"/>
                </a:lnTo>
                <a:lnTo>
                  <a:pt x="59" y="799"/>
                </a:lnTo>
                <a:lnTo>
                  <a:pt x="59" y="799"/>
                </a:lnTo>
                <a:lnTo>
                  <a:pt x="59" y="799"/>
                </a:lnTo>
                <a:lnTo>
                  <a:pt x="59" y="801"/>
                </a:lnTo>
                <a:lnTo>
                  <a:pt x="61" y="801"/>
                </a:lnTo>
                <a:lnTo>
                  <a:pt x="61" y="801"/>
                </a:lnTo>
                <a:lnTo>
                  <a:pt x="61" y="801"/>
                </a:lnTo>
                <a:lnTo>
                  <a:pt x="61" y="804"/>
                </a:lnTo>
                <a:lnTo>
                  <a:pt x="61" y="804"/>
                </a:lnTo>
                <a:lnTo>
                  <a:pt x="61" y="804"/>
                </a:lnTo>
                <a:lnTo>
                  <a:pt x="61" y="806"/>
                </a:lnTo>
                <a:lnTo>
                  <a:pt x="64" y="806"/>
                </a:lnTo>
                <a:lnTo>
                  <a:pt x="64" y="806"/>
                </a:lnTo>
                <a:lnTo>
                  <a:pt x="64" y="806"/>
                </a:lnTo>
                <a:lnTo>
                  <a:pt x="64" y="809"/>
                </a:lnTo>
                <a:lnTo>
                  <a:pt x="64" y="809"/>
                </a:lnTo>
                <a:lnTo>
                  <a:pt x="64" y="809"/>
                </a:lnTo>
                <a:lnTo>
                  <a:pt x="64" y="809"/>
                </a:lnTo>
                <a:lnTo>
                  <a:pt x="66" y="811"/>
                </a:lnTo>
                <a:lnTo>
                  <a:pt x="66" y="811"/>
                </a:lnTo>
                <a:lnTo>
                  <a:pt x="66" y="811"/>
                </a:lnTo>
                <a:lnTo>
                  <a:pt x="66" y="813"/>
                </a:lnTo>
                <a:lnTo>
                  <a:pt x="66" y="813"/>
                </a:lnTo>
                <a:lnTo>
                  <a:pt x="73" y="809"/>
                </a:lnTo>
                <a:lnTo>
                  <a:pt x="73" y="809"/>
                </a:lnTo>
                <a:close/>
                <a:moveTo>
                  <a:pt x="64" y="787"/>
                </a:moveTo>
                <a:lnTo>
                  <a:pt x="64" y="787"/>
                </a:lnTo>
                <a:lnTo>
                  <a:pt x="64" y="787"/>
                </a:lnTo>
                <a:lnTo>
                  <a:pt x="61" y="785"/>
                </a:lnTo>
                <a:lnTo>
                  <a:pt x="61" y="785"/>
                </a:lnTo>
                <a:lnTo>
                  <a:pt x="61" y="785"/>
                </a:lnTo>
                <a:lnTo>
                  <a:pt x="61" y="785"/>
                </a:lnTo>
                <a:lnTo>
                  <a:pt x="61" y="782"/>
                </a:lnTo>
                <a:lnTo>
                  <a:pt x="61" y="782"/>
                </a:lnTo>
                <a:lnTo>
                  <a:pt x="61" y="782"/>
                </a:lnTo>
                <a:lnTo>
                  <a:pt x="61" y="780"/>
                </a:lnTo>
                <a:lnTo>
                  <a:pt x="59" y="780"/>
                </a:lnTo>
                <a:lnTo>
                  <a:pt x="59" y="780"/>
                </a:lnTo>
                <a:lnTo>
                  <a:pt x="59" y="778"/>
                </a:lnTo>
                <a:lnTo>
                  <a:pt x="59" y="778"/>
                </a:lnTo>
                <a:lnTo>
                  <a:pt x="59" y="778"/>
                </a:lnTo>
                <a:lnTo>
                  <a:pt x="59" y="775"/>
                </a:lnTo>
                <a:lnTo>
                  <a:pt x="59" y="775"/>
                </a:lnTo>
                <a:lnTo>
                  <a:pt x="57" y="775"/>
                </a:lnTo>
                <a:lnTo>
                  <a:pt x="57" y="775"/>
                </a:lnTo>
                <a:lnTo>
                  <a:pt x="57" y="773"/>
                </a:lnTo>
                <a:lnTo>
                  <a:pt x="57" y="773"/>
                </a:lnTo>
                <a:lnTo>
                  <a:pt x="50" y="775"/>
                </a:lnTo>
                <a:lnTo>
                  <a:pt x="50" y="775"/>
                </a:lnTo>
                <a:lnTo>
                  <a:pt x="50" y="778"/>
                </a:lnTo>
                <a:lnTo>
                  <a:pt x="50" y="778"/>
                </a:lnTo>
                <a:lnTo>
                  <a:pt x="50" y="778"/>
                </a:lnTo>
                <a:lnTo>
                  <a:pt x="52" y="780"/>
                </a:lnTo>
                <a:lnTo>
                  <a:pt x="52" y="780"/>
                </a:lnTo>
                <a:lnTo>
                  <a:pt x="52" y="780"/>
                </a:lnTo>
                <a:lnTo>
                  <a:pt x="52" y="782"/>
                </a:lnTo>
                <a:lnTo>
                  <a:pt x="52" y="782"/>
                </a:lnTo>
                <a:lnTo>
                  <a:pt x="52" y="782"/>
                </a:lnTo>
                <a:lnTo>
                  <a:pt x="52" y="785"/>
                </a:lnTo>
                <a:lnTo>
                  <a:pt x="54" y="785"/>
                </a:lnTo>
                <a:lnTo>
                  <a:pt x="54" y="785"/>
                </a:lnTo>
                <a:lnTo>
                  <a:pt x="54" y="787"/>
                </a:lnTo>
                <a:lnTo>
                  <a:pt x="54" y="787"/>
                </a:lnTo>
                <a:lnTo>
                  <a:pt x="54" y="787"/>
                </a:lnTo>
                <a:lnTo>
                  <a:pt x="54" y="787"/>
                </a:lnTo>
                <a:lnTo>
                  <a:pt x="54" y="790"/>
                </a:lnTo>
                <a:lnTo>
                  <a:pt x="54" y="790"/>
                </a:lnTo>
                <a:lnTo>
                  <a:pt x="57" y="790"/>
                </a:lnTo>
                <a:lnTo>
                  <a:pt x="57" y="792"/>
                </a:lnTo>
                <a:lnTo>
                  <a:pt x="64" y="787"/>
                </a:lnTo>
                <a:lnTo>
                  <a:pt x="64" y="787"/>
                </a:lnTo>
                <a:close/>
                <a:moveTo>
                  <a:pt x="54" y="766"/>
                </a:moveTo>
                <a:lnTo>
                  <a:pt x="54" y="766"/>
                </a:lnTo>
                <a:lnTo>
                  <a:pt x="54" y="764"/>
                </a:lnTo>
                <a:lnTo>
                  <a:pt x="54" y="764"/>
                </a:lnTo>
                <a:lnTo>
                  <a:pt x="54" y="764"/>
                </a:lnTo>
                <a:lnTo>
                  <a:pt x="52" y="761"/>
                </a:lnTo>
                <a:lnTo>
                  <a:pt x="52" y="761"/>
                </a:lnTo>
                <a:lnTo>
                  <a:pt x="52" y="761"/>
                </a:lnTo>
                <a:lnTo>
                  <a:pt x="52" y="759"/>
                </a:lnTo>
                <a:lnTo>
                  <a:pt x="52" y="759"/>
                </a:lnTo>
                <a:lnTo>
                  <a:pt x="52" y="759"/>
                </a:lnTo>
                <a:lnTo>
                  <a:pt x="52" y="756"/>
                </a:lnTo>
                <a:lnTo>
                  <a:pt x="52" y="756"/>
                </a:lnTo>
                <a:lnTo>
                  <a:pt x="50" y="756"/>
                </a:lnTo>
                <a:lnTo>
                  <a:pt x="50" y="754"/>
                </a:lnTo>
                <a:lnTo>
                  <a:pt x="50" y="754"/>
                </a:lnTo>
                <a:lnTo>
                  <a:pt x="50" y="754"/>
                </a:lnTo>
                <a:lnTo>
                  <a:pt x="50" y="752"/>
                </a:lnTo>
                <a:lnTo>
                  <a:pt x="50" y="752"/>
                </a:lnTo>
                <a:lnTo>
                  <a:pt x="50" y="752"/>
                </a:lnTo>
                <a:lnTo>
                  <a:pt x="50" y="752"/>
                </a:lnTo>
                <a:lnTo>
                  <a:pt x="42" y="754"/>
                </a:lnTo>
                <a:lnTo>
                  <a:pt x="42" y="754"/>
                </a:lnTo>
                <a:lnTo>
                  <a:pt x="42" y="754"/>
                </a:lnTo>
                <a:lnTo>
                  <a:pt x="42" y="754"/>
                </a:lnTo>
                <a:lnTo>
                  <a:pt x="42" y="756"/>
                </a:lnTo>
                <a:lnTo>
                  <a:pt x="42" y="756"/>
                </a:lnTo>
                <a:lnTo>
                  <a:pt x="42" y="756"/>
                </a:lnTo>
                <a:lnTo>
                  <a:pt x="42" y="759"/>
                </a:lnTo>
                <a:lnTo>
                  <a:pt x="42" y="759"/>
                </a:lnTo>
                <a:lnTo>
                  <a:pt x="45" y="759"/>
                </a:lnTo>
                <a:lnTo>
                  <a:pt x="45" y="761"/>
                </a:lnTo>
                <a:lnTo>
                  <a:pt x="45" y="761"/>
                </a:lnTo>
                <a:lnTo>
                  <a:pt x="45" y="761"/>
                </a:lnTo>
                <a:lnTo>
                  <a:pt x="45" y="764"/>
                </a:lnTo>
                <a:lnTo>
                  <a:pt x="45" y="764"/>
                </a:lnTo>
                <a:lnTo>
                  <a:pt x="45" y="764"/>
                </a:lnTo>
                <a:lnTo>
                  <a:pt x="45" y="766"/>
                </a:lnTo>
                <a:lnTo>
                  <a:pt x="45" y="766"/>
                </a:lnTo>
                <a:lnTo>
                  <a:pt x="47" y="766"/>
                </a:lnTo>
                <a:lnTo>
                  <a:pt x="47" y="768"/>
                </a:lnTo>
                <a:lnTo>
                  <a:pt x="47" y="768"/>
                </a:lnTo>
                <a:lnTo>
                  <a:pt x="54" y="766"/>
                </a:lnTo>
                <a:lnTo>
                  <a:pt x="54" y="766"/>
                </a:lnTo>
                <a:close/>
                <a:moveTo>
                  <a:pt x="47" y="742"/>
                </a:moveTo>
                <a:lnTo>
                  <a:pt x="47" y="742"/>
                </a:lnTo>
                <a:lnTo>
                  <a:pt x="47" y="742"/>
                </a:lnTo>
                <a:lnTo>
                  <a:pt x="47" y="742"/>
                </a:lnTo>
                <a:lnTo>
                  <a:pt x="47" y="740"/>
                </a:lnTo>
                <a:lnTo>
                  <a:pt x="45" y="740"/>
                </a:lnTo>
                <a:lnTo>
                  <a:pt x="45" y="740"/>
                </a:lnTo>
                <a:lnTo>
                  <a:pt x="45" y="737"/>
                </a:lnTo>
                <a:lnTo>
                  <a:pt x="45" y="737"/>
                </a:lnTo>
                <a:lnTo>
                  <a:pt x="45" y="737"/>
                </a:lnTo>
                <a:lnTo>
                  <a:pt x="45" y="735"/>
                </a:lnTo>
                <a:lnTo>
                  <a:pt x="45" y="735"/>
                </a:lnTo>
                <a:lnTo>
                  <a:pt x="45" y="733"/>
                </a:lnTo>
                <a:lnTo>
                  <a:pt x="45" y="733"/>
                </a:lnTo>
                <a:lnTo>
                  <a:pt x="45" y="733"/>
                </a:lnTo>
                <a:lnTo>
                  <a:pt x="45" y="730"/>
                </a:lnTo>
                <a:lnTo>
                  <a:pt x="42" y="730"/>
                </a:lnTo>
                <a:lnTo>
                  <a:pt x="42" y="730"/>
                </a:lnTo>
                <a:lnTo>
                  <a:pt x="42" y="728"/>
                </a:lnTo>
                <a:lnTo>
                  <a:pt x="42" y="728"/>
                </a:lnTo>
                <a:lnTo>
                  <a:pt x="35" y="730"/>
                </a:lnTo>
                <a:lnTo>
                  <a:pt x="35" y="730"/>
                </a:lnTo>
                <a:lnTo>
                  <a:pt x="35" y="730"/>
                </a:lnTo>
                <a:lnTo>
                  <a:pt x="35" y="733"/>
                </a:lnTo>
                <a:lnTo>
                  <a:pt x="35" y="733"/>
                </a:lnTo>
                <a:lnTo>
                  <a:pt x="35" y="735"/>
                </a:lnTo>
                <a:lnTo>
                  <a:pt x="35" y="735"/>
                </a:lnTo>
                <a:lnTo>
                  <a:pt x="35" y="735"/>
                </a:lnTo>
                <a:lnTo>
                  <a:pt x="38" y="737"/>
                </a:lnTo>
                <a:lnTo>
                  <a:pt x="38" y="737"/>
                </a:lnTo>
                <a:lnTo>
                  <a:pt x="38" y="737"/>
                </a:lnTo>
                <a:lnTo>
                  <a:pt x="38" y="740"/>
                </a:lnTo>
                <a:lnTo>
                  <a:pt x="38" y="740"/>
                </a:lnTo>
                <a:lnTo>
                  <a:pt x="38" y="740"/>
                </a:lnTo>
                <a:lnTo>
                  <a:pt x="38" y="742"/>
                </a:lnTo>
                <a:lnTo>
                  <a:pt x="38" y="742"/>
                </a:lnTo>
                <a:lnTo>
                  <a:pt x="38" y="742"/>
                </a:lnTo>
                <a:lnTo>
                  <a:pt x="38" y="745"/>
                </a:lnTo>
                <a:lnTo>
                  <a:pt x="40" y="745"/>
                </a:lnTo>
                <a:lnTo>
                  <a:pt x="40" y="745"/>
                </a:lnTo>
                <a:lnTo>
                  <a:pt x="47" y="742"/>
                </a:lnTo>
                <a:lnTo>
                  <a:pt x="47" y="742"/>
                </a:lnTo>
                <a:close/>
                <a:moveTo>
                  <a:pt x="42" y="721"/>
                </a:moveTo>
                <a:lnTo>
                  <a:pt x="40" y="721"/>
                </a:lnTo>
                <a:lnTo>
                  <a:pt x="40" y="718"/>
                </a:lnTo>
                <a:lnTo>
                  <a:pt x="40" y="718"/>
                </a:lnTo>
                <a:lnTo>
                  <a:pt x="40" y="718"/>
                </a:lnTo>
                <a:lnTo>
                  <a:pt x="40" y="716"/>
                </a:lnTo>
                <a:lnTo>
                  <a:pt x="40" y="716"/>
                </a:lnTo>
                <a:lnTo>
                  <a:pt x="40" y="716"/>
                </a:lnTo>
                <a:lnTo>
                  <a:pt x="40" y="714"/>
                </a:lnTo>
                <a:lnTo>
                  <a:pt x="40" y="714"/>
                </a:lnTo>
                <a:lnTo>
                  <a:pt x="40" y="714"/>
                </a:lnTo>
                <a:lnTo>
                  <a:pt x="40" y="711"/>
                </a:lnTo>
                <a:lnTo>
                  <a:pt x="40" y="711"/>
                </a:lnTo>
                <a:lnTo>
                  <a:pt x="40" y="709"/>
                </a:lnTo>
                <a:lnTo>
                  <a:pt x="40" y="709"/>
                </a:lnTo>
                <a:lnTo>
                  <a:pt x="40" y="709"/>
                </a:lnTo>
                <a:lnTo>
                  <a:pt x="40" y="707"/>
                </a:lnTo>
                <a:lnTo>
                  <a:pt x="40" y="707"/>
                </a:lnTo>
                <a:lnTo>
                  <a:pt x="38" y="707"/>
                </a:lnTo>
                <a:lnTo>
                  <a:pt x="38" y="704"/>
                </a:lnTo>
                <a:lnTo>
                  <a:pt x="31" y="707"/>
                </a:lnTo>
                <a:lnTo>
                  <a:pt x="31" y="707"/>
                </a:lnTo>
                <a:lnTo>
                  <a:pt x="31" y="707"/>
                </a:lnTo>
                <a:lnTo>
                  <a:pt x="31" y="709"/>
                </a:lnTo>
                <a:lnTo>
                  <a:pt x="31" y="709"/>
                </a:lnTo>
                <a:lnTo>
                  <a:pt x="31" y="711"/>
                </a:lnTo>
                <a:lnTo>
                  <a:pt x="31" y="711"/>
                </a:lnTo>
                <a:lnTo>
                  <a:pt x="31" y="711"/>
                </a:lnTo>
                <a:lnTo>
                  <a:pt x="31" y="714"/>
                </a:lnTo>
                <a:lnTo>
                  <a:pt x="33" y="714"/>
                </a:lnTo>
                <a:lnTo>
                  <a:pt x="33" y="714"/>
                </a:lnTo>
                <a:lnTo>
                  <a:pt x="33" y="716"/>
                </a:lnTo>
                <a:lnTo>
                  <a:pt x="33" y="716"/>
                </a:lnTo>
                <a:lnTo>
                  <a:pt x="33" y="718"/>
                </a:lnTo>
                <a:lnTo>
                  <a:pt x="33" y="718"/>
                </a:lnTo>
                <a:lnTo>
                  <a:pt x="33" y="718"/>
                </a:lnTo>
                <a:lnTo>
                  <a:pt x="33" y="721"/>
                </a:lnTo>
                <a:lnTo>
                  <a:pt x="33" y="721"/>
                </a:lnTo>
                <a:lnTo>
                  <a:pt x="33" y="721"/>
                </a:lnTo>
                <a:lnTo>
                  <a:pt x="33" y="721"/>
                </a:lnTo>
                <a:lnTo>
                  <a:pt x="42" y="721"/>
                </a:lnTo>
                <a:lnTo>
                  <a:pt x="42" y="721"/>
                </a:lnTo>
                <a:close/>
                <a:moveTo>
                  <a:pt x="38" y="697"/>
                </a:moveTo>
                <a:lnTo>
                  <a:pt x="38" y="697"/>
                </a:lnTo>
                <a:lnTo>
                  <a:pt x="38" y="697"/>
                </a:lnTo>
                <a:lnTo>
                  <a:pt x="38" y="695"/>
                </a:lnTo>
                <a:lnTo>
                  <a:pt x="38" y="695"/>
                </a:lnTo>
                <a:lnTo>
                  <a:pt x="38" y="692"/>
                </a:lnTo>
                <a:lnTo>
                  <a:pt x="38" y="692"/>
                </a:lnTo>
                <a:lnTo>
                  <a:pt x="38" y="692"/>
                </a:lnTo>
                <a:lnTo>
                  <a:pt x="38" y="690"/>
                </a:lnTo>
                <a:lnTo>
                  <a:pt x="38" y="690"/>
                </a:lnTo>
                <a:lnTo>
                  <a:pt x="38" y="690"/>
                </a:lnTo>
                <a:lnTo>
                  <a:pt x="38" y="688"/>
                </a:lnTo>
                <a:lnTo>
                  <a:pt x="38" y="688"/>
                </a:lnTo>
                <a:lnTo>
                  <a:pt x="38" y="685"/>
                </a:lnTo>
                <a:lnTo>
                  <a:pt x="38" y="685"/>
                </a:lnTo>
                <a:lnTo>
                  <a:pt x="38" y="685"/>
                </a:lnTo>
                <a:lnTo>
                  <a:pt x="38" y="683"/>
                </a:lnTo>
                <a:lnTo>
                  <a:pt x="38" y="683"/>
                </a:lnTo>
                <a:lnTo>
                  <a:pt x="38" y="683"/>
                </a:lnTo>
                <a:lnTo>
                  <a:pt x="38" y="680"/>
                </a:lnTo>
                <a:lnTo>
                  <a:pt x="28" y="680"/>
                </a:lnTo>
                <a:lnTo>
                  <a:pt x="28" y="683"/>
                </a:lnTo>
                <a:lnTo>
                  <a:pt x="28" y="683"/>
                </a:lnTo>
                <a:lnTo>
                  <a:pt x="28" y="683"/>
                </a:lnTo>
                <a:lnTo>
                  <a:pt x="28" y="685"/>
                </a:lnTo>
                <a:lnTo>
                  <a:pt x="28" y="685"/>
                </a:lnTo>
                <a:lnTo>
                  <a:pt x="28" y="688"/>
                </a:lnTo>
                <a:lnTo>
                  <a:pt x="28" y="688"/>
                </a:lnTo>
                <a:lnTo>
                  <a:pt x="28" y="688"/>
                </a:lnTo>
                <a:lnTo>
                  <a:pt x="28" y="690"/>
                </a:lnTo>
                <a:lnTo>
                  <a:pt x="28" y="690"/>
                </a:lnTo>
                <a:lnTo>
                  <a:pt x="28" y="692"/>
                </a:lnTo>
                <a:lnTo>
                  <a:pt x="28" y="692"/>
                </a:lnTo>
                <a:lnTo>
                  <a:pt x="31" y="692"/>
                </a:lnTo>
                <a:lnTo>
                  <a:pt x="31" y="695"/>
                </a:lnTo>
                <a:lnTo>
                  <a:pt x="31" y="695"/>
                </a:lnTo>
                <a:lnTo>
                  <a:pt x="31" y="695"/>
                </a:lnTo>
                <a:lnTo>
                  <a:pt x="31" y="697"/>
                </a:lnTo>
                <a:lnTo>
                  <a:pt x="31" y="697"/>
                </a:lnTo>
                <a:lnTo>
                  <a:pt x="31" y="697"/>
                </a:lnTo>
                <a:lnTo>
                  <a:pt x="38" y="697"/>
                </a:lnTo>
                <a:lnTo>
                  <a:pt x="38" y="697"/>
                </a:lnTo>
                <a:close/>
                <a:moveTo>
                  <a:pt x="38" y="673"/>
                </a:moveTo>
                <a:lnTo>
                  <a:pt x="38" y="673"/>
                </a:lnTo>
                <a:lnTo>
                  <a:pt x="38" y="671"/>
                </a:lnTo>
                <a:lnTo>
                  <a:pt x="38" y="671"/>
                </a:lnTo>
                <a:lnTo>
                  <a:pt x="38" y="671"/>
                </a:lnTo>
                <a:lnTo>
                  <a:pt x="38" y="669"/>
                </a:lnTo>
                <a:lnTo>
                  <a:pt x="38" y="669"/>
                </a:lnTo>
                <a:lnTo>
                  <a:pt x="38" y="669"/>
                </a:lnTo>
                <a:lnTo>
                  <a:pt x="38" y="666"/>
                </a:lnTo>
                <a:lnTo>
                  <a:pt x="38" y="666"/>
                </a:lnTo>
                <a:lnTo>
                  <a:pt x="38" y="664"/>
                </a:lnTo>
                <a:lnTo>
                  <a:pt x="38" y="664"/>
                </a:lnTo>
                <a:lnTo>
                  <a:pt x="38" y="664"/>
                </a:lnTo>
                <a:lnTo>
                  <a:pt x="38" y="661"/>
                </a:lnTo>
                <a:lnTo>
                  <a:pt x="38" y="661"/>
                </a:lnTo>
                <a:lnTo>
                  <a:pt x="38" y="661"/>
                </a:lnTo>
                <a:lnTo>
                  <a:pt x="38" y="659"/>
                </a:lnTo>
                <a:lnTo>
                  <a:pt x="38" y="659"/>
                </a:lnTo>
                <a:lnTo>
                  <a:pt x="38" y="659"/>
                </a:lnTo>
                <a:lnTo>
                  <a:pt x="31" y="657"/>
                </a:lnTo>
                <a:lnTo>
                  <a:pt x="31" y="657"/>
                </a:lnTo>
                <a:lnTo>
                  <a:pt x="31" y="659"/>
                </a:lnTo>
                <a:lnTo>
                  <a:pt x="31" y="659"/>
                </a:lnTo>
                <a:lnTo>
                  <a:pt x="31" y="661"/>
                </a:lnTo>
                <a:lnTo>
                  <a:pt x="31" y="661"/>
                </a:lnTo>
                <a:lnTo>
                  <a:pt x="31" y="661"/>
                </a:lnTo>
                <a:lnTo>
                  <a:pt x="31" y="664"/>
                </a:lnTo>
                <a:lnTo>
                  <a:pt x="31" y="664"/>
                </a:lnTo>
                <a:lnTo>
                  <a:pt x="28" y="666"/>
                </a:lnTo>
                <a:lnTo>
                  <a:pt x="28" y="666"/>
                </a:lnTo>
                <a:lnTo>
                  <a:pt x="28" y="666"/>
                </a:lnTo>
                <a:lnTo>
                  <a:pt x="28" y="669"/>
                </a:lnTo>
                <a:lnTo>
                  <a:pt x="28" y="669"/>
                </a:lnTo>
                <a:lnTo>
                  <a:pt x="28" y="671"/>
                </a:lnTo>
                <a:lnTo>
                  <a:pt x="28" y="671"/>
                </a:lnTo>
                <a:lnTo>
                  <a:pt x="28" y="671"/>
                </a:lnTo>
                <a:lnTo>
                  <a:pt x="28" y="673"/>
                </a:lnTo>
                <a:lnTo>
                  <a:pt x="28" y="673"/>
                </a:lnTo>
                <a:lnTo>
                  <a:pt x="38" y="673"/>
                </a:lnTo>
                <a:lnTo>
                  <a:pt x="38" y="673"/>
                </a:lnTo>
                <a:close/>
                <a:moveTo>
                  <a:pt x="40" y="650"/>
                </a:moveTo>
                <a:lnTo>
                  <a:pt x="40" y="650"/>
                </a:lnTo>
                <a:lnTo>
                  <a:pt x="40" y="650"/>
                </a:lnTo>
                <a:lnTo>
                  <a:pt x="40" y="647"/>
                </a:lnTo>
                <a:lnTo>
                  <a:pt x="40" y="647"/>
                </a:lnTo>
                <a:lnTo>
                  <a:pt x="40" y="647"/>
                </a:lnTo>
                <a:lnTo>
                  <a:pt x="40" y="645"/>
                </a:lnTo>
                <a:lnTo>
                  <a:pt x="40" y="645"/>
                </a:lnTo>
                <a:lnTo>
                  <a:pt x="40" y="643"/>
                </a:lnTo>
                <a:lnTo>
                  <a:pt x="40" y="643"/>
                </a:lnTo>
                <a:lnTo>
                  <a:pt x="40" y="643"/>
                </a:lnTo>
                <a:lnTo>
                  <a:pt x="40" y="640"/>
                </a:lnTo>
                <a:lnTo>
                  <a:pt x="40" y="640"/>
                </a:lnTo>
                <a:lnTo>
                  <a:pt x="42" y="638"/>
                </a:lnTo>
                <a:lnTo>
                  <a:pt x="42" y="638"/>
                </a:lnTo>
                <a:lnTo>
                  <a:pt x="42" y="638"/>
                </a:lnTo>
                <a:lnTo>
                  <a:pt x="42" y="635"/>
                </a:lnTo>
                <a:lnTo>
                  <a:pt x="42" y="635"/>
                </a:lnTo>
                <a:lnTo>
                  <a:pt x="42" y="635"/>
                </a:lnTo>
                <a:lnTo>
                  <a:pt x="35" y="633"/>
                </a:lnTo>
                <a:lnTo>
                  <a:pt x="35" y="633"/>
                </a:lnTo>
                <a:lnTo>
                  <a:pt x="35" y="635"/>
                </a:lnTo>
                <a:lnTo>
                  <a:pt x="33" y="635"/>
                </a:lnTo>
                <a:lnTo>
                  <a:pt x="33" y="635"/>
                </a:lnTo>
                <a:lnTo>
                  <a:pt x="33" y="638"/>
                </a:lnTo>
                <a:lnTo>
                  <a:pt x="33" y="638"/>
                </a:lnTo>
                <a:lnTo>
                  <a:pt x="33" y="640"/>
                </a:lnTo>
                <a:lnTo>
                  <a:pt x="33" y="640"/>
                </a:lnTo>
                <a:lnTo>
                  <a:pt x="33" y="640"/>
                </a:lnTo>
                <a:lnTo>
                  <a:pt x="33" y="643"/>
                </a:lnTo>
                <a:lnTo>
                  <a:pt x="33" y="643"/>
                </a:lnTo>
                <a:lnTo>
                  <a:pt x="33" y="645"/>
                </a:lnTo>
                <a:lnTo>
                  <a:pt x="33" y="645"/>
                </a:lnTo>
                <a:lnTo>
                  <a:pt x="33" y="645"/>
                </a:lnTo>
                <a:lnTo>
                  <a:pt x="31" y="647"/>
                </a:lnTo>
                <a:lnTo>
                  <a:pt x="31" y="647"/>
                </a:lnTo>
                <a:lnTo>
                  <a:pt x="31" y="647"/>
                </a:lnTo>
                <a:lnTo>
                  <a:pt x="31" y="650"/>
                </a:lnTo>
                <a:lnTo>
                  <a:pt x="40" y="650"/>
                </a:lnTo>
                <a:lnTo>
                  <a:pt x="40" y="650"/>
                </a:lnTo>
                <a:close/>
                <a:moveTo>
                  <a:pt x="45" y="628"/>
                </a:moveTo>
                <a:lnTo>
                  <a:pt x="45" y="628"/>
                </a:lnTo>
                <a:lnTo>
                  <a:pt x="45" y="626"/>
                </a:lnTo>
                <a:lnTo>
                  <a:pt x="45" y="626"/>
                </a:lnTo>
                <a:lnTo>
                  <a:pt x="45" y="624"/>
                </a:lnTo>
                <a:lnTo>
                  <a:pt x="45" y="624"/>
                </a:lnTo>
                <a:lnTo>
                  <a:pt x="47" y="624"/>
                </a:lnTo>
                <a:lnTo>
                  <a:pt x="47" y="621"/>
                </a:lnTo>
                <a:lnTo>
                  <a:pt x="47" y="621"/>
                </a:lnTo>
                <a:lnTo>
                  <a:pt x="47" y="621"/>
                </a:lnTo>
                <a:lnTo>
                  <a:pt x="47" y="619"/>
                </a:lnTo>
                <a:lnTo>
                  <a:pt x="47" y="619"/>
                </a:lnTo>
                <a:lnTo>
                  <a:pt x="47" y="616"/>
                </a:lnTo>
                <a:lnTo>
                  <a:pt x="47" y="616"/>
                </a:lnTo>
                <a:lnTo>
                  <a:pt x="50" y="616"/>
                </a:lnTo>
                <a:lnTo>
                  <a:pt x="50" y="614"/>
                </a:lnTo>
                <a:lnTo>
                  <a:pt x="50" y="614"/>
                </a:lnTo>
                <a:lnTo>
                  <a:pt x="50" y="614"/>
                </a:lnTo>
                <a:lnTo>
                  <a:pt x="42" y="609"/>
                </a:lnTo>
                <a:lnTo>
                  <a:pt x="42" y="612"/>
                </a:lnTo>
                <a:lnTo>
                  <a:pt x="42" y="612"/>
                </a:lnTo>
                <a:lnTo>
                  <a:pt x="40" y="612"/>
                </a:lnTo>
                <a:lnTo>
                  <a:pt x="40" y="614"/>
                </a:lnTo>
                <a:lnTo>
                  <a:pt x="40" y="614"/>
                </a:lnTo>
                <a:lnTo>
                  <a:pt x="40" y="616"/>
                </a:lnTo>
                <a:lnTo>
                  <a:pt x="40" y="616"/>
                </a:lnTo>
                <a:lnTo>
                  <a:pt x="40" y="616"/>
                </a:lnTo>
                <a:lnTo>
                  <a:pt x="40" y="619"/>
                </a:lnTo>
                <a:lnTo>
                  <a:pt x="38" y="619"/>
                </a:lnTo>
                <a:lnTo>
                  <a:pt x="38" y="621"/>
                </a:lnTo>
                <a:lnTo>
                  <a:pt x="38" y="621"/>
                </a:lnTo>
                <a:lnTo>
                  <a:pt x="38" y="621"/>
                </a:lnTo>
                <a:lnTo>
                  <a:pt x="38" y="624"/>
                </a:lnTo>
                <a:lnTo>
                  <a:pt x="38" y="624"/>
                </a:lnTo>
                <a:lnTo>
                  <a:pt x="38" y="626"/>
                </a:lnTo>
                <a:lnTo>
                  <a:pt x="38" y="626"/>
                </a:lnTo>
                <a:lnTo>
                  <a:pt x="45" y="628"/>
                </a:lnTo>
                <a:lnTo>
                  <a:pt x="45" y="628"/>
                </a:lnTo>
                <a:close/>
                <a:moveTo>
                  <a:pt x="52" y="607"/>
                </a:moveTo>
                <a:lnTo>
                  <a:pt x="52" y="605"/>
                </a:lnTo>
                <a:lnTo>
                  <a:pt x="54" y="605"/>
                </a:lnTo>
                <a:lnTo>
                  <a:pt x="54" y="605"/>
                </a:lnTo>
                <a:lnTo>
                  <a:pt x="54" y="602"/>
                </a:lnTo>
                <a:lnTo>
                  <a:pt x="54" y="602"/>
                </a:lnTo>
                <a:lnTo>
                  <a:pt x="54" y="602"/>
                </a:lnTo>
                <a:lnTo>
                  <a:pt x="54" y="602"/>
                </a:lnTo>
                <a:lnTo>
                  <a:pt x="57" y="600"/>
                </a:lnTo>
                <a:lnTo>
                  <a:pt x="57" y="600"/>
                </a:lnTo>
                <a:lnTo>
                  <a:pt x="57" y="600"/>
                </a:lnTo>
                <a:lnTo>
                  <a:pt x="57" y="597"/>
                </a:lnTo>
                <a:lnTo>
                  <a:pt x="57" y="597"/>
                </a:lnTo>
                <a:lnTo>
                  <a:pt x="57" y="597"/>
                </a:lnTo>
                <a:lnTo>
                  <a:pt x="59" y="595"/>
                </a:lnTo>
                <a:lnTo>
                  <a:pt x="59" y="595"/>
                </a:lnTo>
                <a:lnTo>
                  <a:pt x="59" y="595"/>
                </a:lnTo>
                <a:lnTo>
                  <a:pt x="59" y="593"/>
                </a:lnTo>
                <a:lnTo>
                  <a:pt x="59" y="593"/>
                </a:lnTo>
                <a:lnTo>
                  <a:pt x="59" y="593"/>
                </a:lnTo>
                <a:lnTo>
                  <a:pt x="59" y="593"/>
                </a:lnTo>
                <a:lnTo>
                  <a:pt x="54" y="588"/>
                </a:lnTo>
                <a:lnTo>
                  <a:pt x="52" y="588"/>
                </a:lnTo>
                <a:lnTo>
                  <a:pt x="52" y="588"/>
                </a:lnTo>
                <a:lnTo>
                  <a:pt x="52" y="590"/>
                </a:lnTo>
                <a:lnTo>
                  <a:pt x="52" y="590"/>
                </a:lnTo>
                <a:lnTo>
                  <a:pt x="52" y="590"/>
                </a:lnTo>
                <a:lnTo>
                  <a:pt x="52" y="593"/>
                </a:lnTo>
                <a:lnTo>
                  <a:pt x="50" y="593"/>
                </a:lnTo>
                <a:lnTo>
                  <a:pt x="50" y="593"/>
                </a:lnTo>
                <a:lnTo>
                  <a:pt x="50" y="595"/>
                </a:lnTo>
                <a:lnTo>
                  <a:pt x="50" y="595"/>
                </a:lnTo>
                <a:lnTo>
                  <a:pt x="50" y="595"/>
                </a:lnTo>
                <a:lnTo>
                  <a:pt x="50" y="597"/>
                </a:lnTo>
                <a:lnTo>
                  <a:pt x="47" y="597"/>
                </a:lnTo>
                <a:lnTo>
                  <a:pt x="47" y="597"/>
                </a:lnTo>
                <a:lnTo>
                  <a:pt x="47" y="600"/>
                </a:lnTo>
                <a:lnTo>
                  <a:pt x="47" y="600"/>
                </a:lnTo>
                <a:lnTo>
                  <a:pt x="47" y="600"/>
                </a:lnTo>
                <a:lnTo>
                  <a:pt x="47" y="602"/>
                </a:lnTo>
                <a:lnTo>
                  <a:pt x="45" y="602"/>
                </a:lnTo>
                <a:lnTo>
                  <a:pt x="45" y="602"/>
                </a:lnTo>
                <a:lnTo>
                  <a:pt x="52" y="607"/>
                </a:lnTo>
                <a:lnTo>
                  <a:pt x="52" y="607"/>
                </a:lnTo>
                <a:close/>
                <a:moveTo>
                  <a:pt x="64" y="586"/>
                </a:moveTo>
                <a:lnTo>
                  <a:pt x="64" y="586"/>
                </a:lnTo>
                <a:lnTo>
                  <a:pt x="64" y="586"/>
                </a:lnTo>
                <a:lnTo>
                  <a:pt x="66" y="583"/>
                </a:lnTo>
                <a:lnTo>
                  <a:pt x="66" y="583"/>
                </a:lnTo>
                <a:lnTo>
                  <a:pt x="66" y="583"/>
                </a:lnTo>
                <a:lnTo>
                  <a:pt x="66" y="581"/>
                </a:lnTo>
                <a:lnTo>
                  <a:pt x="66" y="581"/>
                </a:lnTo>
                <a:lnTo>
                  <a:pt x="69" y="581"/>
                </a:lnTo>
                <a:lnTo>
                  <a:pt x="69" y="581"/>
                </a:lnTo>
                <a:lnTo>
                  <a:pt x="69" y="578"/>
                </a:lnTo>
                <a:lnTo>
                  <a:pt x="69" y="578"/>
                </a:lnTo>
                <a:lnTo>
                  <a:pt x="69" y="578"/>
                </a:lnTo>
                <a:lnTo>
                  <a:pt x="71" y="578"/>
                </a:lnTo>
                <a:lnTo>
                  <a:pt x="71" y="576"/>
                </a:lnTo>
                <a:lnTo>
                  <a:pt x="71" y="576"/>
                </a:lnTo>
                <a:lnTo>
                  <a:pt x="71" y="576"/>
                </a:lnTo>
                <a:lnTo>
                  <a:pt x="71" y="574"/>
                </a:lnTo>
                <a:lnTo>
                  <a:pt x="73" y="574"/>
                </a:lnTo>
                <a:lnTo>
                  <a:pt x="73" y="574"/>
                </a:lnTo>
                <a:lnTo>
                  <a:pt x="73" y="574"/>
                </a:lnTo>
                <a:lnTo>
                  <a:pt x="73" y="574"/>
                </a:lnTo>
                <a:lnTo>
                  <a:pt x="66" y="569"/>
                </a:lnTo>
                <a:lnTo>
                  <a:pt x="66" y="569"/>
                </a:lnTo>
                <a:lnTo>
                  <a:pt x="66" y="569"/>
                </a:lnTo>
                <a:lnTo>
                  <a:pt x="66" y="569"/>
                </a:lnTo>
                <a:lnTo>
                  <a:pt x="66" y="569"/>
                </a:lnTo>
                <a:lnTo>
                  <a:pt x="64" y="571"/>
                </a:lnTo>
                <a:lnTo>
                  <a:pt x="64" y="571"/>
                </a:lnTo>
                <a:lnTo>
                  <a:pt x="64" y="571"/>
                </a:lnTo>
                <a:lnTo>
                  <a:pt x="64" y="574"/>
                </a:lnTo>
                <a:lnTo>
                  <a:pt x="64" y="574"/>
                </a:lnTo>
                <a:lnTo>
                  <a:pt x="61" y="574"/>
                </a:lnTo>
                <a:lnTo>
                  <a:pt x="61" y="574"/>
                </a:lnTo>
                <a:lnTo>
                  <a:pt x="61" y="576"/>
                </a:lnTo>
                <a:lnTo>
                  <a:pt x="61" y="576"/>
                </a:lnTo>
                <a:lnTo>
                  <a:pt x="61" y="576"/>
                </a:lnTo>
                <a:lnTo>
                  <a:pt x="59" y="578"/>
                </a:lnTo>
                <a:lnTo>
                  <a:pt x="59" y="578"/>
                </a:lnTo>
                <a:lnTo>
                  <a:pt x="59" y="578"/>
                </a:lnTo>
                <a:lnTo>
                  <a:pt x="59" y="578"/>
                </a:lnTo>
                <a:lnTo>
                  <a:pt x="59" y="581"/>
                </a:lnTo>
                <a:lnTo>
                  <a:pt x="57" y="581"/>
                </a:lnTo>
                <a:lnTo>
                  <a:pt x="57" y="581"/>
                </a:lnTo>
                <a:lnTo>
                  <a:pt x="64" y="586"/>
                </a:lnTo>
                <a:lnTo>
                  <a:pt x="64" y="586"/>
                </a:lnTo>
                <a:close/>
                <a:moveTo>
                  <a:pt x="78" y="567"/>
                </a:moveTo>
                <a:lnTo>
                  <a:pt x="78" y="567"/>
                </a:lnTo>
                <a:lnTo>
                  <a:pt x="78" y="567"/>
                </a:lnTo>
                <a:lnTo>
                  <a:pt x="80" y="564"/>
                </a:lnTo>
                <a:lnTo>
                  <a:pt x="80" y="564"/>
                </a:lnTo>
                <a:lnTo>
                  <a:pt x="80" y="564"/>
                </a:lnTo>
                <a:lnTo>
                  <a:pt x="80" y="564"/>
                </a:lnTo>
                <a:lnTo>
                  <a:pt x="83" y="562"/>
                </a:lnTo>
                <a:lnTo>
                  <a:pt x="83" y="562"/>
                </a:lnTo>
                <a:lnTo>
                  <a:pt x="83" y="562"/>
                </a:lnTo>
                <a:lnTo>
                  <a:pt x="83" y="562"/>
                </a:lnTo>
                <a:lnTo>
                  <a:pt x="83" y="559"/>
                </a:lnTo>
                <a:lnTo>
                  <a:pt x="85" y="559"/>
                </a:lnTo>
                <a:lnTo>
                  <a:pt x="85" y="559"/>
                </a:lnTo>
                <a:lnTo>
                  <a:pt x="85" y="559"/>
                </a:lnTo>
                <a:lnTo>
                  <a:pt x="85" y="557"/>
                </a:lnTo>
                <a:lnTo>
                  <a:pt x="87" y="557"/>
                </a:lnTo>
                <a:lnTo>
                  <a:pt x="87" y="557"/>
                </a:lnTo>
                <a:lnTo>
                  <a:pt x="87" y="557"/>
                </a:lnTo>
                <a:lnTo>
                  <a:pt x="87" y="555"/>
                </a:lnTo>
                <a:lnTo>
                  <a:pt x="90" y="555"/>
                </a:lnTo>
                <a:lnTo>
                  <a:pt x="90" y="555"/>
                </a:lnTo>
                <a:lnTo>
                  <a:pt x="83" y="550"/>
                </a:lnTo>
                <a:lnTo>
                  <a:pt x="83" y="550"/>
                </a:lnTo>
                <a:lnTo>
                  <a:pt x="83" y="550"/>
                </a:lnTo>
                <a:lnTo>
                  <a:pt x="83" y="550"/>
                </a:lnTo>
                <a:lnTo>
                  <a:pt x="80" y="552"/>
                </a:lnTo>
                <a:lnTo>
                  <a:pt x="80" y="552"/>
                </a:lnTo>
                <a:lnTo>
                  <a:pt x="80" y="552"/>
                </a:lnTo>
                <a:lnTo>
                  <a:pt x="80" y="552"/>
                </a:lnTo>
                <a:lnTo>
                  <a:pt x="78" y="555"/>
                </a:lnTo>
                <a:lnTo>
                  <a:pt x="78" y="555"/>
                </a:lnTo>
                <a:lnTo>
                  <a:pt x="78" y="555"/>
                </a:lnTo>
                <a:lnTo>
                  <a:pt x="78" y="555"/>
                </a:lnTo>
                <a:lnTo>
                  <a:pt x="76" y="557"/>
                </a:lnTo>
                <a:lnTo>
                  <a:pt x="76" y="557"/>
                </a:lnTo>
                <a:lnTo>
                  <a:pt x="76" y="557"/>
                </a:lnTo>
                <a:lnTo>
                  <a:pt x="76" y="557"/>
                </a:lnTo>
                <a:lnTo>
                  <a:pt x="76" y="559"/>
                </a:lnTo>
                <a:lnTo>
                  <a:pt x="73" y="559"/>
                </a:lnTo>
                <a:lnTo>
                  <a:pt x="73" y="559"/>
                </a:lnTo>
                <a:lnTo>
                  <a:pt x="73" y="559"/>
                </a:lnTo>
                <a:lnTo>
                  <a:pt x="73" y="562"/>
                </a:lnTo>
                <a:lnTo>
                  <a:pt x="73" y="562"/>
                </a:lnTo>
                <a:lnTo>
                  <a:pt x="78" y="567"/>
                </a:lnTo>
                <a:lnTo>
                  <a:pt x="78" y="567"/>
                </a:lnTo>
                <a:close/>
                <a:moveTo>
                  <a:pt x="95" y="550"/>
                </a:moveTo>
                <a:lnTo>
                  <a:pt x="95" y="550"/>
                </a:lnTo>
                <a:lnTo>
                  <a:pt x="95" y="548"/>
                </a:lnTo>
                <a:lnTo>
                  <a:pt x="97" y="548"/>
                </a:lnTo>
                <a:lnTo>
                  <a:pt x="97" y="548"/>
                </a:lnTo>
                <a:lnTo>
                  <a:pt x="97" y="548"/>
                </a:lnTo>
                <a:lnTo>
                  <a:pt x="97" y="545"/>
                </a:lnTo>
                <a:lnTo>
                  <a:pt x="99" y="545"/>
                </a:lnTo>
                <a:lnTo>
                  <a:pt x="99" y="545"/>
                </a:lnTo>
                <a:lnTo>
                  <a:pt x="99" y="545"/>
                </a:lnTo>
                <a:lnTo>
                  <a:pt x="99" y="545"/>
                </a:lnTo>
                <a:lnTo>
                  <a:pt x="102" y="543"/>
                </a:lnTo>
                <a:lnTo>
                  <a:pt x="102" y="543"/>
                </a:lnTo>
                <a:lnTo>
                  <a:pt x="102" y="543"/>
                </a:lnTo>
                <a:lnTo>
                  <a:pt x="102" y="543"/>
                </a:lnTo>
                <a:lnTo>
                  <a:pt x="104" y="543"/>
                </a:lnTo>
                <a:lnTo>
                  <a:pt x="104" y="540"/>
                </a:lnTo>
                <a:lnTo>
                  <a:pt x="104" y="540"/>
                </a:lnTo>
                <a:lnTo>
                  <a:pt x="104" y="540"/>
                </a:lnTo>
                <a:lnTo>
                  <a:pt x="106" y="540"/>
                </a:lnTo>
                <a:lnTo>
                  <a:pt x="106" y="538"/>
                </a:lnTo>
                <a:lnTo>
                  <a:pt x="102" y="533"/>
                </a:lnTo>
                <a:lnTo>
                  <a:pt x="102" y="533"/>
                </a:lnTo>
                <a:lnTo>
                  <a:pt x="99" y="533"/>
                </a:lnTo>
                <a:lnTo>
                  <a:pt x="99" y="536"/>
                </a:lnTo>
                <a:lnTo>
                  <a:pt x="99" y="536"/>
                </a:lnTo>
                <a:lnTo>
                  <a:pt x="97" y="536"/>
                </a:lnTo>
                <a:lnTo>
                  <a:pt x="97" y="536"/>
                </a:lnTo>
                <a:lnTo>
                  <a:pt x="97" y="536"/>
                </a:lnTo>
                <a:lnTo>
                  <a:pt x="97" y="538"/>
                </a:lnTo>
                <a:lnTo>
                  <a:pt x="95" y="538"/>
                </a:lnTo>
                <a:lnTo>
                  <a:pt x="95" y="538"/>
                </a:lnTo>
                <a:lnTo>
                  <a:pt x="95" y="538"/>
                </a:lnTo>
                <a:lnTo>
                  <a:pt x="95" y="540"/>
                </a:lnTo>
                <a:lnTo>
                  <a:pt x="92" y="540"/>
                </a:lnTo>
                <a:lnTo>
                  <a:pt x="92" y="540"/>
                </a:lnTo>
                <a:lnTo>
                  <a:pt x="92" y="540"/>
                </a:lnTo>
                <a:lnTo>
                  <a:pt x="92" y="540"/>
                </a:lnTo>
                <a:lnTo>
                  <a:pt x="90" y="543"/>
                </a:lnTo>
                <a:lnTo>
                  <a:pt x="90" y="543"/>
                </a:lnTo>
                <a:lnTo>
                  <a:pt x="90" y="543"/>
                </a:lnTo>
                <a:lnTo>
                  <a:pt x="90" y="543"/>
                </a:lnTo>
                <a:lnTo>
                  <a:pt x="95" y="550"/>
                </a:lnTo>
                <a:lnTo>
                  <a:pt x="95" y="550"/>
                </a:lnTo>
                <a:close/>
                <a:moveTo>
                  <a:pt x="113" y="533"/>
                </a:moveTo>
                <a:lnTo>
                  <a:pt x="113" y="533"/>
                </a:lnTo>
                <a:lnTo>
                  <a:pt x="113" y="533"/>
                </a:lnTo>
                <a:lnTo>
                  <a:pt x="113" y="533"/>
                </a:lnTo>
                <a:lnTo>
                  <a:pt x="113" y="533"/>
                </a:lnTo>
                <a:lnTo>
                  <a:pt x="116" y="531"/>
                </a:lnTo>
                <a:lnTo>
                  <a:pt x="116" y="531"/>
                </a:lnTo>
                <a:lnTo>
                  <a:pt x="116" y="531"/>
                </a:lnTo>
                <a:lnTo>
                  <a:pt x="118" y="531"/>
                </a:lnTo>
                <a:lnTo>
                  <a:pt x="118" y="531"/>
                </a:lnTo>
                <a:lnTo>
                  <a:pt x="118" y="529"/>
                </a:lnTo>
                <a:lnTo>
                  <a:pt x="118" y="529"/>
                </a:lnTo>
                <a:lnTo>
                  <a:pt x="121" y="529"/>
                </a:lnTo>
                <a:lnTo>
                  <a:pt x="121" y="529"/>
                </a:lnTo>
                <a:lnTo>
                  <a:pt x="121" y="529"/>
                </a:lnTo>
                <a:lnTo>
                  <a:pt x="123" y="526"/>
                </a:lnTo>
                <a:lnTo>
                  <a:pt x="123" y="526"/>
                </a:lnTo>
                <a:lnTo>
                  <a:pt x="123" y="526"/>
                </a:lnTo>
                <a:lnTo>
                  <a:pt x="123" y="526"/>
                </a:lnTo>
                <a:lnTo>
                  <a:pt x="125" y="526"/>
                </a:lnTo>
                <a:lnTo>
                  <a:pt x="125" y="524"/>
                </a:lnTo>
                <a:lnTo>
                  <a:pt x="125" y="524"/>
                </a:lnTo>
                <a:lnTo>
                  <a:pt x="121" y="519"/>
                </a:lnTo>
                <a:lnTo>
                  <a:pt x="121" y="519"/>
                </a:lnTo>
                <a:lnTo>
                  <a:pt x="121" y="519"/>
                </a:lnTo>
                <a:lnTo>
                  <a:pt x="118" y="519"/>
                </a:lnTo>
                <a:lnTo>
                  <a:pt x="118" y="519"/>
                </a:lnTo>
                <a:lnTo>
                  <a:pt x="118" y="519"/>
                </a:lnTo>
                <a:lnTo>
                  <a:pt x="118" y="522"/>
                </a:lnTo>
                <a:lnTo>
                  <a:pt x="116" y="522"/>
                </a:lnTo>
                <a:lnTo>
                  <a:pt x="116" y="522"/>
                </a:lnTo>
                <a:lnTo>
                  <a:pt x="116" y="522"/>
                </a:lnTo>
                <a:lnTo>
                  <a:pt x="113" y="524"/>
                </a:lnTo>
                <a:lnTo>
                  <a:pt x="113" y="524"/>
                </a:lnTo>
                <a:lnTo>
                  <a:pt x="113" y="524"/>
                </a:lnTo>
                <a:lnTo>
                  <a:pt x="113" y="524"/>
                </a:lnTo>
                <a:lnTo>
                  <a:pt x="111" y="524"/>
                </a:lnTo>
                <a:lnTo>
                  <a:pt x="111" y="526"/>
                </a:lnTo>
                <a:lnTo>
                  <a:pt x="111" y="526"/>
                </a:lnTo>
                <a:lnTo>
                  <a:pt x="109" y="526"/>
                </a:lnTo>
                <a:lnTo>
                  <a:pt x="109" y="526"/>
                </a:lnTo>
                <a:lnTo>
                  <a:pt x="109" y="526"/>
                </a:lnTo>
                <a:lnTo>
                  <a:pt x="109" y="529"/>
                </a:lnTo>
                <a:lnTo>
                  <a:pt x="109" y="529"/>
                </a:lnTo>
                <a:lnTo>
                  <a:pt x="113" y="533"/>
                </a:lnTo>
                <a:lnTo>
                  <a:pt x="113" y="533"/>
                </a:lnTo>
                <a:close/>
                <a:moveTo>
                  <a:pt x="132" y="519"/>
                </a:moveTo>
                <a:lnTo>
                  <a:pt x="132" y="519"/>
                </a:lnTo>
                <a:lnTo>
                  <a:pt x="132" y="519"/>
                </a:lnTo>
                <a:lnTo>
                  <a:pt x="132" y="519"/>
                </a:lnTo>
                <a:lnTo>
                  <a:pt x="135" y="519"/>
                </a:lnTo>
                <a:lnTo>
                  <a:pt x="135" y="519"/>
                </a:lnTo>
                <a:lnTo>
                  <a:pt x="135" y="517"/>
                </a:lnTo>
                <a:lnTo>
                  <a:pt x="137" y="517"/>
                </a:lnTo>
                <a:lnTo>
                  <a:pt x="137" y="517"/>
                </a:lnTo>
                <a:lnTo>
                  <a:pt x="137" y="517"/>
                </a:lnTo>
                <a:lnTo>
                  <a:pt x="139" y="517"/>
                </a:lnTo>
                <a:lnTo>
                  <a:pt x="139" y="514"/>
                </a:lnTo>
                <a:lnTo>
                  <a:pt x="139" y="514"/>
                </a:lnTo>
                <a:lnTo>
                  <a:pt x="142" y="514"/>
                </a:lnTo>
                <a:lnTo>
                  <a:pt x="142" y="514"/>
                </a:lnTo>
                <a:lnTo>
                  <a:pt x="142" y="514"/>
                </a:lnTo>
                <a:lnTo>
                  <a:pt x="142" y="512"/>
                </a:lnTo>
                <a:lnTo>
                  <a:pt x="144" y="512"/>
                </a:lnTo>
                <a:lnTo>
                  <a:pt x="144" y="512"/>
                </a:lnTo>
                <a:lnTo>
                  <a:pt x="144" y="512"/>
                </a:lnTo>
                <a:lnTo>
                  <a:pt x="144" y="512"/>
                </a:lnTo>
                <a:lnTo>
                  <a:pt x="142" y="505"/>
                </a:lnTo>
                <a:lnTo>
                  <a:pt x="142" y="505"/>
                </a:lnTo>
                <a:lnTo>
                  <a:pt x="139" y="505"/>
                </a:lnTo>
                <a:lnTo>
                  <a:pt x="139" y="505"/>
                </a:lnTo>
                <a:lnTo>
                  <a:pt x="139" y="507"/>
                </a:lnTo>
                <a:lnTo>
                  <a:pt x="137" y="507"/>
                </a:lnTo>
                <a:lnTo>
                  <a:pt x="137" y="507"/>
                </a:lnTo>
                <a:lnTo>
                  <a:pt x="137" y="507"/>
                </a:lnTo>
                <a:lnTo>
                  <a:pt x="135" y="507"/>
                </a:lnTo>
                <a:lnTo>
                  <a:pt x="135" y="510"/>
                </a:lnTo>
                <a:lnTo>
                  <a:pt x="135" y="510"/>
                </a:lnTo>
                <a:lnTo>
                  <a:pt x="132" y="510"/>
                </a:lnTo>
                <a:lnTo>
                  <a:pt x="132" y="510"/>
                </a:lnTo>
                <a:lnTo>
                  <a:pt x="132" y="510"/>
                </a:lnTo>
                <a:lnTo>
                  <a:pt x="130" y="512"/>
                </a:lnTo>
                <a:lnTo>
                  <a:pt x="130" y="512"/>
                </a:lnTo>
                <a:lnTo>
                  <a:pt x="130" y="512"/>
                </a:lnTo>
                <a:lnTo>
                  <a:pt x="130" y="512"/>
                </a:lnTo>
                <a:lnTo>
                  <a:pt x="128" y="512"/>
                </a:lnTo>
                <a:lnTo>
                  <a:pt x="128" y="514"/>
                </a:lnTo>
                <a:lnTo>
                  <a:pt x="128" y="514"/>
                </a:lnTo>
                <a:lnTo>
                  <a:pt x="132" y="519"/>
                </a:lnTo>
                <a:lnTo>
                  <a:pt x="132" y="519"/>
                </a:lnTo>
                <a:close/>
                <a:moveTo>
                  <a:pt x="151" y="507"/>
                </a:moveTo>
                <a:lnTo>
                  <a:pt x="151" y="507"/>
                </a:lnTo>
                <a:lnTo>
                  <a:pt x="154" y="507"/>
                </a:lnTo>
                <a:lnTo>
                  <a:pt x="154" y="505"/>
                </a:lnTo>
                <a:lnTo>
                  <a:pt x="154" y="505"/>
                </a:lnTo>
                <a:lnTo>
                  <a:pt x="156" y="505"/>
                </a:lnTo>
                <a:lnTo>
                  <a:pt x="156" y="505"/>
                </a:lnTo>
                <a:lnTo>
                  <a:pt x="156" y="505"/>
                </a:lnTo>
                <a:lnTo>
                  <a:pt x="158" y="503"/>
                </a:lnTo>
                <a:lnTo>
                  <a:pt x="158" y="503"/>
                </a:lnTo>
                <a:lnTo>
                  <a:pt x="158" y="503"/>
                </a:lnTo>
                <a:lnTo>
                  <a:pt x="161" y="503"/>
                </a:lnTo>
                <a:lnTo>
                  <a:pt x="161" y="503"/>
                </a:lnTo>
                <a:lnTo>
                  <a:pt x="161" y="500"/>
                </a:lnTo>
                <a:lnTo>
                  <a:pt x="163" y="500"/>
                </a:lnTo>
                <a:lnTo>
                  <a:pt x="163" y="500"/>
                </a:lnTo>
                <a:lnTo>
                  <a:pt x="163" y="500"/>
                </a:lnTo>
                <a:lnTo>
                  <a:pt x="165" y="500"/>
                </a:lnTo>
                <a:lnTo>
                  <a:pt x="165" y="498"/>
                </a:lnTo>
                <a:lnTo>
                  <a:pt x="165" y="498"/>
                </a:lnTo>
                <a:lnTo>
                  <a:pt x="161" y="493"/>
                </a:lnTo>
                <a:lnTo>
                  <a:pt x="161" y="493"/>
                </a:lnTo>
                <a:lnTo>
                  <a:pt x="161" y="493"/>
                </a:lnTo>
                <a:lnTo>
                  <a:pt x="161" y="493"/>
                </a:lnTo>
                <a:lnTo>
                  <a:pt x="158" y="493"/>
                </a:lnTo>
                <a:lnTo>
                  <a:pt x="158" y="493"/>
                </a:lnTo>
                <a:lnTo>
                  <a:pt x="158" y="495"/>
                </a:lnTo>
                <a:lnTo>
                  <a:pt x="156" y="495"/>
                </a:lnTo>
                <a:lnTo>
                  <a:pt x="156" y="495"/>
                </a:lnTo>
                <a:lnTo>
                  <a:pt x="156" y="495"/>
                </a:lnTo>
                <a:lnTo>
                  <a:pt x="154" y="495"/>
                </a:lnTo>
                <a:lnTo>
                  <a:pt x="154" y="498"/>
                </a:lnTo>
                <a:lnTo>
                  <a:pt x="154" y="498"/>
                </a:lnTo>
                <a:lnTo>
                  <a:pt x="151" y="498"/>
                </a:lnTo>
                <a:lnTo>
                  <a:pt x="151" y="498"/>
                </a:lnTo>
                <a:lnTo>
                  <a:pt x="151" y="498"/>
                </a:lnTo>
                <a:lnTo>
                  <a:pt x="149" y="500"/>
                </a:lnTo>
                <a:lnTo>
                  <a:pt x="149" y="500"/>
                </a:lnTo>
                <a:lnTo>
                  <a:pt x="149" y="500"/>
                </a:lnTo>
                <a:lnTo>
                  <a:pt x="147" y="500"/>
                </a:lnTo>
                <a:lnTo>
                  <a:pt x="151" y="507"/>
                </a:lnTo>
                <a:lnTo>
                  <a:pt x="151" y="507"/>
                </a:lnTo>
                <a:close/>
                <a:moveTo>
                  <a:pt x="173" y="495"/>
                </a:moveTo>
                <a:lnTo>
                  <a:pt x="173" y="495"/>
                </a:lnTo>
                <a:lnTo>
                  <a:pt x="173" y="493"/>
                </a:lnTo>
                <a:lnTo>
                  <a:pt x="175" y="493"/>
                </a:lnTo>
                <a:lnTo>
                  <a:pt x="175" y="493"/>
                </a:lnTo>
                <a:lnTo>
                  <a:pt x="175" y="493"/>
                </a:lnTo>
                <a:lnTo>
                  <a:pt x="177" y="493"/>
                </a:lnTo>
                <a:lnTo>
                  <a:pt x="177" y="491"/>
                </a:lnTo>
                <a:lnTo>
                  <a:pt x="177" y="491"/>
                </a:lnTo>
                <a:lnTo>
                  <a:pt x="180" y="491"/>
                </a:lnTo>
                <a:lnTo>
                  <a:pt x="180" y="491"/>
                </a:lnTo>
                <a:lnTo>
                  <a:pt x="180" y="491"/>
                </a:lnTo>
                <a:lnTo>
                  <a:pt x="182" y="488"/>
                </a:lnTo>
                <a:lnTo>
                  <a:pt x="182" y="488"/>
                </a:lnTo>
                <a:lnTo>
                  <a:pt x="182" y="488"/>
                </a:lnTo>
                <a:lnTo>
                  <a:pt x="184" y="488"/>
                </a:lnTo>
                <a:lnTo>
                  <a:pt x="184" y="488"/>
                </a:lnTo>
                <a:lnTo>
                  <a:pt x="184" y="486"/>
                </a:lnTo>
                <a:lnTo>
                  <a:pt x="187" y="486"/>
                </a:lnTo>
                <a:lnTo>
                  <a:pt x="182" y="479"/>
                </a:lnTo>
                <a:lnTo>
                  <a:pt x="182" y="479"/>
                </a:lnTo>
                <a:lnTo>
                  <a:pt x="180" y="481"/>
                </a:lnTo>
                <a:lnTo>
                  <a:pt x="180" y="481"/>
                </a:lnTo>
                <a:lnTo>
                  <a:pt x="180" y="481"/>
                </a:lnTo>
                <a:lnTo>
                  <a:pt x="177" y="481"/>
                </a:lnTo>
                <a:lnTo>
                  <a:pt x="177" y="481"/>
                </a:lnTo>
                <a:lnTo>
                  <a:pt x="177" y="484"/>
                </a:lnTo>
                <a:lnTo>
                  <a:pt x="175" y="484"/>
                </a:lnTo>
                <a:lnTo>
                  <a:pt x="175" y="484"/>
                </a:lnTo>
                <a:lnTo>
                  <a:pt x="175" y="484"/>
                </a:lnTo>
                <a:lnTo>
                  <a:pt x="173" y="484"/>
                </a:lnTo>
                <a:lnTo>
                  <a:pt x="173" y="486"/>
                </a:lnTo>
                <a:lnTo>
                  <a:pt x="173" y="486"/>
                </a:lnTo>
                <a:lnTo>
                  <a:pt x="170" y="486"/>
                </a:lnTo>
                <a:lnTo>
                  <a:pt x="170" y="486"/>
                </a:lnTo>
                <a:lnTo>
                  <a:pt x="170" y="488"/>
                </a:lnTo>
                <a:lnTo>
                  <a:pt x="168" y="488"/>
                </a:lnTo>
                <a:lnTo>
                  <a:pt x="168" y="488"/>
                </a:lnTo>
                <a:lnTo>
                  <a:pt x="173" y="495"/>
                </a:lnTo>
                <a:lnTo>
                  <a:pt x="173" y="495"/>
                </a:lnTo>
                <a:close/>
                <a:moveTo>
                  <a:pt x="194" y="481"/>
                </a:moveTo>
                <a:lnTo>
                  <a:pt x="194" y="481"/>
                </a:lnTo>
                <a:lnTo>
                  <a:pt x="194" y="481"/>
                </a:lnTo>
                <a:lnTo>
                  <a:pt x="196" y="481"/>
                </a:lnTo>
                <a:lnTo>
                  <a:pt x="196" y="481"/>
                </a:lnTo>
                <a:lnTo>
                  <a:pt x="196" y="479"/>
                </a:lnTo>
                <a:lnTo>
                  <a:pt x="199" y="479"/>
                </a:lnTo>
                <a:lnTo>
                  <a:pt x="199" y="479"/>
                </a:lnTo>
                <a:lnTo>
                  <a:pt x="199" y="479"/>
                </a:lnTo>
                <a:lnTo>
                  <a:pt x="201" y="479"/>
                </a:lnTo>
                <a:lnTo>
                  <a:pt x="201" y="476"/>
                </a:lnTo>
                <a:lnTo>
                  <a:pt x="201" y="476"/>
                </a:lnTo>
                <a:lnTo>
                  <a:pt x="203" y="476"/>
                </a:lnTo>
                <a:lnTo>
                  <a:pt x="203" y="476"/>
                </a:lnTo>
                <a:lnTo>
                  <a:pt x="203" y="474"/>
                </a:lnTo>
                <a:lnTo>
                  <a:pt x="206" y="474"/>
                </a:lnTo>
                <a:lnTo>
                  <a:pt x="206" y="474"/>
                </a:lnTo>
                <a:lnTo>
                  <a:pt x="206" y="474"/>
                </a:lnTo>
                <a:lnTo>
                  <a:pt x="203" y="467"/>
                </a:lnTo>
                <a:lnTo>
                  <a:pt x="201" y="467"/>
                </a:lnTo>
                <a:lnTo>
                  <a:pt x="201" y="467"/>
                </a:lnTo>
                <a:lnTo>
                  <a:pt x="201" y="469"/>
                </a:lnTo>
                <a:lnTo>
                  <a:pt x="199" y="469"/>
                </a:lnTo>
                <a:lnTo>
                  <a:pt x="199" y="469"/>
                </a:lnTo>
                <a:lnTo>
                  <a:pt x="199" y="469"/>
                </a:lnTo>
                <a:lnTo>
                  <a:pt x="196" y="469"/>
                </a:lnTo>
                <a:lnTo>
                  <a:pt x="196" y="472"/>
                </a:lnTo>
                <a:lnTo>
                  <a:pt x="196" y="472"/>
                </a:lnTo>
                <a:lnTo>
                  <a:pt x="194" y="472"/>
                </a:lnTo>
                <a:lnTo>
                  <a:pt x="194" y="472"/>
                </a:lnTo>
                <a:lnTo>
                  <a:pt x="192" y="474"/>
                </a:lnTo>
                <a:lnTo>
                  <a:pt x="192" y="474"/>
                </a:lnTo>
                <a:lnTo>
                  <a:pt x="192" y="474"/>
                </a:lnTo>
                <a:lnTo>
                  <a:pt x="189" y="474"/>
                </a:lnTo>
                <a:lnTo>
                  <a:pt x="189" y="474"/>
                </a:lnTo>
                <a:lnTo>
                  <a:pt x="189" y="476"/>
                </a:lnTo>
                <a:lnTo>
                  <a:pt x="194" y="481"/>
                </a:lnTo>
                <a:lnTo>
                  <a:pt x="194" y="481"/>
                </a:lnTo>
                <a:close/>
                <a:moveTo>
                  <a:pt x="213" y="469"/>
                </a:moveTo>
                <a:lnTo>
                  <a:pt x="208" y="462"/>
                </a:lnTo>
                <a:lnTo>
                  <a:pt x="210" y="462"/>
                </a:lnTo>
                <a:lnTo>
                  <a:pt x="210" y="462"/>
                </a:lnTo>
                <a:lnTo>
                  <a:pt x="213" y="462"/>
                </a:lnTo>
                <a:lnTo>
                  <a:pt x="213" y="460"/>
                </a:lnTo>
                <a:lnTo>
                  <a:pt x="215" y="460"/>
                </a:lnTo>
                <a:lnTo>
                  <a:pt x="215" y="460"/>
                </a:lnTo>
                <a:lnTo>
                  <a:pt x="218" y="457"/>
                </a:lnTo>
                <a:lnTo>
                  <a:pt x="218" y="457"/>
                </a:lnTo>
                <a:lnTo>
                  <a:pt x="220" y="457"/>
                </a:lnTo>
                <a:lnTo>
                  <a:pt x="220" y="455"/>
                </a:lnTo>
                <a:lnTo>
                  <a:pt x="222" y="455"/>
                </a:lnTo>
                <a:lnTo>
                  <a:pt x="222" y="455"/>
                </a:lnTo>
                <a:lnTo>
                  <a:pt x="227" y="462"/>
                </a:lnTo>
                <a:lnTo>
                  <a:pt x="227" y="462"/>
                </a:lnTo>
                <a:lnTo>
                  <a:pt x="225" y="462"/>
                </a:lnTo>
                <a:lnTo>
                  <a:pt x="225" y="462"/>
                </a:lnTo>
                <a:lnTo>
                  <a:pt x="222" y="465"/>
                </a:lnTo>
                <a:lnTo>
                  <a:pt x="222" y="465"/>
                </a:lnTo>
                <a:lnTo>
                  <a:pt x="220" y="465"/>
                </a:lnTo>
                <a:lnTo>
                  <a:pt x="218" y="467"/>
                </a:lnTo>
                <a:lnTo>
                  <a:pt x="218" y="467"/>
                </a:lnTo>
                <a:lnTo>
                  <a:pt x="215" y="467"/>
                </a:lnTo>
                <a:lnTo>
                  <a:pt x="215" y="469"/>
                </a:lnTo>
                <a:lnTo>
                  <a:pt x="213" y="469"/>
                </a:lnTo>
                <a:lnTo>
                  <a:pt x="213" y="469"/>
                </a:lnTo>
                <a:lnTo>
                  <a:pt x="213" y="469"/>
                </a:lnTo>
                <a:close/>
                <a:moveTo>
                  <a:pt x="234" y="457"/>
                </a:moveTo>
                <a:lnTo>
                  <a:pt x="234" y="457"/>
                </a:lnTo>
                <a:lnTo>
                  <a:pt x="236" y="455"/>
                </a:lnTo>
                <a:lnTo>
                  <a:pt x="236" y="455"/>
                </a:lnTo>
                <a:lnTo>
                  <a:pt x="239" y="455"/>
                </a:lnTo>
                <a:lnTo>
                  <a:pt x="239" y="453"/>
                </a:lnTo>
                <a:lnTo>
                  <a:pt x="241" y="453"/>
                </a:lnTo>
                <a:lnTo>
                  <a:pt x="241" y="453"/>
                </a:lnTo>
                <a:lnTo>
                  <a:pt x="244" y="450"/>
                </a:lnTo>
                <a:lnTo>
                  <a:pt x="244" y="450"/>
                </a:lnTo>
                <a:lnTo>
                  <a:pt x="246" y="450"/>
                </a:lnTo>
                <a:lnTo>
                  <a:pt x="246" y="448"/>
                </a:lnTo>
                <a:lnTo>
                  <a:pt x="248" y="448"/>
                </a:lnTo>
                <a:lnTo>
                  <a:pt x="244" y="441"/>
                </a:lnTo>
                <a:lnTo>
                  <a:pt x="241" y="441"/>
                </a:lnTo>
                <a:lnTo>
                  <a:pt x="241" y="443"/>
                </a:lnTo>
                <a:lnTo>
                  <a:pt x="239" y="443"/>
                </a:lnTo>
                <a:lnTo>
                  <a:pt x="239" y="443"/>
                </a:lnTo>
                <a:lnTo>
                  <a:pt x="236" y="446"/>
                </a:lnTo>
                <a:lnTo>
                  <a:pt x="236" y="446"/>
                </a:lnTo>
                <a:lnTo>
                  <a:pt x="234" y="446"/>
                </a:lnTo>
                <a:lnTo>
                  <a:pt x="234" y="448"/>
                </a:lnTo>
                <a:lnTo>
                  <a:pt x="232" y="448"/>
                </a:lnTo>
                <a:lnTo>
                  <a:pt x="232" y="448"/>
                </a:lnTo>
                <a:lnTo>
                  <a:pt x="229" y="450"/>
                </a:lnTo>
                <a:lnTo>
                  <a:pt x="229" y="450"/>
                </a:lnTo>
                <a:lnTo>
                  <a:pt x="234" y="457"/>
                </a:lnTo>
                <a:lnTo>
                  <a:pt x="234" y="457"/>
                </a:lnTo>
                <a:close/>
                <a:moveTo>
                  <a:pt x="253" y="443"/>
                </a:moveTo>
                <a:lnTo>
                  <a:pt x="255" y="443"/>
                </a:lnTo>
                <a:lnTo>
                  <a:pt x="255" y="443"/>
                </a:lnTo>
                <a:lnTo>
                  <a:pt x="258" y="441"/>
                </a:lnTo>
                <a:lnTo>
                  <a:pt x="258" y="441"/>
                </a:lnTo>
                <a:lnTo>
                  <a:pt x="260" y="441"/>
                </a:lnTo>
                <a:lnTo>
                  <a:pt x="260" y="438"/>
                </a:lnTo>
                <a:lnTo>
                  <a:pt x="262" y="438"/>
                </a:lnTo>
                <a:lnTo>
                  <a:pt x="262" y="438"/>
                </a:lnTo>
                <a:lnTo>
                  <a:pt x="265" y="436"/>
                </a:lnTo>
                <a:lnTo>
                  <a:pt x="265" y="436"/>
                </a:lnTo>
                <a:lnTo>
                  <a:pt x="267" y="436"/>
                </a:lnTo>
                <a:lnTo>
                  <a:pt x="267" y="434"/>
                </a:lnTo>
                <a:lnTo>
                  <a:pt x="267" y="434"/>
                </a:lnTo>
                <a:lnTo>
                  <a:pt x="262" y="429"/>
                </a:lnTo>
                <a:lnTo>
                  <a:pt x="262" y="429"/>
                </a:lnTo>
                <a:lnTo>
                  <a:pt x="262" y="429"/>
                </a:lnTo>
                <a:lnTo>
                  <a:pt x="260" y="429"/>
                </a:lnTo>
                <a:lnTo>
                  <a:pt x="260" y="431"/>
                </a:lnTo>
                <a:lnTo>
                  <a:pt x="258" y="431"/>
                </a:lnTo>
                <a:lnTo>
                  <a:pt x="258" y="431"/>
                </a:lnTo>
                <a:lnTo>
                  <a:pt x="255" y="434"/>
                </a:lnTo>
                <a:lnTo>
                  <a:pt x="255" y="434"/>
                </a:lnTo>
                <a:lnTo>
                  <a:pt x="253" y="434"/>
                </a:lnTo>
                <a:lnTo>
                  <a:pt x="253" y="436"/>
                </a:lnTo>
                <a:lnTo>
                  <a:pt x="251" y="436"/>
                </a:lnTo>
                <a:lnTo>
                  <a:pt x="251" y="436"/>
                </a:lnTo>
                <a:lnTo>
                  <a:pt x="251" y="436"/>
                </a:lnTo>
                <a:lnTo>
                  <a:pt x="253" y="443"/>
                </a:lnTo>
                <a:lnTo>
                  <a:pt x="253" y="443"/>
                </a:lnTo>
                <a:close/>
                <a:moveTo>
                  <a:pt x="274" y="429"/>
                </a:moveTo>
                <a:lnTo>
                  <a:pt x="274" y="429"/>
                </a:lnTo>
                <a:lnTo>
                  <a:pt x="274" y="429"/>
                </a:lnTo>
                <a:lnTo>
                  <a:pt x="277" y="429"/>
                </a:lnTo>
                <a:lnTo>
                  <a:pt x="277" y="427"/>
                </a:lnTo>
                <a:lnTo>
                  <a:pt x="279" y="427"/>
                </a:lnTo>
                <a:lnTo>
                  <a:pt x="279" y="427"/>
                </a:lnTo>
                <a:lnTo>
                  <a:pt x="281" y="424"/>
                </a:lnTo>
                <a:lnTo>
                  <a:pt x="281" y="424"/>
                </a:lnTo>
                <a:lnTo>
                  <a:pt x="284" y="424"/>
                </a:lnTo>
                <a:lnTo>
                  <a:pt x="284" y="422"/>
                </a:lnTo>
                <a:lnTo>
                  <a:pt x="286" y="422"/>
                </a:lnTo>
                <a:lnTo>
                  <a:pt x="286" y="422"/>
                </a:lnTo>
                <a:lnTo>
                  <a:pt x="286" y="419"/>
                </a:lnTo>
                <a:lnTo>
                  <a:pt x="281" y="415"/>
                </a:lnTo>
                <a:lnTo>
                  <a:pt x="281" y="415"/>
                </a:lnTo>
                <a:lnTo>
                  <a:pt x="281" y="415"/>
                </a:lnTo>
                <a:lnTo>
                  <a:pt x="279" y="417"/>
                </a:lnTo>
                <a:lnTo>
                  <a:pt x="279" y="417"/>
                </a:lnTo>
                <a:lnTo>
                  <a:pt x="277" y="417"/>
                </a:lnTo>
                <a:lnTo>
                  <a:pt x="277" y="419"/>
                </a:lnTo>
                <a:lnTo>
                  <a:pt x="274" y="419"/>
                </a:lnTo>
                <a:lnTo>
                  <a:pt x="274" y="419"/>
                </a:lnTo>
                <a:lnTo>
                  <a:pt x="272" y="422"/>
                </a:lnTo>
                <a:lnTo>
                  <a:pt x="272" y="422"/>
                </a:lnTo>
                <a:lnTo>
                  <a:pt x="270" y="422"/>
                </a:lnTo>
                <a:lnTo>
                  <a:pt x="270" y="424"/>
                </a:lnTo>
                <a:lnTo>
                  <a:pt x="270" y="424"/>
                </a:lnTo>
                <a:lnTo>
                  <a:pt x="274" y="429"/>
                </a:lnTo>
                <a:lnTo>
                  <a:pt x="274" y="429"/>
                </a:lnTo>
                <a:close/>
                <a:moveTo>
                  <a:pt x="293" y="415"/>
                </a:moveTo>
                <a:lnTo>
                  <a:pt x="293" y="415"/>
                </a:lnTo>
                <a:lnTo>
                  <a:pt x="296" y="415"/>
                </a:lnTo>
                <a:lnTo>
                  <a:pt x="296" y="415"/>
                </a:lnTo>
                <a:lnTo>
                  <a:pt x="298" y="412"/>
                </a:lnTo>
                <a:lnTo>
                  <a:pt x="298" y="412"/>
                </a:lnTo>
                <a:lnTo>
                  <a:pt x="300" y="412"/>
                </a:lnTo>
                <a:lnTo>
                  <a:pt x="300" y="410"/>
                </a:lnTo>
                <a:lnTo>
                  <a:pt x="303" y="410"/>
                </a:lnTo>
                <a:lnTo>
                  <a:pt x="303" y="410"/>
                </a:lnTo>
                <a:lnTo>
                  <a:pt x="305" y="408"/>
                </a:lnTo>
                <a:lnTo>
                  <a:pt x="305" y="408"/>
                </a:lnTo>
                <a:lnTo>
                  <a:pt x="307" y="405"/>
                </a:lnTo>
                <a:lnTo>
                  <a:pt x="307" y="405"/>
                </a:lnTo>
                <a:lnTo>
                  <a:pt x="303" y="401"/>
                </a:lnTo>
                <a:lnTo>
                  <a:pt x="300" y="401"/>
                </a:lnTo>
                <a:lnTo>
                  <a:pt x="300" y="401"/>
                </a:lnTo>
                <a:lnTo>
                  <a:pt x="300" y="403"/>
                </a:lnTo>
                <a:lnTo>
                  <a:pt x="298" y="403"/>
                </a:lnTo>
                <a:lnTo>
                  <a:pt x="298" y="403"/>
                </a:lnTo>
                <a:lnTo>
                  <a:pt x="296" y="405"/>
                </a:lnTo>
                <a:lnTo>
                  <a:pt x="296" y="405"/>
                </a:lnTo>
                <a:lnTo>
                  <a:pt x="293" y="405"/>
                </a:lnTo>
                <a:lnTo>
                  <a:pt x="293" y="408"/>
                </a:lnTo>
                <a:lnTo>
                  <a:pt x="291" y="408"/>
                </a:lnTo>
                <a:lnTo>
                  <a:pt x="291" y="408"/>
                </a:lnTo>
                <a:lnTo>
                  <a:pt x="288" y="410"/>
                </a:lnTo>
                <a:lnTo>
                  <a:pt x="288" y="410"/>
                </a:lnTo>
                <a:lnTo>
                  <a:pt x="293" y="415"/>
                </a:lnTo>
                <a:lnTo>
                  <a:pt x="293" y="415"/>
                </a:lnTo>
                <a:close/>
                <a:moveTo>
                  <a:pt x="312" y="401"/>
                </a:moveTo>
                <a:lnTo>
                  <a:pt x="315" y="401"/>
                </a:lnTo>
                <a:lnTo>
                  <a:pt x="315" y="401"/>
                </a:lnTo>
                <a:lnTo>
                  <a:pt x="317" y="398"/>
                </a:lnTo>
                <a:lnTo>
                  <a:pt x="317" y="398"/>
                </a:lnTo>
                <a:lnTo>
                  <a:pt x="319" y="398"/>
                </a:lnTo>
                <a:lnTo>
                  <a:pt x="319" y="396"/>
                </a:lnTo>
                <a:lnTo>
                  <a:pt x="319" y="396"/>
                </a:lnTo>
                <a:lnTo>
                  <a:pt x="322" y="396"/>
                </a:lnTo>
                <a:lnTo>
                  <a:pt x="322" y="393"/>
                </a:lnTo>
                <a:lnTo>
                  <a:pt x="324" y="393"/>
                </a:lnTo>
                <a:lnTo>
                  <a:pt x="324" y="393"/>
                </a:lnTo>
                <a:lnTo>
                  <a:pt x="326" y="391"/>
                </a:lnTo>
                <a:lnTo>
                  <a:pt x="326" y="391"/>
                </a:lnTo>
                <a:lnTo>
                  <a:pt x="322" y="386"/>
                </a:lnTo>
                <a:lnTo>
                  <a:pt x="319" y="386"/>
                </a:lnTo>
                <a:lnTo>
                  <a:pt x="319" y="386"/>
                </a:lnTo>
                <a:lnTo>
                  <a:pt x="319" y="386"/>
                </a:lnTo>
                <a:lnTo>
                  <a:pt x="317" y="389"/>
                </a:lnTo>
                <a:lnTo>
                  <a:pt x="317" y="389"/>
                </a:lnTo>
                <a:lnTo>
                  <a:pt x="315" y="389"/>
                </a:lnTo>
                <a:lnTo>
                  <a:pt x="315" y="391"/>
                </a:lnTo>
                <a:lnTo>
                  <a:pt x="312" y="391"/>
                </a:lnTo>
                <a:lnTo>
                  <a:pt x="312" y="391"/>
                </a:lnTo>
                <a:lnTo>
                  <a:pt x="312" y="393"/>
                </a:lnTo>
                <a:lnTo>
                  <a:pt x="310" y="393"/>
                </a:lnTo>
                <a:lnTo>
                  <a:pt x="310" y="393"/>
                </a:lnTo>
                <a:lnTo>
                  <a:pt x="307" y="396"/>
                </a:lnTo>
                <a:lnTo>
                  <a:pt x="312" y="401"/>
                </a:lnTo>
                <a:lnTo>
                  <a:pt x="312" y="401"/>
                </a:lnTo>
                <a:close/>
                <a:moveTo>
                  <a:pt x="331" y="386"/>
                </a:moveTo>
                <a:lnTo>
                  <a:pt x="333" y="386"/>
                </a:lnTo>
                <a:lnTo>
                  <a:pt x="333" y="384"/>
                </a:lnTo>
                <a:lnTo>
                  <a:pt x="336" y="384"/>
                </a:lnTo>
                <a:lnTo>
                  <a:pt x="336" y="384"/>
                </a:lnTo>
                <a:lnTo>
                  <a:pt x="336" y="382"/>
                </a:lnTo>
                <a:lnTo>
                  <a:pt x="338" y="382"/>
                </a:lnTo>
                <a:lnTo>
                  <a:pt x="338" y="382"/>
                </a:lnTo>
                <a:lnTo>
                  <a:pt x="341" y="379"/>
                </a:lnTo>
                <a:lnTo>
                  <a:pt x="341" y="379"/>
                </a:lnTo>
                <a:lnTo>
                  <a:pt x="343" y="377"/>
                </a:lnTo>
                <a:lnTo>
                  <a:pt x="343" y="377"/>
                </a:lnTo>
                <a:lnTo>
                  <a:pt x="345" y="377"/>
                </a:lnTo>
                <a:lnTo>
                  <a:pt x="345" y="377"/>
                </a:lnTo>
                <a:lnTo>
                  <a:pt x="338" y="370"/>
                </a:lnTo>
                <a:lnTo>
                  <a:pt x="338" y="370"/>
                </a:lnTo>
                <a:lnTo>
                  <a:pt x="338" y="372"/>
                </a:lnTo>
                <a:lnTo>
                  <a:pt x="336" y="372"/>
                </a:lnTo>
                <a:lnTo>
                  <a:pt x="336" y="372"/>
                </a:lnTo>
                <a:lnTo>
                  <a:pt x="336" y="374"/>
                </a:lnTo>
                <a:lnTo>
                  <a:pt x="333" y="374"/>
                </a:lnTo>
                <a:lnTo>
                  <a:pt x="333" y="374"/>
                </a:lnTo>
                <a:lnTo>
                  <a:pt x="331" y="377"/>
                </a:lnTo>
                <a:lnTo>
                  <a:pt x="331" y="377"/>
                </a:lnTo>
                <a:lnTo>
                  <a:pt x="329" y="377"/>
                </a:lnTo>
                <a:lnTo>
                  <a:pt x="329" y="379"/>
                </a:lnTo>
                <a:lnTo>
                  <a:pt x="329" y="379"/>
                </a:lnTo>
                <a:lnTo>
                  <a:pt x="326" y="379"/>
                </a:lnTo>
                <a:lnTo>
                  <a:pt x="331" y="386"/>
                </a:lnTo>
                <a:lnTo>
                  <a:pt x="331" y="386"/>
                </a:lnTo>
                <a:close/>
                <a:moveTo>
                  <a:pt x="350" y="370"/>
                </a:moveTo>
                <a:lnTo>
                  <a:pt x="352" y="370"/>
                </a:lnTo>
                <a:lnTo>
                  <a:pt x="352" y="370"/>
                </a:lnTo>
                <a:lnTo>
                  <a:pt x="352" y="367"/>
                </a:lnTo>
                <a:lnTo>
                  <a:pt x="355" y="367"/>
                </a:lnTo>
                <a:lnTo>
                  <a:pt x="355" y="367"/>
                </a:lnTo>
                <a:lnTo>
                  <a:pt x="357" y="365"/>
                </a:lnTo>
                <a:lnTo>
                  <a:pt x="357" y="365"/>
                </a:lnTo>
                <a:lnTo>
                  <a:pt x="359" y="365"/>
                </a:lnTo>
                <a:lnTo>
                  <a:pt x="359" y="363"/>
                </a:lnTo>
                <a:lnTo>
                  <a:pt x="359" y="363"/>
                </a:lnTo>
                <a:lnTo>
                  <a:pt x="362" y="360"/>
                </a:lnTo>
                <a:lnTo>
                  <a:pt x="362" y="360"/>
                </a:lnTo>
                <a:lnTo>
                  <a:pt x="362" y="360"/>
                </a:lnTo>
                <a:lnTo>
                  <a:pt x="357" y="353"/>
                </a:lnTo>
                <a:lnTo>
                  <a:pt x="357" y="355"/>
                </a:lnTo>
                <a:lnTo>
                  <a:pt x="355" y="355"/>
                </a:lnTo>
                <a:lnTo>
                  <a:pt x="355" y="355"/>
                </a:lnTo>
                <a:lnTo>
                  <a:pt x="355" y="358"/>
                </a:lnTo>
                <a:lnTo>
                  <a:pt x="352" y="358"/>
                </a:lnTo>
                <a:lnTo>
                  <a:pt x="352" y="358"/>
                </a:lnTo>
                <a:lnTo>
                  <a:pt x="350" y="360"/>
                </a:lnTo>
                <a:lnTo>
                  <a:pt x="350" y="360"/>
                </a:lnTo>
                <a:lnTo>
                  <a:pt x="350" y="363"/>
                </a:lnTo>
                <a:lnTo>
                  <a:pt x="348" y="363"/>
                </a:lnTo>
                <a:lnTo>
                  <a:pt x="348" y="363"/>
                </a:lnTo>
                <a:lnTo>
                  <a:pt x="345" y="365"/>
                </a:lnTo>
                <a:lnTo>
                  <a:pt x="345" y="365"/>
                </a:lnTo>
                <a:lnTo>
                  <a:pt x="350" y="370"/>
                </a:lnTo>
                <a:lnTo>
                  <a:pt x="350" y="370"/>
                </a:lnTo>
                <a:close/>
                <a:moveTo>
                  <a:pt x="369" y="355"/>
                </a:moveTo>
                <a:lnTo>
                  <a:pt x="369" y="353"/>
                </a:lnTo>
                <a:lnTo>
                  <a:pt x="371" y="353"/>
                </a:lnTo>
                <a:lnTo>
                  <a:pt x="371" y="353"/>
                </a:lnTo>
                <a:lnTo>
                  <a:pt x="371" y="351"/>
                </a:lnTo>
                <a:lnTo>
                  <a:pt x="374" y="351"/>
                </a:lnTo>
                <a:lnTo>
                  <a:pt x="374" y="348"/>
                </a:lnTo>
                <a:lnTo>
                  <a:pt x="376" y="348"/>
                </a:lnTo>
                <a:lnTo>
                  <a:pt x="376" y="348"/>
                </a:lnTo>
                <a:lnTo>
                  <a:pt x="376" y="346"/>
                </a:lnTo>
                <a:lnTo>
                  <a:pt x="378" y="346"/>
                </a:lnTo>
                <a:lnTo>
                  <a:pt x="378" y="344"/>
                </a:lnTo>
                <a:lnTo>
                  <a:pt x="381" y="344"/>
                </a:lnTo>
                <a:lnTo>
                  <a:pt x="381" y="344"/>
                </a:lnTo>
                <a:lnTo>
                  <a:pt x="374" y="339"/>
                </a:lnTo>
                <a:lnTo>
                  <a:pt x="374" y="339"/>
                </a:lnTo>
                <a:lnTo>
                  <a:pt x="374" y="339"/>
                </a:lnTo>
                <a:lnTo>
                  <a:pt x="371" y="339"/>
                </a:lnTo>
                <a:lnTo>
                  <a:pt x="371" y="341"/>
                </a:lnTo>
                <a:lnTo>
                  <a:pt x="371" y="341"/>
                </a:lnTo>
                <a:lnTo>
                  <a:pt x="369" y="344"/>
                </a:lnTo>
                <a:lnTo>
                  <a:pt x="369" y="344"/>
                </a:lnTo>
                <a:lnTo>
                  <a:pt x="367" y="344"/>
                </a:lnTo>
                <a:lnTo>
                  <a:pt x="367" y="346"/>
                </a:lnTo>
                <a:lnTo>
                  <a:pt x="367" y="346"/>
                </a:lnTo>
                <a:lnTo>
                  <a:pt x="364" y="348"/>
                </a:lnTo>
                <a:lnTo>
                  <a:pt x="364" y="348"/>
                </a:lnTo>
                <a:lnTo>
                  <a:pt x="362" y="348"/>
                </a:lnTo>
                <a:lnTo>
                  <a:pt x="369" y="355"/>
                </a:lnTo>
                <a:lnTo>
                  <a:pt x="369" y="355"/>
                </a:lnTo>
                <a:close/>
                <a:moveTo>
                  <a:pt x="385" y="339"/>
                </a:moveTo>
                <a:lnTo>
                  <a:pt x="388" y="336"/>
                </a:lnTo>
                <a:lnTo>
                  <a:pt x="388" y="336"/>
                </a:lnTo>
                <a:lnTo>
                  <a:pt x="388" y="336"/>
                </a:lnTo>
                <a:lnTo>
                  <a:pt x="390" y="334"/>
                </a:lnTo>
                <a:lnTo>
                  <a:pt x="390" y="334"/>
                </a:lnTo>
                <a:lnTo>
                  <a:pt x="393" y="332"/>
                </a:lnTo>
                <a:lnTo>
                  <a:pt x="393" y="332"/>
                </a:lnTo>
                <a:lnTo>
                  <a:pt x="393" y="332"/>
                </a:lnTo>
                <a:lnTo>
                  <a:pt x="395" y="329"/>
                </a:lnTo>
                <a:lnTo>
                  <a:pt x="395" y="329"/>
                </a:lnTo>
                <a:lnTo>
                  <a:pt x="397" y="327"/>
                </a:lnTo>
                <a:lnTo>
                  <a:pt x="397" y="327"/>
                </a:lnTo>
                <a:lnTo>
                  <a:pt x="397" y="327"/>
                </a:lnTo>
                <a:lnTo>
                  <a:pt x="393" y="322"/>
                </a:lnTo>
                <a:lnTo>
                  <a:pt x="393" y="322"/>
                </a:lnTo>
                <a:lnTo>
                  <a:pt x="390" y="322"/>
                </a:lnTo>
                <a:lnTo>
                  <a:pt x="390" y="322"/>
                </a:lnTo>
                <a:lnTo>
                  <a:pt x="388" y="325"/>
                </a:lnTo>
                <a:lnTo>
                  <a:pt x="388" y="325"/>
                </a:lnTo>
                <a:lnTo>
                  <a:pt x="388" y="327"/>
                </a:lnTo>
                <a:lnTo>
                  <a:pt x="385" y="327"/>
                </a:lnTo>
                <a:lnTo>
                  <a:pt x="385" y="327"/>
                </a:lnTo>
                <a:lnTo>
                  <a:pt x="383" y="329"/>
                </a:lnTo>
                <a:lnTo>
                  <a:pt x="383" y="329"/>
                </a:lnTo>
                <a:lnTo>
                  <a:pt x="383" y="332"/>
                </a:lnTo>
                <a:lnTo>
                  <a:pt x="381" y="332"/>
                </a:lnTo>
                <a:lnTo>
                  <a:pt x="381" y="332"/>
                </a:lnTo>
                <a:lnTo>
                  <a:pt x="385" y="339"/>
                </a:lnTo>
                <a:lnTo>
                  <a:pt x="385" y="339"/>
                </a:lnTo>
                <a:close/>
                <a:moveTo>
                  <a:pt x="402" y="320"/>
                </a:moveTo>
                <a:lnTo>
                  <a:pt x="404" y="320"/>
                </a:lnTo>
                <a:lnTo>
                  <a:pt x="404" y="320"/>
                </a:lnTo>
                <a:lnTo>
                  <a:pt x="407" y="317"/>
                </a:lnTo>
                <a:lnTo>
                  <a:pt x="407" y="317"/>
                </a:lnTo>
                <a:lnTo>
                  <a:pt x="407" y="315"/>
                </a:lnTo>
                <a:lnTo>
                  <a:pt x="409" y="315"/>
                </a:lnTo>
                <a:lnTo>
                  <a:pt x="409" y="315"/>
                </a:lnTo>
                <a:lnTo>
                  <a:pt x="412" y="313"/>
                </a:lnTo>
                <a:lnTo>
                  <a:pt x="412" y="313"/>
                </a:lnTo>
                <a:lnTo>
                  <a:pt x="412" y="310"/>
                </a:lnTo>
                <a:lnTo>
                  <a:pt x="414" y="310"/>
                </a:lnTo>
                <a:lnTo>
                  <a:pt x="414" y="308"/>
                </a:lnTo>
                <a:lnTo>
                  <a:pt x="409" y="303"/>
                </a:lnTo>
                <a:lnTo>
                  <a:pt x="407" y="306"/>
                </a:lnTo>
                <a:lnTo>
                  <a:pt x="407" y="306"/>
                </a:lnTo>
                <a:lnTo>
                  <a:pt x="404" y="306"/>
                </a:lnTo>
                <a:lnTo>
                  <a:pt x="404" y="308"/>
                </a:lnTo>
                <a:lnTo>
                  <a:pt x="404" y="308"/>
                </a:lnTo>
                <a:lnTo>
                  <a:pt x="402" y="310"/>
                </a:lnTo>
                <a:lnTo>
                  <a:pt x="402" y="310"/>
                </a:lnTo>
                <a:lnTo>
                  <a:pt x="400" y="310"/>
                </a:lnTo>
                <a:lnTo>
                  <a:pt x="400" y="313"/>
                </a:lnTo>
                <a:lnTo>
                  <a:pt x="400" y="313"/>
                </a:lnTo>
                <a:lnTo>
                  <a:pt x="397" y="315"/>
                </a:lnTo>
                <a:lnTo>
                  <a:pt x="397" y="315"/>
                </a:lnTo>
                <a:lnTo>
                  <a:pt x="402" y="320"/>
                </a:lnTo>
                <a:lnTo>
                  <a:pt x="402" y="320"/>
                </a:lnTo>
                <a:close/>
                <a:moveTo>
                  <a:pt x="419" y="303"/>
                </a:moveTo>
                <a:lnTo>
                  <a:pt x="419" y="303"/>
                </a:lnTo>
                <a:lnTo>
                  <a:pt x="421" y="301"/>
                </a:lnTo>
                <a:lnTo>
                  <a:pt x="421" y="301"/>
                </a:lnTo>
                <a:lnTo>
                  <a:pt x="423" y="301"/>
                </a:lnTo>
                <a:lnTo>
                  <a:pt x="423" y="298"/>
                </a:lnTo>
                <a:lnTo>
                  <a:pt x="423" y="298"/>
                </a:lnTo>
                <a:lnTo>
                  <a:pt x="426" y="296"/>
                </a:lnTo>
                <a:lnTo>
                  <a:pt x="426" y="296"/>
                </a:lnTo>
                <a:lnTo>
                  <a:pt x="428" y="294"/>
                </a:lnTo>
                <a:lnTo>
                  <a:pt x="428" y="294"/>
                </a:lnTo>
                <a:lnTo>
                  <a:pt x="428" y="291"/>
                </a:lnTo>
                <a:lnTo>
                  <a:pt x="430" y="291"/>
                </a:lnTo>
                <a:lnTo>
                  <a:pt x="430" y="291"/>
                </a:lnTo>
                <a:lnTo>
                  <a:pt x="423" y="287"/>
                </a:lnTo>
                <a:lnTo>
                  <a:pt x="423" y="287"/>
                </a:lnTo>
                <a:lnTo>
                  <a:pt x="423" y="287"/>
                </a:lnTo>
                <a:lnTo>
                  <a:pt x="421" y="289"/>
                </a:lnTo>
                <a:lnTo>
                  <a:pt x="421" y="289"/>
                </a:lnTo>
                <a:lnTo>
                  <a:pt x="421" y="291"/>
                </a:lnTo>
                <a:lnTo>
                  <a:pt x="419" y="291"/>
                </a:lnTo>
                <a:lnTo>
                  <a:pt x="419" y="291"/>
                </a:lnTo>
                <a:lnTo>
                  <a:pt x="416" y="294"/>
                </a:lnTo>
                <a:lnTo>
                  <a:pt x="416" y="294"/>
                </a:lnTo>
                <a:lnTo>
                  <a:pt x="416" y="296"/>
                </a:lnTo>
                <a:lnTo>
                  <a:pt x="414" y="296"/>
                </a:lnTo>
                <a:lnTo>
                  <a:pt x="414" y="298"/>
                </a:lnTo>
                <a:lnTo>
                  <a:pt x="414" y="298"/>
                </a:lnTo>
                <a:lnTo>
                  <a:pt x="419" y="303"/>
                </a:lnTo>
                <a:lnTo>
                  <a:pt x="419" y="303"/>
                </a:lnTo>
                <a:close/>
                <a:moveTo>
                  <a:pt x="435" y="284"/>
                </a:moveTo>
                <a:lnTo>
                  <a:pt x="435" y="284"/>
                </a:lnTo>
                <a:lnTo>
                  <a:pt x="438" y="282"/>
                </a:lnTo>
                <a:lnTo>
                  <a:pt x="438" y="282"/>
                </a:lnTo>
                <a:lnTo>
                  <a:pt x="440" y="282"/>
                </a:lnTo>
                <a:lnTo>
                  <a:pt x="440" y="280"/>
                </a:lnTo>
                <a:lnTo>
                  <a:pt x="440" y="280"/>
                </a:lnTo>
                <a:lnTo>
                  <a:pt x="442" y="277"/>
                </a:lnTo>
                <a:lnTo>
                  <a:pt x="442" y="277"/>
                </a:lnTo>
                <a:lnTo>
                  <a:pt x="442" y="275"/>
                </a:lnTo>
                <a:lnTo>
                  <a:pt x="445" y="275"/>
                </a:lnTo>
                <a:lnTo>
                  <a:pt x="445" y="272"/>
                </a:lnTo>
                <a:lnTo>
                  <a:pt x="445" y="272"/>
                </a:lnTo>
                <a:lnTo>
                  <a:pt x="440" y="268"/>
                </a:lnTo>
                <a:lnTo>
                  <a:pt x="440" y="268"/>
                </a:lnTo>
                <a:lnTo>
                  <a:pt x="438" y="270"/>
                </a:lnTo>
                <a:lnTo>
                  <a:pt x="438" y="270"/>
                </a:lnTo>
                <a:lnTo>
                  <a:pt x="435" y="272"/>
                </a:lnTo>
                <a:lnTo>
                  <a:pt x="435" y="272"/>
                </a:lnTo>
                <a:lnTo>
                  <a:pt x="435" y="275"/>
                </a:lnTo>
                <a:lnTo>
                  <a:pt x="433" y="275"/>
                </a:lnTo>
                <a:lnTo>
                  <a:pt x="433" y="275"/>
                </a:lnTo>
                <a:lnTo>
                  <a:pt x="433" y="277"/>
                </a:lnTo>
                <a:lnTo>
                  <a:pt x="430" y="277"/>
                </a:lnTo>
                <a:lnTo>
                  <a:pt x="430" y="280"/>
                </a:lnTo>
                <a:lnTo>
                  <a:pt x="428" y="280"/>
                </a:lnTo>
                <a:lnTo>
                  <a:pt x="435" y="284"/>
                </a:lnTo>
                <a:lnTo>
                  <a:pt x="435" y="284"/>
                </a:lnTo>
                <a:close/>
                <a:moveTo>
                  <a:pt x="452" y="265"/>
                </a:moveTo>
                <a:lnTo>
                  <a:pt x="452" y="265"/>
                </a:lnTo>
                <a:lnTo>
                  <a:pt x="452" y="265"/>
                </a:lnTo>
                <a:lnTo>
                  <a:pt x="454" y="263"/>
                </a:lnTo>
                <a:lnTo>
                  <a:pt x="454" y="263"/>
                </a:lnTo>
                <a:lnTo>
                  <a:pt x="454" y="261"/>
                </a:lnTo>
                <a:lnTo>
                  <a:pt x="456" y="261"/>
                </a:lnTo>
                <a:lnTo>
                  <a:pt x="456" y="258"/>
                </a:lnTo>
                <a:lnTo>
                  <a:pt x="456" y="258"/>
                </a:lnTo>
                <a:lnTo>
                  <a:pt x="459" y="256"/>
                </a:lnTo>
                <a:lnTo>
                  <a:pt x="459" y="256"/>
                </a:lnTo>
                <a:lnTo>
                  <a:pt x="461" y="253"/>
                </a:lnTo>
                <a:lnTo>
                  <a:pt x="461" y="253"/>
                </a:lnTo>
                <a:lnTo>
                  <a:pt x="454" y="249"/>
                </a:lnTo>
                <a:lnTo>
                  <a:pt x="454" y="249"/>
                </a:lnTo>
                <a:lnTo>
                  <a:pt x="454" y="251"/>
                </a:lnTo>
                <a:lnTo>
                  <a:pt x="452" y="251"/>
                </a:lnTo>
                <a:lnTo>
                  <a:pt x="452" y="253"/>
                </a:lnTo>
                <a:lnTo>
                  <a:pt x="449" y="253"/>
                </a:lnTo>
                <a:lnTo>
                  <a:pt x="449" y="256"/>
                </a:lnTo>
                <a:lnTo>
                  <a:pt x="449" y="256"/>
                </a:lnTo>
                <a:lnTo>
                  <a:pt x="447" y="258"/>
                </a:lnTo>
                <a:lnTo>
                  <a:pt x="447" y="258"/>
                </a:lnTo>
                <a:lnTo>
                  <a:pt x="447" y="261"/>
                </a:lnTo>
                <a:lnTo>
                  <a:pt x="445" y="261"/>
                </a:lnTo>
                <a:lnTo>
                  <a:pt x="445" y="261"/>
                </a:lnTo>
                <a:lnTo>
                  <a:pt x="452" y="265"/>
                </a:lnTo>
                <a:lnTo>
                  <a:pt x="452" y="265"/>
                </a:lnTo>
                <a:close/>
                <a:moveTo>
                  <a:pt x="45" y="830"/>
                </a:moveTo>
                <a:lnTo>
                  <a:pt x="45" y="830"/>
                </a:lnTo>
                <a:lnTo>
                  <a:pt x="45" y="828"/>
                </a:lnTo>
                <a:lnTo>
                  <a:pt x="42" y="828"/>
                </a:lnTo>
                <a:lnTo>
                  <a:pt x="42" y="828"/>
                </a:lnTo>
                <a:lnTo>
                  <a:pt x="42" y="825"/>
                </a:lnTo>
                <a:lnTo>
                  <a:pt x="42" y="825"/>
                </a:lnTo>
                <a:lnTo>
                  <a:pt x="42" y="825"/>
                </a:lnTo>
                <a:lnTo>
                  <a:pt x="42" y="823"/>
                </a:lnTo>
                <a:lnTo>
                  <a:pt x="42" y="823"/>
                </a:lnTo>
                <a:lnTo>
                  <a:pt x="35" y="825"/>
                </a:lnTo>
                <a:lnTo>
                  <a:pt x="35" y="825"/>
                </a:lnTo>
                <a:lnTo>
                  <a:pt x="35" y="828"/>
                </a:lnTo>
                <a:lnTo>
                  <a:pt x="35" y="828"/>
                </a:lnTo>
                <a:lnTo>
                  <a:pt x="35" y="828"/>
                </a:lnTo>
                <a:lnTo>
                  <a:pt x="35" y="830"/>
                </a:lnTo>
                <a:lnTo>
                  <a:pt x="35" y="830"/>
                </a:lnTo>
                <a:lnTo>
                  <a:pt x="35" y="830"/>
                </a:lnTo>
                <a:lnTo>
                  <a:pt x="35" y="832"/>
                </a:lnTo>
                <a:lnTo>
                  <a:pt x="38" y="832"/>
                </a:lnTo>
                <a:lnTo>
                  <a:pt x="45" y="830"/>
                </a:lnTo>
                <a:lnTo>
                  <a:pt x="45" y="830"/>
                </a:lnTo>
                <a:close/>
                <a:moveTo>
                  <a:pt x="40" y="816"/>
                </a:moveTo>
                <a:lnTo>
                  <a:pt x="38" y="816"/>
                </a:lnTo>
                <a:lnTo>
                  <a:pt x="38" y="813"/>
                </a:lnTo>
                <a:lnTo>
                  <a:pt x="38" y="813"/>
                </a:lnTo>
                <a:lnTo>
                  <a:pt x="38" y="813"/>
                </a:lnTo>
                <a:lnTo>
                  <a:pt x="38" y="811"/>
                </a:lnTo>
                <a:lnTo>
                  <a:pt x="38" y="811"/>
                </a:lnTo>
                <a:lnTo>
                  <a:pt x="38" y="811"/>
                </a:lnTo>
                <a:lnTo>
                  <a:pt x="38" y="809"/>
                </a:lnTo>
                <a:lnTo>
                  <a:pt x="35" y="809"/>
                </a:lnTo>
                <a:lnTo>
                  <a:pt x="35" y="806"/>
                </a:lnTo>
                <a:lnTo>
                  <a:pt x="35" y="806"/>
                </a:lnTo>
                <a:lnTo>
                  <a:pt x="35" y="806"/>
                </a:lnTo>
                <a:lnTo>
                  <a:pt x="35" y="804"/>
                </a:lnTo>
                <a:lnTo>
                  <a:pt x="35" y="804"/>
                </a:lnTo>
                <a:lnTo>
                  <a:pt x="35" y="804"/>
                </a:lnTo>
                <a:lnTo>
                  <a:pt x="35" y="801"/>
                </a:lnTo>
                <a:lnTo>
                  <a:pt x="33" y="801"/>
                </a:lnTo>
                <a:lnTo>
                  <a:pt x="33" y="801"/>
                </a:lnTo>
                <a:lnTo>
                  <a:pt x="26" y="804"/>
                </a:lnTo>
                <a:lnTo>
                  <a:pt x="26" y="804"/>
                </a:lnTo>
                <a:lnTo>
                  <a:pt x="26" y="804"/>
                </a:lnTo>
                <a:lnTo>
                  <a:pt x="26" y="806"/>
                </a:lnTo>
                <a:lnTo>
                  <a:pt x="28" y="806"/>
                </a:lnTo>
                <a:lnTo>
                  <a:pt x="28" y="806"/>
                </a:lnTo>
                <a:lnTo>
                  <a:pt x="28" y="809"/>
                </a:lnTo>
                <a:lnTo>
                  <a:pt x="28" y="809"/>
                </a:lnTo>
                <a:lnTo>
                  <a:pt x="28" y="811"/>
                </a:lnTo>
                <a:lnTo>
                  <a:pt x="28" y="811"/>
                </a:lnTo>
                <a:lnTo>
                  <a:pt x="28" y="811"/>
                </a:lnTo>
                <a:lnTo>
                  <a:pt x="28" y="813"/>
                </a:lnTo>
                <a:lnTo>
                  <a:pt x="31" y="813"/>
                </a:lnTo>
                <a:lnTo>
                  <a:pt x="31" y="813"/>
                </a:lnTo>
                <a:lnTo>
                  <a:pt x="31" y="816"/>
                </a:lnTo>
                <a:lnTo>
                  <a:pt x="31" y="816"/>
                </a:lnTo>
                <a:lnTo>
                  <a:pt x="31" y="816"/>
                </a:lnTo>
                <a:lnTo>
                  <a:pt x="31" y="818"/>
                </a:lnTo>
                <a:lnTo>
                  <a:pt x="31" y="818"/>
                </a:lnTo>
                <a:lnTo>
                  <a:pt x="40" y="816"/>
                </a:lnTo>
                <a:lnTo>
                  <a:pt x="40" y="816"/>
                </a:lnTo>
                <a:close/>
                <a:moveTo>
                  <a:pt x="31" y="794"/>
                </a:moveTo>
                <a:lnTo>
                  <a:pt x="31" y="794"/>
                </a:lnTo>
                <a:lnTo>
                  <a:pt x="31" y="792"/>
                </a:lnTo>
                <a:lnTo>
                  <a:pt x="31" y="792"/>
                </a:lnTo>
                <a:lnTo>
                  <a:pt x="31" y="790"/>
                </a:lnTo>
                <a:lnTo>
                  <a:pt x="31" y="790"/>
                </a:lnTo>
                <a:lnTo>
                  <a:pt x="31" y="790"/>
                </a:lnTo>
                <a:lnTo>
                  <a:pt x="31" y="787"/>
                </a:lnTo>
                <a:lnTo>
                  <a:pt x="28" y="787"/>
                </a:lnTo>
                <a:lnTo>
                  <a:pt x="28" y="787"/>
                </a:lnTo>
                <a:lnTo>
                  <a:pt x="28" y="785"/>
                </a:lnTo>
                <a:lnTo>
                  <a:pt x="28" y="785"/>
                </a:lnTo>
                <a:lnTo>
                  <a:pt x="28" y="782"/>
                </a:lnTo>
                <a:lnTo>
                  <a:pt x="28" y="782"/>
                </a:lnTo>
                <a:lnTo>
                  <a:pt x="28" y="782"/>
                </a:lnTo>
                <a:lnTo>
                  <a:pt x="28" y="780"/>
                </a:lnTo>
                <a:lnTo>
                  <a:pt x="26" y="780"/>
                </a:lnTo>
                <a:lnTo>
                  <a:pt x="26" y="780"/>
                </a:lnTo>
                <a:lnTo>
                  <a:pt x="26" y="778"/>
                </a:lnTo>
                <a:lnTo>
                  <a:pt x="19" y="780"/>
                </a:lnTo>
                <a:lnTo>
                  <a:pt x="19" y="780"/>
                </a:lnTo>
                <a:lnTo>
                  <a:pt x="19" y="782"/>
                </a:lnTo>
                <a:lnTo>
                  <a:pt x="19" y="782"/>
                </a:lnTo>
                <a:lnTo>
                  <a:pt x="19" y="785"/>
                </a:lnTo>
                <a:lnTo>
                  <a:pt x="21" y="785"/>
                </a:lnTo>
                <a:lnTo>
                  <a:pt x="21" y="785"/>
                </a:lnTo>
                <a:lnTo>
                  <a:pt x="21" y="787"/>
                </a:lnTo>
                <a:lnTo>
                  <a:pt x="21" y="787"/>
                </a:lnTo>
                <a:lnTo>
                  <a:pt x="21" y="790"/>
                </a:lnTo>
                <a:lnTo>
                  <a:pt x="21" y="790"/>
                </a:lnTo>
                <a:lnTo>
                  <a:pt x="21" y="790"/>
                </a:lnTo>
                <a:lnTo>
                  <a:pt x="21" y="792"/>
                </a:lnTo>
                <a:lnTo>
                  <a:pt x="24" y="792"/>
                </a:lnTo>
                <a:lnTo>
                  <a:pt x="24" y="792"/>
                </a:lnTo>
                <a:lnTo>
                  <a:pt x="24" y="794"/>
                </a:lnTo>
                <a:lnTo>
                  <a:pt x="24" y="794"/>
                </a:lnTo>
                <a:lnTo>
                  <a:pt x="24" y="797"/>
                </a:lnTo>
                <a:lnTo>
                  <a:pt x="24" y="797"/>
                </a:lnTo>
                <a:lnTo>
                  <a:pt x="31" y="794"/>
                </a:lnTo>
                <a:lnTo>
                  <a:pt x="31" y="794"/>
                </a:lnTo>
                <a:close/>
                <a:moveTo>
                  <a:pt x="24" y="771"/>
                </a:moveTo>
                <a:lnTo>
                  <a:pt x="24" y="771"/>
                </a:lnTo>
                <a:lnTo>
                  <a:pt x="24" y="768"/>
                </a:lnTo>
                <a:lnTo>
                  <a:pt x="24" y="768"/>
                </a:lnTo>
                <a:lnTo>
                  <a:pt x="24" y="768"/>
                </a:lnTo>
                <a:lnTo>
                  <a:pt x="24" y="766"/>
                </a:lnTo>
                <a:lnTo>
                  <a:pt x="24" y="766"/>
                </a:lnTo>
                <a:lnTo>
                  <a:pt x="24" y="764"/>
                </a:lnTo>
                <a:lnTo>
                  <a:pt x="24" y="764"/>
                </a:lnTo>
                <a:lnTo>
                  <a:pt x="21" y="764"/>
                </a:lnTo>
                <a:lnTo>
                  <a:pt x="21" y="761"/>
                </a:lnTo>
                <a:lnTo>
                  <a:pt x="21" y="761"/>
                </a:lnTo>
                <a:lnTo>
                  <a:pt x="21" y="759"/>
                </a:lnTo>
                <a:lnTo>
                  <a:pt x="21" y="759"/>
                </a:lnTo>
                <a:lnTo>
                  <a:pt x="21" y="759"/>
                </a:lnTo>
                <a:lnTo>
                  <a:pt x="21" y="756"/>
                </a:lnTo>
                <a:lnTo>
                  <a:pt x="21" y="756"/>
                </a:lnTo>
                <a:lnTo>
                  <a:pt x="21" y="756"/>
                </a:lnTo>
                <a:lnTo>
                  <a:pt x="12" y="756"/>
                </a:lnTo>
                <a:lnTo>
                  <a:pt x="12" y="759"/>
                </a:lnTo>
                <a:lnTo>
                  <a:pt x="14" y="759"/>
                </a:lnTo>
                <a:lnTo>
                  <a:pt x="14" y="759"/>
                </a:lnTo>
                <a:lnTo>
                  <a:pt x="14" y="761"/>
                </a:lnTo>
                <a:lnTo>
                  <a:pt x="14" y="761"/>
                </a:lnTo>
                <a:lnTo>
                  <a:pt x="14" y="764"/>
                </a:lnTo>
                <a:lnTo>
                  <a:pt x="14" y="764"/>
                </a:lnTo>
                <a:lnTo>
                  <a:pt x="14" y="764"/>
                </a:lnTo>
                <a:lnTo>
                  <a:pt x="14" y="766"/>
                </a:lnTo>
                <a:lnTo>
                  <a:pt x="14" y="766"/>
                </a:lnTo>
                <a:lnTo>
                  <a:pt x="14" y="768"/>
                </a:lnTo>
                <a:lnTo>
                  <a:pt x="16" y="768"/>
                </a:lnTo>
                <a:lnTo>
                  <a:pt x="16" y="768"/>
                </a:lnTo>
                <a:lnTo>
                  <a:pt x="16" y="771"/>
                </a:lnTo>
                <a:lnTo>
                  <a:pt x="16" y="771"/>
                </a:lnTo>
                <a:lnTo>
                  <a:pt x="16" y="773"/>
                </a:lnTo>
                <a:lnTo>
                  <a:pt x="16" y="773"/>
                </a:lnTo>
                <a:lnTo>
                  <a:pt x="24" y="771"/>
                </a:lnTo>
                <a:lnTo>
                  <a:pt x="24" y="771"/>
                </a:lnTo>
                <a:close/>
                <a:moveTo>
                  <a:pt x="19" y="747"/>
                </a:moveTo>
                <a:lnTo>
                  <a:pt x="19" y="747"/>
                </a:lnTo>
                <a:lnTo>
                  <a:pt x="19" y="747"/>
                </a:lnTo>
                <a:lnTo>
                  <a:pt x="19" y="745"/>
                </a:lnTo>
                <a:lnTo>
                  <a:pt x="16" y="745"/>
                </a:lnTo>
                <a:lnTo>
                  <a:pt x="16" y="742"/>
                </a:lnTo>
                <a:lnTo>
                  <a:pt x="16" y="742"/>
                </a:lnTo>
                <a:lnTo>
                  <a:pt x="16" y="742"/>
                </a:lnTo>
                <a:lnTo>
                  <a:pt x="16" y="740"/>
                </a:lnTo>
                <a:lnTo>
                  <a:pt x="16" y="740"/>
                </a:lnTo>
                <a:lnTo>
                  <a:pt x="16" y="737"/>
                </a:lnTo>
                <a:lnTo>
                  <a:pt x="16" y="737"/>
                </a:lnTo>
                <a:lnTo>
                  <a:pt x="16" y="737"/>
                </a:lnTo>
                <a:lnTo>
                  <a:pt x="16" y="735"/>
                </a:lnTo>
                <a:lnTo>
                  <a:pt x="16" y="735"/>
                </a:lnTo>
                <a:lnTo>
                  <a:pt x="16" y="733"/>
                </a:lnTo>
                <a:lnTo>
                  <a:pt x="16" y="733"/>
                </a:lnTo>
                <a:lnTo>
                  <a:pt x="14" y="733"/>
                </a:lnTo>
                <a:lnTo>
                  <a:pt x="7" y="733"/>
                </a:lnTo>
                <a:lnTo>
                  <a:pt x="7" y="735"/>
                </a:lnTo>
                <a:lnTo>
                  <a:pt x="7" y="735"/>
                </a:lnTo>
                <a:lnTo>
                  <a:pt x="7" y="735"/>
                </a:lnTo>
                <a:lnTo>
                  <a:pt x="7" y="737"/>
                </a:lnTo>
                <a:lnTo>
                  <a:pt x="7" y="737"/>
                </a:lnTo>
                <a:lnTo>
                  <a:pt x="9" y="740"/>
                </a:lnTo>
                <a:lnTo>
                  <a:pt x="9" y="740"/>
                </a:lnTo>
                <a:lnTo>
                  <a:pt x="9" y="740"/>
                </a:lnTo>
                <a:lnTo>
                  <a:pt x="9" y="742"/>
                </a:lnTo>
                <a:lnTo>
                  <a:pt x="9" y="742"/>
                </a:lnTo>
                <a:lnTo>
                  <a:pt x="9" y="745"/>
                </a:lnTo>
                <a:lnTo>
                  <a:pt x="9" y="745"/>
                </a:lnTo>
                <a:lnTo>
                  <a:pt x="9" y="745"/>
                </a:lnTo>
                <a:lnTo>
                  <a:pt x="9" y="747"/>
                </a:lnTo>
                <a:lnTo>
                  <a:pt x="9" y="747"/>
                </a:lnTo>
                <a:lnTo>
                  <a:pt x="9" y="749"/>
                </a:lnTo>
                <a:lnTo>
                  <a:pt x="12" y="749"/>
                </a:lnTo>
                <a:lnTo>
                  <a:pt x="19" y="747"/>
                </a:lnTo>
                <a:lnTo>
                  <a:pt x="19" y="747"/>
                </a:lnTo>
                <a:close/>
                <a:moveTo>
                  <a:pt x="14" y="723"/>
                </a:moveTo>
                <a:lnTo>
                  <a:pt x="14" y="723"/>
                </a:lnTo>
                <a:lnTo>
                  <a:pt x="14" y="723"/>
                </a:lnTo>
                <a:lnTo>
                  <a:pt x="14" y="723"/>
                </a:lnTo>
                <a:lnTo>
                  <a:pt x="14" y="721"/>
                </a:lnTo>
                <a:lnTo>
                  <a:pt x="14" y="721"/>
                </a:lnTo>
                <a:lnTo>
                  <a:pt x="14" y="721"/>
                </a:lnTo>
                <a:lnTo>
                  <a:pt x="12" y="718"/>
                </a:lnTo>
                <a:lnTo>
                  <a:pt x="12" y="718"/>
                </a:lnTo>
                <a:lnTo>
                  <a:pt x="12" y="716"/>
                </a:lnTo>
                <a:lnTo>
                  <a:pt x="12" y="716"/>
                </a:lnTo>
                <a:lnTo>
                  <a:pt x="12" y="716"/>
                </a:lnTo>
                <a:lnTo>
                  <a:pt x="12" y="714"/>
                </a:lnTo>
                <a:lnTo>
                  <a:pt x="12" y="714"/>
                </a:lnTo>
                <a:lnTo>
                  <a:pt x="12" y="711"/>
                </a:lnTo>
                <a:lnTo>
                  <a:pt x="12" y="711"/>
                </a:lnTo>
                <a:lnTo>
                  <a:pt x="12" y="711"/>
                </a:lnTo>
                <a:lnTo>
                  <a:pt x="12" y="709"/>
                </a:lnTo>
                <a:lnTo>
                  <a:pt x="12" y="709"/>
                </a:lnTo>
                <a:lnTo>
                  <a:pt x="2" y="709"/>
                </a:lnTo>
                <a:lnTo>
                  <a:pt x="5" y="711"/>
                </a:lnTo>
                <a:lnTo>
                  <a:pt x="5" y="711"/>
                </a:lnTo>
                <a:lnTo>
                  <a:pt x="5" y="711"/>
                </a:lnTo>
                <a:lnTo>
                  <a:pt x="5" y="714"/>
                </a:lnTo>
                <a:lnTo>
                  <a:pt x="5" y="714"/>
                </a:lnTo>
                <a:lnTo>
                  <a:pt x="5" y="716"/>
                </a:lnTo>
                <a:lnTo>
                  <a:pt x="5" y="716"/>
                </a:lnTo>
                <a:lnTo>
                  <a:pt x="5" y="716"/>
                </a:lnTo>
                <a:lnTo>
                  <a:pt x="5" y="718"/>
                </a:lnTo>
                <a:lnTo>
                  <a:pt x="5" y="718"/>
                </a:lnTo>
                <a:lnTo>
                  <a:pt x="5" y="721"/>
                </a:lnTo>
                <a:lnTo>
                  <a:pt x="5" y="721"/>
                </a:lnTo>
                <a:lnTo>
                  <a:pt x="5" y="721"/>
                </a:lnTo>
                <a:lnTo>
                  <a:pt x="5" y="723"/>
                </a:lnTo>
                <a:lnTo>
                  <a:pt x="5" y="723"/>
                </a:lnTo>
                <a:lnTo>
                  <a:pt x="5" y="726"/>
                </a:lnTo>
                <a:lnTo>
                  <a:pt x="7" y="726"/>
                </a:lnTo>
                <a:lnTo>
                  <a:pt x="7" y="726"/>
                </a:lnTo>
                <a:lnTo>
                  <a:pt x="14" y="723"/>
                </a:lnTo>
                <a:lnTo>
                  <a:pt x="14" y="723"/>
                </a:lnTo>
                <a:close/>
                <a:moveTo>
                  <a:pt x="9" y="702"/>
                </a:moveTo>
                <a:lnTo>
                  <a:pt x="9" y="702"/>
                </a:lnTo>
                <a:lnTo>
                  <a:pt x="9" y="699"/>
                </a:lnTo>
                <a:lnTo>
                  <a:pt x="9" y="699"/>
                </a:lnTo>
                <a:lnTo>
                  <a:pt x="9" y="697"/>
                </a:lnTo>
                <a:lnTo>
                  <a:pt x="9" y="697"/>
                </a:lnTo>
                <a:lnTo>
                  <a:pt x="9" y="697"/>
                </a:lnTo>
                <a:lnTo>
                  <a:pt x="9" y="695"/>
                </a:lnTo>
                <a:lnTo>
                  <a:pt x="9" y="695"/>
                </a:lnTo>
                <a:lnTo>
                  <a:pt x="9" y="692"/>
                </a:lnTo>
                <a:lnTo>
                  <a:pt x="9" y="692"/>
                </a:lnTo>
                <a:lnTo>
                  <a:pt x="9" y="692"/>
                </a:lnTo>
                <a:lnTo>
                  <a:pt x="9" y="690"/>
                </a:lnTo>
                <a:lnTo>
                  <a:pt x="9" y="690"/>
                </a:lnTo>
                <a:lnTo>
                  <a:pt x="9" y="688"/>
                </a:lnTo>
                <a:lnTo>
                  <a:pt x="9" y="688"/>
                </a:lnTo>
                <a:lnTo>
                  <a:pt x="9" y="688"/>
                </a:lnTo>
                <a:lnTo>
                  <a:pt x="9" y="685"/>
                </a:lnTo>
                <a:lnTo>
                  <a:pt x="9" y="685"/>
                </a:lnTo>
                <a:lnTo>
                  <a:pt x="2" y="685"/>
                </a:lnTo>
                <a:lnTo>
                  <a:pt x="2" y="685"/>
                </a:lnTo>
                <a:lnTo>
                  <a:pt x="2" y="688"/>
                </a:lnTo>
                <a:lnTo>
                  <a:pt x="2" y="688"/>
                </a:lnTo>
                <a:lnTo>
                  <a:pt x="2" y="690"/>
                </a:lnTo>
                <a:lnTo>
                  <a:pt x="2" y="690"/>
                </a:lnTo>
                <a:lnTo>
                  <a:pt x="2" y="690"/>
                </a:lnTo>
                <a:lnTo>
                  <a:pt x="2" y="692"/>
                </a:lnTo>
                <a:lnTo>
                  <a:pt x="2" y="692"/>
                </a:lnTo>
                <a:lnTo>
                  <a:pt x="2" y="695"/>
                </a:lnTo>
                <a:lnTo>
                  <a:pt x="2" y="695"/>
                </a:lnTo>
                <a:lnTo>
                  <a:pt x="2" y="697"/>
                </a:lnTo>
                <a:lnTo>
                  <a:pt x="2" y="697"/>
                </a:lnTo>
                <a:lnTo>
                  <a:pt x="2" y="697"/>
                </a:lnTo>
                <a:lnTo>
                  <a:pt x="2" y="699"/>
                </a:lnTo>
                <a:lnTo>
                  <a:pt x="2" y="699"/>
                </a:lnTo>
                <a:lnTo>
                  <a:pt x="2" y="702"/>
                </a:lnTo>
                <a:lnTo>
                  <a:pt x="2" y="702"/>
                </a:lnTo>
                <a:lnTo>
                  <a:pt x="2" y="702"/>
                </a:lnTo>
                <a:lnTo>
                  <a:pt x="9" y="702"/>
                </a:lnTo>
                <a:lnTo>
                  <a:pt x="9" y="702"/>
                </a:lnTo>
                <a:close/>
                <a:moveTo>
                  <a:pt x="9" y="678"/>
                </a:moveTo>
                <a:lnTo>
                  <a:pt x="9" y="676"/>
                </a:lnTo>
                <a:lnTo>
                  <a:pt x="9" y="676"/>
                </a:lnTo>
                <a:lnTo>
                  <a:pt x="9" y="676"/>
                </a:lnTo>
                <a:lnTo>
                  <a:pt x="9" y="673"/>
                </a:lnTo>
                <a:lnTo>
                  <a:pt x="9" y="673"/>
                </a:lnTo>
                <a:lnTo>
                  <a:pt x="9" y="671"/>
                </a:lnTo>
                <a:lnTo>
                  <a:pt x="9" y="671"/>
                </a:lnTo>
                <a:lnTo>
                  <a:pt x="9" y="671"/>
                </a:lnTo>
                <a:lnTo>
                  <a:pt x="9" y="669"/>
                </a:lnTo>
                <a:lnTo>
                  <a:pt x="9" y="669"/>
                </a:lnTo>
                <a:lnTo>
                  <a:pt x="9" y="669"/>
                </a:lnTo>
                <a:lnTo>
                  <a:pt x="9" y="666"/>
                </a:lnTo>
                <a:lnTo>
                  <a:pt x="9" y="666"/>
                </a:lnTo>
                <a:lnTo>
                  <a:pt x="9" y="664"/>
                </a:lnTo>
                <a:lnTo>
                  <a:pt x="9" y="664"/>
                </a:lnTo>
                <a:lnTo>
                  <a:pt x="9" y="664"/>
                </a:lnTo>
                <a:lnTo>
                  <a:pt x="9" y="661"/>
                </a:lnTo>
                <a:lnTo>
                  <a:pt x="9" y="661"/>
                </a:lnTo>
                <a:lnTo>
                  <a:pt x="2" y="661"/>
                </a:lnTo>
                <a:lnTo>
                  <a:pt x="2" y="661"/>
                </a:lnTo>
                <a:lnTo>
                  <a:pt x="2" y="664"/>
                </a:lnTo>
                <a:lnTo>
                  <a:pt x="2" y="664"/>
                </a:lnTo>
                <a:lnTo>
                  <a:pt x="2" y="664"/>
                </a:lnTo>
                <a:lnTo>
                  <a:pt x="2" y="666"/>
                </a:lnTo>
                <a:lnTo>
                  <a:pt x="2" y="666"/>
                </a:lnTo>
                <a:lnTo>
                  <a:pt x="0" y="666"/>
                </a:lnTo>
                <a:lnTo>
                  <a:pt x="0" y="669"/>
                </a:lnTo>
                <a:lnTo>
                  <a:pt x="0" y="669"/>
                </a:lnTo>
                <a:lnTo>
                  <a:pt x="0" y="671"/>
                </a:lnTo>
                <a:lnTo>
                  <a:pt x="0" y="671"/>
                </a:lnTo>
                <a:lnTo>
                  <a:pt x="0" y="671"/>
                </a:lnTo>
                <a:lnTo>
                  <a:pt x="0" y="673"/>
                </a:lnTo>
                <a:lnTo>
                  <a:pt x="0" y="673"/>
                </a:lnTo>
                <a:lnTo>
                  <a:pt x="0" y="676"/>
                </a:lnTo>
                <a:lnTo>
                  <a:pt x="0" y="676"/>
                </a:lnTo>
                <a:lnTo>
                  <a:pt x="0" y="676"/>
                </a:lnTo>
                <a:lnTo>
                  <a:pt x="0" y="678"/>
                </a:lnTo>
                <a:lnTo>
                  <a:pt x="9" y="678"/>
                </a:lnTo>
                <a:lnTo>
                  <a:pt x="9" y="678"/>
                </a:lnTo>
                <a:close/>
                <a:moveTo>
                  <a:pt x="9" y="654"/>
                </a:moveTo>
                <a:lnTo>
                  <a:pt x="9" y="652"/>
                </a:lnTo>
                <a:lnTo>
                  <a:pt x="9" y="652"/>
                </a:lnTo>
                <a:lnTo>
                  <a:pt x="9" y="652"/>
                </a:lnTo>
                <a:lnTo>
                  <a:pt x="9" y="650"/>
                </a:lnTo>
                <a:lnTo>
                  <a:pt x="9" y="650"/>
                </a:lnTo>
                <a:lnTo>
                  <a:pt x="9" y="650"/>
                </a:lnTo>
                <a:lnTo>
                  <a:pt x="9" y="647"/>
                </a:lnTo>
                <a:lnTo>
                  <a:pt x="12" y="647"/>
                </a:lnTo>
                <a:lnTo>
                  <a:pt x="12" y="645"/>
                </a:lnTo>
                <a:lnTo>
                  <a:pt x="12" y="645"/>
                </a:lnTo>
                <a:lnTo>
                  <a:pt x="12" y="645"/>
                </a:lnTo>
                <a:lnTo>
                  <a:pt x="12" y="643"/>
                </a:lnTo>
                <a:lnTo>
                  <a:pt x="12" y="643"/>
                </a:lnTo>
                <a:lnTo>
                  <a:pt x="12" y="643"/>
                </a:lnTo>
                <a:lnTo>
                  <a:pt x="12" y="640"/>
                </a:lnTo>
                <a:lnTo>
                  <a:pt x="12" y="640"/>
                </a:lnTo>
                <a:lnTo>
                  <a:pt x="12" y="640"/>
                </a:lnTo>
                <a:lnTo>
                  <a:pt x="12" y="638"/>
                </a:lnTo>
                <a:lnTo>
                  <a:pt x="5" y="638"/>
                </a:lnTo>
                <a:lnTo>
                  <a:pt x="5" y="638"/>
                </a:lnTo>
                <a:lnTo>
                  <a:pt x="5" y="638"/>
                </a:lnTo>
                <a:lnTo>
                  <a:pt x="5" y="640"/>
                </a:lnTo>
                <a:lnTo>
                  <a:pt x="2" y="640"/>
                </a:lnTo>
                <a:lnTo>
                  <a:pt x="2" y="643"/>
                </a:lnTo>
                <a:lnTo>
                  <a:pt x="2" y="643"/>
                </a:lnTo>
                <a:lnTo>
                  <a:pt x="2" y="643"/>
                </a:lnTo>
                <a:lnTo>
                  <a:pt x="2" y="645"/>
                </a:lnTo>
                <a:lnTo>
                  <a:pt x="2" y="645"/>
                </a:lnTo>
                <a:lnTo>
                  <a:pt x="2" y="645"/>
                </a:lnTo>
                <a:lnTo>
                  <a:pt x="2" y="647"/>
                </a:lnTo>
                <a:lnTo>
                  <a:pt x="2" y="647"/>
                </a:lnTo>
                <a:lnTo>
                  <a:pt x="2" y="650"/>
                </a:lnTo>
                <a:lnTo>
                  <a:pt x="2" y="650"/>
                </a:lnTo>
                <a:lnTo>
                  <a:pt x="2" y="650"/>
                </a:lnTo>
                <a:lnTo>
                  <a:pt x="2" y="652"/>
                </a:lnTo>
                <a:lnTo>
                  <a:pt x="2" y="652"/>
                </a:lnTo>
                <a:lnTo>
                  <a:pt x="2" y="652"/>
                </a:lnTo>
                <a:lnTo>
                  <a:pt x="9" y="654"/>
                </a:lnTo>
                <a:lnTo>
                  <a:pt x="9" y="654"/>
                </a:lnTo>
                <a:close/>
                <a:moveTo>
                  <a:pt x="14" y="631"/>
                </a:moveTo>
                <a:lnTo>
                  <a:pt x="14" y="631"/>
                </a:lnTo>
                <a:lnTo>
                  <a:pt x="14" y="631"/>
                </a:lnTo>
                <a:lnTo>
                  <a:pt x="14" y="628"/>
                </a:lnTo>
                <a:lnTo>
                  <a:pt x="14" y="628"/>
                </a:lnTo>
                <a:lnTo>
                  <a:pt x="14" y="626"/>
                </a:lnTo>
                <a:lnTo>
                  <a:pt x="14" y="626"/>
                </a:lnTo>
                <a:lnTo>
                  <a:pt x="14" y="626"/>
                </a:lnTo>
                <a:lnTo>
                  <a:pt x="14" y="624"/>
                </a:lnTo>
                <a:lnTo>
                  <a:pt x="14" y="624"/>
                </a:lnTo>
                <a:lnTo>
                  <a:pt x="14" y="624"/>
                </a:lnTo>
                <a:lnTo>
                  <a:pt x="16" y="621"/>
                </a:lnTo>
                <a:lnTo>
                  <a:pt x="16" y="621"/>
                </a:lnTo>
                <a:lnTo>
                  <a:pt x="16" y="621"/>
                </a:lnTo>
                <a:lnTo>
                  <a:pt x="16" y="619"/>
                </a:lnTo>
                <a:lnTo>
                  <a:pt x="16" y="619"/>
                </a:lnTo>
                <a:lnTo>
                  <a:pt x="16" y="619"/>
                </a:lnTo>
                <a:lnTo>
                  <a:pt x="16" y="616"/>
                </a:lnTo>
                <a:lnTo>
                  <a:pt x="16" y="616"/>
                </a:lnTo>
                <a:lnTo>
                  <a:pt x="16" y="616"/>
                </a:lnTo>
                <a:lnTo>
                  <a:pt x="9" y="614"/>
                </a:lnTo>
                <a:lnTo>
                  <a:pt x="9" y="614"/>
                </a:lnTo>
                <a:lnTo>
                  <a:pt x="9" y="614"/>
                </a:lnTo>
                <a:lnTo>
                  <a:pt x="9" y="616"/>
                </a:lnTo>
                <a:lnTo>
                  <a:pt x="9" y="616"/>
                </a:lnTo>
                <a:lnTo>
                  <a:pt x="9" y="616"/>
                </a:lnTo>
                <a:lnTo>
                  <a:pt x="7" y="619"/>
                </a:lnTo>
                <a:lnTo>
                  <a:pt x="7" y="619"/>
                </a:lnTo>
                <a:lnTo>
                  <a:pt x="7" y="619"/>
                </a:lnTo>
                <a:lnTo>
                  <a:pt x="7" y="621"/>
                </a:lnTo>
                <a:lnTo>
                  <a:pt x="7" y="621"/>
                </a:lnTo>
                <a:lnTo>
                  <a:pt x="7" y="624"/>
                </a:lnTo>
                <a:lnTo>
                  <a:pt x="7" y="624"/>
                </a:lnTo>
                <a:lnTo>
                  <a:pt x="7" y="624"/>
                </a:lnTo>
                <a:lnTo>
                  <a:pt x="7" y="626"/>
                </a:lnTo>
                <a:lnTo>
                  <a:pt x="7" y="626"/>
                </a:lnTo>
                <a:lnTo>
                  <a:pt x="7" y="626"/>
                </a:lnTo>
                <a:lnTo>
                  <a:pt x="5" y="628"/>
                </a:lnTo>
                <a:lnTo>
                  <a:pt x="5" y="628"/>
                </a:lnTo>
                <a:lnTo>
                  <a:pt x="5" y="628"/>
                </a:lnTo>
                <a:lnTo>
                  <a:pt x="14" y="631"/>
                </a:lnTo>
                <a:lnTo>
                  <a:pt x="14" y="631"/>
                </a:lnTo>
                <a:close/>
                <a:moveTo>
                  <a:pt x="19" y="609"/>
                </a:moveTo>
                <a:lnTo>
                  <a:pt x="19" y="607"/>
                </a:lnTo>
                <a:lnTo>
                  <a:pt x="21" y="607"/>
                </a:lnTo>
                <a:lnTo>
                  <a:pt x="21" y="607"/>
                </a:lnTo>
                <a:lnTo>
                  <a:pt x="21" y="605"/>
                </a:lnTo>
                <a:lnTo>
                  <a:pt x="21" y="605"/>
                </a:lnTo>
                <a:lnTo>
                  <a:pt x="21" y="605"/>
                </a:lnTo>
                <a:lnTo>
                  <a:pt x="21" y="602"/>
                </a:lnTo>
                <a:lnTo>
                  <a:pt x="21" y="602"/>
                </a:lnTo>
                <a:lnTo>
                  <a:pt x="24" y="602"/>
                </a:lnTo>
                <a:lnTo>
                  <a:pt x="24" y="600"/>
                </a:lnTo>
                <a:lnTo>
                  <a:pt x="24" y="597"/>
                </a:lnTo>
                <a:lnTo>
                  <a:pt x="26" y="597"/>
                </a:lnTo>
                <a:lnTo>
                  <a:pt x="26" y="595"/>
                </a:lnTo>
                <a:lnTo>
                  <a:pt x="26" y="595"/>
                </a:lnTo>
                <a:lnTo>
                  <a:pt x="19" y="590"/>
                </a:lnTo>
                <a:lnTo>
                  <a:pt x="19" y="590"/>
                </a:lnTo>
                <a:lnTo>
                  <a:pt x="16" y="593"/>
                </a:lnTo>
                <a:lnTo>
                  <a:pt x="16" y="595"/>
                </a:lnTo>
                <a:lnTo>
                  <a:pt x="16" y="597"/>
                </a:lnTo>
                <a:lnTo>
                  <a:pt x="16" y="597"/>
                </a:lnTo>
                <a:lnTo>
                  <a:pt x="14" y="600"/>
                </a:lnTo>
                <a:lnTo>
                  <a:pt x="14" y="600"/>
                </a:lnTo>
                <a:lnTo>
                  <a:pt x="14" y="600"/>
                </a:lnTo>
                <a:lnTo>
                  <a:pt x="14" y="602"/>
                </a:lnTo>
                <a:lnTo>
                  <a:pt x="14" y="602"/>
                </a:lnTo>
                <a:lnTo>
                  <a:pt x="14" y="602"/>
                </a:lnTo>
                <a:lnTo>
                  <a:pt x="12" y="605"/>
                </a:lnTo>
                <a:lnTo>
                  <a:pt x="12" y="605"/>
                </a:lnTo>
                <a:lnTo>
                  <a:pt x="12" y="605"/>
                </a:lnTo>
                <a:lnTo>
                  <a:pt x="19" y="609"/>
                </a:lnTo>
                <a:lnTo>
                  <a:pt x="19" y="609"/>
                </a:lnTo>
                <a:close/>
                <a:moveTo>
                  <a:pt x="28" y="586"/>
                </a:moveTo>
                <a:lnTo>
                  <a:pt x="28" y="586"/>
                </a:lnTo>
                <a:lnTo>
                  <a:pt x="31" y="586"/>
                </a:lnTo>
                <a:lnTo>
                  <a:pt x="31" y="583"/>
                </a:lnTo>
                <a:lnTo>
                  <a:pt x="31" y="581"/>
                </a:lnTo>
                <a:lnTo>
                  <a:pt x="33" y="581"/>
                </a:lnTo>
                <a:lnTo>
                  <a:pt x="33" y="578"/>
                </a:lnTo>
                <a:lnTo>
                  <a:pt x="33" y="576"/>
                </a:lnTo>
                <a:lnTo>
                  <a:pt x="35" y="576"/>
                </a:lnTo>
                <a:lnTo>
                  <a:pt x="35" y="574"/>
                </a:lnTo>
                <a:lnTo>
                  <a:pt x="35" y="571"/>
                </a:lnTo>
                <a:lnTo>
                  <a:pt x="28" y="569"/>
                </a:lnTo>
                <a:lnTo>
                  <a:pt x="28" y="569"/>
                </a:lnTo>
                <a:lnTo>
                  <a:pt x="28" y="571"/>
                </a:lnTo>
                <a:lnTo>
                  <a:pt x="26" y="574"/>
                </a:lnTo>
                <a:lnTo>
                  <a:pt x="26" y="574"/>
                </a:lnTo>
                <a:lnTo>
                  <a:pt x="26" y="576"/>
                </a:lnTo>
                <a:lnTo>
                  <a:pt x="24" y="578"/>
                </a:lnTo>
                <a:lnTo>
                  <a:pt x="24" y="581"/>
                </a:lnTo>
                <a:lnTo>
                  <a:pt x="24" y="581"/>
                </a:lnTo>
                <a:lnTo>
                  <a:pt x="21" y="583"/>
                </a:lnTo>
                <a:lnTo>
                  <a:pt x="21" y="583"/>
                </a:lnTo>
                <a:lnTo>
                  <a:pt x="28" y="586"/>
                </a:lnTo>
                <a:lnTo>
                  <a:pt x="28" y="586"/>
                </a:lnTo>
                <a:close/>
                <a:moveTo>
                  <a:pt x="40" y="564"/>
                </a:moveTo>
                <a:lnTo>
                  <a:pt x="40" y="564"/>
                </a:lnTo>
                <a:lnTo>
                  <a:pt x="40" y="562"/>
                </a:lnTo>
                <a:lnTo>
                  <a:pt x="42" y="559"/>
                </a:lnTo>
                <a:lnTo>
                  <a:pt x="42" y="559"/>
                </a:lnTo>
                <a:lnTo>
                  <a:pt x="45" y="557"/>
                </a:lnTo>
                <a:lnTo>
                  <a:pt x="45" y="555"/>
                </a:lnTo>
                <a:lnTo>
                  <a:pt x="45" y="555"/>
                </a:lnTo>
                <a:lnTo>
                  <a:pt x="47" y="552"/>
                </a:lnTo>
                <a:lnTo>
                  <a:pt x="47" y="550"/>
                </a:lnTo>
                <a:lnTo>
                  <a:pt x="47" y="550"/>
                </a:lnTo>
                <a:lnTo>
                  <a:pt x="40" y="548"/>
                </a:lnTo>
                <a:lnTo>
                  <a:pt x="40" y="548"/>
                </a:lnTo>
                <a:lnTo>
                  <a:pt x="40" y="550"/>
                </a:lnTo>
                <a:lnTo>
                  <a:pt x="38" y="550"/>
                </a:lnTo>
                <a:lnTo>
                  <a:pt x="38" y="552"/>
                </a:lnTo>
                <a:lnTo>
                  <a:pt x="35" y="555"/>
                </a:lnTo>
                <a:lnTo>
                  <a:pt x="35" y="555"/>
                </a:lnTo>
                <a:lnTo>
                  <a:pt x="35" y="557"/>
                </a:lnTo>
                <a:lnTo>
                  <a:pt x="33" y="559"/>
                </a:lnTo>
                <a:lnTo>
                  <a:pt x="33" y="559"/>
                </a:lnTo>
                <a:lnTo>
                  <a:pt x="33" y="562"/>
                </a:lnTo>
                <a:lnTo>
                  <a:pt x="40" y="564"/>
                </a:lnTo>
                <a:lnTo>
                  <a:pt x="40" y="564"/>
                </a:lnTo>
                <a:close/>
                <a:moveTo>
                  <a:pt x="50" y="543"/>
                </a:moveTo>
                <a:lnTo>
                  <a:pt x="52" y="543"/>
                </a:lnTo>
                <a:lnTo>
                  <a:pt x="52" y="543"/>
                </a:lnTo>
                <a:lnTo>
                  <a:pt x="52" y="540"/>
                </a:lnTo>
                <a:lnTo>
                  <a:pt x="54" y="538"/>
                </a:lnTo>
                <a:lnTo>
                  <a:pt x="54" y="538"/>
                </a:lnTo>
                <a:lnTo>
                  <a:pt x="54" y="536"/>
                </a:lnTo>
                <a:lnTo>
                  <a:pt x="57" y="533"/>
                </a:lnTo>
                <a:lnTo>
                  <a:pt x="57" y="533"/>
                </a:lnTo>
                <a:lnTo>
                  <a:pt x="57" y="531"/>
                </a:lnTo>
                <a:lnTo>
                  <a:pt x="59" y="531"/>
                </a:lnTo>
                <a:lnTo>
                  <a:pt x="52" y="526"/>
                </a:lnTo>
                <a:lnTo>
                  <a:pt x="52" y="526"/>
                </a:lnTo>
                <a:lnTo>
                  <a:pt x="50" y="529"/>
                </a:lnTo>
                <a:lnTo>
                  <a:pt x="50" y="531"/>
                </a:lnTo>
                <a:lnTo>
                  <a:pt x="47" y="531"/>
                </a:lnTo>
                <a:lnTo>
                  <a:pt x="47" y="533"/>
                </a:lnTo>
                <a:lnTo>
                  <a:pt x="47" y="536"/>
                </a:lnTo>
                <a:lnTo>
                  <a:pt x="45" y="536"/>
                </a:lnTo>
                <a:lnTo>
                  <a:pt x="45" y="538"/>
                </a:lnTo>
                <a:lnTo>
                  <a:pt x="45" y="540"/>
                </a:lnTo>
                <a:lnTo>
                  <a:pt x="45" y="540"/>
                </a:lnTo>
                <a:lnTo>
                  <a:pt x="50" y="543"/>
                </a:lnTo>
                <a:lnTo>
                  <a:pt x="50" y="543"/>
                </a:lnTo>
                <a:close/>
                <a:moveTo>
                  <a:pt x="61" y="524"/>
                </a:moveTo>
                <a:lnTo>
                  <a:pt x="64" y="522"/>
                </a:lnTo>
                <a:lnTo>
                  <a:pt x="64" y="522"/>
                </a:lnTo>
                <a:lnTo>
                  <a:pt x="64" y="519"/>
                </a:lnTo>
                <a:lnTo>
                  <a:pt x="66" y="517"/>
                </a:lnTo>
                <a:lnTo>
                  <a:pt x="66" y="517"/>
                </a:lnTo>
                <a:lnTo>
                  <a:pt x="66" y="514"/>
                </a:lnTo>
                <a:lnTo>
                  <a:pt x="69" y="512"/>
                </a:lnTo>
                <a:lnTo>
                  <a:pt x="69" y="512"/>
                </a:lnTo>
                <a:lnTo>
                  <a:pt x="71" y="510"/>
                </a:lnTo>
                <a:lnTo>
                  <a:pt x="71" y="510"/>
                </a:lnTo>
                <a:lnTo>
                  <a:pt x="64" y="505"/>
                </a:lnTo>
                <a:lnTo>
                  <a:pt x="64" y="505"/>
                </a:lnTo>
                <a:lnTo>
                  <a:pt x="61" y="507"/>
                </a:lnTo>
                <a:lnTo>
                  <a:pt x="61" y="510"/>
                </a:lnTo>
                <a:lnTo>
                  <a:pt x="61" y="510"/>
                </a:lnTo>
                <a:lnTo>
                  <a:pt x="59" y="512"/>
                </a:lnTo>
                <a:lnTo>
                  <a:pt x="59" y="514"/>
                </a:lnTo>
                <a:lnTo>
                  <a:pt x="57" y="514"/>
                </a:lnTo>
                <a:lnTo>
                  <a:pt x="57" y="517"/>
                </a:lnTo>
                <a:lnTo>
                  <a:pt x="57" y="519"/>
                </a:lnTo>
                <a:lnTo>
                  <a:pt x="54" y="519"/>
                </a:lnTo>
                <a:lnTo>
                  <a:pt x="61" y="524"/>
                </a:lnTo>
                <a:lnTo>
                  <a:pt x="61" y="524"/>
                </a:lnTo>
                <a:close/>
                <a:moveTo>
                  <a:pt x="73" y="503"/>
                </a:moveTo>
                <a:lnTo>
                  <a:pt x="73" y="503"/>
                </a:lnTo>
                <a:lnTo>
                  <a:pt x="76" y="500"/>
                </a:lnTo>
                <a:lnTo>
                  <a:pt x="76" y="500"/>
                </a:lnTo>
                <a:lnTo>
                  <a:pt x="78" y="498"/>
                </a:lnTo>
                <a:lnTo>
                  <a:pt x="78" y="495"/>
                </a:lnTo>
                <a:lnTo>
                  <a:pt x="78" y="495"/>
                </a:lnTo>
                <a:lnTo>
                  <a:pt x="80" y="493"/>
                </a:lnTo>
                <a:lnTo>
                  <a:pt x="80" y="493"/>
                </a:lnTo>
                <a:lnTo>
                  <a:pt x="80" y="491"/>
                </a:lnTo>
                <a:lnTo>
                  <a:pt x="83" y="488"/>
                </a:lnTo>
                <a:lnTo>
                  <a:pt x="83" y="488"/>
                </a:lnTo>
                <a:lnTo>
                  <a:pt x="76" y="484"/>
                </a:lnTo>
                <a:lnTo>
                  <a:pt x="76" y="486"/>
                </a:lnTo>
                <a:lnTo>
                  <a:pt x="73" y="486"/>
                </a:lnTo>
                <a:lnTo>
                  <a:pt x="73" y="488"/>
                </a:lnTo>
                <a:lnTo>
                  <a:pt x="73" y="491"/>
                </a:lnTo>
                <a:lnTo>
                  <a:pt x="71" y="491"/>
                </a:lnTo>
                <a:lnTo>
                  <a:pt x="71" y="493"/>
                </a:lnTo>
                <a:lnTo>
                  <a:pt x="71" y="493"/>
                </a:lnTo>
                <a:lnTo>
                  <a:pt x="69" y="495"/>
                </a:lnTo>
                <a:lnTo>
                  <a:pt x="69" y="498"/>
                </a:lnTo>
                <a:lnTo>
                  <a:pt x="66" y="498"/>
                </a:lnTo>
                <a:lnTo>
                  <a:pt x="66" y="498"/>
                </a:lnTo>
                <a:lnTo>
                  <a:pt x="73" y="503"/>
                </a:lnTo>
                <a:lnTo>
                  <a:pt x="73" y="503"/>
                </a:lnTo>
                <a:close/>
                <a:moveTo>
                  <a:pt x="87" y="481"/>
                </a:moveTo>
                <a:lnTo>
                  <a:pt x="87" y="481"/>
                </a:lnTo>
                <a:lnTo>
                  <a:pt x="87" y="481"/>
                </a:lnTo>
                <a:lnTo>
                  <a:pt x="87" y="479"/>
                </a:lnTo>
                <a:lnTo>
                  <a:pt x="90" y="476"/>
                </a:lnTo>
                <a:lnTo>
                  <a:pt x="90" y="476"/>
                </a:lnTo>
                <a:lnTo>
                  <a:pt x="92" y="474"/>
                </a:lnTo>
                <a:lnTo>
                  <a:pt x="92" y="474"/>
                </a:lnTo>
                <a:lnTo>
                  <a:pt x="92" y="472"/>
                </a:lnTo>
                <a:lnTo>
                  <a:pt x="95" y="469"/>
                </a:lnTo>
                <a:lnTo>
                  <a:pt x="95" y="469"/>
                </a:lnTo>
                <a:lnTo>
                  <a:pt x="95" y="469"/>
                </a:lnTo>
                <a:lnTo>
                  <a:pt x="87" y="465"/>
                </a:lnTo>
                <a:lnTo>
                  <a:pt x="87" y="465"/>
                </a:lnTo>
                <a:lnTo>
                  <a:pt x="87" y="467"/>
                </a:lnTo>
                <a:lnTo>
                  <a:pt x="85" y="467"/>
                </a:lnTo>
                <a:lnTo>
                  <a:pt x="85" y="469"/>
                </a:lnTo>
                <a:lnTo>
                  <a:pt x="85" y="469"/>
                </a:lnTo>
                <a:lnTo>
                  <a:pt x="83" y="472"/>
                </a:lnTo>
                <a:lnTo>
                  <a:pt x="83" y="474"/>
                </a:lnTo>
                <a:lnTo>
                  <a:pt x="80" y="474"/>
                </a:lnTo>
                <a:lnTo>
                  <a:pt x="80" y="476"/>
                </a:lnTo>
                <a:lnTo>
                  <a:pt x="80" y="479"/>
                </a:lnTo>
                <a:lnTo>
                  <a:pt x="80" y="479"/>
                </a:lnTo>
                <a:lnTo>
                  <a:pt x="87" y="481"/>
                </a:lnTo>
                <a:lnTo>
                  <a:pt x="87" y="481"/>
                </a:lnTo>
                <a:close/>
                <a:moveTo>
                  <a:pt x="99" y="462"/>
                </a:moveTo>
                <a:lnTo>
                  <a:pt x="99" y="462"/>
                </a:lnTo>
                <a:lnTo>
                  <a:pt x="99" y="460"/>
                </a:lnTo>
                <a:lnTo>
                  <a:pt x="102" y="457"/>
                </a:lnTo>
                <a:lnTo>
                  <a:pt x="102" y="457"/>
                </a:lnTo>
                <a:lnTo>
                  <a:pt x="102" y="455"/>
                </a:lnTo>
                <a:lnTo>
                  <a:pt x="104" y="455"/>
                </a:lnTo>
                <a:lnTo>
                  <a:pt x="104" y="453"/>
                </a:lnTo>
                <a:lnTo>
                  <a:pt x="106" y="450"/>
                </a:lnTo>
                <a:lnTo>
                  <a:pt x="106" y="450"/>
                </a:lnTo>
                <a:lnTo>
                  <a:pt x="106" y="448"/>
                </a:lnTo>
                <a:lnTo>
                  <a:pt x="106" y="448"/>
                </a:lnTo>
                <a:lnTo>
                  <a:pt x="102" y="443"/>
                </a:lnTo>
                <a:lnTo>
                  <a:pt x="99" y="443"/>
                </a:lnTo>
                <a:lnTo>
                  <a:pt x="99" y="446"/>
                </a:lnTo>
                <a:lnTo>
                  <a:pt x="99" y="448"/>
                </a:lnTo>
                <a:lnTo>
                  <a:pt x="97" y="448"/>
                </a:lnTo>
                <a:lnTo>
                  <a:pt x="97" y="450"/>
                </a:lnTo>
                <a:lnTo>
                  <a:pt x="97" y="450"/>
                </a:lnTo>
                <a:lnTo>
                  <a:pt x="95" y="453"/>
                </a:lnTo>
                <a:lnTo>
                  <a:pt x="95" y="455"/>
                </a:lnTo>
                <a:lnTo>
                  <a:pt x="92" y="455"/>
                </a:lnTo>
                <a:lnTo>
                  <a:pt x="92" y="457"/>
                </a:lnTo>
                <a:lnTo>
                  <a:pt x="92" y="457"/>
                </a:lnTo>
                <a:lnTo>
                  <a:pt x="99" y="462"/>
                </a:lnTo>
                <a:lnTo>
                  <a:pt x="99" y="462"/>
                </a:lnTo>
                <a:close/>
                <a:moveTo>
                  <a:pt x="111" y="441"/>
                </a:moveTo>
                <a:lnTo>
                  <a:pt x="113" y="441"/>
                </a:lnTo>
                <a:lnTo>
                  <a:pt x="113" y="438"/>
                </a:lnTo>
                <a:lnTo>
                  <a:pt x="113" y="436"/>
                </a:lnTo>
                <a:lnTo>
                  <a:pt x="116" y="436"/>
                </a:lnTo>
                <a:lnTo>
                  <a:pt x="116" y="434"/>
                </a:lnTo>
                <a:lnTo>
                  <a:pt x="118" y="434"/>
                </a:lnTo>
                <a:lnTo>
                  <a:pt x="118" y="431"/>
                </a:lnTo>
                <a:lnTo>
                  <a:pt x="118" y="429"/>
                </a:lnTo>
                <a:lnTo>
                  <a:pt x="121" y="429"/>
                </a:lnTo>
                <a:lnTo>
                  <a:pt x="121" y="427"/>
                </a:lnTo>
                <a:lnTo>
                  <a:pt x="113" y="424"/>
                </a:lnTo>
                <a:lnTo>
                  <a:pt x="113" y="424"/>
                </a:lnTo>
                <a:lnTo>
                  <a:pt x="111" y="427"/>
                </a:lnTo>
                <a:lnTo>
                  <a:pt x="111" y="427"/>
                </a:lnTo>
                <a:lnTo>
                  <a:pt x="111" y="429"/>
                </a:lnTo>
                <a:lnTo>
                  <a:pt x="109" y="429"/>
                </a:lnTo>
                <a:lnTo>
                  <a:pt x="109" y="431"/>
                </a:lnTo>
                <a:lnTo>
                  <a:pt x="106" y="434"/>
                </a:lnTo>
                <a:lnTo>
                  <a:pt x="106" y="434"/>
                </a:lnTo>
                <a:lnTo>
                  <a:pt x="106" y="436"/>
                </a:lnTo>
                <a:lnTo>
                  <a:pt x="104" y="436"/>
                </a:lnTo>
                <a:lnTo>
                  <a:pt x="111" y="441"/>
                </a:lnTo>
                <a:lnTo>
                  <a:pt x="111" y="441"/>
                </a:lnTo>
                <a:close/>
                <a:moveTo>
                  <a:pt x="125" y="422"/>
                </a:moveTo>
                <a:lnTo>
                  <a:pt x="125" y="419"/>
                </a:lnTo>
                <a:lnTo>
                  <a:pt x="125" y="417"/>
                </a:lnTo>
                <a:lnTo>
                  <a:pt x="128" y="417"/>
                </a:lnTo>
                <a:lnTo>
                  <a:pt x="128" y="415"/>
                </a:lnTo>
                <a:lnTo>
                  <a:pt x="128" y="415"/>
                </a:lnTo>
                <a:lnTo>
                  <a:pt x="130" y="412"/>
                </a:lnTo>
                <a:lnTo>
                  <a:pt x="130" y="410"/>
                </a:lnTo>
                <a:lnTo>
                  <a:pt x="132" y="410"/>
                </a:lnTo>
                <a:lnTo>
                  <a:pt x="132" y="408"/>
                </a:lnTo>
                <a:lnTo>
                  <a:pt x="132" y="408"/>
                </a:lnTo>
                <a:lnTo>
                  <a:pt x="125" y="403"/>
                </a:lnTo>
                <a:lnTo>
                  <a:pt x="125" y="403"/>
                </a:lnTo>
                <a:lnTo>
                  <a:pt x="125" y="405"/>
                </a:lnTo>
                <a:lnTo>
                  <a:pt x="123" y="408"/>
                </a:lnTo>
                <a:lnTo>
                  <a:pt x="123" y="408"/>
                </a:lnTo>
                <a:lnTo>
                  <a:pt x="123" y="410"/>
                </a:lnTo>
                <a:lnTo>
                  <a:pt x="121" y="410"/>
                </a:lnTo>
                <a:lnTo>
                  <a:pt x="121" y="412"/>
                </a:lnTo>
                <a:lnTo>
                  <a:pt x="118" y="415"/>
                </a:lnTo>
                <a:lnTo>
                  <a:pt x="118" y="415"/>
                </a:lnTo>
                <a:lnTo>
                  <a:pt x="118" y="417"/>
                </a:lnTo>
                <a:lnTo>
                  <a:pt x="125" y="422"/>
                </a:lnTo>
                <a:lnTo>
                  <a:pt x="125" y="422"/>
                </a:lnTo>
                <a:close/>
                <a:moveTo>
                  <a:pt x="137" y="401"/>
                </a:moveTo>
                <a:lnTo>
                  <a:pt x="137" y="401"/>
                </a:lnTo>
                <a:lnTo>
                  <a:pt x="139" y="398"/>
                </a:lnTo>
                <a:lnTo>
                  <a:pt x="139" y="396"/>
                </a:lnTo>
                <a:lnTo>
                  <a:pt x="139" y="396"/>
                </a:lnTo>
                <a:lnTo>
                  <a:pt x="142" y="393"/>
                </a:lnTo>
                <a:lnTo>
                  <a:pt x="142" y="391"/>
                </a:lnTo>
                <a:lnTo>
                  <a:pt x="142" y="391"/>
                </a:lnTo>
                <a:lnTo>
                  <a:pt x="144" y="389"/>
                </a:lnTo>
                <a:lnTo>
                  <a:pt x="144" y="389"/>
                </a:lnTo>
                <a:lnTo>
                  <a:pt x="144" y="386"/>
                </a:lnTo>
                <a:lnTo>
                  <a:pt x="139" y="382"/>
                </a:lnTo>
                <a:lnTo>
                  <a:pt x="137" y="384"/>
                </a:lnTo>
                <a:lnTo>
                  <a:pt x="137" y="386"/>
                </a:lnTo>
                <a:lnTo>
                  <a:pt x="135" y="386"/>
                </a:lnTo>
                <a:lnTo>
                  <a:pt x="135" y="389"/>
                </a:lnTo>
                <a:lnTo>
                  <a:pt x="135" y="389"/>
                </a:lnTo>
                <a:lnTo>
                  <a:pt x="132" y="391"/>
                </a:lnTo>
                <a:lnTo>
                  <a:pt x="132" y="393"/>
                </a:lnTo>
                <a:lnTo>
                  <a:pt x="132" y="393"/>
                </a:lnTo>
                <a:lnTo>
                  <a:pt x="130" y="396"/>
                </a:lnTo>
                <a:lnTo>
                  <a:pt x="130" y="396"/>
                </a:lnTo>
                <a:lnTo>
                  <a:pt x="137" y="401"/>
                </a:lnTo>
                <a:lnTo>
                  <a:pt x="137" y="401"/>
                </a:lnTo>
                <a:close/>
                <a:moveTo>
                  <a:pt x="149" y="379"/>
                </a:moveTo>
                <a:lnTo>
                  <a:pt x="149" y="379"/>
                </a:lnTo>
                <a:lnTo>
                  <a:pt x="151" y="377"/>
                </a:lnTo>
                <a:lnTo>
                  <a:pt x="151" y="377"/>
                </a:lnTo>
                <a:lnTo>
                  <a:pt x="151" y="374"/>
                </a:lnTo>
                <a:lnTo>
                  <a:pt x="154" y="372"/>
                </a:lnTo>
                <a:lnTo>
                  <a:pt x="154" y="372"/>
                </a:lnTo>
                <a:lnTo>
                  <a:pt x="156" y="370"/>
                </a:lnTo>
                <a:lnTo>
                  <a:pt x="156" y="370"/>
                </a:lnTo>
                <a:lnTo>
                  <a:pt x="156" y="367"/>
                </a:lnTo>
                <a:lnTo>
                  <a:pt x="158" y="365"/>
                </a:lnTo>
                <a:lnTo>
                  <a:pt x="151" y="363"/>
                </a:lnTo>
                <a:lnTo>
                  <a:pt x="149" y="363"/>
                </a:lnTo>
                <a:lnTo>
                  <a:pt x="149" y="365"/>
                </a:lnTo>
                <a:lnTo>
                  <a:pt x="149" y="367"/>
                </a:lnTo>
                <a:lnTo>
                  <a:pt x="147" y="367"/>
                </a:lnTo>
                <a:lnTo>
                  <a:pt x="147" y="370"/>
                </a:lnTo>
                <a:lnTo>
                  <a:pt x="147" y="370"/>
                </a:lnTo>
                <a:lnTo>
                  <a:pt x="144" y="372"/>
                </a:lnTo>
                <a:lnTo>
                  <a:pt x="144" y="374"/>
                </a:lnTo>
                <a:lnTo>
                  <a:pt x="142" y="374"/>
                </a:lnTo>
                <a:lnTo>
                  <a:pt x="142" y="377"/>
                </a:lnTo>
                <a:lnTo>
                  <a:pt x="149" y="379"/>
                </a:lnTo>
                <a:lnTo>
                  <a:pt x="149" y="379"/>
                </a:lnTo>
                <a:close/>
                <a:moveTo>
                  <a:pt x="161" y="358"/>
                </a:moveTo>
                <a:lnTo>
                  <a:pt x="161" y="358"/>
                </a:lnTo>
                <a:lnTo>
                  <a:pt x="163" y="358"/>
                </a:lnTo>
                <a:lnTo>
                  <a:pt x="163" y="355"/>
                </a:lnTo>
                <a:lnTo>
                  <a:pt x="163" y="353"/>
                </a:lnTo>
                <a:lnTo>
                  <a:pt x="165" y="353"/>
                </a:lnTo>
                <a:lnTo>
                  <a:pt x="165" y="351"/>
                </a:lnTo>
                <a:lnTo>
                  <a:pt x="168" y="348"/>
                </a:lnTo>
                <a:lnTo>
                  <a:pt x="168" y="348"/>
                </a:lnTo>
                <a:lnTo>
                  <a:pt x="168" y="346"/>
                </a:lnTo>
                <a:lnTo>
                  <a:pt x="170" y="346"/>
                </a:lnTo>
                <a:lnTo>
                  <a:pt x="163" y="341"/>
                </a:lnTo>
                <a:lnTo>
                  <a:pt x="161" y="344"/>
                </a:lnTo>
                <a:lnTo>
                  <a:pt x="161" y="344"/>
                </a:lnTo>
                <a:lnTo>
                  <a:pt x="161" y="346"/>
                </a:lnTo>
                <a:lnTo>
                  <a:pt x="158" y="346"/>
                </a:lnTo>
                <a:lnTo>
                  <a:pt x="158" y="348"/>
                </a:lnTo>
                <a:lnTo>
                  <a:pt x="158" y="351"/>
                </a:lnTo>
                <a:lnTo>
                  <a:pt x="156" y="351"/>
                </a:lnTo>
                <a:lnTo>
                  <a:pt x="156" y="353"/>
                </a:lnTo>
                <a:lnTo>
                  <a:pt x="154" y="355"/>
                </a:lnTo>
                <a:lnTo>
                  <a:pt x="154" y="355"/>
                </a:lnTo>
                <a:lnTo>
                  <a:pt x="161" y="358"/>
                </a:lnTo>
                <a:lnTo>
                  <a:pt x="161" y="358"/>
                </a:lnTo>
                <a:close/>
                <a:moveTo>
                  <a:pt x="173" y="339"/>
                </a:moveTo>
                <a:lnTo>
                  <a:pt x="173" y="336"/>
                </a:lnTo>
                <a:lnTo>
                  <a:pt x="175" y="336"/>
                </a:lnTo>
                <a:lnTo>
                  <a:pt x="175" y="334"/>
                </a:lnTo>
                <a:lnTo>
                  <a:pt x="175" y="332"/>
                </a:lnTo>
                <a:lnTo>
                  <a:pt x="177" y="332"/>
                </a:lnTo>
                <a:lnTo>
                  <a:pt x="177" y="329"/>
                </a:lnTo>
                <a:lnTo>
                  <a:pt x="177" y="327"/>
                </a:lnTo>
                <a:lnTo>
                  <a:pt x="180" y="327"/>
                </a:lnTo>
                <a:lnTo>
                  <a:pt x="180" y="325"/>
                </a:lnTo>
                <a:lnTo>
                  <a:pt x="180" y="325"/>
                </a:lnTo>
                <a:lnTo>
                  <a:pt x="173" y="320"/>
                </a:lnTo>
                <a:lnTo>
                  <a:pt x="173" y="322"/>
                </a:lnTo>
                <a:lnTo>
                  <a:pt x="173" y="322"/>
                </a:lnTo>
                <a:lnTo>
                  <a:pt x="170" y="325"/>
                </a:lnTo>
                <a:lnTo>
                  <a:pt x="170" y="325"/>
                </a:lnTo>
                <a:lnTo>
                  <a:pt x="170" y="327"/>
                </a:lnTo>
                <a:lnTo>
                  <a:pt x="168" y="329"/>
                </a:lnTo>
                <a:lnTo>
                  <a:pt x="168" y="329"/>
                </a:lnTo>
                <a:lnTo>
                  <a:pt x="168" y="332"/>
                </a:lnTo>
                <a:lnTo>
                  <a:pt x="165" y="334"/>
                </a:lnTo>
                <a:lnTo>
                  <a:pt x="165" y="334"/>
                </a:lnTo>
                <a:lnTo>
                  <a:pt x="173" y="339"/>
                </a:lnTo>
                <a:lnTo>
                  <a:pt x="173" y="339"/>
                </a:lnTo>
                <a:close/>
                <a:moveTo>
                  <a:pt x="184" y="317"/>
                </a:moveTo>
                <a:lnTo>
                  <a:pt x="184" y="315"/>
                </a:lnTo>
                <a:lnTo>
                  <a:pt x="184" y="313"/>
                </a:lnTo>
                <a:lnTo>
                  <a:pt x="187" y="313"/>
                </a:lnTo>
                <a:lnTo>
                  <a:pt x="187" y="310"/>
                </a:lnTo>
                <a:lnTo>
                  <a:pt x="187" y="308"/>
                </a:lnTo>
                <a:lnTo>
                  <a:pt x="189" y="308"/>
                </a:lnTo>
                <a:lnTo>
                  <a:pt x="189" y="306"/>
                </a:lnTo>
                <a:lnTo>
                  <a:pt x="189" y="303"/>
                </a:lnTo>
                <a:lnTo>
                  <a:pt x="192" y="303"/>
                </a:lnTo>
                <a:lnTo>
                  <a:pt x="192" y="301"/>
                </a:lnTo>
                <a:lnTo>
                  <a:pt x="184" y="298"/>
                </a:lnTo>
                <a:lnTo>
                  <a:pt x="184" y="298"/>
                </a:lnTo>
                <a:lnTo>
                  <a:pt x="182" y="301"/>
                </a:lnTo>
                <a:lnTo>
                  <a:pt x="182" y="303"/>
                </a:lnTo>
                <a:lnTo>
                  <a:pt x="182" y="303"/>
                </a:lnTo>
                <a:lnTo>
                  <a:pt x="180" y="306"/>
                </a:lnTo>
                <a:lnTo>
                  <a:pt x="180" y="308"/>
                </a:lnTo>
                <a:lnTo>
                  <a:pt x="180" y="308"/>
                </a:lnTo>
                <a:lnTo>
                  <a:pt x="177" y="310"/>
                </a:lnTo>
                <a:lnTo>
                  <a:pt x="177" y="313"/>
                </a:lnTo>
                <a:lnTo>
                  <a:pt x="177" y="313"/>
                </a:lnTo>
                <a:lnTo>
                  <a:pt x="184" y="317"/>
                </a:lnTo>
                <a:lnTo>
                  <a:pt x="184" y="317"/>
                </a:lnTo>
                <a:close/>
                <a:moveTo>
                  <a:pt x="194" y="294"/>
                </a:moveTo>
                <a:lnTo>
                  <a:pt x="194" y="294"/>
                </a:lnTo>
                <a:lnTo>
                  <a:pt x="196" y="294"/>
                </a:lnTo>
                <a:lnTo>
                  <a:pt x="196" y="291"/>
                </a:lnTo>
                <a:lnTo>
                  <a:pt x="196" y="289"/>
                </a:lnTo>
                <a:lnTo>
                  <a:pt x="196" y="289"/>
                </a:lnTo>
                <a:lnTo>
                  <a:pt x="199" y="287"/>
                </a:lnTo>
                <a:lnTo>
                  <a:pt x="199" y="284"/>
                </a:lnTo>
                <a:lnTo>
                  <a:pt x="199" y="284"/>
                </a:lnTo>
                <a:lnTo>
                  <a:pt x="201" y="282"/>
                </a:lnTo>
                <a:lnTo>
                  <a:pt x="201" y="280"/>
                </a:lnTo>
                <a:lnTo>
                  <a:pt x="194" y="277"/>
                </a:lnTo>
                <a:lnTo>
                  <a:pt x="194" y="280"/>
                </a:lnTo>
                <a:lnTo>
                  <a:pt x="192" y="280"/>
                </a:lnTo>
                <a:lnTo>
                  <a:pt x="192" y="282"/>
                </a:lnTo>
                <a:lnTo>
                  <a:pt x="192" y="284"/>
                </a:lnTo>
                <a:lnTo>
                  <a:pt x="189" y="284"/>
                </a:lnTo>
                <a:lnTo>
                  <a:pt x="189" y="287"/>
                </a:lnTo>
                <a:lnTo>
                  <a:pt x="189" y="289"/>
                </a:lnTo>
                <a:lnTo>
                  <a:pt x="187" y="289"/>
                </a:lnTo>
                <a:lnTo>
                  <a:pt x="187" y="291"/>
                </a:lnTo>
                <a:lnTo>
                  <a:pt x="187" y="291"/>
                </a:lnTo>
                <a:lnTo>
                  <a:pt x="194" y="294"/>
                </a:lnTo>
                <a:lnTo>
                  <a:pt x="194" y="294"/>
                </a:lnTo>
                <a:close/>
                <a:moveTo>
                  <a:pt x="203" y="272"/>
                </a:moveTo>
                <a:lnTo>
                  <a:pt x="206" y="272"/>
                </a:lnTo>
                <a:lnTo>
                  <a:pt x="206" y="270"/>
                </a:lnTo>
                <a:lnTo>
                  <a:pt x="206" y="268"/>
                </a:lnTo>
                <a:lnTo>
                  <a:pt x="206" y="268"/>
                </a:lnTo>
                <a:lnTo>
                  <a:pt x="208" y="265"/>
                </a:lnTo>
                <a:lnTo>
                  <a:pt x="208" y="263"/>
                </a:lnTo>
                <a:lnTo>
                  <a:pt x="208" y="261"/>
                </a:lnTo>
                <a:lnTo>
                  <a:pt x="210" y="261"/>
                </a:lnTo>
                <a:lnTo>
                  <a:pt x="210" y="258"/>
                </a:lnTo>
                <a:lnTo>
                  <a:pt x="210" y="258"/>
                </a:lnTo>
                <a:lnTo>
                  <a:pt x="203" y="256"/>
                </a:lnTo>
                <a:lnTo>
                  <a:pt x="203" y="256"/>
                </a:lnTo>
                <a:lnTo>
                  <a:pt x="201" y="258"/>
                </a:lnTo>
                <a:lnTo>
                  <a:pt x="201" y="258"/>
                </a:lnTo>
                <a:lnTo>
                  <a:pt x="201" y="261"/>
                </a:lnTo>
                <a:lnTo>
                  <a:pt x="201" y="263"/>
                </a:lnTo>
                <a:lnTo>
                  <a:pt x="199" y="263"/>
                </a:lnTo>
                <a:lnTo>
                  <a:pt x="199" y="265"/>
                </a:lnTo>
                <a:lnTo>
                  <a:pt x="199" y="268"/>
                </a:lnTo>
                <a:lnTo>
                  <a:pt x="196" y="268"/>
                </a:lnTo>
                <a:lnTo>
                  <a:pt x="196" y="270"/>
                </a:lnTo>
                <a:lnTo>
                  <a:pt x="203" y="272"/>
                </a:lnTo>
                <a:lnTo>
                  <a:pt x="203" y="272"/>
                </a:lnTo>
                <a:close/>
                <a:moveTo>
                  <a:pt x="213" y="251"/>
                </a:moveTo>
                <a:lnTo>
                  <a:pt x="213" y="249"/>
                </a:lnTo>
                <a:lnTo>
                  <a:pt x="213" y="249"/>
                </a:lnTo>
                <a:lnTo>
                  <a:pt x="215" y="246"/>
                </a:lnTo>
                <a:lnTo>
                  <a:pt x="215" y="244"/>
                </a:lnTo>
                <a:lnTo>
                  <a:pt x="215" y="242"/>
                </a:lnTo>
                <a:lnTo>
                  <a:pt x="218" y="242"/>
                </a:lnTo>
                <a:lnTo>
                  <a:pt x="218" y="239"/>
                </a:lnTo>
                <a:lnTo>
                  <a:pt x="218" y="237"/>
                </a:lnTo>
                <a:lnTo>
                  <a:pt x="218" y="237"/>
                </a:lnTo>
                <a:lnTo>
                  <a:pt x="218" y="234"/>
                </a:lnTo>
                <a:lnTo>
                  <a:pt x="210" y="232"/>
                </a:lnTo>
                <a:lnTo>
                  <a:pt x="210" y="232"/>
                </a:lnTo>
                <a:lnTo>
                  <a:pt x="210" y="234"/>
                </a:lnTo>
                <a:lnTo>
                  <a:pt x="210" y="237"/>
                </a:lnTo>
                <a:lnTo>
                  <a:pt x="208" y="239"/>
                </a:lnTo>
                <a:lnTo>
                  <a:pt x="208" y="239"/>
                </a:lnTo>
                <a:lnTo>
                  <a:pt x="208" y="242"/>
                </a:lnTo>
                <a:lnTo>
                  <a:pt x="208" y="244"/>
                </a:lnTo>
                <a:lnTo>
                  <a:pt x="206" y="246"/>
                </a:lnTo>
                <a:lnTo>
                  <a:pt x="206" y="246"/>
                </a:lnTo>
                <a:lnTo>
                  <a:pt x="206" y="249"/>
                </a:lnTo>
                <a:lnTo>
                  <a:pt x="213" y="251"/>
                </a:lnTo>
                <a:lnTo>
                  <a:pt x="213" y="251"/>
                </a:lnTo>
                <a:close/>
                <a:moveTo>
                  <a:pt x="222" y="227"/>
                </a:moveTo>
                <a:lnTo>
                  <a:pt x="222" y="227"/>
                </a:lnTo>
                <a:lnTo>
                  <a:pt x="222" y="225"/>
                </a:lnTo>
                <a:lnTo>
                  <a:pt x="222" y="223"/>
                </a:lnTo>
                <a:lnTo>
                  <a:pt x="222" y="220"/>
                </a:lnTo>
                <a:lnTo>
                  <a:pt x="225" y="220"/>
                </a:lnTo>
                <a:lnTo>
                  <a:pt x="225" y="218"/>
                </a:lnTo>
                <a:lnTo>
                  <a:pt x="225" y="215"/>
                </a:lnTo>
                <a:lnTo>
                  <a:pt x="225" y="213"/>
                </a:lnTo>
                <a:lnTo>
                  <a:pt x="227" y="213"/>
                </a:lnTo>
                <a:lnTo>
                  <a:pt x="218" y="211"/>
                </a:lnTo>
                <a:lnTo>
                  <a:pt x="218" y="211"/>
                </a:lnTo>
                <a:lnTo>
                  <a:pt x="218" y="213"/>
                </a:lnTo>
                <a:lnTo>
                  <a:pt x="218" y="215"/>
                </a:lnTo>
                <a:lnTo>
                  <a:pt x="215" y="218"/>
                </a:lnTo>
                <a:lnTo>
                  <a:pt x="215" y="218"/>
                </a:lnTo>
                <a:lnTo>
                  <a:pt x="215" y="220"/>
                </a:lnTo>
                <a:lnTo>
                  <a:pt x="215" y="223"/>
                </a:lnTo>
                <a:lnTo>
                  <a:pt x="213" y="225"/>
                </a:lnTo>
                <a:lnTo>
                  <a:pt x="213" y="225"/>
                </a:lnTo>
                <a:lnTo>
                  <a:pt x="222" y="227"/>
                </a:lnTo>
                <a:lnTo>
                  <a:pt x="222" y="227"/>
                </a:lnTo>
                <a:close/>
                <a:moveTo>
                  <a:pt x="229" y="204"/>
                </a:moveTo>
                <a:lnTo>
                  <a:pt x="220" y="204"/>
                </a:lnTo>
                <a:lnTo>
                  <a:pt x="220" y="201"/>
                </a:lnTo>
                <a:lnTo>
                  <a:pt x="222" y="199"/>
                </a:lnTo>
                <a:lnTo>
                  <a:pt x="222" y="199"/>
                </a:lnTo>
                <a:lnTo>
                  <a:pt x="222" y="199"/>
                </a:lnTo>
                <a:lnTo>
                  <a:pt x="222" y="199"/>
                </a:lnTo>
                <a:lnTo>
                  <a:pt x="222" y="196"/>
                </a:lnTo>
                <a:lnTo>
                  <a:pt x="222" y="196"/>
                </a:lnTo>
                <a:lnTo>
                  <a:pt x="222" y="196"/>
                </a:lnTo>
                <a:lnTo>
                  <a:pt x="222" y="194"/>
                </a:lnTo>
                <a:lnTo>
                  <a:pt x="222" y="194"/>
                </a:lnTo>
                <a:lnTo>
                  <a:pt x="222" y="194"/>
                </a:lnTo>
                <a:lnTo>
                  <a:pt x="222" y="194"/>
                </a:lnTo>
                <a:lnTo>
                  <a:pt x="225" y="192"/>
                </a:lnTo>
                <a:lnTo>
                  <a:pt x="225" y="192"/>
                </a:lnTo>
                <a:lnTo>
                  <a:pt x="225" y="192"/>
                </a:lnTo>
                <a:lnTo>
                  <a:pt x="225" y="189"/>
                </a:lnTo>
                <a:lnTo>
                  <a:pt x="225" y="189"/>
                </a:lnTo>
                <a:lnTo>
                  <a:pt x="225" y="189"/>
                </a:lnTo>
                <a:lnTo>
                  <a:pt x="225" y="187"/>
                </a:lnTo>
                <a:lnTo>
                  <a:pt x="225" y="187"/>
                </a:lnTo>
                <a:lnTo>
                  <a:pt x="225" y="187"/>
                </a:lnTo>
                <a:lnTo>
                  <a:pt x="232" y="189"/>
                </a:lnTo>
                <a:lnTo>
                  <a:pt x="232" y="189"/>
                </a:lnTo>
                <a:lnTo>
                  <a:pt x="232" y="189"/>
                </a:lnTo>
                <a:lnTo>
                  <a:pt x="232" y="192"/>
                </a:lnTo>
                <a:lnTo>
                  <a:pt x="232" y="192"/>
                </a:lnTo>
                <a:lnTo>
                  <a:pt x="232" y="192"/>
                </a:lnTo>
                <a:lnTo>
                  <a:pt x="232" y="192"/>
                </a:lnTo>
                <a:lnTo>
                  <a:pt x="232" y="194"/>
                </a:lnTo>
                <a:lnTo>
                  <a:pt x="232" y="194"/>
                </a:lnTo>
                <a:lnTo>
                  <a:pt x="232" y="194"/>
                </a:lnTo>
                <a:lnTo>
                  <a:pt x="232" y="196"/>
                </a:lnTo>
                <a:lnTo>
                  <a:pt x="232" y="196"/>
                </a:lnTo>
                <a:lnTo>
                  <a:pt x="229" y="196"/>
                </a:lnTo>
                <a:lnTo>
                  <a:pt x="229" y="199"/>
                </a:lnTo>
                <a:lnTo>
                  <a:pt x="229" y="199"/>
                </a:lnTo>
                <a:lnTo>
                  <a:pt x="229" y="199"/>
                </a:lnTo>
                <a:lnTo>
                  <a:pt x="229" y="201"/>
                </a:lnTo>
                <a:lnTo>
                  <a:pt x="229" y="201"/>
                </a:lnTo>
                <a:lnTo>
                  <a:pt x="229" y="201"/>
                </a:lnTo>
                <a:lnTo>
                  <a:pt x="229" y="201"/>
                </a:lnTo>
                <a:lnTo>
                  <a:pt x="229" y="204"/>
                </a:lnTo>
                <a:lnTo>
                  <a:pt x="229" y="204"/>
                </a:lnTo>
                <a:lnTo>
                  <a:pt x="229" y="204"/>
                </a:lnTo>
                <a:close/>
                <a:moveTo>
                  <a:pt x="234" y="182"/>
                </a:moveTo>
                <a:lnTo>
                  <a:pt x="234" y="182"/>
                </a:lnTo>
                <a:lnTo>
                  <a:pt x="234" y="180"/>
                </a:lnTo>
                <a:lnTo>
                  <a:pt x="234" y="180"/>
                </a:lnTo>
                <a:lnTo>
                  <a:pt x="234" y="180"/>
                </a:lnTo>
                <a:lnTo>
                  <a:pt x="236" y="177"/>
                </a:lnTo>
                <a:lnTo>
                  <a:pt x="236" y="177"/>
                </a:lnTo>
                <a:lnTo>
                  <a:pt x="236" y="177"/>
                </a:lnTo>
                <a:lnTo>
                  <a:pt x="236" y="175"/>
                </a:lnTo>
                <a:lnTo>
                  <a:pt x="236" y="175"/>
                </a:lnTo>
                <a:lnTo>
                  <a:pt x="236" y="175"/>
                </a:lnTo>
                <a:lnTo>
                  <a:pt x="236" y="175"/>
                </a:lnTo>
                <a:lnTo>
                  <a:pt x="236" y="173"/>
                </a:lnTo>
                <a:lnTo>
                  <a:pt x="236" y="173"/>
                </a:lnTo>
                <a:lnTo>
                  <a:pt x="236" y="173"/>
                </a:lnTo>
                <a:lnTo>
                  <a:pt x="236" y="170"/>
                </a:lnTo>
                <a:lnTo>
                  <a:pt x="236" y="170"/>
                </a:lnTo>
                <a:lnTo>
                  <a:pt x="236" y="170"/>
                </a:lnTo>
                <a:lnTo>
                  <a:pt x="239" y="168"/>
                </a:lnTo>
                <a:lnTo>
                  <a:pt x="239" y="168"/>
                </a:lnTo>
                <a:lnTo>
                  <a:pt x="239" y="168"/>
                </a:lnTo>
                <a:lnTo>
                  <a:pt x="239" y="166"/>
                </a:lnTo>
                <a:lnTo>
                  <a:pt x="239" y="166"/>
                </a:lnTo>
                <a:lnTo>
                  <a:pt x="239" y="166"/>
                </a:lnTo>
                <a:lnTo>
                  <a:pt x="232" y="163"/>
                </a:lnTo>
                <a:lnTo>
                  <a:pt x="232" y="163"/>
                </a:lnTo>
                <a:lnTo>
                  <a:pt x="229" y="166"/>
                </a:lnTo>
                <a:lnTo>
                  <a:pt x="229" y="166"/>
                </a:lnTo>
                <a:lnTo>
                  <a:pt x="229" y="166"/>
                </a:lnTo>
                <a:lnTo>
                  <a:pt x="229" y="168"/>
                </a:lnTo>
                <a:lnTo>
                  <a:pt x="229" y="168"/>
                </a:lnTo>
                <a:lnTo>
                  <a:pt x="229" y="168"/>
                </a:lnTo>
                <a:lnTo>
                  <a:pt x="229" y="168"/>
                </a:lnTo>
                <a:lnTo>
                  <a:pt x="229" y="170"/>
                </a:lnTo>
                <a:lnTo>
                  <a:pt x="229" y="170"/>
                </a:lnTo>
                <a:lnTo>
                  <a:pt x="229" y="170"/>
                </a:lnTo>
                <a:lnTo>
                  <a:pt x="229" y="173"/>
                </a:lnTo>
                <a:lnTo>
                  <a:pt x="229" y="173"/>
                </a:lnTo>
                <a:lnTo>
                  <a:pt x="229" y="173"/>
                </a:lnTo>
                <a:lnTo>
                  <a:pt x="227" y="175"/>
                </a:lnTo>
                <a:lnTo>
                  <a:pt x="227" y="175"/>
                </a:lnTo>
                <a:lnTo>
                  <a:pt x="227" y="175"/>
                </a:lnTo>
                <a:lnTo>
                  <a:pt x="227" y="177"/>
                </a:lnTo>
                <a:lnTo>
                  <a:pt x="227" y="177"/>
                </a:lnTo>
                <a:lnTo>
                  <a:pt x="227" y="177"/>
                </a:lnTo>
                <a:lnTo>
                  <a:pt x="227" y="177"/>
                </a:lnTo>
                <a:lnTo>
                  <a:pt x="227" y="180"/>
                </a:lnTo>
                <a:lnTo>
                  <a:pt x="227" y="180"/>
                </a:lnTo>
                <a:lnTo>
                  <a:pt x="234" y="182"/>
                </a:lnTo>
                <a:lnTo>
                  <a:pt x="234" y="182"/>
                </a:lnTo>
                <a:close/>
                <a:moveTo>
                  <a:pt x="241" y="159"/>
                </a:moveTo>
                <a:lnTo>
                  <a:pt x="241" y="159"/>
                </a:lnTo>
                <a:lnTo>
                  <a:pt x="241" y="156"/>
                </a:lnTo>
                <a:lnTo>
                  <a:pt x="241" y="156"/>
                </a:lnTo>
                <a:lnTo>
                  <a:pt x="241" y="156"/>
                </a:lnTo>
                <a:lnTo>
                  <a:pt x="241" y="154"/>
                </a:lnTo>
                <a:lnTo>
                  <a:pt x="241" y="154"/>
                </a:lnTo>
                <a:lnTo>
                  <a:pt x="241" y="154"/>
                </a:lnTo>
                <a:lnTo>
                  <a:pt x="241" y="151"/>
                </a:lnTo>
                <a:lnTo>
                  <a:pt x="241" y="151"/>
                </a:lnTo>
                <a:lnTo>
                  <a:pt x="241" y="151"/>
                </a:lnTo>
                <a:lnTo>
                  <a:pt x="241" y="151"/>
                </a:lnTo>
                <a:lnTo>
                  <a:pt x="241" y="149"/>
                </a:lnTo>
                <a:lnTo>
                  <a:pt x="241" y="149"/>
                </a:lnTo>
                <a:lnTo>
                  <a:pt x="244" y="149"/>
                </a:lnTo>
                <a:lnTo>
                  <a:pt x="244" y="147"/>
                </a:lnTo>
                <a:lnTo>
                  <a:pt x="244" y="147"/>
                </a:lnTo>
                <a:lnTo>
                  <a:pt x="244" y="147"/>
                </a:lnTo>
                <a:lnTo>
                  <a:pt x="244" y="144"/>
                </a:lnTo>
                <a:lnTo>
                  <a:pt x="244" y="144"/>
                </a:lnTo>
                <a:lnTo>
                  <a:pt x="244" y="144"/>
                </a:lnTo>
                <a:lnTo>
                  <a:pt x="244" y="142"/>
                </a:lnTo>
                <a:lnTo>
                  <a:pt x="244" y="142"/>
                </a:lnTo>
                <a:lnTo>
                  <a:pt x="236" y="142"/>
                </a:lnTo>
                <a:lnTo>
                  <a:pt x="236" y="142"/>
                </a:lnTo>
                <a:lnTo>
                  <a:pt x="236" y="142"/>
                </a:lnTo>
                <a:lnTo>
                  <a:pt x="236" y="142"/>
                </a:lnTo>
                <a:lnTo>
                  <a:pt x="234" y="144"/>
                </a:lnTo>
                <a:lnTo>
                  <a:pt x="234" y="144"/>
                </a:lnTo>
                <a:lnTo>
                  <a:pt x="234" y="144"/>
                </a:lnTo>
                <a:lnTo>
                  <a:pt x="234" y="147"/>
                </a:lnTo>
                <a:lnTo>
                  <a:pt x="234" y="147"/>
                </a:lnTo>
                <a:lnTo>
                  <a:pt x="234" y="147"/>
                </a:lnTo>
                <a:lnTo>
                  <a:pt x="234" y="149"/>
                </a:lnTo>
                <a:lnTo>
                  <a:pt x="234" y="149"/>
                </a:lnTo>
                <a:lnTo>
                  <a:pt x="234" y="149"/>
                </a:lnTo>
                <a:lnTo>
                  <a:pt x="234" y="149"/>
                </a:lnTo>
                <a:lnTo>
                  <a:pt x="234" y="151"/>
                </a:lnTo>
                <a:lnTo>
                  <a:pt x="234" y="151"/>
                </a:lnTo>
                <a:lnTo>
                  <a:pt x="234" y="151"/>
                </a:lnTo>
                <a:lnTo>
                  <a:pt x="234" y="154"/>
                </a:lnTo>
                <a:lnTo>
                  <a:pt x="234" y="154"/>
                </a:lnTo>
                <a:lnTo>
                  <a:pt x="232" y="154"/>
                </a:lnTo>
                <a:lnTo>
                  <a:pt x="232" y="156"/>
                </a:lnTo>
                <a:lnTo>
                  <a:pt x="232" y="156"/>
                </a:lnTo>
                <a:lnTo>
                  <a:pt x="232" y="156"/>
                </a:lnTo>
                <a:lnTo>
                  <a:pt x="241" y="159"/>
                </a:lnTo>
                <a:lnTo>
                  <a:pt x="241" y="159"/>
                </a:lnTo>
                <a:close/>
                <a:moveTo>
                  <a:pt x="246" y="135"/>
                </a:moveTo>
                <a:lnTo>
                  <a:pt x="246" y="135"/>
                </a:lnTo>
                <a:lnTo>
                  <a:pt x="246" y="132"/>
                </a:lnTo>
                <a:lnTo>
                  <a:pt x="246" y="132"/>
                </a:lnTo>
                <a:lnTo>
                  <a:pt x="246" y="132"/>
                </a:lnTo>
                <a:lnTo>
                  <a:pt x="246" y="130"/>
                </a:lnTo>
                <a:lnTo>
                  <a:pt x="246" y="130"/>
                </a:lnTo>
                <a:lnTo>
                  <a:pt x="246" y="130"/>
                </a:lnTo>
                <a:lnTo>
                  <a:pt x="246" y="130"/>
                </a:lnTo>
                <a:lnTo>
                  <a:pt x="246" y="128"/>
                </a:lnTo>
                <a:lnTo>
                  <a:pt x="246" y="128"/>
                </a:lnTo>
                <a:lnTo>
                  <a:pt x="246" y="128"/>
                </a:lnTo>
                <a:lnTo>
                  <a:pt x="246" y="125"/>
                </a:lnTo>
                <a:lnTo>
                  <a:pt x="246" y="125"/>
                </a:lnTo>
                <a:lnTo>
                  <a:pt x="246" y="125"/>
                </a:lnTo>
                <a:lnTo>
                  <a:pt x="248" y="123"/>
                </a:lnTo>
                <a:lnTo>
                  <a:pt x="248" y="123"/>
                </a:lnTo>
                <a:lnTo>
                  <a:pt x="248" y="123"/>
                </a:lnTo>
                <a:lnTo>
                  <a:pt x="248" y="121"/>
                </a:lnTo>
                <a:lnTo>
                  <a:pt x="248" y="121"/>
                </a:lnTo>
                <a:lnTo>
                  <a:pt x="248" y="121"/>
                </a:lnTo>
                <a:lnTo>
                  <a:pt x="248" y="118"/>
                </a:lnTo>
                <a:lnTo>
                  <a:pt x="248" y="118"/>
                </a:lnTo>
                <a:lnTo>
                  <a:pt x="241" y="118"/>
                </a:lnTo>
                <a:lnTo>
                  <a:pt x="239" y="118"/>
                </a:lnTo>
                <a:lnTo>
                  <a:pt x="239" y="118"/>
                </a:lnTo>
                <a:lnTo>
                  <a:pt x="239" y="118"/>
                </a:lnTo>
                <a:lnTo>
                  <a:pt x="239" y="121"/>
                </a:lnTo>
                <a:lnTo>
                  <a:pt x="239" y="121"/>
                </a:lnTo>
                <a:lnTo>
                  <a:pt x="239" y="121"/>
                </a:lnTo>
                <a:lnTo>
                  <a:pt x="239" y="123"/>
                </a:lnTo>
                <a:lnTo>
                  <a:pt x="239" y="123"/>
                </a:lnTo>
                <a:lnTo>
                  <a:pt x="239" y="123"/>
                </a:lnTo>
                <a:lnTo>
                  <a:pt x="239" y="125"/>
                </a:lnTo>
                <a:lnTo>
                  <a:pt x="239" y="125"/>
                </a:lnTo>
                <a:lnTo>
                  <a:pt x="239" y="125"/>
                </a:lnTo>
                <a:lnTo>
                  <a:pt x="239" y="128"/>
                </a:lnTo>
                <a:lnTo>
                  <a:pt x="239" y="128"/>
                </a:lnTo>
                <a:lnTo>
                  <a:pt x="239" y="128"/>
                </a:lnTo>
                <a:lnTo>
                  <a:pt x="239" y="130"/>
                </a:lnTo>
                <a:lnTo>
                  <a:pt x="239" y="130"/>
                </a:lnTo>
                <a:lnTo>
                  <a:pt x="239" y="130"/>
                </a:lnTo>
                <a:lnTo>
                  <a:pt x="236" y="132"/>
                </a:lnTo>
                <a:lnTo>
                  <a:pt x="236" y="132"/>
                </a:lnTo>
                <a:lnTo>
                  <a:pt x="236" y="132"/>
                </a:lnTo>
                <a:lnTo>
                  <a:pt x="236" y="132"/>
                </a:lnTo>
                <a:lnTo>
                  <a:pt x="246" y="135"/>
                </a:lnTo>
                <a:lnTo>
                  <a:pt x="246" y="135"/>
                </a:lnTo>
                <a:close/>
                <a:moveTo>
                  <a:pt x="248" y="111"/>
                </a:moveTo>
                <a:lnTo>
                  <a:pt x="248" y="111"/>
                </a:lnTo>
                <a:lnTo>
                  <a:pt x="248" y="109"/>
                </a:lnTo>
                <a:lnTo>
                  <a:pt x="251" y="109"/>
                </a:lnTo>
                <a:lnTo>
                  <a:pt x="251" y="109"/>
                </a:lnTo>
                <a:lnTo>
                  <a:pt x="251" y="106"/>
                </a:lnTo>
                <a:lnTo>
                  <a:pt x="251" y="106"/>
                </a:lnTo>
                <a:lnTo>
                  <a:pt x="251" y="106"/>
                </a:lnTo>
                <a:lnTo>
                  <a:pt x="251" y="104"/>
                </a:lnTo>
                <a:lnTo>
                  <a:pt x="251" y="104"/>
                </a:lnTo>
                <a:lnTo>
                  <a:pt x="251" y="104"/>
                </a:lnTo>
                <a:lnTo>
                  <a:pt x="251" y="102"/>
                </a:lnTo>
                <a:lnTo>
                  <a:pt x="251" y="102"/>
                </a:lnTo>
                <a:lnTo>
                  <a:pt x="251" y="102"/>
                </a:lnTo>
                <a:lnTo>
                  <a:pt x="251" y="99"/>
                </a:lnTo>
                <a:lnTo>
                  <a:pt x="251" y="99"/>
                </a:lnTo>
                <a:lnTo>
                  <a:pt x="251" y="99"/>
                </a:lnTo>
                <a:lnTo>
                  <a:pt x="251" y="97"/>
                </a:lnTo>
                <a:lnTo>
                  <a:pt x="251" y="97"/>
                </a:lnTo>
                <a:lnTo>
                  <a:pt x="251" y="97"/>
                </a:lnTo>
                <a:lnTo>
                  <a:pt x="251" y="94"/>
                </a:lnTo>
                <a:lnTo>
                  <a:pt x="251" y="94"/>
                </a:lnTo>
                <a:lnTo>
                  <a:pt x="244" y="94"/>
                </a:lnTo>
                <a:lnTo>
                  <a:pt x="244" y="94"/>
                </a:lnTo>
                <a:lnTo>
                  <a:pt x="244" y="94"/>
                </a:lnTo>
                <a:lnTo>
                  <a:pt x="244" y="97"/>
                </a:lnTo>
                <a:lnTo>
                  <a:pt x="244" y="97"/>
                </a:lnTo>
                <a:lnTo>
                  <a:pt x="244" y="97"/>
                </a:lnTo>
                <a:lnTo>
                  <a:pt x="244" y="99"/>
                </a:lnTo>
                <a:lnTo>
                  <a:pt x="244" y="99"/>
                </a:lnTo>
                <a:lnTo>
                  <a:pt x="244" y="99"/>
                </a:lnTo>
                <a:lnTo>
                  <a:pt x="244" y="102"/>
                </a:lnTo>
                <a:lnTo>
                  <a:pt x="244" y="102"/>
                </a:lnTo>
                <a:lnTo>
                  <a:pt x="244" y="102"/>
                </a:lnTo>
                <a:lnTo>
                  <a:pt x="241" y="104"/>
                </a:lnTo>
                <a:lnTo>
                  <a:pt x="241" y="104"/>
                </a:lnTo>
                <a:lnTo>
                  <a:pt x="241" y="104"/>
                </a:lnTo>
                <a:lnTo>
                  <a:pt x="241" y="106"/>
                </a:lnTo>
                <a:lnTo>
                  <a:pt x="241" y="106"/>
                </a:lnTo>
                <a:lnTo>
                  <a:pt x="241" y="106"/>
                </a:lnTo>
                <a:lnTo>
                  <a:pt x="241" y="106"/>
                </a:lnTo>
                <a:lnTo>
                  <a:pt x="241" y="109"/>
                </a:lnTo>
                <a:lnTo>
                  <a:pt x="241" y="109"/>
                </a:lnTo>
                <a:lnTo>
                  <a:pt x="241" y="109"/>
                </a:lnTo>
                <a:lnTo>
                  <a:pt x="248" y="111"/>
                </a:lnTo>
                <a:lnTo>
                  <a:pt x="248" y="111"/>
                </a:lnTo>
                <a:close/>
                <a:moveTo>
                  <a:pt x="253" y="87"/>
                </a:moveTo>
                <a:lnTo>
                  <a:pt x="253" y="87"/>
                </a:lnTo>
                <a:lnTo>
                  <a:pt x="253" y="85"/>
                </a:lnTo>
                <a:lnTo>
                  <a:pt x="253" y="85"/>
                </a:lnTo>
                <a:lnTo>
                  <a:pt x="253" y="85"/>
                </a:lnTo>
                <a:lnTo>
                  <a:pt x="253" y="83"/>
                </a:lnTo>
                <a:lnTo>
                  <a:pt x="253" y="83"/>
                </a:lnTo>
                <a:lnTo>
                  <a:pt x="253" y="83"/>
                </a:lnTo>
                <a:lnTo>
                  <a:pt x="253" y="80"/>
                </a:lnTo>
                <a:lnTo>
                  <a:pt x="253" y="80"/>
                </a:lnTo>
                <a:lnTo>
                  <a:pt x="253" y="78"/>
                </a:lnTo>
                <a:lnTo>
                  <a:pt x="253" y="78"/>
                </a:lnTo>
                <a:lnTo>
                  <a:pt x="253" y="78"/>
                </a:lnTo>
                <a:lnTo>
                  <a:pt x="253" y="75"/>
                </a:lnTo>
                <a:lnTo>
                  <a:pt x="253" y="75"/>
                </a:lnTo>
                <a:lnTo>
                  <a:pt x="253" y="75"/>
                </a:lnTo>
                <a:lnTo>
                  <a:pt x="253" y="73"/>
                </a:lnTo>
                <a:lnTo>
                  <a:pt x="253" y="73"/>
                </a:lnTo>
                <a:lnTo>
                  <a:pt x="255" y="73"/>
                </a:lnTo>
                <a:lnTo>
                  <a:pt x="255" y="71"/>
                </a:lnTo>
                <a:lnTo>
                  <a:pt x="255" y="71"/>
                </a:lnTo>
                <a:lnTo>
                  <a:pt x="246" y="71"/>
                </a:lnTo>
                <a:lnTo>
                  <a:pt x="246" y="71"/>
                </a:lnTo>
                <a:lnTo>
                  <a:pt x="246" y="71"/>
                </a:lnTo>
                <a:lnTo>
                  <a:pt x="246" y="73"/>
                </a:lnTo>
                <a:lnTo>
                  <a:pt x="246" y="73"/>
                </a:lnTo>
                <a:lnTo>
                  <a:pt x="246" y="73"/>
                </a:lnTo>
                <a:lnTo>
                  <a:pt x="246" y="75"/>
                </a:lnTo>
                <a:lnTo>
                  <a:pt x="246" y="75"/>
                </a:lnTo>
                <a:lnTo>
                  <a:pt x="246" y="75"/>
                </a:lnTo>
                <a:lnTo>
                  <a:pt x="246" y="78"/>
                </a:lnTo>
                <a:lnTo>
                  <a:pt x="246" y="78"/>
                </a:lnTo>
                <a:lnTo>
                  <a:pt x="246" y="78"/>
                </a:lnTo>
                <a:lnTo>
                  <a:pt x="246" y="80"/>
                </a:lnTo>
                <a:lnTo>
                  <a:pt x="246" y="80"/>
                </a:lnTo>
                <a:lnTo>
                  <a:pt x="246" y="80"/>
                </a:lnTo>
                <a:lnTo>
                  <a:pt x="246" y="83"/>
                </a:lnTo>
                <a:lnTo>
                  <a:pt x="246" y="83"/>
                </a:lnTo>
                <a:lnTo>
                  <a:pt x="246" y="83"/>
                </a:lnTo>
                <a:lnTo>
                  <a:pt x="246" y="85"/>
                </a:lnTo>
                <a:lnTo>
                  <a:pt x="244" y="85"/>
                </a:lnTo>
                <a:lnTo>
                  <a:pt x="244" y="85"/>
                </a:lnTo>
                <a:lnTo>
                  <a:pt x="253" y="87"/>
                </a:lnTo>
                <a:lnTo>
                  <a:pt x="253" y="87"/>
                </a:lnTo>
                <a:close/>
                <a:moveTo>
                  <a:pt x="255" y="64"/>
                </a:moveTo>
                <a:lnTo>
                  <a:pt x="255" y="64"/>
                </a:lnTo>
                <a:lnTo>
                  <a:pt x="255" y="61"/>
                </a:lnTo>
                <a:lnTo>
                  <a:pt x="255" y="61"/>
                </a:lnTo>
                <a:lnTo>
                  <a:pt x="255" y="59"/>
                </a:lnTo>
                <a:lnTo>
                  <a:pt x="255" y="59"/>
                </a:lnTo>
                <a:lnTo>
                  <a:pt x="255" y="59"/>
                </a:lnTo>
                <a:lnTo>
                  <a:pt x="255" y="56"/>
                </a:lnTo>
                <a:lnTo>
                  <a:pt x="255" y="56"/>
                </a:lnTo>
                <a:lnTo>
                  <a:pt x="255" y="56"/>
                </a:lnTo>
                <a:lnTo>
                  <a:pt x="255" y="54"/>
                </a:lnTo>
                <a:lnTo>
                  <a:pt x="255" y="54"/>
                </a:lnTo>
                <a:lnTo>
                  <a:pt x="255" y="54"/>
                </a:lnTo>
                <a:lnTo>
                  <a:pt x="255" y="52"/>
                </a:lnTo>
                <a:lnTo>
                  <a:pt x="255" y="52"/>
                </a:lnTo>
                <a:lnTo>
                  <a:pt x="255" y="52"/>
                </a:lnTo>
                <a:lnTo>
                  <a:pt x="255" y="49"/>
                </a:lnTo>
                <a:lnTo>
                  <a:pt x="255" y="49"/>
                </a:lnTo>
                <a:lnTo>
                  <a:pt x="255" y="47"/>
                </a:lnTo>
                <a:lnTo>
                  <a:pt x="255" y="47"/>
                </a:lnTo>
                <a:lnTo>
                  <a:pt x="255" y="47"/>
                </a:lnTo>
                <a:lnTo>
                  <a:pt x="248" y="47"/>
                </a:lnTo>
                <a:lnTo>
                  <a:pt x="248" y="47"/>
                </a:lnTo>
                <a:lnTo>
                  <a:pt x="248" y="47"/>
                </a:lnTo>
                <a:lnTo>
                  <a:pt x="248" y="49"/>
                </a:lnTo>
                <a:lnTo>
                  <a:pt x="248" y="49"/>
                </a:lnTo>
                <a:lnTo>
                  <a:pt x="248" y="49"/>
                </a:lnTo>
                <a:lnTo>
                  <a:pt x="248" y="52"/>
                </a:lnTo>
                <a:lnTo>
                  <a:pt x="248" y="52"/>
                </a:lnTo>
                <a:lnTo>
                  <a:pt x="248" y="52"/>
                </a:lnTo>
                <a:lnTo>
                  <a:pt x="248" y="54"/>
                </a:lnTo>
                <a:lnTo>
                  <a:pt x="248" y="54"/>
                </a:lnTo>
                <a:lnTo>
                  <a:pt x="248" y="54"/>
                </a:lnTo>
                <a:lnTo>
                  <a:pt x="248" y="56"/>
                </a:lnTo>
                <a:lnTo>
                  <a:pt x="248" y="56"/>
                </a:lnTo>
                <a:lnTo>
                  <a:pt x="248" y="56"/>
                </a:lnTo>
                <a:lnTo>
                  <a:pt x="248" y="59"/>
                </a:lnTo>
                <a:lnTo>
                  <a:pt x="248" y="59"/>
                </a:lnTo>
                <a:lnTo>
                  <a:pt x="248" y="61"/>
                </a:lnTo>
                <a:lnTo>
                  <a:pt x="248" y="61"/>
                </a:lnTo>
                <a:lnTo>
                  <a:pt x="248" y="61"/>
                </a:lnTo>
                <a:lnTo>
                  <a:pt x="248" y="61"/>
                </a:lnTo>
                <a:lnTo>
                  <a:pt x="255" y="64"/>
                </a:lnTo>
                <a:lnTo>
                  <a:pt x="255" y="64"/>
                </a:lnTo>
                <a:close/>
                <a:moveTo>
                  <a:pt x="258" y="40"/>
                </a:moveTo>
                <a:lnTo>
                  <a:pt x="258" y="40"/>
                </a:lnTo>
                <a:lnTo>
                  <a:pt x="258" y="38"/>
                </a:lnTo>
                <a:lnTo>
                  <a:pt x="258" y="38"/>
                </a:lnTo>
                <a:lnTo>
                  <a:pt x="258" y="35"/>
                </a:lnTo>
                <a:lnTo>
                  <a:pt x="258" y="35"/>
                </a:lnTo>
                <a:lnTo>
                  <a:pt x="258" y="35"/>
                </a:lnTo>
                <a:lnTo>
                  <a:pt x="258" y="33"/>
                </a:lnTo>
                <a:lnTo>
                  <a:pt x="258" y="33"/>
                </a:lnTo>
                <a:lnTo>
                  <a:pt x="258" y="33"/>
                </a:lnTo>
                <a:lnTo>
                  <a:pt x="258" y="30"/>
                </a:lnTo>
                <a:lnTo>
                  <a:pt x="258" y="30"/>
                </a:lnTo>
                <a:lnTo>
                  <a:pt x="258" y="30"/>
                </a:lnTo>
                <a:lnTo>
                  <a:pt x="258" y="28"/>
                </a:lnTo>
                <a:lnTo>
                  <a:pt x="258" y="28"/>
                </a:lnTo>
                <a:lnTo>
                  <a:pt x="258" y="26"/>
                </a:lnTo>
                <a:lnTo>
                  <a:pt x="258" y="26"/>
                </a:lnTo>
                <a:lnTo>
                  <a:pt x="258" y="26"/>
                </a:lnTo>
                <a:lnTo>
                  <a:pt x="258" y="23"/>
                </a:lnTo>
                <a:lnTo>
                  <a:pt x="258" y="23"/>
                </a:lnTo>
                <a:lnTo>
                  <a:pt x="258" y="23"/>
                </a:lnTo>
                <a:lnTo>
                  <a:pt x="251" y="23"/>
                </a:lnTo>
                <a:lnTo>
                  <a:pt x="251" y="23"/>
                </a:lnTo>
                <a:lnTo>
                  <a:pt x="251" y="23"/>
                </a:lnTo>
                <a:lnTo>
                  <a:pt x="251" y="26"/>
                </a:lnTo>
                <a:lnTo>
                  <a:pt x="251" y="26"/>
                </a:lnTo>
                <a:lnTo>
                  <a:pt x="251" y="26"/>
                </a:lnTo>
                <a:lnTo>
                  <a:pt x="251" y="28"/>
                </a:lnTo>
                <a:lnTo>
                  <a:pt x="251" y="28"/>
                </a:lnTo>
                <a:lnTo>
                  <a:pt x="251" y="28"/>
                </a:lnTo>
                <a:lnTo>
                  <a:pt x="251" y="30"/>
                </a:lnTo>
                <a:lnTo>
                  <a:pt x="251" y="30"/>
                </a:lnTo>
                <a:lnTo>
                  <a:pt x="251" y="30"/>
                </a:lnTo>
                <a:lnTo>
                  <a:pt x="248" y="33"/>
                </a:lnTo>
                <a:lnTo>
                  <a:pt x="248" y="33"/>
                </a:lnTo>
                <a:lnTo>
                  <a:pt x="248" y="35"/>
                </a:lnTo>
                <a:lnTo>
                  <a:pt x="248" y="35"/>
                </a:lnTo>
                <a:lnTo>
                  <a:pt x="248" y="35"/>
                </a:lnTo>
                <a:lnTo>
                  <a:pt x="248" y="38"/>
                </a:lnTo>
                <a:lnTo>
                  <a:pt x="248" y="38"/>
                </a:lnTo>
                <a:lnTo>
                  <a:pt x="248" y="38"/>
                </a:lnTo>
                <a:lnTo>
                  <a:pt x="248" y="38"/>
                </a:lnTo>
                <a:lnTo>
                  <a:pt x="258" y="4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49"/>
          <p:cNvSpPr/>
          <p:nvPr/>
        </p:nvSpPr>
        <p:spPr bwMode="auto">
          <a:xfrm>
            <a:off x="6116638" y="3660775"/>
            <a:ext cx="874713" cy="1543050"/>
          </a:xfrm>
          <a:custGeom>
            <a:avLst/>
            <a:gdLst>
              <a:gd name="T0" fmla="*/ 149 w 199"/>
              <a:gd name="T1" fmla="*/ 350 h 350"/>
              <a:gd name="T2" fmla="*/ 150 w 199"/>
              <a:gd name="T3" fmla="*/ 189 h 350"/>
              <a:gd name="T4" fmla="*/ 199 w 199"/>
              <a:gd name="T5" fmla="*/ 56 h 350"/>
              <a:gd name="T6" fmla="*/ 90 w 199"/>
              <a:gd name="T7" fmla="*/ 0 h 350"/>
              <a:gd name="T8" fmla="*/ 30 w 199"/>
              <a:gd name="T9" fmla="*/ 0 h 350"/>
              <a:gd name="T10" fmla="*/ 0 w 199"/>
              <a:gd name="T11" fmla="*/ 0 h 350"/>
              <a:gd name="T12" fmla="*/ 0 w 199"/>
              <a:gd name="T13" fmla="*/ 350 h 350"/>
              <a:gd name="T14" fmla="*/ 149 w 199"/>
              <a:gd name="T15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9" h="350">
                <a:moveTo>
                  <a:pt x="149" y="350"/>
                </a:moveTo>
                <a:cubicBezTo>
                  <a:pt x="150" y="189"/>
                  <a:pt x="150" y="189"/>
                  <a:pt x="150" y="189"/>
                </a:cubicBezTo>
                <a:cubicBezTo>
                  <a:pt x="199" y="56"/>
                  <a:pt x="199" y="56"/>
                  <a:pt x="199" y="56"/>
                </a:cubicBezTo>
                <a:cubicBezTo>
                  <a:pt x="179" y="35"/>
                  <a:pt x="146" y="18"/>
                  <a:pt x="9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50"/>
                  <a:pt x="0" y="350"/>
                  <a:pt x="0" y="350"/>
                </a:cubicBezTo>
                <a:lnTo>
                  <a:pt x="149" y="350"/>
                </a:lnTo>
                <a:close/>
              </a:path>
            </a:pathLst>
          </a:cu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50"/>
          <p:cNvSpPr/>
          <p:nvPr/>
        </p:nvSpPr>
        <p:spPr bwMode="auto">
          <a:xfrm>
            <a:off x="6565900" y="3838575"/>
            <a:ext cx="741363" cy="1158875"/>
          </a:xfrm>
          <a:custGeom>
            <a:avLst/>
            <a:gdLst>
              <a:gd name="T0" fmla="*/ 4 w 169"/>
              <a:gd name="T1" fmla="*/ 15 h 263"/>
              <a:gd name="T2" fmla="*/ 8 w 169"/>
              <a:gd name="T3" fmla="*/ 14 h 263"/>
              <a:gd name="T4" fmla="*/ 13 w 169"/>
              <a:gd name="T5" fmla="*/ 12 h 263"/>
              <a:gd name="T6" fmla="*/ 13 w 169"/>
              <a:gd name="T7" fmla="*/ 12 h 263"/>
              <a:gd name="T8" fmla="*/ 53 w 169"/>
              <a:gd name="T9" fmla="*/ 2 h 263"/>
              <a:gd name="T10" fmla="*/ 84 w 169"/>
              <a:gd name="T11" fmla="*/ 6 h 263"/>
              <a:gd name="T12" fmla="*/ 104 w 169"/>
              <a:gd name="T13" fmla="*/ 27 h 263"/>
              <a:gd name="T14" fmla="*/ 120 w 169"/>
              <a:gd name="T15" fmla="*/ 74 h 263"/>
              <a:gd name="T16" fmla="*/ 119 w 169"/>
              <a:gd name="T17" fmla="*/ 74 h 263"/>
              <a:gd name="T18" fmla="*/ 162 w 169"/>
              <a:gd name="T19" fmla="*/ 204 h 263"/>
              <a:gd name="T20" fmla="*/ 129 w 169"/>
              <a:gd name="T21" fmla="*/ 257 h 263"/>
              <a:gd name="T22" fmla="*/ 129 w 169"/>
              <a:gd name="T23" fmla="*/ 257 h 263"/>
              <a:gd name="T24" fmla="*/ 69 w 169"/>
              <a:gd name="T25" fmla="*/ 227 h 263"/>
              <a:gd name="T26" fmla="*/ 0 w 169"/>
              <a:gd name="T27" fmla="*/ 16 h 263"/>
              <a:gd name="T28" fmla="*/ 4 w 169"/>
              <a:gd name="T29" fmla="*/ 15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69" h="263">
                <a:moveTo>
                  <a:pt x="4" y="15"/>
                </a:moveTo>
                <a:cubicBezTo>
                  <a:pt x="8" y="14"/>
                  <a:pt x="8" y="14"/>
                  <a:pt x="8" y="14"/>
                </a:cubicBezTo>
                <a:cubicBezTo>
                  <a:pt x="13" y="12"/>
                  <a:pt x="13" y="12"/>
                  <a:pt x="13" y="12"/>
                </a:cubicBezTo>
                <a:cubicBezTo>
                  <a:pt x="13" y="12"/>
                  <a:pt x="13" y="12"/>
                  <a:pt x="13" y="12"/>
                </a:cubicBezTo>
                <a:cubicBezTo>
                  <a:pt x="53" y="2"/>
                  <a:pt x="53" y="2"/>
                  <a:pt x="53" y="2"/>
                </a:cubicBezTo>
                <a:cubicBezTo>
                  <a:pt x="64" y="0"/>
                  <a:pt x="74" y="2"/>
                  <a:pt x="84" y="6"/>
                </a:cubicBezTo>
                <a:cubicBezTo>
                  <a:pt x="94" y="11"/>
                  <a:pt x="101" y="17"/>
                  <a:pt x="104" y="27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62" y="204"/>
                  <a:pt x="162" y="204"/>
                  <a:pt x="162" y="204"/>
                </a:cubicBezTo>
                <a:cubicBezTo>
                  <a:pt x="169" y="226"/>
                  <a:pt x="155" y="250"/>
                  <a:pt x="129" y="257"/>
                </a:cubicBezTo>
                <a:cubicBezTo>
                  <a:pt x="129" y="257"/>
                  <a:pt x="129" y="257"/>
                  <a:pt x="129" y="257"/>
                </a:cubicBezTo>
                <a:cubicBezTo>
                  <a:pt x="104" y="263"/>
                  <a:pt x="77" y="250"/>
                  <a:pt x="69" y="227"/>
                </a:cubicBezTo>
                <a:cubicBezTo>
                  <a:pt x="0" y="16"/>
                  <a:pt x="0" y="16"/>
                  <a:pt x="0" y="16"/>
                </a:cubicBezTo>
                <a:cubicBezTo>
                  <a:pt x="4" y="15"/>
                  <a:pt x="4" y="15"/>
                  <a:pt x="4" y="15"/>
                </a:cubicBezTo>
                <a:close/>
              </a:path>
            </a:pathLst>
          </a:cu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51"/>
          <p:cNvSpPr/>
          <p:nvPr/>
        </p:nvSpPr>
        <p:spPr bwMode="auto">
          <a:xfrm>
            <a:off x="6837363" y="4468813"/>
            <a:ext cx="927100" cy="515938"/>
          </a:xfrm>
          <a:custGeom>
            <a:avLst/>
            <a:gdLst>
              <a:gd name="T0" fmla="*/ 1 w 211"/>
              <a:gd name="T1" fmla="*/ 31 h 117"/>
              <a:gd name="T2" fmla="*/ 1 w 211"/>
              <a:gd name="T3" fmla="*/ 35 h 117"/>
              <a:gd name="T4" fmla="*/ 2 w 211"/>
              <a:gd name="T5" fmla="*/ 40 h 117"/>
              <a:gd name="T6" fmla="*/ 2 w 211"/>
              <a:gd name="T7" fmla="*/ 40 h 117"/>
              <a:gd name="T8" fmla="*/ 8 w 211"/>
              <a:gd name="T9" fmla="*/ 80 h 117"/>
              <a:gd name="T10" fmla="*/ 24 w 211"/>
              <a:gd name="T11" fmla="*/ 106 h 117"/>
              <a:gd name="T12" fmla="*/ 51 w 211"/>
              <a:gd name="T13" fmla="*/ 116 h 117"/>
              <a:gd name="T14" fmla="*/ 100 w 211"/>
              <a:gd name="T15" fmla="*/ 109 h 117"/>
              <a:gd name="T16" fmla="*/ 100 w 211"/>
              <a:gd name="T17" fmla="*/ 109 h 117"/>
              <a:gd name="T18" fmla="*/ 211 w 211"/>
              <a:gd name="T19" fmla="*/ 94 h 117"/>
              <a:gd name="T20" fmla="*/ 194 w 211"/>
              <a:gd name="T21" fmla="*/ 0 h 117"/>
              <a:gd name="T22" fmla="*/ 0 w 211"/>
              <a:gd name="T23" fmla="*/ 26 h 117"/>
              <a:gd name="T24" fmla="*/ 1 w 211"/>
              <a:gd name="T25" fmla="*/ 31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1" h="117">
                <a:moveTo>
                  <a:pt x="1" y="31"/>
                </a:moveTo>
                <a:cubicBezTo>
                  <a:pt x="1" y="35"/>
                  <a:pt x="1" y="35"/>
                  <a:pt x="1" y="35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8" y="80"/>
                  <a:pt x="8" y="80"/>
                  <a:pt x="8" y="80"/>
                </a:cubicBezTo>
                <a:cubicBezTo>
                  <a:pt x="11" y="91"/>
                  <a:pt x="16" y="100"/>
                  <a:pt x="24" y="106"/>
                </a:cubicBezTo>
                <a:cubicBezTo>
                  <a:pt x="32" y="114"/>
                  <a:pt x="40" y="117"/>
                  <a:pt x="51" y="116"/>
                </a:cubicBezTo>
                <a:cubicBezTo>
                  <a:pt x="100" y="109"/>
                  <a:pt x="100" y="109"/>
                  <a:pt x="100" y="109"/>
                </a:cubicBezTo>
                <a:cubicBezTo>
                  <a:pt x="100" y="109"/>
                  <a:pt x="100" y="109"/>
                  <a:pt x="100" y="109"/>
                </a:cubicBezTo>
                <a:cubicBezTo>
                  <a:pt x="211" y="94"/>
                  <a:pt x="211" y="94"/>
                  <a:pt x="211" y="94"/>
                </a:cubicBezTo>
                <a:cubicBezTo>
                  <a:pt x="194" y="0"/>
                  <a:pt x="194" y="0"/>
                  <a:pt x="194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1" y="31"/>
                  <a:pt x="1" y="31"/>
                  <a:pt x="1" y="31"/>
                </a:cubicBezTo>
                <a:close/>
              </a:path>
            </a:pathLst>
          </a:cu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52"/>
          <p:cNvSpPr/>
          <p:nvPr/>
        </p:nvSpPr>
        <p:spPr bwMode="auto">
          <a:xfrm>
            <a:off x="6126163" y="1990725"/>
            <a:ext cx="750888" cy="1568450"/>
          </a:xfrm>
          <a:custGeom>
            <a:avLst/>
            <a:gdLst>
              <a:gd name="T0" fmla="*/ 0 w 171"/>
              <a:gd name="T1" fmla="*/ 356 h 356"/>
              <a:gd name="T2" fmla="*/ 156 w 171"/>
              <a:gd name="T3" fmla="*/ 203 h 356"/>
              <a:gd name="T4" fmla="*/ 150 w 171"/>
              <a:gd name="T5" fmla="*/ 59 h 356"/>
              <a:gd name="T6" fmla="*/ 0 w 171"/>
              <a:gd name="T7" fmla="*/ 0 h 356"/>
              <a:gd name="T8" fmla="*/ 0 w 171"/>
              <a:gd name="T9" fmla="*/ 35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356">
                <a:moveTo>
                  <a:pt x="0" y="356"/>
                </a:moveTo>
                <a:cubicBezTo>
                  <a:pt x="69" y="348"/>
                  <a:pt x="135" y="294"/>
                  <a:pt x="156" y="203"/>
                </a:cubicBezTo>
                <a:cubicBezTo>
                  <a:pt x="169" y="145"/>
                  <a:pt x="171" y="93"/>
                  <a:pt x="150" y="59"/>
                </a:cubicBezTo>
                <a:cubicBezTo>
                  <a:pt x="122" y="11"/>
                  <a:pt x="59" y="1"/>
                  <a:pt x="0" y="0"/>
                </a:cubicBezTo>
                <a:lnTo>
                  <a:pt x="0" y="356"/>
                </a:lnTo>
                <a:close/>
              </a:path>
            </a:pathLst>
          </a:custGeom>
          <a:solidFill>
            <a:srgbClr val="7552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53"/>
          <p:cNvSpPr/>
          <p:nvPr/>
        </p:nvSpPr>
        <p:spPr bwMode="auto">
          <a:xfrm>
            <a:off x="5281613" y="3660775"/>
            <a:ext cx="876300" cy="1543050"/>
          </a:xfrm>
          <a:custGeom>
            <a:avLst/>
            <a:gdLst>
              <a:gd name="T0" fmla="*/ 51 w 199"/>
              <a:gd name="T1" fmla="*/ 350 h 350"/>
              <a:gd name="T2" fmla="*/ 49 w 199"/>
              <a:gd name="T3" fmla="*/ 189 h 350"/>
              <a:gd name="T4" fmla="*/ 0 w 199"/>
              <a:gd name="T5" fmla="*/ 56 h 350"/>
              <a:gd name="T6" fmla="*/ 109 w 199"/>
              <a:gd name="T7" fmla="*/ 0 h 350"/>
              <a:gd name="T8" fmla="*/ 170 w 199"/>
              <a:gd name="T9" fmla="*/ 0 h 350"/>
              <a:gd name="T10" fmla="*/ 199 w 199"/>
              <a:gd name="T11" fmla="*/ 0 h 350"/>
              <a:gd name="T12" fmla="*/ 199 w 199"/>
              <a:gd name="T13" fmla="*/ 350 h 350"/>
              <a:gd name="T14" fmla="*/ 51 w 199"/>
              <a:gd name="T15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9" h="350">
                <a:moveTo>
                  <a:pt x="51" y="350"/>
                </a:moveTo>
                <a:cubicBezTo>
                  <a:pt x="49" y="189"/>
                  <a:pt x="49" y="189"/>
                  <a:pt x="49" y="189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35"/>
                  <a:pt x="54" y="18"/>
                  <a:pt x="109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350"/>
                  <a:pt x="199" y="350"/>
                  <a:pt x="199" y="350"/>
                </a:cubicBezTo>
                <a:lnTo>
                  <a:pt x="51" y="350"/>
                </a:lnTo>
                <a:close/>
              </a:path>
            </a:pathLst>
          </a:custGeom>
          <a:solidFill>
            <a:srgbClr val="4848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54"/>
          <p:cNvSpPr/>
          <p:nvPr/>
        </p:nvSpPr>
        <p:spPr bwMode="auto">
          <a:xfrm>
            <a:off x="5764213" y="3375025"/>
            <a:ext cx="738188" cy="1309688"/>
          </a:xfrm>
          <a:custGeom>
            <a:avLst/>
            <a:gdLst>
              <a:gd name="T0" fmla="*/ 397 w 397"/>
              <a:gd name="T1" fmla="*/ 154 h 704"/>
              <a:gd name="T2" fmla="*/ 203 w 397"/>
              <a:gd name="T3" fmla="*/ 704 h 704"/>
              <a:gd name="T4" fmla="*/ 0 w 397"/>
              <a:gd name="T5" fmla="*/ 154 h 704"/>
              <a:gd name="T6" fmla="*/ 71 w 397"/>
              <a:gd name="T7" fmla="*/ 152 h 704"/>
              <a:gd name="T8" fmla="*/ 71 w 397"/>
              <a:gd name="T9" fmla="*/ 0 h 704"/>
              <a:gd name="T10" fmla="*/ 331 w 397"/>
              <a:gd name="T11" fmla="*/ 0 h 704"/>
              <a:gd name="T12" fmla="*/ 331 w 397"/>
              <a:gd name="T13" fmla="*/ 152 h 704"/>
              <a:gd name="T14" fmla="*/ 397 w 397"/>
              <a:gd name="T15" fmla="*/ 154 h 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7" h="704">
                <a:moveTo>
                  <a:pt x="397" y="154"/>
                </a:moveTo>
                <a:lnTo>
                  <a:pt x="203" y="704"/>
                </a:lnTo>
                <a:lnTo>
                  <a:pt x="0" y="154"/>
                </a:lnTo>
                <a:lnTo>
                  <a:pt x="71" y="152"/>
                </a:lnTo>
                <a:lnTo>
                  <a:pt x="71" y="0"/>
                </a:lnTo>
                <a:lnTo>
                  <a:pt x="331" y="0"/>
                </a:lnTo>
                <a:lnTo>
                  <a:pt x="331" y="152"/>
                </a:lnTo>
                <a:lnTo>
                  <a:pt x="397" y="154"/>
                </a:lnTo>
                <a:close/>
              </a:path>
            </a:pathLst>
          </a:custGeom>
          <a:solidFill>
            <a:srgbClr val="E5E5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55"/>
          <p:cNvSpPr/>
          <p:nvPr/>
        </p:nvSpPr>
        <p:spPr bwMode="auto">
          <a:xfrm>
            <a:off x="5880100" y="3375025"/>
            <a:ext cx="509588" cy="431800"/>
          </a:xfrm>
          <a:custGeom>
            <a:avLst/>
            <a:gdLst>
              <a:gd name="T0" fmla="*/ 0 w 116"/>
              <a:gd name="T1" fmla="*/ 64 h 98"/>
              <a:gd name="T2" fmla="*/ 4 w 116"/>
              <a:gd name="T3" fmla="*/ 64 h 98"/>
              <a:gd name="T4" fmla="*/ 4 w 116"/>
              <a:gd name="T5" fmla="*/ 0 h 98"/>
              <a:gd name="T6" fmla="*/ 114 w 116"/>
              <a:gd name="T7" fmla="*/ 0 h 98"/>
              <a:gd name="T8" fmla="*/ 114 w 116"/>
              <a:gd name="T9" fmla="*/ 64 h 98"/>
              <a:gd name="T10" fmla="*/ 116 w 116"/>
              <a:gd name="T11" fmla="*/ 64 h 98"/>
              <a:gd name="T12" fmla="*/ 60 w 116"/>
              <a:gd name="T13" fmla="*/ 98 h 98"/>
              <a:gd name="T14" fmla="*/ 0 w 116"/>
              <a:gd name="T15" fmla="*/ 6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6" h="98">
                <a:moveTo>
                  <a:pt x="0" y="64"/>
                </a:moveTo>
                <a:cubicBezTo>
                  <a:pt x="4" y="64"/>
                  <a:pt x="4" y="64"/>
                  <a:pt x="4" y="64"/>
                </a:cubicBezTo>
                <a:cubicBezTo>
                  <a:pt x="4" y="0"/>
                  <a:pt x="4" y="0"/>
                  <a:pt x="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64"/>
                  <a:pt x="114" y="64"/>
                  <a:pt x="114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03" y="81"/>
                  <a:pt x="83" y="98"/>
                  <a:pt x="60" y="98"/>
                </a:cubicBezTo>
                <a:cubicBezTo>
                  <a:pt x="36" y="98"/>
                  <a:pt x="14" y="81"/>
                  <a:pt x="0" y="64"/>
                </a:cubicBezTo>
                <a:close/>
              </a:path>
            </a:pathLst>
          </a:custGeom>
          <a:solidFill>
            <a:srgbClr val="E0D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56"/>
          <p:cNvSpPr/>
          <p:nvPr/>
        </p:nvSpPr>
        <p:spPr bwMode="auto">
          <a:xfrm>
            <a:off x="5897563" y="3375025"/>
            <a:ext cx="482600" cy="309563"/>
          </a:xfrm>
          <a:custGeom>
            <a:avLst/>
            <a:gdLst>
              <a:gd name="T0" fmla="*/ 0 w 110"/>
              <a:gd name="T1" fmla="*/ 62 h 70"/>
              <a:gd name="T2" fmla="*/ 0 w 110"/>
              <a:gd name="T3" fmla="*/ 0 h 70"/>
              <a:gd name="T4" fmla="*/ 110 w 110"/>
              <a:gd name="T5" fmla="*/ 0 h 70"/>
              <a:gd name="T6" fmla="*/ 110 w 110"/>
              <a:gd name="T7" fmla="*/ 62 h 70"/>
              <a:gd name="T8" fmla="*/ 55 w 110"/>
              <a:gd name="T9" fmla="*/ 70 h 70"/>
              <a:gd name="T10" fmla="*/ 0 w 110"/>
              <a:gd name="T11" fmla="*/ 62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70">
                <a:moveTo>
                  <a:pt x="0" y="62"/>
                </a:moveTo>
                <a:cubicBezTo>
                  <a:pt x="0" y="0"/>
                  <a:pt x="0" y="0"/>
                  <a:pt x="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2"/>
                  <a:pt x="110" y="62"/>
                  <a:pt x="110" y="62"/>
                </a:cubicBezTo>
                <a:cubicBezTo>
                  <a:pt x="93" y="67"/>
                  <a:pt x="74" y="70"/>
                  <a:pt x="55" y="70"/>
                </a:cubicBezTo>
                <a:cubicBezTo>
                  <a:pt x="36" y="70"/>
                  <a:pt x="18" y="67"/>
                  <a:pt x="0" y="62"/>
                </a:cubicBezTo>
                <a:close/>
              </a:path>
            </a:pathLst>
          </a:custGeom>
          <a:solidFill>
            <a:srgbClr val="CAC5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7"/>
          <p:cNvSpPr/>
          <p:nvPr/>
        </p:nvSpPr>
        <p:spPr bwMode="auto">
          <a:xfrm>
            <a:off x="5832475" y="3375025"/>
            <a:ext cx="301625" cy="687388"/>
          </a:xfrm>
          <a:custGeom>
            <a:avLst/>
            <a:gdLst>
              <a:gd name="T0" fmla="*/ 163 w 163"/>
              <a:gd name="T1" fmla="*/ 370 h 370"/>
              <a:gd name="T2" fmla="*/ 0 w 163"/>
              <a:gd name="T3" fmla="*/ 154 h 370"/>
              <a:gd name="T4" fmla="*/ 35 w 163"/>
              <a:gd name="T5" fmla="*/ 152 h 370"/>
              <a:gd name="T6" fmla="*/ 35 w 163"/>
              <a:gd name="T7" fmla="*/ 0 h 370"/>
              <a:gd name="T8" fmla="*/ 163 w 163"/>
              <a:gd name="T9" fmla="*/ 0 h 370"/>
              <a:gd name="T10" fmla="*/ 163 w 163"/>
              <a:gd name="T11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3" h="370">
                <a:moveTo>
                  <a:pt x="163" y="370"/>
                </a:moveTo>
                <a:lnTo>
                  <a:pt x="0" y="154"/>
                </a:lnTo>
                <a:lnTo>
                  <a:pt x="35" y="152"/>
                </a:lnTo>
                <a:lnTo>
                  <a:pt x="35" y="0"/>
                </a:lnTo>
                <a:lnTo>
                  <a:pt x="163" y="0"/>
                </a:lnTo>
                <a:lnTo>
                  <a:pt x="163" y="370"/>
                </a:lnTo>
                <a:close/>
              </a:path>
            </a:pathLst>
          </a:custGeom>
          <a:solidFill>
            <a:srgbClr val="E5E5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58"/>
          <p:cNvSpPr/>
          <p:nvPr/>
        </p:nvSpPr>
        <p:spPr bwMode="auto">
          <a:xfrm>
            <a:off x="5880100" y="3375025"/>
            <a:ext cx="254000" cy="436563"/>
          </a:xfrm>
          <a:custGeom>
            <a:avLst/>
            <a:gdLst>
              <a:gd name="T0" fmla="*/ 0 w 58"/>
              <a:gd name="T1" fmla="*/ 64 h 99"/>
              <a:gd name="T2" fmla="*/ 4 w 58"/>
              <a:gd name="T3" fmla="*/ 64 h 99"/>
              <a:gd name="T4" fmla="*/ 4 w 58"/>
              <a:gd name="T5" fmla="*/ 0 h 99"/>
              <a:gd name="T6" fmla="*/ 58 w 58"/>
              <a:gd name="T7" fmla="*/ 0 h 99"/>
              <a:gd name="T8" fmla="*/ 58 w 58"/>
              <a:gd name="T9" fmla="*/ 98 h 99"/>
              <a:gd name="T10" fmla="*/ 58 w 58"/>
              <a:gd name="T11" fmla="*/ 98 h 99"/>
              <a:gd name="T12" fmla="*/ 0 w 58"/>
              <a:gd name="T13" fmla="*/ 64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8" h="99">
                <a:moveTo>
                  <a:pt x="0" y="64"/>
                </a:moveTo>
                <a:cubicBezTo>
                  <a:pt x="4" y="64"/>
                  <a:pt x="4" y="64"/>
                  <a:pt x="4" y="64"/>
                </a:cubicBezTo>
                <a:cubicBezTo>
                  <a:pt x="4" y="0"/>
                  <a:pt x="4" y="0"/>
                  <a:pt x="4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35" y="99"/>
                  <a:pt x="14" y="81"/>
                  <a:pt x="0" y="64"/>
                </a:cubicBezTo>
                <a:close/>
              </a:path>
            </a:pathLst>
          </a:custGeom>
          <a:solidFill>
            <a:srgbClr val="EAE5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59"/>
          <p:cNvSpPr/>
          <p:nvPr/>
        </p:nvSpPr>
        <p:spPr bwMode="auto">
          <a:xfrm>
            <a:off x="5897563" y="3375025"/>
            <a:ext cx="236538" cy="309563"/>
          </a:xfrm>
          <a:custGeom>
            <a:avLst/>
            <a:gdLst>
              <a:gd name="T0" fmla="*/ 0 w 54"/>
              <a:gd name="T1" fmla="*/ 62 h 70"/>
              <a:gd name="T2" fmla="*/ 0 w 54"/>
              <a:gd name="T3" fmla="*/ 0 h 70"/>
              <a:gd name="T4" fmla="*/ 54 w 54"/>
              <a:gd name="T5" fmla="*/ 0 h 70"/>
              <a:gd name="T6" fmla="*/ 54 w 54"/>
              <a:gd name="T7" fmla="*/ 70 h 70"/>
              <a:gd name="T8" fmla="*/ 0 w 54"/>
              <a:gd name="T9" fmla="*/ 62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70">
                <a:moveTo>
                  <a:pt x="0" y="62"/>
                </a:moveTo>
                <a:cubicBezTo>
                  <a:pt x="0" y="0"/>
                  <a:pt x="0" y="0"/>
                  <a:pt x="0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70"/>
                  <a:pt x="17" y="67"/>
                  <a:pt x="0" y="62"/>
                </a:cubicBezTo>
                <a:close/>
              </a:path>
            </a:pathLst>
          </a:custGeom>
          <a:solidFill>
            <a:srgbClr val="DAD6B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0"/>
          <p:cNvSpPr/>
          <p:nvPr/>
        </p:nvSpPr>
        <p:spPr bwMode="auto">
          <a:xfrm>
            <a:off x="5942013" y="3806825"/>
            <a:ext cx="390525" cy="247650"/>
          </a:xfrm>
          <a:custGeom>
            <a:avLst/>
            <a:gdLst>
              <a:gd name="T0" fmla="*/ 0 w 210"/>
              <a:gd name="T1" fmla="*/ 26 h 133"/>
              <a:gd name="T2" fmla="*/ 106 w 210"/>
              <a:gd name="T3" fmla="*/ 133 h 133"/>
              <a:gd name="T4" fmla="*/ 210 w 210"/>
              <a:gd name="T5" fmla="*/ 22 h 133"/>
              <a:gd name="T6" fmla="*/ 106 w 210"/>
              <a:gd name="T7" fmla="*/ 0 h 133"/>
              <a:gd name="T8" fmla="*/ 0 w 210"/>
              <a:gd name="T9" fmla="*/ 26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0" h="133">
                <a:moveTo>
                  <a:pt x="0" y="26"/>
                </a:moveTo>
                <a:lnTo>
                  <a:pt x="106" y="133"/>
                </a:lnTo>
                <a:lnTo>
                  <a:pt x="210" y="22"/>
                </a:lnTo>
                <a:lnTo>
                  <a:pt x="106" y="0"/>
                </a:lnTo>
                <a:lnTo>
                  <a:pt x="0" y="26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61"/>
          <p:cNvSpPr/>
          <p:nvPr/>
        </p:nvSpPr>
        <p:spPr bwMode="auto">
          <a:xfrm>
            <a:off x="6045200" y="3895725"/>
            <a:ext cx="180975" cy="833438"/>
          </a:xfrm>
          <a:custGeom>
            <a:avLst/>
            <a:gdLst>
              <a:gd name="T0" fmla="*/ 0 w 97"/>
              <a:gd name="T1" fmla="*/ 273 h 448"/>
              <a:gd name="T2" fmla="*/ 50 w 97"/>
              <a:gd name="T3" fmla="*/ 0 h 448"/>
              <a:gd name="T4" fmla="*/ 97 w 97"/>
              <a:gd name="T5" fmla="*/ 282 h 448"/>
              <a:gd name="T6" fmla="*/ 52 w 97"/>
              <a:gd name="T7" fmla="*/ 448 h 448"/>
              <a:gd name="T8" fmla="*/ 0 w 97"/>
              <a:gd name="T9" fmla="*/ 273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448">
                <a:moveTo>
                  <a:pt x="0" y="273"/>
                </a:moveTo>
                <a:lnTo>
                  <a:pt x="50" y="0"/>
                </a:lnTo>
                <a:lnTo>
                  <a:pt x="97" y="282"/>
                </a:lnTo>
                <a:lnTo>
                  <a:pt x="52" y="448"/>
                </a:lnTo>
                <a:lnTo>
                  <a:pt x="0" y="273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2"/>
          <p:cNvSpPr/>
          <p:nvPr/>
        </p:nvSpPr>
        <p:spPr bwMode="auto">
          <a:xfrm>
            <a:off x="5391150" y="1990725"/>
            <a:ext cx="750888" cy="1568450"/>
          </a:xfrm>
          <a:custGeom>
            <a:avLst/>
            <a:gdLst>
              <a:gd name="T0" fmla="*/ 171 w 171"/>
              <a:gd name="T1" fmla="*/ 356 h 356"/>
              <a:gd name="T2" fmla="*/ 16 w 171"/>
              <a:gd name="T3" fmla="*/ 203 h 356"/>
              <a:gd name="T4" fmla="*/ 21 w 171"/>
              <a:gd name="T5" fmla="*/ 59 h 356"/>
              <a:gd name="T6" fmla="*/ 171 w 171"/>
              <a:gd name="T7" fmla="*/ 0 h 356"/>
              <a:gd name="T8" fmla="*/ 171 w 171"/>
              <a:gd name="T9" fmla="*/ 35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356">
                <a:moveTo>
                  <a:pt x="171" y="356"/>
                </a:moveTo>
                <a:cubicBezTo>
                  <a:pt x="102" y="348"/>
                  <a:pt x="37" y="294"/>
                  <a:pt x="16" y="203"/>
                </a:cubicBezTo>
                <a:cubicBezTo>
                  <a:pt x="2" y="145"/>
                  <a:pt x="0" y="93"/>
                  <a:pt x="21" y="59"/>
                </a:cubicBezTo>
                <a:cubicBezTo>
                  <a:pt x="50" y="11"/>
                  <a:pt x="112" y="1"/>
                  <a:pt x="171" y="0"/>
                </a:cubicBezTo>
                <a:lnTo>
                  <a:pt x="171" y="356"/>
                </a:lnTo>
                <a:close/>
              </a:path>
            </a:pathLst>
          </a:custGeom>
          <a:solidFill>
            <a:srgbClr val="7552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63"/>
          <p:cNvSpPr/>
          <p:nvPr/>
        </p:nvSpPr>
        <p:spPr bwMode="auto">
          <a:xfrm>
            <a:off x="5503863" y="2360613"/>
            <a:ext cx="1246188" cy="1490663"/>
          </a:xfrm>
          <a:custGeom>
            <a:avLst/>
            <a:gdLst>
              <a:gd name="T0" fmla="*/ 142 w 283"/>
              <a:gd name="T1" fmla="*/ 0 h 338"/>
              <a:gd name="T2" fmla="*/ 151 w 283"/>
              <a:gd name="T3" fmla="*/ 0 h 338"/>
              <a:gd name="T4" fmla="*/ 246 w 283"/>
              <a:gd name="T5" fmla="*/ 0 h 338"/>
              <a:gd name="T6" fmla="*/ 253 w 283"/>
              <a:gd name="T7" fmla="*/ 33 h 338"/>
              <a:gd name="T8" fmla="*/ 282 w 283"/>
              <a:gd name="T9" fmla="*/ 67 h 338"/>
              <a:gd name="T10" fmla="*/ 282 w 283"/>
              <a:gd name="T11" fmla="*/ 143 h 338"/>
              <a:gd name="T12" fmla="*/ 3 w 283"/>
              <a:gd name="T13" fmla="*/ 141 h 338"/>
              <a:gd name="T14" fmla="*/ 4 w 283"/>
              <a:gd name="T15" fmla="*/ 32 h 338"/>
              <a:gd name="T16" fmla="*/ 25 w 283"/>
              <a:gd name="T17" fmla="*/ 0 h 338"/>
              <a:gd name="T18" fmla="*/ 133 w 283"/>
              <a:gd name="T19" fmla="*/ 0 h 338"/>
              <a:gd name="T20" fmla="*/ 142 w 283"/>
              <a:gd name="T2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3" h="338">
                <a:moveTo>
                  <a:pt x="142" y="0"/>
                </a:moveTo>
                <a:cubicBezTo>
                  <a:pt x="145" y="0"/>
                  <a:pt x="148" y="0"/>
                  <a:pt x="151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3" y="33"/>
                  <a:pt x="253" y="33"/>
                  <a:pt x="253" y="33"/>
                </a:cubicBezTo>
                <a:cubicBezTo>
                  <a:pt x="282" y="67"/>
                  <a:pt x="282" y="67"/>
                  <a:pt x="282" y="67"/>
                </a:cubicBezTo>
                <a:cubicBezTo>
                  <a:pt x="282" y="93"/>
                  <a:pt x="283" y="118"/>
                  <a:pt x="282" y="143"/>
                </a:cubicBezTo>
                <a:cubicBezTo>
                  <a:pt x="268" y="338"/>
                  <a:pt x="21" y="336"/>
                  <a:pt x="3" y="141"/>
                </a:cubicBezTo>
                <a:cubicBezTo>
                  <a:pt x="0" y="105"/>
                  <a:pt x="4" y="67"/>
                  <a:pt x="4" y="32"/>
                </a:cubicBezTo>
                <a:cubicBezTo>
                  <a:pt x="25" y="0"/>
                  <a:pt x="25" y="0"/>
                  <a:pt x="25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6" y="0"/>
                  <a:pt x="139" y="0"/>
                  <a:pt x="142" y="0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4"/>
          <p:cNvSpPr/>
          <p:nvPr/>
        </p:nvSpPr>
        <p:spPr bwMode="auto">
          <a:xfrm>
            <a:off x="5503863" y="2360613"/>
            <a:ext cx="638175" cy="1274763"/>
          </a:xfrm>
          <a:custGeom>
            <a:avLst/>
            <a:gdLst>
              <a:gd name="T0" fmla="*/ 142 w 145"/>
              <a:gd name="T1" fmla="*/ 0 h 289"/>
              <a:gd name="T2" fmla="*/ 145 w 145"/>
              <a:gd name="T3" fmla="*/ 0 h 289"/>
              <a:gd name="T4" fmla="*/ 145 w 145"/>
              <a:gd name="T5" fmla="*/ 288 h 289"/>
              <a:gd name="T6" fmla="*/ 3 w 145"/>
              <a:gd name="T7" fmla="*/ 141 h 289"/>
              <a:gd name="T8" fmla="*/ 4 w 145"/>
              <a:gd name="T9" fmla="*/ 32 h 289"/>
              <a:gd name="T10" fmla="*/ 25 w 145"/>
              <a:gd name="T11" fmla="*/ 0 h 289"/>
              <a:gd name="T12" fmla="*/ 133 w 145"/>
              <a:gd name="T13" fmla="*/ 0 h 289"/>
              <a:gd name="T14" fmla="*/ 142 w 145"/>
              <a:gd name="T15" fmla="*/ 0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5" h="289">
                <a:moveTo>
                  <a:pt x="142" y="0"/>
                </a:moveTo>
                <a:cubicBezTo>
                  <a:pt x="143" y="0"/>
                  <a:pt x="144" y="0"/>
                  <a:pt x="145" y="0"/>
                </a:cubicBezTo>
                <a:cubicBezTo>
                  <a:pt x="145" y="288"/>
                  <a:pt x="145" y="288"/>
                  <a:pt x="145" y="288"/>
                </a:cubicBezTo>
                <a:cubicBezTo>
                  <a:pt x="79" y="289"/>
                  <a:pt x="12" y="239"/>
                  <a:pt x="3" y="141"/>
                </a:cubicBezTo>
                <a:cubicBezTo>
                  <a:pt x="0" y="105"/>
                  <a:pt x="4" y="67"/>
                  <a:pt x="4" y="32"/>
                </a:cubicBezTo>
                <a:cubicBezTo>
                  <a:pt x="25" y="0"/>
                  <a:pt x="25" y="0"/>
                  <a:pt x="25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6" y="0"/>
                  <a:pt x="139" y="0"/>
                  <a:pt x="142" y="0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5"/>
          <p:cNvSpPr/>
          <p:nvPr/>
        </p:nvSpPr>
        <p:spPr bwMode="auto">
          <a:xfrm>
            <a:off x="5422900" y="2241550"/>
            <a:ext cx="1379538" cy="555625"/>
          </a:xfrm>
          <a:custGeom>
            <a:avLst/>
            <a:gdLst>
              <a:gd name="T0" fmla="*/ 314 w 314"/>
              <a:gd name="T1" fmla="*/ 75 h 126"/>
              <a:gd name="T2" fmla="*/ 304 w 314"/>
              <a:gd name="T3" fmla="*/ 113 h 126"/>
              <a:gd name="T4" fmla="*/ 21 w 314"/>
              <a:gd name="T5" fmla="*/ 119 h 126"/>
              <a:gd name="T6" fmla="*/ 14 w 314"/>
              <a:gd name="T7" fmla="*/ 45 h 126"/>
              <a:gd name="T8" fmla="*/ 60 w 314"/>
              <a:gd name="T9" fmla="*/ 15 h 126"/>
              <a:gd name="T10" fmla="*/ 164 w 314"/>
              <a:gd name="T11" fmla="*/ 16 h 126"/>
              <a:gd name="T12" fmla="*/ 166 w 314"/>
              <a:gd name="T13" fmla="*/ 16 h 126"/>
              <a:gd name="T14" fmla="*/ 166 w 314"/>
              <a:gd name="T15" fmla="*/ 15 h 126"/>
              <a:gd name="T16" fmla="*/ 219 w 314"/>
              <a:gd name="T17" fmla="*/ 15 h 126"/>
              <a:gd name="T18" fmla="*/ 219 w 314"/>
              <a:gd name="T19" fmla="*/ 15 h 126"/>
              <a:gd name="T20" fmla="*/ 235 w 314"/>
              <a:gd name="T21" fmla="*/ 15 h 126"/>
              <a:gd name="T22" fmla="*/ 314 w 314"/>
              <a:gd name="T23" fmla="*/ 73 h 126"/>
              <a:gd name="T24" fmla="*/ 314 w 314"/>
              <a:gd name="T25" fmla="*/ 75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14" h="126">
                <a:moveTo>
                  <a:pt x="314" y="75"/>
                </a:moveTo>
                <a:cubicBezTo>
                  <a:pt x="304" y="113"/>
                  <a:pt x="304" y="113"/>
                  <a:pt x="304" y="113"/>
                </a:cubicBezTo>
                <a:cubicBezTo>
                  <a:pt x="187" y="126"/>
                  <a:pt x="41" y="0"/>
                  <a:pt x="21" y="119"/>
                </a:cubicBezTo>
                <a:cubicBezTo>
                  <a:pt x="20" y="89"/>
                  <a:pt x="0" y="90"/>
                  <a:pt x="14" y="45"/>
                </a:cubicBezTo>
                <a:cubicBezTo>
                  <a:pt x="28" y="63"/>
                  <a:pt x="23" y="15"/>
                  <a:pt x="60" y="15"/>
                </a:cubicBezTo>
                <a:cubicBezTo>
                  <a:pt x="164" y="16"/>
                  <a:pt x="164" y="16"/>
                  <a:pt x="164" y="16"/>
                </a:cubicBezTo>
                <a:cubicBezTo>
                  <a:pt x="166" y="16"/>
                  <a:pt x="166" y="16"/>
                  <a:pt x="166" y="16"/>
                </a:cubicBezTo>
                <a:cubicBezTo>
                  <a:pt x="166" y="15"/>
                  <a:pt x="166" y="15"/>
                  <a:pt x="166" y="15"/>
                </a:cubicBezTo>
                <a:cubicBezTo>
                  <a:pt x="219" y="15"/>
                  <a:pt x="219" y="15"/>
                  <a:pt x="219" y="15"/>
                </a:cubicBezTo>
                <a:cubicBezTo>
                  <a:pt x="219" y="15"/>
                  <a:pt x="219" y="15"/>
                  <a:pt x="219" y="15"/>
                </a:cubicBezTo>
                <a:cubicBezTo>
                  <a:pt x="235" y="15"/>
                  <a:pt x="235" y="15"/>
                  <a:pt x="235" y="15"/>
                </a:cubicBezTo>
                <a:cubicBezTo>
                  <a:pt x="282" y="15"/>
                  <a:pt x="313" y="41"/>
                  <a:pt x="314" y="73"/>
                </a:cubicBezTo>
                <a:cubicBezTo>
                  <a:pt x="314" y="75"/>
                  <a:pt x="314" y="75"/>
                  <a:pt x="314" y="75"/>
                </a:cubicBezTo>
                <a:close/>
              </a:path>
            </a:pathLst>
          </a:custGeom>
          <a:solidFill>
            <a:srgbClr val="7552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6"/>
          <p:cNvSpPr/>
          <p:nvPr/>
        </p:nvSpPr>
        <p:spPr bwMode="auto">
          <a:xfrm>
            <a:off x="6032500" y="2771775"/>
            <a:ext cx="163513" cy="533400"/>
          </a:xfrm>
          <a:custGeom>
            <a:avLst/>
            <a:gdLst>
              <a:gd name="T0" fmla="*/ 62 w 88"/>
              <a:gd name="T1" fmla="*/ 0 h 287"/>
              <a:gd name="T2" fmla="*/ 0 w 88"/>
              <a:gd name="T3" fmla="*/ 287 h 287"/>
              <a:gd name="T4" fmla="*/ 88 w 88"/>
              <a:gd name="T5" fmla="*/ 275 h 287"/>
              <a:gd name="T6" fmla="*/ 62 w 88"/>
              <a:gd name="T7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" h="287">
                <a:moveTo>
                  <a:pt x="62" y="0"/>
                </a:moveTo>
                <a:lnTo>
                  <a:pt x="0" y="287"/>
                </a:lnTo>
                <a:lnTo>
                  <a:pt x="88" y="275"/>
                </a:lnTo>
                <a:lnTo>
                  <a:pt x="62" y="0"/>
                </a:ln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7"/>
          <p:cNvSpPr/>
          <p:nvPr/>
        </p:nvSpPr>
        <p:spPr bwMode="auto">
          <a:xfrm>
            <a:off x="4973638" y="3838575"/>
            <a:ext cx="742950" cy="1158875"/>
          </a:xfrm>
          <a:custGeom>
            <a:avLst/>
            <a:gdLst>
              <a:gd name="T0" fmla="*/ 165 w 169"/>
              <a:gd name="T1" fmla="*/ 15 h 263"/>
              <a:gd name="T2" fmla="*/ 161 w 169"/>
              <a:gd name="T3" fmla="*/ 14 h 263"/>
              <a:gd name="T4" fmla="*/ 156 w 169"/>
              <a:gd name="T5" fmla="*/ 12 h 263"/>
              <a:gd name="T6" fmla="*/ 156 w 169"/>
              <a:gd name="T7" fmla="*/ 12 h 263"/>
              <a:gd name="T8" fmla="*/ 116 w 169"/>
              <a:gd name="T9" fmla="*/ 2 h 263"/>
              <a:gd name="T10" fmla="*/ 85 w 169"/>
              <a:gd name="T11" fmla="*/ 6 h 263"/>
              <a:gd name="T12" fmla="*/ 65 w 169"/>
              <a:gd name="T13" fmla="*/ 27 h 263"/>
              <a:gd name="T14" fmla="*/ 49 w 169"/>
              <a:gd name="T15" fmla="*/ 74 h 263"/>
              <a:gd name="T16" fmla="*/ 50 w 169"/>
              <a:gd name="T17" fmla="*/ 74 h 263"/>
              <a:gd name="T18" fmla="*/ 7 w 169"/>
              <a:gd name="T19" fmla="*/ 204 h 263"/>
              <a:gd name="T20" fmla="*/ 40 w 169"/>
              <a:gd name="T21" fmla="*/ 257 h 263"/>
              <a:gd name="T22" fmla="*/ 40 w 169"/>
              <a:gd name="T23" fmla="*/ 257 h 263"/>
              <a:gd name="T24" fmla="*/ 100 w 169"/>
              <a:gd name="T25" fmla="*/ 227 h 263"/>
              <a:gd name="T26" fmla="*/ 169 w 169"/>
              <a:gd name="T27" fmla="*/ 16 h 263"/>
              <a:gd name="T28" fmla="*/ 165 w 169"/>
              <a:gd name="T29" fmla="*/ 15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69" h="263">
                <a:moveTo>
                  <a:pt x="165" y="15"/>
                </a:moveTo>
                <a:cubicBezTo>
                  <a:pt x="161" y="14"/>
                  <a:pt x="161" y="14"/>
                  <a:pt x="161" y="14"/>
                </a:cubicBezTo>
                <a:cubicBezTo>
                  <a:pt x="156" y="12"/>
                  <a:pt x="156" y="12"/>
                  <a:pt x="156" y="12"/>
                </a:cubicBezTo>
                <a:cubicBezTo>
                  <a:pt x="156" y="12"/>
                  <a:pt x="156" y="12"/>
                  <a:pt x="156" y="12"/>
                </a:cubicBezTo>
                <a:cubicBezTo>
                  <a:pt x="116" y="2"/>
                  <a:pt x="116" y="2"/>
                  <a:pt x="116" y="2"/>
                </a:cubicBezTo>
                <a:cubicBezTo>
                  <a:pt x="105" y="0"/>
                  <a:pt x="95" y="2"/>
                  <a:pt x="85" y="6"/>
                </a:cubicBezTo>
                <a:cubicBezTo>
                  <a:pt x="75" y="11"/>
                  <a:pt x="68" y="17"/>
                  <a:pt x="65" y="27"/>
                </a:cubicBezTo>
                <a:cubicBezTo>
                  <a:pt x="49" y="74"/>
                  <a:pt x="49" y="74"/>
                  <a:pt x="49" y="74"/>
                </a:cubicBezTo>
                <a:cubicBezTo>
                  <a:pt x="50" y="74"/>
                  <a:pt x="50" y="74"/>
                  <a:pt x="50" y="74"/>
                </a:cubicBezTo>
                <a:cubicBezTo>
                  <a:pt x="7" y="204"/>
                  <a:pt x="7" y="204"/>
                  <a:pt x="7" y="204"/>
                </a:cubicBezTo>
                <a:cubicBezTo>
                  <a:pt x="0" y="226"/>
                  <a:pt x="15" y="250"/>
                  <a:pt x="40" y="257"/>
                </a:cubicBezTo>
                <a:cubicBezTo>
                  <a:pt x="40" y="257"/>
                  <a:pt x="40" y="257"/>
                  <a:pt x="40" y="257"/>
                </a:cubicBezTo>
                <a:cubicBezTo>
                  <a:pt x="65" y="263"/>
                  <a:pt x="92" y="250"/>
                  <a:pt x="100" y="227"/>
                </a:cubicBezTo>
                <a:cubicBezTo>
                  <a:pt x="169" y="16"/>
                  <a:pt x="169" y="16"/>
                  <a:pt x="169" y="16"/>
                </a:cubicBezTo>
                <a:cubicBezTo>
                  <a:pt x="165" y="15"/>
                  <a:pt x="165" y="15"/>
                  <a:pt x="165" y="15"/>
                </a:cubicBezTo>
                <a:close/>
              </a:path>
            </a:pathLst>
          </a:custGeom>
          <a:solidFill>
            <a:srgbClr val="4848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68"/>
          <p:cNvSpPr/>
          <p:nvPr/>
        </p:nvSpPr>
        <p:spPr bwMode="auto">
          <a:xfrm>
            <a:off x="4508500" y="4468813"/>
            <a:ext cx="939800" cy="515938"/>
          </a:xfrm>
          <a:custGeom>
            <a:avLst/>
            <a:gdLst>
              <a:gd name="T0" fmla="*/ 213 w 214"/>
              <a:gd name="T1" fmla="*/ 31 h 117"/>
              <a:gd name="T2" fmla="*/ 212 w 214"/>
              <a:gd name="T3" fmla="*/ 35 h 117"/>
              <a:gd name="T4" fmla="*/ 212 w 214"/>
              <a:gd name="T5" fmla="*/ 40 h 117"/>
              <a:gd name="T6" fmla="*/ 212 w 214"/>
              <a:gd name="T7" fmla="*/ 40 h 117"/>
              <a:gd name="T8" fmla="*/ 206 w 214"/>
              <a:gd name="T9" fmla="*/ 80 h 117"/>
              <a:gd name="T10" fmla="*/ 190 w 214"/>
              <a:gd name="T11" fmla="*/ 106 h 117"/>
              <a:gd name="T12" fmla="*/ 163 w 214"/>
              <a:gd name="T13" fmla="*/ 116 h 117"/>
              <a:gd name="T14" fmla="*/ 114 w 214"/>
              <a:gd name="T15" fmla="*/ 109 h 117"/>
              <a:gd name="T16" fmla="*/ 114 w 214"/>
              <a:gd name="T17" fmla="*/ 109 h 117"/>
              <a:gd name="T18" fmla="*/ 0 w 214"/>
              <a:gd name="T19" fmla="*/ 93 h 117"/>
              <a:gd name="T20" fmla="*/ 17 w 214"/>
              <a:gd name="T21" fmla="*/ 0 h 117"/>
              <a:gd name="T22" fmla="*/ 214 w 214"/>
              <a:gd name="T23" fmla="*/ 26 h 117"/>
              <a:gd name="T24" fmla="*/ 213 w 214"/>
              <a:gd name="T25" fmla="*/ 31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4" h="117">
                <a:moveTo>
                  <a:pt x="213" y="31"/>
                </a:moveTo>
                <a:cubicBezTo>
                  <a:pt x="212" y="35"/>
                  <a:pt x="212" y="35"/>
                  <a:pt x="212" y="35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206" y="80"/>
                  <a:pt x="206" y="80"/>
                  <a:pt x="206" y="80"/>
                </a:cubicBezTo>
                <a:cubicBezTo>
                  <a:pt x="203" y="91"/>
                  <a:pt x="198" y="100"/>
                  <a:pt x="190" y="106"/>
                </a:cubicBezTo>
                <a:cubicBezTo>
                  <a:pt x="181" y="114"/>
                  <a:pt x="173" y="117"/>
                  <a:pt x="163" y="116"/>
                </a:cubicBezTo>
                <a:cubicBezTo>
                  <a:pt x="114" y="109"/>
                  <a:pt x="114" y="109"/>
                  <a:pt x="114" y="109"/>
                </a:cubicBezTo>
                <a:cubicBezTo>
                  <a:pt x="114" y="109"/>
                  <a:pt x="114" y="109"/>
                  <a:pt x="114" y="109"/>
                </a:cubicBezTo>
                <a:cubicBezTo>
                  <a:pt x="0" y="93"/>
                  <a:pt x="0" y="93"/>
                  <a:pt x="0" y="93"/>
                </a:cubicBezTo>
                <a:cubicBezTo>
                  <a:pt x="17" y="0"/>
                  <a:pt x="17" y="0"/>
                  <a:pt x="17" y="0"/>
                </a:cubicBezTo>
                <a:cubicBezTo>
                  <a:pt x="214" y="26"/>
                  <a:pt x="214" y="26"/>
                  <a:pt x="214" y="26"/>
                </a:cubicBezTo>
                <a:cubicBezTo>
                  <a:pt x="213" y="31"/>
                  <a:pt x="213" y="31"/>
                  <a:pt x="213" y="31"/>
                </a:cubicBezTo>
                <a:close/>
              </a:path>
            </a:pathLst>
          </a:custGeom>
          <a:solidFill>
            <a:srgbClr val="4848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69"/>
          <p:cNvSpPr/>
          <p:nvPr/>
        </p:nvSpPr>
        <p:spPr bwMode="auto">
          <a:xfrm>
            <a:off x="5761038" y="3625850"/>
            <a:ext cx="377825" cy="339725"/>
          </a:xfrm>
          <a:custGeom>
            <a:avLst/>
            <a:gdLst>
              <a:gd name="T0" fmla="*/ 71 w 203"/>
              <a:gd name="T1" fmla="*/ 0 h 183"/>
              <a:gd name="T2" fmla="*/ 0 w 203"/>
              <a:gd name="T3" fmla="*/ 21 h 183"/>
              <a:gd name="T4" fmla="*/ 64 w 203"/>
              <a:gd name="T5" fmla="*/ 183 h 183"/>
              <a:gd name="T6" fmla="*/ 203 w 203"/>
              <a:gd name="T7" fmla="*/ 97 h 183"/>
              <a:gd name="T8" fmla="*/ 71 w 203"/>
              <a:gd name="T9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183">
                <a:moveTo>
                  <a:pt x="71" y="0"/>
                </a:moveTo>
                <a:lnTo>
                  <a:pt x="0" y="21"/>
                </a:lnTo>
                <a:lnTo>
                  <a:pt x="64" y="183"/>
                </a:lnTo>
                <a:lnTo>
                  <a:pt x="203" y="97"/>
                </a:lnTo>
                <a:lnTo>
                  <a:pt x="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0"/>
          <p:cNvSpPr/>
          <p:nvPr/>
        </p:nvSpPr>
        <p:spPr bwMode="auto">
          <a:xfrm>
            <a:off x="6138863" y="3635375"/>
            <a:ext cx="373063" cy="322263"/>
          </a:xfrm>
          <a:custGeom>
            <a:avLst/>
            <a:gdLst>
              <a:gd name="T0" fmla="*/ 133 w 201"/>
              <a:gd name="T1" fmla="*/ 0 h 173"/>
              <a:gd name="T2" fmla="*/ 201 w 201"/>
              <a:gd name="T3" fmla="*/ 16 h 173"/>
              <a:gd name="T4" fmla="*/ 137 w 201"/>
              <a:gd name="T5" fmla="*/ 173 h 173"/>
              <a:gd name="T6" fmla="*/ 0 w 201"/>
              <a:gd name="T7" fmla="*/ 92 h 173"/>
              <a:gd name="T8" fmla="*/ 133 w 201"/>
              <a:gd name="T9" fmla="*/ 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173">
                <a:moveTo>
                  <a:pt x="133" y="0"/>
                </a:moveTo>
                <a:lnTo>
                  <a:pt x="201" y="16"/>
                </a:lnTo>
                <a:lnTo>
                  <a:pt x="137" y="173"/>
                </a:lnTo>
                <a:lnTo>
                  <a:pt x="0" y="92"/>
                </a:lnTo>
                <a:lnTo>
                  <a:pt x="1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71"/>
          <p:cNvSpPr/>
          <p:nvPr/>
        </p:nvSpPr>
        <p:spPr bwMode="auto">
          <a:xfrm>
            <a:off x="6129338" y="3660775"/>
            <a:ext cx="519113" cy="1447800"/>
          </a:xfrm>
          <a:custGeom>
            <a:avLst/>
            <a:gdLst>
              <a:gd name="T0" fmla="*/ 206 w 279"/>
              <a:gd name="T1" fmla="*/ 0 h 778"/>
              <a:gd name="T2" fmla="*/ 279 w 279"/>
              <a:gd name="T3" fmla="*/ 259 h 778"/>
              <a:gd name="T4" fmla="*/ 159 w 279"/>
              <a:gd name="T5" fmla="*/ 249 h 778"/>
              <a:gd name="T6" fmla="*/ 251 w 279"/>
              <a:gd name="T7" fmla="*/ 399 h 778"/>
              <a:gd name="T8" fmla="*/ 3 w 279"/>
              <a:gd name="T9" fmla="*/ 778 h 778"/>
              <a:gd name="T10" fmla="*/ 0 w 279"/>
              <a:gd name="T11" fmla="*/ 522 h 778"/>
              <a:gd name="T12" fmla="*/ 206 w 279"/>
              <a:gd name="T13" fmla="*/ 0 h 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9" h="778">
                <a:moveTo>
                  <a:pt x="206" y="0"/>
                </a:moveTo>
                <a:lnTo>
                  <a:pt x="279" y="259"/>
                </a:lnTo>
                <a:lnTo>
                  <a:pt x="159" y="249"/>
                </a:lnTo>
                <a:lnTo>
                  <a:pt x="251" y="399"/>
                </a:lnTo>
                <a:lnTo>
                  <a:pt x="3" y="778"/>
                </a:lnTo>
                <a:lnTo>
                  <a:pt x="0" y="522"/>
                </a:lnTo>
                <a:lnTo>
                  <a:pt x="206" y="0"/>
                </a:lnTo>
                <a:close/>
              </a:path>
            </a:pathLst>
          </a:custGeom>
          <a:solidFill>
            <a:srgbClr val="4C4C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72"/>
          <p:cNvSpPr/>
          <p:nvPr/>
        </p:nvSpPr>
        <p:spPr bwMode="auto">
          <a:xfrm>
            <a:off x="5622925" y="3660775"/>
            <a:ext cx="519113" cy="1447800"/>
          </a:xfrm>
          <a:custGeom>
            <a:avLst/>
            <a:gdLst>
              <a:gd name="T0" fmla="*/ 74 w 279"/>
              <a:gd name="T1" fmla="*/ 0 h 778"/>
              <a:gd name="T2" fmla="*/ 0 w 279"/>
              <a:gd name="T3" fmla="*/ 259 h 778"/>
              <a:gd name="T4" fmla="*/ 121 w 279"/>
              <a:gd name="T5" fmla="*/ 249 h 778"/>
              <a:gd name="T6" fmla="*/ 29 w 279"/>
              <a:gd name="T7" fmla="*/ 399 h 778"/>
              <a:gd name="T8" fmla="*/ 275 w 279"/>
              <a:gd name="T9" fmla="*/ 778 h 778"/>
              <a:gd name="T10" fmla="*/ 279 w 279"/>
              <a:gd name="T11" fmla="*/ 522 h 778"/>
              <a:gd name="T12" fmla="*/ 74 w 279"/>
              <a:gd name="T13" fmla="*/ 0 h 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9" h="778">
                <a:moveTo>
                  <a:pt x="74" y="0"/>
                </a:moveTo>
                <a:lnTo>
                  <a:pt x="0" y="259"/>
                </a:lnTo>
                <a:lnTo>
                  <a:pt x="121" y="249"/>
                </a:lnTo>
                <a:lnTo>
                  <a:pt x="29" y="399"/>
                </a:lnTo>
                <a:lnTo>
                  <a:pt x="275" y="778"/>
                </a:lnTo>
                <a:lnTo>
                  <a:pt x="279" y="522"/>
                </a:lnTo>
                <a:lnTo>
                  <a:pt x="74" y="0"/>
                </a:lnTo>
                <a:close/>
              </a:path>
            </a:pathLst>
          </a:custGeom>
          <a:solidFill>
            <a:srgbClr val="5E5E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73"/>
          <p:cNvSpPr/>
          <p:nvPr/>
        </p:nvSpPr>
        <p:spPr bwMode="auto">
          <a:xfrm>
            <a:off x="4164013" y="4419600"/>
            <a:ext cx="404813" cy="428625"/>
          </a:xfrm>
          <a:custGeom>
            <a:avLst/>
            <a:gdLst>
              <a:gd name="T0" fmla="*/ 8 w 92"/>
              <a:gd name="T1" fmla="*/ 25 h 97"/>
              <a:gd name="T2" fmla="*/ 1 w 92"/>
              <a:gd name="T3" fmla="*/ 67 h 97"/>
              <a:gd name="T4" fmla="*/ 17 w 92"/>
              <a:gd name="T5" fmla="*/ 87 h 97"/>
              <a:gd name="T6" fmla="*/ 38 w 92"/>
              <a:gd name="T7" fmla="*/ 90 h 97"/>
              <a:gd name="T8" fmla="*/ 85 w 92"/>
              <a:gd name="T9" fmla="*/ 75 h 97"/>
              <a:gd name="T10" fmla="*/ 91 w 92"/>
              <a:gd name="T11" fmla="*/ 38 h 97"/>
              <a:gd name="T12" fmla="*/ 75 w 92"/>
              <a:gd name="T13" fmla="*/ 17 h 97"/>
              <a:gd name="T14" fmla="*/ 8 w 92"/>
              <a:gd name="T15" fmla="*/ 2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2" h="97">
                <a:moveTo>
                  <a:pt x="8" y="25"/>
                </a:moveTo>
                <a:cubicBezTo>
                  <a:pt x="1" y="67"/>
                  <a:pt x="1" y="67"/>
                  <a:pt x="1" y="67"/>
                </a:cubicBezTo>
                <a:cubicBezTo>
                  <a:pt x="0" y="76"/>
                  <a:pt x="7" y="85"/>
                  <a:pt x="17" y="87"/>
                </a:cubicBezTo>
                <a:cubicBezTo>
                  <a:pt x="38" y="90"/>
                  <a:pt x="38" y="90"/>
                  <a:pt x="38" y="90"/>
                </a:cubicBezTo>
                <a:cubicBezTo>
                  <a:pt x="52" y="92"/>
                  <a:pt x="81" y="97"/>
                  <a:pt x="85" y="75"/>
                </a:cubicBezTo>
                <a:cubicBezTo>
                  <a:pt x="91" y="38"/>
                  <a:pt x="91" y="38"/>
                  <a:pt x="91" y="38"/>
                </a:cubicBezTo>
                <a:cubicBezTo>
                  <a:pt x="92" y="28"/>
                  <a:pt x="85" y="19"/>
                  <a:pt x="75" y="17"/>
                </a:cubicBezTo>
                <a:cubicBezTo>
                  <a:pt x="59" y="15"/>
                  <a:pt x="12" y="0"/>
                  <a:pt x="8" y="25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74"/>
          <p:cNvSpPr/>
          <p:nvPr/>
        </p:nvSpPr>
        <p:spPr bwMode="auto">
          <a:xfrm>
            <a:off x="4414838" y="4451350"/>
            <a:ext cx="146050" cy="161925"/>
          </a:xfrm>
          <a:custGeom>
            <a:avLst/>
            <a:gdLst>
              <a:gd name="T0" fmla="*/ 6 w 33"/>
              <a:gd name="T1" fmla="*/ 4 h 37"/>
              <a:gd name="T2" fmla="*/ 6 w 33"/>
              <a:gd name="T3" fmla="*/ 4 h 37"/>
              <a:gd name="T4" fmla="*/ 4 w 33"/>
              <a:gd name="T5" fmla="*/ 20 h 37"/>
              <a:gd name="T6" fmla="*/ 11 w 33"/>
              <a:gd name="T7" fmla="*/ 31 h 37"/>
              <a:gd name="T8" fmla="*/ 27 w 33"/>
              <a:gd name="T9" fmla="*/ 33 h 37"/>
              <a:gd name="T10" fmla="*/ 27 w 33"/>
              <a:gd name="T11" fmla="*/ 33 h 37"/>
              <a:gd name="T12" fmla="*/ 30 w 33"/>
              <a:gd name="T13" fmla="*/ 17 h 37"/>
              <a:gd name="T14" fmla="*/ 22 w 33"/>
              <a:gd name="T15" fmla="*/ 7 h 37"/>
              <a:gd name="T16" fmla="*/ 6 w 33"/>
              <a:gd name="T17" fmla="*/ 4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37">
                <a:moveTo>
                  <a:pt x="6" y="4"/>
                </a:moveTo>
                <a:cubicBezTo>
                  <a:pt x="6" y="4"/>
                  <a:pt x="6" y="4"/>
                  <a:pt x="6" y="4"/>
                </a:cubicBezTo>
                <a:cubicBezTo>
                  <a:pt x="1" y="8"/>
                  <a:pt x="0" y="15"/>
                  <a:pt x="4" y="20"/>
                </a:cubicBezTo>
                <a:cubicBezTo>
                  <a:pt x="11" y="31"/>
                  <a:pt x="11" y="31"/>
                  <a:pt x="11" y="31"/>
                </a:cubicBezTo>
                <a:cubicBezTo>
                  <a:pt x="15" y="36"/>
                  <a:pt x="22" y="37"/>
                  <a:pt x="27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32" y="30"/>
                  <a:pt x="33" y="22"/>
                  <a:pt x="30" y="17"/>
                </a:cubicBezTo>
                <a:cubicBezTo>
                  <a:pt x="22" y="7"/>
                  <a:pt x="22" y="7"/>
                  <a:pt x="22" y="7"/>
                </a:cubicBezTo>
                <a:cubicBezTo>
                  <a:pt x="19" y="2"/>
                  <a:pt x="11" y="0"/>
                  <a:pt x="6" y="4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75"/>
          <p:cNvSpPr/>
          <p:nvPr/>
        </p:nvSpPr>
        <p:spPr bwMode="auto">
          <a:xfrm>
            <a:off x="4191000" y="4471988"/>
            <a:ext cx="179388" cy="336550"/>
          </a:xfrm>
          <a:custGeom>
            <a:avLst/>
            <a:gdLst>
              <a:gd name="T0" fmla="*/ 30 w 41"/>
              <a:gd name="T1" fmla="*/ 76 h 76"/>
              <a:gd name="T2" fmla="*/ 30 w 41"/>
              <a:gd name="T3" fmla="*/ 74 h 76"/>
              <a:gd name="T4" fmla="*/ 30 w 41"/>
              <a:gd name="T5" fmla="*/ 74 h 76"/>
              <a:gd name="T6" fmla="*/ 22 w 41"/>
              <a:gd name="T7" fmla="*/ 63 h 76"/>
              <a:gd name="T8" fmla="*/ 24 w 41"/>
              <a:gd name="T9" fmla="*/ 63 h 76"/>
              <a:gd name="T10" fmla="*/ 37 w 41"/>
              <a:gd name="T11" fmla="*/ 54 h 76"/>
              <a:gd name="T12" fmla="*/ 37 w 41"/>
              <a:gd name="T13" fmla="*/ 54 h 76"/>
              <a:gd name="T14" fmla="*/ 29 w 41"/>
              <a:gd name="T15" fmla="*/ 43 h 76"/>
              <a:gd name="T16" fmla="*/ 40 w 41"/>
              <a:gd name="T17" fmla="*/ 34 h 76"/>
              <a:gd name="T18" fmla="*/ 40 w 41"/>
              <a:gd name="T19" fmla="*/ 34 h 76"/>
              <a:gd name="T20" fmla="*/ 29 w 41"/>
              <a:gd name="T21" fmla="*/ 22 h 76"/>
              <a:gd name="T22" fmla="*/ 28 w 41"/>
              <a:gd name="T23" fmla="*/ 22 h 76"/>
              <a:gd name="T24" fmla="*/ 37 w 41"/>
              <a:gd name="T25" fmla="*/ 13 h 76"/>
              <a:gd name="T26" fmla="*/ 37 w 41"/>
              <a:gd name="T27" fmla="*/ 13 h 76"/>
              <a:gd name="T28" fmla="*/ 27 w 41"/>
              <a:gd name="T29" fmla="*/ 1 h 76"/>
              <a:gd name="T30" fmla="*/ 18 w 41"/>
              <a:gd name="T31" fmla="*/ 0 h 76"/>
              <a:gd name="T32" fmla="*/ 11 w 41"/>
              <a:gd name="T33" fmla="*/ 2 h 76"/>
              <a:gd name="T34" fmla="*/ 4 w 41"/>
              <a:gd name="T35" fmla="*/ 15 h 76"/>
              <a:gd name="T36" fmla="*/ 0 w 41"/>
              <a:gd name="T37" fmla="*/ 56 h 76"/>
              <a:gd name="T38" fmla="*/ 0 w 41"/>
              <a:gd name="T39" fmla="*/ 58 h 76"/>
              <a:gd name="T40" fmla="*/ 19 w 41"/>
              <a:gd name="T41" fmla="*/ 75 h 76"/>
              <a:gd name="T42" fmla="*/ 30 w 41"/>
              <a:gd name="T4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1" h="76">
                <a:moveTo>
                  <a:pt x="30" y="76"/>
                </a:moveTo>
                <a:cubicBezTo>
                  <a:pt x="30" y="76"/>
                  <a:pt x="30" y="75"/>
                  <a:pt x="30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69"/>
                  <a:pt x="27" y="65"/>
                  <a:pt x="22" y="63"/>
                </a:cubicBezTo>
                <a:cubicBezTo>
                  <a:pt x="24" y="63"/>
                  <a:pt x="24" y="63"/>
                  <a:pt x="24" y="63"/>
                </a:cubicBezTo>
                <a:cubicBezTo>
                  <a:pt x="31" y="64"/>
                  <a:pt x="36" y="60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7" y="49"/>
                  <a:pt x="34" y="45"/>
                  <a:pt x="29" y="43"/>
                </a:cubicBezTo>
                <a:cubicBezTo>
                  <a:pt x="35" y="43"/>
                  <a:pt x="40" y="39"/>
                  <a:pt x="40" y="34"/>
                </a:cubicBezTo>
                <a:cubicBezTo>
                  <a:pt x="40" y="34"/>
                  <a:pt x="40" y="34"/>
                  <a:pt x="40" y="34"/>
                </a:cubicBezTo>
                <a:cubicBezTo>
                  <a:pt x="41" y="28"/>
                  <a:pt x="36" y="23"/>
                  <a:pt x="29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33" y="21"/>
                  <a:pt x="37" y="18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8" y="7"/>
                  <a:pt x="33" y="2"/>
                  <a:pt x="27" y="1"/>
                </a:cubicBezTo>
                <a:cubicBezTo>
                  <a:pt x="18" y="0"/>
                  <a:pt x="18" y="0"/>
                  <a:pt x="18" y="0"/>
                </a:cubicBezTo>
                <a:cubicBezTo>
                  <a:pt x="15" y="0"/>
                  <a:pt x="13" y="1"/>
                  <a:pt x="11" y="2"/>
                </a:cubicBezTo>
                <a:cubicBezTo>
                  <a:pt x="7" y="5"/>
                  <a:pt x="4" y="9"/>
                  <a:pt x="4" y="15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7"/>
                  <a:pt x="0" y="57"/>
                  <a:pt x="0" y="58"/>
                </a:cubicBezTo>
                <a:cubicBezTo>
                  <a:pt x="1" y="66"/>
                  <a:pt x="9" y="74"/>
                  <a:pt x="19" y="75"/>
                </a:cubicBezTo>
                <a:lnTo>
                  <a:pt x="30" y="76"/>
                </a:ln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76"/>
          <p:cNvSpPr/>
          <p:nvPr/>
        </p:nvSpPr>
        <p:spPr bwMode="auto">
          <a:xfrm>
            <a:off x="4116388" y="4446588"/>
            <a:ext cx="223838" cy="114300"/>
          </a:xfrm>
          <a:custGeom>
            <a:avLst/>
            <a:gdLst>
              <a:gd name="T0" fmla="*/ 1 w 51"/>
              <a:gd name="T1" fmla="*/ 10 h 26"/>
              <a:gd name="T2" fmla="*/ 1 w 51"/>
              <a:gd name="T3" fmla="*/ 10 h 26"/>
              <a:gd name="T4" fmla="*/ 11 w 51"/>
              <a:gd name="T5" fmla="*/ 21 h 26"/>
              <a:gd name="T6" fmla="*/ 39 w 51"/>
              <a:gd name="T7" fmla="*/ 25 h 26"/>
              <a:gd name="T8" fmla="*/ 51 w 51"/>
              <a:gd name="T9" fmla="*/ 16 h 26"/>
              <a:gd name="T10" fmla="*/ 51 w 51"/>
              <a:gd name="T11" fmla="*/ 16 h 26"/>
              <a:gd name="T12" fmla="*/ 41 w 51"/>
              <a:gd name="T13" fmla="*/ 5 h 26"/>
              <a:gd name="T14" fmla="*/ 12 w 51"/>
              <a:gd name="T15" fmla="*/ 1 h 26"/>
              <a:gd name="T16" fmla="*/ 1 w 51"/>
              <a:gd name="T17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1" h="26"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0" y="15"/>
                  <a:pt x="5" y="21"/>
                  <a:pt x="11" y="21"/>
                </a:cubicBezTo>
                <a:cubicBezTo>
                  <a:pt x="39" y="25"/>
                  <a:pt x="39" y="25"/>
                  <a:pt x="39" y="25"/>
                </a:cubicBezTo>
                <a:cubicBezTo>
                  <a:pt x="45" y="26"/>
                  <a:pt x="50" y="22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1"/>
                  <a:pt x="47" y="5"/>
                  <a:pt x="41" y="5"/>
                </a:cubicBezTo>
                <a:cubicBezTo>
                  <a:pt x="12" y="1"/>
                  <a:pt x="12" y="1"/>
                  <a:pt x="12" y="1"/>
                </a:cubicBezTo>
                <a:cubicBezTo>
                  <a:pt x="7" y="0"/>
                  <a:pt x="1" y="4"/>
                  <a:pt x="1" y="10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Freeform 77"/>
          <p:cNvSpPr/>
          <p:nvPr/>
        </p:nvSpPr>
        <p:spPr bwMode="auto">
          <a:xfrm>
            <a:off x="4079875" y="4535488"/>
            <a:ext cx="274638" cy="119063"/>
          </a:xfrm>
          <a:custGeom>
            <a:avLst/>
            <a:gdLst>
              <a:gd name="T0" fmla="*/ 1 w 62"/>
              <a:gd name="T1" fmla="*/ 9 h 27"/>
              <a:gd name="T2" fmla="*/ 1 w 62"/>
              <a:gd name="T3" fmla="*/ 9 h 27"/>
              <a:gd name="T4" fmla="*/ 12 w 62"/>
              <a:gd name="T5" fmla="*/ 21 h 27"/>
              <a:gd name="T6" fmla="*/ 49 w 62"/>
              <a:gd name="T7" fmla="*/ 26 h 27"/>
              <a:gd name="T8" fmla="*/ 62 w 62"/>
              <a:gd name="T9" fmla="*/ 17 h 27"/>
              <a:gd name="T10" fmla="*/ 62 w 62"/>
              <a:gd name="T11" fmla="*/ 17 h 27"/>
              <a:gd name="T12" fmla="*/ 51 w 62"/>
              <a:gd name="T13" fmla="*/ 5 h 27"/>
              <a:gd name="T14" fmla="*/ 14 w 62"/>
              <a:gd name="T15" fmla="*/ 0 h 27"/>
              <a:gd name="T16" fmla="*/ 1 w 62"/>
              <a:gd name="T17" fmla="*/ 9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2" h="27">
                <a:moveTo>
                  <a:pt x="1" y="9"/>
                </a:moveTo>
                <a:cubicBezTo>
                  <a:pt x="1" y="9"/>
                  <a:pt x="1" y="9"/>
                  <a:pt x="1" y="9"/>
                </a:cubicBezTo>
                <a:cubicBezTo>
                  <a:pt x="0" y="15"/>
                  <a:pt x="5" y="20"/>
                  <a:pt x="12" y="21"/>
                </a:cubicBezTo>
                <a:cubicBezTo>
                  <a:pt x="49" y="26"/>
                  <a:pt x="49" y="26"/>
                  <a:pt x="49" y="26"/>
                </a:cubicBezTo>
                <a:cubicBezTo>
                  <a:pt x="56" y="27"/>
                  <a:pt x="61" y="23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2"/>
                  <a:pt x="57" y="6"/>
                  <a:pt x="51" y="5"/>
                </a:cubicBez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1" y="3"/>
                  <a:pt x="1" y="9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78"/>
          <p:cNvSpPr/>
          <p:nvPr/>
        </p:nvSpPr>
        <p:spPr bwMode="auto">
          <a:xfrm>
            <a:off x="4089400" y="4622800"/>
            <a:ext cx="250825" cy="114300"/>
          </a:xfrm>
          <a:custGeom>
            <a:avLst/>
            <a:gdLst>
              <a:gd name="T0" fmla="*/ 1 w 57"/>
              <a:gd name="T1" fmla="*/ 10 h 26"/>
              <a:gd name="T2" fmla="*/ 1 w 57"/>
              <a:gd name="T3" fmla="*/ 10 h 26"/>
              <a:gd name="T4" fmla="*/ 38 w 57"/>
              <a:gd name="T5" fmla="*/ 24 h 26"/>
              <a:gd name="T6" fmla="*/ 57 w 57"/>
              <a:gd name="T7" fmla="*/ 18 h 26"/>
              <a:gd name="T8" fmla="*/ 57 w 57"/>
              <a:gd name="T9" fmla="*/ 18 h 26"/>
              <a:gd name="T10" fmla="*/ 46 w 57"/>
              <a:gd name="T11" fmla="*/ 6 h 26"/>
              <a:gd name="T12" fmla="*/ 13 w 57"/>
              <a:gd name="T13" fmla="*/ 1 h 26"/>
              <a:gd name="T14" fmla="*/ 1 w 57"/>
              <a:gd name="T15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26"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0" y="25"/>
                  <a:pt x="28" y="22"/>
                  <a:pt x="38" y="24"/>
                </a:cubicBezTo>
                <a:cubicBezTo>
                  <a:pt x="48" y="26"/>
                  <a:pt x="56" y="25"/>
                  <a:pt x="57" y="18"/>
                </a:cubicBezTo>
                <a:cubicBezTo>
                  <a:pt x="57" y="18"/>
                  <a:pt x="57" y="18"/>
                  <a:pt x="57" y="18"/>
                </a:cubicBezTo>
                <a:cubicBezTo>
                  <a:pt x="57" y="12"/>
                  <a:pt x="52" y="7"/>
                  <a:pt x="46" y="6"/>
                </a:cubicBezTo>
                <a:cubicBezTo>
                  <a:pt x="13" y="1"/>
                  <a:pt x="13" y="1"/>
                  <a:pt x="13" y="1"/>
                </a:cubicBezTo>
                <a:cubicBezTo>
                  <a:pt x="7" y="0"/>
                  <a:pt x="2" y="4"/>
                  <a:pt x="1" y="10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Freeform 79"/>
          <p:cNvSpPr/>
          <p:nvPr/>
        </p:nvSpPr>
        <p:spPr bwMode="auto">
          <a:xfrm>
            <a:off x="4103688" y="4711700"/>
            <a:ext cx="206375" cy="96838"/>
          </a:xfrm>
          <a:custGeom>
            <a:avLst/>
            <a:gdLst>
              <a:gd name="T0" fmla="*/ 1 w 47"/>
              <a:gd name="T1" fmla="*/ 9 h 22"/>
              <a:gd name="T2" fmla="*/ 1 w 47"/>
              <a:gd name="T3" fmla="*/ 9 h 22"/>
              <a:gd name="T4" fmla="*/ 25 w 47"/>
              <a:gd name="T5" fmla="*/ 20 h 22"/>
              <a:gd name="T6" fmla="*/ 47 w 47"/>
              <a:gd name="T7" fmla="*/ 15 h 22"/>
              <a:gd name="T8" fmla="*/ 47 w 47"/>
              <a:gd name="T9" fmla="*/ 15 h 22"/>
              <a:gd name="T10" fmla="*/ 38 w 47"/>
              <a:gd name="T11" fmla="*/ 4 h 22"/>
              <a:gd name="T12" fmla="*/ 12 w 47"/>
              <a:gd name="T13" fmla="*/ 1 h 22"/>
              <a:gd name="T14" fmla="*/ 1 w 47"/>
              <a:gd name="T15" fmla="*/ 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22">
                <a:moveTo>
                  <a:pt x="1" y="9"/>
                </a:moveTo>
                <a:cubicBezTo>
                  <a:pt x="1" y="9"/>
                  <a:pt x="1" y="9"/>
                  <a:pt x="1" y="9"/>
                </a:cubicBezTo>
                <a:cubicBezTo>
                  <a:pt x="0" y="22"/>
                  <a:pt x="17" y="19"/>
                  <a:pt x="25" y="20"/>
                </a:cubicBezTo>
                <a:cubicBezTo>
                  <a:pt x="35" y="21"/>
                  <a:pt x="46" y="22"/>
                  <a:pt x="47" y="15"/>
                </a:cubicBezTo>
                <a:cubicBezTo>
                  <a:pt x="47" y="15"/>
                  <a:pt x="47" y="15"/>
                  <a:pt x="47" y="15"/>
                </a:cubicBezTo>
                <a:cubicBezTo>
                  <a:pt x="47" y="10"/>
                  <a:pt x="43" y="5"/>
                  <a:pt x="38" y="4"/>
                </a:cubicBezTo>
                <a:cubicBezTo>
                  <a:pt x="12" y="1"/>
                  <a:pt x="12" y="1"/>
                  <a:pt x="12" y="1"/>
                </a:cubicBezTo>
                <a:cubicBezTo>
                  <a:pt x="6" y="0"/>
                  <a:pt x="2" y="4"/>
                  <a:pt x="1" y="9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Freeform 80"/>
          <p:cNvSpPr/>
          <p:nvPr/>
        </p:nvSpPr>
        <p:spPr bwMode="auto">
          <a:xfrm>
            <a:off x="4279900" y="4471988"/>
            <a:ext cx="52388" cy="79375"/>
          </a:xfrm>
          <a:custGeom>
            <a:avLst/>
            <a:gdLst>
              <a:gd name="T0" fmla="*/ 1 w 12"/>
              <a:gd name="T1" fmla="*/ 17 h 18"/>
              <a:gd name="T2" fmla="*/ 1 w 12"/>
              <a:gd name="T3" fmla="*/ 17 h 18"/>
              <a:gd name="T4" fmla="*/ 12 w 12"/>
              <a:gd name="T5" fmla="*/ 10 h 18"/>
              <a:gd name="T6" fmla="*/ 12 w 12"/>
              <a:gd name="T7" fmla="*/ 10 h 18"/>
              <a:gd name="T8" fmla="*/ 3 w 12"/>
              <a:gd name="T9" fmla="*/ 0 h 18"/>
              <a:gd name="T10" fmla="*/ 2 w 12"/>
              <a:gd name="T11" fmla="*/ 0 h 18"/>
              <a:gd name="T12" fmla="*/ 0 w 12"/>
              <a:gd name="T13" fmla="*/ 8 h 18"/>
              <a:gd name="T14" fmla="*/ 1 w 12"/>
              <a:gd name="T15" fmla="*/ 17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8"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7" y="18"/>
                  <a:pt x="11" y="15"/>
                  <a:pt x="12" y="10"/>
                </a:cubicBezTo>
                <a:cubicBezTo>
                  <a:pt x="12" y="10"/>
                  <a:pt x="12" y="10"/>
                  <a:pt x="12" y="10"/>
                </a:cubicBezTo>
                <a:cubicBezTo>
                  <a:pt x="12" y="5"/>
                  <a:pt x="8" y="1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2"/>
                  <a:pt x="1" y="5"/>
                  <a:pt x="0" y="8"/>
                </a:cubicBezTo>
                <a:cubicBezTo>
                  <a:pt x="0" y="11"/>
                  <a:pt x="0" y="14"/>
                  <a:pt x="1" y="17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81"/>
          <p:cNvSpPr/>
          <p:nvPr/>
        </p:nvSpPr>
        <p:spPr bwMode="auto">
          <a:xfrm>
            <a:off x="4292600" y="4565650"/>
            <a:ext cx="52388" cy="79375"/>
          </a:xfrm>
          <a:custGeom>
            <a:avLst/>
            <a:gdLst>
              <a:gd name="T0" fmla="*/ 1 w 12"/>
              <a:gd name="T1" fmla="*/ 18 h 18"/>
              <a:gd name="T2" fmla="*/ 1 w 12"/>
              <a:gd name="T3" fmla="*/ 18 h 18"/>
              <a:gd name="T4" fmla="*/ 12 w 12"/>
              <a:gd name="T5" fmla="*/ 10 h 18"/>
              <a:gd name="T6" fmla="*/ 12 w 12"/>
              <a:gd name="T7" fmla="*/ 10 h 18"/>
              <a:gd name="T8" fmla="*/ 3 w 12"/>
              <a:gd name="T9" fmla="*/ 0 h 18"/>
              <a:gd name="T10" fmla="*/ 2 w 12"/>
              <a:gd name="T11" fmla="*/ 0 h 18"/>
              <a:gd name="T12" fmla="*/ 0 w 12"/>
              <a:gd name="T13" fmla="*/ 8 h 18"/>
              <a:gd name="T14" fmla="*/ 1 w 12"/>
              <a:gd name="T15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8">
                <a:moveTo>
                  <a:pt x="1" y="18"/>
                </a:moveTo>
                <a:cubicBezTo>
                  <a:pt x="1" y="18"/>
                  <a:pt x="1" y="18"/>
                  <a:pt x="1" y="18"/>
                </a:cubicBezTo>
                <a:cubicBezTo>
                  <a:pt x="7" y="18"/>
                  <a:pt x="11" y="15"/>
                  <a:pt x="12" y="10"/>
                </a:cubicBezTo>
                <a:cubicBezTo>
                  <a:pt x="12" y="10"/>
                  <a:pt x="12" y="10"/>
                  <a:pt x="12" y="10"/>
                </a:cubicBezTo>
                <a:cubicBezTo>
                  <a:pt x="12" y="5"/>
                  <a:pt x="8" y="1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3"/>
                  <a:pt x="1" y="5"/>
                  <a:pt x="0" y="8"/>
                </a:cubicBezTo>
                <a:cubicBezTo>
                  <a:pt x="0" y="11"/>
                  <a:pt x="0" y="14"/>
                  <a:pt x="1" y="18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Freeform 82"/>
          <p:cNvSpPr/>
          <p:nvPr/>
        </p:nvSpPr>
        <p:spPr bwMode="auto">
          <a:xfrm>
            <a:off x="4279900" y="4654550"/>
            <a:ext cx="52388" cy="74613"/>
          </a:xfrm>
          <a:custGeom>
            <a:avLst/>
            <a:gdLst>
              <a:gd name="T0" fmla="*/ 1 w 12"/>
              <a:gd name="T1" fmla="*/ 16 h 17"/>
              <a:gd name="T2" fmla="*/ 1 w 12"/>
              <a:gd name="T3" fmla="*/ 16 h 17"/>
              <a:gd name="T4" fmla="*/ 12 w 12"/>
              <a:gd name="T5" fmla="*/ 9 h 17"/>
              <a:gd name="T6" fmla="*/ 12 w 12"/>
              <a:gd name="T7" fmla="*/ 9 h 17"/>
              <a:gd name="T8" fmla="*/ 3 w 12"/>
              <a:gd name="T9" fmla="*/ 0 h 17"/>
              <a:gd name="T10" fmla="*/ 2 w 12"/>
              <a:gd name="T11" fmla="*/ 0 h 17"/>
              <a:gd name="T12" fmla="*/ 0 w 12"/>
              <a:gd name="T13" fmla="*/ 7 h 17"/>
              <a:gd name="T14" fmla="*/ 1 w 12"/>
              <a:gd name="T15" fmla="*/ 16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7"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7" y="17"/>
                  <a:pt x="11" y="14"/>
                  <a:pt x="12" y="9"/>
                </a:cubicBezTo>
                <a:cubicBezTo>
                  <a:pt x="12" y="9"/>
                  <a:pt x="12" y="9"/>
                  <a:pt x="12" y="9"/>
                </a:cubicBezTo>
                <a:cubicBezTo>
                  <a:pt x="12" y="5"/>
                  <a:pt x="8" y="1"/>
                  <a:pt x="3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3"/>
                  <a:pt x="1" y="5"/>
                  <a:pt x="0" y="7"/>
                </a:cubicBezTo>
                <a:cubicBezTo>
                  <a:pt x="0" y="10"/>
                  <a:pt x="0" y="13"/>
                  <a:pt x="1" y="16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Freeform 83"/>
          <p:cNvSpPr/>
          <p:nvPr/>
        </p:nvSpPr>
        <p:spPr bwMode="auto">
          <a:xfrm>
            <a:off x="4251325" y="4737100"/>
            <a:ext cx="66675" cy="65088"/>
          </a:xfrm>
          <a:custGeom>
            <a:avLst/>
            <a:gdLst>
              <a:gd name="T0" fmla="*/ 1 w 15"/>
              <a:gd name="T1" fmla="*/ 13 h 15"/>
              <a:gd name="T2" fmla="*/ 1 w 15"/>
              <a:gd name="T3" fmla="*/ 13 h 15"/>
              <a:gd name="T4" fmla="*/ 2 w 15"/>
              <a:gd name="T5" fmla="*/ 0 h 15"/>
              <a:gd name="T6" fmla="*/ 2 w 15"/>
              <a:gd name="T7" fmla="*/ 0 h 15"/>
              <a:gd name="T8" fmla="*/ 0 w 15"/>
              <a:gd name="T9" fmla="*/ 5 h 15"/>
              <a:gd name="T10" fmla="*/ 1 w 15"/>
              <a:gd name="T11" fmla="*/ 1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" h="15"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4" y="15"/>
                  <a:pt x="15" y="1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0" y="3"/>
                  <a:pt x="0" y="5"/>
                </a:cubicBezTo>
                <a:cubicBezTo>
                  <a:pt x="0" y="8"/>
                  <a:pt x="0" y="11"/>
                  <a:pt x="1" y="13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Freeform 84"/>
          <p:cNvSpPr/>
          <p:nvPr/>
        </p:nvSpPr>
        <p:spPr bwMode="auto">
          <a:xfrm>
            <a:off x="4332288" y="4371975"/>
            <a:ext cx="179388" cy="176213"/>
          </a:xfrm>
          <a:custGeom>
            <a:avLst/>
            <a:gdLst>
              <a:gd name="T0" fmla="*/ 4 w 41"/>
              <a:gd name="T1" fmla="*/ 6 h 40"/>
              <a:gd name="T2" fmla="*/ 4 w 41"/>
              <a:gd name="T3" fmla="*/ 6 h 40"/>
              <a:gd name="T4" fmla="*/ 6 w 41"/>
              <a:gd name="T5" fmla="*/ 23 h 40"/>
              <a:gd name="T6" fmla="*/ 21 w 41"/>
              <a:gd name="T7" fmla="*/ 36 h 40"/>
              <a:gd name="T8" fmla="*/ 37 w 41"/>
              <a:gd name="T9" fmla="*/ 34 h 40"/>
              <a:gd name="T10" fmla="*/ 37 w 41"/>
              <a:gd name="T11" fmla="*/ 34 h 40"/>
              <a:gd name="T12" fmla="*/ 35 w 41"/>
              <a:gd name="T13" fmla="*/ 18 h 40"/>
              <a:gd name="T14" fmla="*/ 20 w 41"/>
              <a:gd name="T15" fmla="*/ 4 h 40"/>
              <a:gd name="T16" fmla="*/ 4 w 41"/>
              <a:gd name="T1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" h="40">
                <a:moveTo>
                  <a:pt x="4" y="6"/>
                </a:moveTo>
                <a:cubicBezTo>
                  <a:pt x="4" y="6"/>
                  <a:pt x="4" y="6"/>
                  <a:pt x="4" y="6"/>
                </a:cubicBezTo>
                <a:cubicBezTo>
                  <a:pt x="0" y="11"/>
                  <a:pt x="1" y="18"/>
                  <a:pt x="6" y="23"/>
                </a:cubicBezTo>
                <a:cubicBezTo>
                  <a:pt x="21" y="36"/>
                  <a:pt x="21" y="36"/>
                  <a:pt x="21" y="36"/>
                </a:cubicBezTo>
                <a:cubicBezTo>
                  <a:pt x="26" y="40"/>
                  <a:pt x="33" y="39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41" y="29"/>
                  <a:pt x="40" y="22"/>
                  <a:pt x="35" y="18"/>
                </a:cubicBezTo>
                <a:cubicBezTo>
                  <a:pt x="20" y="4"/>
                  <a:pt x="20" y="4"/>
                  <a:pt x="20" y="4"/>
                </a:cubicBezTo>
                <a:cubicBezTo>
                  <a:pt x="15" y="0"/>
                  <a:pt x="8" y="1"/>
                  <a:pt x="4" y="6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85"/>
          <p:cNvSpPr/>
          <p:nvPr/>
        </p:nvSpPr>
        <p:spPr bwMode="auto">
          <a:xfrm>
            <a:off x="4186238" y="4352925"/>
            <a:ext cx="250825" cy="111125"/>
          </a:xfrm>
          <a:custGeom>
            <a:avLst/>
            <a:gdLst>
              <a:gd name="T0" fmla="*/ 45 w 57"/>
              <a:gd name="T1" fmla="*/ 25 h 25"/>
              <a:gd name="T2" fmla="*/ 56 w 57"/>
              <a:gd name="T3" fmla="*/ 18 h 25"/>
              <a:gd name="T4" fmla="*/ 56 w 57"/>
              <a:gd name="T5" fmla="*/ 18 h 25"/>
              <a:gd name="T6" fmla="*/ 46 w 57"/>
              <a:gd name="T7" fmla="*/ 5 h 25"/>
              <a:gd name="T8" fmla="*/ 23 w 57"/>
              <a:gd name="T9" fmla="*/ 3 h 25"/>
              <a:gd name="T10" fmla="*/ 45 w 57"/>
              <a:gd name="T11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" h="25">
                <a:moveTo>
                  <a:pt x="45" y="25"/>
                </a:moveTo>
                <a:cubicBezTo>
                  <a:pt x="51" y="25"/>
                  <a:pt x="56" y="24"/>
                  <a:pt x="56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7" y="12"/>
                  <a:pt x="52" y="6"/>
                  <a:pt x="46" y="5"/>
                </a:cubicBezTo>
                <a:cubicBezTo>
                  <a:pt x="23" y="3"/>
                  <a:pt x="23" y="3"/>
                  <a:pt x="23" y="3"/>
                </a:cubicBezTo>
                <a:cubicBezTo>
                  <a:pt x="0" y="0"/>
                  <a:pt x="14" y="25"/>
                  <a:pt x="45" y="25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Freeform 86"/>
          <p:cNvSpPr/>
          <p:nvPr/>
        </p:nvSpPr>
        <p:spPr bwMode="auto">
          <a:xfrm>
            <a:off x="4238625" y="4362450"/>
            <a:ext cx="93663" cy="34925"/>
          </a:xfrm>
          <a:custGeom>
            <a:avLst/>
            <a:gdLst>
              <a:gd name="T0" fmla="*/ 21 w 21"/>
              <a:gd name="T1" fmla="*/ 2 h 8"/>
              <a:gd name="T2" fmla="*/ 11 w 21"/>
              <a:gd name="T3" fmla="*/ 1 h 8"/>
              <a:gd name="T4" fmla="*/ 1 w 21"/>
              <a:gd name="T5" fmla="*/ 5 h 8"/>
              <a:gd name="T6" fmla="*/ 21 w 21"/>
              <a:gd name="T7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8">
                <a:moveTo>
                  <a:pt x="21" y="2"/>
                </a:moveTo>
                <a:cubicBezTo>
                  <a:pt x="11" y="1"/>
                  <a:pt x="11" y="1"/>
                  <a:pt x="11" y="1"/>
                </a:cubicBezTo>
                <a:cubicBezTo>
                  <a:pt x="5" y="0"/>
                  <a:pt x="0" y="2"/>
                  <a:pt x="1" y="5"/>
                </a:cubicBezTo>
                <a:cubicBezTo>
                  <a:pt x="9" y="8"/>
                  <a:pt x="20" y="7"/>
                  <a:pt x="21" y="2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87"/>
          <p:cNvSpPr/>
          <p:nvPr/>
        </p:nvSpPr>
        <p:spPr bwMode="auto">
          <a:xfrm>
            <a:off x="7704138" y="4419600"/>
            <a:ext cx="407988" cy="428625"/>
          </a:xfrm>
          <a:custGeom>
            <a:avLst/>
            <a:gdLst>
              <a:gd name="T0" fmla="*/ 85 w 93"/>
              <a:gd name="T1" fmla="*/ 25 h 97"/>
              <a:gd name="T2" fmla="*/ 91 w 93"/>
              <a:gd name="T3" fmla="*/ 67 h 97"/>
              <a:gd name="T4" fmla="*/ 75 w 93"/>
              <a:gd name="T5" fmla="*/ 87 h 97"/>
              <a:gd name="T6" fmla="*/ 55 w 93"/>
              <a:gd name="T7" fmla="*/ 90 h 97"/>
              <a:gd name="T8" fmla="*/ 8 w 93"/>
              <a:gd name="T9" fmla="*/ 75 h 97"/>
              <a:gd name="T10" fmla="*/ 2 w 93"/>
              <a:gd name="T11" fmla="*/ 38 h 97"/>
              <a:gd name="T12" fmla="*/ 18 w 93"/>
              <a:gd name="T13" fmla="*/ 17 h 97"/>
              <a:gd name="T14" fmla="*/ 85 w 93"/>
              <a:gd name="T15" fmla="*/ 2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3" h="97">
                <a:moveTo>
                  <a:pt x="85" y="25"/>
                </a:moveTo>
                <a:cubicBezTo>
                  <a:pt x="91" y="67"/>
                  <a:pt x="91" y="67"/>
                  <a:pt x="91" y="67"/>
                </a:cubicBezTo>
                <a:cubicBezTo>
                  <a:pt x="93" y="76"/>
                  <a:pt x="85" y="85"/>
                  <a:pt x="75" y="87"/>
                </a:cubicBezTo>
                <a:cubicBezTo>
                  <a:pt x="55" y="90"/>
                  <a:pt x="55" y="90"/>
                  <a:pt x="55" y="90"/>
                </a:cubicBezTo>
                <a:cubicBezTo>
                  <a:pt x="40" y="92"/>
                  <a:pt x="11" y="97"/>
                  <a:pt x="8" y="75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28"/>
                  <a:pt x="8" y="19"/>
                  <a:pt x="18" y="17"/>
                </a:cubicBezTo>
                <a:cubicBezTo>
                  <a:pt x="34" y="15"/>
                  <a:pt x="81" y="0"/>
                  <a:pt x="85" y="25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Freeform 88"/>
          <p:cNvSpPr/>
          <p:nvPr/>
        </p:nvSpPr>
        <p:spPr bwMode="auto">
          <a:xfrm>
            <a:off x="7713663" y="4451350"/>
            <a:ext cx="144463" cy="161925"/>
          </a:xfrm>
          <a:custGeom>
            <a:avLst/>
            <a:gdLst>
              <a:gd name="T0" fmla="*/ 27 w 33"/>
              <a:gd name="T1" fmla="*/ 4 h 37"/>
              <a:gd name="T2" fmla="*/ 27 w 33"/>
              <a:gd name="T3" fmla="*/ 4 h 37"/>
              <a:gd name="T4" fmla="*/ 30 w 33"/>
              <a:gd name="T5" fmla="*/ 20 h 37"/>
              <a:gd name="T6" fmla="*/ 22 w 33"/>
              <a:gd name="T7" fmla="*/ 31 h 37"/>
              <a:gd name="T8" fmla="*/ 6 w 33"/>
              <a:gd name="T9" fmla="*/ 33 h 37"/>
              <a:gd name="T10" fmla="*/ 6 w 33"/>
              <a:gd name="T11" fmla="*/ 33 h 37"/>
              <a:gd name="T12" fmla="*/ 4 w 33"/>
              <a:gd name="T13" fmla="*/ 17 h 37"/>
              <a:gd name="T14" fmla="*/ 11 w 33"/>
              <a:gd name="T15" fmla="*/ 7 h 37"/>
              <a:gd name="T16" fmla="*/ 27 w 33"/>
              <a:gd name="T17" fmla="*/ 4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37">
                <a:moveTo>
                  <a:pt x="27" y="4"/>
                </a:moveTo>
                <a:cubicBezTo>
                  <a:pt x="27" y="4"/>
                  <a:pt x="27" y="4"/>
                  <a:pt x="27" y="4"/>
                </a:cubicBezTo>
                <a:cubicBezTo>
                  <a:pt x="32" y="8"/>
                  <a:pt x="33" y="15"/>
                  <a:pt x="30" y="20"/>
                </a:cubicBezTo>
                <a:cubicBezTo>
                  <a:pt x="22" y="31"/>
                  <a:pt x="22" y="31"/>
                  <a:pt x="22" y="31"/>
                </a:cubicBezTo>
                <a:cubicBezTo>
                  <a:pt x="19" y="36"/>
                  <a:pt x="11" y="37"/>
                  <a:pt x="6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1" y="30"/>
                  <a:pt x="0" y="22"/>
                  <a:pt x="4" y="17"/>
                </a:cubicBezTo>
                <a:cubicBezTo>
                  <a:pt x="11" y="7"/>
                  <a:pt x="11" y="7"/>
                  <a:pt x="11" y="7"/>
                </a:cubicBezTo>
                <a:cubicBezTo>
                  <a:pt x="15" y="2"/>
                  <a:pt x="22" y="0"/>
                  <a:pt x="27" y="4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89"/>
          <p:cNvSpPr/>
          <p:nvPr/>
        </p:nvSpPr>
        <p:spPr bwMode="auto">
          <a:xfrm>
            <a:off x="7905750" y="4471988"/>
            <a:ext cx="177800" cy="336550"/>
          </a:xfrm>
          <a:custGeom>
            <a:avLst/>
            <a:gdLst>
              <a:gd name="T0" fmla="*/ 11 w 40"/>
              <a:gd name="T1" fmla="*/ 76 h 76"/>
              <a:gd name="T2" fmla="*/ 10 w 40"/>
              <a:gd name="T3" fmla="*/ 74 h 76"/>
              <a:gd name="T4" fmla="*/ 10 w 40"/>
              <a:gd name="T5" fmla="*/ 74 h 76"/>
              <a:gd name="T6" fmla="*/ 18 w 40"/>
              <a:gd name="T7" fmla="*/ 63 h 76"/>
              <a:gd name="T8" fmla="*/ 16 w 40"/>
              <a:gd name="T9" fmla="*/ 63 h 76"/>
              <a:gd name="T10" fmla="*/ 3 w 40"/>
              <a:gd name="T11" fmla="*/ 54 h 76"/>
              <a:gd name="T12" fmla="*/ 3 w 40"/>
              <a:gd name="T13" fmla="*/ 54 h 76"/>
              <a:gd name="T14" fmla="*/ 12 w 40"/>
              <a:gd name="T15" fmla="*/ 43 h 76"/>
              <a:gd name="T16" fmla="*/ 0 w 40"/>
              <a:gd name="T17" fmla="*/ 34 h 76"/>
              <a:gd name="T18" fmla="*/ 0 w 40"/>
              <a:gd name="T19" fmla="*/ 34 h 76"/>
              <a:gd name="T20" fmla="*/ 11 w 40"/>
              <a:gd name="T21" fmla="*/ 22 h 76"/>
              <a:gd name="T22" fmla="*/ 13 w 40"/>
              <a:gd name="T23" fmla="*/ 22 h 76"/>
              <a:gd name="T24" fmla="*/ 3 w 40"/>
              <a:gd name="T25" fmla="*/ 13 h 76"/>
              <a:gd name="T26" fmla="*/ 3 w 40"/>
              <a:gd name="T27" fmla="*/ 13 h 76"/>
              <a:gd name="T28" fmla="*/ 14 w 40"/>
              <a:gd name="T29" fmla="*/ 1 h 76"/>
              <a:gd name="T30" fmla="*/ 23 w 40"/>
              <a:gd name="T31" fmla="*/ 0 h 76"/>
              <a:gd name="T32" fmla="*/ 29 w 40"/>
              <a:gd name="T33" fmla="*/ 2 h 76"/>
              <a:gd name="T34" fmla="*/ 37 w 40"/>
              <a:gd name="T35" fmla="*/ 15 h 76"/>
              <a:gd name="T36" fmla="*/ 40 w 40"/>
              <a:gd name="T37" fmla="*/ 56 h 76"/>
              <a:gd name="T38" fmla="*/ 40 w 40"/>
              <a:gd name="T39" fmla="*/ 58 h 76"/>
              <a:gd name="T40" fmla="*/ 21 w 40"/>
              <a:gd name="T41" fmla="*/ 75 h 76"/>
              <a:gd name="T42" fmla="*/ 11 w 40"/>
              <a:gd name="T4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0" h="76">
                <a:moveTo>
                  <a:pt x="11" y="76"/>
                </a:moveTo>
                <a:cubicBezTo>
                  <a:pt x="10" y="76"/>
                  <a:pt x="10" y="75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0" y="69"/>
                  <a:pt x="13" y="65"/>
                  <a:pt x="18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0" y="64"/>
                  <a:pt x="4" y="60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49"/>
                  <a:pt x="7" y="45"/>
                  <a:pt x="12" y="43"/>
                </a:cubicBezTo>
                <a:cubicBezTo>
                  <a:pt x="6" y="43"/>
                  <a:pt x="1" y="39"/>
                  <a:pt x="0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28"/>
                  <a:pt x="5" y="23"/>
                  <a:pt x="11" y="22"/>
                </a:cubicBezTo>
                <a:cubicBezTo>
                  <a:pt x="13" y="22"/>
                  <a:pt x="13" y="22"/>
                  <a:pt x="13" y="22"/>
                </a:cubicBezTo>
                <a:cubicBezTo>
                  <a:pt x="8" y="21"/>
                  <a:pt x="4" y="18"/>
                  <a:pt x="3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7"/>
                  <a:pt x="7" y="2"/>
                  <a:pt x="14" y="1"/>
                </a:cubicBezTo>
                <a:cubicBezTo>
                  <a:pt x="23" y="0"/>
                  <a:pt x="23" y="0"/>
                  <a:pt x="23" y="0"/>
                </a:cubicBezTo>
                <a:cubicBezTo>
                  <a:pt x="25" y="0"/>
                  <a:pt x="27" y="1"/>
                  <a:pt x="29" y="2"/>
                </a:cubicBezTo>
                <a:cubicBezTo>
                  <a:pt x="33" y="5"/>
                  <a:pt x="36" y="9"/>
                  <a:pt x="37" y="15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7"/>
                  <a:pt x="40" y="57"/>
                  <a:pt x="40" y="58"/>
                </a:cubicBezTo>
                <a:cubicBezTo>
                  <a:pt x="39" y="66"/>
                  <a:pt x="31" y="74"/>
                  <a:pt x="21" y="75"/>
                </a:cubicBezTo>
                <a:lnTo>
                  <a:pt x="11" y="76"/>
                </a:ln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90"/>
          <p:cNvSpPr/>
          <p:nvPr/>
        </p:nvSpPr>
        <p:spPr bwMode="auto">
          <a:xfrm>
            <a:off x="7932738" y="4446588"/>
            <a:ext cx="225425" cy="114300"/>
          </a:xfrm>
          <a:custGeom>
            <a:avLst/>
            <a:gdLst>
              <a:gd name="T0" fmla="*/ 50 w 51"/>
              <a:gd name="T1" fmla="*/ 10 h 26"/>
              <a:gd name="T2" fmla="*/ 50 w 51"/>
              <a:gd name="T3" fmla="*/ 10 h 26"/>
              <a:gd name="T4" fmla="*/ 41 w 51"/>
              <a:gd name="T5" fmla="*/ 21 h 26"/>
              <a:gd name="T6" fmla="*/ 12 w 51"/>
              <a:gd name="T7" fmla="*/ 25 h 26"/>
              <a:gd name="T8" fmla="*/ 0 w 51"/>
              <a:gd name="T9" fmla="*/ 16 h 26"/>
              <a:gd name="T10" fmla="*/ 0 w 51"/>
              <a:gd name="T11" fmla="*/ 16 h 26"/>
              <a:gd name="T12" fmla="*/ 10 w 51"/>
              <a:gd name="T13" fmla="*/ 5 h 26"/>
              <a:gd name="T14" fmla="*/ 39 w 51"/>
              <a:gd name="T15" fmla="*/ 1 h 26"/>
              <a:gd name="T16" fmla="*/ 50 w 51"/>
              <a:gd name="T17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1" h="26">
                <a:moveTo>
                  <a:pt x="50" y="10"/>
                </a:moveTo>
                <a:cubicBezTo>
                  <a:pt x="50" y="10"/>
                  <a:pt x="50" y="10"/>
                  <a:pt x="50" y="10"/>
                </a:cubicBezTo>
                <a:cubicBezTo>
                  <a:pt x="51" y="15"/>
                  <a:pt x="47" y="21"/>
                  <a:pt x="41" y="21"/>
                </a:cubicBezTo>
                <a:cubicBezTo>
                  <a:pt x="12" y="25"/>
                  <a:pt x="12" y="25"/>
                  <a:pt x="12" y="25"/>
                </a:cubicBezTo>
                <a:cubicBezTo>
                  <a:pt x="6" y="26"/>
                  <a:pt x="1" y="22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1"/>
                  <a:pt x="4" y="5"/>
                  <a:pt x="10" y="5"/>
                </a:cubicBezTo>
                <a:cubicBezTo>
                  <a:pt x="39" y="1"/>
                  <a:pt x="39" y="1"/>
                  <a:pt x="39" y="1"/>
                </a:cubicBezTo>
                <a:cubicBezTo>
                  <a:pt x="45" y="0"/>
                  <a:pt x="50" y="4"/>
                  <a:pt x="50" y="10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1"/>
          <p:cNvSpPr/>
          <p:nvPr/>
        </p:nvSpPr>
        <p:spPr bwMode="auto">
          <a:xfrm>
            <a:off x="7920038" y="4535488"/>
            <a:ext cx="273050" cy="119063"/>
          </a:xfrm>
          <a:custGeom>
            <a:avLst/>
            <a:gdLst>
              <a:gd name="T0" fmla="*/ 61 w 62"/>
              <a:gd name="T1" fmla="*/ 9 h 27"/>
              <a:gd name="T2" fmla="*/ 61 w 62"/>
              <a:gd name="T3" fmla="*/ 9 h 27"/>
              <a:gd name="T4" fmla="*/ 50 w 62"/>
              <a:gd name="T5" fmla="*/ 21 h 27"/>
              <a:gd name="T6" fmla="*/ 13 w 62"/>
              <a:gd name="T7" fmla="*/ 26 h 27"/>
              <a:gd name="T8" fmla="*/ 1 w 62"/>
              <a:gd name="T9" fmla="*/ 17 h 27"/>
              <a:gd name="T10" fmla="*/ 1 w 62"/>
              <a:gd name="T11" fmla="*/ 17 h 27"/>
              <a:gd name="T12" fmla="*/ 12 w 62"/>
              <a:gd name="T13" fmla="*/ 5 h 27"/>
              <a:gd name="T14" fmla="*/ 49 w 62"/>
              <a:gd name="T15" fmla="*/ 0 h 27"/>
              <a:gd name="T16" fmla="*/ 61 w 62"/>
              <a:gd name="T17" fmla="*/ 9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2" h="27">
                <a:moveTo>
                  <a:pt x="61" y="9"/>
                </a:moveTo>
                <a:cubicBezTo>
                  <a:pt x="61" y="9"/>
                  <a:pt x="61" y="9"/>
                  <a:pt x="61" y="9"/>
                </a:cubicBezTo>
                <a:cubicBezTo>
                  <a:pt x="62" y="15"/>
                  <a:pt x="57" y="20"/>
                  <a:pt x="50" y="21"/>
                </a:cubicBezTo>
                <a:cubicBezTo>
                  <a:pt x="13" y="26"/>
                  <a:pt x="13" y="26"/>
                  <a:pt x="13" y="26"/>
                </a:cubicBezTo>
                <a:cubicBezTo>
                  <a:pt x="7" y="27"/>
                  <a:pt x="1" y="23"/>
                  <a:pt x="1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0" y="12"/>
                  <a:pt x="5" y="6"/>
                  <a:pt x="12" y="5"/>
                </a:cubicBezTo>
                <a:cubicBezTo>
                  <a:pt x="49" y="0"/>
                  <a:pt x="49" y="0"/>
                  <a:pt x="49" y="0"/>
                </a:cubicBezTo>
                <a:cubicBezTo>
                  <a:pt x="55" y="0"/>
                  <a:pt x="61" y="3"/>
                  <a:pt x="61" y="9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2"/>
          <p:cNvSpPr/>
          <p:nvPr/>
        </p:nvSpPr>
        <p:spPr bwMode="auto">
          <a:xfrm>
            <a:off x="7932738" y="4622800"/>
            <a:ext cx="254000" cy="114300"/>
          </a:xfrm>
          <a:custGeom>
            <a:avLst/>
            <a:gdLst>
              <a:gd name="T0" fmla="*/ 56 w 58"/>
              <a:gd name="T1" fmla="*/ 10 h 26"/>
              <a:gd name="T2" fmla="*/ 56 w 58"/>
              <a:gd name="T3" fmla="*/ 10 h 26"/>
              <a:gd name="T4" fmla="*/ 20 w 58"/>
              <a:gd name="T5" fmla="*/ 24 h 26"/>
              <a:gd name="T6" fmla="*/ 1 w 58"/>
              <a:gd name="T7" fmla="*/ 18 h 26"/>
              <a:gd name="T8" fmla="*/ 1 w 58"/>
              <a:gd name="T9" fmla="*/ 18 h 26"/>
              <a:gd name="T10" fmla="*/ 11 w 58"/>
              <a:gd name="T11" fmla="*/ 6 h 26"/>
              <a:gd name="T12" fmla="*/ 44 w 58"/>
              <a:gd name="T13" fmla="*/ 1 h 26"/>
              <a:gd name="T14" fmla="*/ 56 w 58"/>
              <a:gd name="T15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8" h="26">
                <a:moveTo>
                  <a:pt x="56" y="10"/>
                </a:moveTo>
                <a:cubicBezTo>
                  <a:pt x="56" y="10"/>
                  <a:pt x="56" y="10"/>
                  <a:pt x="56" y="10"/>
                </a:cubicBezTo>
                <a:cubicBezTo>
                  <a:pt x="58" y="25"/>
                  <a:pt x="30" y="22"/>
                  <a:pt x="20" y="24"/>
                </a:cubicBezTo>
                <a:cubicBezTo>
                  <a:pt x="10" y="26"/>
                  <a:pt x="1" y="25"/>
                  <a:pt x="1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12"/>
                  <a:pt x="5" y="7"/>
                  <a:pt x="11" y="6"/>
                </a:cubicBezTo>
                <a:cubicBezTo>
                  <a:pt x="44" y="1"/>
                  <a:pt x="44" y="1"/>
                  <a:pt x="44" y="1"/>
                </a:cubicBezTo>
                <a:cubicBezTo>
                  <a:pt x="50" y="0"/>
                  <a:pt x="56" y="4"/>
                  <a:pt x="56" y="10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93"/>
          <p:cNvSpPr/>
          <p:nvPr/>
        </p:nvSpPr>
        <p:spPr bwMode="auto">
          <a:xfrm>
            <a:off x="7964488" y="4711700"/>
            <a:ext cx="206375" cy="96838"/>
          </a:xfrm>
          <a:custGeom>
            <a:avLst/>
            <a:gdLst>
              <a:gd name="T0" fmla="*/ 46 w 47"/>
              <a:gd name="T1" fmla="*/ 9 h 22"/>
              <a:gd name="T2" fmla="*/ 46 w 47"/>
              <a:gd name="T3" fmla="*/ 9 h 22"/>
              <a:gd name="T4" fmla="*/ 22 w 47"/>
              <a:gd name="T5" fmla="*/ 20 h 22"/>
              <a:gd name="T6" fmla="*/ 0 w 47"/>
              <a:gd name="T7" fmla="*/ 15 h 22"/>
              <a:gd name="T8" fmla="*/ 0 w 47"/>
              <a:gd name="T9" fmla="*/ 15 h 22"/>
              <a:gd name="T10" fmla="*/ 10 w 47"/>
              <a:gd name="T11" fmla="*/ 4 h 22"/>
              <a:gd name="T12" fmla="*/ 35 w 47"/>
              <a:gd name="T13" fmla="*/ 1 h 22"/>
              <a:gd name="T14" fmla="*/ 46 w 47"/>
              <a:gd name="T15" fmla="*/ 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22">
                <a:moveTo>
                  <a:pt x="46" y="9"/>
                </a:moveTo>
                <a:cubicBezTo>
                  <a:pt x="46" y="9"/>
                  <a:pt x="46" y="9"/>
                  <a:pt x="46" y="9"/>
                </a:cubicBezTo>
                <a:cubicBezTo>
                  <a:pt x="47" y="22"/>
                  <a:pt x="31" y="19"/>
                  <a:pt x="22" y="20"/>
                </a:cubicBezTo>
                <a:cubicBezTo>
                  <a:pt x="12" y="21"/>
                  <a:pt x="1" y="22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0"/>
                  <a:pt x="4" y="5"/>
                  <a:pt x="10" y="4"/>
                </a:cubicBezTo>
                <a:cubicBezTo>
                  <a:pt x="35" y="1"/>
                  <a:pt x="35" y="1"/>
                  <a:pt x="35" y="1"/>
                </a:cubicBezTo>
                <a:cubicBezTo>
                  <a:pt x="41" y="0"/>
                  <a:pt x="46" y="4"/>
                  <a:pt x="46" y="9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94"/>
          <p:cNvSpPr/>
          <p:nvPr/>
        </p:nvSpPr>
        <p:spPr bwMode="auto">
          <a:xfrm>
            <a:off x="7942263" y="4471988"/>
            <a:ext cx="50800" cy="79375"/>
          </a:xfrm>
          <a:custGeom>
            <a:avLst/>
            <a:gdLst>
              <a:gd name="T0" fmla="*/ 11 w 12"/>
              <a:gd name="T1" fmla="*/ 17 h 18"/>
              <a:gd name="T2" fmla="*/ 11 w 12"/>
              <a:gd name="T3" fmla="*/ 17 h 18"/>
              <a:gd name="T4" fmla="*/ 1 w 12"/>
              <a:gd name="T5" fmla="*/ 10 h 18"/>
              <a:gd name="T6" fmla="*/ 1 w 12"/>
              <a:gd name="T7" fmla="*/ 10 h 18"/>
              <a:gd name="T8" fmla="*/ 9 w 12"/>
              <a:gd name="T9" fmla="*/ 0 h 18"/>
              <a:gd name="T10" fmla="*/ 10 w 12"/>
              <a:gd name="T11" fmla="*/ 0 h 18"/>
              <a:gd name="T12" fmla="*/ 12 w 12"/>
              <a:gd name="T13" fmla="*/ 8 h 18"/>
              <a:gd name="T14" fmla="*/ 11 w 12"/>
              <a:gd name="T15" fmla="*/ 17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8">
                <a:moveTo>
                  <a:pt x="11" y="17"/>
                </a:moveTo>
                <a:cubicBezTo>
                  <a:pt x="11" y="17"/>
                  <a:pt x="11" y="17"/>
                  <a:pt x="11" y="17"/>
                </a:cubicBezTo>
                <a:cubicBezTo>
                  <a:pt x="6" y="18"/>
                  <a:pt x="1" y="15"/>
                  <a:pt x="1" y="10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5"/>
                  <a:pt x="4" y="1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2"/>
                  <a:pt x="12" y="5"/>
                  <a:pt x="12" y="8"/>
                </a:cubicBezTo>
                <a:cubicBezTo>
                  <a:pt x="12" y="11"/>
                  <a:pt x="12" y="14"/>
                  <a:pt x="11" y="17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95"/>
          <p:cNvSpPr/>
          <p:nvPr/>
        </p:nvSpPr>
        <p:spPr bwMode="auto">
          <a:xfrm>
            <a:off x="7927975" y="4565650"/>
            <a:ext cx="52388" cy="79375"/>
          </a:xfrm>
          <a:custGeom>
            <a:avLst/>
            <a:gdLst>
              <a:gd name="T0" fmla="*/ 11 w 12"/>
              <a:gd name="T1" fmla="*/ 18 h 18"/>
              <a:gd name="T2" fmla="*/ 11 w 12"/>
              <a:gd name="T3" fmla="*/ 18 h 18"/>
              <a:gd name="T4" fmla="*/ 1 w 12"/>
              <a:gd name="T5" fmla="*/ 10 h 18"/>
              <a:gd name="T6" fmla="*/ 1 w 12"/>
              <a:gd name="T7" fmla="*/ 10 h 18"/>
              <a:gd name="T8" fmla="*/ 10 w 12"/>
              <a:gd name="T9" fmla="*/ 0 h 18"/>
              <a:gd name="T10" fmla="*/ 10 w 12"/>
              <a:gd name="T11" fmla="*/ 0 h 18"/>
              <a:gd name="T12" fmla="*/ 12 w 12"/>
              <a:gd name="T13" fmla="*/ 8 h 18"/>
              <a:gd name="T14" fmla="*/ 11 w 12"/>
              <a:gd name="T15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8">
                <a:moveTo>
                  <a:pt x="11" y="18"/>
                </a:moveTo>
                <a:cubicBezTo>
                  <a:pt x="11" y="18"/>
                  <a:pt x="11" y="18"/>
                  <a:pt x="11" y="18"/>
                </a:cubicBezTo>
                <a:cubicBezTo>
                  <a:pt x="6" y="18"/>
                  <a:pt x="1" y="15"/>
                  <a:pt x="1" y="10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5"/>
                  <a:pt x="4" y="1"/>
                  <a:pt x="10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3"/>
                  <a:pt x="12" y="5"/>
                  <a:pt x="12" y="8"/>
                </a:cubicBezTo>
                <a:cubicBezTo>
                  <a:pt x="12" y="11"/>
                  <a:pt x="12" y="14"/>
                  <a:pt x="11" y="18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96"/>
          <p:cNvSpPr/>
          <p:nvPr/>
        </p:nvSpPr>
        <p:spPr bwMode="auto">
          <a:xfrm>
            <a:off x="7942263" y="4654550"/>
            <a:ext cx="50800" cy="74613"/>
          </a:xfrm>
          <a:custGeom>
            <a:avLst/>
            <a:gdLst>
              <a:gd name="T0" fmla="*/ 11 w 12"/>
              <a:gd name="T1" fmla="*/ 16 h 17"/>
              <a:gd name="T2" fmla="*/ 11 w 12"/>
              <a:gd name="T3" fmla="*/ 16 h 17"/>
              <a:gd name="T4" fmla="*/ 1 w 12"/>
              <a:gd name="T5" fmla="*/ 9 h 17"/>
              <a:gd name="T6" fmla="*/ 1 w 12"/>
              <a:gd name="T7" fmla="*/ 9 h 17"/>
              <a:gd name="T8" fmla="*/ 9 w 12"/>
              <a:gd name="T9" fmla="*/ 0 h 17"/>
              <a:gd name="T10" fmla="*/ 10 w 12"/>
              <a:gd name="T11" fmla="*/ 0 h 17"/>
              <a:gd name="T12" fmla="*/ 12 w 12"/>
              <a:gd name="T13" fmla="*/ 7 h 17"/>
              <a:gd name="T14" fmla="*/ 11 w 12"/>
              <a:gd name="T15" fmla="*/ 16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17">
                <a:moveTo>
                  <a:pt x="11" y="16"/>
                </a:moveTo>
                <a:cubicBezTo>
                  <a:pt x="11" y="16"/>
                  <a:pt x="11" y="16"/>
                  <a:pt x="11" y="16"/>
                </a:cubicBezTo>
                <a:cubicBezTo>
                  <a:pt x="6" y="17"/>
                  <a:pt x="1" y="14"/>
                  <a:pt x="1" y="9"/>
                </a:cubicBezTo>
                <a:cubicBezTo>
                  <a:pt x="1" y="9"/>
                  <a:pt x="1" y="9"/>
                  <a:pt x="1" y="9"/>
                </a:cubicBezTo>
                <a:cubicBezTo>
                  <a:pt x="0" y="5"/>
                  <a:pt x="4" y="1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3"/>
                  <a:pt x="12" y="5"/>
                  <a:pt x="12" y="7"/>
                </a:cubicBezTo>
                <a:cubicBezTo>
                  <a:pt x="12" y="10"/>
                  <a:pt x="12" y="13"/>
                  <a:pt x="11" y="16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97"/>
          <p:cNvSpPr/>
          <p:nvPr/>
        </p:nvSpPr>
        <p:spPr bwMode="auto">
          <a:xfrm>
            <a:off x="7954963" y="4737100"/>
            <a:ext cx="69850" cy="65088"/>
          </a:xfrm>
          <a:custGeom>
            <a:avLst/>
            <a:gdLst>
              <a:gd name="T0" fmla="*/ 15 w 16"/>
              <a:gd name="T1" fmla="*/ 13 h 15"/>
              <a:gd name="T2" fmla="*/ 14 w 16"/>
              <a:gd name="T3" fmla="*/ 13 h 15"/>
              <a:gd name="T4" fmla="*/ 13 w 16"/>
              <a:gd name="T5" fmla="*/ 0 h 15"/>
              <a:gd name="T6" fmla="*/ 14 w 16"/>
              <a:gd name="T7" fmla="*/ 0 h 15"/>
              <a:gd name="T8" fmla="*/ 15 w 16"/>
              <a:gd name="T9" fmla="*/ 5 h 15"/>
              <a:gd name="T10" fmla="*/ 15 w 16"/>
              <a:gd name="T11" fmla="*/ 1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" h="15">
                <a:moveTo>
                  <a:pt x="15" y="13"/>
                </a:moveTo>
                <a:cubicBezTo>
                  <a:pt x="14" y="13"/>
                  <a:pt x="14" y="13"/>
                  <a:pt x="14" y="13"/>
                </a:cubicBezTo>
                <a:cubicBezTo>
                  <a:pt x="1" y="15"/>
                  <a:pt x="0" y="1"/>
                  <a:pt x="1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5" y="1"/>
                  <a:pt x="15" y="3"/>
                  <a:pt x="15" y="5"/>
                </a:cubicBezTo>
                <a:cubicBezTo>
                  <a:pt x="16" y="8"/>
                  <a:pt x="16" y="11"/>
                  <a:pt x="15" y="13"/>
                </a:cubicBezTo>
                <a:close/>
              </a:path>
            </a:pathLst>
          </a:custGeom>
          <a:solidFill>
            <a:srgbClr val="FAD9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Freeform 98"/>
          <p:cNvSpPr/>
          <p:nvPr/>
        </p:nvSpPr>
        <p:spPr bwMode="auto">
          <a:xfrm>
            <a:off x="7761288" y="4371975"/>
            <a:ext cx="180975" cy="176213"/>
          </a:xfrm>
          <a:custGeom>
            <a:avLst/>
            <a:gdLst>
              <a:gd name="T0" fmla="*/ 38 w 41"/>
              <a:gd name="T1" fmla="*/ 6 h 40"/>
              <a:gd name="T2" fmla="*/ 38 w 41"/>
              <a:gd name="T3" fmla="*/ 6 h 40"/>
              <a:gd name="T4" fmla="*/ 36 w 41"/>
              <a:gd name="T5" fmla="*/ 23 h 40"/>
              <a:gd name="T6" fmla="*/ 20 w 41"/>
              <a:gd name="T7" fmla="*/ 36 h 40"/>
              <a:gd name="T8" fmla="*/ 4 w 41"/>
              <a:gd name="T9" fmla="*/ 34 h 40"/>
              <a:gd name="T10" fmla="*/ 4 w 41"/>
              <a:gd name="T11" fmla="*/ 34 h 40"/>
              <a:gd name="T12" fmla="*/ 6 w 41"/>
              <a:gd name="T13" fmla="*/ 18 h 40"/>
              <a:gd name="T14" fmla="*/ 21 w 41"/>
              <a:gd name="T15" fmla="*/ 4 h 40"/>
              <a:gd name="T16" fmla="*/ 38 w 41"/>
              <a:gd name="T1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" h="40">
                <a:moveTo>
                  <a:pt x="38" y="6"/>
                </a:moveTo>
                <a:cubicBezTo>
                  <a:pt x="38" y="6"/>
                  <a:pt x="38" y="6"/>
                  <a:pt x="38" y="6"/>
                </a:cubicBezTo>
                <a:cubicBezTo>
                  <a:pt x="41" y="11"/>
                  <a:pt x="40" y="18"/>
                  <a:pt x="36" y="23"/>
                </a:cubicBezTo>
                <a:cubicBezTo>
                  <a:pt x="20" y="36"/>
                  <a:pt x="20" y="36"/>
                  <a:pt x="20" y="36"/>
                </a:cubicBezTo>
                <a:cubicBezTo>
                  <a:pt x="15" y="40"/>
                  <a:pt x="8" y="39"/>
                  <a:pt x="4" y="34"/>
                </a:cubicBezTo>
                <a:cubicBezTo>
                  <a:pt x="4" y="34"/>
                  <a:pt x="4" y="34"/>
                  <a:pt x="4" y="34"/>
                </a:cubicBezTo>
                <a:cubicBezTo>
                  <a:pt x="0" y="29"/>
                  <a:pt x="1" y="22"/>
                  <a:pt x="6" y="18"/>
                </a:cubicBezTo>
                <a:cubicBezTo>
                  <a:pt x="21" y="4"/>
                  <a:pt x="21" y="4"/>
                  <a:pt x="21" y="4"/>
                </a:cubicBezTo>
                <a:cubicBezTo>
                  <a:pt x="26" y="0"/>
                  <a:pt x="34" y="1"/>
                  <a:pt x="38" y="6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Freeform 99"/>
          <p:cNvSpPr/>
          <p:nvPr/>
        </p:nvSpPr>
        <p:spPr bwMode="auto">
          <a:xfrm>
            <a:off x="7835900" y="4352925"/>
            <a:ext cx="250825" cy="111125"/>
          </a:xfrm>
          <a:custGeom>
            <a:avLst/>
            <a:gdLst>
              <a:gd name="T0" fmla="*/ 12 w 57"/>
              <a:gd name="T1" fmla="*/ 25 h 25"/>
              <a:gd name="T2" fmla="*/ 1 w 57"/>
              <a:gd name="T3" fmla="*/ 18 h 25"/>
              <a:gd name="T4" fmla="*/ 1 w 57"/>
              <a:gd name="T5" fmla="*/ 18 h 25"/>
              <a:gd name="T6" fmla="*/ 11 w 57"/>
              <a:gd name="T7" fmla="*/ 5 h 25"/>
              <a:gd name="T8" fmla="*/ 34 w 57"/>
              <a:gd name="T9" fmla="*/ 3 h 25"/>
              <a:gd name="T10" fmla="*/ 12 w 57"/>
              <a:gd name="T11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" h="25">
                <a:moveTo>
                  <a:pt x="12" y="25"/>
                </a:moveTo>
                <a:cubicBezTo>
                  <a:pt x="6" y="25"/>
                  <a:pt x="2" y="24"/>
                  <a:pt x="1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12"/>
                  <a:pt x="5" y="6"/>
                  <a:pt x="11" y="5"/>
                </a:cubicBezTo>
                <a:cubicBezTo>
                  <a:pt x="34" y="3"/>
                  <a:pt x="34" y="3"/>
                  <a:pt x="34" y="3"/>
                </a:cubicBezTo>
                <a:cubicBezTo>
                  <a:pt x="57" y="0"/>
                  <a:pt x="44" y="25"/>
                  <a:pt x="12" y="25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Freeform 100"/>
          <p:cNvSpPr/>
          <p:nvPr/>
        </p:nvSpPr>
        <p:spPr bwMode="auto">
          <a:xfrm>
            <a:off x="7942263" y="4362450"/>
            <a:ext cx="96838" cy="34925"/>
          </a:xfrm>
          <a:custGeom>
            <a:avLst/>
            <a:gdLst>
              <a:gd name="T0" fmla="*/ 0 w 22"/>
              <a:gd name="T1" fmla="*/ 2 h 8"/>
              <a:gd name="T2" fmla="*/ 10 w 22"/>
              <a:gd name="T3" fmla="*/ 1 h 8"/>
              <a:gd name="T4" fmla="*/ 20 w 22"/>
              <a:gd name="T5" fmla="*/ 5 h 8"/>
              <a:gd name="T6" fmla="*/ 0 w 22"/>
              <a:gd name="T7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" h="8">
                <a:moveTo>
                  <a:pt x="0" y="2"/>
                </a:moveTo>
                <a:cubicBezTo>
                  <a:pt x="10" y="1"/>
                  <a:pt x="10" y="1"/>
                  <a:pt x="10" y="1"/>
                </a:cubicBezTo>
                <a:cubicBezTo>
                  <a:pt x="17" y="0"/>
                  <a:pt x="22" y="2"/>
                  <a:pt x="20" y="5"/>
                </a:cubicBezTo>
                <a:cubicBezTo>
                  <a:pt x="12" y="8"/>
                  <a:pt x="1" y="7"/>
                  <a:pt x="0" y="2"/>
                </a:cubicBezTo>
                <a:close/>
              </a:path>
            </a:pathLst>
          </a:custGeom>
          <a:solidFill>
            <a:srgbClr val="F7C2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Freeform 101"/>
          <p:cNvSpPr/>
          <p:nvPr/>
        </p:nvSpPr>
        <p:spPr bwMode="auto">
          <a:xfrm>
            <a:off x="6170613" y="2576513"/>
            <a:ext cx="576263" cy="180975"/>
          </a:xfrm>
          <a:custGeom>
            <a:avLst/>
            <a:gdLst>
              <a:gd name="T0" fmla="*/ 131 w 131"/>
              <a:gd name="T1" fmla="*/ 38 h 41"/>
              <a:gd name="T2" fmla="*/ 114 w 131"/>
              <a:gd name="T3" fmla="*/ 37 h 41"/>
              <a:gd name="T4" fmla="*/ 0 w 131"/>
              <a:gd name="T5" fmla="*/ 3 h 41"/>
              <a:gd name="T6" fmla="*/ 53 w 131"/>
              <a:gd name="T7" fmla="*/ 11 h 41"/>
              <a:gd name="T8" fmla="*/ 131 w 131"/>
              <a:gd name="T9" fmla="*/ 29 h 41"/>
              <a:gd name="T10" fmla="*/ 131 w 131"/>
              <a:gd name="T11" fmla="*/ 38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41">
                <a:moveTo>
                  <a:pt x="131" y="38"/>
                </a:moveTo>
                <a:cubicBezTo>
                  <a:pt x="125" y="41"/>
                  <a:pt x="120" y="38"/>
                  <a:pt x="114" y="37"/>
                </a:cubicBezTo>
                <a:cubicBezTo>
                  <a:pt x="75" y="32"/>
                  <a:pt x="26" y="4"/>
                  <a:pt x="0" y="3"/>
                </a:cubicBezTo>
                <a:cubicBezTo>
                  <a:pt x="14" y="0"/>
                  <a:pt x="35" y="5"/>
                  <a:pt x="53" y="11"/>
                </a:cubicBezTo>
                <a:cubicBezTo>
                  <a:pt x="79" y="20"/>
                  <a:pt x="101" y="29"/>
                  <a:pt x="131" y="29"/>
                </a:cubicBezTo>
                <a:lnTo>
                  <a:pt x="131" y="38"/>
                </a:lnTo>
                <a:close/>
              </a:path>
            </a:pathLst>
          </a:custGeom>
          <a:solidFill>
            <a:srgbClr val="F0E9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713" name="TextBox 13"/>
          <p:cNvSpPr txBox="1"/>
          <p:nvPr/>
        </p:nvSpPr>
        <p:spPr>
          <a:xfrm>
            <a:off x="2124075" y="4543425"/>
            <a:ext cx="854075" cy="2460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lvl="0" defTabSz="1216025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x-none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714" name="TextBox 13"/>
          <p:cNvSpPr txBox="1"/>
          <p:nvPr/>
        </p:nvSpPr>
        <p:spPr>
          <a:xfrm>
            <a:off x="9486900" y="4543425"/>
            <a:ext cx="854075" cy="2460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lvl="0" defTabSz="1216025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x-none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711325" y="5670550"/>
            <a:ext cx="8734425" cy="4953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26716" name="组合 104"/>
          <p:cNvGrpSpPr/>
          <p:nvPr/>
        </p:nvGrpSpPr>
        <p:grpSpPr>
          <a:xfrm>
            <a:off x="0" y="319088"/>
            <a:ext cx="3011488" cy="368300"/>
            <a:chOff x="0" y="318655"/>
            <a:chExt cx="3012159" cy="369332"/>
          </a:xfrm>
        </p:grpSpPr>
        <p:sp>
          <p:nvSpPr>
            <p:cNvPr id="26720" name="文本框 105"/>
            <p:cNvSpPr txBox="1"/>
            <p:nvPr/>
          </p:nvSpPr>
          <p:spPr>
            <a:xfrm>
              <a:off x="0" y="318655"/>
              <a:ext cx="221673" cy="36933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721" name="文本框 106"/>
            <p:cNvSpPr txBox="1"/>
            <p:nvPr/>
          </p:nvSpPr>
          <p:spPr>
            <a:xfrm>
              <a:off x="288148" y="318655"/>
              <a:ext cx="272401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26717" name="组合 110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6718" name="文本框 111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719" name="文本框 112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Elbow Connector 91"/>
          <p:cNvCxnSpPr/>
          <p:nvPr/>
        </p:nvCxnSpPr>
        <p:spPr>
          <a:xfrm rot="5400000" flipH="1" flipV="1">
            <a:off x="3017838" y="3505200"/>
            <a:ext cx="15875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Elbow Connector 92"/>
          <p:cNvCxnSpPr/>
          <p:nvPr/>
        </p:nvCxnSpPr>
        <p:spPr>
          <a:xfrm rot="16200000" flipH="1">
            <a:off x="5077619" y="4334669"/>
            <a:ext cx="17463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Elbow Connector 93"/>
          <p:cNvCxnSpPr/>
          <p:nvPr/>
        </p:nvCxnSpPr>
        <p:spPr>
          <a:xfrm rot="5400000" flipH="1" flipV="1">
            <a:off x="7148513" y="3505200"/>
            <a:ext cx="15875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Elbow Connector 94"/>
          <p:cNvCxnSpPr/>
          <p:nvPr/>
        </p:nvCxnSpPr>
        <p:spPr>
          <a:xfrm rot="16200000" flipH="1">
            <a:off x="5075238" y="1989138"/>
            <a:ext cx="22225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Elbow Connector 95"/>
          <p:cNvCxnSpPr/>
          <p:nvPr/>
        </p:nvCxnSpPr>
        <p:spPr>
          <a:xfrm rot="5400000" flipH="1" flipV="1">
            <a:off x="7147719" y="1151731"/>
            <a:ext cx="17463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lbow Connector 96"/>
          <p:cNvCxnSpPr/>
          <p:nvPr/>
        </p:nvCxnSpPr>
        <p:spPr>
          <a:xfrm rot="16200000" flipH="1">
            <a:off x="9215438" y="1989138"/>
            <a:ext cx="22225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97"/>
          <p:cNvCxnSpPr>
            <a:stCxn id="27" idx="6"/>
            <a:endCxn id="39" idx="2"/>
          </p:cNvCxnSpPr>
          <p:nvPr/>
        </p:nvCxnSpPr>
        <p:spPr>
          <a:xfrm flipH="1">
            <a:off x="1571625" y="2600325"/>
            <a:ext cx="9097963" cy="2362200"/>
          </a:xfrm>
          <a:prstGeom prst="bentConnector5">
            <a:avLst>
              <a:gd name="adj1" fmla="val -3277"/>
              <a:gd name="adj2" fmla="val 50000"/>
              <a:gd name="adj3" fmla="val 103277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98"/>
          <p:cNvCxnSpPr/>
          <p:nvPr/>
        </p:nvCxnSpPr>
        <p:spPr>
          <a:xfrm rot="5400000" flipH="1" flipV="1">
            <a:off x="3007519" y="1151731"/>
            <a:ext cx="17463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9"/>
          <p:cNvCxnSpPr/>
          <p:nvPr/>
        </p:nvCxnSpPr>
        <p:spPr>
          <a:xfrm rot="16200000" flipH="1">
            <a:off x="9214644" y="4334669"/>
            <a:ext cx="17463" cy="2070100"/>
          </a:xfrm>
          <a:prstGeom prst="bentConnector3">
            <a:avLst>
              <a:gd name="adj1" fmla="val 1800000"/>
            </a:avLst>
          </a:prstGeom>
          <a:ln w="9525">
            <a:solidFill>
              <a:srgbClr val="ADBA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32"/>
          <p:cNvSpPr/>
          <p:nvPr/>
        </p:nvSpPr>
        <p:spPr>
          <a:xfrm>
            <a:off x="1554163" y="2189163"/>
            <a:ext cx="820738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3" name="Freeform 6"/>
          <p:cNvSpPr>
            <a:spLocks noEditPoints="1"/>
          </p:cNvSpPr>
          <p:nvPr/>
        </p:nvSpPr>
        <p:spPr bwMode="auto">
          <a:xfrm>
            <a:off x="1770063" y="2384425"/>
            <a:ext cx="396875" cy="431800"/>
          </a:xfrm>
          <a:custGeom>
            <a:avLst/>
            <a:gdLst>
              <a:gd name="T0" fmla="*/ 70 w 140"/>
              <a:gd name="T1" fmla="*/ 153 h 153"/>
              <a:gd name="T2" fmla="*/ 0 w 140"/>
              <a:gd name="T3" fmla="*/ 82 h 153"/>
              <a:gd name="T4" fmla="*/ 28 w 140"/>
              <a:gd name="T5" fmla="*/ 26 h 153"/>
              <a:gd name="T6" fmla="*/ 44 w 140"/>
              <a:gd name="T7" fmla="*/ 28 h 153"/>
              <a:gd name="T8" fmla="*/ 42 w 140"/>
              <a:gd name="T9" fmla="*/ 45 h 153"/>
              <a:gd name="T10" fmla="*/ 23 w 140"/>
              <a:gd name="T11" fmla="*/ 82 h 153"/>
              <a:gd name="T12" fmla="*/ 70 w 140"/>
              <a:gd name="T13" fmla="*/ 129 h 153"/>
              <a:gd name="T14" fmla="*/ 117 w 140"/>
              <a:gd name="T15" fmla="*/ 82 h 153"/>
              <a:gd name="T16" fmla="*/ 98 w 140"/>
              <a:gd name="T17" fmla="*/ 45 h 153"/>
              <a:gd name="T18" fmla="*/ 96 w 140"/>
              <a:gd name="T19" fmla="*/ 28 h 153"/>
              <a:gd name="T20" fmla="*/ 112 w 140"/>
              <a:gd name="T21" fmla="*/ 26 h 153"/>
              <a:gd name="T22" fmla="*/ 140 w 140"/>
              <a:gd name="T23" fmla="*/ 82 h 153"/>
              <a:gd name="T24" fmla="*/ 70 w 140"/>
              <a:gd name="T25" fmla="*/ 153 h 153"/>
              <a:gd name="T26" fmla="*/ 82 w 140"/>
              <a:gd name="T27" fmla="*/ 71 h 153"/>
              <a:gd name="T28" fmla="*/ 70 w 140"/>
              <a:gd name="T29" fmla="*/ 82 h 153"/>
              <a:gd name="T30" fmla="*/ 58 w 140"/>
              <a:gd name="T31" fmla="*/ 71 h 153"/>
              <a:gd name="T32" fmla="*/ 58 w 140"/>
              <a:gd name="T33" fmla="*/ 12 h 153"/>
              <a:gd name="T34" fmla="*/ 70 w 140"/>
              <a:gd name="T35" fmla="*/ 0 h 153"/>
              <a:gd name="T36" fmla="*/ 82 w 140"/>
              <a:gd name="T37" fmla="*/ 12 h 153"/>
              <a:gd name="T38" fmla="*/ 82 w 140"/>
              <a:gd name="T39" fmla="*/ 7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5" name="Oval 102"/>
          <p:cNvSpPr/>
          <p:nvPr/>
        </p:nvSpPr>
        <p:spPr>
          <a:xfrm>
            <a:off x="5692775" y="4551363"/>
            <a:ext cx="822325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6" name="Freeform 7"/>
          <p:cNvSpPr>
            <a:spLocks noEditPoints="1"/>
          </p:cNvSpPr>
          <p:nvPr/>
        </p:nvSpPr>
        <p:spPr bwMode="auto">
          <a:xfrm>
            <a:off x="5902325" y="4773613"/>
            <a:ext cx="395288" cy="398463"/>
          </a:xfrm>
          <a:custGeom>
            <a:avLst/>
            <a:gdLst>
              <a:gd name="T0" fmla="*/ 140 w 140"/>
              <a:gd name="T1" fmla="*/ 81 h 141"/>
              <a:gd name="T2" fmla="*/ 138 w 140"/>
              <a:gd name="T3" fmla="*/ 84 h 141"/>
              <a:gd name="T4" fmla="*/ 121 w 140"/>
              <a:gd name="T5" fmla="*/ 87 h 141"/>
              <a:gd name="T6" fmla="*/ 117 w 140"/>
              <a:gd name="T7" fmla="*/ 95 h 141"/>
              <a:gd name="T8" fmla="*/ 127 w 140"/>
              <a:gd name="T9" fmla="*/ 108 h 141"/>
              <a:gd name="T10" fmla="*/ 128 w 140"/>
              <a:gd name="T11" fmla="*/ 110 h 141"/>
              <a:gd name="T12" fmla="*/ 127 w 140"/>
              <a:gd name="T13" fmla="*/ 112 h 141"/>
              <a:gd name="T14" fmla="*/ 109 w 140"/>
              <a:gd name="T15" fmla="*/ 128 h 141"/>
              <a:gd name="T16" fmla="*/ 107 w 140"/>
              <a:gd name="T17" fmla="*/ 128 h 141"/>
              <a:gd name="T18" fmla="*/ 94 w 140"/>
              <a:gd name="T19" fmla="*/ 118 h 141"/>
              <a:gd name="T20" fmla="*/ 86 w 140"/>
              <a:gd name="T21" fmla="*/ 121 h 141"/>
              <a:gd name="T22" fmla="*/ 83 w 140"/>
              <a:gd name="T23" fmla="*/ 138 h 141"/>
              <a:gd name="T24" fmla="*/ 80 w 140"/>
              <a:gd name="T25" fmla="*/ 141 h 141"/>
              <a:gd name="T26" fmla="*/ 60 w 140"/>
              <a:gd name="T27" fmla="*/ 141 h 141"/>
              <a:gd name="T28" fmla="*/ 57 w 140"/>
              <a:gd name="T29" fmla="*/ 138 h 141"/>
              <a:gd name="T30" fmla="*/ 54 w 140"/>
              <a:gd name="T31" fmla="*/ 121 h 141"/>
              <a:gd name="T32" fmla="*/ 46 w 140"/>
              <a:gd name="T33" fmla="*/ 118 h 141"/>
              <a:gd name="T34" fmla="*/ 33 w 140"/>
              <a:gd name="T35" fmla="*/ 128 h 141"/>
              <a:gd name="T36" fmla="*/ 31 w 140"/>
              <a:gd name="T37" fmla="*/ 128 h 141"/>
              <a:gd name="T38" fmla="*/ 28 w 140"/>
              <a:gd name="T39" fmla="*/ 127 h 141"/>
              <a:gd name="T40" fmla="*/ 13 w 140"/>
              <a:gd name="T41" fmla="*/ 112 h 141"/>
              <a:gd name="T42" fmla="*/ 13 w 140"/>
              <a:gd name="T43" fmla="*/ 110 h 141"/>
              <a:gd name="T44" fmla="*/ 13 w 140"/>
              <a:gd name="T45" fmla="*/ 108 h 141"/>
              <a:gd name="T46" fmla="*/ 23 w 140"/>
              <a:gd name="T47" fmla="*/ 95 h 141"/>
              <a:gd name="T48" fmla="*/ 19 w 140"/>
              <a:gd name="T49" fmla="*/ 86 h 141"/>
              <a:gd name="T50" fmla="*/ 2 w 140"/>
              <a:gd name="T51" fmla="*/ 84 h 141"/>
              <a:gd name="T52" fmla="*/ 0 w 140"/>
              <a:gd name="T53" fmla="*/ 80 h 141"/>
              <a:gd name="T54" fmla="*/ 0 w 140"/>
              <a:gd name="T55" fmla="*/ 60 h 141"/>
              <a:gd name="T56" fmla="*/ 2 w 140"/>
              <a:gd name="T57" fmla="*/ 57 h 141"/>
              <a:gd name="T58" fmla="*/ 19 w 140"/>
              <a:gd name="T59" fmla="*/ 54 h 141"/>
              <a:gd name="T60" fmla="*/ 23 w 140"/>
              <a:gd name="T61" fmla="*/ 46 h 141"/>
              <a:gd name="T62" fmla="*/ 13 w 140"/>
              <a:gd name="T63" fmla="*/ 33 h 141"/>
              <a:gd name="T64" fmla="*/ 12 w 140"/>
              <a:gd name="T65" fmla="*/ 31 h 141"/>
              <a:gd name="T66" fmla="*/ 13 w 140"/>
              <a:gd name="T67" fmla="*/ 29 h 141"/>
              <a:gd name="T68" fmla="*/ 31 w 140"/>
              <a:gd name="T69" fmla="*/ 12 h 141"/>
              <a:gd name="T70" fmla="*/ 33 w 140"/>
              <a:gd name="T71" fmla="*/ 13 h 141"/>
              <a:gd name="T72" fmla="*/ 46 w 140"/>
              <a:gd name="T73" fmla="*/ 23 h 141"/>
              <a:gd name="T74" fmla="*/ 54 w 140"/>
              <a:gd name="T75" fmla="*/ 20 h 141"/>
              <a:gd name="T76" fmla="*/ 57 w 140"/>
              <a:gd name="T77" fmla="*/ 3 h 141"/>
              <a:gd name="T78" fmla="*/ 60 w 140"/>
              <a:gd name="T79" fmla="*/ 0 h 141"/>
              <a:gd name="T80" fmla="*/ 80 w 140"/>
              <a:gd name="T81" fmla="*/ 0 h 141"/>
              <a:gd name="T82" fmla="*/ 83 w 140"/>
              <a:gd name="T83" fmla="*/ 3 h 141"/>
              <a:gd name="T84" fmla="*/ 86 w 140"/>
              <a:gd name="T85" fmla="*/ 20 h 141"/>
              <a:gd name="T86" fmla="*/ 94 w 140"/>
              <a:gd name="T87" fmla="*/ 23 h 141"/>
              <a:gd name="T88" fmla="*/ 107 w 140"/>
              <a:gd name="T89" fmla="*/ 13 h 141"/>
              <a:gd name="T90" fmla="*/ 109 w 140"/>
              <a:gd name="T91" fmla="*/ 12 h 141"/>
              <a:gd name="T92" fmla="*/ 112 w 140"/>
              <a:gd name="T93" fmla="*/ 13 h 141"/>
              <a:gd name="T94" fmla="*/ 127 w 140"/>
              <a:gd name="T95" fmla="*/ 29 h 141"/>
              <a:gd name="T96" fmla="*/ 127 w 140"/>
              <a:gd name="T97" fmla="*/ 31 h 141"/>
              <a:gd name="T98" fmla="*/ 127 w 140"/>
              <a:gd name="T99" fmla="*/ 33 h 141"/>
              <a:gd name="T100" fmla="*/ 117 w 140"/>
              <a:gd name="T101" fmla="*/ 46 h 141"/>
              <a:gd name="T102" fmla="*/ 121 w 140"/>
              <a:gd name="T103" fmla="*/ 55 h 141"/>
              <a:gd name="T104" fmla="*/ 138 w 140"/>
              <a:gd name="T105" fmla="*/ 57 h 141"/>
              <a:gd name="T106" fmla="*/ 140 w 140"/>
              <a:gd name="T107" fmla="*/ 60 h 141"/>
              <a:gd name="T108" fmla="*/ 140 w 140"/>
              <a:gd name="T109" fmla="*/ 81 h 141"/>
              <a:gd name="T110" fmla="*/ 70 w 140"/>
              <a:gd name="T111" fmla="*/ 47 h 141"/>
              <a:gd name="T112" fmla="*/ 47 w 140"/>
              <a:gd name="T113" fmla="*/ 70 h 141"/>
              <a:gd name="T114" fmla="*/ 70 w 140"/>
              <a:gd name="T115" fmla="*/ 94 h 141"/>
              <a:gd name="T116" fmla="*/ 93 w 140"/>
              <a:gd name="T117" fmla="*/ 70 h 141"/>
              <a:gd name="T118" fmla="*/ 70 w 140"/>
              <a:gd name="T119" fmla="*/ 47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0" h="141">
                <a:moveTo>
                  <a:pt x="140" y="81"/>
                </a:moveTo>
                <a:cubicBezTo>
                  <a:pt x="140" y="82"/>
                  <a:pt x="139" y="84"/>
                  <a:pt x="138" y="84"/>
                </a:cubicBezTo>
                <a:cubicBezTo>
                  <a:pt x="121" y="87"/>
                  <a:pt x="121" y="87"/>
                  <a:pt x="121" y="87"/>
                </a:cubicBezTo>
                <a:cubicBezTo>
                  <a:pt x="120" y="90"/>
                  <a:pt x="119" y="92"/>
                  <a:pt x="117" y="95"/>
                </a:cubicBezTo>
                <a:cubicBezTo>
                  <a:pt x="120" y="99"/>
                  <a:pt x="124" y="103"/>
                  <a:pt x="127" y="108"/>
                </a:cubicBezTo>
                <a:cubicBezTo>
                  <a:pt x="128" y="108"/>
                  <a:pt x="128" y="109"/>
                  <a:pt x="128" y="110"/>
                </a:cubicBezTo>
                <a:cubicBezTo>
                  <a:pt x="128" y="111"/>
                  <a:pt x="128" y="111"/>
                  <a:pt x="127" y="112"/>
                </a:cubicBezTo>
                <a:cubicBezTo>
                  <a:pt x="125" y="115"/>
                  <a:pt x="113" y="128"/>
                  <a:pt x="109" y="128"/>
                </a:cubicBezTo>
                <a:cubicBezTo>
                  <a:pt x="109" y="128"/>
                  <a:pt x="108" y="128"/>
                  <a:pt x="107" y="128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92" y="119"/>
                  <a:pt x="89" y="120"/>
                  <a:pt x="86" y="121"/>
                </a:cubicBezTo>
                <a:cubicBezTo>
                  <a:pt x="85" y="127"/>
                  <a:pt x="85" y="133"/>
                  <a:pt x="83" y="138"/>
                </a:cubicBezTo>
                <a:cubicBezTo>
                  <a:pt x="83" y="140"/>
                  <a:pt x="82" y="141"/>
                  <a:pt x="80" y="141"/>
                </a:cubicBez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7" y="140"/>
                  <a:pt x="57" y="138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51" y="120"/>
                  <a:pt x="48" y="119"/>
                  <a:pt x="46" y="118"/>
                </a:cubicBezTo>
                <a:cubicBezTo>
                  <a:pt x="33" y="128"/>
                  <a:pt x="33" y="128"/>
                  <a:pt x="33" y="128"/>
                </a:cubicBezTo>
                <a:cubicBezTo>
                  <a:pt x="32" y="128"/>
                  <a:pt x="31" y="128"/>
                  <a:pt x="31" y="128"/>
                </a:cubicBezTo>
                <a:cubicBezTo>
                  <a:pt x="30" y="128"/>
                  <a:pt x="29" y="128"/>
                  <a:pt x="28" y="127"/>
                </a:cubicBezTo>
                <a:cubicBezTo>
                  <a:pt x="23" y="123"/>
                  <a:pt x="17" y="117"/>
                  <a:pt x="13" y="112"/>
                </a:cubicBezTo>
                <a:cubicBezTo>
                  <a:pt x="13" y="111"/>
                  <a:pt x="13" y="111"/>
                  <a:pt x="13" y="110"/>
                </a:cubicBezTo>
                <a:cubicBezTo>
                  <a:pt x="13" y="109"/>
                  <a:pt x="13" y="108"/>
                  <a:pt x="13" y="108"/>
                </a:cubicBezTo>
                <a:cubicBezTo>
                  <a:pt x="16" y="104"/>
                  <a:pt x="20" y="100"/>
                  <a:pt x="23" y="95"/>
                </a:cubicBezTo>
                <a:cubicBezTo>
                  <a:pt x="21" y="92"/>
                  <a:pt x="20" y="89"/>
                  <a:pt x="19" y="86"/>
                </a:cubicBezTo>
                <a:cubicBezTo>
                  <a:pt x="2" y="84"/>
                  <a:pt x="2" y="84"/>
                  <a:pt x="2" y="84"/>
                </a:cubicBezTo>
                <a:cubicBezTo>
                  <a:pt x="1" y="83"/>
                  <a:pt x="0" y="82"/>
                  <a:pt x="0" y="8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9"/>
                  <a:pt x="1" y="57"/>
                  <a:pt x="2" y="57"/>
                </a:cubicBezTo>
                <a:cubicBezTo>
                  <a:pt x="19" y="54"/>
                  <a:pt x="19" y="54"/>
                  <a:pt x="19" y="54"/>
                </a:cubicBezTo>
                <a:cubicBezTo>
                  <a:pt x="20" y="51"/>
                  <a:pt x="21" y="49"/>
                  <a:pt x="23" y="46"/>
                </a:cubicBezTo>
                <a:cubicBezTo>
                  <a:pt x="20" y="41"/>
                  <a:pt x="16" y="37"/>
                  <a:pt x="13" y="33"/>
                </a:cubicBezTo>
                <a:cubicBezTo>
                  <a:pt x="12" y="33"/>
                  <a:pt x="12" y="32"/>
                  <a:pt x="12" y="31"/>
                </a:cubicBezTo>
                <a:cubicBezTo>
                  <a:pt x="12" y="30"/>
                  <a:pt x="12" y="30"/>
                  <a:pt x="13" y="29"/>
                </a:cubicBezTo>
                <a:cubicBezTo>
                  <a:pt x="15" y="26"/>
                  <a:pt x="27" y="12"/>
                  <a:pt x="31" y="12"/>
                </a:cubicBezTo>
                <a:cubicBezTo>
                  <a:pt x="31" y="12"/>
                  <a:pt x="32" y="13"/>
                  <a:pt x="33" y="13"/>
                </a:cubicBezTo>
                <a:cubicBezTo>
                  <a:pt x="46" y="23"/>
                  <a:pt x="46" y="23"/>
                  <a:pt x="46" y="23"/>
                </a:cubicBezTo>
                <a:cubicBezTo>
                  <a:pt x="48" y="22"/>
                  <a:pt x="51" y="21"/>
                  <a:pt x="54" y="20"/>
                </a:cubicBezTo>
                <a:cubicBezTo>
                  <a:pt x="55" y="14"/>
                  <a:pt x="55" y="8"/>
                  <a:pt x="57" y="3"/>
                </a:cubicBezTo>
                <a:cubicBezTo>
                  <a:pt x="57" y="1"/>
                  <a:pt x="58" y="0"/>
                  <a:pt x="60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2" y="0"/>
                  <a:pt x="83" y="1"/>
                  <a:pt x="83" y="3"/>
                </a:cubicBezTo>
                <a:cubicBezTo>
                  <a:pt x="86" y="20"/>
                  <a:pt x="86" y="20"/>
                  <a:pt x="86" y="20"/>
                </a:cubicBezTo>
                <a:cubicBezTo>
                  <a:pt x="89" y="21"/>
                  <a:pt x="92" y="22"/>
                  <a:pt x="94" y="23"/>
                </a:cubicBezTo>
                <a:cubicBezTo>
                  <a:pt x="107" y="13"/>
                  <a:pt x="107" y="13"/>
                  <a:pt x="107" y="13"/>
                </a:cubicBezTo>
                <a:cubicBezTo>
                  <a:pt x="108" y="13"/>
                  <a:pt x="109" y="12"/>
                  <a:pt x="109" y="12"/>
                </a:cubicBezTo>
                <a:cubicBezTo>
                  <a:pt x="110" y="12"/>
                  <a:pt x="111" y="13"/>
                  <a:pt x="112" y="13"/>
                </a:cubicBezTo>
                <a:cubicBezTo>
                  <a:pt x="117" y="18"/>
                  <a:pt x="123" y="24"/>
                  <a:pt x="127" y="29"/>
                </a:cubicBezTo>
                <a:cubicBezTo>
                  <a:pt x="127" y="30"/>
                  <a:pt x="127" y="30"/>
                  <a:pt x="127" y="31"/>
                </a:cubicBezTo>
                <a:cubicBezTo>
                  <a:pt x="127" y="32"/>
                  <a:pt x="127" y="32"/>
                  <a:pt x="127" y="33"/>
                </a:cubicBezTo>
                <a:cubicBezTo>
                  <a:pt x="124" y="37"/>
                  <a:pt x="120" y="41"/>
                  <a:pt x="117" y="46"/>
                </a:cubicBezTo>
                <a:cubicBezTo>
                  <a:pt x="119" y="49"/>
                  <a:pt x="120" y="52"/>
                  <a:pt x="121" y="55"/>
                </a:cubicBezTo>
                <a:cubicBezTo>
                  <a:pt x="138" y="57"/>
                  <a:pt x="138" y="57"/>
                  <a:pt x="138" y="57"/>
                </a:cubicBezTo>
                <a:cubicBezTo>
                  <a:pt x="139" y="57"/>
                  <a:pt x="140" y="59"/>
                  <a:pt x="140" y="60"/>
                </a:cubicBezTo>
                <a:lnTo>
                  <a:pt x="140" y="81"/>
                </a:lnTo>
                <a:close/>
                <a:moveTo>
                  <a:pt x="70" y="47"/>
                </a:moveTo>
                <a:cubicBezTo>
                  <a:pt x="57" y="47"/>
                  <a:pt x="47" y="58"/>
                  <a:pt x="47" y="70"/>
                </a:cubicBezTo>
                <a:cubicBezTo>
                  <a:pt x="47" y="83"/>
                  <a:pt x="57" y="94"/>
                  <a:pt x="70" y="94"/>
                </a:cubicBezTo>
                <a:cubicBezTo>
                  <a:pt x="83" y="94"/>
                  <a:pt x="93" y="83"/>
                  <a:pt x="93" y="70"/>
                </a:cubicBezTo>
                <a:cubicBezTo>
                  <a:pt x="93" y="58"/>
                  <a:pt x="83" y="47"/>
                  <a:pt x="70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8" name="Oval 103"/>
          <p:cNvSpPr/>
          <p:nvPr/>
        </p:nvSpPr>
        <p:spPr>
          <a:xfrm>
            <a:off x="7788275" y="4551363"/>
            <a:ext cx="822325" cy="820738"/>
          </a:xfrm>
          <a:prstGeom prst="ellipse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9" name="Freeform 8"/>
          <p:cNvSpPr>
            <a:spLocks noEditPoints="1"/>
          </p:cNvSpPr>
          <p:nvPr/>
        </p:nvSpPr>
        <p:spPr bwMode="auto">
          <a:xfrm>
            <a:off x="7956550" y="4695825"/>
            <a:ext cx="498475" cy="463550"/>
          </a:xfrm>
          <a:custGeom>
            <a:avLst/>
            <a:gdLst>
              <a:gd name="T0" fmla="*/ 176 w 176"/>
              <a:gd name="T1" fmla="*/ 36 h 164"/>
              <a:gd name="T2" fmla="*/ 176 w 176"/>
              <a:gd name="T3" fmla="*/ 47 h 164"/>
              <a:gd name="T4" fmla="*/ 164 w 176"/>
              <a:gd name="T5" fmla="*/ 47 h 164"/>
              <a:gd name="T6" fmla="*/ 158 w 176"/>
              <a:gd name="T7" fmla="*/ 53 h 164"/>
              <a:gd name="T8" fmla="*/ 18 w 176"/>
              <a:gd name="T9" fmla="*/ 53 h 164"/>
              <a:gd name="T10" fmla="*/ 12 w 176"/>
              <a:gd name="T11" fmla="*/ 47 h 164"/>
              <a:gd name="T12" fmla="*/ 0 w 176"/>
              <a:gd name="T13" fmla="*/ 47 h 164"/>
              <a:gd name="T14" fmla="*/ 0 w 176"/>
              <a:gd name="T15" fmla="*/ 36 h 164"/>
              <a:gd name="T16" fmla="*/ 88 w 176"/>
              <a:gd name="T17" fmla="*/ 0 h 164"/>
              <a:gd name="T18" fmla="*/ 176 w 176"/>
              <a:gd name="T19" fmla="*/ 36 h 164"/>
              <a:gd name="T20" fmla="*/ 176 w 176"/>
              <a:gd name="T21" fmla="*/ 153 h 164"/>
              <a:gd name="T22" fmla="*/ 176 w 176"/>
              <a:gd name="T23" fmla="*/ 164 h 164"/>
              <a:gd name="T24" fmla="*/ 0 w 176"/>
              <a:gd name="T25" fmla="*/ 164 h 164"/>
              <a:gd name="T26" fmla="*/ 0 w 176"/>
              <a:gd name="T27" fmla="*/ 153 h 164"/>
              <a:gd name="T28" fmla="*/ 7 w 176"/>
              <a:gd name="T29" fmla="*/ 147 h 164"/>
              <a:gd name="T30" fmla="*/ 170 w 176"/>
              <a:gd name="T31" fmla="*/ 147 h 164"/>
              <a:gd name="T32" fmla="*/ 176 w 176"/>
              <a:gd name="T33" fmla="*/ 153 h 164"/>
              <a:gd name="T34" fmla="*/ 47 w 176"/>
              <a:gd name="T35" fmla="*/ 59 h 164"/>
              <a:gd name="T36" fmla="*/ 47 w 176"/>
              <a:gd name="T37" fmla="*/ 129 h 164"/>
              <a:gd name="T38" fmla="*/ 59 w 176"/>
              <a:gd name="T39" fmla="*/ 129 h 164"/>
              <a:gd name="T40" fmla="*/ 59 w 176"/>
              <a:gd name="T41" fmla="*/ 59 h 164"/>
              <a:gd name="T42" fmla="*/ 82 w 176"/>
              <a:gd name="T43" fmla="*/ 59 h 164"/>
              <a:gd name="T44" fmla="*/ 82 w 176"/>
              <a:gd name="T45" fmla="*/ 129 h 164"/>
              <a:gd name="T46" fmla="*/ 94 w 176"/>
              <a:gd name="T47" fmla="*/ 129 h 164"/>
              <a:gd name="T48" fmla="*/ 94 w 176"/>
              <a:gd name="T49" fmla="*/ 59 h 164"/>
              <a:gd name="T50" fmla="*/ 117 w 176"/>
              <a:gd name="T51" fmla="*/ 59 h 164"/>
              <a:gd name="T52" fmla="*/ 117 w 176"/>
              <a:gd name="T53" fmla="*/ 129 h 164"/>
              <a:gd name="T54" fmla="*/ 129 w 176"/>
              <a:gd name="T55" fmla="*/ 129 h 164"/>
              <a:gd name="T56" fmla="*/ 129 w 176"/>
              <a:gd name="T57" fmla="*/ 59 h 164"/>
              <a:gd name="T58" fmla="*/ 153 w 176"/>
              <a:gd name="T59" fmla="*/ 59 h 164"/>
              <a:gd name="T60" fmla="*/ 153 w 176"/>
              <a:gd name="T61" fmla="*/ 129 h 164"/>
              <a:gd name="T62" fmla="*/ 158 w 176"/>
              <a:gd name="T63" fmla="*/ 129 h 164"/>
              <a:gd name="T64" fmla="*/ 164 w 176"/>
              <a:gd name="T65" fmla="*/ 135 h 164"/>
              <a:gd name="T66" fmla="*/ 164 w 176"/>
              <a:gd name="T67" fmla="*/ 141 h 164"/>
              <a:gd name="T68" fmla="*/ 12 w 176"/>
              <a:gd name="T69" fmla="*/ 141 h 164"/>
              <a:gd name="T70" fmla="*/ 12 w 176"/>
              <a:gd name="T71" fmla="*/ 135 h 164"/>
              <a:gd name="T72" fmla="*/ 18 w 176"/>
              <a:gd name="T73" fmla="*/ 129 h 164"/>
              <a:gd name="T74" fmla="*/ 24 w 176"/>
              <a:gd name="T75" fmla="*/ 129 h 164"/>
              <a:gd name="T76" fmla="*/ 24 w 176"/>
              <a:gd name="T77" fmla="*/ 59 h 164"/>
              <a:gd name="T78" fmla="*/ 47 w 176"/>
              <a:gd name="T79" fmla="*/ 59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64">
                <a:moveTo>
                  <a:pt x="176" y="36"/>
                </a:moveTo>
                <a:cubicBezTo>
                  <a:pt x="176" y="47"/>
                  <a:pt x="176" y="47"/>
                  <a:pt x="176" y="47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50"/>
                  <a:pt x="161" y="53"/>
                  <a:pt x="15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15" y="53"/>
                  <a:pt x="12" y="50"/>
                  <a:pt x="12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36"/>
                  <a:pt x="0" y="36"/>
                  <a:pt x="0" y="36"/>
                </a:cubicBezTo>
                <a:cubicBezTo>
                  <a:pt x="88" y="0"/>
                  <a:pt x="88" y="0"/>
                  <a:pt x="88" y="0"/>
                </a:cubicBezTo>
                <a:lnTo>
                  <a:pt x="176" y="36"/>
                </a:lnTo>
                <a:close/>
                <a:moveTo>
                  <a:pt x="176" y="153"/>
                </a:moveTo>
                <a:cubicBezTo>
                  <a:pt x="176" y="164"/>
                  <a:pt x="176" y="164"/>
                  <a:pt x="176" y="164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0"/>
                  <a:pt x="3" y="147"/>
                  <a:pt x="7" y="147"/>
                </a:cubicBezTo>
                <a:cubicBezTo>
                  <a:pt x="170" y="147"/>
                  <a:pt x="170" y="147"/>
                  <a:pt x="170" y="147"/>
                </a:cubicBezTo>
                <a:cubicBezTo>
                  <a:pt x="173" y="147"/>
                  <a:pt x="176" y="150"/>
                  <a:pt x="176" y="153"/>
                </a:cubicBezTo>
                <a:close/>
                <a:moveTo>
                  <a:pt x="47" y="59"/>
                </a:moveTo>
                <a:cubicBezTo>
                  <a:pt x="47" y="129"/>
                  <a:pt x="47" y="129"/>
                  <a:pt x="47" y="129"/>
                </a:cubicBezTo>
                <a:cubicBezTo>
                  <a:pt x="59" y="129"/>
                  <a:pt x="59" y="129"/>
                  <a:pt x="59" y="129"/>
                </a:cubicBezTo>
                <a:cubicBezTo>
                  <a:pt x="59" y="59"/>
                  <a:pt x="59" y="59"/>
                  <a:pt x="59" y="59"/>
                </a:cubicBezTo>
                <a:cubicBezTo>
                  <a:pt x="82" y="59"/>
                  <a:pt x="82" y="59"/>
                  <a:pt x="82" y="59"/>
                </a:cubicBezTo>
                <a:cubicBezTo>
                  <a:pt x="82" y="129"/>
                  <a:pt x="82" y="129"/>
                  <a:pt x="82" y="129"/>
                </a:cubicBezTo>
                <a:cubicBezTo>
                  <a:pt x="94" y="129"/>
                  <a:pt x="94" y="129"/>
                  <a:pt x="94" y="129"/>
                </a:cubicBezTo>
                <a:cubicBezTo>
                  <a:pt x="94" y="59"/>
                  <a:pt x="94" y="59"/>
                  <a:pt x="94" y="59"/>
                </a:cubicBezTo>
                <a:cubicBezTo>
                  <a:pt x="117" y="59"/>
                  <a:pt x="117" y="59"/>
                  <a:pt x="117" y="59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29" y="129"/>
                  <a:pt x="129" y="129"/>
                  <a:pt x="129" y="129"/>
                </a:cubicBezTo>
                <a:cubicBezTo>
                  <a:pt x="129" y="59"/>
                  <a:pt x="129" y="59"/>
                  <a:pt x="129" y="59"/>
                </a:cubicBezTo>
                <a:cubicBezTo>
                  <a:pt x="153" y="59"/>
                  <a:pt x="153" y="59"/>
                  <a:pt x="153" y="59"/>
                </a:cubicBezTo>
                <a:cubicBezTo>
                  <a:pt x="153" y="129"/>
                  <a:pt x="153" y="129"/>
                  <a:pt x="153" y="129"/>
                </a:cubicBezTo>
                <a:cubicBezTo>
                  <a:pt x="158" y="129"/>
                  <a:pt x="158" y="129"/>
                  <a:pt x="158" y="129"/>
                </a:cubicBezTo>
                <a:cubicBezTo>
                  <a:pt x="161" y="129"/>
                  <a:pt x="164" y="132"/>
                  <a:pt x="164" y="135"/>
                </a:cubicBezTo>
                <a:cubicBezTo>
                  <a:pt x="164" y="141"/>
                  <a:pt x="164" y="141"/>
                  <a:pt x="164" y="141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2" y="135"/>
                  <a:pt x="12" y="135"/>
                  <a:pt x="12" y="135"/>
                </a:cubicBezTo>
                <a:cubicBezTo>
                  <a:pt x="12" y="132"/>
                  <a:pt x="15" y="129"/>
                  <a:pt x="18" y="129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4" y="59"/>
                  <a:pt x="24" y="59"/>
                  <a:pt x="24" y="59"/>
                </a:cubicBezTo>
                <a:lnTo>
                  <a:pt x="47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1" name="Oval 101"/>
          <p:cNvSpPr/>
          <p:nvPr/>
        </p:nvSpPr>
        <p:spPr>
          <a:xfrm>
            <a:off x="3641725" y="4551363"/>
            <a:ext cx="820738" cy="820738"/>
          </a:xfrm>
          <a:prstGeom prst="ellipse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>
            <a:off x="3848100" y="4743450"/>
            <a:ext cx="423863" cy="420688"/>
          </a:xfrm>
          <a:custGeom>
            <a:avLst/>
            <a:gdLst>
              <a:gd name="T0" fmla="*/ 146 w 150"/>
              <a:gd name="T1" fmla="*/ 30 h 149"/>
              <a:gd name="T2" fmla="*/ 28 w 150"/>
              <a:gd name="T3" fmla="*/ 148 h 149"/>
              <a:gd name="T4" fmla="*/ 24 w 150"/>
              <a:gd name="T5" fmla="*/ 149 h 149"/>
              <a:gd name="T6" fmla="*/ 20 w 150"/>
              <a:gd name="T7" fmla="*/ 148 h 149"/>
              <a:gd name="T8" fmla="*/ 2 w 150"/>
              <a:gd name="T9" fmla="*/ 130 h 149"/>
              <a:gd name="T10" fmla="*/ 0 w 150"/>
              <a:gd name="T11" fmla="*/ 125 h 149"/>
              <a:gd name="T12" fmla="*/ 2 w 150"/>
              <a:gd name="T13" fmla="*/ 121 h 149"/>
              <a:gd name="T14" fmla="*/ 119 w 150"/>
              <a:gd name="T15" fmla="*/ 4 h 149"/>
              <a:gd name="T16" fmla="*/ 123 w 150"/>
              <a:gd name="T17" fmla="*/ 2 h 149"/>
              <a:gd name="T18" fmla="*/ 128 w 150"/>
              <a:gd name="T19" fmla="*/ 4 h 149"/>
              <a:gd name="T20" fmla="*/ 146 w 150"/>
              <a:gd name="T21" fmla="*/ 22 h 149"/>
              <a:gd name="T22" fmla="*/ 147 w 150"/>
              <a:gd name="T23" fmla="*/ 26 h 149"/>
              <a:gd name="T24" fmla="*/ 146 w 150"/>
              <a:gd name="T25" fmla="*/ 30 h 149"/>
              <a:gd name="T26" fmla="*/ 33 w 150"/>
              <a:gd name="T27" fmla="*/ 11 h 149"/>
              <a:gd name="T28" fmla="*/ 24 w 150"/>
              <a:gd name="T29" fmla="*/ 14 h 149"/>
              <a:gd name="T30" fmla="*/ 21 w 150"/>
              <a:gd name="T31" fmla="*/ 23 h 149"/>
              <a:gd name="T32" fmla="*/ 18 w 150"/>
              <a:gd name="T33" fmla="*/ 14 h 149"/>
              <a:gd name="T34" fmla="*/ 9 w 150"/>
              <a:gd name="T35" fmla="*/ 11 h 149"/>
              <a:gd name="T36" fmla="*/ 18 w 150"/>
              <a:gd name="T37" fmla="*/ 8 h 149"/>
              <a:gd name="T38" fmla="*/ 21 w 150"/>
              <a:gd name="T39" fmla="*/ 0 h 149"/>
              <a:gd name="T40" fmla="*/ 24 w 150"/>
              <a:gd name="T41" fmla="*/ 8 h 149"/>
              <a:gd name="T42" fmla="*/ 33 w 150"/>
              <a:gd name="T43" fmla="*/ 11 h 149"/>
              <a:gd name="T44" fmla="*/ 74 w 150"/>
              <a:gd name="T45" fmla="*/ 29 h 149"/>
              <a:gd name="T46" fmla="*/ 56 w 150"/>
              <a:gd name="T47" fmla="*/ 34 h 149"/>
              <a:gd name="T48" fmla="*/ 50 w 150"/>
              <a:gd name="T49" fmla="*/ 52 h 149"/>
              <a:gd name="T50" fmla="*/ 45 w 150"/>
              <a:gd name="T51" fmla="*/ 34 h 149"/>
              <a:gd name="T52" fmla="*/ 27 w 150"/>
              <a:gd name="T53" fmla="*/ 29 h 149"/>
              <a:gd name="T54" fmla="*/ 45 w 150"/>
              <a:gd name="T55" fmla="*/ 23 h 149"/>
              <a:gd name="T56" fmla="*/ 50 w 150"/>
              <a:gd name="T57" fmla="*/ 5 h 149"/>
              <a:gd name="T58" fmla="*/ 56 w 150"/>
              <a:gd name="T59" fmla="*/ 23 h 149"/>
              <a:gd name="T60" fmla="*/ 74 w 150"/>
              <a:gd name="T61" fmla="*/ 29 h 149"/>
              <a:gd name="T62" fmla="*/ 91 w 150"/>
              <a:gd name="T63" fmla="*/ 11 h 149"/>
              <a:gd name="T64" fmla="*/ 82 w 150"/>
              <a:gd name="T65" fmla="*/ 14 h 149"/>
              <a:gd name="T66" fmla="*/ 80 w 150"/>
              <a:gd name="T67" fmla="*/ 23 h 149"/>
              <a:gd name="T68" fmla="*/ 77 w 150"/>
              <a:gd name="T69" fmla="*/ 14 h 149"/>
              <a:gd name="T70" fmla="*/ 68 w 150"/>
              <a:gd name="T71" fmla="*/ 11 h 149"/>
              <a:gd name="T72" fmla="*/ 77 w 150"/>
              <a:gd name="T73" fmla="*/ 8 h 149"/>
              <a:gd name="T74" fmla="*/ 80 w 150"/>
              <a:gd name="T75" fmla="*/ 0 h 149"/>
              <a:gd name="T76" fmla="*/ 82 w 150"/>
              <a:gd name="T77" fmla="*/ 8 h 149"/>
              <a:gd name="T78" fmla="*/ 91 w 150"/>
              <a:gd name="T79" fmla="*/ 11 h 149"/>
              <a:gd name="T80" fmla="*/ 133 w 150"/>
              <a:gd name="T81" fmla="*/ 26 h 149"/>
              <a:gd name="T82" fmla="*/ 123 w 150"/>
              <a:gd name="T83" fmla="*/ 16 h 149"/>
              <a:gd name="T84" fmla="*/ 97 w 150"/>
              <a:gd name="T85" fmla="*/ 43 h 149"/>
              <a:gd name="T86" fmla="*/ 106 w 150"/>
              <a:gd name="T87" fmla="*/ 53 h 149"/>
              <a:gd name="T88" fmla="*/ 133 w 150"/>
              <a:gd name="T89" fmla="*/ 26 h 149"/>
              <a:gd name="T90" fmla="*/ 150 w 150"/>
              <a:gd name="T91" fmla="*/ 70 h 149"/>
              <a:gd name="T92" fmla="*/ 141 w 150"/>
              <a:gd name="T93" fmla="*/ 73 h 149"/>
              <a:gd name="T94" fmla="*/ 138 w 150"/>
              <a:gd name="T95" fmla="*/ 82 h 149"/>
              <a:gd name="T96" fmla="*/ 135 w 150"/>
              <a:gd name="T97" fmla="*/ 73 h 149"/>
              <a:gd name="T98" fmla="*/ 126 w 150"/>
              <a:gd name="T99" fmla="*/ 70 h 149"/>
              <a:gd name="T100" fmla="*/ 135 w 150"/>
              <a:gd name="T101" fmla="*/ 67 h 149"/>
              <a:gd name="T102" fmla="*/ 138 w 150"/>
              <a:gd name="T103" fmla="*/ 58 h 149"/>
              <a:gd name="T104" fmla="*/ 141 w 150"/>
              <a:gd name="T105" fmla="*/ 67 h 149"/>
              <a:gd name="T106" fmla="*/ 150 w 150"/>
              <a:gd name="T107" fmla="*/ 7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50" h="149">
                <a:moveTo>
                  <a:pt x="146" y="30"/>
                </a:moveTo>
                <a:cubicBezTo>
                  <a:pt x="28" y="148"/>
                  <a:pt x="28" y="148"/>
                  <a:pt x="28" y="148"/>
                </a:cubicBezTo>
                <a:cubicBezTo>
                  <a:pt x="27" y="149"/>
                  <a:pt x="25" y="149"/>
                  <a:pt x="24" y="149"/>
                </a:cubicBezTo>
                <a:cubicBezTo>
                  <a:pt x="22" y="149"/>
                  <a:pt x="21" y="149"/>
                  <a:pt x="20" y="148"/>
                </a:cubicBezTo>
                <a:cubicBezTo>
                  <a:pt x="2" y="130"/>
                  <a:pt x="2" y="130"/>
                  <a:pt x="2" y="130"/>
                </a:cubicBezTo>
                <a:cubicBezTo>
                  <a:pt x="1" y="128"/>
                  <a:pt x="0" y="127"/>
                  <a:pt x="0" y="125"/>
                </a:cubicBezTo>
                <a:cubicBezTo>
                  <a:pt x="0" y="124"/>
                  <a:pt x="1" y="122"/>
                  <a:pt x="2" y="121"/>
                </a:cubicBezTo>
                <a:cubicBezTo>
                  <a:pt x="119" y="4"/>
                  <a:pt x="119" y="4"/>
                  <a:pt x="119" y="4"/>
                </a:cubicBezTo>
                <a:cubicBezTo>
                  <a:pt x="120" y="3"/>
                  <a:pt x="122" y="2"/>
                  <a:pt x="123" y="2"/>
                </a:cubicBezTo>
                <a:cubicBezTo>
                  <a:pt x="125" y="2"/>
                  <a:pt x="126" y="3"/>
                  <a:pt x="128" y="4"/>
                </a:cubicBezTo>
                <a:cubicBezTo>
                  <a:pt x="146" y="22"/>
                  <a:pt x="146" y="22"/>
                  <a:pt x="146" y="22"/>
                </a:cubicBezTo>
                <a:cubicBezTo>
                  <a:pt x="147" y="23"/>
                  <a:pt x="147" y="24"/>
                  <a:pt x="147" y="26"/>
                </a:cubicBezTo>
                <a:cubicBezTo>
                  <a:pt x="147" y="27"/>
                  <a:pt x="147" y="29"/>
                  <a:pt x="146" y="30"/>
                </a:cubicBezTo>
                <a:close/>
                <a:moveTo>
                  <a:pt x="33" y="11"/>
                </a:moveTo>
                <a:cubicBezTo>
                  <a:pt x="24" y="14"/>
                  <a:pt x="24" y="14"/>
                  <a:pt x="24" y="14"/>
                </a:cubicBezTo>
                <a:cubicBezTo>
                  <a:pt x="21" y="23"/>
                  <a:pt x="21" y="23"/>
                  <a:pt x="21" y="23"/>
                </a:cubicBezTo>
                <a:cubicBezTo>
                  <a:pt x="18" y="14"/>
                  <a:pt x="18" y="14"/>
                  <a:pt x="18" y="14"/>
                </a:cubicBezTo>
                <a:cubicBezTo>
                  <a:pt x="9" y="11"/>
                  <a:pt x="9" y="11"/>
                  <a:pt x="9" y="11"/>
                </a:cubicBezTo>
                <a:cubicBezTo>
                  <a:pt x="18" y="8"/>
                  <a:pt x="18" y="8"/>
                  <a:pt x="18" y="8"/>
                </a:cubicBezTo>
                <a:cubicBezTo>
                  <a:pt x="21" y="0"/>
                  <a:pt x="21" y="0"/>
                  <a:pt x="21" y="0"/>
                </a:cubicBezTo>
                <a:cubicBezTo>
                  <a:pt x="24" y="8"/>
                  <a:pt x="24" y="8"/>
                  <a:pt x="24" y="8"/>
                </a:cubicBezTo>
                <a:lnTo>
                  <a:pt x="33" y="11"/>
                </a:lnTo>
                <a:close/>
                <a:moveTo>
                  <a:pt x="74" y="29"/>
                </a:moveTo>
                <a:cubicBezTo>
                  <a:pt x="56" y="34"/>
                  <a:pt x="56" y="34"/>
                  <a:pt x="56" y="34"/>
                </a:cubicBezTo>
                <a:cubicBezTo>
                  <a:pt x="50" y="52"/>
                  <a:pt x="50" y="52"/>
                  <a:pt x="50" y="52"/>
                </a:cubicBezTo>
                <a:cubicBezTo>
                  <a:pt x="45" y="34"/>
                  <a:pt x="45" y="34"/>
                  <a:pt x="45" y="34"/>
                </a:cubicBezTo>
                <a:cubicBezTo>
                  <a:pt x="27" y="29"/>
                  <a:pt x="27" y="29"/>
                  <a:pt x="27" y="29"/>
                </a:cubicBezTo>
                <a:cubicBezTo>
                  <a:pt x="45" y="23"/>
                  <a:pt x="45" y="23"/>
                  <a:pt x="45" y="23"/>
                </a:cubicBezTo>
                <a:cubicBezTo>
                  <a:pt x="50" y="5"/>
                  <a:pt x="50" y="5"/>
                  <a:pt x="50" y="5"/>
                </a:cubicBezTo>
                <a:cubicBezTo>
                  <a:pt x="56" y="23"/>
                  <a:pt x="56" y="23"/>
                  <a:pt x="56" y="23"/>
                </a:cubicBezTo>
                <a:lnTo>
                  <a:pt x="74" y="29"/>
                </a:lnTo>
                <a:close/>
                <a:moveTo>
                  <a:pt x="91" y="11"/>
                </a:moveTo>
                <a:cubicBezTo>
                  <a:pt x="82" y="14"/>
                  <a:pt x="82" y="14"/>
                  <a:pt x="82" y="14"/>
                </a:cubicBezTo>
                <a:cubicBezTo>
                  <a:pt x="80" y="23"/>
                  <a:pt x="80" y="23"/>
                  <a:pt x="80" y="23"/>
                </a:cubicBezTo>
                <a:cubicBezTo>
                  <a:pt x="77" y="14"/>
                  <a:pt x="77" y="14"/>
                  <a:pt x="77" y="14"/>
                </a:cubicBezTo>
                <a:cubicBezTo>
                  <a:pt x="68" y="11"/>
                  <a:pt x="68" y="11"/>
                  <a:pt x="68" y="11"/>
                </a:cubicBezTo>
                <a:cubicBezTo>
                  <a:pt x="77" y="8"/>
                  <a:pt x="77" y="8"/>
                  <a:pt x="77" y="8"/>
                </a:cubicBezTo>
                <a:cubicBezTo>
                  <a:pt x="80" y="0"/>
                  <a:pt x="80" y="0"/>
                  <a:pt x="80" y="0"/>
                </a:cubicBezTo>
                <a:cubicBezTo>
                  <a:pt x="82" y="8"/>
                  <a:pt x="82" y="8"/>
                  <a:pt x="82" y="8"/>
                </a:cubicBezTo>
                <a:lnTo>
                  <a:pt x="91" y="11"/>
                </a:lnTo>
                <a:close/>
                <a:moveTo>
                  <a:pt x="133" y="26"/>
                </a:moveTo>
                <a:cubicBezTo>
                  <a:pt x="123" y="16"/>
                  <a:pt x="123" y="16"/>
                  <a:pt x="123" y="16"/>
                </a:cubicBezTo>
                <a:cubicBezTo>
                  <a:pt x="97" y="43"/>
                  <a:pt x="97" y="43"/>
                  <a:pt x="97" y="43"/>
                </a:cubicBezTo>
                <a:cubicBezTo>
                  <a:pt x="106" y="53"/>
                  <a:pt x="106" y="53"/>
                  <a:pt x="106" y="53"/>
                </a:cubicBezTo>
                <a:lnTo>
                  <a:pt x="133" y="26"/>
                </a:lnTo>
                <a:close/>
                <a:moveTo>
                  <a:pt x="150" y="70"/>
                </a:moveTo>
                <a:cubicBezTo>
                  <a:pt x="141" y="73"/>
                  <a:pt x="141" y="73"/>
                  <a:pt x="141" y="73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5" y="73"/>
                  <a:pt x="135" y="73"/>
                  <a:pt x="135" y="73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35" y="67"/>
                  <a:pt x="135" y="67"/>
                  <a:pt x="135" y="67"/>
                </a:cubicBezTo>
                <a:cubicBezTo>
                  <a:pt x="138" y="58"/>
                  <a:pt x="138" y="58"/>
                  <a:pt x="138" y="58"/>
                </a:cubicBezTo>
                <a:cubicBezTo>
                  <a:pt x="141" y="67"/>
                  <a:pt x="141" y="67"/>
                  <a:pt x="141" y="67"/>
                </a:cubicBezTo>
                <a:lnTo>
                  <a:pt x="150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4" name="Oval 104"/>
          <p:cNvSpPr/>
          <p:nvPr/>
        </p:nvSpPr>
        <p:spPr>
          <a:xfrm>
            <a:off x="3641725" y="2189163"/>
            <a:ext cx="820738" cy="820738"/>
          </a:xfrm>
          <a:prstGeom prst="ellipse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3824288" y="2382838"/>
            <a:ext cx="431800" cy="396875"/>
          </a:xfrm>
          <a:custGeom>
            <a:avLst/>
            <a:gdLst>
              <a:gd name="T0" fmla="*/ 26 w 153"/>
              <a:gd name="T1" fmla="*/ 94 h 141"/>
              <a:gd name="T2" fmla="*/ 0 w 153"/>
              <a:gd name="T3" fmla="*/ 63 h 141"/>
              <a:gd name="T4" fmla="*/ 15 w 153"/>
              <a:gd name="T5" fmla="*/ 45 h 141"/>
              <a:gd name="T6" fmla="*/ 40 w 153"/>
              <a:gd name="T7" fmla="*/ 76 h 141"/>
              <a:gd name="T8" fmla="*/ 26 w 153"/>
              <a:gd name="T9" fmla="*/ 94 h 141"/>
              <a:gd name="T10" fmla="*/ 129 w 153"/>
              <a:gd name="T11" fmla="*/ 127 h 141"/>
              <a:gd name="T12" fmla="*/ 110 w 153"/>
              <a:gd name="T13" fmla="*/ 141 h 141"/>
              <a:gd name="T14" fmla="*/ 76 w 153"/>
              <a:gd name="T15" fmla="*/ 132 h 141"/>
              <a:gd name="T16" fmla="*/ 41 w 153"/>
              <a:gd name="T17" fmla="*/ 141 h 141"/>
              <a:gd name="T18" fmla="*/ 24 w 153"/>
              <a:gd name="T19" fmla="*/ 127 h 141"/>
              <a:gd name="T20" fmla="*/ 76 w 153"/>
              <a:gd name="T21" fmla="*/ 73 h 141"/>
              <a:gd name="T22" fmla="*/ 129 w 153"/>
              <a:gd name="T23" fmla="*/ 127 h 141"/>
              <a:gd name="T24" fmla="*/ 55 w 153"/>
              <a:gd name="T25" fmla="*/ 54 h 141"/>
              <a:gd name="T26" fmla="*/ 31 w 153"/>
              <a:gd name="T27" fmla="*/ 23 h 141"/>
              <a:gd name="T28" fmla="*/ 48 w 153"/>
              <a:gd name="T29" fmla="*/ 0 h 141"/>
              <a:gd name="T30" fmla="*/ 72 w 153"/>
              <a:gd name="T31" fmla="*/ 32 h 141"/>
              <a:gd name="T32" fmla="*/ 55 w 153"/>
              <a:gd name="T33" fmla="*/ 54 h 141"/>
              <a:gd name="T34" fmla="*/ 81 w 153"/>
              <a:gd name="T35" fmla="*/ 32 h 141"/>
              <a:gd name="T36" fmla="*/ 105 w 153"/>
              <a:gd name="T37" fmla="*/ 0 h 141"/>
              <a:gd name="T38" fmla="*/ 122 w 153"/>
              <a:gd name="T39" fmla="*/ 23 h 141"/>
              <a:gd name="T40" fmla="*/ 98 w 153"/>
              <a:gd name="T41" fmla="*/ 54 h 141"/>
              <a:gd name="T42" fmla="*/ 81 w 153"/>
              <a:gd name="T43" fmla="*/ 32 h 141"/>
              <a:gd name="T44" fmla="*/ 153 w 153"/>
              <a:gd name="T45" fmla="*/ 63 h 141"/>
              <a:gd name="T46" fmla="*/ 127 w 153"/>
              <a:gd name="T47" fmla="*/ 94 h 141"/>
              <a:gd name="T48" fmla="*/ 113 w 153"/>
              <a:gd name="T49" fmla="*/ 76 h 141"/>
              <a:gd name="T50" fmla="*/ 138 w 153"/>
              <a:gd name="T51" fmla="*/ 45 h 141"/>
              <a:gd name="T52" fmla="*/ 153 w 153"/>
              <a:gd name="T53" fmla="*/ 6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3" h="141">
                <a:moveTo>
                  <a:pt x="26" y="94"/>
                </a:moveTo>
                <a:cubicBezTo>
                  <a:pt x="11" y="94"/>
                  <a:pt x="0" y="76"/>
                  <a:pt x="0" y="63"/>
                </a:cubicBezTo>
                <a:cubicBezTo>
                  <a:pt x="0" y="54"/>
                  <a:pt x="5" y="45"/>
                  <a:pt x="15" y="45"/>
                </a:cubicBezTo>
                <a:cubicBezTo>
                  <a:pt x="30" y="45"/>
                  <a:pt x="40" y="63"/>
                  <a:pt x="40" y="76"/>
                </a:cubicBezTo>
                <a:cubicBezTo>
                  <a:pt x="40" y="85"/>
                  <a:pt x="36" y="94"/>
                  <a:pt x="26" y="94"/>
                </a:cubicBezTo>
                <a:close/>
                <a:moveTo>
                  <a:pt x="129" y="127"/>
                </a:moveTo>
                <a:cubicBezTo>
                  <a:pt x="129" y="139"/>
                  <a:pt x="120" y="141"/>
                  <a:pt x="110" y="141"/>
                </a:cubicBezTo>
                <a:cubicBezTo>
                  <a:pt x="98" y="141"/>
                  <a:pt x="88" y="132"/>
                  <a:pt x="76" y="132"/>
                </a:cubicBezTo>
                <a:cubicBezTo>
                  <a:pt x="64" y="132"/>
                  <a:pt x="54" y="141"/>
                  <a:pt x="41" y="141"/>
                </a:cubicBezTo>
                <a:cubicBezTo>
                  <a:pt x="32" y="141"/>
                  <a:pt x="24" y="138"/>
                  <a:pt x="24" y="127"/>
                </a:cubicBezTo>
                <a:cubicBezTo>
                  <a:pt x="24" y="106"/>
                  <a:pt x="54" y="73"/>
                  <a:pt x="76" y="73"/>
                </a:cubicBezTo>
                <a:cubicBezTo>
                  <a:pt x="99" y="73"/>
                  <a:pt x="129" y="106"/>
                  <a:pt x="129" y="127"/>
                </a:cubicBezTo>
                <a:close/>
                <a:moveTo>
                  <a:pt x="55" y="54"/>
                </a:moveTo>
                <a:cubicBezTo>
                  <a:pt x="40" y="54"/>
                  <a:pt x="31" y="35"/>
                  <a:pt x="31" y="23"/>
                </a:cubicBezTo>
                <a:cubicBezTo>
                  <a:pt x="31" y="12"/>
                  <a:pt x="36" y="0"/>
                  <a:pt x="48" y="0"/>
                </a:cubicBezTo>
                <a:cubicBezTo>
                  <a:pt x="63" y="0"/>
                  <a:pt x="72" y="19"/>
                  <a:pt x="72" y="32"/>
                </a:cubicBezTo>
                <a:cubicBezTo>
                  <a:pt x="72" y="42"/>
                  <a:pt x="66" y="54"/>
                  <a:pt x="55" y="54"/>
                </a:cubicBezTo>
                <a:close/>
                <a:moveTo>
                  <a:pt x="81" y="32"/>
                </a:moveTo>
                <a:cubicBezTo>
                  <a:pt x="81" y="19"/>
                  <a:pt x="90" y="0"/>
                  <a:pt x="105" y="0"/>
                </a:cubicBezTo>
                <a:cubicBezTo>
                  <a:pt x="117" y="0"/>
                  <a:pt x="122" y="12"/>
                  <a:pt x="122" y="23"/>
                </a:cubicBezTo>
                <a:cubicBezTo>
                  <a:pt x="122" y="35"/>
                  <a:pt x="113" y="54"/>
                  <a:pt x="98" y="54"/>
                </a:cubicBezTo>
                <a:cubicBezTo>
                  <a:pt x="87" y="54"/>
                  <a:pt x="81" y="42"/>
                  <a:pt x="81" y="32"/>
                </a:cubicBezTo>
                <a:close/>
                <a:moveTo>
                  <a:pt x="153" y="63"/>
                </a:moveTo>
                <a:cubicBezTo>
                  <a:pt x="153" y="76"/>
                  <a:pt x="142" y="94"/>
                  <a:pt x="127" y="94"/>
                </a:cubicBezTo>
                <a:cubicBezTo>
                  <a:pt x="117" y="94"/>
                  <a:pt x="113" y="85"/>
                  <a:pt x="113" y="76"/>
                </a:cubicBezTo>
                <a:cubicBezTo>
                  <a:pt x="113" y="63"/>
                  <a:pt x="123" y="45"/>
                  <a:pt x="138" y="45"/>
                </a:cubicBezTo>
                <a:cubicBezTo>
                  <a:pt x="148" y="45"/>
                  <a:pt x="153" y="54"/>
                  <a:pt x="15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7" name="Oval 107"/>
          <p:cNvSpPr/>
          <p:nvPr/>
        </p:nvSpPr>
        <p:spPr>
          <a:xfrm>
            <a:off x="9847263" y="2189163"/>
            <a:ext cx="822325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Freeform 11"/>
          <p:cNvSpPr>
            <a:spLocks noEditPoints="1"/>
          </p:cNvSpPr>
          <p:nvPr/>
        </p:nvSpPr>
        <p:spPr bwMode="auto">
          <a:xfrm>
            <a:off x="10009188" y="2392363"/>
            <a:ext cx="461963" cy="503238"/>
          </a:xfrm>
          <a:custGeom>
            <a:avLst/>
            <a:gdLst>
              <a:gd name="T0" fmla="*/ 127 w 164"/>
              <a:gd name="T1" fmla="*/ 107 h 178"/>
              <a:gd name="T2" fmla="*/ 84 w 164"/>
              <a:gd name="T3" fmla="*/ 147 h 178"/>
              <a:gd name="T4" fmla="*/ 84 w 164"/>
              <a:gd name="T5" fmla="*/ 117 h 178"/>
              <a:gd name="T6" fmla="*/ 80 w 164"/>
              <a:gd name="T7" fmla="*/ 116 h 178"/>
              <a:gd name="T8" fmla="*/ 80 w 164"/>
              <a:gd name="T9" fmla="*/ 147 h 178"/>
              <a:gd name="T10" fmla="*/ 37 w 164"/>
              <a:gd name="T11" fmla="*/ 107 h 178"/>
              <a:gd name="T12" fmla="*/ 3 w 164"/>
              <a:gd name="T13" fmla="*/ 84 h 178"/>
              <a:gd name="T14" fmla="*/ 8 w 164"/>
              <a:gd name="T15" fmla="*/ 79 h 178"/>
              <a:gd name="T16" fmla="*/ 10 w 164"/>
              <a:gd name="T17" fmla="*/ 80 h 178"/>
              <a:gd name="T18" fmla="*/ 10 w 164"/>
              <a:gd name="T19" fmla="*/ 16 h 178"/>
              <a:gd name="T20" fmla="*/ 25 w 164"/>
              <a:gd name="T21" fmla="*/ 0 h 178"/>
              <a:gd name="T22" fmla="*/ 140 w 164"/>
              <a:gd name="T23" fmla="*/ 0 h 178"/>
              <a:gd name="T24" fmla="*/ 154 w 164"/>
              <a:gd name="T25" fmla="*/ 16 h 178"/>
              <a:gd name="T26" fmla="*/ 154 w 164"/>
              <a:gd name="T27" fmla="*/ 80 h 178"/>
              <a:gd name="T28" fmla="*/ 156 w 164"/>
              <a:gd name="T29" fmla="*/ 79 h 178"/>
              <a:gd name="T30" fmla="*/ 161 w 164"/>
              <a:gd name="T31" fmla="*/ 84 h 178"/>
              <a:gd name="T32" fmla="*/ 127 w 164"/>
              <a:gd name="T33" fmla="*/ 107 h 178"/>
              <a:gd name="T34" fmla="*/ 146 w 164"/>
              <a:gd name="T35" fmla="*/ 24 h 178"/>
              <a:gd name="T36" fmla="*/ 133 w 164"/>
              <a:gd name="T37" fmla="*/ 9 h 178"/>
              <a:gd name="T38" fmla="*/ 32 w 164"/>
              <a:gd name="T39" fmla="*/ 9 h 178"/>
              <a:gd name="T40" fmla="*/ 19 w 164"/>
              <a:gd name="T41" fmla="*/ 24 h 178"/>
              <a:gd name="T42" fmla="*/ 19 w 164"/>
              <a:gd name="T43" fmla="*/ 85 h 178"/>
              <a:gd name="T44" fmla="*/ 69 w 164"/>
              <a:gd name="T45" fmla="*/ 94 h 178"/>
              <a:gd name="T46" fmla="*/ 78 w 164"/>
              <a:gd name="T47" fmla="*/ 97 h 178"/>
              <a:gd name="T48" fmla="*/ 79 w 164"/>
              <a:gd name="T49" fmla="*/ 97 h 178"/>
              <a:gd name="T50" fmla="*/ 84 w 164"/>
              <a:gd name="T51" fmla="*/ 102 h 178"/>
              <a:gd name="T52" fmla="*/ 95 w 164"/>
              <a:gd name="T53" fmla="*/ 94 h 178"/>
              <a:gd name="T54" fmla="*/ 146 w 164"/>
              <a:gd name="T55" fmla="*/ 85 h 178"/>
              <a:gd name="T56" fmla="*/ 146 w 164"/>
              <a:gd name="T57" fmla="*/ 24 h 178"/>
              <a:gd name="T58" fmla="*/ 60 w 164"/>
              <a:gd name="T59" fmla="*/ 87 h 178"/>
              <a:gd name="T60" fmla="*/ 40 w 164"/>
              <a:gd name="T61" fmla="*/ 68 h 178"/>
              <a:gd name="T62" fmla="*/ 60 w 164"/>
              <a:gd name="T63" fmla="*/ 50 h 178"/>
              <a:gd name="T64" fmla="*/ 80 w 164"/>
              <a:gd name="T65" fmla="*/ 68 h 178"/>
              <a:gd name="T66" fmla="*/ 60 w 164"/>
              <a:gd name="T67" fmla="*/ 87 h 178"/>
              <a:gd name="T68" fmla="*/ 106 w 164"/>
              <a:gd name="T69" fmla="*/ 87 h 178"/>
              <a:gd name="T70" fmla="*/ 86 w 164"/>
              <a:gd name="T71" fmla="*/ 68 h 178"/>
              <a:gd name="T72" fmla="*/ 106 w 164"/>
              <a:gd name="T73" fmla="*/ 50 h 178"/>
              <a:gd name="T74" fmla="*/ 126 w 164"/>
              <a:gd name="T75" fmla="*/ 68 h 178"/>
              <a:gd name="T76" fmla="*/ 106 w 164"/>
              <a:gd name="T77" fmla="*/ 87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4" h="178">
                <a:moveTo>
                  <a:pt x="127" y="107"/>
                </a:moveTo>
                <a:cubicBezTo>
                  <a:pt x="145" y="169"/>
                  <a:pt x="83" y="178"/>
                  <a:pt x="84" y="147"/>
                </a:cubicBezTo>
                <a:cubicBezTo>
                  <a:pt x="84" y="148"/>
                  <a:pt x="84" y="130"/>
                  <a:pt x="84" y="117"/>
                </a:cubicBezTo>
                <a:cubicBezTo>
                  <a:pt x="83" y="117"/>
                  <a:pt x="81" y="116"/>
                  <a:pt x="80" y="116"/>
                </a:cubicBezTo>
                <a:cubicBezTo>
                  <a:pt x="80" y="129"/>
                  <a:pt x="80" y="148"/>
                  <a:pt x="80" y="147"/>
                </a:cubicBezTo>
                <a:cubicBezTo>
                  <a:pt x="81" y="178"/>
                  <a:pt x="19" y="169"/>
                  <a:pt x="37" y="107"/>
                </a:cubicBezTo>
                <a:cubicBezTo>
                  <a:pt x="20" y="100"/>
                  <a:pt x="8" y="91"/>
                  <a:pt x="3" y="84"/>
                </a:cubicBezTo>
                <a:cubicBezTo>
                  <a:pt x="0" y="80"/>
                  <a:pt x="3" y="75"/>
                  <a:pt x="8" y="79"/>
                </a:cubicBezTo>
                <a:cubicBezTo>
                  <a:pt x="8" y="79"/>
                  <a:pt x="9" y="79"/>
                  <a:pt x="10" y="80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8"/>
                  <a:pt x="16" y="0"/>
                  <a:pt x="25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8" y="0"/>
                  <a:pt x="154" y="8"/>
                  <a:pt x="154" y="16"/>
                </a:cubicBezTo>
                <a:cubicBezTo>
                  <a:pt x="154" y="80"/>
                  <a:pt x="154" y="80"/>
                  <a:pt x="154" y="80"/>
                </a:cubicBezTo>
                <a:cubicBezTo>
                  <a:pt x="155" y="79"/>
                  <a:pt x="156" y="79"/>
                  <a:pt x="156" y="79"/>
                </a:cubicBezTo>
                <a:cubicBezTo>
                  <a:pt x="161" y="75"/>
                  <a:pt x="164" y="80"/>
                  <a:pt x="161" y="84"/>
                </a:cubicBezTo>
                <a:cubicBezTo>
                  <a:pt x="155" y="91"/>
                  <a:pt x="144" y="100"/>
                  <a:pt x="127" y="107"/>
                </a:cubicBezTo>
                <a:close/>
                <a:moveTo>
                  <a:pt x="146" y="24"/>
                </a:moveTo>
                <a:cubicBezTo>
                  <a:pt x="146" y="13"/>
                  <a:pt x="143" y="9"/>
                  <a:pt x="133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21" y="9"/>
                  <a:pt x="19" y="12"/>
                  <a:pt x="19" y="24"/>
                </a:cubicBezTo>
                <a:cubicBezTo>
                  <a:pt x="19" y="85"/>
                  <a:pt x="19" y="85"/>
                  <a:pt x="19" y="85"/>
                </a:cubicBezTo>
                <a:cubicBezTo>
                  <a:pt x="40" y="97"/>
                  <a:pt x="59" y="95"/>
                  <a:pt x="69" y="94"/>
                </a:cubicBezTo>
                <a:cubicBezTo>
                  <a:pt x="73" y="94"/>
                  <a:pt x="76" y="95"/>
                  <a:pt x="78" y="97"/>
                </a:cubicBezTo>
                <a:cubicBezTo>
                  <a:pt x="78" y="97"/>
                  <a:pt x="78" y="97"/>
                  <a:pt x="79" y="97"/>
                </a:cubicBezTo>
                <a:cubicBezTo>
                  <a:pt x="81" y="99"/>
                  <a:pt x="82" y="101"/>
                  <a:pt x="84" y="102"/>
                </a:cubicBezTo>
                <a:cubicBezTo>
                  <a:pt x="85" y="97"/>
                  <a:pt x="87" y="94"/>
                  <a:pt x="95" y="94"/>
                </a:cubicBezTo>
                <a:cubicBezTo>
                  <a:pt x="105" y="95"/>
                  <a:pt x="124" y="97"/>
                  <a:pt x="146" y="85"/>
                </a:cubicBezTo>
                <a:lnTo>
                  <a:pt x="146" y="24"/>
                </a:lnTo>
                <a:close/>
                <a:moveTo>
                  <a:pt x="60" y="87"/>
                </a:moveTo>
                <a:cubicBezTo>
                  <a:pt x="49" y="87"/>
                  <a:pt x="40" y="78"/>
                  <a:pt x="40" y="68"/>
                </a:cubicBezTo>
                <a:cubicBezTo>
                  <a:pt x="40" y="58"/>
                  <a:pt x="49" y="50"/>
                  <a:pt x="60" y="50"/>
                </a:cubicBezTo>
                <a:cubicBezTo>
                  <a:pt x="71" y="50"/>
                  <a:pt x="80" y="58"/>
                  <a:pt x="80" y="68"/>
                </a:cubicBezTo>
                <a:cubicBezTo>
                  <a:pt x="80" y="78"/>
                  <a:pt x="71" y="87"/>
                  <a:pt x="60" y="87"/>
                </a:cubicBezTo>
                <a:close/>
                <a:moveTo>
                  <a:pt x="106" y="87"/>
                </a:moveTo>
                <a:cubicBezTo>
                  <a:pt x="95" y="87"/>
                  <a:pt x="86" y="78"/>
                  <a:pt x="86" y="68"/>
                </a:cubicBezTo>
                <a:cubicBezTo>
                  <a:pt x="86" y="58"/>
                  <a:pt x="95" y="50"/>
                  <a:pt x="106" y="50"/>
                </a:cubicBezTo>
                <a:cubicBezTo>
                  <a:pt x="117" y="50"/>
                  <a:pt x="126" y="58"/>
                  <a:pt x="126" y="68"/>
                </a:cubicBezTo>
                <a:cubicBezTo>
                  <a:pt x="126" y="78"/>
                  <a:pt x="117" y="87"/>
                  <a:pt x="106" y="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0" name="Oval 105"/>
          <p:cNvSpPr/>
          <p:nvPr/>
        </p:nvSpPr>
        <p:spPr>
          <a:xfrm>
            <a:off x="5692775" y="2189163"/>
            <a:ext cx="822325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1" name="Freeform 12"/>
          <p:cNvSpPr>
            <a:spLocks noEditPoints="1"/>
          </p:cNvSpPr>
          <p:nvPr/>
        </p:nvSpPr>
        <p:spPr bwMode="auto">
          <a:xfrm>
            <a:off x="5899150" y="2376488"/>
            <a:ext cx="463550" cy="396875"/>
          </a:xfrm>
          <a:custGeom>
            <a:avLst/>
            <a:gdLst>
              <a:gd name="T0" fmla="*/ 26 w 164"/>
              <a:gd name="T1" fmla="*/ 141 h 141"/>
              <a:gd name="T2" fmla="*/ 20 w 164"/>
              <a:gd name="T3" fmla="*/ 141 h 141"/>
              <a:gd name="T4" fmla="*/ 0 w 164"/>
              <a:gd name="T5" fmla="*/ 120 h 141"/>
              <a:gd name="T6" fmla="*/ 0 w 164"/>
              <a:gd name="T7" fmla="*/ 44 h 141"/>
              <a:gd name="T8" fmla="*/ 20 w 164"/>
              <a:gd name="T9" fmla="*/ 24 h 141"/>
              <a:gd name="T10" fmla="*/ 26 w 164"/>
              <a:gd name="T11" fmla="*/ 24 h 141"/>
              <a:gd name="T12" fmla="*/ 26 w 164"/>
              <a:gd name="T13" fmla="*/ 141 h 141"/>
              <a:gd name="T14" fmla="*/ 128 w 164"/>
              <a:gd name="T15" fmla="*/ 141 h 141"/>
              <a:gd name="T16" fmla="*/ 35 w 164"/>
              <a:gd name="T17" fmla="*/ 141 h 141"/>
              <a:gd name="T18" fmla="*/ 35 w 164"/>
              <a:gd name="T19" fmla="*/ 24 h 141"/>
              <a:gd name="T20" fmla="*/ 46 w 164"/>
              <a:gd name="T21" fmla="*/ 24 h 141"/>
              <a:gd name="T22" fmla="*/ 46 w 164"/>
              <a:gd name="T23" fmla="*/ 9 h 141"/>
              <a:gd name="T24" fmla="*/ 55 w 164"/>
              <a:gd name="T25" fmla="*/ 0 h 141"/>
              <a:gd name="T26" fmla="*/ 108 w 164"/>
              <a:gd name="T27" fmla="*/ 0 h 141"/>
              <a:gd name="T28" fmla="*/ 117 w 164"/>
              <a:gd name="T29" fmla="*/ 9 h 141"/>
              <a:gd name="T30" fmla="*/ 117 w 164"/>
              <a:gd name="T31" fmla="*/ 24 h 141"/>
              <a:gd name="T32" fmla="*/ 128 w 164"/>
              <a:gd name="T33" fmla="*/ 24 h 141"/>
              <a:gd name="T34" fmla="*/ 128 w 164"/>
              <a:gd name="T35" fmla="*/ 141 h 141"/>
              <a:gd name="T36" fmla="*/ 105 w 164"/>
              <a:gd name="T37" fmla="*/ 24 h 141"/>
              <a:gd name="T38" fmla="*/ 105 w 164"/>
              <a:gd name="T39" fmla="*/ 12 h 141"/>
              <a:gd name="T40" fmla="*/ 58 w 164"/>
              <a:gd name="T41" fmla="*/ 12 h 141"/>
              <a:gd name="T42" fmla="*/ 58 w 164"/>
              <a:gd name="T43" fmla="*/ 24 h 141"/>
              <a:gd name="T44" fmla="*/ 105 w 164"/>
              <a:gd name="T45" fmla="*/ 24 h 141"/>
              <a:gd name="T46" fmla="*/ 164 w 164"/>
              <a:gd name="T47" fmla="*/ 120 h 141"/>
              <a:gd name="T48" fmla="*/ 143 w 164"/>
              <a:gd name="T49" fmla="*/ 141 h 141"/>
              <a:gd name="T50" fmla="*/ 137 w 164"/>
              <a:gd name="T51" fmla="*/ 141 h 141"/>
              <a:gd name="T52" fmla="*/ 137 w 164"/>
              <a:gd name="T53" fmla="*/ 24 h 141"/>
              <a:gd name="T54" fmla="*/ 143 w 164"/>
              <a:gd name="T55" fmla="*/ 24 h 141"/>
              <a:gd name="T56" fmla="*/ 164 w 164"/>
              <a:gd name="T57" fmla="*/ 44 h 141"/>
              <a:gd name="T58" fmla="*/ 164 w 164"/>
              <a:gd name="T59" fmla="*/ 12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64" h="141">
                <a:moveTo>
                  <a:pt x="26" y="141"/>
                </a:moveTo>
                <a:cubicBezTo>
                  <a:pt x="20" y="141"/>
                  <a:pt x="20" y="141"/>
                  <a:pt x="20" y="141"/>
                </a:cubicBezTo>
                <a:cubicBezTo>
                  <a:pt x="9" y="141"/>
                  <a:pt x="0" y="131"/>
                  <a:pt x="0" y="120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33"/>
                  <a:pt x="9" y="24"/>
                  <a:pt x="20" y="24"/>
                </a:cubicBezTo>
                <a:cubicBezTo>
                  <a:pt x="26" y="24"/>
                  <a:pt x="26" y="24"/>
                  <a:pt x="26" y="24"/>
                </a:cubicBezTo>
                <a:lnTo>
                  <a:pt x="26" y="141"/>
                </a:lnTo>
                <a:close/>
                <a:moveTo>
                  <a:pt x="128" y="141"/>
                </a:moveTo>
                <a:cubicBezTo>
                  <a:pt x="35" y="141"/>
                  <a:pt x="35" y="141"/>
                  <a:pt x="35" y="141"/>
                </a:cubicBezTo>
                <a:cubicBezTo>
                  <a:pt x="35" y="24"/>
                  <a:pt x="35" y="24"/>
                  <a:pt x="3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4"/>
                  <a:pt x="50" y="0"/>
                  <a:pt x="55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13" y="0"/>
                  <a:pt x="117" y="4"/>
                  <a:pt x="117" y="9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28" y="24"/>
                  <a:pt x="128" y="24"/>
                  <a:pt x="128" y="24"/>
                </a:cubicBezTo>
                <a:lnTo>
                  <a:pt x="128" y="141"/>
                </a:lnTo>
                <a:close/>
                <a:moveTo>
                  <a:pt x="105" y="24"/>
                </a:moveTo>
                <a:cubicBezTo>
                  <a:pt x="105" y="12"/>
                  <a:pt x="105" y="12"/>
                  <a:pt x="105" y="12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24"/>
                  <a:pt x="58" y="24"/>
                  <a:pt x="58" y="24"/>
                </a:cubicBezTo>
                <a:lnTo>
                  <a:pt x="105" y="24"/>
                </a:lnTo>
                <a:close/>
                <a:moveTo>
                  <a:pt x="164" y="120"/>
                </a:moveTo>
                <a:cubicBezTo>
                  <a:pt x="164" y="131"/>
                  <a:pt x="154" y="141"/>
                  <a:pt x="143" y="141"/>
                </a:cubicBezTo>
                <a:cubicBezTo>
                  <a:pt x="137" y="141"/>
                  <a:pt x="137" y="141"/>
                  <a:pt x="137" y="141"/>
                </a:cubicBezTo>
                <a:cubicBezTo>
                  <a:pt x="137" y="24"/>
                  <a:pt x="137" y="24"/>
                  <a:pt x="13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54" y="24"/>
                  <a:pt x="164" y="33"/>
                  <a:pt x="164" y="44"/>
                </a:cubicBezTo>
                <a:lnTo>
                  <a:pt x="164" y="1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3" name="Oval 133"/>
          <p:cNvSpPr/>
          <p:nvPr/>
        </p:nvSpPr>
        <p:spPr>
          <a:xfrm>
            <a:off x="9829800" y="4551363"/>
            <a:ext cx="822325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10026650" y="4754563"/>
            <a:ext cx="427038" cy="396875"/>
          </a:xfrm>
          <a:custGeom>
            <a:avLst/>
            <a:gdLst>
              <a:gd name="T0" fmla="*/ 152 w 152"/>
              <a:gd name="T1" fmla="*/ 44 h 141"/>
              <a:gd name="T2" fmla="*/ 103 w 152"/>
              <a:gd name="T3" fmla="*/ 82 h 141"/>
              <a:gd name="T4" fmla="*/ 94 w 152"/>
              <a:gd name="T5" fmla="*/ 91 h 141"/>
              <a:gd name="T6" fmla="*/ 88 w 152"/>
              <a:gd name="T7" fmla="*/ 106 h 141"/>
              <a:gd name="T8" fmla="*/ 99 w 152"/>
              <a:gd name="T9" fmla="*/ 117 h 141"/>
              <a:gd name="T10" fmla="*/ 117 w 152"/>
              <a:gd name="T11" fmla="*/ 132 h 141"/>
              <a:gd name="T12" fmla="*/ 117 w 152"/>
              <a:gd name="T13" fmla="*/ 138 h 141"/>
              <a:gd name="T14" fmla="*/ 114 w 152"/>
              <a:gd name="T15" fmla="*/ 141 h 141"/>
              <a:gd name="T16" fmla="*/ 38 w 152"/>
              <a:gd name="T17" fmla="*/ 141 h 141"/>
              <a:gd name="T18" fmla="*/ 35 w 152"/>
              <a:gd name="T19" fmla="*/ 138 h 141"/>
              <a:gd name="T20" fmla="*/ 35 w 152"/>
              <a:gd name="T21" fmla="*/ 132 h 141"/>
              <a:gd name="T22" fmla="*/ 53 w 152"/>
              <a:gd name="T23" fmla="*/ 117 h 141"/>
              <a:gd name="T24" fmla="*/ 64 w 152"/>
              <a:gd name="T25" fmla="*/ 106 h 141"/>
              <a:gd name="T26" fmla="*/ 58 w 152"/>
              <a:gd name="T27" fmla="*/ 91 h 141"/>
              <a:gd name="T28" fmla="*/ 49 w 152"/>
              <a:gd name="T29" fmla="*/ 82 h 141"/>
              <a:gd name="T30" fmla="*/ 0 w 152"/>
              <a:gd name="T31" fmla="*/ 44 h 141"/>
              <a:gd name="T32" fmla="*/ 0 w 152"/>
              <a:gd name="T33" fmla="*/ 32 h 141"/>
              <a:gd name="T34" fmla="*/ 9 w 152"/>
              <a:gd name="T35" fmla="*/ 24 h 141"/>
              <a:gd name="T36" fmla="*/ 35 w 152"/>
              <a:gd name="T37" fmla="*/ 24 h 141"/>
              <a:gd name="T38" fmla="*/ 35 w 152"/>
              <a:gd name="T39" fmla="*/ 15 h 141"/>
              <a:gd name="T40" fmla="*/ 50 w 152"/>
              <a:gd name="T41" fmla="*/ 0 h 141"/>
              <a:gd name="T42" fmla="*/ 102 w 152"/>
              <a:gd name="T43" fmla="*/ 0 h 141"/>
              <a:gd name="T44" fmla="*/ 117 w 152"/>
              <a:gd name="T45" fmla="*/ 15 h 141"/>
              <a:gd name="T46" fmla="*/ 117 w 152"/>
              <a:gd name="T47" fmla="*/ 24 h 141"/>
              <a:gd name="T48" fmla="*/ 143 w 152"/>
              <a:gd name="T49" fmla="*/ 24 h 141"/>
              <a:gd name="T50" fmla="*/ 152 w 152"/>
              <a:gd name="T51" fmla="*/ 32 h 141"/>
              <a:gd name="T52" fmla="*/ 152 w 152"/>
              <a:gd name="T53" fmla="*/ 44 h 141"/>
              <a:gd name="T54" fmla="*/ 35 w 152"/>
              <a:gd name="T55" fmla="*/ 35 h 141"/>
              <a:gd name="T56" fmla="*/ 12 w 152"/>
              <a:gd name="T57" fmla="*/ 35 h 141"/>
              <a:gd name="T58" fmla="*/ 12 w 152"/>
              <a:gd name="T59" fmla="*/ 44 h 141"/>
              <a:gd name="T60" fmla="*/ 42 w 152"/>
              <a:gd name="T61" fmla="*/ 69 h 141"/>
              <a:gd name="T62" fmla="*/ 35 w 152"/>
              <a:gd name="T63" fmla="*/ 35 h 141"/>
              <a:gd name="T64" fmla="*/ 140 w 152"/>
              <a:gd name="T65" fmla="*/ 35 h 141"/>
              <a:gd name="T66" fmla="*/ 117 w 152"/>
              <a:gd name="T67" fmla="*/ 35 h 141"/>
              <a:gd name="T68" fmla="*/ 110 w 152"/>
              <a:gd name="T69" fmla="*/ 69 h 141"/>
              <a:gd name="T70" fmla="*/ 140 w 152"/>
              <a:gd name="T71" fmla="*/ 44 h 141"/>
              <a:gd name="T72" fmla="*/ 140 w 152"/>
              <a:gd name="T73" fmla="*/ 35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6" name="Oval 106"/>
          <p:cNvSpPr/>
          <p:nvPr/>
        </p:nvSpPr>
        <p:spPr>
          <a:xfrm>
            <a:off x="7788275" y="2189163"/>
            <a:ext cx="822325" cy="820738"/>
          </a:xfrm>
          <a:prstGeom prst="ellipse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7" name="Freeform 14"/>
          <p:cNvSpPr>
            <a:spLocks noEditPoints="1"/>
          </p:cNvSpPr>
          <p:nvPr/>
        </p:nvSpPr>
        <p:spPr bwMode="auto">
          <a:xfrm>
            <a:off x="7956550" y="2427288"/>
            <a:ext cx="449263" cy="363538"/>
          </a:xfrm>
          <a:custGeom>
            <a:avLst/>
            <a:gdLst>
              <a:gd name="T0" fmla="*/ 159 w 159"/>
              <a:gd name="T1" fmla="*/ 100 h 129"/>
              <a:gd name="T2" fmla="*/ 147 w 159"/>
              <a:gd name="T3" fmla="*/ 105 h 129"/>
              <a:gd name="T4" fmla="*/ 123 w 159"/>
              <a:gd name="T5" fmla="*/ 129 h 129"/>
              <a:gd name="T6" fmla="*/ 100 w 159"/>
              <a:gd name="T7" fmla="*/ 105 h 129"/>
              <a:gd name="T8" fmla="*/ 65 w 159"/>
              <a:gd name="T9" fmla="*/ 105 h 129"/>
              <a:gd name="T10" fmla="*/ 41 w 159"/>
              <a:gd name="T11" fmla="*/ 129 h 129"/>
              <a:gd name="T12" fmla="*/ 18 w 159"/>
              <a:gd name="T13" fmla="*/ 105 h 129"/>
              <a:gd name="T14" fmla="*/ 12 w 159"/>
              <a:gd name="T15" fmla="*/ 105 h 129"/>
              <a:gd name="T16" fmla="*/ 0 w 159"/>
              <a:gd name="T17" fmla="*/ 100 h 129"/>
              <a:gd name="T18" fmla="*/ 6 w 159"/>
              <a:gd name="T19" fmla="*/ 94 h 129"/>
              <a:gd name="T20" fmla="*/ 6 w 159"/>
              <a:gd name="T21" fmla="*/ 64 h 129"/>
              <a:gd name="T22" fmla="*/ 10 w 159"/>
              <a:gd name="T23" fmla="*/ 46 h 129"/>
              <a:gd name="T24" fmla="*/ 29 w 159"/>
              <a:gd name="T25" fmla="*/ 28 h 129"/>
              <a:gd name="T26" fmla="*/ 39 w 159"/>
              <a:gd name="T27" fmla="*/ 23 h 129"/>
              <a:gd name="T28" fmla="*/ 53 w 159"/>
              <a:gd name="T29" fmla="*/ 23 h 129"/>
              <a:gd name="T30" fmla="*/ 53 w 159"/>
              <a:gd name="T31" fmla="*/ 6 h 129"/>
              <a:gd name="T32" fmla="*/ 59 w 159"/>
              <a:gd name="T33" fmla="*/ 0 h 129"/>
              <a:gd name="T34" fmla="*/ 153 w 159"/>
              <a:gd name="T35" fmla="*/ 0 h 129"/>
              <a:gd name="T36" fmla="*/ 159 w 159"/>
              <a:gd name="T37" fmla="*/ 6 h 129"/>
              <a:gd name="T38" fmla="*/ 159 w 159"/>
              <a:gd name="T39" fmla="*/ 100 h 129"/>
              <a:gd name="T40" fmla="*/ 53 w 159"/>
              <a:gd name="T41" fmla="*/ 59 h 129"/>
              <a:gd name="T42" fmla="*/ 53 w 159"/>
              <a:gd name="T43" fmla="*/ 35 h 129"/>
              <a:gd name="T44" fmla="*/ 39 w 159"/>
              <a:gd name="T45" fmla="*/ 35 h 129"/>
              <a:gd name="T46" fmla="*/ 37 w 159"/>
              <a:gd name="T47" fmla="*/ 36 h 129"/>
              <a:gd name="T48" fmla="*/ 19 w 159"/>
              <a:gd name="T49" fmla="*/ 54 h 129"/>
              <a:gd name="T50" fmla="*/ 18 w 159"/>
              <a:gd name="T51" fmla="*/ 56 h 129"/>
              <a:gd name="T52" fmla="*/ 18 w 159"/>
              <a:gd name="T53" fmla="*/ 59 h 129"/>
              <a:gd name="T54" fmla="*/ 53 w 159"/>
              <a:gd name="T55" fmla="*/ 59 h 129"/>
              <a:gd name="T56" fmla="*/ 41 w 159"/>
              <a:gd name="T57" fmla="*/ 94 h 129"/>
              <a:gd name="T58" fmla="*/ 30 w 159"/>
              <a:gd name="T59" fmla="*/ 105 h 129"/>
              <a:gd name="T60" fmla="*/ 41 w 159"/>
              <a:gd name="T61" fmla="*/ 117 h 129"/>
              <a:gd name="T62" fmla="*/ 53 w 159"/>
              <a:gd name="T63" fmla="*/ 105 h 129"/>
              <a:gd name="T64" fmla="*/ 41 w 159"/>
              <a:gd name="T65" fmla="*/ 94 h 129"/>
              <a:gd name="T66" fmla="*/ 123 w 159"/>
              <a:gd name="T67" fmla="*/ 94 h 129"/>
              <a:gd name="T68" fmla="*/ 112 w 159"/>
              <a:gd name="T69" fmla="*/ 105 h 129"/>
              <a:gd name="T70" fmla="*/ 123 w 159"/>
              <a:gd name="T71" fmla="*/ 117 h 129"/>
              <a:gd name="T72" fmla="*/ 135 w 159"/>
              <a:gd name="T73" fmla="*/ 105 h 129"/>
              <a:gd name="T74" fmla="*/ 123 w 159"/>
              <a:gd name="T75" fmla="*/ 9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9" h="129">
                <a:moveTo>
                  <a:pt x="159" y="100"/>
                </a:moveTo>
                <a:cubicBezTo>
                  <a:pt x="159" y="106"/>
                  <a:pt x="151" y="105"/>
                  <a:pt x="147" y="105"/>
                </a:cubicBezTo>
                <a:cubicBezTo>
                  <a:pt x="147" y="118"/>
                  <a:pt x="136" y="129"/>
                  <a:pt x="123" y="129"/>
                </a:cubicBezTo>
                <a:cubicBezTo>
                  <a:pt x="111" y="129"/>
                  <a:pt x="100" y="118"/>
                  <a:pt x="100" y="105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65" y="118"/>
                  <a:pt x="54" y="129"/>
                  <a:pt x="41" y="129"/>
                </a:cubicBezTo>
                <a:cubicBezTo>
                  <a:pt x="29" y="129"/>
                  <a:pt x="18" y="118"/>
                  <a:pt x="18" y="105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8" y="105"/>
                  <a:pt x="0" y="106"/>
                  <a:pt x="0" y="100"/>
                </a:cubicBezTo>
                <a:cubicBezTo>
                  <a:pt x="0" y="96"/>
                  <a:pt x="3" y="94"/>
                  <a:pt x="6" y="94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58"/>
                  <a:pt x="5" y="51"/>
                  <a:pt x="10" y="46"/>
                </a:cubicBezTo>
                <a:cubicBezTo>
                  <a:pt x="29" y="28"/>
                  <a:pt x="29" y="28"/>
                  <a:pt x="29" y="28"/>
                </a:cubicBezTo>
                <a:cubicBezTo>
                  <a:pt x="31" y="25"/>
                  <a:pt x="35" y="23"/>
                  <a:pt x="39" y="23"/>
                </a:cubicBezTo>
                <a:cubicBezTo>
                  <a:pt x="53" y="23"/>
                  <a:pt x="53" y="23"/>
                  <a:pt x="53" y="23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3"/>
                  <a:pt x="56" y="0"/>
                  <a:pt x="59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6" y="0"/>
                  <a:pt x="159" y="3"/>
                  <a:pt x="159" y="6"/>
                </a:cubicBezTo>
                <a:lnTo>
                  <a:pt x="159" y="100"/>
                </a:lnTo>
                <a:close/>
                <a:moveTo>
                  <a:pt x="53" y="59"/>
                </a:moveTo>
                <a:cubicBezTo>
                  <a:pt x="53" y="35"/>
                  <a:pt x="53" y="35"/>
                  <a:pt x="53" y="35"/>
                </a:cubicBezTo>
                <a:cubicBezTo>
                  <a:pt x="39" y="35"/>
                  <a:pt x="39" y="35"/>
                  <a:pt x="39" y="35"/>
                </a:cubicBezTo>
                <a:cubicBezTo>
                  <a:pt x="38" y="35"/>
                  <a:pt x="37" y="36"/>
                  <a:pt x="37" y="36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5"/>
                  <a:pt x="18" y="56"/>
                </a:cubicBezTo>
                <a:cubicBezTo>
                  <a:pt x="18" y="59"/>
                  <a:pt x="18" y="59"/>
                  <a:pt x="18" y="59"/>
                </a:cubicBezTo>
                <a:lnTo>
                  <a:pt x="53" y="59"/>
                </a:lnTo>
                <a:close/>
                <a:moveTo>
                  <a:pt x="41" y="94"/>
                </a:moveTo>
                <a:cubicBezTo>
                  <a:pt x="35" y="94"/>
                  <a:pt x="30" y="99"/>
                  <a:pt x="30" y="105"/>
                </a:cubicBezTo>
                <a:cubicBezTo>
                  <a:pt x="30" y="112"/>
                  <a:pt x="35" y="117"/>
                  <a:pt x="41" y="117"/>
                </a:cubicBezTo>
                <a:cubicBezTo>
                  <a:pt x="48" y="117"/>
                  <a:pt x="53" y="112"/>
                  <a:pt x="53" y="105"/>
                </a:cubicBezTo>
                <a:cubicBezTo>
                  <a:pt x="53" y="99"/>
                  <a:pt x="48" y="94"/>
                  <a:pt x="41" y="94"/>
                </a:cubicBezTo>
                <a:close/>
                <a:moveTo>
                  <a:pt x="123" y="94"/>
                </a:moveTo>
                <a:cubicBezTo>
                  <a:pt x="117" y="94"/>
                  <a:pt x="112" y="99"/>
                  <a:pt x="112" y="105"/>
                </a:cubicBezTo>
                <a:cubicBezTo>
                  <a:pt x="112" y="112"/>
                  <a:pt x="117" y="117"/>
                  <a:pt x="123" y="117"/>
                </a:cubicBezTo>
                <a:cubicBezTo>
                  <a:pt x="130" y="117"/>
                  <a:pt x="135" y="112"/>
                  <a:pt x="135" y="105"/>
                </a:cubicBezTo>
                <a:cubicBezTo>
                  <a:pt x="135" y="99"/>
                  <a:pt x="130" y="94"/>
                  <a:pt x="123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9" name="Oval 100"/>
          <p:cNvSpPr/>
          <p:nvPr/>
        </p:nvSpPr>
        <p:spPr>
          <a:xfrm>
            <a:off x="1571625" y="4551363"/>
            <a:ext cx="820738" cy="820738"/>
          </a:xfrm>
          <a:prstGeom prst="ellipse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0" name="Freeform 15"/>
          <p:cNvSpPr/>
          <p:nvPr/>
        </p:nvSpPr>
        <p:spPr bwMode="auto">
          <a:xfrm>
            <a:off x="1760538" y="4816475"/>
            <a:ext cx="495300" cy="296863"/>
          </a:xfrm>
          <a:custGeom>
            <a:avLst/>
            <a:gdLst>
              <a:gd name="T0" fmla="*/ 150 w 176"/>
              <a:gd name="T1" fmla="*/ 61 h 105"/>
              <a:gd name="T2" fmla="*/ 118 w 176"/>
              <a:gd name="T3" fmla="*/ 64 h 105"/>
              <a:gd name="T4" fmla="*/ 97 w 176"/>
              <a:gd name="T5" fmla="*/ 70 h 105"/>
              <a:gd name="T6" fmla="*/ 91 w 176"/>
              <a:gd name="T7" fmla="*/ 70 h 105"/>
              <a:gd name="T8" fmla="*/ 64 w 176"/>
              <a:gd name="T9" fmla="*/ 102 h 105"/>
              <a:gd name="T10" fmla="*/ 71 w 176"/>
              <a:gd name="T11" fmla="*/ 102 h 105"/>
              <a:gd name="T12" fmla="*/ 77 w 176"/>
              <a:gd name="T13" fmla="*/ 104 h 105"/>
              <a:gd name="T14" fmla="*/ 71 w 176"/>
              <a:gd name="T15" fmla="*/ 105 h 105"/>
              <a:gd name="T16" fmla="*/ 62 w 176"/>
              <a:gd name="T17" fmla="*/ 105 h 105"/>
              <a:gd name="T18" fmla="*/ 47 w 176"/>
              <a:gd name="T19" fmla="*/ 105 h 105"/>
              <a:gd name="T20" fmla="*/ 41 w 176"/>
              <a:gd name="T21" fmla="*/ 105 h 105"/>
              <a:gd name="T22" fmla="*/ 41 w 176"/>
              <a:gd name="T23" fmla="*/ 102 h 105"/>
              <a:gd name="T24" fmla="*/ 47 w 176"/>
              <a:gd name="T25" fmla="*/ 102 h 105"/>
              <a:gd name="T26" fmla="*/ 47 w 176"/>
              <a:gd name="T27" fmla="*/ 64 h 105"/>
              <a:gd name="T28" fmla="*/ 33 w 176"/>
              <a:gd name="T29" fmla="*/ 64 h 105"/>
              <a:gd name="T30" fmla="*/ 15 w 176"/>
              <a:gd name="T31" fmla="*/ 85 h 105"/>
              <a:gd name="T32" fmla="*/ 6 w 176"/>
              <a:gd name="T33" fmla="*/ 85 h 105"/>
              <a:gd name="T34" fmla="*/ 3 w 176"/>
              <a:gd name="T35" fmla="*/ 82 h 105"/>
              <a:gd name="T36" fmla="*/ 3 w 176"/>
              <a:gd name="T37" fmla="*/ 64 h 105"/>
              <a:gd name="T38" fmla="*/ 6 w 176"/>
              <a:gd name="T39" fmla="*/ 64 h 105"/>
              <a:gd name="T40" fmla="*/ 6 w 176"/>
              <a:gd name="T41" fmla="*/ 61 h 105"/>
              <a:gd name="T42" fmla="*/ 18 w 176"/>
              <a:gd name="T43" fmla="*/ 61 h 105"/>
              <a:gd name="T44" fmla="*/ 18 w 176"/>
              <a:gd name="T45" fmla="*/ 60 h 105"/>
              <a:gd name="T46" fmla="*/ 0 w 176"/>
              <a:gd name="T47" fmla="*/ 58 h 105"/>
              <a:gd name="T48" fmla="*/ 0 w 176"/>
              <a:gd name="T49" fmla="*/ 47 h 105"/>
              <a:gd name="T50" fmla="*/ 18 w 176"/>
              <a:gd name="T51" fmla="*/ 44 h 105"/>
              <a:gd name="T52" fmla="*/ 18 w 176"/>
              <a:gd name="T53" fmla="*/ 44 h 105"/>
              <a:gd name="T54" fmla="*/ 6 w 176"/>
              <a:gd name="T55" fmla="*/ 44 h 105"/>
              <a:gd name="T56" fmla="*/ 6 w 176"/>
              <a:gd name="T57" fmla="*/ 41 h 105"/>
              <a:gd name="T58" fmla="*/ 3 w 176"/>
              <a:gd name="T59" fmla="*/ 41 h 105"/>
              <a:gd name="T60" fmla="*/ 3 w 176"/>
              <a:gd name="T61" fmla="*/ 23 h 105"/>
              <a:gd name="T62" fmla="*/ 6 w 176"/>
              <a:gd name="T63" fmla="*/ 20 h 105"/>
              <a:gd name="T64" fmla="*/ 15 w 176"/>
              <a:gd name="T65" fmla="*/ 20 h 105"/>
              <a:gd name="T66" fmla="*/ 33 w 176"/>
              <a:gd name="T67" fmla="*/ 41 h 105"/>
              <a:gd name="T68" fmla="*/ 47 w 176"/>
              <a:gd name="T69" fmla="*/ 41 h 105"/>
              <a:gd name="T70" fmla="*/ 47 w 176"/>
              <a:gd name="T71" fmla="*/ 3 h 105"/>
              <a:gd name="T72" fmla="*/ 41 w 176"/>
              <a:gd name="T73" fmla="*/ 3 h 105"/>
              <a:gd name="T74" fmla="*/ 41 w 176"/>
              <a:gd name="T75" fmla="*/ 0 h 105"/>
              <a:gd name="T76" fmla="*/ 47 w 176"/>
              <a:gd name="T77" fmla="*/ 0 h 105"/>
              <a:gd name="T78" fmla="*/ 62 w 176"/>
              <a:gd name="T79" fmla="*/ 0 h 105"/>
              <a:gd name="T80" fmla="*/ 71 w 176"/>
              <a:gd name="T81" fmla="*/ 0 h 105"/>
              <a:gd name="T82" fmla="*/ 77 w 176"/>
              <a:gd name="T83" fmla="*/ 1 h 105"/>
              <a:gd name="T84" fmla="*/ 71 w 176"/>
              <a:gd name="T85" fmla="*/ 3 h 105"/>
              <a:gd name="T86" fmla="*/ 64 w 176"/>
              <a:gd name="T87" fmla="*/ 3 h 105"/>
              <a:gd name="T88" fmla="*/ 91 w 176"/>
              <a:gd name="T89" fmla="*/ 35 h 105"/>
              <a:gd name="T90" fmla="*/ 97 w 176"/>
              <a:gd name="T91" fmla="*/ 35 h 105"/>
              <a:gd name="T92" fmla="*/ 118 w 176"/>
              <a:gd name="T93" fmla="*/ 41 h 105"/>
              <a:gd name="T94" fmla="*/ 150 w 176"/>
              <a:gd name="T95" fmla="*/ 44 h 105"/>
              <a:gd name="T96" fmla="*/ 176 w 176"/>
              <a:gd name="T97" fmla="*/ 52 h 105"/>
              <a:gd name="T98" fmla="*/ 150 w 176"/>
              <a:gd name="T99" fmla="*/ 6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05">
                <a:moveTo>
                  <a:pt x="150" y="61"/>
                </a:moveTo>
                <a:cubicBezTo>
                  <a:pt x="118" y="64"/>
                  <a:pt x="118" y="64"/>
                  <a:pt x="118" y="64"/>
                </a:cubicBezTo>
                <a:cubicBezTo>
                  <a:pt x="97" y="70"/>
                  <a:pt x="97" y="70"/>
                  <a:pt x="97" y="70"/>
                </a:cubicBezTo>
                <a:cubicBezTo>
                  <a:pt x="91" y="70"/>
                  <a:pt x="91" y="70"/>
                  <a:pt x="91" y="70"/>
                </a:cubicBezTo>
                <a:cubicBezTo>
                  <a:pt x="64" y="102"/>
                  <a:pt x="64" y="102"/>
                  <a:pt x="64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4" y="102"/>
                  <a:pt x="77" y="103"/>
                  <a:pt x="77" y="104"/>
                </a:cubicBezTo>
                <a:cubicBezTo>
                  <a:pt x="77" y="105"/>
                  <a:pt x="74" y="105"/>
                  <a:pt x="71" y="105"/>
                </a:cubicBezTo>
                <a:cubicBezTo>
                  <a:pt x="62" y="105"/>
                  <a:pt x="62" y="105"/>
                  <a:pt x="62" y="105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41" y="105"/>
                  <a:pt x="41" y="105"/>
                  <a:pt x="41" y="105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64"/>
                  <a:pt x="47" y="64"/>
                  <a:pt x="47" y="64"/>
                </a:cubicBezTo>
                <a:cubicBezTo>
                  <a:pt x="33" y="64"/>
                  <a:pt x="33" y="64"/>
                  <a:pt x="33" y="64"/>
                </a:cubicBezTo>
                <a:cubicBezTo>
                  <a:pt x="15" y="85"/>
                  <a:pt x="15" y="85"/>
                  <a:pt x="15" y="85"/>
                </a:cubicBezTo>
                <a:cubicBezTo>
                  <a:pt x="6" y="85"/>
                  <a:pt x="6" y="85"/>
                  <a:pt x="6" y="85"/>
                </a:cubicBezTo>
                <a:cubicBezTo>
                  <a:pt x="3" y="82"/>
                  <a:pt x="3" y="82"/>
                  <a:pt x="3" y="82"/>
                </a:cubicBezTo>
                <a:cubicBezTo>
                  <a:pt x="3" y="64"/>
                  <a:pt x="3" y="64"/>
                  <a:pt x="3" y="64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61"/>
                  <a:pt x="6" y="61"/>
                  <a:pt x="6" y="61"/>
                </a:cubicBezTo>
                <a:cubicBezTo>
                  <a:pt x="18" y="61"/>
                  <a:pt x="18" y="61"/>
                  <a:pt x="18" y="61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47"/>
                  <a:pt x="0" y="47"/>
                  <a:pt x="0" y="47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6" y="44"/>
                  <a:pt x="6" y="44"/>
                  <a:pt x="6" y="44"/>
                </a:cubicBezTo>
                <a:cubicBezTo>
                  <a:pt x="6" y="41"/>
                  <a:pt x="6" y="41"/>
                  <a:pt x="6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3" y="23"/>
                  <a:pt x="3" y="23"/>
                  <a:pt x="3" y="23"/>
                </a:cubicBezTo>
                <a:cubicBezTo>
                  <a:pt x="6" y="20"/>
                  <a:pt x="6" y="20"/>
                  <a:pt x="6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33" y="41"/>
                  <a:pt x="33" y="41"/>
                  <a:pt x="33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3"/>
                  <a:pt x="47" y="3"/>
                  <a:pt x="47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0"/>
                  <a:pt x="41" y="0"/>
                  <a:pt x="4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4" y="0"/>
                  <a:pt x="77" y="0"/>
                  <a:pt x="77" y="1"/>
                </a:cubicBezTo>
                <a:cubicBezTo>
                  <a:pt x="77" y="2"/>
                  <a:pt x="74" y="3"/>
                  <a:pt x="71" y="3"/>
                </a:cubicBezTo>
                <a:cubicBezTo>
                  <a:pt x="64" y="3"/>
                  <a:pt x="64" y="3"/>
                  <a:pt x="64" y="3"/>
                </a:cubicBezTo>
                <a:cubicBezTo>
                  <a:pt x="91" y="35"/>
                  <a:pt x="91" y="35"/>
                  <a:pt x="91" y="35"/>
                </a:cubicBezTo>
                <a:cubicBezTo>
                  <a:pt x="97" y="35"/>
                  <a:pt x="97" y="35"/>
                  <a:pt x="97" y="35"/>
                </a:cubicBezTo>
                <a:cubicBezTo>
                  <a:pt x="118" y="41"/>
                  <a:pt x="118" y="41"/>
                  <a:pt x="118" y="41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176" y="50"/>
                  <a:pt x="176" y="52"/>
                  <a:pt x="176" y="52"/>
                </a:cubicBezTo>
                <a:cubicBezTo>
                  <a:pt x="176" y="52"/>
                  <a:pt x="176" y="55"/>
                  <a:pt x="150" y="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735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843088" y="2232025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2468563" y="2536825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4432300" y="2232025"/>
            <a:ext cx="1308100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4524375" y="2536825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5969000" y="2232025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6596063" y="2536825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7" name="TextBox 13"/>
          <p:cNvSpPr txBox="1"/>
          <p:nvPr/>
        </p:nvSpPr>
        <p:spPr>
          <a:xfrm>
            <a:off x="8059738" y="2232025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8" name="TextBox 13"/>
          <p:cNvSpPr txBox="1"/>
          <p:nvPr/>
        </p:nvSpPr>
        <p:spPr>
          <a:xfrm>
            <a:off x="8686800" y="2536825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0" name="TextBox 13"/>
          <p:cNvSpPr txBox="1"/>
          <p:nvPr/>
        </p:nvSpPr>
        <p:spPr>
          <a:xfrm>
            <a:off x="1843088" y="4440238"/>
            <a:ext cx="2338388" cy="2476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1" name="TextBox 13"/>
          <p:cNvSpPr txBox="1"/>
          <p:nvPr/>
        </p:nvSpPr>
        <p:spPr>
          <a:xfrm>
            <a:off x="2468563" y="4745038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3" name="TextBox 13"/>
          <p:cNvSpPr txBox="1"/>
          <p:nvPr/>
        </p:nvSpPr>
        <p:spPr>
          <a:xfrm>
            <a:off x="3898900" y="4440238"/>
            <a:ext cx="2338388" cy="2476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4" name="TextBox 13"/>
          <p:cNvSpPr txBox="1"/>
          <p:nvPr/>
        </p:nvSpPr>
        <p:spPr>
          <a:xfrm>
            <a:off x="4524375" y="4745038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6" name="TextBox 13"/>
          <p:cNvSpPr txBox="1"/>
          <p:nvPr/>
        </p:nvSpPr>
        <p:spPr>
          <a:xfrm>
            <a:off x="5969000" y="4440238"/>
            <a:ext cx="2338388" cy="2476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7" name="TextBox 13"/>
          <p:cNvSpPr txBox="1"/>
          <p:nvPr/>
        </p:nvSpPr>
        <p:spPr>
          <a:xfrm>
            <a:off x="6596063" y="4745038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8059738" y="4440238"/>
            <a:ext cx="2338388" cy="2476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8686800" y="4745038"/>
            <a:ext cx="1104900" cy="7381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28719" name="组合 49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28720" name="文本框 50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21" name="文本框 51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13"/>
          <p:cNvSpPr/>
          <p:nvPr/>
        </p:nvSpPr>
        <p:spPr bwMode="auto">
          <a:xfrm>
            <a:off x="5373688" y="1563688"/>
            <a:ext cx="1420813" cy="4922838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144" y="41"/>
              </a:cxn>
              <a:cxn ang="0">
                <a:pos x="140" y="85"/>
              </a:cxn>
              <a:cxn ang="0">
                <a:pos x="136" y="92"/>
              </a:cxn>
              <a:cxn ang="0">
                <a:pos x="131" y="113"/>
              </a:cxn>
              <a:cxn ang="0">
                <a:pos x="124" y="124"/>
              </a:cxn>
              <a:cxn ang="0">
                <a:pos x="132" y="139"/>
              </a:cxn>
              <a:cxn ang="0">
                <a:pos x="168" y="154"/>
              </a:cxn>
              <a:cxn ang="0">
                <a:pos x="194" y="179"/>
              </a:cxn>
              <a:cxn ang="0">
                <a:pos x="220" y="221"/>
              </a:cxn>
              <a:cxn ang="0">
                <a:pos x="242" y="268"/>
              </a:cxn>
              <a:cxn ang="0">
                <a:pos x="200" y="292"/>
              </a:cxn>
              <a:cxn ang="0">
                <a:pos x="181" y="284"/>
              </a:cxn>
              <a:cxn ang="0">
                <a:pos x="194" y="361"/>
              </a:cxn>
              <a:cxn ang="0">
                <a:pos x="203" y="440"/>
              </a:cxn>
              <a:cxn ang="0">
                <a:pos x="188" y="448"/>
              </a:cxn>
              <a:cxn ang="0">
                <a:pos x="176" y="549"/>
              </a:cxn>
              <a:cxn ang="0">
                <a:pos x="162" y="646"/>
              </a:cxn>
              <a:cxn ang="0">
                <a:pos x="160" y="707"/>
              </a:cxn>
              <a:cxn ang="0">
                <a:pos x="188" y="746"/>
              </a:cxn>
              <a:cxn ang="0">
                <a:pos x="221" y="753"/>
              </a:cxn>
              <a:cxn ang="0">
                <a:pos x="217" y="768"/>
              </a:cxn>
              <a:cxn ang="0">
                <a:pos x="165" y="763"/>
              </a:cxn>
              <a:cxn ang="0">
                <a:pos x="146" y="755"/>
              </a:cxn>
              <a:cxn ang="0">
                <a:pos x="132" y="765"/>
              </a:cxn>
              <a:cxn ang="0">
                <a:pos x="112" y="753"/>
              </a:cxn>
              <a:cxn ang="0">
                <a:pos x="109" y="720"/>
              </a:cxn>
              <a:cxn ang="0">
                <a:pos x="113" y="683"/>
              </a:cxn>
              <a:cxn ang="0">
                <a:pos x="106" y="629"/>
              </a:cxn>
              <a:cxn ang="0">
                <a:pos x="106" y="585"/>
              </a:cxn>
              <a:cxn ang="0">
                <a:pos x="111" y="544"/>
              </a:cxn>
              <a:cxn ang="0">
                <a:pos x="110" y="516"/>
              </a:cxn>
              <a:cxn ang="0">
                <a:pos x="95" y="594"/>
              </a:cxn>
              <a:cxn ang="0">
                <a:pos x="87" y="685"/>
              </a:cxn>
              <a:cxn ang="0">
                <a:pos x="73" y="742"/>
              </a:cxn>
              <a:cxn ang="0">
                <a:pos x="68" y="767"/>
              </a:cxn>
              <a:cxn ang="0">
                <a:pos x="75" y="798"/>
              </a:cxn>
              <a:cxn ang="0">
                <a:pos x="69" y="843"/>
              </a:cxn>
              <a:cxn ang="0">
                <a:pos x="30" y="816"/>
              </a:cxn>
              <a:cxn ang="0">
                <a:pos x="27" y="772"/>
              </a:cxn>
              <a:cxn ang="0">
                <a:pos x="22" y="738"/>
              </a:cxn>
              <a:cxn ang="0">
                <a:pos x="22" y="690"/>
              </a:cxn>
              <a:cxn ang="0">
                <a:pos x="29" y="607"/>
              </a:cxn>
              <a:cxn ang="0">
                <a:pos x="38" y="506"/>
              </a:cxn>
              <a:cxn ang="0">
                <a:pos x="39" y="453"/>
              </a:cxn>
              <a:cxn ang="0">
                <a:pos x="13" y="442"/>
              </a:cxn>
              <a:cxn ang="0">
                <a:pos x="23" y="379"/>
              </a:cxn>
              <a:cxn ang="0">
                <a:pos x="37" y="314"/>
              </a:cxn>
              <a:cxn ang="0">
                <a:pos x="33" y="270"/>
              </a:cxn>
              <a:cxn ang="0">
                <a:pos x="10" y="214"/>
              </a:cxn>
              <a:cxn ang="0">
                <a:pos x="9" y="152"/>
              </a:cxn>
              <a:cxn ang="0">
                <a:pos x="47" y="139"/>
              </a:cxn>
              <a:cxn ang="0">
                <a:pos x="67" y="116"/>
              </a:cxn>
              <a:cxn ang="0">
                <a:pos x="74" y="107"/>
              </a:cxn>
              <a:cxn ang="0">
                <a:pos x="72" y="93"/>
              </a:cxn>
              <a:cxn ang="0">
                <a:pos x="61" y="79"/>
              </a:cxn>
              <a:cxn ang="0">
                <a:pos x="60" y="33"/>
              </a:cxn>
              <a:cxn ang="0">
                <a:pos x="102" y="0"/>
              </a:cxn>
            </a:cxnLst>
            <a:rect l="0" t="0" r="r" b="b"/>
            <a:pathLst>
              <a:path w="246" h="843">
                <a:moveTo>
                  <a:pt x="102" y="0"/>
                </a:moveTo>
                <a:cubicBezTo>
                  <a:pt x="118" y="0"/>
                  <a:pt x="144" y="16"/>
                  <a:pt x="144" y="41"/>
                </a:cubicBezTo>
                <a:cubicBezTo>
                  <a:pt x="144" y="66"/>
                  <a:pt x="142" y="77"/>
                  <a:pt x="140" y="85"/>
                </a:cubicBezTo>
                <a:cubicBezTo>
                  <a:pt x="138" y="93"/>
                  <a:pt x="136" y="92"/>
                  <a:pt x="136" y="92"/>
                </a:cubicBezTo>
                <a:cubicBezTo>
                  <a:pt x="136" y="92"/>
                  <a:pt x="136" y="109"/>
                  <a:pt x="131" y="113"/>
                </a:cubicBezTo>
                <a:cubicBezTo>
                  <a:pt x="125" y="117"/>
                  <a:pt x="124" y="119"/>
                  <a:pt x="124" y="124"/>
                </a:cubicBezTo>
                <a:cubicBezTo>
                  <a:pt x="124" y="129"/>
                  <a:pt x="127" y="133"/>
                  <a:pt x="132" y="139"/>
                </a:cubicBezTo>
                <a:cubicBezTo>
                  <a:pt x="137" y="144"/>
                  <a:pt x="157" y="150"/>
                  <a:pt x="168" y="154"/>
                </a:cubicBezTo>
                <a:cubicBezTo>
                  <a:pt x="179" y="158"/>
                  <a:pt x="188" y="165"/>
                  <a:pt x="194" y="179"/>
                </a:cubicBezTo>
                <a:cubicBezTo>
                  <a:pt x="200" y="192"/>
                  <a:pt x="209" y="209"/>
                  <a:pt x="220" y="221"/>
                </a:cubicBezTo>
                <a:cubicBezTo>
                  <a:pt x="232" y="232"/>
                  <a:pt x="246" y="251"/>
                  <a:pt x="242" y="268"/>
                </a:cubicBezTo>
                <a:cubicBezTo>
                  <a:pt x="238" y="286"/>
                  <a:pt x="213" y="299"/>
                  <a:pt x="200" y="292"/>
                </a:cubicBezTo>
                <a:cubicBezTo>
                  <a:pt x="186" y="284"/>
                  <a:pt x="181" y="284"/>
                  <a:pt x="181" y="284"/>
                </a:cubicBezTo>
                <a:cubicBezTo>
                  <a:pt x="181" y="284"/>
                  <a:pt x="190" y="322"/>
                  <a:pt x="194" y="361"/>
                </a:cubicBezTo>
                <a:cubicBezTo>
                  <a:pt x="198" y="400"/>
                  <a:pt x="209" y="437"/>
                  <a:pt x="203" y="440"/>
                </a:cubicBezTo>
                <a:cubicBezTo>
                  <a:pt x="197" y="444"/>
                  <a:pt x="188" y="448"/>
                  <a:pt x="188" y="448"/>
                </a:cubicBezTo>
                <a:cubicBezTo>
                  <a:pt x="188" y="448"/>
                  <a:pt x="186" y="502"/>
                  <a:pt x="176" y="549"/>
                </a:cubicBezTo>
                <a:cubicBezTo>
                  <a:pt x="167" y="597"/>
                  <a:pt x="163" y="618"/>
                  <a:pt x="162" y="646"/>
                </a:cubicBezTo>
                <a:cubicBezTo>
                  <a:pt x="160" y="674"/>
                  <a:pt x="157" y="695"/>
                  <a:pt x="160" y="707"/>
                </a:cubicBezTo>
                <a:cubicBezTo>
                  <a:pt x="162" y="718"/>
                  <a:pt x="179" y="742"/>
                  <a:pt x="188" y="746"/>
                </a:cubicBezTo>
                <a:cubicBezTo>
                  <a:pt x="197" y="750"/>
                  <a:pt x="214" y="750"/>
                  <a:pt x="221" y="753"/>
                </a:cubicBezTo>
                <a:cubicBezTo>
                  <a:pt x="228" y="756"/>
                  <a:pt x="233" y="765"/>
                  <a:pt x="217" y="768"/>
                </a:cubicBezTo>
                <a:cubicBezTo>
                  <a:pt x="202" y="770"/>
                  <a:pt x="172" y="766"/>
                  <a:pt x="165" y="763"/>
                </a:cubicBezTo>
                <a:cubicBezTo>
                  <a:pt x="157" y="761"/>
                  <a:pt x="146" y="755"/>
                  <a:pt x="146" y="755"/>
                </a:cubicBezTo>
                <a:cubicBezTo>
                  <a:pt x="146" y="755"/>
                  <a:pt x="149" y="765"/>
                  <a:pt x="132" y="765"/>
                </a:cubicBezTo>
                <a:cubicBezTo>
                  <a:pt x="116" y="765"/>
                  <a:pt x="112" y="763"/>
                  <a:pt x="112" y="753"/>
                </a:cubicBezTo>
                <a:cubicBezTo>
                  <a:pt x="111" y="742"/>
                  <a:pt x="112" y="728"/>
                  <a:pt x="109" y="720"/>
                </a:cubicBezTo>
                <a:cubicBezTo>
                  <a:pt x="107" y="713"/>
                  <a:pt x="119" y="693"/>
                  <a:pt x="113" y="683"/>
                </a:cubicBezTo>
                <a:cubicBezTo>
                  <a:pt x="107" y="672"/>
                  <a:pt x="101" y="645"/>
                  <a:pt x="106" y="629"/>
                </a:cubicBezTo>
                <a:cubicBezTo>
                  <a:pt x="112" y="612"/>
                  <a:pt x="104" y="596"/>
                  <a:pt x="106" y="585"/>
                </a:cubicBezTo>
                <a:cubicBezTo>
                  <a:pt x="108" y="575"/>
                  <a:pt x="111" y="561"/>
                  <a:pt x="111" y="544"/>
                </a:cubicBezTo>
                <a:cubicBezTo>
                  <a:pt x="111" y="528"/>
                  <a:pt x="110" y="516"/>
                  <a:pt x="110" y="516"/>
                </a:cubicBezTo>
                <a:cubicBezTo>
                  <a:pt x="110" y="516"/>
                  <a:pt x="98" y="577"/>
                  <a:pt x="95" y="594"/>
                </a:cubicBezTo>
                <a:cubicBezTo>
                  <a:pt x="92" y="610"/>
                  <a:pt x="87" y="668"/>
                  <a:pt x="87" y="685"/>
                </a:cubicBezTo>
                <a:cubicBezTo>
                  <a:pt x="87" y="703"/>
                  <a:pt x="74" y="727"/>
                  <a:pt x="73" y="742"/>
                </a:cubicBezTo>
                <a:cubicBezTo>
                  <a:pt x="73" y="758"/>
                  <a:pt x="72" y="767"/>
                  <a:pt x="68" y="767"/>
                </a:cubicBezTo>
                <a:cubicBezTo>
                  <a:pt x="63" y="767"/>
                  <a:pt x="72" y="785"/>
                  <a:pt x="75" y="798"/>
                </a:cubicBezTo>
                <a:cubicBezTo>
                  <a:pt x="78" y="812"/>
                  <a:pt x="87" y="843"/>
                  <a:pt x="69" y="843"/>
                </a:cubicBezTo>
                <a:cubicBezTo>
                  <a:pt x="51" y="843"/>
                  <a:pt x="31" y="835"/>
                  <a:pt x="30" y="816"/>
                </a:cubicBezTo>
                <a:cubicBezTo>
                  <a:pt x="29" y="796"/>
                  <a:pt x="32" y="780"/>
                  <a:pt x="27" y="772"/>
                </a:cubicBezTo>
                <a:cubicBezTo>
                  <a:pt x="22" y="765"/>
                  <a:pt x="21" y="748"/>
                  <a:pt x="22" y="738"/>
                </a:cubicBezTo>
                <a:cubicBezTo>
                  <a:pt x="23" y="728"/>
                  <a:pt x="19" y="712"/>
                  <a:pt x="22" y="690"/>
                </a:cubicBezTo>
                <a:cubicBezTo>
                  <a:pt x="24" y="669"/>
                  <a:pt x="24" y="634"/>
                  <a:pt x="29" y="607"/>
                </a:cubicBezTo>
                <a:cubicBezTo>
                  <a:pt x="34" y="580"/>
                  <a:pt x="36" y="539"/>
                  <a:pt x="38" y="506"/>
                </a:cubicBezTo>
                <a:cubicBezTo>
                  <a:pt x="41" y="474"/>
                  <a:pt x="43" y="458"/>
                  <a:pt x="39" y="453"/>
                </a:cubicBezTo>
                <a:cubicBezTo>
                  <a:pt x="36" y="448"/>
                  <a:pt x="18" y="443"/>
                  <a:pt x="13" y="442"/>
                </a:cubicBezTo>
                <a:cubicBezTo>
                  <a:pt x="8" y="441"/>
                  <a:pt x="19" y="407"/>
                  <a:pt x="23" y="379"/>
                </a:cubicBezTo>
                <a:cubicBezTo>
                  <a:pt x="26" y="351"/>
                  <a:pt x="33" y="334"/>
                  <a:pt x="37" y="314"/>
                </a:cubicBezTo>
                <a:cubicBezTo>
                  <a:pt x="41" y="294"/>
                  <a:pt x="41" y="285"/>
                  <a:pt x="33" y="270"/>
                </a:cubicBezTo>
                <a:cubicBezTo>
                  <a:pt x="24" y="256"/>
                  <a:pt x="14" y="247"/>
                  <a:pt x="10" y="214"/>
                </a:cubicBezTo>
                <a:cubicBezTo>
                  <a:pt x="6" y="182"/>
                  <a:pt x="0" y="160"/>
                  <a:pt x="9" y="152"/>
                </a:cubicBezTo>
                <a:cubicBezTo>
                  <a:pt x="18" y="144"/>
                  <a:pt x="34" y="149"/>
                  <a:pt x="47" y="139"/>
                </a:cubicBezTo>
                <a:cubicBezTo>
                  <a:pt x="59" y="129"/>
                  <a:pt x="61" y="117"/>
                  <a:pt x="67" y="116"/>
                </a:cubicBezTo>
                <a:cubicBezTo>
                  <a:pt x="73" y="115"/>
                  <a:pt x="74" y="114"/>
                  <a:pt x="74" y="107"/>
                </a:cubicBezTo>
                <a:cubicBezTo>
                  <a:pt x="74" y="100"/>
                  <a:pt x="72" y="93"/>
                  <a:pt x="72" y="93"/>
                </a:cubicBezTo>
                <a:cubicBezTo>
                  <a:pt x="72" y="93"/>
                  <a:pt x="63" y="87"/>
                  <a:pt x="61" y="79"/>
                </a:cubicBezTo>
                <a:cubicBezTo>
                  <a:pt x="59" y="70"/>
                  <a:pt x="58" y="48"/>
                  <a:pt x="60" y="33"/>
                </a:cubicBezTo>
                <a:cubicBezTo>
                  <a:pt x="63" y="18"/>
                  <a:pt x="76" y="0"/>
                  <a:pt x="102" y="0"/>
                </a:cubicBezTo>
                <a:close/>
              </a:path>
            </a:pathLst>
          </a:custGeom>
          <a:solidFill>
            <a:srgbClr val="2A3642"/>
          </a:solidFill>
          <a:ln w="9525">
            <a:noFill/>
            <a:round/>
          </a:ln>
        </p:spPr>
        <p:txBody>
          <a:bodyPr vert="horz" wrap="square" lIns="121682" tIns="60841" rIns="121682" bIns="60841" numCol="1" anchor="t" anchorCtr="0" compatLnSpc="1"/>
          <a:lstStyle/>
          <a:p>
            <a:pPr marL="0" marR="0" lvl="0" indent="0" algn="l" defTabSz="12172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3" name="Freeform 14"/>
          <p:cNvSpPr/>
          <p:nvPr/>
        </p:nvSpPr>
        <p:spPr bwMode="auto">
          <a:xfrm>
            <a:off x="5770563" y="2200275"/>
            <a:ext cx="354013" cy="273050"/>
          </a:xfrm>
          <a:custGeom>
            <a:avLst/>
            <a:gdLst/>
            <a:ahLst/>
            <a:cxnLst>
              <a:cxn ang="0">
                <a:pos x="57" y="21"/>
              </a:cxn>
              <a:cxn ang="0">
                <a:pos x="61" y="27"/>
              </a:cxn>
              <a:cxn ang="0">
                <a:pos x="58" y="47"/>
              </a:cxn>
              <a:cxn ang="0">
                <a:pos x="45" y="27"/>
              </a:cxn>
              <a:cxn ang="0">
                <a:pos x="35" y="35"/>
              </a:cxn>
              <a:cxn ang="0">
                <a:pos x="33" y="44"/>
              </a:cxn>
              <a:cxn ang="0">
                <a:pos x="0" y="7"/>
              </a:cxn>
              <a:cxn ang="0">
                <a:pos x="5" y="0"/>
              </a:cxn>
              <a:cxn ang="0">
                <a:pos x="44" y="26"/>
              </a:cxn>
              <a:cxn ang="0">
                <a:pos x="57" y="21"/>
              </a:cxn>
            </a:cxnLst>
            <a:rect l="0" t="0" r="r" b="b"/>
            <a:pathLst>
              <a:path w="61" h="47">
                <a:moveTo>
                  <a:pt x="57" y="21"/>
                </a:moveTo>
                <a:cubicBezTo>
                  <a:pt x="58" y="23"/>
                  <a:pt x="59" y="25"/>
                  <a:pt x="61" y="27"/>
                </a:cubicBezTo>
                <a:cubicBezTo>
                  <a:pt x="59" y="34"/>
                  <a:pt x="58" y="41"/>
                  <a:pt x="58" y="47"/>
                </a:cubicBezTo>
                <a:cubicBezTo>
                  <a:pt x="49" y="41"/>
                  <a:pt x="53" y="28"/>
                  <a:pt x="45" y="27"/>
                </a:cubicBezTo>
                <a:cubicBezTo>
                  <a:pt x="37" y="26"/>
                  <a:pt x="36" y="30"/>
                  <a:pt x="35" y="35"/>
                </a:cubicBezTo>
                <a:cubicBezTo>
                  <a:pt x="34" y="40"/>
                  <a:pt x="33" y="44"/>
                  <a:pt x="33" y="44"/>
                </a:cubicBezTo>
                <a:cubicBezTo>
                  <a:pt x="33" y="44"/>
                  <a:pt x="7" y="17"/>
                  <a:pt x="0" y="7"/>
                </a:cubicBezTo>
                <a:cubicBezTo>
                  <a:pt x="3" y="6"/>
                  <a:pt x="4" y="4"/>
                  <a:pt x="5" y="0"/>
                </a:cubicBezTo>
                <a:cubicBezTo>
                  <a:pt x="13" y="9"/>
                  <a:pt x="34" y="26"/>
                  <a:pt x="44" y="26"/>
                </a:cubicBezTo>
                <a:cubicBezTo>
                  <a:pt x="49" y="26"/>
                  <a:pt x="53" y="24"/>
                  <a:pt x="57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121682" tIns="60841" rIns="121682" bIns="60841" numCol="1" anchor="t" anchorCtr="0" compatLnSpc="1"/>
          <a:lstStyle/>
          <a:p>
            <a:pPr marL="0" marR="0" lvl="0" indent="0" algn="l" defTabSz="12172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4" name="Freeform 15"/>
          <p:cNvSpPr/>
          <p:nvPr/>
        </p:nvSpPr>
        <p:spPr bwMode="auto">
          <a:xfrm>
            <a:off x="6135688" y="2935288"/>
            <a:ext cx="161925" cy="206375"/>
          </a:xfrm>
          <a:custGeom>
            <a:avLst/>
            <a:gdLst/>
            <a:ahLst/>
            <a:cxnLst>
              <a:cxn ang="0">
                <a:pos x="15" y="1"/>
              </a:cxn>
              <a:cxn ang="0">
                <a:pos x="0" y="0"/>
              </a:cxn>
              <a:cxn ang="0">
                <a:pos x="13" y="19"/>
              </a:cxn>
              <a:cxn ang="0">
                <a:pos x="13" y="33"/>
              </a:cxn>
              <a:cxn ang="0">
                <a:pos x="24" y="35"/>
              </a:cxn>
              <a:cxn ang="0">
                <a:pos x="25" y="16"/>
              </a:cxn>
              <a:cxn ang="0">
                <a:pos x="15" y="1"/>
              </a:cxn>
            </a:cxnLst>
            <a:rect l="0" t="0" r="r" b="b"/>
            <a:pathLst>
              <a:path w="28" h="35">
                <a:moveTo>
                  <a:pt x="15" y="1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13" y="9"/>
                  <a:pt x="13" y="19"/>
                </a:cubicBezTo>
                <a:cubicBezTo>
                  <a:pt x="13" y="28"/>
                  <a:pt x="13" y="33"/>
                  <a:pt x="13" y="33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8" y="26"/>
                  <a:pt x="25" y="16"/>
                </a:cubicBezTo>
                <a:cubicBezTo>
                  <a:pt x="21" y="7"/>
                  <a:pt x="18" y="4"/>
                  <a:pt x="15" y="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121682" tIns="60841" rIns="121682" bIns="60841" numCol="1" anchor="t" anchorCtr="0" compatLnSpc="1"/>
          <a:lstStyle/>
          <a:p>
            <a:pPr marL="0" marR="0" lvl="0" indent="0" algn="l" defTabSz="12172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5" name="Freeform 16"/>
          <p:cNvSpPr/>
          <p:nvPr/>
        </p:nvSpPr>
        <p:spPr bwMode="auto">
          <a:xfrm>
            <a:off x="6227763" y="3432175"/>
            <a:ext cx="61913" cy="179388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0" y="23"/>
              </a:cxn>
              <a:cxn ang="0">
                <a:pos x="0" y="31"/>
              </a:cxn>
              <a:cxn ang="0">
                <a:pos x="11" y="29"/>
              </a:cxn>
              <a:cxn ang="0">
                <a:pos x="3" y="0"/>
              </a:cxn>
            </a:cxnLst>
            <a:rect l="0" t="0" r="r" b="b"/>
            <a:pathLst>
              <a:path w="11" h="31">
                <a:moveTo>
                  <a:pt x="3" y="0"/>
                </a:moveTo>
                <a:cubicBezTo>
                  <a:pt x="3" y="0"/>
                  <a:pt x="1" y="18"/>
                  <a:pt x="0" y="23"/>
                </a:cubicBezTo>
                <a:cubicBezTo>
                  <a:pt x="0" y="29"/>
                  <a:pt x="0" y="31"/>
                  <a:pt x="0" y="31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8" y="15"/>
                  <a:pt x="3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121682" tIns="60841" rIns="121682" bIns="60841" numCol="1" anchor="t" anchorCtr="0" compatLnSpc="1"/>
          <a:lstStyle/>
          <a:p>
            <a:pPr marL="0" marR="0" lvl="0" indent="0" algn="l" defTabSz="12172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cxnSp>
        <p:nvCxnSpPr>
          <p:cNvPr id="30726" name="Straight Connector 14"/>
          <p:cNvCxnSpPr/>
          <p:nvPr/>
        </p:nvCxnSpPr>
        <p:spPr>
          <a:xfrm>
            <a:off x="7912100" y="1512888"/>
            <a:ext cx="0" cy="1550987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727" name="Straight Connector 15"/>
          <p:cNvCxnSpPr/>
          <p:nvPr/>
        </p:nvCxnSpPr>
        <p:spPr>
          <a:xfrm rot="5400000">
            <a:off x="8275638" y="1531938"/>
            <a:ext cx="0" cy="728662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51" name="TextBox 13"/>
          <p:cNvSpPr txBox="1"/>
          <p:nvPr/>
        </p:nvSpPr>
        <p:spPr>
          <a:xfrm>
            <a:off x="7980363" y="1414463"/>
            <a:ext cx="531813" cy="4318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800" b="1">
                <a:solidFill>
                  <a:srgbClr val="FDB817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02</a:t>
            </a:r>
          </a:p>
        </p:txBody>
      </p:sp>
      <p:cxnSp>
        <p:nvCxnSpPr>
          <p:cNvPr id="30729" name="Straight Connector 22"/>
          <p:cNvCxnSpPr/>
          <p:nvPr/>
        </p:nvCxnSpPr>
        <p:spPr>
          <a:xfrm flipH="1">
            <a:off x="4187825" y="1512888"/>
            <a:ext cx="0" cy="1550987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730" name="Straight Connector 23"/>
          <p:cNvCxnSpPr/>
          <p:nvPr/>
        </p:nvCxnSpPr>
        <p:spPr>
          <a:xfrm rot="-5400000" flipH="1">
            <a:off x="3822700" y="1531938"/>
            <a:ext cx="0" cy="730250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59" name="TextBox 21"/>
          <p:cNvSpPr txBox="1"/>
          <p:nvPr/>
        </p:nvSpPr>
        <p:spPr>
          <a:xfrm flipH="1">
            <a:off x="3500438" y="1414463"/>
            <a:ext cx="584200" cy="4318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800" b="1">
                <a:solidFill>
                  <a:srgbClr val="FDB817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01</a:t>
            </a:r>
          </a:p>
        </p:txBody>
      </p:sp>
      <p:cxnSp>
        <p:nvCxnSpPr>
          <p:cNvPr id="30732" name="Straight Connector 30"/>
          <p:cNvCxnSpPr/>
          <p:nvPr/>
        </p:nvCxnSpPr>
        <p:spPr>
          <a:xfrm>
            <a:off x="7912100" y="4703763"/>
            <a:ext cx="0" cy="1550987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733" name="Straight Connector 31"/>
          <p:cNvCxnSpPr/>
          <p:nvPr/>
        </p:nvCxnSpPr>
        <p:spPr>
          <a:xfrm rot="5400000">
            <a:off x="8275638" y="4722813"/>
            <a:ext cx="0" cy="728662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67" name="TextBox 29"/>
          <p:cNvSpPr txBox="1"/>
          <p:nvPr/>
        </p:nvSpPr>
        <p:spPr>
          <a:xfrm>
            <a:off x="7980363" y="4605338"/>
            <a:ext cx="531813" cy="4318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800" b="1">
                <a:solidFill>
                  <a:srgbClr val="FDB817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03</a:t>
            </a:r>
          </a:p>
        </p:txBody>
      </p:sp>
      <p:cxnSp>
        <p:nvCxnSpPr>
          <p:cNvPr id="30735" name="Straight Connector 38"/>
          <p:cNvCxnSpPr/>
          <p:nvPr/>
        </p:nvCxnSpPr>
        <p:spPr>
          <a:xfrm flipH="1">
            <a:off x="4187825" y="4703763"/>
            <a:ext cx="0" cy="1550987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0736" name="Straight Connector 39"/>
          <p:cNvCxnSpPr/>
          <p:nvPr/>
        </p:nvCxnSpPr>
        <p:spPr>
          <a:xfrm rot="-5400000" flipH="1">
            <a:off x="3822700" y="4722813"/>
            <a:ext cx="0" cy="730250"/>
          </a:xfrm>
          <a:prstGeom prst="line">
            <a:avLst/>
          </a:prstGeom>
          <a:ln w="12700" cap="flat" cmpd="sng">
            <a:solidFill>
              <a:srgbClr val="ADBACA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75" name="TextBox 37"/>
          <p:cNvSpPr txBox="1"/>
          <p:nvPr/>
        </p:nvSpPr>
        <p:spPr>
          <a:xfrm flipH="1">
            <a:off x="3527425" y="4605338"/>
            <a:ext cx="530225" cy="4318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800" b="1">
                <a:solidFill>
                  <a:srgbClr val="FDB817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7" name="TextBox 13"/>
          <p:cNvSpPr txBox="1"/>
          <p:nvPr/>
        </p:nvSpPr>
        <p:spPr>
          <a:xfrm>
            <a:off x="1651000" y="2179638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55763" y="2465388"/>
            <a:ext cx="2333625" cy="3683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51000" y="5284788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655763" y="5570538"/>
            <a:ext cx="2333625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994650" y="2219325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7999413" y="2505075"/>
            <a:ext cx="2333625" cy="3683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7994650" y="5275263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999413" y="5561013"/>
            <a:ext cx="2333625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5260975" y="876300"/>
            <a:ext cx="1373188" cy="3063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关键词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30747" name="组合 38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0748" name="文本框 39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49" name="文本框 40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3550" y="5218113"/>
            <a:ext cx="3346450" cy="739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9600" y="5219700"/>
            <a:ext cx="3343275" cy="735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Freeform 104"/>
          <p:cNvSpPr/>
          <p:nvPr/>
        </p:nvSpPr>
        <p:spPr>
          <a:xfrm>
            <a:off x="6154738" y="4292600"/>
            <a:ext cx="1155700" cy="1255713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0" t="0" r="0" b="0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  <a:close/>
              </a:path>
            </a:pathLst>
          </a:custGeom>
          <a:solidFill>
            <a:srgbClr val="2A36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3" name="Freeform 105"/>
          <p:cNvSpPr/>
          <p:nvPr/>
        </p:nvSpPr>
        <p:spPr>
          <a:xfrm>
            <a:off x="6154738" y="4292600"/>
            <a:ext cx="1155700" cy="1255713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0" y="2147483646"/>
              </a:cxn>
            </a:cxnLst>
            <a:rect l="0" t="0" r="0" b="0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06"/>
          <p:cNvSpPr/>
          <p:nvPr/>
        </p:nvSpPr>
        <p:spPr>
          <a:xfrm>
            <a:off x="4808538" y="4292600"/>
            <a:ext cx="1160462" cy="1255713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  <a:close/>
              </a:path>
            </a:pathLst>
          </a:custGeom>
          <a:solidFill>
            <a:srgbClr val="00B9F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07"/>
          <p:cNvSpPr/>
          <p:nvPr/>
        </p:nvSpPr>
        <p:spPr bwMode="auto">
          <a:xfrm>
            <a:off x="4808538" y="4292600"/>
            <a:ext cx="1160463" cy="1255713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Freeform 108"/>
          <p:cNvSpPr/>
          <p:nvPr/>
        </p:nvSpPr>
        <p:spPr>
          <a:xfrm>
            <a:off x="6059488" y="1700213"/>
            <a:ext cx="2022475" cy="2379662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0" y="0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1534" h="1804">
                <a:moveTo>
                  <a:pt x="474" y="962"/>
                </a:moveTo>
                <a:lnTo>
                  <a:pt x="0" y="0"/>
                </a:lnTo>
                <a:lnTo>
                  <a:pt x="0" y="700"/>
                </a:lnTo>
                <a:lnTo>
                  <a:pt x="246" y="1200"/>
                </a:lnTo>
                <a:lnTo>
                  <a:pt x="798" y="1280"/>
                </a:lnTo>
                <a:lnTo>
                  <a:pt x="400" y="1670"/>
                </a:lnTo>
                <a:lnTo>
                  <a:pt x="422" y="1804"/>
                </a:lnTo>
                <a:lnTo>
                  <a:pt x="826" y="1804"/>
                </a:lnTo>
                <a:lnTo>
                  <a:pt x="1534" y="1116"/>
                </a:lnTo>
                <a:lnTo>
                  <a:pt x="474" y="962"/>
                </a:lnTo>
                <a:close/>
              </a:path>
            </a:pathLst>
          </a:custGeom>
          <a:solidFill>
            <a:srgbClr val="00B9F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09"/>
          <p:cNvSpPr/>
          <p:nvPr/>
        </p:nvSpPr>
        <p:spPr>
          <a:xfrm>
            <a:off x="4037013" y="1700213"/>
            <a:ext cx="2022475" cy="2379662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534" h="1804">
                <a:moveTo>
                  <a:pt x="1060" y="962"/>
                </a:moveTo>
                <a:lnTo>
                  <a:pt x="0" y="1116"/>
                </a:lnTo>
                <a:lnTo>
                  <a:pt x="708" y="1804"/>
                </a:lnTo>
                <a:lnTo>
                  <a:pt x="1112" y="1804"/>
                </a:lnTo>
                <a:lnTo>
                  <a:pt x="1136" y="1670"/>
                </a:lnTo>
                <a:lnTo>
                  <a:pt x="736" y="1280"/>
                </a:lnTo>
                <a:lnTo>
                  <a:pt x="1288" y="1200"/>
                </a:lnTo>
                <a:lnTo>
                  <a:pt x="1534" y="700"/>
                </a:lnTo>
                <a:lnTo>
                  <a:pt x="1534" y="0"/>
                </a:lnTo>
                <a:lnTo>
                  <a:pt x="1060" y="962"/>
                </a:lnTo>
                <a:close/>
              </a:path>
            </a:pathLst>
          </a:custGeom>
          <a:solidFill>
            <a:srgbClr val="2A36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矩形 1"/>
          <p:cNvSpPr/>
          <p:nvPr/>
        </p:nvSpPr>
        <p:spPr>
          <a:xfrm>
            <a:off x="8555038" y="1874838"/>
            <a:ext cx="2308225" cy="1728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zh-CN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endParaRPr lang="zh-CN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 flipH="1">
            <a:off x="1774825" y="2243138"/>
            <a:ext cx="3662363" cy="823913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矩形 1"/>
          <p:cNvSpPr/>
          <p:nvPr/>
        </p:nvSpPr>
        <p:spPr>
          <a:xfrm>
            <a:off x="2220913" y="1879600"/>
            <a:ext cx="2306637" cy="1728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zh-CN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endParaRPr lang="zh-CN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 flipH="1">
            <a:off x="1787525" y="4283075"/>
            <a:ext cx="3257550" cy="831850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528430"/>
              <a:gd name="connsiteY0-8" fmla="*/ 587027 h 587027"/>
              <a:gd name="connsiteX1-9" fmla="*/ 333375 w 2528430"/>
              <a:gd name="connsiteY1-10" fmla="*/ 6002 h 587027"/>
              <a:gd name="connsiteX2-11" fmla="*/ 2528430 w 2528430"/>
              <a:gd name="connsiteY2-12" fmla="*/ 0 h 5870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8430" h="587027">
                <a:moveTo>
                  <a:pt x="0" y="587027"/>
                </a:moveTo>
                <a:lnTo>
                  <a:pt x="333375" y="6002"/>
                </a:lnTo>
                <a:lnTo>
                  <a:pt x="252843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矩形 1"/>
          <p:cNvSpPr/>
          <p:nvPr/>
        </p:nvSpPr>
        <p:spPr>
          <a:xfrm>
            <a:off x="2205038" y="3898900"/>
            <a:ext cx="2306637" cy="1295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zh-CN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1"/>
          <p:cNvSpPr/>
          <p:nvPr/>
        </p:nvSpPr>
        <p:spPr>
          <a:xfrm>
            <a:off x="8585200" y="3889375"/>
            <a:ext cx="2306638" cy="1852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400" b="1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zh-CN" altLang="zh-CN" sz="12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algn="just">
              <a:lnSpc>
                <a:spcPct val="150000"/>
              </a:lnSpc>
              <a:spcBef>
                <a:spcPct val="0"/>
              </a:spcBef>
              <a:buNone/>
            </a:pPr>
            <a:endParaRPr lang="zh-CN" altLang="zh-CN" sz="1800" dirty="0">
              <a:solidFill>
                <a:srgbClr val="000000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6926263" y="2255838"/>
            <a:ext cx="3662363" cy="823913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6986588" y="4283075"/>
            <a:ext cx="3629025" cy="831850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528430"/>
              <a:gd name="connsiteY0-8" fmla="*/ 587027 h 587027"/>
              <a:gd name="connsiteX1-9" fmla="*/ 333375 w 2528430"/>
              <a:gd name="connsiteY1-10" fmla="*/ 6002 h 587027"/>
              <a:gd name="connsiteX2-11" fmla="*/ 2528430 w 2528430"/>
              <a:gd name="connsiteY2-12" fmla="*/ 0 h 5870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8430" h="587027">
                <a:moveTo>
                  <a:pt x="0" y="587027"/>
                </a:moveTo>
                <a:lnTo>
                  <a:pt x="333375" y="6002"/>
                </a:lnTo>
                <a:lnTo>
                  <a:pt x="252843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dash"/>
            <a:head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Oval 54"/>
          <p:cNvSpPr>
            <a:spLocks noChangeArrowheads="1"/>
          </p:cNvSpPr>
          <p:nvPr/>
        </p:nvSpPr>
        <p:spPr bwMode="auto">
          <a:xfrm>
            <a:off x="5380038" y="3017838"/>
            <a:ext cx="111125" cy="111125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Oval 54"/>
          <p:cNvSpPr>
            <a:spLocks noChangeArrowheads="1"/>
          </p:cNvSpPr>
          <p:nvPr/>
        </p:nvSpPr>
        <p:spPr bwMode="auto">
          <a:xfrm>
            <a:off x="6862763" y="3025775"/>
            <a:ext cx="111125" cy="111125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Oval 54"/>
          <p:cNvSpPr>
            <a:spLocks noChangeArrowheads="1"/>
          </p:cNvSpPr>
          <p:nvPr/>
        </p:nvSpPr>
        <p:spPr bwMode="auto">
          <a:xfrm>
            <a:off x="6926263" y="5059363"/>
            <a:ext cx="111125" cy="109538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Oval 54"/>
          <p:cNvSpPr>
            <a:spLocks noChangeArrowheads="1"/>
          </p:cNvSpPr>
          <p:nvPr/>
        </p:nvSpPr>
        <p:spPr bwMode="auto">
          <a:xfrm>
            <a:off x="5000625" y="5059363"/>
            <a:ext cx="109538" cy="109538"/>
          </a:xfrm>
          <a:prstGeom prst="ellipse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5">
            <a:biLevel thresh="50000"/>
            <a:grayscl/>
          </a:blip>
          <a:stretch>
            <a:fillRect/>
          </a:stretch>
        </p:blipFill>
        <p:spPr>
          <a:xfrm>
            <a:off x="1787525" y="1981200"/>
            <a:ext cx="503238" cy="503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>
            <a:biLevel thresh="50000"/>
            <a:grayscl/>
          </a:blip>
          <a:stretch>
            <a:fillRect/>
          </a:stretch>
        </p:blipFill>
        <p:spPr>
          <a:xfrm>
            <a:off x="10150475" y="1868488"/>
            <a:ext cx="501650" cy="503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7">
            <a:biLevel thresh="50000"/>
            <a:grayscl/>
          </a:blip>
          <a:stretch>
            <a:fillRect/>
          </a:stretch>
        </p:blipFill>
        <p:spPr>
          <a:xfrm>
            <a:off x="1698625" y="3781425"/>
            <a:ext cx="596900" cy="596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>
            <a:biLevel thresh="50000"/>
            <a:grayscl/>
          </a:blip>
          <a:stretch>
            <a:fillRect/>
          </a:stretch>
        </p:blipFill>
        <p:spPr>
          <a:xfrm>
            <a:off x="10118725" y="3806825"/>
            <a:ext cx="552450" cy="5524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2794" name="组合 32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2795" name="文本框 33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96" name="文本框 34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900"/>
                            </p:stCondLst>
                            <p:childTnLst>
                              <p:par>
                                <p:cTn id="63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900"/>
                            </p:stCondLst>
                            <p:childTnLst>
                              <p:par>
                                <p:cTn id="7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1" grpId="0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任意多边形 45"/>
          <p:cNvSpPr/>
          <p:nvPr/>
        </p:nvSpPr>
        <p:spPr bwMode="auto">
          <a:xfrm>
            <a:off x="8366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8" name="任意多边形 47"/>
          <p:cNvSpPr/>
          <p:nvPr/>
        </p:nvSpPr>
        <p:spPr bwMode="auto">
          <a:xfrm>
            <a:off x="836613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73700" y="2184400"/>
            <a:ext cx="2057400" cy="646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70%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48313" y="4259263"/>
            <a:ext cx="2057400" cy="646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1" hangingPunct="1"/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862763" y="2173288"/>
            <a:ext cx="4786313" cy="7762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862763" y="4194175"/>
            <a:ext cx="4786313" cy="7762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9" name="任意多边形 68"/>
          <p:cNvSpPr/>
          <p:nvPr/>
        </p:nvSpPr>
        <p:spPr bwMode="auto">
          <a:xfrm>
            <a:off x="12811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0" name="任意多边形 69"/>
          <p:cNvSpPr/>
          <p:nvPr/>
        </p:nvSpPr>
        <p:spPr bwMode="auto">
          <a:xfrm>
            <a:off x="1287463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1" name="任意多边形 70"/>
          <p:cNvSpPr/>
          <p:nvPr/>
        </p:nvSpPr>
        <p:spPr bwMode="auto">
          <a:xfrm>
            <a:off x="17256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2" name="任意多边形 71"/>
          <p:cNvSpPr/>
          <p:nvPr/>
        </p:nvSpPr>
        <p:spPr bwMode="auto">
          <a:xfrm>
            <a:off x="1738313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5" name="任意多边形 74"/>
          <p:cNvSpPr/>
          <p:nvPr/>
        </p:nvSpPr>
        <p:spPr bwMode="auto">
          <a:xfrm>
            <a:off x="21701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6" name="任意多边形 75"/>
          <p:cNvSpPr/>
          <p:nvPr/>
        </p:nvSpPr>
        <p:spPr bwMode="auto">
          <a:xfrm>
            <a:off x="2187575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7" name="任意多边形 76"/>
          <p:cNvSpPr/>
          <p:nvPr/>
        </p:nvSpPr>
        <p:spPr bwMode="auto">
          <a:xfrm>
            <a:off x="26146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8" name="任意多边形 77"/>
          <p:cNvSpPr/>
          <p:nvPr/>
        </p:nvSpPr>
        <p:spPr bwMode="auto">
          <a:xfrm>
            <a:off x="2638425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9" name="任意多边形 78"/>
          <p:cNvSpPr/>
          <p:nvPr/>
        </p:nvSpPr>
        <p:spPr bwMode="auto">
          <a:xfrm>
            <a:off x="30591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0" name="任意多边形 79"/>
          <p:cNvSpPr/>
          <p:nvPr/>
        </p:nvSpPr>
        <p:spPr bwMode="auto">
          <a:xfrm>
            <a:off x="3089275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00B9F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1" name="任意多边形 80"/>
          <p:cNvSpPr/>
          <p:nvPr/>
        </p:nvSpPr>
        <p:spPr bwMode="auto">
          <a:xfrm>
            <a:off x="35036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4DA5E0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2" name="任意多边形 81"/>
          <p:cNvSpPr/>
          <p:nvPr/>
        </p:nvSpPr>
        <p:spPr bwMode="auto">
          <a:xfrm>
            <a:off x="3540125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3" name="任意多边形 82"/>
          <p:cNvSpPr/>
          <p:nvPr/>
        </p:nvSpPr>
        <p:spPr bwMode="auto">
          <a:xfrm>
            <a:off x="39481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4" name="任意多边形 83"/>
          <p:cNvSpPr/>
          <p:nvPr/>
        </p:nvSpPr>
        <p:spPr bwMode="auto">
          <a:xfrm>
            <a:off x="3990975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5" name="任意多边形 84"/>
          <p:cNvSpPr/>
          <p:nvPr/>
        </p:nvSpPr>
        <p:spPr bwMode="auto">
          <a:xfrm>
            <a:off x="4392613" y="2128838"/>
            <a:ext cx="342900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6" name="任意多边形 85"/>
          <p:cNvSpPr/>
          <p:nvPr/>
        </p:nvSpPr>
        <p:spPr bwMode="auto">
          <a:xfrm>
            <a:off x="4440238" y="4167188"/>
            <a:ext cx="363538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7" name="任意多边形 86"/>
          <p:cNvSpPr/>
          <p:nvPr/>
        </p:nvSpPr>
        <p:spPr bwMode="auto">
          <a:xfrm>
            <a:off x="4838700" y="2128838"/>
            <a:ext cx="341313" cy="820738"/>
          </a:xfrm>
          <a:custGeom>
            <a:avLst/>
            <a:gdLst>
              <a:gd name="connsiteX0" fmla="*/ 156823 w 342558"/>
              <a:gd name="connsiteY0" fmla="*/ 186482 h 820346"/>
              <a:gd name="connsiteX1" fmla="*/ 186611 w 342558"/>
              <a:gd name="connsiteY1" fmla="*/ 186482 h 820346"/>
              <a:gd name="connsiteX2" fmla="*/ 186611 w 342558"/>
              <a:gd name="connsiteY2" fmla="*/ 207552 h 820346"/>
              <a:gd name="connsiteX3" fmla="*/ 181354 w 342558"/>
              <a:gd name="connsiteY3" fmla="*/ 207552 h 820346"/>
              <a:gd name="connsiteX4" fmla="*/ 198876 w 342558"/>
              <a:gd name="connsiteY4" fmla="*/ 277787 h 820346"/>
              <a:gd name="connsiteX5" fmla="*/ 240930 w 342558"/>
              <a:gd name="connsiteY5" fmla="*/ 198773 h 820346"/>
              <a:gd name="connsiteX6" fmla="*/ 284735 w 342558"/>
              <a:gd name="connsiteY6" fmla="*/ 198773 h 820346"/>
              <a:gd name="connsiteX7" fmla="*/ 342558 w 342558"/>
              <a:gd name="connsiteY7" fmla="*/ 413865 h 820346"/>
              <a:gd name="connsiteX8" fmla="*/ 282983 w 342558"/>
              <a:gd name="connsiteY8" fmla="*/ 480588 h 820346"/>
              <a:gd name="connsiteX9" fmla="*/ 280354 w 342558"/>
              <a:gd name="connsiteY9" fmla="*/ 820346 h 820346"/>
              <a:gd name="connsiteX10" fmla="*/ 209390 w 342558"/>
              <a:gd name="connsiteY10" fmla="*/ 820346 h 820346"/>
              <a:gd name="connsiteX11" fmla="*/ 184859 w 342558"/>
              <a:gd name="connsiteY11" fmla="*/ 533264 h 820346"/>
              <a:gd name="connsiteX12" fmla="*/ 165584 w 342558"/>
              <a:gd name="connsiteY12" fmla="*/ 533264 h 820346"/>
              <a:gd name="connsiteX13" fmla="*/ 135797 w 342558"/>
              <a:gd name="connsiteY13" fmla="*/ 820346 h 820346"/>
              <a:gd name="connsiteX14" fmla="*/ 62204 w 342558"/>
              <a:gd name="connsiteY14" fmla="*/ 820346 h 820346"/>
              <a:gd name="connsiteX15" fmla="*/ 63956 w 342558"/>
              <a:gd name="connsiteY15" fmla="*/ 480588 h 820346"/>
              <a:gd name="connsiteX16" fmla="*/ 0 w 342558"/>
              <a:gd name="connsiteY16" fmla="*/ 432302 h 820346"/>
              <a:gd name="connsiteX17" fmla="*/ 49062 w 342558"/>
              <a:gd name="connsiteY17" fmla="*/ 198773 h 820346"/>
              <a:gd name="connsiteX18" fmla="*/ 100752 w 342558"/>
              <a:gd name="connsiteY18" fmla="*/ 198773 h 820346"/>
              <a:gd name="connsiteX19" fmla="*/ 149814 w 342558"/>
              <a:gd name="connsiteY19" fmla="*/ 278665 h 820346"/>
              <a:gd name="connsiteX20" fmla="*/ 161204 w 342558"/>
              <a:gd name="connsiteY20" fmla="*/ 207552 h 820346"/>
              <a:gd name="connsiteX21" fmla="*/ 156823 w 342558"/>
              <a:gd name="connsiteY21" fmla="*/ 207552 h 820346"/>
              <a:gd name="connsiteX22" fmla="*/ 156823 w 342558"/>
              <a:gd name="connsiteY22" fmla="*/ 186482 h 820346"/>
              <a:gd name="connsiteX23" fmla="*/ 171840 w 342558"/>
              <a:gd name="connsiteY23" fmla="*/ 78 h 820346"/>
              <a:gd name="connsiteX24" fmla="*/ 233914 w 342558"/>
              <a:gd name="connsiteY24" fmla="*/ 25102 h 820346"/>
              <a:gd name="connsiteX25" fmla="*/ 223385 w 342558"/>
              <a:gd name="connsiteY25" fmla="*/ 119049 h 820346"/>
              <a:gd name="connsiteX26" fmla="*/ 219876 w 342558"/>
              <a:gd name="connsiteY26" fmla="*/ 56710 h 820346"/>
              <a:gd name="connsiteX27" fmla="*/ 120733 w 342558"/>
              <a:gd name="connsiteY27" fmla="*/ 55832 h 820346"/>
              <a:gd name="connsiteX28" fmla="*/ 116346 w 342558"/>
              <a:gd name="connsiteY28" fmla="*/ 118171 h 820346"/>
              <a:gd name="connsiteX29" fmla="*/ 108450 w 342558"/>
              <a:gd name="connsiteY29" fmla="*/ 19834 h 820346"/>
              <a:gd name="connsiteX30" fmla="*/ 171840 w 342558"/>
              <a:gd name="connsiteY30" fmla="*/ 78 h 82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2558" h="820346">
                <a:moveTo>
                  <a:pt x="156823" y="186482"/>
                </a:moveTo>
                <a:cubicBezTo>
                  <a:pt x="186611" y="186482"/>
                  <a:pt x="186611" y="186482"/>
                  <a:pt x="186611" y="186482"/>
                </a:cubicBezTo>
                <a:cubicBezTo>
                  <a:pt x="186611" y="207552"/>
                  <a:pt x="186611" y="207552"/>
                  <a:pt x="186611" y="207552"/>
                </a:cubicBezTo>
                <a:cubicBezTo>
                  <a:pt x="181354" y="207552"/>
                  <a:pt x="181354" y="207552"/>
                  <a:pt x="181354" y="207552"/>
                </a:cubicBezTo>
                <a:cubicBezTo>
                  <a:pt x="198876" y="277787"/>
                  <a:pt x="198876" y="277787"/>
                  <a:pt x="198876" y="277787"/>
                </a:cubicBezTo>
                <a:cubicBezTo>
                  <a:pt x="240930" y="198773"/>
                  <a:pt x="240930" y="198773"/>
                  <a:pt x="240930" y="198773"/>
                </a:cubicBezTo>
                <a:cubicBezTo>
                  <a:pt x="255823" y="198773"/>
                  <a:pt x="269841" y="198773"/>
                  <a:pt x="284735" y="198773"/>
                </a:cubicBezTo>
                <a:cubicBezTo>
                  <a:pt x="316275" y="268129"/>
                  <a:pt x="334673" y="340120"/>
                  <a:pt x="342558" y="413865"/>
                </a:cubicBezTo>
                <a:cubicBezTo>
                  <a:pt x="322408" y="435814"/>
                  <a:pt x="303133" y="458640"/>
                  <a:pt x="282983" y="480588"/>
                </a:cubicBezTo>
                <a:cubicBezTo>
                  <a:pt x="287363" y="593841"/>
                  <a:pt x="275974" y="707093"/>
                  <a:pt x="280354" y="820346"/>
                </a:cubicBezTo>
                <a:cubicBezTo>
                  <a:pt x="251443" y="820346"/>
                  <a:pt x="238301" y="820346"/>
                  <a:pt x="209390" y="820346"/>
                </a:cubicBezTo>
                <a:cubicBezTo>
                  <a:pt x="203257" y="724652"/>
                  <a:pt x="190991" y="628958"/>
                  <a:pt x="184859" y="533264"/>
                </a:cubicBezTo>
                <a:cubicBezTo>
                  <a:pt x="171717" y="533264"/>
                  <a:pt x="178726" y="533264"/>
                  <a:pt x="165584" y="533264"/>
                </a:cubicBezTo>
                <a:cubicBezTo>
                  <a:pt x="160328" y="628958"/>
                  <a:pt x="141053" y="724652"/>
                  <a:pt x="135797" y="820346"/>
                </a:cubicBezTo>
                <a:cubicBezTo>
                  <a:pt x="105133" y="820346"/>
                  <a:pt x="92867" y="820346"/>
                  <a:pt x="62204" y="820346"/>
                </a:cubicBezTo>
                <a:cubicBezTo>
                  <a:pt x="69212" y="707093"/>
                  <a:pt x="56947" y="593841"/>
                  <a:pt x="63956" y="480588"/>
                </a:cubicBezTo>
                <a:cubicBezTo>
                  <a:pt x="42929" y="464785"/>
                  <a:pt x="21903" y="448983"/>
                  <a:pt x="0" y="432302"/>
                </a:cubicBezTo>
                <a:cubicBezTo>
                  <a:pt x="9637" y="352411"/>
                  <a:pt x="22779" y="273397"/>
                  <a:pt x="49062" y="198773"/>
                </a:cubicBezTo>
                <a:cubicBezTo>
                  <a:pt x="66584" y="198773"/>
                  <a:pt x="84106" y="198773"/>
                  <a:pt x="100752" y="198773"/>
                </a:cubicBezTo>
                <a:cubicBezTo>
                  <a:pt x="149814" y="278665"/>
                  <a:pt x="149814" y="278665"/>
                  <a:pt x="149814" y="278665"/>
                </a:cubicBezTo>
                <a:cubicBezTo>
                  <a:pt x="161204" y="207552"/>
                  <a:pt x="161204" y="207552"/>
                  <a:pt x="161204" y="207552"/>
                </a:cubicBezTo>
                <a:cubicBezTo>
                  <a:pt x="156823" y="207552"/>
                  <a:pt x="156823" y="207552"/>
                  <a:pt x="156823" y="207552"/>
                </a:cubicBezTo>
                <a:cubicBezTo>
                  <a:pt x="156823" y="186482"/>
                  <a:pt x="156823" y="186482"/>
                  <a:pt x="156823" y="186482"/>
                </a:cubicBezTo>
                <a:close/>
                <a:moveTo>
                  <a:pt x="171840" y="78"/>
                </a:moveTo>
                <a:cubicBezTo>
                  <a:pt x="197503" y="956"/>
                  <a:pt x="222946" y="9297"/>
                  <a:pt x="233914" y="25102"/>
                </a:cubicBezTo>
                <a:cubicBezTo>
                  <a:pt x="247074" y="44418"/>
                  <a:pt x="247074" y="98855"/>
                  <a:pt x="223385" y="119049"/>
                </a:cubicBezTo>
                <a:cubicBezTo>
                  <a:pt x="225140" y="91831"/>
                  <a:pt x="223385" y="76026"/>
                  <a:pt x="219876" y="56710"/>
                </a:cubicBezTo>
                <a:cubicBezTo>
                  <a:pt x="188290" y="66368"/>
                  <a:pt x="147931" y="91831"/>
                  <a:pt x="120733" y="55832"/>
                </a:cubicBezTo>
                <a:cubicBezTo>
                  <a:pt x="113714" y="78660"/>
                  <a:pt x="113714" y="95343"/>
                  <a:pt x="116346" y="118171"/>
                </a:cubicBezTo>
                <a:cubicBezTo>
                  <a:pt x="87393" y="103245"/>
                  <a:pt x="99676" y="30370"/>
                  <a:pt x="108450" y="19834"/>
                </a:cubicBezTo>
                <a:cubicBezTo>
                  <a:pt x="120294" y="5785"/>
                  <a:pt x="146177" y="-800"/>
                  <a:pt x="171840" y="78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8" name="任意多边形 87"/>
          <p:cNvSpPr/>
          <p:nvPr/>
        </p:nvSpPr>
        <p:spPr bwMode="auto">
          <a:xfrm>
            <a:off x="4891088" y="4167188"/>
            <a:ext cx="361950" cy="993775"/>
          </a:xfrm>
          <a:custGeom>
            <a:avLst/>
            <a:gdLst>
              <a:gd name="connsiteX0" fmla="*/ 50808 w 362144"/>
              <a:gd name="connsiteY0" fmla="*/ 230518 h 994056"/>
              <a:gd name="connsiteX1" fmla="*/ 59457 w 362144"/>
              <a:gd name="connsiteY1" fmla="*/ 230518 h 994056"/>
              <a:gd name="connsiteX2" fmla="*/ 96211 w 362144"/>
              <a:gd name="connsiteY2" fmla="*/ 230518 h 994056"/>
              <a:gd name="connsiteX3" fmla="*/ 101617 w 362144"/>
              <a:gd name="connsiteY3" fmla="*/ 230518 h 994056"/>
              <a:gd name="connsiteX4" fmla="*/ 172964 w 362144"/>
              <a:gd name="connsiteY4" fmla="*/ 275877 h 994056"/>
              <a:gd name="connsiteX5" fmla="*/ 243231 w 362144"/>
              <a:gd name="connsiteY5" fmla="*/ 230518 h 994056"/>
              <a:gd name="connsiteX6" fmla="*/ 256203 w 362144"/>
              <a:gd name="connsiteY6" fmla="*/ 230518 h 994056"/>
              <a:gd name="connsiteX7" fmla="*/ 282148 w 362144"/>
              <a:gd name="connsiteY7" fmla="*/ 230518 h 994056"/>
              <a:gd name="connsiteX8" fmla="*/ 295120 w 362144"/>
              <a:gd name="connsiteY8" fmla="*/ 230518 h 994056"/>
              <a:gd name="connsiteX9" fmla="*/ 362144 w 362144"/>
              <a:gd name="connsiteY9" fmla="*/ 541549 h 994056"/>
              <a:gd name="connsiteX10" fmla="*/ 319984 w 362144"/>
              <a:gd name="connsiteY10" fmla="*/ 559909 h 994056"/>
              <a:gd name="connsiteX11" fmla="*/ 278905 w 362144"/>
              <a:gd name="connsiteY11" fmla="*/ 491871 h 994056"/>
              <a:gd name="connsiteX12" fmla="*/ 315660 w 362144"/>
              <a:gd name="connsiteY12" fmla="*/ 624707 h 994056"/>
              <a:gd name="connsiteX13" fmla="*/ 291877 w 362144"/>
              <a:gd name="connsiteY13" fmla="*/ 797502 h 994056"/>
              <a:gd name="connsiteX14" fmla="*/ 262690 w 362144"/>
              <a:gd name="connsiteY14" fmla="*/ 797502 h 994056"/>
              <a:gd name="connsiteX15" fmla="*/ 238907 w 362144"/>
              <a:gd name="connsiteY15" fmla="*/ 994056 h 994056"/>
              <a:gd name="connsiteX16" fmla="*/ 194585 w 362144"/>
              <a:gd name="connsiteY16" fmla="*/ 994056 h 994056"/>
              <a:gd name="connsiteX17" fmla="*/ 193504 w 362144"/>
              <a:gd name="connsiteY17" fmla="*/ 797502 h 994056"/>
              <a:gd name="connsiteX18" fmla="*/ 172964 w 362144"/>
              <a:gd name="connsiteY18" fmla="*/ 797502 h 994056"/>
              <a:gd name="connsiteX19" fmla="*/ 179450 w 362144"/>
              <a:gd name="connsiteY19" fmla="*/ 994056 h 994056"/>
              <a:gd name="connsiteX20" fmla="*/ 127561 w 362144"/>
              <a:gd name="connsiteY20" fmla="*/ 994056 h 994056"/>
              <a:gd name="connsiteX21" fmla="*/ 99455 w 362144"/>
              <a:gd name="connsiteY21" fmla="*/ 797502 h 994056"/>
              <a:gd name="connsiteX22" fmla="*/ 77834 w 362144"/>
              <a:gd name="connsiteY22" fmla="*/ 797502 h 994056"/>
              <a:gd name="connsiteX23" fmla="*/ 42160 w 362144"/>
              <a:gd name="connsiteY23" fmla="*/ 629027 h 994056"/>
              <a:gd name="connsiteX24" fmla="*/ 75672 w 362144"/>
              <a:gd name="connsiteY24" fmla="*/ 496191 h 994056"/>
              <a:gd name="connsiteX25" fmla="*/ 36755 w 362144"/>
              <a:gd name="connsiteY25" fmla="*/ 585828 h 994056"/>
              <a:gd name="connsiteX26" fmla="*/ 0 w 362144"/>
              <a:gd name="connsiteY26" fmla="*/ 571788 h 994056"/>
              <a:gd name="connsiteX27" fmla="*/ 50808 w 362144"/>
              <a:gd name="connsiteY27" fmla="*/ 230518 h 994056"/>
              <a:gd name="connsiteX28" fmla="*/ 171044 w 362144"/>
              <a:gd name="connsiteY28" fmla="*/ 16 h 994056"/>
              <a:gd name="connsiteX29" fmla="*/ 239697 w 362144"/>
              <a:gd name="connsiteY29" fmla="*/ 23371 h 994056"/>
              <a:gd name="connsiteX30" fmla="*/ 263435 w 362144"/>
              <a:gd name="connsiteY30" fmla="*/ 89252 h 994056"/>
              <a:gd name="connsiteX31" fmla="*/ 253724 w 362144"/>
              <a:gd name="connsiteY31" fmla="*/ 189693 h 994056"/>
              <a:gd name="connsiteX32" fmla="*/ 195457 w 362144"/>
              <a:gd name="connsiteY32" fmla="*/ 190773 h 994056"/>
              <a:gd name="connsiteX33" fmla="*/ 221353 w 362144"/>
              <a:gd name="connsiteY33" fmla="*/ 155132 h 994056"/>
              <a:gd name="connsiteX34" fmla="*/ 231065 w 362144"/>
              <a:gd name="connsiteY34" fmla="*/ 87092 h 994056"/>
              <a:gd name="connsiteX35" fmla="*/ 109136 w 362144"/>
              <a:gd name="connsiteY35" fmla="*/ 79532 h 994056"/>
              <a:gd name="connsiteX36" fmla="*/ 118847 w 362144"/>
              <a:gd name="connsiteY36" fmla="*/ 155132 h 994056"/>
              <a:gd name="connsiteX37" fmla="*/ 143664 w 362144"/>
              <a:gd name="connsiteY37" fmla="*/ 188613 h 994056"/>
              <a:gd name="connsiteX38" fmla="*/ 96187 w 362144"/>
              <a:gd name="connsiteY38" fmla="*/ 192933 h 994056"/>
              <a:gd name="connsiteX39" fmla="*/ 74607 w 362144"/>
              <a:gd name="connsiteY39" fmla="*/ 169172 h 994056"/>
              <a:gd name="connsiteX40" fmla="*/ 104820 w 362144"/>
              <a:gd name="connsiteY40" fmla="*/ 21211 h 994056"/>
              <a:gd name="connsiteX41" fmla="*/ 171044 w 362144"/>
              <a:gd name="connsiteY41" fmla="*/ 16 h 99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62144" h="994056">
                <a:moveTo>
                  <a:pt x="50808" y="230518"/>
                </a:moveTo>
                <a:cubicBezTo>
                  <a:pt x="50808" y="230518"/>
                  <a:pt x="50808" y="230518"/>
                  <a:pt x="59457" y="230518"/>
                </a:cubicBezTo>
                <a:cubicBezTo>
                  <a:pt x="59457" y="230518"/>
                  <a:pt x="59457" y="230518"/>
                  <a:pt x="96211" y="230518"/>
                </a:cubicBezTo>
                <a:cubicBezTo>
                  <a:pt x="96211" y="230518"/>
                  <a:pt x="96211" y="230518"/>
                  <a:pt x="101617" y="230518"/>
                </a:cubicBezTo>
                <a:cubicBezTo>
                  <a:pt x="112427" y="257517"/>
                  <a:pt x="140534" y="275877"/>
                  <a:pt x="172964" y="275877"/>
                </a:cubicBezTo>
                <a:cubicBezTo>
                  <a:pt x="205395" y="275877"/>
                  <a:pt x="232421" y="257517"/>
                  <a:pt x="243231" y="230518"/>
                </a:cubicBezTo>
                <a:cubicBezTo>
                  <a:pt x="243231" y="230518"/>
                  <a:pt x="243231" y="230518"/>
                  <a:pt x="256203" y="230518"/>
                </a:cubicBezTo>
                <a:cubicBezTo>
                  <a:pt x="256203" y="230518"/>
                  <a:pt x="256203" y="230518"/>
                  <a:pt x="282148" y="230518"/>
                </a:cubicBezTo>
                <a:cubicBezTo>
                  <a:pt x="282148" y="230518"/>
                  <a:pt x="282148" y="230518"/>
                  <a:pt x="295120" y="230518"/>
                </a:cubicBezTo>
                <a:cubicBezTo>
                  <a:pt x="295120" y="230518"/>
                  <a:pt x="295120" y="230518"/>
                  <a:pt x="362144" y="541549"/>
                </a:cubicBezTo>
                <a:cubicBezTo>
                  <a:pt x="362144" y="541549"/>
                  <a:pt x="362144" y="541549"/>
                  <a:pt x="319984" y="559909"/>
                </a:cubicBezTo>
                <a:cubicBezTo>
                  <a:pt x="319984" y="559909"/>
                  <a:pt x="319984" y="559909"/>
                  <a:pt x="278905" y="491871"/>
                </a:cubicBezTo>
                <a:cubicBezTo>
                  <a:pt x="278905" y="491871"/>
                  <a:pt x="278905" y="491871"/>
                  <a:pt x="315660" y="624707"/>
                </a:cubicBezTo>
                <a:cubicBezTo>
                  <a:pt x="315660" y="624707"/>
                  <a:pt x="315660" y="624707"/>
                  <a:pt x="291877" y="797502"/>
                </a:cubicBezTo>
                <a:cubicBezTo>
                  <a:pt x="291877" y="797502"/>
                  <a:pt x="291877" y="797502"/>
                  <a:pt x="262690" y="797502"/>
                </a:cubicBezTo>
                <a:cubicBezTo>
                  <a:pt x="262690" y="797502"/>
                  <a:pt x="262690" y="797502"/>
                  <a:pt x="238907" y="994056"/>
                </a:cubicBezTo>
                <a:cubicBezTo>
                  <a:pt x="238907" y="994056"/>
                  <a:pt x="238907" y="994056"/>
                  <a:pt x="194585" y="994056"/>
                </a:cubicBezTo>
                <a:cubicBezTo>
                  <a:pt x="194585" y="994056"/>
                  <a:pt x="194585" y="994056"/>
                  <a:pt x="193504" y="797502"/>
                </a:cubicBezTo>
                <a:cubicBezTo>
                  <a:pt x="193504" y="797502"/>
                  <a:pt x="193504" y="797502"/>
                  <a:pt x="172964" y="797502"/>
                </a:cubicBezTo>
                <a:cubicBezTo>
                  <a:pt x="172964" y="797502"/>
                  <a:pt x="172964" y="797502"/>
                  <a:pt x="179450" y="994056"/>
                </a:cubicBezTo>
                <a:cubicBezTo>
                  <a:pt x="179450" y="994056"/>
                  <a:pt x="179450" y="994056"/>
                  <a:pt x="127561" y="994056"/>
                </a:cubicBezTo>
                <a:cubicBezTo>
                  <a:pt x="127561" y="994056"/>
                  <a:pt x="127561" y="994056"/>
                  <a:pt x="99455" y="797502"/>
                </a:cubicBezTo>
                <a:cubicBezTo>
                  <a:pt x="99455" y="797502"/>
                  <a:pt x="99455" y="797502"/>
                  <a:pt x="77834" y="797502"/>
                </a:cubicBezTo>
                <a:cubicBezTo>
                  <a:pt x="77834" y="797502"/>
                  <a:pt x="77834" y="797502"/>
                  <a:pt x="42160" y="629027"/>
                </a:cubicBezTo>
                <a:cubicBezTo>
                  <a:pt x="42160" y="629027"/>
                  <a:pt x="42160" y="629027"/>
                  <a:pt x="75672" y="496191"/>
                </a:cubicBezTo>
                <a:cubicBezTo>
                  <a:pt x="75672" y="496191"/>
                  <a:pt x="75672" y="496191"/>
                  <a:pt x="36755" y="585828"/>
                </a:cubicBezTo>
                <a:cubicBezTo>
                  <a:pt x="36755" y="585828"/>
                  <a:pt x="36755" y="585828"/>
                  <a:pt x="0" y="571788"/>
                </a:cubicBezTo>
                <a:cubicBezTo>
                  <a:pt x="0" y="571788"/>
                  <a:pt x="0" y="571788"/>
                  <a:pt x="50808" y="230518"/>
                </a:cubicBezTo>
                <a:close/>
                <a:moveTo>
                  <a:pt x="171044" y="16"/>
                </a:moveTo>
                <a:cubicBezTo>
                  <a:pt x="195996" y="421"/>
                  <a:pt x="221353" y="8251"/>
                  <a:pt x="239697" y="23371"/>
                </a:cubicBezTo>
                <a:cubicBezTo>
                  <a:pt x="251566" y="35251"/>
                  <a:pt x="260198" y="60091"/>
                  <a:pt x="263435" y="89252"/>
                </a:cubicBezTo>
                <a:cubicBezTo>
                  <a:pt x="265593" y="105452"/>
                  <a:pt x="268830" y="181053"/>
                  <a:pt x="253724" y="189693"/>
                </a:cubicBezTo>
                <a:cubicBezTo>
                  <a:pt x="236460" y="199413"/>
                  <a:pt x="209484" y="195093"/>
                  <a:pt x="195457" y="190773"/>
                </a:cubicBezTo>
                <a:cubicBezTo>
                  <a:pt x="205168" y="182133"/>
                  <a:pt x="214879" y="171332"/>
                  <a:pt x="221353" y="155132"/>
                </a:cubicBezTo>
                <a:cubicBezTo>
                  <a:pt x="231065" y="133532"/>
                  <a:pt x="232144" y="105452"/>
                  <a:pt x="231065" y="87092"/>
                </a:cubicBezTo>
                <a:cubicBezTo>
                  <a:pt x="186825" y="80612"/>
                  <a:pt x="138269" y="131372"/>
                  <a:pt x="109136" y="79532"/>
                </a:cubicBezTo>
                <a:cubicBezTo>
                  <a:pt x="108057" y="96812"/>
                  <a:pt x="108057" y="130292"/>
                  <a:pt x="118847" y="155132"/>
                </a:cubicBezTo>
                <a:cubicBezTo>
                  <a:pt x="124242" y="170252"/>
                  <a:pt x="133953" y="181053"/>
                  <a:pt x="143664" y="188613"/>
                </a:cubicBezTo>
                <a:cubicBezTo>
                  <a:pt x="143664" y="188613"/>
                  <a:pt x="115610" y="198333"/>
                  <a:pt x="96187" y="192933"/>
                </a:cubicBezTo>
                <a:cubicBezTo>
                  <a:pt x="83239" y="189693"/>
                  <a:pt x="75686" y="174573"/>
                  <a:pt x="74607" y="169172"/>
                </a:cubicBezTo>
                <a:cubicBezTo>
                  <a:pt x="68133" y="122732"/>
                  <a:pt x="82160" y="39571"/>
                  <a:pt x="104820" y="21211"/>
                </a:cubicBezTo>
                <a:cubicBezTo>
                  <a:pt x="121544" y="6631"/>
                  <a:pt x="146092" y="-389"/>
                  <a:pt x="171044" y="16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33818" name="组合 28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3819" name="文本框 29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20" name="文本框 30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2273300" y="1841500"/>
            <a:ext cx="7645400" cy="3175000"/>
            <a:chOff x="2273300" y="1841500"/>
            <a:chExt cx="7645400" cy="3175000"/>
          </a:xfrm>
        </p:grpSpPr>
        <p:sp>
          <p:nvSpPr>
            <p:cNvPr id="5" name="矩形 4"/>
            <p:cNvSpPr/>
            <p:nvPr/>
          </p:nvSpPr>
          <p:spPr>
            <a:xfrm>
              <a:off x="2593975" y="1841500"/>
              <a:ext cx="7004050" cy="3175000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5855" name="组合 10"/>
            <p:cNvGrpSpPr/>
            <p:nvPr/>
          </p:nvGrpSpPr>
          <p:grpSpPr>
            <a:xfrm>
              <a:off x="2273300" y="2235199"/>
              <a:ext cx="7645400" cy="1062040"/>
              <a:chOff x="2273302" y="2082799"/>
              <a:chExt cx="7645398" cy="106127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273302" y="2082799"/>
                <a:ext cx="7645398" cy="901046"/>
              </a:xfrm>
              <a:prstGeom prst="rect">
                <a:avLst/>
              </a:prstGeom>
              <a:solidFill>
                <a:srgbClr val="3133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" name="直角三角形 7"/>
              <p:cNvSpPr/>
              <p:nvPr/>
            </p:nvSpPr>
            <p:spPr>
              <a:xfrm rot="16200000" flipH="1">
                <a:off x="2352736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直角三角形 8"/>
              <p:cNvSpPr/>
              <p:nvPr/>
            </p:nvSpPr>
            <p:spPr>
              <a:xfrm rot="5400000">
                <a:off x="9677459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859" name="文本框 129"/>
              <p:cNvSpPr txBox="1"/>
              <p:nvPr/>
            </p:nvSpPr>
            <p:spPr>
              <a:xfrm>
                <a:off x="4010945" y="2195959"/>
                <a:ext cx="4761581" cy="7073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zh-CN" altLang="en-US" sz="4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三、研究过程及方法</a:t>
                </a:r>
              </a:p>
            </p:txBody>
          </p:sp>
        </p:grpSp>
      </p:grpSp>
      <p:grpSp>
        <p:nvGrpSpPr>
          <p:cNvPr id="35844" name="组合 17"/>
          <p:cNvGrpSpPr/>
          <p:nvPr/>
        </p:nvGrpSpPr>
        <p:grpSpPr>
          <a:xfrm>
            <a:off x="3495675" y="3709988"/>
            <a:ext cx="1576388" cy="708025"/>
            <a:chOff x="2878401" y="3819112"/>
            <a:chExt cx="1308254" cy="707992"/>
          </a:xfrm>
        </p:grpSpPr>
        <p:sp>
          <p:nvSpPr>
            <p:cNvPr id="35852" name="文本框 128"/>
            <p:cNvSpPr txBox="1"/>
            <p:nvPr/>
          </p:nvSpPr>
          <p:spPr>
            <a:xfrm>
              <a:off x="3088737" y="3819112"/>
              <a:ext cx="1097918" cy="7079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实验方法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2878401" y="3920727"/>
              <a:ext cx="210907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5845" name="组合 18"/>
          <p:cNvGrpSpPr/>
          <p:nvPr/>
        </p:nvGrpSpPr>
        <p:grpSpPr>
          <a:xfrm>
            <a:off x="5237163" y="3709988"/>
            <a:ext cx="2016125" cy="400050"/>
            <a:chOff x="5125111" y="3819112"/>
            <a:chExt cx="2015990" cy="400110"/>
          </a:xfrm>
        </p:grpSpPr>
        <p:sp>
          <p:nvSpPr>
            <p:cNvPr id="35850" name="文本框 128"/>
            <p:cNvSpPr txBox="1"/>
            <p:nvPr/>
          </p:nvSpPr>
          <p:spPr>
            <a:xfrm>
              <a:off x="5316709" y="3819112"/>
              <a:ext cx="1824392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文献研究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5125111" y="3920727"/>
              <a:ext cx="211124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5846" name="组合 11"/>
          <p:cNvGrpSpPr/>
          <p:nvPr/>
        </p:nvGrpSpPr>
        <p:grpSpPr>
          <a:xfrm>
            <a:off x="7372350" y="3709988"/>
            <a:ext cx="2060575" cy="400050"/>
            <a:chOff x="7371821" y="3819112"/>
            <a:chExt cx="2061116" cy="400110"/>
          </a:xfrm>
        </p:grpSpPr>
        <p:sp>
          <p:nvSpPr>
            <p:cNvPr id="35848" name="文本框 128"/>
            <p:cNvSpPr txBox="1"/>
            <p:nvPr/>
          </p:nvSpPr>
          <p:spPr>
            <a:xfrm>
              <a:off x="7541913" y="3819112"/>
              <a:ext cx="1891024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案例研究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7371821" y="3920727"/>
              <a:ext cx="209605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3419475" y="3465513"/>
            <a:ext cx="535305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10200"/>
            <a:ext cx="12192000" cy="1447800"/>
          </a:xfrm>
          <a:prstGeom prst="rect">
            <a:avLst/>
          </a:pr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712470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712470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712470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712470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4996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srgbClr val="297F9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" name="Freeform 6"/>
          <p:cNvSpPr>
            <a:spLocks noEditPoints="1"/>
          </p:cNvSpPr>
          <p:nvPr/>
        </p:nvSpPr>
        <p:spPr bwMode="auto">
          <a:xfrm>
            <a:off x="2352675" y="1671638"/>
            <a:ext cx="1401763" cy="3797300"/>
          </a:xfrm>
          <a:custGeom>
            <a:avLst/>
            <a:gdLst>
              <a:gd name="T0" fmla="*/ 146 w 280"/>
              <a:gd name="T1" fmla="*/ 122 h 761"/>
              <a:gd name="T2" fmla="*/ 161 w 280"/>
              <a:gd name="T3" fmla="*/ 134 h 761"/>
              <a:gd name="T4" fmla="*/ 125 w 280"/>
              <a:gd name="T5" fmla="*/ 184 h 761"/>
              <a:gd name="T6" fmla="*/ 112 w 280"/>
              <a:gd name="T7" fmla="*/ 83 h 761"/>
              <a:gd name="T8" fmla="*/ 0 w 280"/>
              <a:gd name="T9" fmla="*/ 113 h 761"/>
              <a:gd name="T10" fmla="*/ 14 w 280"/>
              <a:gd name="T11" fmla="*/ 237 h 761"/>
              <a:gd name="T12" fmla="*/ 91 w 280"/>
              <a:gd name="T13" fmla="*/ 264 h 761"/>
              <a:gd name="T14" fmla="*/ 100 w 280"/>
              <a:gd name="T15" fmla="*/ 275 h 761"/>
              <a:gd name="T16" fmla="*/ 113 w 280"/>
              <a:gd name="T17" fmla="*/ 280 h 761"/>
              <a:gd name="T18" fmla="*/ 88 w 280"/>
              <a:gd name="T19" fmla="*/ 384 h 761"/>
              <a:gd name="T20" fmla="*/ 104 w 280"/>
              <a:gd name="T21" fmla="*/ 386 h 761"/>
              <a:gd name="T22" fmla="*/ 126 w 280"/>
              <a:gd name="T23" fmla="*/ 550 h 761"/>
              <a:gd name="T24" fmla="*/ 129 w 280"/>
              <a:gd name="T25" fmla="*/ 593 h 761"/>
              <a:gd name="T26" fmla="*/ 130 w 280"/>
              <a:gd name="T27" fmla="*/ 675 h 761"/>
              <a:gd name="T28" fmla="*/ 128 w 280"/>
              <a:gd name="T29" fmla="*/ 724 h 761"/>
              <a:gd name="T30" fmla="*/ 108 w 280"/>
              <a:gd name="T31" fmla="*/ 737 h 761"/>
              <a:gd name="T32" fmla="*/ 90 w 280"/>
              <a:gd name="T33" fmla="*/ 752 h 761"/>
              <a:gd name="T34" fmla="*/ 137 w 280"/>
              <a:gd name="T35" fmla="*/ 753 h 761"/>
              <a:gd name="T36" fmla="*/ 183 w 280"/>
              <a:gd name="T37" fmla="*/ 757 h 761"/>
              <a:gd name="T38" fmla="*/ 213 w 280"/>
              <a:gd name="T39" fmla="*/ 756 h 761"/>
              <a:gd name="T40" fmla="*/ 232 w 280"/>
              <a:gd name="T41" fmla="*/ 736 h 761"/>
              <a:gd name="T42" fmla="*/ 218 w 280"/>
              <a:gd name="T43" fmla="*/ 556 h 761"/>
              <a:gd name="T44" fmla="*/ 211 w 280"/>
              <a:gd name="T45" fmla="*/ 526 h 761"/>
              <a:gd name="T46" fmla="*/ 215 w 280"/>
              <a:gd name="T47" fmla="*/ 474 h 761"/>
              <a:gd name="T48" fmla="*/ 234 w 280"/>
              <a:gd name="T49" fmla="*/ 400 h 761"/>
              <a:gd name="T50" fmla="*/ 242 w 280"/>
              <a:gd name="T51" fmla="*/ 400 h 761"/>
              <a:gd name="T52" fmla="*/ 236 w 280"/>
              <a:gd name="T53" fmla="*/ 335 h 761"/>
              <a:gd name="T54" fmla="*/ 231 w 280"/>
              <a:gd name="T55" fmla="*/ 296 h 761"/>
              <a:gd name="T56" fmla="*/ 236 w 280"/>
              <a:gd name="T57" fmla="*/ 252 h 761"/>
              <a:gd name="T58" fmla="*/ 264 w 280"/>
              <a:gd name="T59" fmla="*/ 145 h 761"/>
              <a:gd name="T60" fmla="*/ 242 w 280"/>
              <a:gd name="T61" fmla="*/ 129 h 761"/>
              <a:gd name="T62" fmla="*/ 232 w 280"/>
              <a:gd name="T63" fmla="*/ 111 h 761"/>
              <a:gd name="T64" fmla="*/ 226 w 280"/>
              <a:gd name="T65" fmla="*/ 109 h 761"/>
              <a:gd name="T66" fmla="*/ 224 w 280"/>
              <a:gd name="T67" fmla="*/ 102 h 761"/>
              <a:gd name="T68" fmla="*/ 233 w 280"/>
              <a:gd name="T69" fmla="*/ 88 h 761"/>
              <a:gd name="T70" fmla="*/ 228 w 280"/>
              <a:gd name="T71" fmla="*/ 73 h 761"/>
              <a:gd name="T72" fmla="*/ 237 w 280"/>
              <a:gd name="T73" fmla="*/ 65 h 761"/>
              <a:gd name="T74" fmla="*/ 230 w 280"/>
              <a:gd name="T75" fmla="*/ 59 h 761"/>
              <a:gd name="T76" fmla="*/ 169 w 280"/>
              <a:gd name="T77" fmla="*/ 6 h 761"/>
              <a:gd name="T78" fmla="*/ 117 w 280"/>
              <a:gd name="T79" fmla="*/ 54 h 761"/>
              <a:gd name="T80" fmla="*/ 127 w 280"/>
              <a:gd name="T81" fmla="*/ 89 h 761"/>
              <a:gd name="T82" fmla="*/ 139 w 280"/>
              <a:gd name="T83" fmla="*/ 124 h 761"/>
              <a:gd name="T84" fmla="*/ 167 w 280"/>
              <a:gd name="T85" fmla="*/ 709 h 761"/>
              <a:gd name="T86" fmla="*/ 176 w 280"/>
              <a:gd name="T87" fmla="*/ 662 h 761"/>
              <a:gd name="T88" fmla="*/ 173 w 280"/>
              <a:gd name="T89" fmla="*/ 590 h 761"/>
              <a:gd name="T90" fmla="*/ 187 w 280"/>
              <a:gd name="T91" fmla="*/ 629 h 761"/>
              <a:gd name="T92" fmla="*/ 192 w 280"/>
              <a:gd name="T93" fmla="*/ 690 h 761"/>
              <a:gd name="T94" fmla="*/ 180 w 280"/>
              <a:gd name="T95" fmla="*/ 722 h 761"/>
              <a:gd name="T96" fmla="*/ 168 w 280"/>
              <a:gd name="T97" fmla="*/ 734 h 761"/>
              <a:gd name="T98" fmla="*/ 167 w 280"/>
              <a:gd name="T99" fmla="*/ 709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761">
                <a:moveTo>
                  <a:pt x="146" y="122"/>
                </a:moveTo>
                <a:cubicBezTo>
                  <a:pt x="146" y="122"/>
                  <a:pt x="156" y="132"/>
                  <a:pt x="161" y="134"/>
                </a:cubicBezTo>
                <a:cubicBezTo>
                  <a:pt x="161" y="134"/>
                  <a:pt x="128" y="172"/>
                  <a:pt x="125" y="184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0" y="113"/>
                  <a:pt x="0" y="113"/>
                  <a:pt x="0" y="113"/>
                </a:cubicBezTo>
                <a:cubicBezTo>
                  <a:pt x="14" y="237"/>
                  <a:pt x="14" y="237"/>
                  <a:pt x="14" y="237"/>
                </a:cubicBezTo>
                <a:cubicBezTo>
                  <a:pt x="91" y="264"/>
                  <a:pt x="91" y="264"/>
                  <a:pt x="91" y="264"/>
                </a:cubicBezTo>
                <a:cubicBezTo>
                  <a:pt x="91" y="264"/>
                  <a:pt x="91" y="271"/>
                  <a:pt x="100" y="275"/>
                </a:cubicBezTo>
                <a:cubicBezTo>
                  <a:pt x="113" y="280"/>
                  <a:pt x="113" y="280"/>
                  <a:pt x="113" y="280"/>
                </a:cubicBezTo>
                <a:cubicBezTo>
                  <a:pt x="113" y="280"/>
                  <a:pt x="86" y="366"/>
                  <a:pt x="88" y="384"/>
                </a:cubicBezTo>
                <a:cubicBezTo>
                  <a:pt x="104" y="386"/>
                  <a:pt x="104" y="386"/>
                  <a:pt x="104" y="386"/>
                </a:cubicBezTo>
                <a:cubicBezTo>
                  <a:pt x="104" y="386"/>
                  <a:pt x="97" y="462"/>
                  <a:pt x="126" y="550"/>
                </a:cubicBezTo>
                <a:cubicBezTo>
                  <a:pt x="126" y="550"/>
                  <a:pt x="128" y="583"/>
                  <a:pt x="129" y="593"/>
                </a:cubicBezTo>
                <a:cubicBezTo>
                  <a:pt x="129" y="604"/>
                  <a:pt x="131" y="662"/>
                  <a:pt x="130" y="675"/>
                </a:cubicBezTo>
                <a:cubicBezTo>
                  <a:pt x="129" y="687"/>
                  <a:pt x="132" y="719"/>
                  <a:pt x="128" y="724"/>
                </a:cubicBezTo>
                <a:cubicBezTo>
                  <a:pt x="123" y="728"/>
                  <a:pt x="114" y="735"/>
                  <a:pt x="108" y="737"/>
                </a:cubicBezTo>
                <a:cubicBezTo>
                  <a:pt x="102" y="739"/>
                  <a:pt x="86" y="747"/>
                  <a:pt x="90" y="752"/>
                </a:cubicBezTo>
                <a:cubicBezTo>
                  <a:pt x="90" y="752"/>
                  <a:pt x="93" y="759"/>
                  <a:pt x="137" y="753"/>
                </a:cubicBezTo>
                <a:cubicBezTo>
                  <a:pt x="137" y="753"/>
                  <a:pt x="137" y="761"/>
                  <a:pt x="183" y="757"/>
                </a:cubicBezTo>
                <a:cubicBezTo>
                  <a:pt x="183" y="757"/>
                  <a:pt x="207" y="756"/>
                  <a:pt x="213" y="756"/>
                </a:cubicBezTo>
                <a:cubicBezTo>
                  <a:pt x="219" y="756"/>
                  <a:pt x="243" y="751"/>
                  <a:pt x="232" y="736"/>
                </a:cubicBezTo>
                <a:cubicBezTo>
                  <a:pt x="232" y="736"/>
                  <a:pt x="243" y="588"/>
                  <a:pt x="218" y="556"/>
                </a:cubicBezTo>
                <a:cubicBezTo>
                  <a:pt x="218" y="556"/>
                  <a:pt x="211" y="535"/>
                  <a:pt x="211" y="526"/>
                </a:cubicBezTo>
                <a:cubicBezTo>
                  <a:pt x="211" y="517"/>
                  <a:pt x="212" y="487"/>
                  <a:pt x="215" y="474"/>
                </a:cubicBezTo>
                <a:cubicBezTo>
                  <a:pt x="217" y="461"/>
                  <a:pt x="236" y="407"/>
                  <a:pt x="234" y="400"/>
                </a:cubicBezTo>
                <a:cubicBezTo>
                  <a:pt x="242" y="400"/>
                  <a:pt x="242" y="400"/>
                  <a:pt x="242" y="400"/>
                </a:cubicBezTo>
                <a:cubicBezTo>
                  <a:pt x="242" y="400"/>
                  <a:pt x="247" y="352"/>
                  <a:pt x="236" y="335"/>
                </a:cubicBezTo>
                <a:cubicBezTo>
                  <a:pt x="225" y="318"/>
                  <a:pt x="231" y="308"/>
                  <a:pt x="231" y="296"/>
                </a:cubicBezTo>
                <a:cubicBezTo>
                  <a:pt x="231" y="283"/>
                  <a:pt x="236" y="252"/>
                  <a:pt x="236" y="252"/>
                </a:cubicBezTo>
                <a:cubicBezTo>
                  <a:pt x="236" y="252"/>
                  <a:pt x="280" y="172"/>
                  <a:pt x="264" y="145"/>
                </a:cubicBezTo>
                <a:cubicBezTo>
                  <a:pt x="264" y="145"/>
                  <a:pt x="261" y="134"/>
                  <a:pt x="242" y="129"/>
                </a:cubicBezTo>
                <a:cubicBezTo>
                  <a:pt x="242" y="129"/>
                  <a:pt x="232" y="115"/>
                  <a:pt x="232" y="111"/>
                </a:cubicBezTo>
                <a:cubicBezTo>
                  <a:pt x="231" y="106"/>
                  <a:pt x="226" y="109"/>
                  <a:pt x="226" y="109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33" y="105"/>
                  <a:pt x="233" y="88"/>
                </a:cubicBezTo>
                <a:cubicBezTo>
                  <a:pt x="233" y="71"/>
                  <a:pt x="232" y="78"/>
                  <a:pt x="228" y="73"/>
                </a:cubicBezTo>
                <a:cubicBezTo>
                  <a:pt x="224" y="67"/>
                  <a:pt x="233" y="70"/>
                  <a:pt x="237" y="65"/>
                </a:cubicBezTo>
                <a:cubicBezTo>
                  <a:pt x="240" y="61"/>
                  <a:pt x="233" y="65"/>
                  <a:pt x="230" y="59"/>
                </a:cubicBezTo>
                <a:cubicBezTo>
                  <a:pt x="226" y="54"/>
                  <a:pt x="201" y="0"/>
                  <a:pt x="169" y="6"/>
                </a:cubicBezTo>
                <a:cubicBezTo>
                  <a:pt x="136" y="12"/>
                  <a:pt x="119" y="43"/>
                  <a:pt x="117" y="54"/>
                </a:cubicBezTo>
                <a:cubicBezTo>
                  <a:pt x="115" y="65"/>
                  <a:pt x="126" y="85"/>
                  <a:pt x="127" y="89"/>
                </a:cubicBezTo>
                <a:cubicBezTo>
                  <a:pt x="128" y="92"/>
                  <a:pt x="145" y="113"/>
                  <a:pt x="139" y="124"/>
                </a:cubicBezTo>
                <a:moveTo>
                  <a:pt x="167" y="709"/>
                </a:moveTo>
                <a:cubicBezTo>
                  <a:pt x="169" y="697"/>
                  <a:pt x="175" y="671"/>
                  <a:pt x="176" y="662"/>
                </a:cubicBezTo>
                <a:cubicBezTo>
                  <a:pt x="177" y="654"/>
                  <a:pt x="176" y="596"/>
                  <a:pt x="173" y="590"/>
                </a:cubicBezTo>
                <a:cubicBezTo>
                  <a:pt x="173" y="590"/>
                  <a:pt x="186" y="617"/>
                  <a:pt x="187" y="629"/>
                </a:cubicBezTo>
                <a:cubicBezTo>
                  <a:pt x="188" y="640"/>
                  <a:pt x="197" y="680"/>
                  <a:pt x="192" y="690"/>
                </a:cubicBezTo>
                <a:cubicBezTo>
                  <a:pt x="188" y="700"/>
                  <a:pt x="184" y="717"/>
                  <a:pt x="180" y="722"/>
                </a:cubicBezTo>
                <a:cubicBezTo>
                  <a:pt x="177" y="727"/>
                  <a:pt x="168" y="734"/>
                  <a:pt x="168" y="734"/>
                </a:cubicBezTo>
                <a:cubicBezTo>
                  <a:pt x="168" y="734"/>
                  <a:pt x="164" y="720"/>
                  <a:pt x="167" y="709"/>
                </a:cubicBezTo>
                <a:close/>
              </a:path>
            </a:pathLst>
          </a:custGeom>
          <a:solidFill>
            <a:srgbClr val="05759D"/>
          </a:solidFill>
          <a:ln>
            <a:noFill/>
          </a:ln>
        </p:spPr>
        <p:txBody>
          <a:bodyPr lIns="109728" tIns="54864" rIns="109728" bIns="54864"/>
          <a:lstStyle/>
          <a:p>
            <a:pPr marL="0" marR="0" lvl="0" indent="0" algn="l" defTabSz="9505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8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3754438" y="1482725"/>
            <a:ext cx="1263650" cy="3986213"/>
          </a:xfrm>
          <a:custGeom>
            <a:avLst/>
            <a:gdLst>
              <a:gd name="T0" fmla="*/ 193 w 253"/>
              <a:gd name="T1" fmla="*/ 151 h 798"/>
              <a:gd name="T2" fmla="*/ 182 w 253"/>
              <a:gd name="T3" fmla="*/ 103 h 798"/>
              <a:gd name="T4" fmla="*/ 165 w 253"/>
              <a:gd name="T5" fmla="*/ 92 h 798"/>
              <a:gd name="T6" fmla="*/ 162 w 253"/>
              <a:gd name="T7" fmla="*/ 50 h 798"/>
              <a:gd name="T8" fmla="*/ 95 w 253"/>
              <a:gd name="T9" fmla="*/ 103 h 798"/>
              <a:gd name="T10" fmla="*/ 80 w 253"/>
              <a:gd name="T11" fmla="*/ 141 h 798"/>
              <a:gd name="T12" fmla="*/ 27 w 253"/>
              <a:gd name="T13" fmla="*/ 149 h 798"/>
              <a:gd name="T14" fmla="*/ 3 w 253"/>
              <a:gd name="T15" fmla="*/ 255 h 798"/>
              <a:gd name="T16" fmla="*/ 20 w 253"/>
              <a:gd name="T17" fmla="*/ 388 h 798"/>
              <a:gd name="T18" fmla="*/ 29 w 253"/>
              <a:gd name="T19" fmla="*/ 390 h 798"/>
              <a:gd name="T20" fmla="*/ 48 w 253"/>
              <a:gd name="T21" fmla="*/ 409 h 798"/>
              <a:gd name="T22" fmla="*/ 47 w 253"/>
              <a:gd name="T23" fmla="*/ 488 h 798"/>
              <a:gd name="T24" fmla="*/ 28 w 253"/>
              <a:gd name="T25" fmla="*/ 615 h 798"/>
              <a:gd name="T26" fmla="*/ 16 w 253"/>
              <a:gd name="T27" fmla="*/ 733 h 798"/>
              <a:gd name="T28" fmla="*/ 24 w 253"/>
              <a:gd name="T29" fmla="*/ 798 h 798"/>
              <a:gd name="T30" fmla="*/ 65 w 253"/>
              <a:gd name="T31" fmla="*/ 772 h 798"/>
              <a:gd name="T32" fmla="*/ 70 w 253"/>
              <a:gd name="T33" fmla="*/ 712 h 798"/>
              <a:gd name="T34" fmla="*/ 85 w 253"/>
              <a:gd name="T35" fmla="*/ 613 h 798"/>
              <a:gd name="T36" fmla="*/ 122 w 253"/>
              <a:gd name="T37" fmla="*/ 478 h 798"/>
              <a:gd name="T38" fmla="*/ 130 w 253"/>
              <a:gd name="T39" fmla="*/ 489 h 798"/>
              <a:gd name="T40" fmla="*/ 138 w 253"/>
              <a:gd name="T41" fmla="*/ 607 h 798"/>
              <a:gd name="T42" fmla="*/ 128 w 253"/>
              <a:gd name="T43" fmla="*/ 679 h 798"/>
              <a:gd name="T44" fmla="*/ 114 w 253"/>
              <a:gd name="T45" fmla="*/ 722 h 798"/>
              <a:gd name="T46" fmla="*/ 121 w 253"/>
              <a:gd name="T47" fmla="*/ 795 h 798"/>
              <a:gd name="T48" fmla="*/ 210 w 253"/>
              <a:gd name="T49" fmla="*/ 784 h 798"/>
              <a:gd name="T50" fmla="*/ 173 w 253"/>
              <a:gd name="T51" fmla="*/ 768 h 798"/>
              <a:gd name="T52" fmla="*/ 184 w 253"/>
              <a:gd name="T53" fmla="*/ 617 h 798"/>
              <a:gd name="T54" fmla="*/ 189 w 253"/>
              <a:gd name="T55" fmla="*/ 502 h 798"/>
              <a:gd name="T56" fmla="*/ 210 w 253"/>
              <a:gd name="T57" fmla="*/ 428 h 798"/>
              <a:gd name="T58" fmla="*/ 187 w 253"/>
              <a:gd name="T59" fmla="*/ 297 h 798"/>
              <a:gd name="T60" fmla="*/ 241 w 253"/>
              <a:gd name="T61" fmla="*/ 239 h 798"/>
              <a:gd name="T62" fmla="*/ 46 w 253"/>
              <a:gd name="T63" fmla="*/ 328 h 798"/>
              <a:gd name="T64" fmla="*/ 39 w 253"/>
              <a:gd name="T65" fmla="*/ 294 h 798"/>
              <a:gd name="T66" fmla="*/ 49 w 253"/>
              <a:gd name="T67" fmla="*/ 252 h 798"/>
              <a:gd name="T68" fmla="*/ 128 w 253"/>
              <a:gd name="T69" fmla="*/ 389 h 798"/>
              <a:gd name="T70" fmla="*/ 115 w 253"/>
              <a:gd name="T71" fmla="*/ 156 h 798"/>
              <a:gd name="T72" fmla="*/ 133 w 253"/>
              <a:gd name="T73" fmla="*/ 155 h 798"/>
              <a:gd name="T74" fmla="*/ 142 w 253"/>
              <a:gd name="T75" fmla="*/ 376 h 798"/>
              <a:gd name="T76" fmla="*/ 173 w 253"/>
              <a:gd name="T77" fmla="*/ 156 h 798"/>
              <a:gd name="T78" fmla="*/ 144 w 253"/>
              <a:gd name="T79" fmla="*/ 135 h 798"/>
              <a:gd name="T80" fmla="*/ 168 w 253"/>
              <a:gd name="T81" fmla="*/ 142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53" h="798">
                <a:moveTo>
                  <a:pt x="233" y="205"/>
                </a:moveTo>
                <a:cubicBezTo>
                  <a:pt x="233" y="205"/>
                  <a:pt x="205" y="148"/>
                  <a:pt x="193" y="151"/>
                </a:cubicBezTo>
                <a:cubicBezTo>
                  <a:pt x="193" y="151"/>
                  <a:pt x="186" y="135"/>
                  <a:pt x="187" y="131"/>
                </a:cubicBezTo>
                <a:cubicBezTo>
                  <a:pt x="188" y="127"/>
                  <a:pt x="197" y="107"/>
                  <a:pt x="182" y="103"/>
                </a:cubicBezTo>
                <a:cubicBezTo>
                  <a:pt x="164" y="98"/>
                  <a:pt x="164" y="98"/>
                  <a:pt x="164" y="98"/>
                </a:cubicBezTo>
                <a:cubicBezTo>
                  <a:pt x="164" y="98"/>
                  <a:pt x="165" y="96"/>
                  <a:pt x="165" y="92"/>
                </a:cubicBezTo>
                <a:cubicBezTo>
                  <a:pt x="171" y="92"/>
                  <a:pt x="168" y="84"/>
                  <a:pt x="166" y="79"/>
                </a:cubicBezTo>
                <a:cubicBezTo>
                  <a:pt x="166" y="70"/>
                  <a:pt x="165" y="60"/>
                  <a:pt x="162" y="50"/>
                </a:cubicBezTo>
                <a:cubicBezTo>
                  <a:pt x="162" y="50"/>
                  <a:pt x="138" y="0"/>
                  <a:pt x="91" y="45"/>
                </a:cubicBezTo>
                <a:cubicBezTo>
                  <a:pt x="91" y="45"/>
                  <a:pt x="76" y="71"/>
                  <a:pt x="95" y="103"/>
                </a:cubicBezTo>
                <a:cubicBezTo>
                  <a:pt x="95" y="103"/>
                  <a:pt x="102" y="122"/>
                  <a:pt x="98" y="126"/>
                </a:cubicBezTo>
                <a:cubicBezTo>
                  <a:pt x="93" y="129"/>
                  <a:pt x="87" y="137"/>
                  <a:pt x="80" y="141"/>
                </a:cubicBezTo>
                <a:cubicBezTo>
                  <a:pt x="72" y="144"/>
                  <a:pt x="50" y="149"/>
                  <a:pt x="42" y="148"/>
                </a:cubicBezTo>
                <a:cubicBezTo>
                  <a:pt x="35" y="147"/>
                  <a:pt x="27" y="149"/>
                  <a:pt x="27" y="149"/>
                </a:cubicBezTo>
                <a:cubicBezTo>
                  <a:pt x="27" y="149"/>
                  <a:pt x="12" y="189"/>
                  <a:pt x="8" y="211"/>
                </a:cubicBezTo>
                <a:cubicBezTo>
                  <a:pt x="3" y="233"/>
                  <a:pt x="3" y="243"/>
                  <a:pt x="3" y="255"/>
                </a:cubicBezTo>
                <a:cubicBezTo>
                  <a:pt x="2" y="267"/>
                  <a:pt x="0" y="298"/>
                  <a:pt x="1" y="306"/>
                </a:cubicBezTo>
                <a:cubicBezTo>
                  <a:pt x="2" y="315"/>
                  <a:pt x="13" y="380"/>
                  <a:pt x="20" y="388"/>
                </a:cubicBezTo>
                <a:cubicBezTo>
                  <a:pt x="27" y="385"/>
                  <a:pt x="27" y="385"/>
                  <a:pt x="27" y="385"/>
                </a:cubicBezTo>
                <a:cubicBezTo>
                  <a:pt x="29" y="390"/>
                  <a:pt x="29" y="390"/>
                  <a:pt x="29" y="390"/>
                </a:cubicBezTo>
                <a:cubicBezTo>
                  <a:pt x="35" y="387"/>
                  <a:pt x="35" y="387"/>
                  <a:pt x="35" y="387"/>
                </a:cubicBezTo>
                <a:cubicBezTo>
                  <a:pt x="35" y="387"/>
                  <a:pt x="42" y="404"/>
                  <a:pt x="48" y="409"/>
                </a:cubicBezTo>
                <a:cubicBezTo>
                  <a:pt x="51" y="453"/>
                  <a:pt x="51" y="453"/>
                  <a:pt x="51" y="453"/>
                </a:cubicBezTo>
                <a:cubicBezTo>
                  <a:pt x="51" y="453"/>
                  <a:pt x="53" y="469"/>
                  <a:pt x="47" y="488"/>
                </a:cubicBezTo>
                <a:cubicBezTo>
                  <a:pt x="41" y="506"/>
                  <a:pt x="47" y="529"/>
                  <a:pt x="46" y="545"/>
                </a:cubicBezTo>
                <a:cubicBezTo>
                  <a:pt x="45" y="561"/>
                  <a:pt x="31" y="606"/>
                  <a:pt x="28" y="615"/>
                </a:cubicBezTo>
                <a:cubicBezTo>
                  <a:pt x="24" y="625"/>
                  <a:pt x="17" y="678"/>
                  <a:pt x="18" y="693"/>
                </a:cubicBezTo>
                <a:cubicBezTo>
                  <a:pt x="19" y="709"/>
                  <a:pt x="15" y="725"/>
                  <a:pt x="16" y="733"/>
                </a:cubicBezTo>
                <a:cubicBezTo>
                  <a:pt x="17" y="742"/>
                  <a:pt x="24" y="753"/>
                  <a:pt x="25" y="760"/>
                </a:cubicBezTo>
                <a:cubicBezTo>
                  <a:pt x="26" y="767"/>
                  <a:pt x="9" y="798"/>
                  <a:pt x="24" y="798"/>
                </a:cubicBezTo>
                <a:cubicBezTo>
                  <a:pt x="39" y="798"/>
                  <a:pt x="64" y="797"/>
                  <a:pt x="64" y="797"/>
                </a:cubicBezTo>
                <a:cubicBezTo>
                  <a:pt x="64" y="797"/>
                  <a:pt x="68" y="777"/>
                  <a:pt x="65" y="772"/>
                </a:cubicBezTo>
                <a:cubicBezTo>
                  <a:pt x="65" y="772"/>
                  <a:pt x="89" y="745"/>
                  <a:pt x="73" y="732"/>
                </a:cubicBezTo>
                <a:cubicBezTo>
                  <a:pt x="58" y="720"/>
                  <a:pt x="67" y="723"/>
                  <a:pt x="70" y="712"/>
                </a:cubicBezTo>
                <a:cubicBezTo>
                  <a:pt x="73" y="700"/>
                  <a:pt x="82" y="679"/>
                  <a:pt x="82" y="668"/>
                </a:cubicBezTo>
                <a:cubicBezTo>
                  <a:pt x="82" y="658"/>
                  <a:pt x="83" y="626"/>
                  <a:pt x="85" y="613"/>
                </a:cubicBezTo>
                <a:cubicBezTo>
                  <a:pt x="86" y="600"/>
                  <a:pt x="95" y="565"/>
                  <a:pt x="104" y="540"/>
                </a:cubicBezTo>
                <a:cubicBezTo>
                  <a:pt x="112" y="515"/>
                  <a:pt x="122" y="486"/>
                  <a:pt x="122" y="478"/>
                </a:cubicBezTo>
                <a:cubicBezTo>
                  <a:pt x="122" y="470"/>
                  <a:pt x="125" y="463"/>
                  <a:pt x="125" y="463"/>
                </a:cubicBezTo>
                <a:cubicBezTo>
                  <a:pt x="125" y="463"/>
                  <a:pt x="130" y="484"/>
                  <a:pt x="130" y="489"/>
                </a:cubicBezTo>
                <a:cubicBezTo>
                  <a:pt x="130" y="493"/>
                  <a:pt x="136" y="529"/>
                  <a:pt x="133" y="541"/>
                </a:cubicBezTo>
                <a:cubicBezTo>
                  <a:pt x="131" y="552"/>
                  <a:pt x="139" y="600"/>
                  <a:pt x="138" y="607"/>
                </a:cubicBezTo>
                <a:cubicBezTo>
                  <a:pt x="136" y="614"/>
                  <a:pt x="132" y="615"/>
                  <a:pt x="131" y="625"/>
                </a:cubicBezTo>
                <a:cubicBezTo>
                  <a:pt x="129" y="634"/>
                  <a:pt x="129" y="668"/>
                  <a:pt x="128" y="679"/>
                </a:cubicBezTo>
                <a:cubicBezTo>
                  <a:pt x="127" y="691"/>
                  <a:pt x="120" y="692"/>
                  <a:pt x="120" y="702"/>
                </a:cubicBezTo>
                <a:cubicBezTo>
                  <a:pt x="120" y="712"/>
                  <a:pt x="118" y="713"/>
                  <a:pt x="114" y="722"/>
                </a:cubicBezTo>
                <a:cubicBezTo>
                  <a:pt x="111" y="731"/>
                  <a:pt x="117" y="765"/>
                  <a:pt x="114" y="769"/>
                </a:cubicBezTo>
                <a:cubicBezTo>
                  <a:pt x="112" y="773"/>
                  <a:pt x="110" y="796"/>
                  <a:pt x="121" y="795"/>
                </a:cubicBezTo>
                <a:cubicBezTo>
                  <a:pt x="132" y="794"/>
                  <a:pt x="157" y="792"/>
                  <a:pt x="162" y="795"/>
                </a:cubicBezTo>
                <a:cubicBezTo>
                  <a:pt x="167" y="798"/>
                  <a:pt x="219" y="795"/>
                  <a:pt x="210" y="784"/>
                </a:cubicBezTo>
                <a:cubicBezTo>
                  <a:pt x="202" y="772"/>
                  <a:pt x="199" y="776"/>
                  <a:pt x="191" y="776"/>
                </a:cubicBezTo>
                <a:cubicBezTo>
                  <a:pt x="183" y="776"/>
                  <a:pt x="176" y="774"/>
                  <a:pt x="173" y="768"/>
                </a:cubicBezTo>
                <a:cubicBezTo>
                  <a:pt x="170" y="762"/>
                  <a:pt x="172" y="758"/>
                  <a:pt x="172" y="751"/>
                </a:cubicBezTo>
                <a:cubicBezTo>
                  <a:pt x="172" y="743"/>
                  <a:pt x="189" y="652"/>
                  <a:pt x="184" y="617"/>
                </a:cubicBezTo>
                <a:cubicBezTo>
                  <a:pt x="179" y="582"/>
                  <a:pt x="179" y="602"/>
                  <a:pt x="182" y="581"/>
                </a:cubicBezTo>
                <a:cubicBezTo>
                  <a:pt x="186" y="561"/>
                  <a:pt x="188" y="525"/>
                  <a:pt x="189" y="502"/>
                </a:cubicBezTo>
                <a:cubicBezTo>
                  <a:pt x="191" y="480"/>
                  <a:pt x="201" y="434"/>
                  <a:pt x="197" y="428"/>
                </a:cubicBezTo>
                <a:cubicBezTo>
                  <a:pt x="210" y="428"/>
                  <a:pt x="210" y="428"/>
                  <a:pt x="210" y="428"/>
                </a:cubicBezTo>
                <a:cubicBezTo>
                  <a:pt x="210" y="428"/>
                  <a:pt x="207" y="364"/>
                  <a:pt x="198" y="343"/>
                </a:cubicBezTo>
                <a:cubicBezTo>
                  <a:pt x="189" y="322"/>
                  <a:pt x="189" y="306"/>
                  <a:pt x="187" y="297"/>
                </a:cubicBezTo>
                <a:cubicBezTo>
                  <a:pt x="184" y="287"/>
                  <a:pt x="186" y="241"/>
                  <a:pt x="186" y="241"/>
                </a:cubicBezTo>
                <a:cubicBezTo>
                  <a:pt x="186" y="241"/>
                  <a:pt x="230" y="261"/>
                  <a:pt x="241" y="239"/>
                </a:cubicBezTo>
                <a:cubicBezTo>
                  <a:pt x="241" y="239"/>
                  <a:pt x="253" y="229"/>
                  <a:pt x="233" y="205"/>
                </a:cubicBezTo>
                <a:close/>
                <a:moveTo>
                  <a:pt x="46" y="328"/>
                </a:moveTo>
                <a:cubicBezTo>
                  <a:pt x="46" y="328"/>
                  <a:pt x="42" y="322"/>
                  <a:pt x="41" y="316"/>
                </a:cubicBezTo>
                <a:cubicBezTo>
                  <a:pt x="41" y="310"/>
                  <a:pt x="39" y="294"/>
                  <a:pt x="39" y="294"/>
                </a:cubicBezTo>
                <a:cubicBezTo>
                  <a:pt x="39" y="294"/>
                  <a:pt x="38" y="290"/>
                  <a:pt x="40" y="286"/>
                </a:cubicBezTo>
                <a:cubicBezTo>
                  <a:pt x="41" y="283"/>
                  <a:pt x="49" y="252"/>
                  <a:pt x="49" y="252"/>
                </a:cubicBezTo>
                <a:cubicBezTo>
                  <a:pt x="49" y="252"/>
                  <a:pt x="63" y="294"/>
                  <a:pt x="46" y="328"/>
                </a:cubicBezTo>
                <a:close/>
                <a:moveTo>
                  <a:pt x="128" y="389"/>
                </a:moveTo>
                <a:cubicBezTo>
                  <a:pt x="115" y="378"/>
                  <a:pt x="115" y="378"/>
                  <a:pt x="115" y="378"/>
                </a:cubicBezTo>
                <a:cubicBezTo>
                  <a:pt x="127" y="236"/>
                  <a:pt x="115" y="156"/>
                  <a:pt x="115" y="156"/>
                </a:cubicBezTo>
                <a:cubicBezTo>
                  <a:pt x="123" y="147"/>
                  <a:pt x="123" y="147"/>
                  <a:pt x="123" y="147"/>
                </a:cubicBezTo>
                <a:cubicBezTo>
                  <a:pt x="133" y="155"/>
                  <a:pt x="133" y="155"/>
                  <a:pt x="133" y="155"/>
                </a:cubicBezTo>
                <a:cubicBezTo>
                  <a:pt x="129" y="163"/>
                  <a:pt x="129" y="163"/>
                  <a:pt x="129" y="163"/>
                </a:cubicBezTo>
                <a:cubicBezTo>
                  <a:pt x="142" y="376"/>
                  <a:pt x="142" y="376"/>
                  <a:pt x="142" y="376"/>
                </a:cubicBezTo>
                <a:lnTo>
                  <a:pt x="128" y="389"/>
                </a:lnTo>
                <a:close/>
                <a:moveTo>
                  <a:pt x="173" y="156"/>
                </a:moveTo>
                <a:cubicBezTo>
                  <a:pt x="169" y="159"/>
                  <a:pt x="148" y="150"/>
                  <a:pt x="148" y="150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5"/>
                  <a:pt x="152" y="129"/>
                  <a:pt x="154" y="125"/>
                </a:cubicBezTo>
                <a:cubicBezTo>
                  <a:pt x="154" y="125"/>
                  <a:pt x="162" y="141"/>
                  <a:pt x="168" y="142"/>
                </a:cubicBezTo>
                <a:cubicBezTo>
                  <a:pt x="174" y="143"/>
                  <a:pt x="177" y="154"/>
                  <a:pt x="173" y="156"/>
                </a:cubicBezTo>
                <a:close/>
              </a:path>
            </a:pathLst>
          </a:custGeom>
          <a:solidFill>
            <a:srgbClr val="2A3642"/>
          </a:solidFill>
          <a:ln>
            <a:noFill/>
          </a:ln>
        </p:spPr>
        <p:txBody>
          <a:bodyPr lIns="109728" tIns="54864" rIns="109728" bIns="54864"/>
          <a:lstStyle/>
          <a:p>
            <a:pPr marL="0" marR="0" lvl="0" indent="0" algn="l" defTabSz="9505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8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564813" y="5010150"/>
            <a:ext cx="644525" cy="642938"/>
            <a:chOff x="10565343" y="5009378"/>
            <a:chExt cx="643467" cy="643467"/>
          </a:xfrm>
        </p:grpSpPr>
        <p:sp>
          <p:nvSpPr>
            <p:cNvPr id="11" name="Oval 118"/>
            <p:cNvSpPr/>
            <p:nvPr/>
          </p:nvSpPr>
          <p:spPr>
            <a:xfrm>
              <a:off x="10565343" y="5009378"/>
              <a:ext cx="643467" cy="643467"/>
            </a:xfrm>
            <a:prstGeom prst="ellipse">
              <a:avLst/>
            </a:prstGeom>
            <a:solidFill>
              <a:srgbClr val="3CBDDC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712470" fontAlgn="base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712470" fontAlgn="base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712470" fontAlgn="base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712470" fontAlgn="base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4996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2" name="Freeform 620"/>
            <p:cNvSpPr>
              <a:spLocks noEditPoints="1"/>
            </p:cNvSpPr>
            <p:nvPr/>
          </p:nvSpPr>
          <p:spPr bwMode="auto">
            <a:xfrm>
              <a:off x="10724095" y="5182945"/>
              <a:ext cx="325967" cy="285749"/>
            </a:xfrm>
            <a:custGeom>
              <a:avLst/>
              <a:gdLst>
                <a:gd name="T0" fmla="*/ 0 w 282"/>
                <a:gd name="T1" fmla="*/ 0 h 247"/>
                <a:gd name="T2" fmla="*/ 282 w 282"/>
                <a:gd name="T3" fmla="*/ 0 h 247"/>
                <a:gd name="T4" fmla="*/ 282 w 282"/>
                <a:gd name="T5" fmla="*/ 35 h 247"/>
                <a:gd name="T6" fmla="*/ 0 w 282"/>
                <a:gd name="T7" fmla="*/ 35 h 247"/>
                <a:gd name="T8" fmla="*/ 0 w 282"/>
                <a:gd name="T9" fmla="*/ 0 h 247"/>
                <a:gd name="T10" fmla="*/ 53 w 282"/>
                <a:gd name="T11" fmla="*/ 53 h 247"/>
                <a:gd name="T12" fmla="*/ 229 w 282"/>
                <a:gd name="T13" fmla="*/ 53 h 247"/>
                <a:gd name="T14" fmla="*/ 229 w 282"/>
                <a:gd name="T15" fmla="*/ 88 h 247"/>
                <a:gd name="T16" fmla="*/ 53 w 282"/>
                <a:gd name="T17" fmla="*/ 88 h 247"/>
                <a:gd name="T18" fmla="*/ 53 w 282"/>
                <a:gd name="T19" fmla="*/ 53 h 247"/>
                <a:gd name="T20" fmla="*/ 53 w 282"/>
                <a:gd name="T21" fmla="*/ 159 h 247"/>
                <a:gd name="T22" fmla="*/ 229 w 282"/>
                <a:gd name="T23" fmla="*/ 159 h 247"/>
                <a:gd name="T24" fmla="*/ 229 w 282"/>
                <a:gd name="T25" fmla="*/ 194 h 247"/>
                <a:gd name="T26" fmla="*/ 53 w 282"/>
                <a:gd name="T27" fmla="*/ 194 h 247"/>
                <a:gd name="T28" fmla="*/ 53 w 282"/>
                <a:gd name="T29" fmla="*/ 159 h 247"/>
                <a:gd name="T30" fmla="*/ 0 w 282"/>
                <a:gd name="T31" fmla="*/ 106 h 247"/>
                <a:gd name="T32" fmla="*/ 282 w 282"/>
                <a:gd name="T33" fmla="*/ 106 h 247"/>
                <a:gd name="T34" fmla="*/ 282 w 282"/>
                <a:gd name="T35" fmla="*/ 141 h 247"/>
                <a:gd name="T36" fmla="*/ 0 w 282"/>
                <a:gd name="T37" fmla="*/ 141 h 247"/>
                <a:gd name="T38" fmla="*/ 0 w 282"/>
                <a:gd name="T39" fmla="*/ 106 h 247"/>
                <a:gd name="T40" fmla="*/ 0 w 282"/>
                <a:gd name="T41" fmla="*/ 212 h 247"/>
                <a:gd name="T42" fmla="*/ 282 w 282"/>
                <a:gd name="T43" fmla="*/ 212 h 247"/>
                <a:gd name="T44" fmla="*/ 282 w 282"/>
                <a:gd name="T45" fmla="*/ 247 h 247"/>
                <a:gd name="T46" fmla="*/ 0 w 282"/>
                <a:gd name="T47" fmla="*/ 247 h 247"/>
                <a:gd name="T48" fmla="*/ 0 w 282"/>
                <a:gd name="T49" fmla="*/ 212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2" h="247">
                  <a:moveTo>
                    <a:pt x="0" y="0"/>
                  </a:moveTo>
                  <a:lnTo>
                    <a:pt x="282" y="0"/>
                  </a:lnTo>
                  <a:lnTo>
                    <a:pt x="282" y="35"/>
                  </a:lnTo>
                  <a:lnTo>
                    <a:pt x="0" y="35"/>
                  </a:lnTo>
                  <a:lnTo>
                    <a:pt x="0" y="0"/>
                  </a:lnTo>
                  <a:close/>
                  <a:moveTo>
                    <a:pt x="53" y="53"/>
                  </a:moveTo>
                  <a:lnTo>
                    <a:pt x="229" y="53"/>
                  </a:lnTo>
                  <a:lnTo>
                    <a:pt x="229" y="88"/>
                  </a:lnTo>
                  <a:lnTo>
                    <a:pt x="53" y="88"/>
                  </a:lnTo>
                  <a:lnTo>
                    <a:pt x="53" y="53"/>
                  </a:lnTo>
                  <a:close/>
                  <a:moveTo>
                    <a:pt x="53" y="159"/>
                  </a:moveTo>
                  <a:lnTo>
                    <a:pt x="229" y="159"/>
                  </a:lnTo>
                  <a:lnTo>
                    <a:pt x="229" y="194"/>
                  </a:lnTo>
                  <a:lnTo>
                    <a:pt x="53" y="194"/>
                  </a:lnTo>
                  <a:lnTo>
                    <a:pt x="53" y="159"/>
                  </a:lnTo>
                  <a:close/>
                  <a:moveTo>
                    <a:pt x="0" y="106"/>
                  </a:moveTo>
                  <a:lnTo>
                    <a:pt x="282" y="106"/>
                  </a:lnTo>
                  <a:lnTo>
                    <a:pt x="282" y="141"/>
                  </a:lnTo>
                  <a:lnTo>
                    <a:pt x="0" y="141"/>
                  </a:lnTo>
                  <a:lnTo>
                    <a:pt x="0" y="106"/>
                  </a:lnTo>
                  <a:close/>
                  <a:moveTo>
                    <a:pt x="0" y="212"/>
                  </a:moveTo>
                  <a:lnTo>
                    <a:pt x="282" y="212"/>
                  </a:lnTo>
                  <a:lnTo>
                    <a:pt x="282" y="247"/>
                  </a:lnTo>
                  <a:lnTo>
                    <a:pt x="0" y="247"/>
                  </a:lnTo>
                  <a:lnTo>
                    <a:pt x="0" y="2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36870" name="TextBox 35"/>
          <p:cNvSpPr txBox="1"/>
          <p:nvPr/>
        </p:nvSpPr>
        <p:spPr>
          <a:xfrm>
            <a:off x="1555750" y="5832475"/>
            <a:ext cx="9080500" cy="2587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lvl="0" algn="ct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根据实际需求来调整文本框大小。请认真阅读在结尾的更多作品和作品介绍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360988" y="1824038"/>
            <a:ext cx="5275262" cy="2774950"/>
            <a:chOff x="5360460" y="1823794"/>
            <a:chExt cx="5275792" cy="2775192"/>
          </a:xfrm>
        </p:grpSpPr>
        <p:sp>
          <p:nvSpPr>
            <p:cNvPr id="5" name="Freeform 5"/>
            <p:cNvSpPr/>
            <p:nvPr/>
          </p:nvSpPr>
          <p:spPr bwMode="auto">
            <a:xfrm>
              <a:off x="5360460" y="1823794"/>
              <a:ext cx="275167" cy="239183"/>
            </a:xfrm>
            <a:custGeom>
              <a:avLst/>
              <a:gdLst>
                <a:gd name="T0" fmla="*/ 516 w 1280"/>
                <a:gd name="T1" fmla="*/ 1106 h 1106"/>
                <a:gd name="T2" fmla="*/ 1280 w 1280"/>
                <a:gd name="T3" fmla="*/ 82 h 1106"/>
                <a:gd name="T4" fmla="*/ 1244 w 1280"/>
                <a:gd name="T5" fmla="*/ 0 h 1106"/>
                <a:gd name="T6" fmla="*/ 463 w 1280"/>
                <a:gd name="T7" fmla="*/ 670 h 1106"/>
                <a:gd name="T8" fmla="*/ 109 w 1280"/>
                <a:gd name="T9" fmla="*/ 458 h 1106"/>
                <a:gd name="T10" fmla="*/ 0 w 1280"/>
                <a:gd name="T11" fmla="*/ 559 h 1106"/>
                <a:gd name="T12" fmla="*/ 516 w 1280"/>
                <a:gd name="T13" fmla="*/ 110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0" h="1106">
                  <a:moveTo>
                    <a:pt x="516" y="1106"/>
                  </a:moveTo>
                  <a:cubicBezTo>
                    <a:pt x="805" y="588"/>
                    <a:pt x="1006" y="321"/>
                    <a:pt x="1280" y="82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912" y="207"/>
                    <a:pt x="733" y="363"/>
                    <a:pt x="463" y="670"/>
                  </a:cubicBezTo>
                  <a:cubicBezTo>
                    <a:pt x="319" y="567"/>
                    <a:pt x="238" y="520"/>
                    <a:pt x="109" y="458"/>
                  </a:cubicBezTo>
                  <a:cubicBezTo>
                    <a:pt x="0" y="559"/>
                    <a:pt x="0" y="559"/>
                    <a:pt x="0" y="559"/>
                  </a:cubicBezTo>
                  <a:cubicBezTo>
                    <a:pt x="219" y="762"/>
                    <a:pt x="338" y="896"/>
                    <a:pt x="516" y="1106"/>
                  </a:cubicBezTo>
                  <a:close/>
                </a:path>
              </a:pathLst>
            </a:custGeom>
            <a:solidFill>
              <a:srgbClr val="3CBDDC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bg-BG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5360460" y="2348092"/>
              <a:ext cx="275167" cy="237067"/>
            </a:xfrm>
            <a:custGeom>
              <a:avLst/>
              <a:gdLst>
                <a:gd name="T0" fmla="*/ 516 w 1280"/>
                <a:gd name="T1" fmla="*/ 1106 h 1106"/>
                <a:gd name="T2" fmla="*/ 1280 w 1280"/>
                <a:gd name="T3" fmla="*/ 82 h 1106"/>
                <a:gd name="T4" fmla="*/ 1244 w 1280"/>
                <a:gd name="T5" fmla="*/ 0 h 1106"/>
                <a:gd name="T6" fmla="*/ 463 w 1280"/>
                <a:gd name="T7" fmla="*/ 670 h 1106"/>
                <a:gd name="T8" fmla="*/ 109 w 1280"/>
                <a:gd name="T9" fmla="*/ 458 h 1106"/>
                <a:gd name="T10" fmla="*/ 0 w 1280"/>
                <a:gd name="T11" fmla="*/ 559 h 1106"/>
                <a:gd name="T12" fmla="*/ 516 w 1280"/>
                <a:gd name="T13" fmla="*/ 110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0" h="1106">
                  <a:moveTo>
                    <a:pt x="516" y="1106"/>
                  </a:moveTo>
                  <a:cubicBezTo>
                    <a:pt x="805" y="588"/>
                    <a:pt x="1006" y="321"/>
                    <a:pt x="1280" y="82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912" y="207"/>
                    <a:pt x="733" y="363"/>
                    <a:pt x="463" y="670"/>
                  </a:cubicBezTo>
                  <a:cubicBezTo>
                    <a:pt x="319" y="567"/>
                    <a:pt x="238" y="520"/>
                    <a:pt x="109" y="458"/>
                  </a:cubicBezTo>
                  <a:cubicBezTo>
                    <a:pt x="0" y="559"/>
                    <a:pt x="0" y="559"/>
                    <a:pt x="0" y="559"/>
                  </a:cubicBezTo>
                  <a:cubicBezTo>
                    <a:pt x="219" y="762"/>
                    <a:pt x="338" y="896"/>
                    <a:pt x="516" y="1106"/>
                  </a:cubicBezTo>
                  <a:close/>
                </a:path>
              </a:pathLst>
            </a:custGeom>
            <a:solidFill>
              <a:srgbClr val="3CBDDC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bg-BG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/>
            <p:nvPr/>
          </p:nvSpPr>
          <p:spPr bwMode="auto">
            <a:xfrm>
              <a:off x="5364693" y="3354356"/>
              <a:ext cx="275167" cy="237067"/>
            </a:xfrm>
            <a:custGeom>
              <a:avLst/>
              <a:gdLst>
                <a:gd name="T0" fmla="*/ 516 w 1280"/>
                <a:gd name="T1" fmla="*/ 1106 h 1106"/>
                <a:gd name="T2" fmla="*/ 1280 w 1280"/>
                <a:gd name="T3" fmla="*/ 82 h 1106"/>
                <a:gd name="T4" fmla="*/ 1244 w 1280"/>
                <a:gd name="T5" fmla="*/ 0 h 1106"/>
                <a:gd name="T6" fmla="*/ 463 w 1280"/>
                <a:gd name="T7" fmla="*/ 670 h 1106"/>
                <a:gd name="T8" fmla="*/ 109 w 1280"/>
                <a:gd name="T9" fmla="*/ 458 h 1106"/>
                <a:gd name="T10" fmla="*/ 0 w 1280"/>
                <a:gd name="T11" fmla="*/ 559 h 1106"/>
                <a:gd name="T12" fmla="*/ 516 w 1280"/>
                <a:gd name="T13" fmla="*/ 110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0" h="1106">
                  <a:moveTo>
                    <a:pt x="516" y="1106"/>
                  </a:moveTo>
                  <a:cubicBezTo>
                    <a:pt x="805" y="588"/>
                    <a:pt x="1006" y="321"/>
                    <a:pt x="1280" y="82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912" y="207"/>
                    <a:pt x="733" y="363"/>
                    <a:pt x="463" y="670"/>
                  </a:cubicBezTo>
                  <a:cubicBezTo>
                    <a:pt x="319" y="567"/>
                    <a:pt x="238" y="520"/>
                    <a:pt x="109" y="458"/>
                  </a:cubicBezTo>
                  <a:cubicBezTo>
                    <a:pt x="0" y="559"/>
                    <a:pt x="0" y="559"/>
                    <a:pt x="0" y="559"/>
                  </a:cubicBezTo>
                  <a:cubicBezTo>
                    <a:pt x="219" y="762"/>
                    <a:pt x="338" y="896"/>
                    <a:pt x="516" y="1106"/>
                  </a:cubicBezTo>
                  <a:close/>
                </a:path>
              </a:pathLst>
            </a:custGeom>
            <a:solidFill>
              <a:srgbClr val="3CBDDC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bg-BG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8" name="Freeform 531"/>
            <p:cNvSpPr/>
            <p:nvPr/>
          </p:nvSpPr>
          <p:spPr bwMode="auto">
            <a:xfrm>
              <a:off x="5381626" y="2870274"/>
              <a:ext cx="201083" cy="198967"/>
            </a:xfrm>
            <a:custGeom>
              <a:avLst/>
              <a:gdLst>
                <a:gd name="T0" fmla="*/ 508 w 514"/>
                <a:gd name="T1" fmla="*/ 412 h 514"/>
                <a:gd name="T2" fmla="*/ 508 w 514"/>
                <a:gd name="T3" fmla="*/ 412 h 514"/>
                <a:gd name="T4" fmla="*/ 353 w 514"/>
                <a:gd name="T5" fmla="*/ 257 h 514"/>
                <a:gd name="T6" fmla="*/ 508 w 514"/>
                <a:gd name="T7" fmla="*/ 102 h 514"/>
                <a:gd name="T8" fmla="*/ 508 w 514"/>
                <a:gd name="T9" fmla="*/ 102 h 514"/>
                <a:gd name="T10" fmla="*/ 512 w 514"/>
                <a:gd name="T11" fmla="*/ 96 h 514"/>
                <a:gd name="T12" fmla="*/ 508 w 514"/>
                <a:gd name="T13" fmla="*/ 79 h 514"/>
                <a:gd name="T14" fmla="*/ 435 w 514"/>
                <a:gd name="T15" fmla="*/ 6 h 514"/>
                <a:gd name="T16" fmla="*/ 418 w 514"/>
                <a:gd name="T17" fmla="*/ 2 h 514"/>
                <a:gd name="T18" fmla="*/ 412 w 514"/>
                <a:gd name="T19" fmla="*/ 6 h 514"/>
                <a:gd name="T20" fmla="*/ 412 w 514"/>
                <a:gd name="T21" fmla="*/ 6 h 514"/>
                <a:gd name="T22" fmla="*/ 257 w 514"/>
                <a:gd name="T23" fmla="*/ 161 h 514"/>
                <a:gd name="T24" fmla="*/ 102 w 514"/>
                <a:gd name="T25" fmla="*/ 6 h 514"/>
                <a:gd name="T26" fmla="*/ 102 w 514"/>
                <a:gd name="T27" fmla="*/ 6 h 514"/>
                <a:gd name="T28" fmla="*/ 96 w 514"/>
                <a:gd name="T29" fmla="*/ 2 h 514"/>
                <a:gd name="T30" fmla="*/ 79 w 514"/>
                <a:gd name="T31" fmla="*/ 6 h 514"/>
                <a:gd name="T32" fmla="*/ 6 w 514"/>
                <a:gd name="T33" fmla="*/ 79 h 514"/>
                <a:gd name="T34" fmla="*/ 2 w 514"/>
                <a:gd name="T35" fmla="*/ 96 h 514"/>
                <a:gd name="T36" fmla="*/ 6 w 514"/>
                <a:gd name="T37" fmla="*/ 102 h 514"/>
                <a:gd name="T38" fmla="*/ 6 w 514"/>
                <a:gd name="T39" fmla="*/ 102 h 514"/>
                <a:gd name="T40" fmla="*/ 161 w 514"/>
                <a:gd name="T41" fmla="*/ 257 h 514"/>
                <a:gd name="T42" fmla="*/ 6 w 514"/>
                <a:gd name="T43" fmla="*/ 412 h 514"/>
                <a:gd name="T44" fmla="*/ 6 w 514"/>
                <a:gd name="T45" fmla="*/ 412 h 514"/>
                <a:gd name="T46" fmla="*/ 2 w 514"/>
                <a:gd name="T47" fmla="*/ 418 h 514"/>
                <a:gd name="T48" fmla="*/ 6 w 514"/>
                <a:gd name="T49" fmla="*/ 435 h 514"/>
                <a:gd name="T50" fmla="*/ 79 w 514"/>
                <a:gd name="T51" fmla="*/ 508 h 514"/>
                <a:gd name="T52" fmla="*/ 96 w 514"/>
                <a:gd name="T53" fmla="*/ 512 h 514"/>
                <a:gd name="T54" fmla="*/ 102 w 514"/>
                <a:gd name="T55" fmla="*/ 508 h 514"/>
                <a:gd name="T56" fmla="*/ 102 w 514"/>
                <a:gd name="T57" fmla="*/ 508 h 514"/>
                <a:gd name="T58" fmla="*/ 257 w 514"/>
                <a:gd name="T59" fmla="*/ 353 h 514"/>
                <a:gd name="T60" fmla="*/ 412 w 514"/>
                <a:gd name="T61" fmla="*/ 508 h 514"/>
                <a:gd name="T62" fmla="*/ 412 w 514"/>
                <a:gd name="T63" fmla="*/ 508 h 514"/>
                <a:gd name="T64" fmla="*/ 418 w 514"/>
                <a:gd name="T65" fmla="*/ 512 h 514"/>
                <a:gd name="T66" fmla="*/ 435 w 514"/>
                <a:gd name="T67" fmla="*/ 508 h 514"/>
                <a:gd name="T68" fmla="*/ 508 w 514"/>
                <a:gd name="T69" fmla="*/ 435 h 514"/>
                <a:gd name="T70" fmla="*/ 512 w 514"/>
                <a:gd name="T71" fmla="*/ 418 h 514"/>
                <a:gd name="T72" fmla="*/ 508 w 514"/>
                <a:gd name="T73" fmla="*/ 412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4" h="514">
                  <a:moveTo>
                    <a:pt x="508" y="412"/>
                  </a:moveTo>
                  <a:cubicBezTo>
                    <a:pt x="508" y="412"/>
                    <a:pt x="508" y="412"/>
                    <a:pt x="508" y="412"/>
                  </a:cubicBezTo>
                  <a:cubicBezTo>
                    <a:pt x="353" y="257"/>
                    <a:pt x="353" y="257"/>
                    <a:pt x="353" y="257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10" y="100"/>
                    <a:pt x="511" y="98"/>
                    <a:pt x="512" y="96"/>
                  </a:cubicBezTo>
                  <a:cubicBezTo>
                    <a:pt x="514" y="90"/>
                    <a:pt x="513" y="84"/>
                    <a:pt x="508" y="79"/>
                  </a:cubicBezTo>
                  <a:cubicBezTo>
                    <a:pt x="435" y="6"/>
                    <a:pt x="435" y="6"/>
                    <a:pt x="435" y="6"/>
                  </a:cubicBezTo>
                  <a:cubicBezTo>
                    <a:pt x="430" y="1"/>
                    <a:pt x="424" y="0"/>
                    <a:pt x="418" y="2"/>
                  </a:cubicBezTo>
                  <a:cubicBezTo>
                    <a:pt x="416" y="3"/>
                    <a:pt x="414" y="4"/>
                    <a:pt x="412" y="6"/>
                  </a:cubicBezTo>
                  <a:cubicBezTo>
                    <a:pt x="412" y="6"/>
                    <a:pt x="412" y="6"/>
                    <a:pt x="412" y="6"/>
                  </a:cubicBezTo>
                  <a:cubicBezTo>
                    <a:pt x="257" y="161"/>
                    <a:pt x="257" y="161"/>
                    <a:pt x="257" y="161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0" y="4"/>
                    <a:pt x="98" y="3"/>
                    <a:pt x="96" y="2"/>
                  </a:cubicBezTo>
                  <a:cubicBezTo>
                    <a:pt x="90" y="0"/>
                    <a:pt x="84" y="1"/>
                    <a:pt x="79" y="6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1" y="84"/>
                    <a:pt x="0" y="90"/>
                    <a:pt x="2" y="96"/>
                  </a:cubicBezTo>
                  <a:cubicBezTo>
                    <a:pt x="3" y="98"/>
                    <a:pt x="4" y="100"/>
                    <a:pt x="6" y="102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161" y="257"/>
                    <a:pt x="161" y="257"/>
                    <a:pt x="161" y="257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4" y="414"/>
                    <a:pt x="3" y="416"/>
                    <a:pt x="2" y="418"/>
                  </a:cubicBezTo>
                  <a:cubicBezTo>
                    <a:pt x="0" y="424"/>
                    <a:pt x="1" y="430"/>
                    <a:pt x="6" y="435"/>
                  </a:cubicBezTo>
                  <a:cubicBezTo>
                    <a:pt x="79" y="508"/>
                    <a:pt x="79" y="508"/>
                    <a:pt x="79" y="508"/>
                  </a:cubicBezTo>
                  <a:cubicBezTo>
                    <a:pt x="84" y="513"/>
                    <a:pt x="90" y="514"/>
                    <a:pt x="96" y="512"/>
                  </a:cubicBezTo>
                  <a:cubicBezTo>
                    <a:pt x="98" y="511"/>
                    <a:pt x="100" y="510"/>
                    <a:pt x="102" y="508"/>
                  </a:cubicBezTo>
                  <a:cubicBezTo>
                    <a:pt x="102" y="508"/>
                    <a:pt x="102" y="508"/>
                    <a:pt x="102" y="508"/>
                  </a:cubicBezTo>
                  <a:cubicBezTo>
                    <a:pt x="257" y="353"/>
                    <a:pt x="257" y="353"/>
                    <a:pt x="257" y="353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4" y="510"/>
                    <a:pt x="416" y="511"/>
                    <a:pt x="418" y="512"/>
                  </a:cubicBezTo>
                  <a:cubicBezTo>
                    <a:pt x="424" y="514"/>
                    <a:pt x="430" y="513"/>
                    <a:pt x="435" y="508"/>
                  </a:cubicBezTo>
                  <a:cubicBezTo>
                    <a:pt x="508" y="435"/>
                    <a:pt x="508" y="435"/>
                    <a:pt x="508" y="435"/>
                  </a:cubicBezTo>
                  <a:cubicBezTo>
                    <a:pt x="513" y="430"/>
                    <a:pt x="514" y="424"/>
                    <a:pt x="512" y="418"/>
                  </a:cubicBezTo>
                  <a:cubicBezTo>
                    <a:pt x="511" y="416"/>
                    <a:pt x="510" y="414"/>
                    <a:pt x="508" y="412"/>
                  </a:cubicBezTo>
                  <a:close/>
                </a:path>
              </a:pathLst>
            </a:custGeom>
            <a:solidFill>
              <a:srgbClr val="445469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9" name="Freeform 531"/>
            <p:cNvSpPr/>
            <p:nvPr/>
          </p:nvSpPr>
          <p:spPr bwMode="auto">
            <a:xfrm>
              <a:off x="5381626" y="3876538"/>
              <a:ext cx="201083" cy="198967"/>
            </a:xfrm>
            <a:custGeom>
              <a:avLst/>
              <a:gdLst>
                <a:gd name="T0" fmla="*/ 508 w 514"/>
                <a:gd name="T1" fmla="*/ 412 h 514"/>
                <a:gd name="T2" fmla="*/ 508 w 514"/>
                <a:gd name="T3" fmla="*/ 412 h 514"/>
                <a:gd name="T4" fmla="*/ 353 w 514"/>
                <a:gd name="T5" fmla="*/ 257 h 514"/>
                <a:gd name="T6" fmla="*/ 508 w 514"/>
                <a:gd name="T7" fmla="*/ 102 h 514"/>
                <a:gd name="T8" fmla="*/ 508 w 514"/>
                <a:gd name="T9" fmla="*/ 102 h 514"/>
                <a:gd name="T10" fmla="*/ 512 w 514"/>
                <a:gd name="T11" fmla="*/ 96 h 514"/>
                <a:gd name="T12" fmla="*/ 508 w 514"/>
                <a:gd name="T13" fmla="*/ 79 h 514"/>
                <a:gd name="T14" fmla="*/ 435 w 514"/>
                <a:gd name="T15" fmla="*/ 6 h 514"/>
                <a:gd name="T16" fmla="*/ 418 w 514"/>
                <a:gd name="T17" fmla="*/ 2 h 514"/>
                <a:gd name="T18" fmla="*/ 412 w 514"/>
                <a:gd name="T19" fmla="*/ 6 h 514"/>
                <a:gd name="T20" fmla="*/ 412 w 514"/>
                <a:gd name="T21" fmla="*/ 6 h 514"/>
                <a:gd name="T22" fmla="*/ 257 w 514"/>
                <a:gd name="T23" fmla="*/ 161 h 514"/>
                <a:gd name="T24" fmla="*/ 102 w 514"/>
                <a:gd name="T25" fmla="*/ 6 h 514"/>
                <a:gd name="T26" fmla="*/ 102 w 514"/>
                <a:gd name="T27" fmla="*/ 6 h 514"/>
                <a:gd name="T28" fmla="*/ 96 w 514"/>
                <a:gd name="T29" fmla="*/ 2 h 514"/>
                <a:gd name="T30" fmla="*/ 79 w 514"/>
                <a:gd name="T31" fmla="*/ 6 h 514"/>
                <a:gd name="T32" fmla="*/ 6 w 514"/>
                <a:gd name="T33" fmla="*/ 79 h 514"/>
                <a:gd name="T34" fmla="*/ 2 w 514"/>
                <a:gd name="T35" fmla="*/ 96 h 514"/>
                <a:gd name="T36" fmla="*/ 6 w 514"/>
                <a:gd name="T37" fmla="*/ 102 h 514"/>
                <a:gd name="T38" fmla="*/ 6 w 514"/>
                <a:gd name="T39" fmla="*/ 102 h 514"/>
                <a:gd name="T40" fmla="*/ 161 w 514"/>
                <a:gd name="T41" fmla="*/ 257 h 514"/>
                <a:gd name="T42" fmla="*/ 6 w 514"/>
                <a:gd name="T43" fmla="*/ 412 h 514"/>
                <a:gd name="T44" fmla="*/ 6 w 514"/>
                <a:gd name="T45" fmla="*/ 412 h 514"/>
                <a:gd name="T46" fmla="*/ 2 w 514"/>
                <a:gd name="T47" fmla="*/ 418 h 514"/>
                <a:gd name="T48" fmla="*/ 6 w 514"/>
                <a:gd name="T49" fmla="*/ 435 h 514"/>
                <a:gd name="T50" fmla="*/ 79 w 514"/>
                <a:gd name="T51" fmla="*/ 508 h 514"/>
                <a:gd name="T52" fmla="*/ 96 w 514"/>
                <a:gd name="T53" fmla="*/ 512 h 514"/>
                <a:gd name="T54" fmla="*/ 102 w 514"/>
                <a:gd name="T55" fmla="*/ 508 h 514"/>
                <a:gd name="T56" fmla="*/ 102 w 514"/>
                <a:gd name="T57" fmla="*/ 508 h 514"/>
                <a:gd name="T58" fmla="*/ 257 w 514"/>
                <a:gd name="T59" fmla="*/ 353 h 514"/>
                <a:gd name="T60" fmla="*/ 412 w 514"/>
                <a:gd name="T61" fmla="*/ 508 h 514"/>
                <a:gd name="T62" fmla="*/ 412 w 514"/>
                <a:gd name="T63" fmla="*/ 508 h 514"/>
                <a:gd name="T64" fmla="*/ 418 w 514"/>
                <a:gd name="T65" fmla="*/ 512 h 514"/>
                <a:gd name="T66" fmla="*/ 435 w 514"/>
                <a:gd name="T67" fmla="*/ 508 h 514"/>
                <a:gd name="T68" fmla="*/ 508 w 514"/>
                <a:gd name="T69" fmla="*/ 435 h 514"/>
                <a:gd name="T70" fmla="*/ 512 w 514"/>
                <a:gd name="T71" fmla="*/ 418 h 514"/>
                <a:gd name="T72" fmla="*/ 508 w 514"/>
                <a:gd name="T73" fmla="*/ 412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4" h="514">
                  <a:moveTo>
                    <a:pt x="508" y="412"/>
                  </a:moveTo>
                  <a:cubicBezTo>
                    <a:pt x="508" y="412"/>
                    <a:pt x="508" y="412"/>
                    <a:pt x="508" y="412"/>
                  </a:cubicBezTo>
                  <a:cubicBezTo>
                    <a:pt x="353" y="257"/>
                    <a:pt x="353" y="257"/>
                    <a:pt x="353" y="257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10" y="100"/>
                    <a:pt x="511" y="98"/>
                    <a:pt x="512" y="96"/>
                  </a:cubicBezTo>
                  <a:cubicBezTo>
                    <a:pt x="514" y="90"/>
                    <a:pt x="513" y="84"/>
                    <a:pt x="508" y="79"/>
                  </a:cubicBezTo>
                  <a:cubicBezTo>
                    <a:pt x="435" y="6"/>
                    <a:pt x="435" y="6"/>
                    <a:pt x="435" y="6"/>
                  </a:cubicBezTo>
                  <a:cubicBezTo>
                    <a:pt x="430" y="1"/>
                    <a:pt x="424" y="0"/>
                    <a:pt x="418" y="2"/>
                  </a:cubicBezTo>
                  <a:cubicBezTo>
                    <a:pt x="416" y="3"/>
                    <a:pt x="414" y="4"/>
                    <a:pt x="412" y="6"/>
                  </a:cubicBezTo>
                  <a:cubicBezTo>
                    <a:pt x="412" y="6"/>
                    <a:pt x="412" y="6"/>
                    <a:pt x="412" y="6"/>
                  </a:cubicBezTo>
                  <a:cubicBezTo>
                    <a:pt x="257" y="161"/>
                    <a:pt x="257" y="161"/>
                    <a:pt x="257" y="161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0" y="4"/>
                    <a:pt x="98" y="3"/>
                    <a:pt x="96" y="2"/>
                  </a:cubicBezTo>
                  <a:cubicBezTo>
                    <a:pt x="90" y="0"/>
                    <a:pt x="84" y="1"/>
                    <a:pt x="79" y="6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1" y="84"/>
                    <a:pt x="0" y="90"/>
                    <a:pt x="2" y="96"/>
                  </a:cubicBezTo>
                  <a:cubicBezTo>
                    <a:pt x="3" y="98"/>
                    <a:pt x="4" y="100"/>
                    <a:pt x="6" y="102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161" y="257"/>
                    <a:pt x="161" y="257"/>
                    <a:pt x="161" y="257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4" y="414"/>
                    <a:pt x="3" y="416"/>
                    <a:pt x="2" y="418"/>
                  </a:cubicBezTo>
                  <a:cubicBezTo>
                    <a:pt x="0" y="424"/>
                    <a:pt x="1" y="430"/>
                    <a:pt x="6" y="435"/>
                  </a:cubicBezTo>
                  <a:cubicBezTo>
                    <a:pt x="79" y="508"/>
                    <a:pt x="79" y="508"/>
                    <a:pt x="79" y="508"/>
                  </a:cubicBezTo>
                  <a:cubicBezTo>
                    <a:pt x="84" y="513"/>
                    <a:pt x="90" y="514"/>
                    <a:pt x="96" y="512"/>
                  </a:cubicBezTo>
                  <a:cubicBezTo>
                    <a:pt x="98" y="511"/>
                    <a:pt x="100" y="510"/>
                    <a:pt x="102" y="508"/>
                  </a:cubicBezTo>
                  <a:cubicBezTo>
                    <a:pt x="102" y="508"/>
                    <a:pt x="102" y="508"/>
                    <a:pt x="102" y="508"/>
                  </a:cubicBezTo>
                  <a:cubicBezTo>
                    <a:pt x="257" y="353"/>
                    <a:pt x="257" y="353"/>
                    <a:pt x="257" y="353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4" y="510"/>
                    <a:pt x="416" y="511"/>
                    <a:pt x="418" y="512"/>
                  </a:cubicBezTo>
                  <a:cubicBezTo>
                    <a:pt x="424" y="514"/>
                    <a:pt x="430" y="513"/>
                    <a:pt x="435" y="508"/>
                  </a:cubicBezTo>
                  <a:cubicBezTo>
                    <a:pt x="508" y="435"/>
                    <a:pt x="508" y="435"/>
                    <a:pt x="508" y="435"/>
                  </a:cubicBezTo>
                  <a:cubicBezTo>
                    <a:pt x="513" y="430"/>
                    <a:pt x="514" y="424"/>
                    <a:pt x="512" y="418"/>
                  </a:cubicBezTo>
                  <a:cubicBezTo>
                    <a:pt x="511" y="416"/>
                    <a:pt x="510" y="414"/>
                    <a:pt x="508" y="412"/>
                  </a:cubicBezTo>
                  <a:close/>
                </a:path>
              </a:pathLst>
            </a:custGeom>
            <a:solidFill>
              <a:srgbClr val="445469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Freeform 531"/>
            <p:cNvSpPr/>
            <p:nvPr/>
          </p:nvSpPr>
          <p:spPr bwMode="auto">
            <a:xfrm>
              <a:off x="5381626" y="4360620"/>
              <a:ext cx="201083" cy="198967"/>
            </a:xfrm>
            <a:custGeom>
              <a:avLst/>
              <a:gdLst>
                <a:gd name="T0" fmla="*/ 508 w 514"/>
                <a:gd name="T1" fmla="*/ 412 h 514"/>
                <a:gd name="T2" fmla="*/ 508 w 514"/>
                <a:gd name="T3" fmla="*/ 412 h 514"/>
                <a:gd name="T4" fmla="*/ 353 w 514"/>
                <a:gd name="T5" fmla="*/ 257 h 514"/>
                <a:gd name="T6" fmla="*/ 508 w 514"/>
                <a:gd name="T7" fmla="*/ 102 h 514"/>
                <a:gd name="T8" fmla="*/ 508 w 514"/>
                <a:gd name="T9" fmla="*/ 102 h 514"/>
                <a:gd name="T10" fmla="*/ 512 w 514"/>
                <a:gd name="T11" fmla="*/ 96 h 514"/>
                <a:gd name="T12" fmla="*/ 508 w 514"/>
                <a:gd name="T13" fmla="*/ 79 h 514"/>
                <a:gd name="T14" fmla="*/ 435 w 514"/>
                <a:gd name="T15" fmla="*/ 6 h 514"/>
                <a:gd name="T16" fmla="*/ 418 w 514"/>
                <a:gd name="T17" fmla="*/ 2 h 514"/>
                <a:gd name="T18" fmla="*/ 412 w 514"/>
                <a:gd name="T19" fmla="*/ 6 h 514"/>
                <a:gd name="T20" fmla="*/ 412 w 514"/>
                <a:gd name="T21" fmla="*/ 6 h 514"/>
                <a:gd name="T22" fmla="*/ 257 w 514"/>
                <a:gd name="T23" fmla="*/ 161 h 514"/>
                <a:gd name="T24" fmla="*/ 102 w 514"/>
                <a:gd name="T25" fmla="*/ 6 h 514"/>
                <a:gd name="T26" fmla="*/ 102 w 514"/>
                <a:gd name="T27" fmla="*/ 6 h 514"/>
                <a:gd name="T28" fmla="*/ 96 w 514"/>
                <a:gd name="T29" fmla="*/ 2 h 514"/>
                <a:gd name="T30" fmla="*/ 79 w 514"/>
                <a:gd name="T31" fmla="*/ 6 h 514"/>
                <a:gd name="T32" fmla="*/ 6 w 514"/>
                <a:gd name="T33" fmla="*/ 79 h 514"/>
                <a:gd name="T34" fmla="*/ 2 w 514"/>
                <a:gd name="T35" fmla="*/ 96 h 514"/>
                <a:gd name="T36" fmla="*/ 6 w 514"/>
                <a:gd name="T37" fmla="*/ 102 h 514"/>
                <a:gd name="T38" fmla="*/ 6 w 514"/>
                <a:gd name="T39" fmla="*/ 102 h 514"/>
                <a:gd name="T40" fmla="*/ 161 w 514"/>
                <a:gd name="T41" fmla="*/ 257 h 514"/>
                <a:gd name="T42" fmla="*/ 6 w 514"/>
                <a:gd name="T43" fmla="*/ 412 h 514"/>
                <a:gd name="T44" fmla="*/ 6 w 514"/>
                <a:gd name="T45" fmla="*/ 412 h 514"/>
                <a:gd name="T46" fmla="*/ 2 w 514"/>
                <a:gd name="T47" fmla="*/ 418 h 514"/>
                <a:gd name="T48" fmla="*/ 6 w 514"/>
                <a:gd name="T49" fmla="*/ 435 h 514"/>
                <a:gd name="T50" fmla="*/ 79 w 514"/>
                <a:gd name="T51" fmla="*/ 508 h 514"/>
                <a:gd name="T52" fmla="*/ 96 w 514"/>
                <a:gd name="T53" fmla="*/ 512 h 514"/>
                <a:gd name="T54" fmla="*/ 102 w 514"/>
                <a:gd name="T55" fmla="*/ 508 h 514"/>
                <a:gd name="T56" fmla="*/ 102 w 514"/>
                <a:gd name="T57" fmla="*/ 508 h 514"/>
                <a:gd name="T58" fmla="*/ 257 w 514"/>
                <a:gd name="T59" fmla="*/ 353 h 514"/>
                <a:gd name="T60" fmla="*/ 412 w 514"/>
                <a:gd name="T61" fmla="*/ 508 h 514"/>
                <a:gd name="T62" fmla="*/ 412 w 514"/>
                <a:gd name="T63" fmla="*/ 508 h 514"/>
                <a:gd name="T64" fmla="*/ 418 w 514"/>
                <a:gd name="T65" fmla="*/ 512 h 514"/>
                <a:gd name="T66" fmla="*/ 435 w 514"/>
                <a:gd name="T67" fmla="*/ 508 h 514"/>
                <a:gd name="T68" fmla="*/ 508 w 514"/>
                <a:gd name="T69" fmla="*/ 435 h 514"/>
                <a:gd name="T70" fmla="*/ 512 w 514"/>
                <a:gd name="T71" fmla="*/ 418 h 514"/>
                <a:gd name="T72" fmla="*/ 508 w 514"/>
                <a:gd name="T73" fmla="*/ 412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4" h="514">
                  <a:moveTo>
                    <a:pt x="508" y="412"/>
                  </a:moveTo>
                  <a:cubicBezTo>
                    <a:pt x="508" y="412"/>
                    <a:pt x="508" y="412"/>
                    <a:pt x="508" y="412"/>
                  </a:cubicBezTo>
                  <a:cubicBezTo>
                    <a:pt x="353" y="257"/>
                    <a:pt x="353" y="257"/>
                    <a:pt x="353" y="257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08" y="102"/>
                    <a:pt x="508" y="102"/>
                    <a:pt x="508" y="102"/>
                  </a:cubicBezTo>
                  <a:cubicBezTo>
                    <a:pt x="510" y="100"/>
                    <a:pt x="511" y="98"/>
                    <a:pt x="512" y="96"/>
                  </a:cubicBezTo>
                  <a:cubicBezTo>
                    <a:pt x="514" y="90"/>
                    <a:pt x="513" y="84"/>
                    <a:pt x="508" y="79"/>
                  </a:cubicBezTo>
                  <a:cubicBezTo>
                    <a:pt x="435" y="6"/>
                    <a:pt x="435" y="6"/>
                    <a:pt x="435" y="6"/>
                  </a:cubicBezTo>
                  <a:cubicBezTo>
                    <a:pt x="430" y="1"/>
                    <a:pt x="424" y="0"/>
                    <a:pt x="418" y="2"/>
                  </a:cubicBezTo>
                  <a:cubicBezTo>
                    <a:pt x="416" y="3"/>
                    <a:pt x="414" y="4"/>
                    <a:pt x="412" y="6"/>
                  </a:cubicBezTo>
                  <a:cubicBezTo>
                    <a:pt x="412" y="6"/>
                    <a:pt x="412" y="6"/>
                    <a:pt x="412" y="6"/>
                  </a:cubicBezTo>
                  <a:cubicBezTo>
                    <a:pt x="257" y="161"/>
                    <a:pt x="257" y="161"/>
                    <a:pt x="257" y="161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0" y="4"/>
                    <a:pt x="98" y="3"/>
                    <a:pt x="96" y="2"/>
                  </a:cubicBezTo>
                  <a:cubicBezTo>
                    <a:pt x="90" y="0"/>
                    <a:pt x="84" y="1"/>
                    <a:pt x="79" y="6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1" y="84"/>
                    <a:pt x="0" y="90"/>
                    <a:pt x="2" y="96"/>
                  </a:cubicBezTo>
                  <a:cubicBezTo>
                    <a:pt x="3" y="98"/>
                    <a:pt x="4" y="100"/>
                    <a:pt x="6" y="102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161" y="257"/>
                    <a:pt x="161" y="257"/>
                    <a:pt x="161" y="257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6" y="412"/>
                    <a:pt x="6" y="412"/>
                    <a:pt x="6" y="412"/>
                  </a:cubicBezTo>
                  <a:cubicBezTo>
                    <a:pt x="4" y="414"/>
                    <a:pt x="3" y="416"/>
                    <a:pt x="2" y="418"/>
                  </a:cubicBezTo>
                  <a:cubicBezTo>
                    <a:pt x="0" y="424"/>
                    <a:pt x="1" y="430"/>
                    <a:pt x="6" y="435"/>
                  </a:cubicBezTo>
                  <a:cubicBezTo>
                    <a:pt x="79" y="508"/>
                    <a:pt x="79" y="508"/>
                    <a:pt x="79" y="508"/>
                  </a:cubicBezTo>
                  <a:cubicBezTo>
                    <a:pt x="84" y="513"/>
                    <a:pt x="90" y="514"/>
                    <a:pt x="96" y="512"/>
                  </a:cubicBezTo>
                  <a:cubicBezTo>
                    <a:pt x="98" y="511"/>
                    <a:pt x="100" y="510"/>
                    <a:pt x="102" y="508"/>
                  </a:cubicBezTo>
                  <a:cubicBezTo>
                    <a:pt x="102" y="508"/>
                    <a:pt x="102" y="508"/>
                    <a:pt x="102" y="508"/>
                  </a:cubicBezTo>
                  <a:cubicBezTo>
                    <a:pt x="257" y="353"/>
                    <a:pt x="257" y="353"/>
                    <a:pt x="257" y="353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2" y="508"/>
                    <a:pt x="412" y="508"/>
                    <a:pt x="412" y="508"/>
                  </a:cubicBezTo>
                  <a:cubicBezTo>
                    <a:pt x="414" y="510"/>
                    <a:pt x="416" y="511"/>
                    <a:pt x="418" y="512"/>
                  </a:cubicBezTo>
                  <a:cubicBezTo>
                    <a:pt x="424" y="514"/>
                    <a:pt x="430" y="513"/>
                    <a:pt x="435" y="508"/>
                  </a:cubicBezTo>
                  <a:cubicBezTo>
                    <a:pt x="508" y="435"/>
                    <a:pt x="508" y="435"/>
                    <a:pt x="508" y="435"/>
                  </a:cubicBezTo>
                  <a:cubicBezTo>
                    <a:pt x="513" y="430"/>
                    <a:pt x="514" y="424"/>
                    <a:pt x="512" y="418"/>
                  </a:cubicBezTo>
                  <a:cubicBezTo>
                    <a:pt x="511" y="416"/>
                    <a:pt x="510" y="414"/>
                    <a:pt x="508" y="412"/>
                  </a:cubicBezTo>
                  <a:close/>
                </a:path>
              </a:pathLst>
            </a:custGeom>
            <a:solidFill>
              <a:srgbClr val="445469"/>
            </a:solidFill>
            <a:ln>
              <a:noFill/>
            </a:ln>
          </p:spPr>
          <p:txBody>
            <a:bodyPr lIns="109728" tIns="54864" rIns="109728" bIns="54864"/>
            <a:lstStyle/>
            <a:p>
              <a:pPr marL="0" marR="0" lvl="0" indent="0" algn="l" defTabSz="95059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85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6881" name="Text Placeholder 2"/>
            <p:cNvSpPr txBox="1"/>
            <p:nvPr/>
          </p:nvSpPr>
          <p:spPr>
            <a:xfrm>
              <a:off x="5871168" y="1834468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82" name="Text Placeholder 2"/>
            <p:cNvSpPr txBox="1"/>
            <p:nvPr/>
          </p:nvSpPr>
          <p:spPr>
            <a:xfrm>
              <a:off x="5871168" y="2340423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83" name="Text Placeholder 2"/>
            <p:cNvSpPr txBox="1"/>
            <p:nvPr/>
          </p:nvSpPr>
          <p:spPr>
            <a:xfrm>
              <a:off x="5871168" y="2846378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84" name="Text Placeholder 2"/>
            <p:cNvSpPr txBox="1"/>
            <p:nvPr/>
          </p:nvSpPr>
          <p:spPr>
            <a:xfrm>
              <a:off x="5871168" y="3352333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85" name="Text Placeholder 2"/>
            <p:cNvSpPr txBox="1"/>
            <p:nvPr/>
          </p:nvSpPr>
          <p:spPr>
            <a:xfrm>
              <a:off x="5871168" y="3858288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86" name="Text Placeholder 2"/>
            <p:cNvSpPr txBox="1"/>
            <p:nvPr/>
          </p:nvSpPr>
          <p:spPr>
            <a:xfrm>
              <a:off x="5871168" y="4364242"/>
              <a:ext cx="4765084" cy="2347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lstStyle/>
            <a:p>
              <a:pPr lvl="0" defTabSz="1216025"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445469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根据实际需求来调整文本框大小</a:t>
              </a:r>
              <a:endParaRPr lang="en-US" altLang="zh-CN" sz="1400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872" name="组合 22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6873" name="文本框 23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874" name="文本框 24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459163" y="1639888"/>
            <a:ext cx="6726237" cy="4064000"/>
            <a:chOff x="3459615" y="1640114"/>
            <a:chExt cx="6725749" cy="4064001"/>
          </a:xfrm>
        </p:grpSpPr>
        <p:cxnSp>
          <p:nvCxnSpPr>
            <p:cNvPr id="13" name="直接箭头连接符 12"/>
            <p:cNvCxnSpPr/>
            <p:nvPr/>
          </p:nvCxnSpPr>
          <p:spPr>
            <a:xfrm flipH="1">
              <a:off x="3459615" y="3989822"/>
              <a:ext cx="1" cy="1714293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>
              <a:stCxn id="15" idx="0"/>
            </p:cNvCxnSpPr>
            <p:nvPr/>
          </p:nvCxnSpPr>
          <p:spPr>
            <a:xfrm flipH="1" flipV="1">
              <a:off x="5701531" y="1640114"/>
              <a:ext cx="1" cy="1594965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/>
            <p:nvPr/>
          </p:nvCxnSpPr>
          <p:spPr>
            <a:xfrm flipH="1">
              <a:off x="7943447" y="3959990"/>
              <a:ext cx="1" cy="1714293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 flipH="1" flipV="1">
              <a:off x="10185363" y="1684462"/>
              <a:ext cx="1" cy="1594965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06400" y="3001963"/>
            <a:ext cx="11785600" cy="1235075"/>
            <a:chOff x="406743" y="3001989"/>
            <a:chExt cx="11785257" cy="1235439"/>
          </a:xfrm>
        </p:grpSpPr>
        <p:cxnSp>
          <p:nvCxnSpPr>
            <p:cNvPr id="10" name="直接连接符 9"/>
            <p:cNvCxnSpPr>
              <a:stCxn id="8" idx="7"/>
            </p:cNvCxnSpPr>
            <p:nvPr/>
          </p:nvCxnSpPr>
          <p:spPr>
            <a:xfrm>
              <a:off x="1898050" y="3619708"/>
              <a:ext cx="1029395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913" name="组合 43"/>
            <p:cNvGrpSpPr/>
            <p:nvPr/>
          </p:nvGrpSpPr>
          <p:grpSpPr>
            <a:xfrm>
              <a:off x="3074987" y="3235079"/>
              <a:ext cx="769257" cy="769257"/>
              <a:chOff x="3074987" y="3235079"/>
              <a:chExt cx="769257" cy="769257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074987" y="3235079"/>
                <a:ext cx="769257" cy="769257"/>
              </a:xfrm>
              <a:prstGeom prst="ellipse">
                <a:avLst/>
              </a:pr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7925" name="Freeform 208"/>
              <p:cNvSpPr>
                <a:spLocks noEditPoints="1"/>
              </p:cNvSpPr>
              <p:nvPr/>
            </p:nvSpPr>
            <p:spPr>
              <a:xfrm>
                <a:off x="3303343" y="3433906"/>
                <a:ext cx="318068" cy="365107"/>
              </a:xfrm>
              <a:custGeom>
                <a:avLst/>
                <a:gdLst/>
                <a:ahLst/>
                <a:cxnLst>
                  <a:cxn ang="0">
                    <a:pos x="273892" y="258617"/>
                  </a:cxn>
                  <a:cxn ang="0">
                    <a:pos x="273892" y="248476"/>
                  </a:cxn>
                  <a:cxn ang="0">
                    <a:pos x="273892" y="159734"/>
                  </a:cxn>
                  <a:cxn ang="0">
                    <a:pos x="196899" y="50709"/>
                  </a:cxn>
                  <a:cxn ang="0">
                    <a:pos x="199424" y="40567"/>
                  </a:cxn>
                  <a:cxn ang="0">
                    <a:pos x="159034" y="0"/>
                  </a:cxn>
                  <a:cxn ang="0">
                    <a:pos x="118644" y="40567"/>
                  </a:cxn>
                  <a:cxn ang="0">
                    <a:pos x="121169" y="50709"/>
                  </a:cxn>
                  <a:cxn ang="0">
                    <a:pos x="44176" y="159734"/>
                  </a:cxn>
                  <a:cxn ang="0">
                    <a:pos x="44176" y="248476"/>
                  </a:cxn>
                  <a:cxn ang="0">
                    <a:pos x="44176" y="258617"/>
                  </a:cxn>
                  <a:cxn ang="0">
                    <a:pos x="0" y="301720"/>
                  </a:cxn>
                  <a:cxn ang="0">
                    <a:pos x="17670" y="319469"/>
                  </a:cxn>
                  <a:cxn ang="0">
                    <a:pos x="119907" y="319469"/>
                  </a:cxn>
                  <a:cxn ang="0">
                    <a:pos x="118644" y="324540"/>
                  </a:cxn>
                  <a:cxn ang="0">
                    <a:pos x="159034" y="365107"/>
                  </a:cxn>
                  <a:cxn ang="0">
                    <a:pos x="199424" y="324540"/>
                  </a:cxn>
                  <a:cxn ang="0">
                    <a:pos x="198161" y="319469"/>
                  </a:cxn>
                  <a:cxn ang="0">
                    <a:pos x="300398" y="319469"/>
                  </a:cxn>
                  <a:cxn ang="0">
                    <a:pos x="318068" y="301720"/>
                  </a:cxn>
                  <a:cxn ang="0">
                    <a:pos x="273892" y="258617"/>
                  </a:cxn>
                  <a:cxn ang="0">
                    <a:pos x="136315" y="40567"/>
                  </a:cxn>
                  <a:cxn ang="0">
                    <a:pos x="159034" y="17748"/>
                  </a:cxn>
                  <a:cxn ang="0">
                    <a:pos x="181753" y="40567"/>
                  </a:cxn>
                  <a:cxn ang="0">
                    <a:pos x="180491" y="46906"/>
                  </a:cxn>
                  <a:cxn ang="0">
                    <a:pos x="159034" y="44371"/>
                  </a:cxn>
                  <a:cxn ang="0">
                    <a:pos x="137577" y="46906"/>
                  </a:cxn>
                  <a:cxn ang="0">
                    <a:pos x="136315" y="40567"/>
                  </a:cxn>
                </a:cxnLst>
                <a:rect l="0" t="0" r="0" b="0"/>
                <a:pathLst>
                  <a:path w="252" h="288">
                    <a:moveTo>
                      <a:pt x="217" y="204"/>
                    </a:moveTo>
                    <a:cubicBezTo>
                      <a:pt x="217" y="202"/>
                      <a:pt x="217" y="199"/>
                      <a:pt x="217" y="196"/>
                    </a:cubicBezTo>
                    <a:cubicBezTo>
                      <a:pt x="217" y="126"/>
                      <a:pt x="217" y="126"/>
                      <a:pt x="217" y="126"/>
                    </a:cubicBezTo>
                    <a:cubicBezTo>
                      <a:pt x="217" y="86"/>
                      <a:pt x="192" y="53"/>
                      <a:pt x="156" y="40"/>
                    </a:cubicBezTo>
                    <a:cubicBezTo>
                      <a:pt x="157" y="37"/>
                      <a:pt x="158" y="35"/>
                      <a:pt x="158" y="32"/>
                    </a:cubicBezTo>
                    <a:cubicBezTo>
                      <a:pt x="158" y="14"/>
                      <a:pt x="143" y="0"/>
                      <a:pt x="126" y="0"/>
                    </a:cubicBezTo>
                    <a:cubicBezTo>
                      <a:pt x="109" y="0"/>
                      <a:pt x="94" y="14"/>
                      <a:pt x="94" y="32"/>
                    </a:cubicBezTo>
                    <a:cubicBezTo>
                      <a:pt x="94" y="35"/>
                      <a:pt x="95" y="37"/>
                      <a:pt x="96" y="40"/>
                    </a:cubicBezTo>
                    <a:cubicBezTo>
                      <a:pt x="60" y="53"/>
                      <a:pt x="35" y="86"/>
                      <a:pt x="35" y="126"/>
                    </a:cubicBezTo>
                    <a:cubicBezTo>
                      <a:pt x="35" y="196"/>
                      <a:pt x="35" y="196"/>
                      <a:pt x="35" y="196"/>
                    </a:cubicBezTo>
                    <a:cubicBezTo>
                      <a:pt x="35" y="199"/>
                      <a:pt x="35" y="202"/>
                      <a:pt x="35" y="204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6"/>
                      <a:pt x="6" y="252"/>
                      <a:pt x="14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95" y="254"/>
                      <a:pt x="94" y="255"/>
                      <a:pt x="94" y="256"/>
                    </a:cubicBezTo>
                    <a:cubicBezTo>
                      <a:pt x="94" y="274"/>
                      <a:pt x="109" y="288"/>
                      <a:pt x="126" y="288"/>
                    </a:cubicBezTo>
                    <a:cubicBezTo>
                      <a:pt x="143" y="288"/>
                      <a:pt x="158" y="274"/>
                      <a:pt x="158" y="256"/>
                    </a:cubicBezTo>
                    <a:cubicBezTo>
                      <a:pt x="158" y="255"/>
                      <a:pt x="157" y="254"/>
                      <a:pt x="157" y="252"/>
                    </a:cubicBezTo>
                    <a:cubicBezTo>
                      <a:pt x="238" y="252"/>
                      <a:pt x="238" y="252"/>
                      <a:pt x="238" y="252"/>
                    </a:cubicBezTo>
                    <a:cubicBezTo>
                      <a:pt x="246" y="252"/>
                      <a:pt x="252" y="246"/>
                      <a:pt x="252" y="238"/>
                    </a:cubicBezTo>
                    <a:lnTo>
                      <a:pt x="217" y="204"/>
                    </a:lnTo>
                    <a:close/>
                    <a:moveTo>
                      <a:pt x="108" y="32"/>
                    </a:moveTo>
                    <a:cubicBezTo>
                      <a:pt x="108" y="22"/>
                      <a:pt x="116" y="14"/>
                      <a:pt x="126" y="14"/>
                    </a:cubicBezTo>
                    <a:cubicBezTo>
                      <a:pt x="136" y="14"/>
                      <a:pt x="144" y="22"/>
                      <a:pt x="144" y="32"/>
                    </a:cubicBezTo>
                    <a:cubicBezTo>
                      <a:pt x="144" y="33"/>
                      <a:pt x="143" y="35"/>
                      <a:pt x="143" y="37"/>
                    </a:cubicBezTo>
                    <a:cubicBezTo>
                      <a:pt x="137" y="36"/>
                      <a:pt x="132" y="35"/>
                      <a:pt x="126" y="35"/>
                    </a:cubicBezTo>
                    <a:cubicBezTo>
                      <a:pt x="120" y="35"/>
                      <a:pt x="115" y="36"/>
                      <a:pt x="109" y="37"/>
                    </a:cubicBezTo>
                    <a:cubicBezTo>
                      <a:pt x="109" y="35"/>
                      <a:pt x="108" y="33"/>
                      <a:pt x="108" y="32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7914" name="组合 44"/>
            <p:cNvGrpSpPr/>
            <p:nvPr/>
          </p:nvGrpSpPr>
          <p:grpSpPr>
            <a:xfrm>
              <a:off x="5316903" y="3235079"/>
              <a:ext cx="769257" cy="769257"/>
              <a:chOff x="5316903" y="3235079"/>
              <a:chExt cx="769257" cy="769257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5316903" y="3235079"/>
                <a:ext cx="769257" cy="769257"/>
              </a:xfrm>
              <a:prstGeom prst="ellipse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7923" name="Freeform 201"/>
              <p:cNvSpPr>
                <a:spLocks noEditPoints="1"/>
              </p:cNvSpPr>
              <p:nvPr/>
            </p:nvSpPr>
            <p:spPr>
              <a:xfrm>
                <a:off x="5574244" y="3433906"/>
                <a:ext cx="254573" cy="350839"/>
              </a:xfrm>
              <a:custGeom>
                <a:avLst/>
                <a:gdLst/>
                <a:ahLst/>
                <a:cxnLst>
                  <a:cxn ang="0">
                    <a:pos x="74874" y="0"/>
                  </a:cxn>
                  <a:cxn ang="0">
                    <a:pos x="74874" y="0"/>
                  </a:cxn>
                  <a:cxn ang="0">
                    <a:pos x="0" y="72735"/>
                  </a:cxn>
                  <a:cxn ang="0">
                    <a:pos x="0" y="350839"/>
                  </a:cxn>
                  <a:cxn ang="0">
                    <a:pos x="254573" y="350839"/>
                  </a:cxn>
                  <a:cxn ang="0">
                    <a:pos x="254573" y="0"/>
                  </a:cxn>
                  <a:cxn ang="0">
                    <a:pos x="74874" y="0"/>
                  </a:cxn>
                  <a:cxn ang="0">
                    <a:pos x="224623" y="89849"/>
                  </a:cxn>
                  <a:cxn ang="0">
                    <a:pos x="162584" y="29950"/>
                  </a:cxn>
                  <a:cxn ang="0">
                    <a:pos x="224623" y="29950"/>
                  </a:cxn>
                  <a:cxn ang="0">
                    <a:pos x="224623" y="89849"/>
                  </a:cxn>
                  <a:cxn ang="0">
                    <a:pos x="119799" y="44925"/>
                  </a:cxn>
                  <a:cxn ang="0">
                    <a:pos x="119799" y="320889"/>
                  </a:cxn>
                  <a:cxn ang="0">
                    <a:pos x="34228" y="320889"/>
                  </a:cxn>
                  <a:cxn ang="0">
                    <a:pos x="119799" y="44925"/>
                  </a:cxn>
                  <a:cxn ang="0">
                    <a:pos x="29950" y="282383"/>
                  </a:cxn>
                  <a:cxn ang="0">
                    <a:pos x="29950" y="102685"/>
                  </a:cxn>
                  <a:cxn ang="0">
                    <a:pos x="87710" y="102685"/>
                  </a:cxn>
                  <a:cxn ang="0">
                    <a:pos x="29950" y="282383"/>
                  </a:cxn>
                  <a:cxn ang="0">
                    <a:pos x="134774" y="44925"/>
                  </a:cxn>
                  <a:cxn ang="0">
                    <a:pos x="222484" y="320889"/>
                  </a:cxn>
                  <a:cxn ang="0">
                    <a:pos x="134774" y="320889"/>
                  </a:cxn>
                  <a:cxn ang="0">
                    <a:pos x="134774" y="44925"/>
                  </a:cxn>
                  <a:cxn ang="0">
                    <a:pos x="145470" y="32089"/>
                  </a:cxn>
                  <a:cxn ang="0">
                    <a:pos x="224623" y="111242"/>
                  </a:cxn>
                  <a:cxn ang="0">
                    <a:pos x="224623" y="280243"/>
                  </a:cxn>
                  <a:cxn ang="0">
                    <a:pos x="145470" y="32089"/>
                  </a:cxn>
                  <a:cxn ang="0">
                    <a:pos x="111242" y="29950"/>
                  </a:cxn>
                  <a:cxn ang="0">
                    <a:pos x="104824" y="51342"/>
                  </a:cxn>
                  <a:cxn ang="0">
                    <a:pos x="104824" y="29950"/>
                  </a:cxn>
                  <a:cxn ang="0">
                    <a:pos x="111242" y="29950"/>
                  </a:cxn>
                  <a:cxn ang="0">
                    <a:pos x="81292" y="25671"/>
                  </a:cxn>
                  <a:cxn ang="0">
                    <a:pos x="81292" y="81292"/>
                  </a:cxn>
                  <a:cxn ang="0">
                    <a:pos x="25671" y="81292"/>
                  </a:cxn>
                  <a:cxn ang="0">
                    <a:pos x="81292" y="25671"/>
                  </a:cxn>
                </a:cxnLst>
                <a:rect l="0" t="0" r="0" b="0"/>
                <a:pathLst>
                  <a:path w="119" h="164">
                    <a:moveTo>
                      <a:pt x="35" y="0"/>
                    </a:moveTo>
                    <a:lnTo>
                      <a:pt x="35" y="0"/>
                    </a:lnTo>
                    <a:lnTo>
                      <a:pt x="0" y="34"/>
                    </a:lnTo>
                    <a:lnTo>
                      <a:pt x="0" y="164"/>
                    </a:lnTo>
                    <a:lnTo>
                      <a:pt x="119" y="164"/>
                    </a:lnTo>
                    <a:lnTo>
                      <a:pt x="119" y="0"/>
                    </a:lnTo>
                    <a:lnTo>
                      <a:pt x="35" y="0"/>
                    </a:lnTo>
                    <a:close/>
                    <a:moveTo>
                      <a:pt x="105" y="42"/>
                    </a:moveTo>
                    <a:lnTo>
                      <a:pt x="76" y="14"/>
                    </a:lnTo>
                    <a:lnTo>
                      <a:pt x="105" y="14"/>
                    </a:lnTo>
                    <a:lnTo>
                      <a:pt x="105" y="42"/>
                    </a:lnTo>
                    <a:close/>
                    <a:moveTo>
                      <a:pt x="56" y="21"/>
                    </a:moveTo>
                    <a:lnTo>
                      <a:pt x="56" y="150"/>
                    </a:lnTo>
                    <a:lnTo>
                      <a:pt x="16" y="150"/>
                    </a:lnTo>
                    <a:lnTo>
                      <a:pt x="56" y="21"/>
                    </a:lnTo>
                    <a:close/>
                    <a:moveTo>
                      <a:pt x="14" y="132"/>
                    </a:moveTo>
                    <a:lnTo>
                      <a:pt x="14" y="48"/>
                    </a:lnTo>
                    <a:lnTo>
                      <a:pt x="41" y="48"/>
                    </a:lnTo>
                    <a:lnTo>
                      <a:pt x="14" y="132"/>
                    </a:lnTo>
                    <a:close/>
                    <a:moveTo>
                      <a:pt x="63" y="21"/>
                    </a:moveTo>
                    <a:lnTo>
                      <a:pt x="104" y="150"/>
                    </a:lnTo>
                    <a:lnTo>
                      <a:pt x="63" y="150"/>
                    </a:lnTo>
                    <a:lnTo>
                      <a:pt x="63" y="21"/>
                    </a:lnTo>
                    <a:close/>
                    <a:moveTo>
                      <a:pt x="68" y="15"/>
                    </a:moveTo>
                    <a:lnTo>
                      <a:pt x="105" y="52"/>
                    </a:lnTo>
                    <a:lnTo>
                      <a:pt x="105" y="131"/>
                    </a:lnTo>
                    <a:lnTo>
                      <a:pt x="68" y="15"/>
                    </a:lnTo>
                    <a:close/>
                    <a:moveTo>
                      <a:pt x="52" y="14"/>
                    </a:moveTo>
                    <a:lnTo>
                      <a:pt x="49" y="24"/>
                    </a:lnTo>
                    <a:lnTo>
                      <a:pt x="49" y="14"/>
                    </a:lnTo>
                    <a:lnTo>
                      <a:pt x="52" y="14"/>
                    </a:lnTo>
                    <a:close/>
                    <a:moveTo>
                      <a:pt x="38" y="12"/>
                    </a:moveTo>
                    <a:lnTo>
                      <a:pt x="38" y="38"/>
                    </a:lnTo>
                    <a:lnTo>
                      <a:pt x="12" y="38"/>
                    </a:lnTo>
                    <a:lnTo>
                      <a:pt x="38" y="12"/>
                    </a:ln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7915" name="组合 45"/>
            <p:cNvGrpSpPr/>
            <p:nvPr/>
          </p:nvGrpSpPr>
          <p:grpSpPr>
            <a:xfrm>
              <a:off x="7558819" y="3235079"/>
              <a:ext cx="769257" cy="769257"/>
              <a:chOff x="7558819" y="3235079"/>
              <a:chExt cx="769257" cy="769257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7558819" y="3235079"/>
                <a:ext cx="769257" cy="769257"/>
              </a:xfrm>
              <a:prstGeom prst="ellipse">
                <a:avLst/>
              </a:pr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7781600" y="3468675"/>
                <a:ext cx="323694" cy="321721"/>
                <a:chOff x="4445001" y="3036889"/>
                <a:chExt cx="260350" cy="258763"/>
              </a:xfrm>
              <a:solidFill>
                <a:schemeClr val="bg1"/>
              </a:solidFill>
            </p:grpSpPr>
            <p:sp>
              <p:nvSpPr>
                <p:cNvPr id="23" name="Freeform 209"/>
                <p:cNvSpPr>
                  <a:spLocks noEditPoints="1"/>
                </p:cNvSpPr>
                <p:nvPr/>
              </p:nvSpPr>
              <p:spPr bwMode="auto">
                <a:xfrm>
                  <a:off x="4445001" y="3036889"/>
                  <a:ext cx="260350" cy="258763"/>
                </a:xfrm>
                <a:custGeom>
                  <a:avLst/>
                  <a:gdLst>
                    <a:gd name="T0" fmla="*/ 268 w 288"/>
                    <a:gd name="T1" fmla="*/ 0 h 288"/>
                    <a:gd name="T2" fmla="*/ 20 w 288"/>
                    <a:gd name="T3" fmla="*/ 0 h 288"/>
                    <a:gd name="T4" fmla="*/ 0 w 288"/>
                    <a:gd name="T5" fmla="*/ 20 h 288"/>
                    <a:gd name="T6" fmla="*/ 0 w 288"/>
                    <a:gd name="T7" fmla="*/ 240 h 288"/>
                    <a:gd name="T8" fmla="*/ 48 w 288"/>
                    <a:gd name="T9" fmla="*/ 288 h 288"/>
                    <a:gd name="T10" fmla="*/ 62 w 288"/>
                    <a:gd name="T11" fmla="*/ 288 h 288"/>
                    <a:gd name="T12" fmla="*/ 62 w 288"/>
                    <a:gd name="T13" fmla="*/ 204 h 288"/>
                    <a:gd name="T14" fmla="*/ 196 w 288"/>
                    <a:gd name="T15" fmla="*/ 204 h 288"/>
                    <a:gd name="T16" fmla="*/ 196 w 288"/>
                    <a:gd name="T17" fmla="*/ 288 h 288"/>
                    <a:gd name="T18" fmla="*/ 268 w 288"/>
                    <a:gd name="T19" fmla="*/ 288 h 288"/>
                    <a:gd name="T20" fmla="*/ 288 w 288"/>
                    <a:gd name="T21" fmla="*/ 268 h 288"/>
                    <a:gd name="T22" fmla="*/ 288 w 288"/>
                    <a:gd name="T23" fmla="*/ 20 h 288"/>
                    <a:gd name="T24" fmla="*/ 268 w 288"/>
                    <a:gd name="T25" fmla="*/ 0 h 288"/>
                    <a:gd name="T26" fmla="*/ 244 w 288"/>
                    <a:gd name="T27" fmla="*/ 145 h 288"/>
                    <a:gd name="T28" fmla="*/ 44 w 288"/>
                    <a:gd name="T29" fmla="*/ 145 h 288"/>
                    <a:gd name="T30" fmla="*/ 44 w 288"/>
                    <a:gd name="T31" fmla="*/ 14 h 288"/>
                    <a:gd name="T32" fmla="*/ 244 w 288"/>
                    <a:gd name="T33" fmla="*/ 14 h 288"/>
                    <a:gd name="T34" fmla="*/ 244 w 288"/>
                    <a:gd name="T35" fmla="*/ 145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88" h="288">
                      <a:moveTo>
                        <a:pt x="268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5" y="0"/>
                        <a:pt x="0" y="5"/>
                        <a:pt x="0" y="20"/>
                      </a:cubicBezTo>
                      <a:cubicBezTo>
                        <a:pt x="0" y="240"/>
                        <a:pt x="0" y="240"/>
                        <a:pt x="0" y="240"/>
                      </a:cubicBezTo>
                      <a:cubicBezTo>
                        <a:pt x="48" y="288"/>
                        <a:pt x="48" y="288"/>
                        <a:pt x="48" y="288"/>
                      </a:cubicBezTo>
                      <a:cubicBezTo>
                        <a:pt x="62" y="288"/>
                        <a:pt x="62" y="288"/>
                        <a:pt x="62" y="288"/>
                      </a:cubicBezTo>
                      <a:cubicBezTo>
                        <a:pt x="62" y="204"/>
                        <a:pt x="62" y="204"/>
                        <a:pt x="62" y="204"/>
                      </a:cubicBezTo>
                      <a:cubicBezTo>
                        <a:pt x="196" y="204"/>
                        <a:pt x="196" y="204"/>
                        <a:pt x="196" y="204"/>
                      </a:cubicBezTo>
                      <a:cubicBezTo>
                        <a:pt x="196" y="288"/>
                        <a:pt x="196" y="288"/>
                        <a:pt x="196" y="288"/>
                      </a:cubicBezTo>
                      <a:cubicBezTo>
                        <a:pt x="268" y="288"/>
                        <a:pt x="268" y="288"/>
                        <a:pt x="268" y="288"/>
                      </a:cubicBezTo>
                      <a:cubicBezTo>
                        <a:pt x="284" y="288"/>
                        <a:pt x="288" y="284"/>
                        <a:pt x="288" y="268"/>
                      </a:cubicBezTo>
                      <a:cubicBezTo>
                        <a:pt x="288" y="20"/>
                        <a:pt x="288" y="20"/>
                        <a:pt x="288" y="20"/>
                      </a:cubicBezTo>
                      <a:cubicBezTo>
                        <a:pt x="288" y="5"/>
                        <a:pt x="284" y="0"/>
                        <a:pt x="268" y="0"/>
                      </a:cubicBezTo>
                      <a:close/>
                      <a:moveTo>
                        <a:pt x="244" y="145"/>
                      </a:moveTo>
                      <a:cubicBezTo>
                        <a:pt x="44" y="145"/>
                        <a:pt x="44" y="145"/>
                        <a:pt x="44" y="145"/>
                      </a:cubicBezTo>
                      <a:cubicBezTo>
                        <a:pt x="44" y="14"/>
                        <a:pt x="44" y="14"/>
                        <a:pt x="44" y="14"/>
                      </a:cubicBezTo>
                      <a:cubicBezTo>
                        <a:pt x="244" y="14"/>
                        <a:pt x="244" y="14"/>
                        <a:pt x="244" y="14"/>
                      </a:cubicBezTo>
                      <a:lnTo>
                        <a:pt x="244" y="1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Rectangle 210"/>
                <p:cNvSpPr>
                  <a:spLocks noChangeArrowheads="1"/>
                </p:cNvSpPr>
                <p:nvPr/>
              </p:nvSpPr>
              <p:spPr bwMode="auto">
                <a:xfrm>
                  <a:off x="4525963" y="3246439"/>
                  <a:ext cx="30163" cy="4921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37916" name="组合 46"/>
            <p:cNvGrpSpPr/>
            <p:nvPr/>
          </p:nvGrpSpPr>
          <p:grpSpPr>
            <a:xfrm>
              <a:off x="9800736" y="3235079"/>
              <a:ext cx="769257" cy="769257"/>
              <a:chOff x="9800736" y="3235079"/>
              <a:chExt cx="769257" cy="769257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800736" y="3235079"/>
                <a:ext cx="769257" cy="769257"/>
              </a:xfrm>
              <a:prstGeom prst="ellipse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7919" name="Freeform 94"/>
              <p:cNvSpPr>
                <a:spLocks noEditPoints="1"/>
              </p:cNvSpPr>
              <p:nvPr/>
            </p:nvSpPr>
            <p:spPr>
              <a:xfrm>
                <a:off x="10011876" y="3461187"/>
                <a:ext cx="346974" cy="323558"/>
              </a:xfrm>
              <a:custGeom>
                <a:avLst/>
                <a:gdLst/>
                <a:ahLst/>
                <a:cxnLst>
                  <a:cxn ang="0">
                    <a:pos x="259026" y="0"/>
                  </a:cxn>
                  <a:cxn ang="0">
                    <a:pos x="256616" y="0"/>
                  </a:cxn>
                  <a:cxn ang="0">
                    <a:pos x="255411" y="0"/>
                  </a:cxn>
                  <a:cxn ang="0">
                    <a:pos x="167463" y="87806"/>
                  </a:cxn>
                  <a:cxn ang="0">
                    <a:pos x="167463" y="140730"/>
                  </a:cxn>
                  <a:cxn ang="0">
                    <a:pos x="0" y="140730"/>
                  </a:cxn>
                  <a:cxn ang="0">
                    <a:pos x="0" y="323558"/>
                  </a:cxn>
                  <a:cxn ang="0">
                    <a:pos x="243364" y="323558"/>
                  </a:cxn>
                  <a:cxn ang="0">
                    <a:pos x="243364" y="140730"/>
                  </a:cxn>
                  <a:cxn ang="0">
                    <a:pos x="210835" y="140730"/>
                  </a:cxn>
                  <a:cxn ang="0">
                    <a:pos x="210835" y="87806"/>
                  </a:cxn>
                  <a:cxn ang="0">
                    <a:pos x="255411" y="43301"/>
                  </a:cxn>
                  <a:cxn ang="0">
                    <a:pos x="257821" y="43301"/>
                  </a:cxn>
                  <a:cxn ang="0">
                    <a:pos x="259026" y="43301"/>
                  </a:cxn>
                  <a:cxn ang="0">
                    <a:pos x="302397" y="87806"/>
                  </a:cxn>
                  <a:cxn ang="0">
                    <a:pos x="302397" y="109456"/>
                  </a:cxn>
                  <a:cxn ang="0">
                    <a:pos x="318060" y="109456"/>
                  </a:cxn>
                  <a:cxn ang="0">
                    <a:pos x="318060" y="114268"/>
                  </a:cxn>
                  <a:cxn ang="0">
                    <a:pos x="302397" y="128702"/>
                  </a:cxn>
                  <a:cxn ang="0">
                    <a:pos x="302397" y="140730"/>
                  </a:cxn>
                  <a:cxn ang="0">
                    <a:pos x="346974" y="140730"/>
                  </a:cxn>
                  <a:cxn ang="0">
                    <a:pos x="346974" y="87806"/>
                  </a:cxn>
                  <a:cxn ang="0">
                    <a:pos x="259026" y="0"/>
                  </a:cxn>
                  <a:cxn ang="0">
                    <a:pos x="149392" y="289879"/>
                  </a:cxn>
                  <a:cxn ang="0">
                    <a:pos x="93972" y="289879"/>
                  </a:cxn>
                  <a:cxn ang="0">
                    <a:pos x="107225" y="230941"/>
                  </a:cxn>
                  <a:cxn ang="0">
                    <a:pos x="93972" y="206885"/>
                  </a:cxn>
                  <a:cxn ang="0">
                    <a:pos x="121682" y="179220"/>
                  </a:cxn>
                  <a:cxn ang="0">
                    <a:pos x="149392" y="206885"/>
                  </a:cxn>
                  <a:cxn ang="0">
                    <a:pos x="134934" y="230941"/>
                  </a:cxn>
                  <a:cxn ang="0">
                    <a:pos x="149392" y="289879"/>
                  </a:cxn>
                </a:cxnLst>
                <a:rect l="0" t="0" r="0" b="0"/>
                <a:pathLst>
                  <a:path w="288" h="269">
                    <a:moveTo>
                      <a:pt x="215" y="0"/>
                    </a:moveTo>
                    <a:cubicBezTo>
                      <a:pt x="214" y="0"/>
                      <a:pt x="214" y="0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172" y="0"/>
                      <a:pt x="139" y="33"/>
                      <a:pt x="139" y="73"/>
                    </a:cubicBezTo>
                    <a:cubicBezTo>
                      <a:pt x="139" y="73"/>
                      <a:pt x="139" y="99"/>
                      <a:pt x="139" y="117"/>
                    </a:cubicBezTo>
                    <a:cubicBezTo>
                      <a:pt x="0" y="117"/>
                      <a:pt x="0" y="117"/>
                      <a:pt x="0" y="117"/>
                    </a:cubicBezTo>
                    <a:cubicBezTo>
                      <a:pt x="0" y="269"/>
                      <a:pt x="0" y="269"/>
                      <a:pt x="0" y="269"/>
                    </a:cubicBezTo>
                    <a:cubicBezTo>
                      <a:pt x="202" y="269"/>
                      <a:pt x="202" y="269"/>
                      <a:pt x="202" y="269"/>
                    </a:cubicBezTo>
                    <a:cubicBezTo>
                      <a:pt x="202" y="117"/>
                      <a:pt x="202" y="117"/>
                      <a:pt x="202" y="117"/>
                    </a:cubicBezTo>
                    <a:cubicBezTo>
                      <a:pt x="175" y="117"/>
                      <a:pt x="175" y="117"/>
                      <a:pt x="175" y="117"/>
                    </a:cubicBezTo>
                    <a:cubicBezTo>
                      <a:pt x="175" y="99"/>
                      <a:pt x="175" y="73"/>
                      <a:pt x="175" y="73"/>
                    </a:cubicBezTo>
                    <a:cubicBezTo>
                      <a:pt x="175" y="53"/>
                      <a:pt x="192" y="36"/>
                      <a:pt x="212" y="36"/>
                    </a:cubicBezTo>
                    <a:cubicBezTo>
                      <a:pt x="213" y="36"/>
                      <a:pt x="214" y="36"/>
                      <a:pt x="214" y="36"/>
                    </a:cubicBezTo>
                    <a:cubicBezTo>
                      <a:pt x="214" y="36"/>
                      <a:pt x="214" y="36"/>
                      <a:pt x="215" y="36"/>
                    </a:cubicBezTo>
                    <a:cubicBezTo>
                      <a:pt x="235" y="36"/>
                      <a:pt x="251" y="53"/>
                      <a:pt x="251" y="73"/>
                    </a:cubicBezTo>
                    <a:cubicBezTo>
                      <a:pt x="251" y="73"/>
                      <a:pt x="251" y="81"/>
                      <a:pt x="251" y="91"/>
                    </a:cubicBezTo>
                    <a:cubicBezTo>
                      <a:pt x="264" y="91"/>
                      <a:pt x="264" y="91"/>
                      <a:pt x="264" y="91"/>
                    </a:cubicBezTo>
                    <a:cubicBezTo>
                      <a:pt x="264" y="95"/>
                      <a:pt x="264" y="95"/>
                      <a:pt x="264" y="95"/>
                    </a:cubicBezTo>
                    <a:cubicBezTo>
                      <a:pt x="251" y="107"/>
                      <a:pt x="251" y="107"/>
                      <a:pt x="251" y="107"/>
                    </a:cubicBezTo>
                    <a:cubicBezTo>
                      <a:pt x="251" y="111"/>
                      <a:pt x="251" y="114"/>
                      <a:pt x="251" y="117"/>
                    </a:cubicBezTo>
                    <a:cubicBezTo>
                      <a:pt x="288" y="117"/>
                      <a:pt x="288" y="117"/>
                      <a:pt x="288" y="117"/>
                    </a:cubicBezTo>
                    <a:cubicBezTo>
                      <a:pt x="288" y="99"/>
                      <a:pt x="288" y="73"/>
                      <a:pt x="288" y="73"/>
                    </a:cubicBezTo>
                    <a:cubicBezTo>
                      <a:pt x="288" y="33"/>
                      <a:pt x="255" y="0"/>
                      <a:pt x="215" y="0"/>
                    </a:cubicBezTo>
                    <a:close/>
                    <a:moveTo>
                      <a:pt x="124" y="241"/>
                    </a:moveTo>
                    <a:cubicBezTo>
                      <a:pt x="78" y="241"/>
                      <a:pt x="78" y="241"/>
                      <a:pt x="78" y="241"/>
                    </a:cubicBezTo>
                    <a:cubicBezTo>
                      <a:pt x="89" y="192"/>
                      <a:pt x="89" y="192"/>
                      <a:pt x="89" y="192"/>
                    </a:cubicBezTo>
                    <a:cubicBezTo>
                      <a:pt x="82" y="188"/>
                      <a:pt x="78" y="181"/>
                      <a:pt x="78" y="172"/>
                    </a:cubicBezTo>
                    <a:cubicBezTo>
                      <a:pt x="78" y="160"/>
                      <a:pt x="88" y="149"/>
                      <a:pt x="101" y="149"/>
                    </a:cubicBezTo>
                    <a:cubicBezTo>
                      <a:pt x="113" y="149"/>
                      <a:pt x="124" y="160"/>
                      <a:pt x="124" y="172"/>
                    </a:cubicBezTo>
                    <a:cubicBezTo>
                      <a:pt x="124" y="181"/>
                      <a:pt x="119" y="188"/>
                      <a:pt x="112" y="192"/>
                    </a:cubicBezTo>
                    <a:lnTo>
                      <a:pt x="124" y="241"/>
                    </a:ln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6743" y="3001989"/>
              <a:ext cx="1235439" cy="1235439"/>
              <a:chOff x="406743" y="3001989"/>
              <a:chExt cx="1235439" cy="1235439"/>
            </a:xfrm>
            <a:solidFill>
              <a:srgbClr val="3CBDDC"/>
            </a:solidFill>
          </p:grpSpPr>
          <p:sp>
            <p:nvSpPr>
              <p:cNvPr id="8" name="泪滴形 7"/>
              <p:cNvSpPr/>
              <p:nvPr/>
            </p:nvSpPr>
            <p:spPr>
              <a:xfrm rot="2700000">
                <a:off x="406743" y="3001989"/>
                <a:ext cx="1235439" cy="1235439"/>
              </a:xfrm>
              <a:prstGeom prst="teardrop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27213" y="3398702"/>
                <a:ext cx="9340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文本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023938" y="1873250"/>
            <a:ext cx="10467975" cy="3810000"/>
            <a:chOff x="1023538" y="1872917"/>
            <a:chExt cx="10467762" cy="3810490"/>
          </a:xfrm>
        </p:grpSpPr>
        <p:grpSp>
          <p:nvGrpSpPr>
            <p:cNvPr id="37896" name="组合 30"/>
            <p:cNvGrpSpPr/>
            <p:nvPr/>
          </p:nvGrpSpPr>
          <p:grpSpPr>
            <a:xfrm>
              <a:off x="1023538" y="4359968"/>
              <a:ext cx="2436077" cy="1323439"/>
              <a:chOff x="1023538" y="4359968"/>
              <a:chExt cx="2436077" cy="1323439"/>
            </a:xfrm>
          </p:grpSpPr>
          <p:sp>
            <p:nvSpPr>
              <p:cNvPr id="37910" name="矩形 27"/>
              <p:cNvSpPr/>
              <p:nvPr/>
            </p:nvSpPr>
            <p:spPr>
              <a:xfrm>
                <a:off x="1023538" y="4729300"/>
                <a:ext cx="2436077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</a:t>
                </a:r>
                <a:endParaRPr lang="zh-CN" altLang="en-US" sz="1400" dirty="0">
                  <a:solidFill>
                    <a:srgbClr val="262626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7911" name="矩形 28"/>
              <p:cNvSpPr/>
              <p:nvPr/>
            </p:nvSpPr>
            <p:spPr>
              <a:xfrm>
                <a:off x="2197628" y="4359968"/>
                <a:ext cx="1261987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37897" name="矩形 29"/>
            <p:cNvSpPr/>
            <p:nvPr/>
          </p:nvSpPr>
          <p:spPr>
            <a:xfrm>
              <a:off x="3482718" y="4972865"/>
              <a:ext cx="126198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en-US" altLang="zh-CN" sz="2400" b="1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50%</a:t>
              </a:r>
              <a:endParaRPr lang="zh-CN" altLang="en-US" sz="24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898" name="组合 31"/>
            <p:cNvGrpSpPr/>
            <p:nvPr/>
          </p:nvGrpSpPr>
          <p:grpSpPr>
            <a:xfrm>
              <a:off x="3298371" y="1878454"/>
              <a:ext cx="2436077" cy="1323439"/>
              <a:chOff x="1023538" y="4359968"/>
              <a:chExt cx="2436077" cy="1323439"/>
            </a:xfrm>
          </p:grpSpPr>
          <p:sp>
            <p:nvSpPr>
              <p:cNvPr id="37908" name="矩形 32"/>
              <p:cNvSpPr/>
              <p:nvPr/>
            </p:nvSpPr>
            <p:spPr>
              <a:xfrm>
                <a:off x="1023538" y="4729300"/>
                <a:ext cx="2436077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</a:t>
                </a:r>
                <a:endParaRPr lang="zh-CN" altLang="en-US" sz="1400" dirty="0">
                  <a:solidFill>
                    <a:srgbClr val="262626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7909" name="矩形 33"/>
              <p:cNvSpPr/>
              <p:nvPr/>
            </p:nvSpPr>
            <p:spPr>
              <a:xfrm>
                <a:off x="2197628" y="4359968"/>
                <a:ext cx="1261987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37899" name="矩形 34"/>
            <p:cNvSpPr/>
            <p:nvPr/>
          </p:nvSpPr>
          <p:spPr>
            <a:xfrm>
              <a:off x="5734448" y="1885946"/>
              <a:ext cx="126198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en-US" altLang="zh-CN" sz="2400" b="1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60%</a:t>
              </a:r>
              <a:endParaRPr lang="zh-CN" altLang="en-US" sz="24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900" name="组合 35"/>
            <p:cNvGrpSpPr/>
            <p:nvPr/>
          </p:nvGrpSpPr>
          <p:grpSpPr>
            <a:xfrm>
              <a:off x="5507369" y="4359968"/>
              <a:ext cx="2436077" cy="1323439"/>
              <a:chOff x="1023538" y="4359968"/>
              <a:chExt cx="2436077" cy="1323439"/>
            </a:xfrm>
          </p:grpSpPr>
          <p:sp>
            <p:nvSpPr>
              <p:cNvPr id="37906" name="矩形 36"/>
              <p:cNvSpPr/>
              <p:nvPr/>
            </p:nvSpPr>
            <p:spPr>
              <a:xfrm>
                <a:off x="1023538" y="4729300"/>
                <a:ext cx="2436077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</a:t>
                </a:r>
                <a:endParaRPr lang="zh-CN" altLang="en-US" sz="1400" dirty="0">
                  <a:solidFill>
                    <a:srgbClr val="262626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7907" name="矩形 37"/>
              <p:cNvSpPr/>
              <p:nvPr/>
            </p:nvSpPr>
            <p:spPr>
              <a:xfrm>
                <a:off x="2197628" y="4359968"/>
                <a:ext cx="1261987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37901" name="矩形 38"/>
            <p:cNvSpPr/>
            <p:nvPr/>
          </p:nvSpPr>
          <p:spPr>
            <a:xfrm>
              <a:off x="7966549" y="4972865"/>
              <a:ext cx="126198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en-US" altLang="zh-CN" sz="2400" b="1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70%</a:t>
              </a:r>
              <a:endParaRPr lang="zh-CN" altLang="en-US" sz="24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902" name="组合 39"/>
            <p:cNvGrpSpPr/>
            <p:nvPr/>
          </p:nvGrpSpPr>
          <p:grpSpPr>
            <a:xfrm>
              <a:off x="7705337" y="1872917"/>
              <a:ext cx="2436077" cy="1323439"/>
              <a:chOff x="1023538" y="4359968"/>
              <a:chExt cx="2436077" cy="1323439"/>
            </a:xfrm>
          </p:grpSpPr>
          <p:sp>
            <p:nvSpPr>
              <p:cNvPr id="37904" name="矩形 40"/>
              <p:cNvSpPr/>
              <p:nvPr/>
            </p:nvSpPr>
            <p:spPr>
              <a:xfrm>
                <a:off x="1023538" y="4729300"/>
                <a:ext cx="2436077" cy="9541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</a:t>
                </a:r>
                <a:endParaRPr lang="zh-CN" altLang="en-US" sz="1400" dirty="0">
                  <a:solidFill>
                    <a:srgbClr val="262626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7905" name="矩形 41"/>
              <p:cNvSpPr/>
              <p:nvPr/>
            </p:nvSpPr>
            <p:spPr>
              <a:xfrm>
                <a:off x="2197628" y="4359968"/>
                <a:ext cx="1261987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just" eaLnBrk="1" hangingPunct="1"/>
                <a:r>
                  <a: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37903" name="矩形 42"/>
            <p:cNvSpPr/>
            <p:nvPr/>
          </p:nvSpPr>
          <p:spPr>
            <a:xfrm>
              <a:off x="10229313" y="1881923"/>
              <a:ext cx="126198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just" eaLnBrk="1" hangingPunct="1"/>
              <a:r>
                <a:rPr lang="en-US" altLang="zh-CN" sz="2400" b="1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  <a:endParaRPr lang="zh-CN" altLang="en-US" sz="24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893" name="组合 49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7894" name="文本框 50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5" name="文本框 51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666163" y="5126038"/>
            <a:ext cx="687387" cy="687387"/>
            <a:chOff x="671649" y="4012622"/>
            <a:chExt cx="468008" cy="468008"/>
          </a:xfrm>
        </p:grpSpPr>
        <p:sp>
          <p:nvSpPr>
            <p:cNvPr id="22" name="矩形 21"/>
            <p:cNvSpPr/>
            <p:nvPr/>
          </p:nvSpPr>
          <p:spPr>
            <a:xfrm>
              <a:off x="671649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948" name="Freeform 217"/>
            <p:cNvSpPr>
              <a:spLocks noChangeAspect="1" noEditPoints="1"/>
            </p:cNvSpPr>
            <p:nvPr/>
          </p:nvSpPr>
          <p:spPr>
            <a:xfrm>
              <a:off x="759348" y="4100382"/>
              <a:ext cx="292609" cy="291112"/>
            </a:xfrm>
            <a:custGeom>
              <a:avLst/>
              <a:gdLst/>
              <a:ahLst/>
              <a:cxnLst>
                <a:cxn ang="0">
                  <a:pos x="242159" y="110422"/>
                </a:cxn>
                <a:cxn ang="0">
                  <a:pos x="198436" y="150575"/>
                </a:cxn>
                <a:cxn ang="0">
                  <a:pos x="171529" y="123806"/>
                </a:cxn>
                <a:cxn ang="0">
                  <a:pos x="191709" y="100383"/>
                </a:cxn>
                <a:cxn ang="0">
                  <a:pos x="191709" y="90345"/>
                </a:cxn>
                <a:cxn ang="0">
                  <a:pos x="191709" y="90345"/>
                </a:cxn>
                <a:cxn ang="0">
                  <a:pos x="178256" y="90345"/>
                </a:cxn>
                <a:cxn ang="0">
                  <a:pos x="158076" y="110422"/>
                </a:cxn>
                <a:cxn ang="0">
                  <a:pos x="141260" y="93691"/>
                </a:cxn>
                <a:cxn ang="0">
                  <a:pos x="184983" y="53538"/>
                </a:cxn>
                <a:cxn ang="0">
                  <a:pos x="242159" y="110422"/>
                </a:cxn>
                <a:cxn ang="0">
                  <a:pos x="151349" y="200767"/>
                </a:cxn>
                <a:cxn ang="0">
                  <a:pos x="121080" y="170652"/>
                </a:cxn>
                <a:cxn ang="0">
                  <a:pos x="70630" y="220844"/>
                </a:cxn>
                <a:cxn ang="0">
                  <a:pos x="57176" y="220844"/>
                </a:cxn>
                <a:cxn ang="0">
                  <a:pos x="57176" y="220844"/>
                </a:cxn>
                <a:cxn ang="0">
                  <a:pos x="57176" y="210805"/>
                </a:cxn>
                <a:cxn ang="0">
                  <a:pos x="110990" y="157267"/>
                </a:cxn>
                <a:cxn ang="0">
                  <a:pos x="94173" y="143883"/>
                </a:cxn>
                <a:cxn ang="0">
                  <a:pos x="30270" y="207459"/>
                </a:cxn>
                <a:cxn ang="0">
                  <a:pos x="6727" y="287766"/>
                </a:cxn>
                <a:cxn ang="0">
                  <a:pos x="87446" y="264343"/>
                </a:cxn>
                <a:cxn ang="0">
                  <a:pos x="151349" y="200767"/>
                </a:cxn>
                <a:cxn ang="0">
                  <a:pos x="255612" y="97037"/>
                </a:cxn>
                <a:cxn ang="0">
                  <a:pos x="292609" y="56884"/>
                </a:cxn>
                <a:cxn ang="0">
                  <a:pos x="235433" y="0"/>
                </a:cxn>
                <a:cxn ang="0">
                  <a:pos x="198436" y="40153"/>
                </a:cxn>
                <a:cxn ang="0">
                  <a:pos x="255612" y="97037"/>
                </a:cxn>
                <a:cxn ang="0">
                  <a:pos x="221979" y="170652"/>
                </a:cxn>
                <a:cxn ang="0">
                  <a:pos x="208526" y="170652"/>
                </a:cxn>
                <a:cxn ang="0">
                  <a:pos x="117716" y="83653"/>
                </a:cxn>
                <a:cxn ang="0">
                  <a:pos x="121080" y="60230"/>
                </a:cxn>
                <a:cxn ang="0">
                  <a:pos x="60540" y="0"/>
                </a:cxn>
                <a:cxn ang="0">
                  <a:pos x="60540" y="0"/>
                </a:cxn>
                <a:cxn ang="0">
                  <a:pos x="63903" y="16731"/>
                </a:cxn>
                <a:cxn ang="0">
                  <a:pos x="84083" y="50192"/>
                </a:cxn>
                <a:cxn ang="0">
                  <a:pos x="50450" y="83653"/>
                </a:cxn>
                <a:cxn ang="0">
                  <a:pos x="13453" y="53538"/>
                </a:cxn>
                <a:cxn ang="0">
                  <a:pos x="3363" y="43499"/>
                </a:cxn>
                <a:cxn ang="0">
                  <a:pos x="0" y="60230"/>
                </a:cxn>
                <a:cxn ang="0">
                  <a:pos x="60540" y="120460"/>
                </a:cxn>
                <a:cxn ang="0">
                  <a:pos x="77356" y="120460"/>
                </a:cxn>
                <a:cxn ang="0">
                  <a:pos x="168166" y="207459"/>
                </a:cxn>
                <a:cxn ang="0">
                  <a:pos x="164803" y="230882"/>
                </a:cxn>
                <a:cxn ang="0">
                  <a:pos x="225343" y="291112"/>
                </a:cxn>
                <a:cxn ang="0">
                  <a:pos x="225343" y="291112"/>
                </a:cxn>
                <a:cxn ang="0">
                  <a:pos x="221979" y="274381"/>
                </a:cxn>
                <a:cxn ang="0">
                  <a:pos x="201799" y="244266"/>
                </a:cxn>
                <a:cxn ang="0">
                  <a:pos x="235433" y="207459"/>
                </a:cxn>
                <a:cxn ang="0">
                  <a:pos x="269066" y="237574"/>
                </a:cxn>
                <a:cxn ang="0">
                  <a:pos x="282519" y="247613"/>
                </a:cxn>
                <a:cxn ang="0">
                  <a:pos x="282519" y="230882"/>
                </a:cxn>
                <a:cxn ang="0">
                  <a:pos x="221979" y="170652"/>
                </a:cxn>
              </a:cxnLst>
              <a:rect l="0" t="0" r="0" b="0"/>
              <a:pathLst>
                <a:path w="87" h="87">
                  <a:moveTo>
                    <a:pt x="72" y="33"/>
                  </a:moveTo>
                  <a:cubicBezTo>
                    <a:pt x="59" y="45"/>
                    <a:pt x="59" y="45"/>
                    <a:pt x="59" y="4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8" y="29"/>
                    <a:pt x="58" y="28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6"/>
                    <a:pt x="54" y="26"/>
                    <a:pt x="53" y="27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72" y="33"/>
                    <a:pt x="72" y="33"/>
                    <a:pt x="72" y="33"/>
                  </a:cubicBezTo>
                  <a:close/>
                  <a:moveTo>
                    <a:pt x="45" y="60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0" y="67"/>
                    <a:pt x="18" y="67"/>
                    <a:pt x="17" y="66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6" y="65"/>
                    <a:pt x="16" y="64"/>
                    <a:pt x="17" y="63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6" y="79"/>
                    <a:pt x="26" y="79"/>
                    <a:pt x="26" y="79"/>
                  </a:cubicBezTo>
                  <a:lnTo>
                    <a:pt x="45" y="60"/>
                  </a:lnTo>
                  <a:close/>
                  <a:moveTo>
                    <a:pt x="76" y="29"/>
                  </a:moveTo>
                  <a:cubicBezTo>
                    <a:pt x="87" y="17"/>
                    <a:pt x="87" y="17"/>
                    <a:pt x="87" y="17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9" y="12"/>
                    <a:pt x="59" y="12"/>
                    <a:pt x="59" y="12"/>
                  </a:cubicBezTo>
                  <a:lnTo>
                    <a:pt x="76" y="29"/>
                  </a:lnTo>
                  <a:close/>
                  <a:moveTo>
                    <a:pt x="66" y="51"/>
                  </a:moveTo>
                  <a:cubicBezTo>
                    <a:pt x="65" y="51"/>
                    <a:pt x="64" y="51"/>
                    <a:pt x="62" y="51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3" y="7"/>
                    <a:pt x="25" y="11"/>
                    <a:pt x="25" y="15"/>
                  </a:cubicBezTo>
                  <a:cubicBezTo>
                    <a:pt x="25" y="20"/>
                    <a:pt x="21" y="25"/>
                    <a:pt x="15" y="25"/>
                  </a:cubicBezTo>
                  <a:cubicBezTo>
                    <a:pt x="10" y="25"/>
                    <a:pt x="5" y="21"/>
                    <a:pt x="4" y="16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7"/>
                    <a:pt x="0" y="18"/>
                  </a:cubicBezTo>
                  <a:cubicBezTo>
                    <a:pt x="0" y="28"/>
                    <a:pt x="9" y="36"/>
                    <a:pt x="18" y="36"/>
                  </a:cubicBezTo>
                  <a:cubicBezTo>
                    <a:pt x="20" y="36"/>
                    <a:pt x="22" y="36"/>
                    <a:pt x="23" y="36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4"/>
                    <a:pt x="49" y="67"/>
                    <a:pt x="49" y="69"/>
                  </a:cubicBezTo>
                  <a:cubicBezTo>
                    <a:pt x="49" y="79"/>
                    <a:pt x="57" y="87"/>
                    <a:pt x="67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2" y="80"/>
                    <a:pt x="60" y="77"/>
                    <a:pt x="60" y="73"/>
                  </a:cubicBezTo>
                  <a:cubicBezTo>
                    <a:pt x="60" y="67"/>
                    <a:pt x="64" y="62"/>
                    <a:pt x="70" y="62"/>
                  </a:cubicBezTo>
                  <a:cubicBezTo>
                    <a:pt x="75" y="62"/>
                    <a:pt x="80" y="66"/>
                    <a:pt x="80" y="71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4" y="73"/>
                    <a:pt x="85" y="71"/>
                    <a:pt x="84" y="69"/>
                  </a:cubicBezTo>
                  <a:cubicBezTo>
                    <a:pt x="84" y="59"/>
                    <a:pt x="76" y="51"/>
                    <a:pt x="66" y="51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645650" y="5124450"/>
            <a:ext cx="739775" cy="688975"/>
            <a:chOff x="1197283" y="4012622"/>
            <a:chExt cx="502669" cy="468008"/>
          </a:xfrm>
        </p:grpSpPr>
        <p:sp>
          <p:nvSpPr>
            <p:cNvPr id="25" name="矩形 24"/>
            <p:cNvSpPr/>
            <p:nvPr/>
          </p:nvSpPr>
          <p:spPr>
            <a:xfrm>
              <a:off x="1231944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8946" name="Picture 2" descr="\\MAGNUM\Projects\Microsoft\Cloud Power FY12\Design\ICONS_PNG\Building.png"/>
            <p:cNvPicPr>
              <a:picLocks noChangeAspect="1"/>
            </p:cNvPicPr>
            <p:nvPr/>
          </p:nvPicPr>
          <p:blipFill>
            <a:blip r:embed="rId3">
              <a:biLevel thresh="50000"/>
              <a:grayscl/>
            </a:blip>
            <a:stretch>
              <a:fillRect/>
            </a:stretch>
          </p:blipFill>
          <p:spPr>
            <a:xfrm>
              <a:off x="1197283" y="4012622"/>
              <a:ext cx="489073" cy="42930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7" name="组合 26"/>
          <p:cNvGrpSpPr/>
          <p:nvPr/>
        </p:nvGrpSpPr>
        <p:grpSpPr>
          <a:xfrm>
            <a:off x="10707688" y="5124450"/>
            <a:ext cx="736600" cy="688975"/>
            <a:chOff x="1775328" y="4012622"/>
            <a:chExt cx="501830" cy="468008"/>
          </a:xfrm>
        </p:grpSpPr>
        <p:sp>
          <p:nvSpPr>
            <p:cNvPr id="28" name="矩形 27"/>
            <p:cNvSpPr/>
            <p:nvPr/>
          </p:nvSpPr>
          <p:spPr>
            <a:xfrm>
              <a:off x="1792239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8944" name="Picture 2" descr="\\MAGNUM\Projects\Microsoft\Cloud Power FY12\Design\Icons\PNGs\Cloud_on_your_terms.png"/>
            <p:cNvPicPr>
              <a:picLocks noChangeAspect="1"/>
            </p:cNvPicPr>
            <p:nvPr/>
          </p:nvPicPr>
          <p:blipFill>
            <a:blip r:embed="rId4">
              <a:lum bright="100000"/>
            </a:blip>
            <a:stretch>
              <a:fillRect/>
            </a:stretch>
          </p:blipFill>
          <p:spPr>
            <a:xfrm>
              <a:off x="1775328" y="4026372"/>
              <a:ext cx="501830" cy="440508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" name="组合 8"/>
          <p:cNvGrpSpPr/>
          <p:nvPr/>
        </p:nvGrpSpPr>
        <p:grpSpPr>
          <a:xfrm>
            <a:off x="1141413" y="1576388"/>
            <a:ext cx="3559175" cy="1247775"/>
            <a:chOff x="1141445" y="1575867"/>
            <a:chExt cx="3558880" cy="1247877"/>
          </a:xfrm>
        </p:grpSpPr>
        <p:sp>
          <p:nvSpPr>
            <p:cNvPr id="38941" name="文本框 31"/>
            <p:cNvSpPr txBox="1"/>
            <p:nvPr/>
          </p:nvSpPr>
          <p:spPr>
            <a:xfrm>
              <a:off x="1141445" y="1575867"/>
              <a:ext cx="2262158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eaLnBrk="1" hangingPunct="1"/>
              <a:r>
                <a:rPr lang="zh-CN" altLang="en-US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请在此处添加小标题</a:t>
              </a:r>
            </a:p>
          </p:txBody>
        </p:sp>
        <p:sp>
          <p:nvSpPr>
            <p:cNvPr id="38942" name="文本框 32"/>
            <p:cNvSpPr txBox="1"/>
            <p:nvPr/>
          </p:nvSpPr>
          <p:spPr>
            <a:xfrm>
              <a:off x="1142502" y="1935039"/>
              <a:ext cx="3557823" cy="8887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zh-CN" altLang="en-US" sz="1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50888" y="1198563"/>
            <a:ext cx="10920412" cy="4849812"/>
            <a:chOff x="751383" y="1197876"/>
            <a:chExt cx="10919778" cy="4850222"/>
          </a:xfrm>
        </p:grpSpPr>
        <p:sp>
          <p:nvSpPr>
            <p:cNvPr id="30" name="流程图: 数据 29"/>
            <p:cNvSpPr/>
            <p:nvPr/>
          </p:nvSpPr>
          <p:spPr>
            <a:xfrm>
              <a:off x="3292519" y="3315431"/>
              <a:ext cx="3176332" cy="635267"/>
            </a:xfrm>
            <a:prstGeom prst="flowChartInputOutpu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流程图: 数据 30"/>
            <p:cNvSpPr/>
            <p:nvPr/>
          </p:nvSpPr>
          <p:spPr>
            <a:xfrm>
              <a:off x="5833656" y="2256653"/>
              <a:ext cx="3176332" cy="635267"/>
            </a:xfrm>
            <a:prstGeom prst="flowChartInputOutpu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8924" name="组合 33"/>
            <p:cNvGrpSpPr/>
            <p:nvPr/>
          </p:nvGrpSpPr>
          <p:grpSpPr>
            <a:xfrm>
              <a:off x="751383" y="4374208"/>
              <a:ext cx="3176332" cy="635266"/>
              <a:chOff x="751383" y="4374208"/>
              <a:chExt cx="3176332" cy="635266"/>
            </a:xfrm>
          </p:grpSpPr>
          <p:sp>
            <p:nvSpPr>
              <p:cNvPr id="35" name="流程图: 数据 34"/>
              <p:cNvSpPr/>
              <p:nvPr/>
            </p:nvSpPr>
            <p:spPr>
              <a:xfrm>
                <a:off x="751383" y="4374208"/>
                <a:ext cx="3176332" cy="635266"/>
              </a:xfrm>
              <a:prstGeom prst="flowChartInputOutput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940" name="文本框 35"/>
              <p:cNvSpPr txBox="1"/>
              <p:nvPr/>
            </p:nvSpPr>
            <p:spPr>
              <a:xfrm>
                <a:off x="1281019" y="4525307"/>
                <a:ext cx="1826141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 lvl="0" eaLnBrk="1" hangingPunct="1"/>
                <a:r>
                  <a:rPr lang="zh-CN" altLang="en-US" sz="16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请在此添加关键字</a:t>
                </a:r>
              </a:p>
            </p:txBody>
          </p:sp>
        </p:grpSp>
        <p:grpSp>
          <p:nvGrpSpPr>
            <p:cNvPr id="38925" name="组合 36"/>
            <p:cNvGrpSpPr/>
            <p:nvPr/>
          </p:nvGrpSpPr>
          <p:grpSpPr>
            <a:xfrm>
              <a:off x="3292519" y="3463787"/>
              <a:ext cx="2421838" cy="1545689"/>
              <a:chOff x="3292519" y="3463787"/>
              <a:chExt cx="2421838" cy="1545689"/>
            </a:xfrm>
          </p:grpSpPr>
          <p:sp>
            <p:nvSpPr>
              <p:cNvPr id="38" name="矩形 12"/>
              <p:cNvSpPr/>
              <p:nvPr/>
            </p:nvSpPr>
            <p:spPr>
              <a:xfrm flipH="1" flipV="1">
                <a:off x="3292519" y="3950698"/>
                <a:ext cx="635196" cy="1058778"/>
              </a:xfrm>
              <a:custGeom>
                <a:avLst/>
                <a:gdLst/>
                <a:ahLst/>
                <a:cxnLst/>
                <a:rect l="l" t="t" r="r" b="b"/>
                <a:pathLst>
                  <a:path w="432000" h="720080">
                    <a:moveTo>
                      <a:pt x="432000" y="0"/>
                    </a:moveTo>
                    <a:lnTo>
                      <a:pt x="432000" y="432000"/>
                    </a:lnTo>
                    <a:lnTo>
                      <a:pt x="432000" y="720080"/>
                    </a:lnTo>
                    <a:lnTo>
                      <a:pt x="0" y="720080"/>
                    </a:lnTo>
                    <a:lnTo>
                      <a:pt x="0" y="432000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938" name="文本框 39"/>
              <p:cNvSpPr txBox="1"/>
              <p:nvPr/>
            </p:nvSpPr>
            <p:spPr>
              <a:xfrm>
                <a:off x="3888216" y="3463787"/>
                <a:ext cx="1826141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 lvl="0" eaLnBrk="1" hangingPunct="1"/>
                <a:r>
                  <a:rPr lang="zh-CN" altLang="en-US" sz="16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请在此添加关键字</a:t>
                </a:r>
              </a:p>
            </p:txBody>
          </p:sp>
        </p:grpSp>
        <p:grpSp>
          <p:nvGrpSpPr>
            <p:cNvPr id="38926" name="组合 40"/>
            <p:cNvGrpSpPr/>
            <p:nvPr/>
          </p:nvGrpSpPr>
          <p:grpSpPr>
            <a:xfrm>
              <a:off x="5833656" y="2399780"/>
              <a:ext cx="2421837" cy="1550918"/>
              <a:chOff x="5833656" y="2399780"/>
              <a:chExt cx="2421837" cy="1550918"/>
            </a:xfrm>
          </p:grpSpPr>
          <p:sp>
            <p:nvSpPr>
              <p:cNvPr id="42" name="矩形 12"/>
              <p:cNvSpPr/>
              <p:nvPr/>
            </p:nvSpPr>
            <p:spPr>
              <a:xfrm flipH="1" flipV="1">
                <a:off x="5833656" y="2891920"/>
                <a:ext cx="635196" cy="1058778"/>
              </a:xfrm>
              <a:custGeom>
                <a:avLst/>
                <a:gdLst/>
                <a:ahLst/>
                <a:cxnLst/>
                <a:rect l="l" t="t" r="r" b="b"/>
                <a:pathLst>
                  <a:path w="432000" h="720080">
                    <a:moveTo>
                      <a:pt x="432000" y="0"/>
                    </a:moveTo>
                    <a:lnTo>
                      <a:pt x="432000" y="432000"/>
                    </a:lnTo>
                    <a:lnTo>
                      <a:pt x="432000" y="720080"/>
                    </a:lnTo>
                    <a:lnTo>
                      <a:pt x="0" y="720080"/>
                    </a:lnTo>
                    <a:lnTo>
                      <a:pt x="0" y="432000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936" name="文本框 57"/>
              <p:cNvSpPr txBox="1"/>
              <p:nvPr/>
            </p:nvSpPr>
            <p:spPr>
              <a:xfrm>
                <a:off x="6429352" y="2399780"/>
                <a:ext cx="1826141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 lvl="0" eaLnBrk="1" hangingPunct="1"/>
                <a:r>
                  <a:rPr lang="zh-CN" altLang="en-US" sz="16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请在此添加关键字</a:t>
                </a:r>
              </a:p>
            </p:txBody>
          </p:sp>
        </p:grpSp>
        <p:grpSp>
          <p:nvGrpSpPr>
            <p:cNvPr id="38927" name="组合 58"/>
            <p:cNvGrpSpPr/>
            <p:nvPr/>
          </p:nvGrpSpPr>
          <p:grpSpPr>
            <a:xfrm>
              <a:off x="8374792" y="1197876"/>
              <a:ext cx="3176332" cy="1694045"/>
              <a:chOff x="8374792" y="1197876"/>
              <a:chExt cx="3176332" cy="1694045"/>
            </a:xfrm>
          </p:grpSpPr>
          <p:sp>
            <p:nvSpPr>
              <p:cNvPr id="60" name="流程图: 数据 59"/>
              <p:cNvSpPr/>
              <p:nvPr/>
            </p:nvSpPr>
            <p:spPr>
              <a:xfrm>
                <a:off x="8374792" y="1197876"/>
                <a:ext cx="3176332" cy="635267"/>
              </a:xfrm>
              <a:prstGeom prst="flowChartInputOutput">
                <a:avLst/>
              </a:pr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矩形 12"/>
              <p:cNvSpPr/>
              <p:nvPr/>
            </p:nvSpPr>
            <p:spPr>
              <a:xfrm flipH="1" flipV="1">
                <a:off x="8374792" y="1833143"/>
                <a:ext cx="635196" cy="1058778"/>
              </a:xfrm>
              <a:custGeom>
                <a:avLst/>
                <a:gdLst/>
                <a:ahLst/>
                <a:cxnLst/>
                <a:rect l="l" t="t" r="r" b="b"/>
                <a:pathLst>
                  <a:path w="432000" h="720080">
                    <a:moveTo>
                      <a:pt x="432000" y="0"/>
                    </a:moveTo>
                    <a:lnTo>
                      <a:pt x="432000" y="432000"/>
                    </a:lnTo>
                    <a:lnTo>
                      <a:pt x="432000" y="720080"/>
                    </a:lnTo>
                    <a:lnTo>
                      <a:pt x="0" y="720080"/>
                    </a:lnTo>
                    <a:lnTo>
                      <a:pt x="0" y="432000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934" name="文本框 62"/>
              <p:cNvSpPr txBox="1"/>
              <p:nvPr/>
            </p:nvSpPr>
            <p:spPr>
              <a:xfrm>
                <a:off x="9092054" y="1318996"/>
                <a:ext cx="1826141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 lvl="0" eaLnBrk="1" hangingPunct="1"/>
                <a:r>
                  <a:rPr lang="zh-CN" altLang="en-US" sz="16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请在此添加关键字</a:t>
                </a:r>
              </a:p>
            </p:txBody>
          </p:sp>
        </p:grpSp>
        <p:sp>
          <p:nvSpPr>
            <p:cNvPr id="38928" name="文本框 63"/>
            <p:cNvSpPr txBox="1"/>
            <p:nvPr/>
          </p:nvSpPr>
          <p:spPr>
            <a:xfrm>
              <a:off x="1255622" y="5124768"/>
              <a:ext cx="2446054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zh-CN" altLang="en-US" sz="1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929" name="文本框 64"/>
            <p:cNvSpPr txBox="1"/>
            <p:nvPr/>
          </p:nvSpPr>
          <p:spPr>
            <a:xfrm>
              <a:off x="4022797" y="4124300"/>
              <a:ext cx="2446054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zh-CN" altLang="en-US" sz="1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930" name="文本框 65"/>
            <p:cNvSpPr txBox="1"/>
            <p:nvPr/>
          </p:nvSpPr>
          <p:spPr>
            <a:xfrm>
              <a:off x="6646000" y="3027399"/>
              <a:ext cx="2446054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zh-CN" altLang="en-US" sz="1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931" name="文本框 66"/>
            <p:cNvSpPr txBox="1"/>
            <p:nvPr/>
          </p:nvSpPr>
          <p:spPr>
            <a:xfrm>
              <a:off x="9225107" y="1968606"/>
              <a:ext cx="2446054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</a:t>
              </a:r>
              <a:endParaRPr lang="zh-CN" altLang="en-US" sz="1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8919" name="组合 42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8920" name="文本框 43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921" name="文本框 44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91013" y="1893888"/>
            <a:ext cx="3703637" cy="3686175"/>
            <a:chOff x="4159487" y="1501494"/>
            <a:chExt cx="3873026" cy="3855011"/>
          </a:xfrm>
        </p:grpSpPr>
        <p:grpSp>
          <p:nvGrpSpPr>
            <p:cNvPr id="39960" name="组合 12"/>
            <p:cNvGrpSpPr/>
            <p:nvPr/>
          </p:nvGrpSpPr>
          <p:grpSpPr>
            <a:xfrm>
              <a:off x="4159487" y="1501494"/>
              <a:ext cx="2445131" cy="951054"/>
              <a:chOff x="4159487" y="1501494"/>
              <a:chExt cx="2445131" cy="951054"/>
            </a:xfrm>
          </p:grpSpPr>
          <p:sp>
            <p:nvSpPr>
              <p:cNvPr id="4" name="等腰三角形 3"/>
              <p:cNvSpPr/>
              <p:nvPr/>
            </p:nvSpPr>
            <p:spPr>
              <a:xfrm>
                <a:off x="4159487" y="1501494"/>
                <a:ext cx="2445131" cy="951054"/>
              </a:xfrm>
              <a:custGeom>
                <a:avLst/>
                <a:gdLst>
                  <a:gd name="connsiteX0" fmla="*/ 0 w 1655180"/>
                  <a:gd name="connsiteY0" fmla="*/ 844952 h 844952"/>
                  <a:gd name="connsiteX1" fmla="*/ 827590 w 1655180"/>
                  <a:gd name="connsiteY1" fmla="*/ 0 h 844952"/>
                  <a:gd name="connsiteX2" fmla="*/ 1655180 w 1655180"/>
                  <a:gd name="connsiteY2" fmla="*/ 844952 h 844952"/>
                  <a:gd name="connsiteX3" fmla="*/ 0 w 1655180"/>
                  <a:gd name="connsiteY3" fmla="*/ 844952 h 844952"/>
                  <a:gd name="connsiteX0-1" fmla="*/ 0 w 2318120"/>
                  <a:gd name="connsiteY0-2" fmla="*/ 844952 h 1203092"/>
                  <a:gd name="connsiteX1-3" fmla="*/ 827590 w 2318120"/>
                  <a:gd name="connsiteY1-4" fmla="*/ 0 h 1203092"/>
                  <a:gd name="connsiteX2-5" fmla="*/ 2318120 w 2318120"/>
                  <a:gd name="connsiteY2-6" fmla="*/ 1203092 h 1203092"/>
                  <a:gd name="connsiteX3-7" fmla="*/ 0 w 2318120"/>
                  <a:gd name="connsiteY3-8" fmla="*/ 844952 h 1203092"/>
                  <a:gd name="connsiteX0-9" fmla="*/ 0 w 2318120"/>
                  <a:gd name="connsiteY0-10" fmla="*/ 715412 h 1073552"/>
                  <a:gd name="connsiteX1-11" fmla="*/ 1703890 w 2318120"/>
                  <a:gd name="connsiteY1-12" fmla="*/ 0 h 1073552"/>
                  <a:gd name="connsiteX2-13" fmla="*/ 2318120 w 2318120"/>
                  <a:gd name="connsiteY2-14" fmla="*/ 1073552 h 1073552"/>
                  <a:gd name="connsiteX3-15" fmla="*/ 0 w 2318120"/>
                  <a:gd name="connsiteY3-16" fmla="*/ 715412 h 1073552"/>
                  <a:gd name="connsiteX0-17" fmla="*/ 0 w 2805800"/>
                  <a:gd name="connsiteY0-18" fmla="*/ 1081172 h 1081172"/>
                  <a:gd name="connsiteX1-19" fmla="*/ 2191570 w 2805800"/>
                  <a:gd name="connsiteY1-20" fmla="*/ 0 h 1081172"/>
                  <a:gd name="connsiteX2-21" fmla="*/ 2805800 w 2805800"/>
                  <a:gd name="connsiteY2-22" fmla="*/ 1073552 h 1081172"/>
                  <a:gd name="connsiteX3-23" fmla="*/ 0 w 2805800"/>
                  <a:gd name="connsiteY3-24" fmla="*/ 1081172 h 1081172"/>
                  <a:gd name="connsiteX0-25" fmla="*/ 0 w 2813420"/>
                  <a:gd name="connsiteY0-26" fmla="*/ 1081172 h 1081172"/>
                  <a:gd name="connsiteX1-27" fmla="*/ 2191570 w 2813420"/>
                  <a:gd name="connsiteY1-28" fmla="*/ 0 h 1081172"/>
                  <a:gd name="connsiteX2-29" fmla="*/ 2813420 w 2813420"/>
                  <a:gd name="connsiteY2-30" fmla="*/ 1081172 h 1081172"/>
                  <a:gd name="connsiteX3-31" fmla="*/ 0 w 2813420"/>
                  <a:gd name="connsiteY3-32" fmla="*/ 1081172 h 1081172"/>
                  <a:gd name="connsiteX0-33" fmla="*/ 0 w 2813420"/>
                  <a:gd name="connsiteY0-34" fmla="*/ 1081172 h 1081172"/>
                  <a:gd name="connsiteX1-35" fmla="*/ 2199190 w 2813420"/>
                  <a:gd name="connsiteY1-36" fmla="*/ 0 h 1081172"/>
                  <a:gd name="connsiteX2-37" fmla="*/ 2813420 w 2813420"/>
                  <a:gd name="connsiteY2-38" fmla="*/ 1081172 h 1081172"/>
                  <a:gd name="connsiteX3-39" fmla="*/ 0 w 2813420"/>
                  <a:gd name="connsiteY3-40" fmla="*/ 1081172 h 1081172"/>
                  <a:gd name="connsiteX0-41" fmla="*/ 0 w 2813420"/>
                  <a:gd name="connsiteY0-42" fmla="*/ 1081172 h 1081172"/>
                  <a:gd name="connsiteX1-43" fmla="*/ 2199190 w 2813420"/>
                  <a:gd name="connsiteY1-44" fmla="*/ 0 h 1081172"/>
                  <a:gd name="connsiteX2-45" fmla="*/ 2813420 w 2813420"/>
                  <a:gd name="connsiteY2-46" fmla="*/ 1081172 h 1081172"/>
                  <a:gd name="connsiteX3-47" fmla="*/ 0 w 2813420"/>
                  <a:gd name="connsiteY3-48" fmla="*/ 1081172 h 1081172"/>
                  <a:gd name="connsiteX0-49" fmla="*/ 0 w 2813420"/>
                  <a:gd name="connsiteY0-50" fmla="*/ 1094303 h 1094303"/>
                  <a:gd name="connsiteX1-51" fmla="*/ 2199190 w 2813420"/>
                  <a:gd name="connsiteY1-52" fmla="*/ 13131 h 1094303"/>
                  <a:gd name="connsiteX2-53" fmla="*/ 2813420 w 2813420"/>
                  <a:gd name="connsiteY2-54" fmla="*/ 1094303 h 1094303"/>
                  <a:gd name="connsiteX3-55" fmla="*/ 0 w 2813420"/>
                  <a:gd name="connsiteY3-56" fmla="*/ 1094303 h 1094303"/>
                  <a:gd name="connsiteX0-57" fmla="*/ 0 w 2813420"/>
                  <a:gd name="connsiteY0-58" fmla="*/ 1094303 h 1094303"/>
                  <a:gd name="connsiteX1-59" fmla="*/ 2206810 w 2813420"/>
                  <a:gd name="connsiteY1-60" fmla="*/ 13131 h 1094303"/>
                  <a:gd name="connsiteX2-61" fmla="*/ 2813420 w 2813420"/>
                  <a:gd name="connsiteY2-62" fmla="*/ 1094303 h 1094303"/>
                  <a:gd name="connsiteX3-63" fmla="*/ 0 w 2813420"/>
                  <a:gd name="connsiteY3-64" fmla="*/ 1094303 h 109430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813420" h="1094303">
                    <a:moveTo>
                      <a:pt x="0" y="1094303"/>
                    </a:moveTo>
                    <a:cubicBezTo>
                      <a:pt x="253003" y="-287168"/>
                      <a:pt x="1633767" y="45862"/>
                      <a:pt x="2206810" y="13131"/>
                    </a:cubicBezTo>
                    <a:lnTo>
                      <a:pt x="2813420" y="1094303"/>
                    </a:lnTo>
                    <a:lnTo>
                      <a:pt x="0" y="1094303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77" name="文本框 20"/>
              <p:cNvSpPr txBox="1"/>
              <p:nvPr/>
            </p:nvSpPr>
            <p:spPr>
              <a:xfrm>
                <a:off x="5109707" y="1546382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961" name="组合 14"/>
            <p:cNvGrpSpPr/>
            <p:nvPr/>
          </p:nvGrpSpPr>
          <p:grpSpPr>
            <a:xfrm>
              <a:off x="6088219" y="1510832"/>
              <a:ext cx="1817878" cy="1904969"/>
              <a:chOff x="6088219" y="1510832"/>
              <a:chExt cx="1817878" cy="1904969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6088219" y="1510832"/>
                <a:ext cx="1817878" cy="1904969"/>
              </a:xfrm>
              <a:custGeom>
                <a:avLst/>
                <a:gdLst>
                  <a:gd name="connsiteX0" fmla="*/ 0 w 1303020"/>
                  <a:gd name="connsiteY0" fmla="*/ 563360 h 563360"/>
                  <a:gd name="connsiteX1" fmla="*/ 651510 w 1303020"/>
                  <a:gd name="connsiteY1" fmla="*/ 0 h 563360"/>
                  <a:gd name="connsiteX2" fmla="*/ 1303020 w 1303020"/>
                  <a:gd name="connsiteY2" fmla="*/ 563360 h 563360"/>
                  <a:gd name="connsiteX3" fmla="*/ 0 w 1303020"/>
                  <a:gd name="connsiteY3" fmla="*/ 563360 h 563360"/>
                  <a:gd name="connsiteX0-1" fmla="*/ 0 w 1661160"/>
                  <a:gd name="connsiteY0-2" fmla="*/ 0 h 815340"/>
                  <a:gd name="connsiteX1-3" fmla="*/ 1009650 w 1661160"/>
                  <a:gd name="connsiteY1-4" fmla="*/ 251980 h 815340"/>
                  <a:gd name="connsiteX2-5" fmla="*/ 1661160 w 1661160"/>
                  <a:gd name="connsiteY2-6" fmla="*/ 815340 h 815340"/>
                  <a:gd name="connsiteX3-7" fmla="*/ 0 w 1661160"/>
                  <a:gd name="connsiteY3-8" fmla="*/ 0 h 815340"/>
                  <a:gd name="connsiteX0-9" fmla="*/ 0 w 1242060"/>
                  <a:gd name="connsiteY0-10" fmla="*/ 0 h 2179320"/>
                  <a:gd name="connsiteX1-11" fmla="*/ 1009650 w 1242060"/>
                  <a:gd name="connsiteY1-12" fmla="*/ 251980 h 2179320"/>
                  <a:gd name="connsiteX2-13" fmla="*/ 1242060 w 1242060"/>
                  <a:gd name="connsiteY2-14" fmla="*/ 2179320 h 2179320"/>
                  <a:gd name="connsiteX3-15" fmla="*/ 0 w 1242060"/>
                  <a:gd name="connsiteY3-16" fmla="*/ 0 h 2179320"/>
                  <a:gd name="connsiteX0-17" fmla="*/ 0 w 2076450"/>
                  <a:gd name="connsiteY0-18" fmla="*/ 0 h 2179320"/>
                  <a:gd name="connsiteX1-19" fmla="*/ 2076450 w 2076450"/>
                  <a:gd name="connsiteY1-20" fmla="*/ 777760 h 2179320"/>
                  <a:gd name="connsiteX2-21" fmla="*/ 1242060 w 2076450"/>
                  <a:gd name="connsiteY2-22" fmla="*/ 2179320 h 2179320"/>
                  <a:gd name="connsiteX3-23" fmla="*/ 0 w 2076450"/>
                  <a:gd name="connsiteY3-24" fmla="*/ 0 h 2179320"/>
                  <a:gd name="connsiteX0-25" fmla="*/ 0 w 2076450"/>
                  <a:gd name="connsiteY0-26" fmla="*/ 0 h 2179320"/>
                  <a:gd name="connsiteX1-27" fmla="*/ 2076450 w 2076450"/>
                  <a:gd name="connsiteY1-28" fmla="*/ 777760 h 2179320"/>
                  <a:gd name="connsiteX2-29" fmla="*/ 1242060 w 2076450"/>
                  <a:gd name="connsiteY2-30" fmla="*/ 2179320 h 2179320"/>
                  <a:gd name="connsiteX3-31" fmla="*/ 0 w 2076450"/>
                  <a:gd name="connsiteY3-32" fmla="*/ 0 h 2179320"/>
                  <a:gd name="connsiteX0-33" fmla="*/ 0 w 2076450"/>
                  <a:gd name="connsiteY0-34" fmla="*/ 0 h 2179320"/>
                  <a:gd name="connsiteX1-35" fmla="*/ 2076450 w 2076450"/>
                  <a:gd name="connsiteY1-36" fmla="*/ 777760 h 2179320"/>
                  <a:gd name="connsiteX2-37" fmla="*/ 1242060 w 2076450"/>
                  <a:gd name="connsiteY2-38" fmla="*/ 2179320 h 2179320"/>
                  <a:gd name="connsiteX3-39" fmla="*/ 0 w 2076450"/>
                  <a:gd name="connsiteY3-40" fmla="*/ 0 h 2179320"/>
                  <a:gd name="connsiteX0-41" fmla="*/ 0 w 2076450"/>
                  <a:gd name="connsiteY0-42" fmla="*/ 0 h 2156460"/>
                  <a:gd name="connsiteX1-43" fmla="*/ 2076450 w 2076450"/>
                  <a:gd name="connsiteY1-44" fmla="*/ 754900 h 2156460"/>
                  <a:gd name="connsiteX2-45" fmla="*/ 1242060 w 2076450"/>
                  <a:gd name="connsiteY2-46" fmla="*/ 2156460 h 2156460"/>
                  <a:gd name="connsiteX3-47" fmla="*/ 0 w 2076450"/>
                  <a:gd name="connsiteY3-48" fmla="*/ 0 h 2156460"/>
                  <a:gd name="connsiteX0-49" fmla="*/ 0 w 2076450"/>
                  <a:gd name="connsiteY0-50" fmla="*/ 14318 h 2170778"/>
                  <a:gd name="connsiteX1-51" fmla="*/ 2076450 w 2076450"/>
                  <a:gd name="connsiteY1-52" fmla="*/ 769218 h 2170778"/>
                  <a:gd name="connsiteX2-53" fmla="*/ 1242060 w 2076450"/>
                  <a:gd name="connsiteY2-54" fmla="*/ 2170778 h 2170778"/>
                  <a:gd name="connsiteX3-55" fmla="*/ 0 w 2076450"/>
                  <a:gd name="connsiteY3-56" fmla="*/ 14318 h 2170778"/>
                  <a:gd name="connsiteX0-57" fmla="*/ 0 w 2045970"/>
                  <a:gd name="connsiteY0-58" fmla="*/ 24833 h 2150813"/>
                  <a:gd name="connsiteX1-59" fmla="*/ 2045970 w 2045970"/>
                  <a:gd name="connsiteY1-60" fmla="*/ 749253 h 2150813"/>
                  <a:gd name="connsiteX2-61" fmla="*/ 1211580 w 2045970"/>
                  <a:gd name="connsiteY2-62" fmla="*/ 2150813 h 2150813"/>
                  <a:gd name="connsiteX3-63" fmla="*/ 0 w 2045970"/>
                  <a:gd name="connsiteY3-64" fmla="*/ 24833 h 2150813"/>
                  <a:gd name="connsiteX0-65" fmla="*/ 0 w 2053590"/>
                  <a:gd name="connsiteY0-66" fmla="*/ 14318 h 2170778"/>
                  <a:gd name="connsiteX1-67" fmla="*/ 2053590 w 2053590"/>
                  <a:gd name="connsiteY1-68" fmla="*/ 769218 h 2170778"/>
                  <a:gd name="connsiteX2-69" fmla="*/ 1219200 w 2053590"/>
                  <a:gd name="connsiteY2-70" fmla="*/ 2170778 h 2170778"/>
                  <a:gd name="connsiteX3-71" fmla="*/ 0 w 2053590"/>
                  <a:gd name="connsiteY3-72" fmla="*/ 14318 h 2170778"/>
                  <a:gd name="connsiteX0-73" fmla="*/ 0 w 2053590"/>
                  <a:gd name="connsiteY0-74" fmla="*/ 16401 h 2172861"/>
                  <a:gd name="connsiteX1-75" fmla="*/ 2053590 w 2053590"/>
                  <a:gd name="connsiteY1-76" fmla="*/ 771301 h 2172861"/>
                  <a:gd name="connsiteX2-77" fmla="*/ 1219200 w 2053590"/>
                  <a:gd name="connsiteY2-78" fmla="*/ 2172861 h 2172861"/>
                  <a:gd name="connsiteX3-79" fmla="*/ 0 w 2053590"/>
                  <a:gd name="connsiteY3-80" fmla="*/ 16401 h 2172861"/>
                  <a:gd name="connsiteX0-81" fmla="*/ 0 w 2053590"/>
                  <a:gd name="connsiteY0-82" fmla="*/ 29720 h 2186180"/>
                  <a:gd name="connsiteX1-83" fmla="*/ 2053590 w 2053590"/>
                  <a:gd name="connsiteY1-84" fmla="*/ 784620 h 2186180"/>
                  <a:gd name="connsiteX2-85" fmla="*/ 1219200 w 2053590"/>
                  <a:gd name="connsiteY2-86" fmla="*/ 2186180 h 2186180"/>
                  <a:gd name="connsiteX3-87" fmla="*/ 0 w 2053590"/>
                  <a:gd name="connsiteY3-88" fmla="*/ 29720 h 2186180"/>
                  <a:gd name="connsiteX0-89" fmla="*/ 0 w 2053590"/>
                  <a:gd name="connsiteY0-90" fmla="*/ 22550 h 2201870"/>
                  <a:gd name="connsiteX1-91" fmla="*/ 2053590 w 2053590"/>
                  <a:gd name="connsiteY1-92" fmla="*/ 800310 h 2201870"/>
                  <a:gd name="connsiteX2-93" fmla="*/ 1219200 w 2053590"/>
                  <a:gd name="connsiteY2-94" fmla="*/ 2201870 h 2201870"/>
                  <a:gd name="connsiteX3-95" fmla="*/ 0 w 2053590"/>
                  <a:gd name="connsiteY3-96" fmla="*/ 22550 h 2201870"/>
                  <a:gd name="connsiteX0-97" fmla="*/ 0 w 2053590"/>
                  <a:gd name="connsiteY0-98" fmla="*/ 29285 h 2208605"/>
                  <a:gd name="connsiteX1-99" fmla="*/ 2053590 w 2053590"/>
                  <a:gd name="connsiteY1-100" fmla="*/ 807045 h 2208605"/>
                  <a:gd name="connsiteX2-101" fmla="*/ 1219200 w 2053590"/>
                  <a:gd name="connsiteY2-102" fmla="*/ 2208605 h 2208605"/>
                  <a:gd name="connsiteX3-103" fmla="*/ 0 w 2053590"/>
                  <a:gd name="connsiteY3-104" fmla="*/ 29285 h 2208605"/>
                  <a:gd name="connsiteX0-105" fmla="*/ 0 w 2091690"/>
                  <a:gd name="connsiteY0-106" fmla="*/ 29285 h 2208605"/>
                  <a:gd name="connsiteX1-107" fmla="*/ 2091690 w 2091690"/>
                  <a:gd name="connsiteY1-108" fmla="*/ 807045 h 2208605"/>
                  <a:gd name="connsiteX2-109" fmla="*/ 1257300 w 2091690"/>
                  <a:gd name="connsiteY2-110" fmla="*/ 2208605 h 2208605"/>
                  <a:gd name="connsiteX3-111" fmla="*/ 0 w 2091690"/>
                  <a:gd name="connsiteY3-112" fmla="*/ 29285 h 2208605"/>
                  <a:gd name="connsiteX0-113" fmla="*/ 0 w 2091690"/>
                  <a:gd name="connsiteY0-114" fmla="*/ 10549 h 2189869"/>
                  <a:gd name="connsiteX1-115" fmla="*/ 2091690 w 2091690"/>
                  <a:gd name="connsiteY1-116" fmla="*/ 788309 h 2189869"/>
                  <a:gd name="connsiteX2-117" fmla="*/ 1257300 w 2091690"/>
                  <a:gd name="connsiteY2-118" fmla="*/ 2189869 h 2189869"/>
                  <a:gd name="connsiteX3-119" fmla="*/ 0 w 2091690"/>
                  <a:gd name="connsiteY3-120" fmla="*/ 10549 h 2189869"/>
                  <a:gd name="connsiteX0-121" fmla="*/ 0 w 2091690"/>
                  <a:gd name="connsiteY0-122" fmla="*/ 2746 h 2182066"/>
                  <a:gd name="connsiteX1-123" fmla="*/ 2091690 w 2091690"/>
                  <a:gd name="connsiteY1-124" fmla="*/ 780506 h 2182066"/>
                  <a:gd name="connsiteX2-125" fmla="*/ 1257300 w 2091690"/>
                  <a:gd name="connsiteY2-126" fmla="*/ 2182066 h 2182066"/>
                  <a:gd name="connsiteX3-127" fmla="*/ 0 w 2091690"/>
                  <a:gd name="connsiteY3-128" fmla="*/ 2746 h 2182066"/>
                  <a:gd name="connsiteX0-129" fmla="*/ 0 w 2062193"/>
                  <a:gd name="connsiteY0-130" fmla="*/ 4437 h 2183757"/>
                  <a:gd name="connsiteX1-131" fmla="*/ 2062193 w 2062193"/>
                  <a:gd name="connsiteY1-132" fmla="*/ 772365 h 2183757"/>
                  <a:gd name="connsiteX2-133" fmla="*/ 1257300 w 2062193"/>
                  <a:gd name="connsiteY2-134" fmla="*/ 2183757 h 2183757"/>
                  <a:gd name="connsiteX3-135" fmla="*/ 0 w 2062193"/>
                  <a:gd name="connsiteY3-136" fmla="*/ 4437 h 2183757"/>
                  <a:gd name="connsiteX0-137" fmla="*/ 0 w 2091690"/>
                  <a:gd name="connsiteY0-138" fmla="*/ 2746 h 2182066"/>
                  <a:gd name="connsiteX1-139" fmla="*/ 2091690 w 2091690"/>
                  <a:gd name="connsiteY1-140" fmla="*/ 780506 h 2182066"/>
                  <a:gd name="connsiteX2-141" fmla="*/ 1257300 w 2091690"/>
                  <a:gd name="connsiteY2-142" fmla="*/ 2182066 h 2182066"/>
                  <a:gd name="connsiteX3-143" fmla="*/ 0 w 2091690"/>
                  <a:gd name="connsiteY3-144" fmla="*/ 2746 h 2182066"/>
                  <a:gd name="connsiteX0-145" fmla="*/ 0 w 2091690"/>
                  <a:gd name="connsiteY0-146" fmla="*/ 2746 h 2191898"/>
                  <a:gd name="connsiteX1-147" fmla="*/ 2091690 w 2091690"/>
                  <a:gd name="connsiteY1-148" fmla="*/ 780506 h 2191898"/>
                  <a:gd name="connsiteX2-149" fmla="*/ 1276965 w 2091690"/>
                  <a:gd name="connsiteY2-150" fmla="*/ 2191898 h 2191898"/>
                  <a:gd name="connsiteX3-151" fmla="*/ 0 w 2091690"/>
                  <a:gd name="connsiteY3-152" fmla="*/ 2746 h 21918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091690" h="2191898">
                    <a:moveTo>
                      <a:pt x="0" y="2746"/>
                    </a:moveTo>
                    <a:cubicBezTo>
                      <a:pt x="600710" y="25779"/>
                      <a:pt x="1727200" y="-172167"/>
                      <a:pt x="2091690" y="780506"/>
                    </a:cubicBezTo>
                    <a:lnTo>
                      <a:pt x="1276965" y="2191898"/>
                    </a:lnTo>
                    <a:lnTo>
                      <a:pt x="0" y="2746"/>
                    </a:lnTo>
                    <a:close/>
                  </a:path>
                </a:pathLst>
              </a:cu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75" name="文本框 24"/>
              <p:cNvSpPr txBox="1"/>
              <p:nvPr/>
            </p:nvSpPr>
            <p:spPr>
              <a:xfrm>
                <a:off x="6797130" y="1632320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962" name="组合 19"/>
            <p:cNvGrpSpPr/>
            <p:nvPr/>
          </p:nvGrpSpPr>
          <p:grpSpPr>
            <a:xfrm>
              <a:off x="4270341" y="3449980"/>
              <a:ext cx="1817878" cy="1896424"/>
              <a:chOff x="4270341" y="3449980"/>
              <a:chExt cx="1817878" cy="1896424"/>
            </a:xfrm>
          </p:grpSpPr>
          <p:sp>
            <p:nvSpPr>
              <p:cNvPr id="14" name="等腰三角形 4"/>
              <p:cNvSpPr/>
              <p:nvPr/>
            </p:nvSpPr>
            <p:spPr>
              <a:xfrm rot="10800000">
                <a:off x="4270341" y="3449980"/>
                <a:ext cx="1817878" cy="1896424"/>
              </a:xfrm>
              <a:custGeom>
                <a:avLst/>
                <a:gdLst>
                  <a:gd name="connsiteX0" fmla="*/ 0 w 1303020"/>
                  <a:gd name="connsiteY0" fmla="*/ 563360 h 563360"/>
                  <a:gd name="connsiteX1" fmla="*/ 651510 w 1303020"/>
                  <a:gd name="connsiteY1" fmla="*/ 0 h 563360"/>
                  <a:gd name="connsiteX2" fmla="*/ 1303020 w 1303020"/>
                  <a:gd name="connsiteY2" fmla="*/ 563360 h 563360"/>
                  <a:gd name="connsiteX3" fmla="*/ 0 w 1303020"/>
                  <a:gd name="connsiteY3" fmla="*/ 563360 h 563360"/>
                  <a:gd name="connsiteX0-1" fmla="*/ 0 w 1661160"/>
                  <a:gd name="connsiteY0-2" fmla="*/ 0 h 815340"/>
                  <a:gd name="connsiteX1-3" fmla="*/ 1009650 w 1661160"/>
                  <a:gd name="connsiteY1-4" fmla="*/ 251980 h 815340"/>
                  <a:gd name="connsiteX2-5" fmla="*/ 1661160 w 1661160"/>
                  <a:gd name="connsiteY2-6" fmla="*/ 815340 h 815340"/>
                  <a:gd name="connsiteX3-7" fmla="*/ 0 w 1661160"/>
                  <a:gd name="connsiteY3-8" fmla="*/ 0 h 815340"/>
                  <a:gd name="connsiteX0-9" fmla="*/ 0 w 1242060"/>
                  <a:gd name="connsiteY0-10" fmla="*/ 0 h 2179320"/>
                  <a:gd name="connsiteX1-11" fmla="*/ 1009650 w 1242060"/>
                  <a:gd name="connsiteY1-12" fmla="*/ 251980 h 2179320"/>
                  <a:gd name="connsiteX2-13" fmla="*/ 1242060 w 1242060"/>
                  <a:gd name="connsiteY2-14" fmla="*/ 2179320 h 2179320"/>
                  <a:gd name="connsiteX3-15" fmla="*/ 0 w 1242060"/>
                  <a:gd name="connsiteY3-16" fmla="*/ 0 h 2179320"/>
                  <a:gd name="connsiteX0-17" fmla="*/ 0 w 2076450"/>
                  <a:gd name="connsiteY0-18" fmla="*/ 0 h 2179320"/>
                  <a:gd name="connsiteX1-19" fmla="*/ 2076450 w 2076450"/>
                  <a:gd name="connsiteY1-20" fmla="*/ 777760 h 2179320"/>
                  <a:gd name="connsiteX2-21" fmla="*/ 1242060 w 2076450"/>
                  <a:gd name="connsiteY2-22" fmla="*/ 2179320 h 2179320"/>
                  <a:gd name="connsiteX3-23" fmla="*/ 0 w 2076450"/>
                  <a:gd name="connsiteY3-24" fmla="*/ 0 h 2179320"/>
                  <a:gd name="connsiteX0-25" fmla="*/ 0 w 2076450"/>
                  <a:gd name="connsiteY0-26" fmla="*/ 0 h 2179320"/>
                  <a:gd name="connsiteX1-27" fmla="*/ 2076450 w 2076450"/>
                  <a:gd name="connsiteY1-28" fmla="*/ 777760 h 2179320"/>
                  <a:gd name="connsiteX2-29" fmla="*/ 1242060 w 2076450"/>
                  <a:gd name="connsiteY2-30" fmla="*/ 2179320 h 2179320"/>
                  <a:gd name="connsiteX3-31" fmla="*/ 0 w 2076450"/>
                  <a:gd name="connsiteY3-32" fmla="*/ 0 h 2179320"/>
                  <a:gd name="connsiteX0-33" fmla="*/ 0 w 2076450"/>
                  <a:gd name="connsiteY0-34" fmla="*/ 0 h 2179320"/>
                  <a:gd name="connsiteX1-35" fmla="*/ 2076450 w 2076450"/>
                  <a:gd name="connsiteY1-36" fmla="*/ 777760 h 2179320"/>
                  <a:gd name="connsiteX2-37" fmla="*/ 1242060 w 2076450"/>
                  <a:gd name="connsiteY2-38" fmla="*/ 2179320 h 2179320"/>
                  <a:gd name="connsiteX3-39" fmla="*/ 0 w 2076450"/>
                  <a:gd name="connsiteY3-40" fmla="*/ 0 h 2179320"/>
                  <a:gd name="connsiteX0-41" fmla="*/ 0 w 2076450"/>
                  <a:gd name="connsiteY0-42" fmla="*/ 0 h 2156460"/>
                  <a:gd name="connsiteX1-43" fmla="*/ 2076450 w 2076450"/>
                  <a:gd name="connsiteY1-44" fmla="*/ 754900 h 2156460"/>
                  <a:gd name="connsiteX2-45" fmla="*/ 1242060 w 2076450"/>
                  <a:gd name="connsiteY2-46" fmla="*/ 2156460 h 2156460"/>
                  <a:gd name="connsiteX3-47" fmla="*/ 0 w 2076450"/>
                  <a:gd name="connsiteY3-48" fmla="*/ 0 h 2156460"/>
                  <a:gd name="connsiteX0-49" fmla="*/ 0 w 2076450"/>
                  <a:gd name="connsiteY0-50" fmla="*/ 14318 h 2170778"/>
                  <a:gd name="connsiteX1-51" fmla="*/ 2076450 w 2076450"/>
                  <a:gd name="connsiteY1-52" fmla="*/ 769218 h 2170778"/>
                  <a:gd name="connsiteX2-53" fmla="*/ 1242060 w 2076450"/>
                  <a:gd name="connsiteY2-54" fmla="*/ 2170778 h 2170778"/>
                  <a:gd name="connsiteX3-55" fmla="*/ 0 w 2076450"/>
                  <a:gd name="connsiteY3-56" fmla="*/ 14318 h 2170778"/>
                  <a:gd name="connsiteX0-57" fmla="*/ 0 w 2045970"/>
                  <a:gd name="connsiteY0-58" fmla="*/ 24833 h 2150813"/>
                  <a:gd name="connsiteX1-59" fmla="*/ 2045970 w 2045970"/>
                  <a:gd name="connsiteY1-60" fmla="*/ 749253 h 2150813"/>
                  <a:gd name="connsiteX2-61" fmla="*/ 1211580 w 2045970"/>
                  <a:gd name="connsiteY2-62" fmla="*/ 2150813 h 2150813"/>
                  <a:gd name="connsiteX3-63" fmla="*/ 0 w 2045970"/>
                  <a:gd name="connsiteY3-64" fmla="*/ 24833 h 2150813"/>
                  <a:gd name="connsiteX0-65" fmla="*/ 0 w 2053590"/>
                  <a:gd name="connsiteY0-66" fmla="*/ 14318 h 2170778"/>
                  <a:gd name="connsiteX1-67" fmla="*/ 2053590 w 2053590"/>
                  <a:gd name="connsiteY1-68" fmla="*/ 769218 h 2170778"/>
                  <a:gd name="connsiteX2-69" fmla="*/ 1219200 w 2053590"/>
                  <a:gd name="connsiteY2-70" fmla="*/ 2170778 h 2170778"/>
                  <a:gd name="connsiteX3-71" fmla="*/ 0 w 2053590"/>
                  <a:gd name="connsiteY3-72" fmla="*/ 14318 h 2170778"/>
                  <a:gd name="connsiteX0-73" fmla="*/ 0 w 2053590"/>
                  <a:gd name="connsiteY0-74" fmla="*/ 16401 h 2172861"/>
                  <a:gd name="connsiteX1-75" fmla="*/ 2053590 w 2053590"/>
                  <a:gd name="connsiteY1-76" fmla="*/ 771301 h 2172861"/>
                  <a:gd name="connsiteX2-77" fmla="*/ 1219200 w 2053590"/>
                  <a:gd name="connsiteY2-78" fmla="*/ 2172861 h 2172861"/>
                  <a:gd name="connsiteX3-79" fmla="*/ 0 w 2053590"/>
                  <a:gd name="connsiteY3-80" fmla="*/ 16401 h 2172861"/>
                  <a:gd name="connsiteX0-81" fmla="*/ 0 w 2053590"/>
                  <a:gd name="connsiteY0-82" fmla="*/ 29720 h 2186180"/>
                  <a:gd name="connsiteX1-83" fmla="*/ 2053590 w 2053590"/>
                  <a:gd name="connsiteY1-84" fmla="*/ 784620 h 2186180"/>
                  <a:gd name="connsiteX2-85" fmla="*/ 1219200 w 2053590"/>
                  <a:gd name="connsiteY2-86" fmla="*/ 2186180 h 2186180"/>
                  <a:gd name="connsiteX3-87" fmla="*/ 0 w 2053590"/>
                  <a:gd name="connsiteY3-88" fmla="*/ 29720 h 2186180"/>
                  <a:gd name="connsiteX0-89" fmla="*/ 0 w 2053590"/>
                  <a:gd name="connsiteY0-90" fmla="*/ 22550 h 2201870"/>
                  <a:gd name="connsiteX1-91" fmla="*/ 2053590 w 2053590"/>
                  <a:gd name="connsiteY1-92" fmla="*/ 800310 h 2201870"/>
                  <a:gd name="connsiteX2-93" fmla="*/ 1219200 w 2053590"/>
                  <a:gd name="connsiteY2-94" fmla="*/ 2201870 h 2201870"/>
                  <a:gd name="connsiteX3-95" fmla="*/ 0 w 2053590"/>
                  <a:gd name="connsiteY3-96" fmla="*/ 22550 h 2201870"/>
                  <a:gd name="connsiteX0-97" fmla="*/ 0 w 2053590"/>
                  <a:gd name="connsiteY0-98" fmla="*/ 29285 h 2208605"/>
                  <a:gd name="connsiteX1-99" fmla="*/ 2053590 w 2053590"/>
                  <a:gd name="connsiteY1-100" fmla="*/ 807045 h 2208605"/>
                  <a:gd name="connsiteX2-101" fmla="*/ 1219200 w 2053590"/>
                  <a:gd name="connsiteY2-102" fmla="*/ 2208605 h 2208605"/>
                  <a:gd name="connsiteX3-103" fmla="*/ 0 w 2053590"/>
                  <a:gd name="connsiteY3-104" fmla="*/ 29285 h 2208605"/>
                  <a:gd name="connsiteX0-105" fmla="*/ 0 w 2091690"/>
                  <a:gd name="connsiteY0-106" fmla="*/ 29285 h 2208605"/>
                  <a:gd name="connsiteX1-107" fmla="*/ 2091690 w 2091690"/>
                  <a:gd name="connsiteY1-108" fmla="*/ 807045 h 2208605"/>
                  <a:gd name="connsiteX2-109" fmla="*/ 1257300 w 2091690"/>
                  <a:gd name="connsiteY2-110" fmla="*/ 2208605 h 2208605"/>
                  <a:gd name="connsiteX3-111" fmla="*/ 0 w 2091690"/>
                  <a:gd name="connsiteY3-112" fmla="*/ 29285 h 2208605"/>
                  <a:gd name="connsiteX0-113" fmla="*/ 0 w 2091690"/>
                  <a:gd name="connsiteY0-114" fmla="*/ 10549 h 2189869"/>
                  <a:gd name="connsiteX1-115" fmla="*/ 2091690 w 2091690"/>
                  <a:gd name="connsiteY1-116" fmla="*/ 788309 h 2189869"/>
                  <a:gd name="connsiteX2-117" fmla="*/ 1257300 w 2091690"/>
                  <a:gd name="connsiteY2-118" fmla="*/ 2189869 h 2189869"/>
                  <a:gd name="connsiteX3-119" fmla="*/ 0 w 2091690"/>
                  <a:gd name="connsiteY3-120" fmla="*/ 10549 h 2189869"/>
                  <a:gd name="connsiteX0-121" fmla="*/ 0 w 2091690"/>
                  <a:gd name="connsiteY0-122" fmla="*/ 2746 h 2182066"/>
                  <a:gd name="connsiteX1-123" fmla="*/ 2091690 w 2091690"/>
                  <a:gd name="connsiteY1-124" fmla="*/ 780506 h 2182066"/>
                  <a:gd name="connsiteX2-125" fmla="*/ 1257300 w 2091690"/>
                  <a:gd name="connsiteY2-126" fmla="*/ 2182066 h 2182066"/>
                  <a:gd name="connsiteX3-127" fmla="*/ 0 w 2091690"/>
                  <a:gd name="connsiteY3-128" fmla="*/ 2746 h 2182066"/>
                  <a:gd name="connsiteX0-129" fmla="*/ 0 w 2091690"/>
                  <a:gd name="connsiteY0-130" fmla="*/ 2746 h 2182066"/>
                  <a:gd name="connsiteX1-131" fmla="*/ 2091690 w 2091690"/>
                  <a:gd name="connsiteY1-132" fmla="*/ 780506 h 2182066"/>
                  <a:gd name="connsiteX2-133" fmla="*/ 1276964 w 2091690"/>
                  <a:gd name="connsiteY2-134" fmla="*/ 2182066 h 2182066"/>
                  <a:gd name="connsiteX3-135" fmla="*/ 0 w 2091690"/>
                  <a:gd name="connsiteY3-136" fmla="*/ 2746 h 218206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091690" h="2182066">
                    <a:moveTo>
                      <a:pt x="0" y="2746"/>
                    </a:moveTo>
                    <a:cubicBezTo>
                      <a:pt x="600710" y="25779"/>
                      <a:pt x="1727200" y="-172167"/>
                      <a:pt x="2091690" y="780506"/>
                    </a:cubicBezTo>
                    <a:lnTo>
                      <a:pt x="1276964" y="2182066"/>
                    </a:lnTo>
                    <a:lnTo>
                      <a:pt x="0" y="2746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73" name="文本框 25"/>
              <p:cNvSpPr txBox="1"/>
              <p:nvPr/>
            </p:nvSpPr>
            <p:spPr>
              <a:xfrm>
                <a:off x="5017057" y="4388362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E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963" name="组合 18"/>
            <p:cNvGrpSpPr/>
            <p:nvPr/>
          </p:nvGrpSpPr>
          <p:grpSpPr>
            <a:xfrm>
              <a:off x="5561747" y="4405451"/>
              <a:ext cx="2470766" cy="951054"/>
              <a:chOff x="5561747" y="4405451"/>
              <a:chExt cx="2470766" cy="951054"/>
            </a:xfrm>
          </p:grpSpPr>
          <p:sp>
            <p:nvSpPr>
              <p:cNvPr id="11" name="等腰三角形 3"/>
              <p:cNvSpPr/>
              <p:nvPr/>
            </p:nvSpPr>
            <p:spPr>
              <a:xfrm rot="10800000">
                <a:off x="5561747" y="4405451"/>
                <a:ext cx="2470766" cy="951054"/>
              </a:xfrm>
              <a:custGeom>
                <a:avLst/>
                <a:gdLst>
                  <a:gd name="connsiteX0" fmla="*/ 0 w 1655180"/>
                  <a:gd name="connsiteY0" fmla="*/ 844952 h 844952"/>
                  <a:gd name="connsiteX1" fmla="*/ 827590 w 1655180"/>
                  <a:gd name="connsiteY1" fmla="*/ 0 h 844952"/>
                  <a:gd name="connsiteX2" fmla="*/ 1655180 w 1655180"/>
                  <a:gd name="connsiteY2" fmla="*/ 844952 h 844952"/>
                  <a:gd name="connsiteX3" fmla="*/ 0 w 1655180"/>
                  <a:gd name="connsiteY3" fmla="*/ 844952 h 844952"/>
                  <a:gd name="connsiteX0-1" fmla="*/ 0 w 2318120"/>
                  <a:gd name="connsiteY0-2" fmla="*/ 844952 h 1203092"/>
                  <a:gd name="connsiteX1-3" fmla="*/ 827590 w 2318120"/>
                  <a:gd name="connsiteY1-4" fmla="*/ 0 h 1203092"/>
                  <a:gd name="connsiteX2-5" fmla="*/ 2318120 w 2318120"/>
                  <a:gd name="connsiteY2-6" fmla="*/ 1203092 h 1203092"/>
                  <a:gd name="connsiteX3-7" fmla="*/ 0 w 2318120"/>
                  <a:gd name="connsiteY3-8" fmla="*/ 844952 h 1203092"/>
                  <a:gd name="connsiteX0-9" fmla="*/ 0 w 2318120"/>
                  <a:gd name="connsiteY0-10" fmla="*/ 715412 h 1073552"/>
                  <a:gd name="connsiteX1-11" fmla="*/ 1703890 w 2318120"/>
                  <a:gd name="connsiteY1-12" fmla="*/ 0 h 1073552"/>
                  <a:gd name="connsiteX2-13" fmla="*/ 2318120 w 2318120"/>
                  <a:gd name="connsiteY2-14" fmla="*/ 1073552 h 1073552"/>
                  <a:gd name="connsiteX3-15" fmla="*/ 0 w 2318120"/>
                  <a:gd name="connsiteY3-16" fmla="*/ 715412 h 1073552"/>
                  <a:gd name="connsiteX0-17" fmla="*/ 0 w 2805800"/>
                  <a:gd name="connsiteY0-18" fmla="*/ 1081172 h 1081172"/>
                  <a:gd name="connsiteX1-19" fmla="*/ 2191570 w 2805800"/>
                  <a:gd name="connsiteY1-20" fmla="*/ 0 h 1081172"/>
                  <a:gd name="connsiteX2-21" fmla="*/ 2805800 w 2805800"/>
                  <a:gd name="connsiteY2-22" fmla="*/ 1073552 h 1081172"/>
                  <a:gd name="connsiteX3-23" fmla="*/ 0 w 2805800"/>
                  <a:gd name="connsiteY3-24" fmla="*/ 1081172 h 1081172"/>
                  <a:gd name="connsiteX0-25" fmla="*/ 0 w 2813420"/>
                  <a:gd name="connsiteY0-26" fmla="*/ 1081172 h 1081172"/>
                  <a:gd name="connsiteX1-27" fmla="*/ 2191570 w 2813420"/>
                  <a:gd name="connsiteY1-28" fmla="*/ 0 h 1081172"/>
                  <a:gd name="connsiteX2-29" fmla="*/ 2813420 w 2813420"/>
                  <a:gd name="connsiteY2-30" fmla="*/ 1081172 h 1081172"/>
                  <a:gd name="connsiteX3-31" fmla="*/ 0 w 2813420"/>
                  <a:gd name="connsiteY3-32" fmla="*/ 1081172 h 1081172"/>
                  <a:gd name="connsiteX0-33" fmla="*/ 0 w 2813420"/>
                  <a:gd name="connsiteY0-34" fmla="*/ 1081172 h 1081172"/>
                  <a:gd name="connsiteX1-35" fmla="*/ 2199190 w 2813420"/>
                  <a:gd name="connsiteY1-36" fmla="*/ 0 h 1081172"/>
                  <a:gd name="connsiteX2-37" fmla="*/ 2813420 w 2813420"/>
                  <a:gd name="connsiteY2-38" fmla="*/ 1081172 h 1081172"/>
                  <a:gd name="connsiteX3-39" fmla="*/ 0 w 2813420"/>
                  <a:gd name="connsiteY3-40" fmla="*/ 1081172 h 1081172"/>
                  <a:gd name="connsiteX0-41" fmla="*/ 0 w 2813420"/>
                  <a:gd name="connsiteY0-42" fmla="*/ 1081172 h 1081172"/>
                  <a:gd name="connsiteX1-43" fmla="*/ 2199190 w 2813420"/>
                  <a:gd name="connsiteY1-44" fmla="*/ 0 h 1081172"/>
                  <a:gd name="connsiteX2-45" fmla="*/ 2813420 w 2813420"/>
                  <a:gd name="connsiteY2-46" fmla="*/ 1081172 h 1081172"/>
                  <a:gd name="connsiteX3-47" fmla="*/ 0 w 2813420"/>
                  <a:gd name="connsiteY3-48" fmla="*/ 1081172 h 1081172"/>
                  <a:gd name="connsiteX0-49" fmla="*/ 0 w 2813420"/>
                  <a:gd name="connsiteY0-50" fmla="*/ 1094303 h 1094303"/>
                  <a:gd name="connsiteX1-51" fmla="*/ 2199190 w 2813420"/>
                  <a:gd name="connsiteY1-52" fmla="*/ 13131 h 1094303"/>
                  <a:gd name="connsiteX2-53" fmla="*/ 2813420 w 2813420"/>
                  <a:gd name="connsiteY2-54" fmla="*/ 1094303 h 1094303"/>
                  <a:gd name="connsiteX3-55" fmla="*/ 0 w 2813420"/>
                  <a:gd name="connsiteY3-56" fmla="*/ 1094303 h 1094303"/>
                  <a:gd name="connsiteX0-57" fmla="*/ 0 w 2813420"/>
                  <a:gd name="connsiteY0-58" fmla="*/ 1094303 h 1094303"/>
                  <a:gd name="connsiteX1-59" fmla="*/ 2206810 w 2813420"/>
                  <a:gd name="connsiteY1-60" fmla="*/ 13131 h 1094303"/>
                  <a:gd name="connsiteX2-61" fmla="*/ 2813420 w 2813420"/>
                  <a:gd name="connsiteY2-62" fmla="*/ 1094303 h 1094303"/>
                  <a:gd name="connsiteX3-63" fmla="*/ 0 w 2813420"/>
                  <a:gd name="connsiteY3-64" fmla="*/ 1094303 h 1094303"/>
                  <a:gd name="connsiteX0-65" fmla="*/ 0 w 2842917"/>
                  <a:gd name="connsiteY0-66" fmla="*/ 1094303 h 1094303"/>
                  <a:gd name="connsiteX1-67" fmla="*/ 2206810 w 2842917"/>
                  <a:gd name="connsiteY1-68" fmla="*/ 13131 h 1094303"/>
                  <a:gd name="connsiteX2-69" fmla="*/ 2842917 w 2842917"/>
                  <a:gd name="connsiteY2-70" fmla="*/ 1094303 h 1094303"/>
                  <a:gd name="connsiteX3-71" fmla="*/ 0 w 2842917"/>
                  <a:gd name="connsiteY3-72" fmla="*/ 1094303 h 109430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842917" h="1094303">
                    <a:moveTo>
                      <a:pt x="0" y="1094303"/>
                    </a:moveTo>
                    <a:cubicBezTo>
                      <a:pt x="253003" y="-287168"/>
                      <a:pt x="1633767" y="45862"/>
                      <a:pt x="2206810" y="13131"/>
                    </a:cubicBezTo>
                    <a:lnTo>
                      <a:pt x="2842917" y="1094303"/>
                    </a:lnTo>
                    <a:lnTo>
                      <a:pt x="0" y="1094303"/>
                    </a:lnTo>
                    <a:close/>
                  </a:path>
                </a:pathLst>
              </a:cu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71" name="文本框 26"/>
              <p:cNvSpPr txBox="1"/>
              <p:nvPr/>
            </p:nvSpPr>
            <p:spPr>
              <a:xfrm>
                <a:off x="6683278" y="4423166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964" name="组合 29"/>
            <p:cNvGrpSpPr/>
            <p:nvPr/>
          </p:nvGrpSpPr>
          <p:grpSpPr>
            <a:xfrm>
              <a:off x="4164769" y="2469638"/>
              <a:ext cx="1354253" cy="2196108"/>
              <a:chOff x="4164769" y="2469638"/>
              <a:chExt cx="1354253" cy="2196108"/>
            </a:xfrm>
          </p:grpSpPr>
          <p:sp>
            <p:nvSpPr>
              <p:cNvPr id="6" name="直角三角形 5"/>
              <p:cNvSpPr/>
              <p:nvPr/>
            </p:nvSpPr>
            <p:spPr>
              <a:xfrm rot="10800000" flipH="1">
                <a:off x="4164769" y="2469638"/>
                <a:ext cx="1354253" cy="2196108"/>
              </a:xfrm>
              <a:custGeom>
                <a:avLst/>
                <a:gdLst>
                  <a:gd name="connsiteX0" fmla="*/ 0 w 1554479"/>
                  <a:gd name="connsiteY0" fmla="*/ 2192593 h 2192593"/>
                  <a:gd name="connsiteX1" fmla="*/ 0 w 1554479"/>
                  <a:gd name="connsiteY1" fmla="*/ 0 h 2192593"/>
                  <a:gd name="connsiteX2" fmla="*/ 1554479 w 1554479"/>
                  <a:gd name="connsiteY2" fmla="*/ 2192593 h 2192593"/>
                  <a:gd name="connsiteX3" fmla="*/ 0 w 1554479"/>
                  <a:gd name="connsiteY3" fmla="*/ 2192593 h 2192593"/>
                  <a:gd name="connsiteX0-1" fmla="*/ 0 w 1554479"/>
                  <a:gd name="connsiteY0-2" fmla="*/ 2526889 h 2526889"/>
                  <a:gd name="connsiteX1-3" fmla="*/ 88491 w 1554479"/>
                  <a:gd name="connsiteY1-4" fmla="*/ 0 h 2526889"/>
                  <a:gd name="connsiteX2-5" fmla="*/ 1554479 w 1554479"/>
                  <a:gd name="connsiteY2-6" fmla="*/ 2526889 h 2526889"/>
                  <a:gd name="connsiteX3-7" fmla="*/ 0 w 1554479"/>
                  <a:gd name="connsiteY3-8" fmla="*/ 2526889 h 2526889"/>
                  <a:gd name="connsiteX0-9" fmla="*/ 3754 w 1558233"/>
                  <a:gd name="connsiteY0-10" fmla="*/ 2526889 h 2526889"/>
                  <a:gd name="connsiteX1-11" fmla="*/ 92245 w 1558233"/>
                  <a:gd name="connsiteY1-12" fmla="*/ 0 h 2526889"/>
                  <a:gd name="connsiteX2-13" fmla="*/ 1558233 w 1558233"/>
                  <a:gd name="connsiteY2-14" fmla="*/ 2526889 h 2526889"/>
                  <a:gd name="connsiteX3-15" fmla="*/ 3754 w 1558233"/>
                  <a:gd name="connsiteY3-16" fmla="*/ 2526889 h 252688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558233" h="2526889">
                    <a:moveTo>
                      <a:pt x="3754" y="2526889"/>
                    </a:moveTo>
                    <a:cubicBezTo>
                      <a:pt x="33251" y="1684593"/>
                      <a:pt x="-65071" y="104877"/>
                      <a:pt x="92245" y="0"/>
                    </a:cubicBezTo>
                    <a:lnTo>
                      <a:pt x="1558233" y="2526889"/>
                    </a:lnTo>
                    <a:lnTo>
                      <a:pt x="3754" y="2526889"/>
                    </a:lnTo>
                    <a:close/>
                  </a:path>
                </a:pathLst>
              </a:custGeom>
              <a:solidFill>
                <a:srgbClr val="00B9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69" name="文本框 27"/>
              <p:cNvSpPr txBox="1"/>
              <p:nvPr/>
            </p:nvSpPr>
            <p:spPr>
              <a:xfrm>
                <a:off x="4260508" y="2936871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F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965" name="组合 16"/>
            <p:cNvGrpSpPr/>
            <p:nvPr/>
          </p:nvGrpSpPr>
          <p:grpSpPr>
            <a:xfrm>
              <a:off x="6669716" y="2192254"/>
              <a:ext cx="1354253" cy="2196108"/>
              <a:chOff x="6669716" y="2192254"/>
              <a:chExt cx="1354253" cy="2196108"/>
            </a:xfrm>
          </p:grpSpPr>
          <p:sp>
            <p:nvSpPr>
              <p:cNvPr id="16" name="直角三角形 5"/>
              <p:cNvSpPr/>
              <p:nvPr/>
            </p:nvSpPr>
            <p:spPr>
              <a:xfrm flipH="1">
                <a:off x="6669716" y="2192254"/>
                <a:ext cx="1354253" cy="2196108"/>
              </a:xfrm>
              <a:custGeom>
                <a:avLst/>
                <a:gdLst>
                  <a:gd name="connsiteX0" fmla="*/ 0 w 1554479"/>
                  <a:gd name="connsiteY0" fmla="*/ 2192593 h 2192593"/>
                  <a:gd name="connsiteX1" fmla="*/ 0 w 1554479"/>
                  <a:gd name="connsiteY1" fmla="*/ 0 h 2192593"/>
                  <a:gd name="connsiteX2" fmla="*/ 1554479 w 1554479"/>
                  <a:gd name="connsiteY2" fmla="*/ 2192593 h 2192593"/>
                  <a:gd name="connsiteX3" fmla="*/ 0 w 1554479"/>
                  <a:gd name="connsiteY3" fmla="*/ 2192593 h 2192593"/>
                  <a:gd name="connsiteX0-1" fmla="*/ 0 w 1554479"/>
                  <a:gd name="connsiteY0-2" fmla="*/ 2526889 h 2526889"/>
                  <a:gd name="connsiteX1-3" fmla="*/ 88491 w 1554479"/>
                  <a:gd name="connsiteY1-4" fmla="*/ 0 h 2526889"/>
                  <a:gd name="connsiteX2-5" fmla="*/ 1554479 w 1554479"/>
                  <a:gd name="connsiteY2-6" fmla="*/ 2526889 h 2526889"/>
                  <a:gd name="connsiteX3-7" fmla="*/ 0 w 1554479"/>
                  <a:gd name="connsiteY3-8" fmla="*/ 2526889 h 2526889"/>
                  <a:gd name="connsiteX0-9" fmla="*/ 3754 w 1558233"/>
                  <a:gd name="connsiteY0-10" fmla="*/ 2526889 h 2526889"/>
                  <a:gd name="connsiteX1-11" fmla="*/ 92245 w 1558233"/>
                  <a:gd name="connsiteY1-12" fmla="*/ 0 h 2526889"/>
                  <a:gd name="connsiteX2-13" fmla="*/ 1558233 w 1558233"/>
                  <a:gd name="connsiteY2-14" fmla="*/ 2526889 h 2526889"/>
                  <a:gd name="connsiteX3-15" fmla="*/ 3754 w 1558233"/>
                  <a:gd name="connsiteY3-16" fmla="*/ 2526889 h 252688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558233" h="2526889">
                    <a:moveTo>
                      <a:pt x="3754" y="2526889"/>
                    </a:moveTo>
                    <a:cubicBezTo>
                      <a:pt x="33251" y="1684593"/>
                      <a:pt x="-65071" y="104877"/>
                      <a:pt x="92245" y="0"/>
                    </a:cubicBezTo>
                    <a:lnTo>
                      <a:pt x="1558233" y="2526889"/>
                    </a:lnTo>
                    <a:lnTo>
                      <a:pt x="3754" y="2526889"/>
                    </a:lnTo>
                    <a:close/>
                  </a:path>
                </a:pathLst>
              </a:custGeom>
              <a:solidFill>
                <a:srgbClr val="2A36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967" name="文本框 28"/>
              <p:cNvSpPr txBox="1"/>
              <p:nvPr/>
            </p:nvSpPr>
            <p:spPr>
              <a:xfrm>
                <a:off x="7410512" y="2992797"/>
                <a:ext cx="544689" cy="8309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4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endParaRPr lang="zh-CN" altLang="en-US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577850" y="2366963"/>
            <a:ext cx="3187700" cy="739775"/>
            <a:chOff x="599768" y="1948258"/>
            <a:chExt cx="3187946" cy="738664"/>
          </a:xfrm>
        </p:grpSpPr>
        <p:sp>
          <p:nvSpPr>
            <p:cNvPr id="31" name="矩形 30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77850" y="3367088"/>
            <a:ext cx="3187700" cy="739775"/>
            <a:chOff x="599768" y="1948258"/>
            <a:chExt cx="3187946" cy="738664"/>
          </a:xfrm>
        </p:grpSpPr>
        <p:sp>
          <p:nvSpPr>
            <p:cNvPr id="40" name="矩形 39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77850" y="4367213"/>
            <a:ext cx="3187700" cy="739775"/>
            <a:chOff x="599768" y="1948258"/>
            <a:chExt cx="3187946" cy="738664"/>
          </a:xfrm>
        </p:grpSpPr>
        <p:sp>
          <p:nvSpPr>
            <p:cNvPr id="43" name="矩形 42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526463" y="2366963"/>
            <a:ext cx="3187700" cy="739775"/>
            <a:chOff x="599768" y="1948258"/>
            <a:chExt cx="3187946" cy="738664"/>
          </a:xfrm>
        </p:grpSpPr>
        <p:sp>
          <p:nvSpPr>
            <p:cNvPr id="46" name="矩形 45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2A36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526463" y="3367088"/>
            <a:ext cx="3187700" cy="739775"/>
            <a:chOff x="599768" y="1948258"/>
            <a:chExt cx="3187946" cy="738664"/>
          </a:xfrm>
        </p:grpSpPr>
        <p:sp>
          <p:nvSpPr>
            <p:cNvPr id="49" name="矩形 48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2A36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528050" y="4367213"/>
            <a:ext cx="3187700" cy="739775"/>
            <a:chOff x="599768" y="1948258"/>
            <a:chExt cx="3187946" cy="738664"/>
          </a:xfrm>
        </p:grpSpPr>
        <p:sp>
          <p:nvSpPr>
            <p:cNvPr id="52" name="矩形 51"/>
            <p:cNvSpPr/>
            <p:nvPr/>
          </p:nvSpPr>
          <p:spPr>
            <a:xfrm>
              <a:off x="599768" y="2016348"/>
              <a:ext cx="235974" cy="235974"/>
            </a:xfrm>
            <a:prstGeom prst="rect">
              <a:avLst/>
            </a:prstGeom>
            <a:solidFill>
              <a:srgbClr val="2A36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894735" y="1948258"/>
              <a:ext cx="289297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单击此处添加您的文字内容。本模板的所有素材和逻辑图表，均可自由编辑替换和移动。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9945" name="组合 54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39946" name="文本框 55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47" name="文本框 56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2273300" y="1841500"/>
            <a:ext cx="7645400" cy="3175000"/>
            <a:chOff x="2273300" y="1841500"/>
            <a:chExt cx="7645400" cy="3175000"/>
          </a:xfrm>
        </p:grpSpPr>
        <p:sp>
          <p:nvSpPr>
            <p:cNvPr id="5" name="矩形 4"/>
            <p:cNvSpPr/>
            <p:nvPr/>
          </p:nvSpPr>
          <p:spPr>
            <a:xfrm>
              <a:off x="2593975" y="1841500"/>
              <a:ext cx="7004050" cy="3175000"/>
            </a:xfrm>
            <a:prstGeom prst="rect">
              <a:avLst/>
            </a:prstGeom>
            <a:solidFill>
              <a:srgbClr val="00B9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0972" name="组合 10"/>
            <p:cNvGrpSpPr/>
            <p:nvPr/>
          </p:nvGrpSpPr>
          <p:grpSpPr>
            <a:xfrm>
              <a:off x="2273300" y="2235200"/>
              <a:ext cx="7645400" cy="1062038"/>
              <a:chOff x="2273302" y="2082800"/>
              <a:chExt cx="7645398" cy="1061268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273302" y="2082800"/>
                <a:ext cx="7645398" cy="901046"/>
              </a:xfrm>
              <a:prstGeom prst="rect">
                <a:avLst/>
              </a:prstGeom>
              <a:solidFill>
                <a:srgbClr val="3133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" name="直角三角形 7"/>
              <p:cNvSpPr/>
              <p:nvPr/>
            </p:nvSpPr>
            <p:spPr>
              <a:xfrm rot="16200000" flipH="1">
                <a:off x="2352736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直角三角形 8"/>
              <p:cNvSpPr/>
              <p:nvPr/>
            </p:nvSpPr>
            <p:spPr>
              <a:xfrm rot="5400000">
                <a:off x="9677459" y="2902828"/>
                <a:ext cx="161808" cy="320675"/>
              </a:xfrm>
              <a:prstGeom prst="rtTriangle">
                <a:avLst/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0976" name="文本框 129"/>
              <p:cNvSpPr txBox="1"/>
              <p:nvPr/>
            </p:nvSpPr>
            <p:spPr>
              <a:xfrm>
                <a:off x="4331619" y="2179707"/>
                <a:ext cx="3528764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zh-CN" altLang="en-US" sz="40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四、研究结论</a:t>
                </a:r>
              </a:p>
            </p:txBody>
          </p:sp>
        </p:grpSp>
      </p:grpSp>
      <p:grpSp>
        <p:nvGrpSpPr>
          <p:cNvPr id="40964" name="组合 17"/>
          <p:cNvGrpSpPr/>
          <p:nvPr/>
        </p:nvGrpSpPr>
        <p:grpSpPr>
          <a:xfrm>
            <a:off x="3495675" y="3709988"/>
            <a:ext cx="1749425" cy="708025"/>
            <a:chOff x="2878401" y="3819112"/>
            <a:chExt cx="1308254" cy="707992"/>
          </a:xfrm>
        </p:grpSpPr>
        <p:sp>
          <p:nvSpPr>
            <p:cNvPr id="40969" name="文本框 128"/>
            <p:cNvSpPr txBox="1"/>
            <p:nvPr/>
          </p:nvSpPr>
          <p:spPr>
            <a:xfrm>
              <a:off x="3088737" y="3819112"/>
              <a:ext cx="1097918" cy="7079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主要结论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2878401" y="3920727"/>
              <a:ext cx="210907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65" name="组合 18"/>
          <p:cNvGrpSpPr/>
          <p:nvPr/>
        </p:nvGrpSpPr>
        <p:grpSpPr>
          <a:xfrm>
            <a:off x="5565775" y="3709988"/>
            <a:ext cx="2016125" cy="400050"/>
            <a:chOff x="5125111" y="3819112"/>
            <a:chExt cx="2015990" cy="400110"/>
          </a:xfrm>
        </p:grpSpPr>
        <p:sp>
          <p:nvSpPr>
            <p:cNvPr id="40967" name="文本框 128"/>
            <p:cNvSpPr txBox="1"/>
            <p:nvPr/>
          </p:nvSpPr>
          <p:spPr>
            <a:xfrm>
              <a:off x="5316709" y="3819112"/>
              <a:ext cx="1824392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总结观点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5125111" y="3920727"/>
              <a:ext cx="211124" cy="2111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3419475" y="3465513"/>
            <a:ext cx="535305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0875" y="1703388"/>
            <a:ext cx="3162300" cy="51546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1" name="组合 30"/>
          <p:cNvGrpSpPr/>
          <p:nvPr/>
        </p:nvGrpSpPr>
        <p:grpSpPr>
          <a:xfrm>
            <a:off x="741363" y="1600200"/>
            <a:ext cx="3236912" cy="3236913"/>
            <a:chOff x="740664" y="1600200"/>
            <a:chExt cx="3236976" cy="3236976"/>
          </a:xfrm>
        </p:grpSpPr>
        <p:sp>
          <p:nvSpPr>
            <p:cNvPr id="32" name="椭圆 31"/>
            <p:cNvSpPr/>
            <p:nvPr/>
          </p:nvSpPr>
          <p:spPr>
            <a:xfrm>
              <a:off x="740664" y="1600200"/>
              <a:ext cx="3236976" cy="3236976"/>
            </a:xfrm>
            <a:prstGeom prst="ellipse">
              <a:avLst/>
            </a:prstGeom>
            <a:noFill/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37229" y="2487866"/>
              <a:ext cx="294041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添加您的文字内容。本模板的所有素材和逻辑图表，均可自由编辑替换和移动。。单击此处添加您的文字内容。本模板的所有素材和逻辑图表，均可自由编辑替换和移动。专业的团队，完善的售后，热情的服务，科学严谨的逻辑，一丝不苟的工作态度，定能使您的发展如虎添翼！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Freeform 106"/>
            <p:cNvSpPr/>
            <p:nvPr/>
          </p:nvSpPr>
          <p:spPr bwMode="auto">
            <a:xfrm>
              <a:off x="2185769" y="1970267"/>
              <a:ext cx="346765" cy="415609"/>
            </a:xfrm>
            <a:custGeom>
              <a:avLst/>
              <a:gdLst>
                <a:gd name="T0" fmla="*/ 184 w 240"/>
                <a:gd name="T1" fmla="*/ 0 h 288"/>
                <a:gd name="T2" fmla="*/ 128 w 240"/>
                <a:gd name="T3" fmla="*/ 67 h 288"/>
                <a:gd name="T4" fmla="*/ 163 w 240"/>
                <a:gd name="T5" fmla="*/ 67 h 288"/>
                <a:gd name="T6" fmla="*/ 163 w 240"/>
                <a:gd name="T7" fmla="*/ 100 h 288"/>
                <a:gd name="T8" fmla="*/ 163 w 240"/>
                <a:gd name="T9" fmla="*/ 101 h 288"/>
                <a:gd name="T10" fmla="*/ 154 w 240"/>
                <a:gd name="T11" fmla="*/ 122 h 288"/>
                <a:gd name="T12" fmla="*/ 128 w 240"/>
                <a:gd name="T13" fmla="*/ 152 h 288"/>
                <a:gd name="T14" fmla="*/ 120 w 240"/>
                <a:gd name="T15" fmla="*/ 160 h 288"/>
                <a:gd name="T16" fmla="*/ 112 w 240"/>
                <a:gd name="T17" fmla="*/ 152 h 288"/>
                <a:gd name="T18" fmla="*/ 86 w 240"/>
                <a:gd name="T19" fmla="*/ 122 h 288"/>
                <a:gd name="T20" fmla="*/ 78 w 240"/>
                <a:gd name="T21" fmla="*/ 101 h 288"/>
                <a:gd name="T22" fmla="*/ 78 w 240"/>
                <a:gd name="T23" fmla="*/ 100 h 288"/>
                <a:gd name="T24" fmla="*/ 78 w 240"/>
                <a:gd name="T25" fmla="*/ 67 h 288"/>
                <a:gd name="T26" fmla="*/ 112 w 240"/>
                <a:gd name="T27" fmla="*/ 67 h 288"/>
                <a:gd name="T28" fmla="*/ 56 w 240"/>
                <a:gd name="T29" fmla="*/ 0 h 288"/>
                <a:gd name="T30" fmla="*/ 0 w 240"/>
                <a:gd name="T31" fmla="*/ 67 h 288"/>
                <a:gd name="T32" fmla="*/ 35 w 240"/>
                <a:gd name="T33" fmla="*/ 67 h 288"/>
                <a:gd name="T34" fmla="*/ 35 w 240"/>
                <a:gd name="T35" fmla="*/ 100 h 288"/>
                <a:gd name="T36" fmla="*/ 60 w 240"/>
                <a:gd name="T37" fmla="*/ 158 h 288"/>
                <a:gd name="T38" fmla="*/ 89 w 240"/>
                <a:gd name="T39" fmla="*/ 189 h 288"/>
                <a:gd name="T40" fmla="*/ 89 w 240"/>
                <a:gd name="T41" fmla="*/ 189 h 288"/>
                <a:gd name="T42" fmla="*/ 89 w 240"/>
                <a:gd name="T43" fmla="*/ 288 h 288"/>
                <a:gd name="T44" fmla="*/ 152 w 240"/>
                <a:gd name="T45" fmla="*/ 288 h 288"/>
                <a:gd name="T46" fmla="*/ 152 w 240"/>
                <a:gd name="T47" fmla="*/ 188 h 288"/>
                <a:gd name="T48" fmla="*/ 180 w 240"/>
                <a:gd name="T49" fmla="*/ 158 h 288"/>
                <a:gd name="T50" fmla="*/ 205 w 240"/>
                <a:gd name="T51" fmla="*/ 100 h 288"/>
                <a:gd name="T52" fmla="*/ 205 w 240"/>
                <a:gd name="T53" fmla="*/ 67 h 288"/>
                <a:gd name="T54" fmla="*/ 240 w 240"/>
                <a:gd name="T55" fmla="*/ 67 h 288"/>
                <a:gd name="T56" fmla="*/ 184 w 240"/>
                <a:gd name="T57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288">
                  <a:moveTo>
                    <a:pt x="184" y="0"/>
                  </a:moveTo>
                  <a:cubicBezTo>
                    <a:pt x="128" y="67"/>
                    <a:pt x="128" y="67"/>
                    <a:pt x="128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76"/>
                    <a:pt x="163" y="83"/>
                    <a:pt x="163" y="100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6"/>
                    <a:pt x="160" y="113"/>
                    <a:pt x="154" y="122"/>
                  </a:cubicBezTo>
                  <a:cubicBezTo>
                    <a:pt x="148" y="131"/>
                    <a:pt x="139" y="141"/>
                    <a:pt x="128" y="152"/>
                  </a:cubicBezTo>
                  <a:cubicBezTo>
                    <a:pt x="126" y="155"/>
                    <a:pt x="123" y="157"/>
                    <a:pt x="120" y="160"/>
                  </a:cubicBezTo>
                  <a:cubicBezTo>
                    <a:pt x="117" y="157"/>
                    <a:pt x="114" y="155"/>
                    <a:pt x="112" y="152"/>
                  </a:cubicBezTo>
                  <a:cubicBezTo>
                    <a:pt x="101" y="141"/>
                    <a:pt x="92" y="131"/>
                    <a:pt x="86" y="122"/>
                  </a:cubicBezTo>
                  <a:cubicBezTo>
                    <a:pt x="80" y="113"/>
                    <a:pt x="78" y="106"/>
                    <a:pt x="78" y="101"/>
                  </a:cubicBezTo>
                  <a:cubicBezTo>
                    <a:pt x="78" y="101"/>
                    <a:pt x="78" y="101"/>
                    <a:pt x="78" y="100"/>
                  </a:cubicBezTo>
                  <a:cubicBezTo>
                    <a:pt x="78" y="83"/>
                    <a:pt x="78" y="76"/>
                    <a:pt x="78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76"/>
                    <a:pt x="35" y="83"/>
                    <a:pt x="35" y="100"/>
                  </a:cubicBezTo>
                  <a:cubicBezTo>
                    <a:pt x="35" y="123"/>
                    <a:pt x="47" y="142"/>
                    <a:pt x="60" y="158"/>
                  </a:cubicBezTo>
                  <a:cubicBezTo>
                    <a:pt x="69" y="169"/>
                    <a:pt x="79" y="179"/>
                    <a:pt x="89" y="189"/>
                  </a:cubicBezTo>
                  <a:cubicBezTo>
                    <a:pt x="89" y="189"/>
                    <a:pt x="89" y="189"/>
                    <a:pt x="89" y="189"/>
                  </a:cubicBezTo>
                  <a:cubicBezTo>
                    <a:pt x="89" y="288"/>
                    <a:pt x="89" y="288"/>
                    <a:pt x="89" y="288"/>
                  </a:cubicBezTo>
                  <a:cubicBezTo>
                    <a:pt x="152" y="288"/>
                    <a:pt x="152" y="288"/>
                    <a:pt x="152" y="288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62" y="179"/>
                    <a:pt x="172" y="169"/>
                    <a:pt x="180" y="158"/>
                  </a:cubicBezTo>
                  <a:cubicBezTo>
                    <a:pt x="194" y="142"/>
                    <a:pt x="205" y="123"/>
                    <a:pt x="205" y="100"/>
                  </a:cubicBezTo>
                  <a:cubicBezTo>
                    <a:pt x="205" y="83"/>
                    <a:pt x="205" y="76"/>
                    <a:pt x="205" y="67"/>
                  </a:cubicBezTo>
                  <a:cubicBezTo>
                    <a:pt x="240" y="67"/>
                    <a:pt x="240" y="67"/>
                    <a:pt x="240" y="67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rgbClr val="4DA5E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070850" y="1600200"/>
            <a:ext cx="3236913" cy="3236913"/>
            <a:chOff x="8071104" y="1600200"/>
            <a:chExt cx="3236976" cy="3236976"/>
          </a:xfrm>
        </p:grpSpPr>
        <p:grpSp>
          <p:nvGrpSpPr>
            <p:cNvPr id="41992" name="组合 34"/>
            <p:cNvGrpSpPr/>
            <p:nvPr/>
          </p:nvGrpSpPr>
          <p:grpSpPr>
            <a:xfrm>
              <a:off x="8071104" y="1600200"/>
              <a:ext cx="3236976" cy="3236976"/>
              <a:chOff x="8071104" y="1600200"/>
              <a:chExt cx="3236976" cy="3236976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8071104" y="1600200"/>
                <a:ext cx="3236976" cy="3236976"/>
              </a:xfrm>
              <a:prstGeom prst="ellipse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7" name="Freeform 107"/>
              <p:cNvSpPr/>
              <p:nvPr/>
            </p:nvSpPr>
            <p:spPr bwMode="auto">
              <a:xfrm>
                <a:off x="9651001" y="1970267"/>
                <a:ext cx="254974" cy="415609"/>
              </a:xfrm>
              <a:custGeom>
                <a:avLst/>
                <a:gdLst>
                  <a:gd name="T0" fmla="*/ 146 w 175"/>
                  <a:gd name="T1" fmla="*/ 196 h 288"/>
                  <a:gd name="T2" fmla="*/ 119 w 175"/>
                  <a:gd name="T3" fmla="*/ 166 h 288"/>
                  <a:gd name="T4" fmla="*/ 118 w 175"/>
                  <a:gd name="T5" fmla="*/ 166 h 288"/>
                  <a:gd name="T6" fmla="*/ 118 w 175"/>
                  <a:gd name="T7" fmla="*/ 93 h 288"/>
                  <a:gd name="T8" fmla="*/ 175 w 175"/>
                  <a:gd name="T9" fmla="*/ 93 h 288"/>
                  <a:gd name="T10" fmla="*/ 88 w 175"/>
                  <a:gd name="T11" fmla="*/ 0 h 288"/>
                  <a:gd name="T12" fmla="*/ 0 w 175"/>
                  <a:gd name="T13" fmla="*/ 93 h 288"/>
                  <a:gd name="T14" fmla="*/ 59 w 175"/>
                  <a:gd name="T15" fmla="*/ 93 h 288"/>
                  <a:gd name="T16" fmla="*/ 59 w 175"/>
                  <a:gd name="T17" fmla="*/ 167 h 288"/>
                  <a:gd name="T18" fmla="*/ 31 w 175"/>
                  <a:gd name="T19" fmla="*/ 196 h 288"/>
                  <a:gd name="T20" fmla="*/ 8 w 175"/>
                  <a:gd name="T21" fmla="*/ 251 h 288"/>
                  <a:gd name="T22" fmla="*/ 8 w 175"/>
                  <a:gd name="T23" fmla="*/ 288 h 288"/>
                  <a:gd name="T24" fmla="*/ 48 w 175"/>
                  <a:gd name="T25" fmla="*/ 288 h 288"/>
                  <a:gd name="T26" fmla="*/ 48 w 175"/>
                  <a:gd name="T27" fmla="*/ 251 h 288"/>
                  <a:gd name="T28" fmla="*/ 48 w 175"/>
                  <a:gd name="T29" fmla="*/ 251 h 288"/>
                  <a:gd name="T30" fmla="*/ 56 w 175"/>
                  <a:gd name="T31" fmla="*/ 230 h 288"/>
                  <a:gd name="T32" fmla="*/ 81 w 175"/>
                  <a:gd name="T33" fmla="*/ 202 h 288"/>
                  <a:gd name="T34" fmla="*/ 89 w 175"/>
                  <a:gd name="T35" fmla="*/ 194 h 288"/>
                  <a:gd name="T36" fmla="*/ 97 w 175"/>
                  <a:gd name="T37" fmla="*/ 202 h 288"/>
                  <a:gd name="T38" fmla="*/ 121 w 175"/>
                  <a:gd name="T39" fmla="*/ 230 h 288"/>
                  <a:gd name="T40" fmla="*/ 129 w 175"/>
                  <a:gd name="T41" fmla="*/ 251 h 288"/>
                  <a:gd name="T42" fmla="*/ 129 w 175"/>
                  <a:gd name="T43" fmla="*/ 251 h 288"/>
                  <a:gd name="T44" fmla="*/ 129 w 175"/>
                  <a:gd name="T45" fmla="*/ 288 h 288"/>
                  <a:gd name="T46" fmla="*/ 170 w 175"/>
                  <a:gd name="T47" fmla="*/ 288 h 288"/>
                  <a:gd name="T48" fmla="*/ 170 w 175"/>
                  <a:gd name="T49" fmla="*/ 251 h 288"/>
                  <a:gd name="T50" fmla="*/ 146 w 175"/>
                  <a:gd name="T51" fmla="*/ 196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5" h="288">
                    <a:moveTo>
                      <a:pt x="146" y="196"/>
                    </a:moveTo>
                    <a:cubicBezTo>
                      <a:pt x="138" y="186"/>
                      <a:pt x="128" y="176"/>
                      <a:pt x="119" y="166"/>
                    </a:cubicBezTo>
                    <a:cubicBezTo>
                      <a:pt x="118" y="166"/>
                      <a:pt x="118" y="166"/>
                      <a:pt x="118" y="166"/>
                    </a:cubicBezTo>
                    <a:cubicBezTo>
                      <a:pt x="118" y="166"/>
                      <a:pt x="118" y="101"/>
                      <a:pt x="118" y="93"/>
                    </a:cubicBezTo>
                    <a:cubicBezTo>
                      <a:pt x="175" y="93"/>
                      <a:pt x="175" y="93"/>
                      <a:pt x="175" y="93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59" y="105"/>
                      <a:pt x="59" y="167"/>
                      <a:pt x="59" y="167"/>
                    </a:cubicBezTo>
                    <a:cubicBezTo>
                      <a:pt x="49" y="176"/>
                      <a:pt x="39" y="186"/>
                      <a:pt x="31" y="196"/>
                    </a:cubicBezTo>
                    <a:cubicBezTo>
                      <a:pt x="19" y="211"/>
                      <a:pt x="8" y="229"/>
                      <a:pt x="8" y="251"/>
                    </a:cubicBezTo>
                    <a:cubicBezTo>
                      <a:pt x="8" y="267"/>
                      <a:pt x="8" y="280"/>
                      <a:pt x="8" y="288"/>
                    </a:cubicBezTo>
                    <a:cubicBezTo>
                      <a:pt x="48" y="288"/>
                      <a:pt x="48" y="288"/>
                      <a:pt x="48" y="288"/>
                    </a:cubicBezTo>
                    <a:cubicBezTo>
                      <a:pt x="48" y="280"/>
                      <a:pt x="48" y="267"/>
                      <a:pt x="48" y="251"/>
                    </a:cubicBezTo>
                    <a:cubicBezTo>
                      <a:pt x="48" y="251"/>
                      <a:pt x="48" y="251"/>
                      <a:pt x="48" y="251"/>
                    </a:cubicBezTo>
                    <a:cubicBezTo>
                      <a:pt x="48" y="246"/>
                      <a:pt x="51" y="239"/>
                      <a:pt x="56" y="230"/>
                    </a:cubicBezTo>
                    <a:cubicBezTo>
                      <a:pt x="62" y="222"/>
                      <a:pt x="71" y="212"/>
                      <a:pt x="81" y="202"/>
                    </a:cubicBezTo>
                    <a:cubicBezTo>
                      <a:pt x="84" y="199"/>
                      <a:pt x="86" y="197"/>
                      <a:pt x="89" y="194"/>
                    </a:cubicBezTo>
                    <a:cubicBezTo>
                      <a:pt x="92" y="197"/>
                      <a:pt x="94" y="199"/>
                      <a:pt x="97" y="202"/>
                    </a:cubicBezTo>
                    <a:cubicBezTo>
                      <a:pt x="107" y="212"/>
                      <a:pt x="116" y="222"/>
                      <a:pt x="121" y="230"/>
                    </a:cubicBezTo>
                    <a:cubicBezTo>
                      <a:pt x="127" y="239"/>
                      <a:pt x="129" y="246"/>
                      <a:pt x="129" y="251"/>
                    </a:cubicBezTo>
                    <a:cubicBezTo>
                      <a:pt x="129" y="251"/>
                      <a:pt x="129" y="251"/>
                      <a:pt x="129" y="251"/>
                    </a:cubicBezTo>
                    <a:cubicBezTo>
                      <a:pt x="129" y="267"/>
                      <a:pt x="129" y="280"/>
                      <a:pt x="129" y="288"/>
                    </a:cubicBezTo>
                    <a:cubicBezTo>
                      <a:pt x="170" y="288"/>
                      <a:pt x="170" y="288"/>
                      <a:pt x="170" y="288"/>
                    </a:cubicBezTo>
                    <a:cubicBezTo>
                      <a:pt x="170" y="280"/>
                      <a:pt x="170" y="267"/>
                      <a:pt x="170" y="251"/>
                    </a:cubicBezTo>
                    <a:cubicBezTo>
                      <a:pt x="170" y="229"/>
                      <a:pt x="159" y="211"/>
                      <a:pt x="146" y="196"/>
                    </a:cubicBezTo>
                    <a:close/>
                  </a:path>
                </a:pathLst>
              </a:custGeom>
              <a:solidFill>
                <a:srgbClr val="4DA5E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8308282" y="2487866"/>
              <a:ext cx="294041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单击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添加您的文字内容。本模板的所有素材和逻辑图表，均可自由编辑替换和移动。。单击此处添加您的文字内容。本模板的所有素材和逻辑图表，均可自由编辑替换和移动。专业的团队，完善的售后，热情的服务，科学严谨的逻辑，一丝不苟的工作态度，定能使您的发展如虎添翼！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1989" name="组合 14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41990" name="文本框 19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1" name="文本框 20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U-Turn Arrow 206"/>
          <p:cNvSpPr/>
          <p:nvPr/>
        </p:nvSpPr>
        <p:spPr>
          <a:xfrm rot="10800000">
            <a:off x="3479800" y="2478088"/>
            <a:ext cx="1216025" cy="3852863"/>
          </a:xfrm>
          <a:prstGeom prst="uturnArrow">
            <a:avLst>
              <a:gd name="adj1" fmla="val 3676"/>
              <a:gd name="adj2" fmla="val 25000"/>
              <a:gd name="adj3" fmla="val 0"/>
              <a:gd name="adj4" fmla="val 38419"/>
              <a:gd name="adj5" fmla="val 10000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9" name="Round Same Side Corner Rectangle 209"/>
          <p:cNvSpPr/>
          <p:nvPr/>
        </p:nvSpPr>
        <p:spPr>
          <a:xfrm rot="10800000">
            <a:off x="3948113" y="4454525"/>
            <a:ext cx="560388" cy="163036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9F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0" name="U-Turn Arrow 242"/>
          <p:cNvSpPr/>
          <p:nvPr/>
        </p:nvSpPr>
        <p:spPr>
          <a:xfrm rot="10800000">
            <a:off x="4695825" y="2478088"/>
            <a:ext cx="1217613" cy="3852863"/>
          </a:xfrm>
          <a:prstGeom prst="uturnArrow">
            <a:avLst>
              <a:gd name="adj1" fmla="val 3676"/>
              <a:gd name="adj2" fmla="val 25000"/>
              <a:gd name="adj3" fmla="val 0"/>
              <a:gd name="adj4" fmla="val 38419"/>
              <a:gd name="adj5" fmla="val 10000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1" name="Round Same Side Corner Rectangle 243"/>
          <p:cNvSpPr/>
          <p:nvPr/>
        </p:nvSpPr>
        <p:spPr>
          <a:xfrm rot="10800000">
            <a:off x="5164138" y="3848100"/>
            <a:ext cx="561975" cy="2236788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2" name="U-Turn Arrow 245"/>
          <p:cNvSpPr/>
          <p:nvPr/>
        </p:nvSpPr>
        <p:spPr>
          <a:xfrm rot="10800000">
            <a:off x="5951538" y="2478088"/>
            <a:ext cx="1216025" cy="3852863"/>
          </a:xfrm>
          <a:prstGeom prst="uturnArrow">
            <a:avLst>
              <a:gd name="adj1" fmla="val 3676"/>
              <a:gd name="adj2" fmla="val 25000"/>
              <a:gd name="adj3" fmla="val 0"/>
              <a:gd name="adj4" fmla="val 38419"/>
              <a:gd name="adj5" fmla="val 10000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3" name="Round Same Side Corner Rectangle 246"/>
          <p:cNvSpPr/>
          <p:nvPr/>
        </p:nvSpPr>
        <p:spPr>
          <a:xfrm rot="10800000">
            <a:off x="6418263" y="3341688"/>
            <a:ext cx="561975" cy="27432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9F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4" name="U-Turn Arrow 248"/>
          <p:cNvSpPr/>
          <p:nvPr/>
        </p:nvSpPr>
        <p:spPr>
          <a:xfrm rot="10800000">
            <a:off x="7192963" y="2478088"/>
            <a:ext cx="1217613" cy="3852863"/>
          </a:xfrm>
          <a:prstGeom prst="uturnArrow">
            <a:avLst>
              <a:gd name="adj1" fmla="val 3676"/>
              <a:gd name="adj2" fmla="val 25000"/>
              <a:gd name="adj3" fmla="val 0"/>
              <a:gd name="adj4" fmla="val 38419"/>
              <a:gd name="adj5" fmla="val 10000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5" name="Round Same Side Corner Rectangle 249"/>
          <p:cNvSpPr/>
          <p:nvPr/>
        </p:nvSpPr>
        <p:spPr>
          <a:xfrm rot="10800000">
            <a:off x="7661275" y="5268913"/>
            <a:ext cx="561975" cy="8159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36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35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545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/>
          <p:nvPr/>
        </p:nvSpPr>
        <p:spPr>
          <a:xfrm>
            <a:off x="3762375" y="4035425"/>
            <a:ext cx="920750" cy="3683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7" name="Text Placeholder 3"/>
          <p:cNvSpPr txBox="1"/>
          <p:nvPr/>
        </p:nvSpPr>
        <p:spPr>
          <a:xfrm>
            <a:off x="4978400" y="3441700"/>
            <a:ext cx="922338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8" name="Text Placeholder 3"/>
          <p:cNvSpPr txBox="1"/>
          <p:nvPr/>
        </p:nvSpPr>
        <p:spPr>
          <a:xfrm>
            <a:off x="6246813" y="2959100"/>
            <a:ext cx="920750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9" name="Text Placeholder 3"/>
          <p:cNvSpPr txBox="1"/>
          <p:nvPr/>
        </p:nvSpPr>
        <p:spPr>
          <a:xfrm>
            <a:off x="7485063" y="4886325"/>
            <a:ext cx="920750" cy="3683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660">
              <a:spcBef>
                <a:spcPct val="20000"/>
              </a:spcBef>
              <a:defRPr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20%</a:t>
            </a:r>
          </a:p>
        </p:txBody>
      </p:sp>
      <p:grpSp>
        <p:nvGrpSpPr>
          <p:cNvPr id="43022" name="Group 81"/>
          <p:cNvGrpSpPr/>
          <p:nvPr/>
        </p:nvGrpSpPr>
        <p:grpSpPr>
          <a:xfrm>
            <a:off x="3143250" y="3594100"/>
            <a:ext cx="1014413" cy="288925"/>
            <a:chOff x="3069736" y="1459073"/>
            <a:chExt cx="761999" cy="221445"/>
          </a:xfrm>
        </p:grpSpPr>
        <p:cxnSp>
          <p:nvCxnSpPr>
            <p:cNvPr id="43043" name="Straight Connector 25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  <p:cxnSp>
          <p:nvCxnSpPr>
            <p:cNvPr id="43044" name="Straight Connector 257"/>
            <p:cNvCxnSpPr/>
            <p:nvPr/>
          </p:nvCxnSpPr>
          <p:spPr>
            <a:xfrm rot="10800000">
              <a:off x="3069736" y="1459073"/>
              <a:ext cx="522947" cy="1615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</p:grpSp>
      <p:grpSp>
        <p:nvGrpSpPr>
          <p:cNvPr id="43023" name="Group 81"/>
          <p:cNvGrpSpPr/>
          <p:nvPr/>
        </p:nvGrpSpPr>
        <p:grpSpPr>
          <a:xfrm flipH="1">
            <a:off x="7908925" y="4381500"/>
            <a:ext cx="1014413" cy="288925"/>
            <a:chOff x="3069736" y="1459073"/>
            <a:chExt cx="761999" cy="221445"/>
          </a:xfrm>
        </p:grpSpPr>
        <p:cxnSp>
          <p:nvCxnSpPr>
            <p:cNvPr id="43041" name="Straight Connector 272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  <p:cxnSp>
          <p:nvCxnSpPr>
            <p:cNvPr id="43042" name="Straight Connector 273"/>
            <p:cNvCxnSpPr/>
            <p:nvPr/>
          </p:nvCxnSpPr>
          <p:spPr>
            <a:xfrm rot="10800000">
              <a:off x="3069736" y="1459073"/>
              <a:ext cx="522947" cy="1615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</p:grpSp>
      <p:grpSp>
        <p:nvGrpSpPr>
          <p:cNvPr id="43024" name="Group 81"/>
          <p:cNvGrpSpPr/>
          <p:nvPr/>
        </p:nvGrpSpPr>
        <p:grpSpPr>
          <a:xfrm flipH="1">
            <a:off x="6737350" y="1897063"/>
            <a:ext cx="920750" cy="771525"/>
            <a:chOff x="2901059" y="1460249"/>
            <a:chExt cx="691625" cy="589689"/>
          </a:xfrm>
        </p:grpSpPr>
        <p:cxnSp>
          <p:nvCxnSpPr>
            <p:cNvPr id="43039" name="Straight Connector 284"/>
            <p:cNvCxnSpPr/>
            <p:nvPr/>
          </p:nvCxnSpPr>
          <p:spPr>
            <a:xfrm rot="-5400000" flipV="1">
              <a:off x="3297838" y="1755092"/>
              <a:ext cx="589689" cy="2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  <p:cxnSp>
          <p:nvCxnSpPr>
            <p:cNvPr id="43040" name="Straight Connector 285"/>
            <p:cNvCxnSpPr/>
            <p:nvPr/>
          </p:nvCxnSpPr>
          <p:spPr>
            <a:xfrm flipH="1">
              <a:off x="2901059" y="1460688"/>
              <a:ext cx="691624" cy="1615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</p:grpSp>
      <p:grpSp>
        <p:nvGrpSpPr>
          <p:cNvPr id="43025" name="Group 81"/>
          <p:cNvGrpSpPr/>
          <p:nvPr/>
        </p:nvGrpSpPr>
        <p:grpSpPr>
          <a:xfrm>
            <a:off x="4510088" y="1897063"/>
            <a:ext cx="920750" cy="771525"/>
            <a:chOff x="2901059" y="1460249"/>
            <a:chExt cx="691625" cy="589689"/>
          </a:xfrm>
        </p:grpSpPr>
        <p:cxnSp>
          <p:nvCxnSpPr>
            <p:cNvPr id="43037" name="Straight Connector 289"/>
            <p:cNvCxnSpPr/>
            <p:nvPr/>
          </p:nvCxnSpPr>
          <p:spPr>
            <a:xfrm rot="-5400000" flipV="1">
              <a:off x="3297838" y="1755092"/>
              <a:ext cx="589689" cy="2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  <p:cxnSp>
          <p:nvCxnSpPr>
            <p:cNvPr id="43038" name="Straight Connector 290"/>
            <p:cNvCxnSpPr/>
            <p:nvPr/>
          </p:nvCxnSpPr>
          <p:spPr>
            <a:xfrm flipH="1">
              <a:off x="2901059" y="1460688"/>
              <a:ext cx="691624" cy="1615"/>
            </a:xfrm>
            <a:prstGeom prst="line">
              <a:avLst/>
            </a:prstGeom>
            <a:ln w="12700" cap="rnd" cmpd="sng">
              <a:solidFill>
                <a:srgbClr val="ADBACA"/>
              </a:solidFill>
              <a:prstDash val="solid"/>
              <a:headEnd type="oval" w="med" len="med"/>
              <a:tailEnd type="oval" w="med" len="med"/>
            </a:ln>
          </p:spPr>
        </p:cxnSp>
      </p:grpSp>
      <p:sp>
        <p:nvSpPr>
          <p:cNvPr id="74" name="TextBox 13"/>
          <p:cNvSpPr txBox="1"/>
          <p:nvPr/>
        </p:nvSpPr>
        <p:spPr>
          <a:xfrm>
            <a:off x="7908925" y="1690688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7913688" y="1976438"/>
            <a:ext cx="2333625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6" name="TextBox 13"/>
          <p:cNvSpPr txBox="1"/>
          <p:nvPr/>
        </p:nvSpPr>
        <p:spPr>
          <a:xfrm>
            <a:off x="9121775" y="4117975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7" name="TextBox 13"/>
          <p:cNvSpPr txBox="1"/>
          <p:nvPr/>
        </p:nvSpPr>
        <p:spPr>
          <a:xfrm>
            <a:off x="9126538" y="4403725"/>
            <a:ext cx="2333625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l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8" name="TextBox 13"/>
          <p:cNvSpPr txBox="1"/>
          <p:nvPr/>
        </p:nvSpPr>
        <p:spPr>
          <a:xfrm>
            <a:off x="1924050" y="1651000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1927225" y="1936750"/>
            <a:ext cx="2335213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2" name="TextBox 13"/>
          <p:cNvSpPr txBox="1"/>
          <p:nvPr/>
        </p:nvSpPr>
        <p:spPr>
          <a:xfrm>
            <a:off x="684213" y="3340100"/>
            <a:ext cx="2338388" cy="2460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单击编辑标题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3" name="TextBox 13"/>
          <p:cNvSpPr txBox="1"/>
          <p:nvPr/>
        </p:nvSpPr>
        <p:spPr>
          <a:xfrm>
            <a:off x="688975" y="3625850"/>
            <a:ext cx="2333625" cy="36988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0" marR="0" lvl="0" indent="0" algn="r" defTabSz="12166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单击此处可编辑内容，根据您的需要自由拉伸文本框大小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43034" name="组合 36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43035" name="文本框 52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6" name="文本框 53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002088" y="1557338"/>
            <a:ext cx="4081462" cy="4162425"/>
            <a:chOff x="4002224" y="1556792"/>
            <a:chExt cx="4081462" cy="4162425"/>
          </a:xfrm>
        </p:grpSpPr>
        <p:grpSp>
          <p:nvGrpSpPr>
            <p:cNvPr id="45091" name="组合 6"/>
            <p:cNvGrpSpPr/>
            <p:nvPr/>
          </p:nvGrpSpPr>
          <p:grpSpPr>
            <a:xfrm>
              <a:off x="4994411" y="1556792"/>
              <a:ext cx="1411287" cy="1411288"/>
              <a:chOff x="4927947" y="1556792"/>
              <a:chExt cx="1411287" cy="1411288"/>
            </a:xfrm>
          </p:grpSpPr>
          <p:sp>
            <p:nvSpPr>
              <p:cNvPr id="45107" name="Oval 5"/>
              <p:cNvSpPr/>
              <p:nvPr/>
            </p:nvSpPr>
            <p:spPr>
              <a:xfrm>
                <a:off x="4927947" y="1556792"/>
                <a:ext cx="1411287" cy="1411288"/>
              </a:xfrm>
              <a:prstGeom prst="ellipse">
                <a:avLst/>
              </a:prstGeom>
              <a:solidFill>
                <a:srgbClr val="2A364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108" name="文本框 8"/>
              <p:cNvSpPr txBox="1"/>
              <p:nvPr/>
            </p:nvSpPr>
            <p:spPr>
              <a:xfrm>
                <a:off x="5234336" y="1828474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092" name="组合 9"/>
            <p:cNvGrpSpPr/>
            <p:nvPr/>
          </p:nvGrpSpPr>
          <p:grpSpPr>
            <a:xfrm>
              <a:off x="6356486" y="1926680"/>
              <a:ext cx="1406525" cy="1404938"/>
              <a:chOff x="6290022" y="1926680"/>
              <a:chExt cx="1406525" cy="1404938"/>
            </a:xfrm>
          </p:grpSpPr>
          <p:sp>
            <p:nvSpPr>
              <p:cNvPr id="45105" name="Oval 6"/>
              <p:cNvSpPr/>
              <p:nvPr/>
            </p:nvSpPr>
            <p:spPr>
              <a:xfrm>
                <a:off x="6290022" y="1926680"/>
                <a:ext cx="1406525" cy="1404938"/>
              </a:xfrm>
              <a:prstGeom prst="ellipse">
                <a:avLst/>
              </a:prstGeom>
              <a:solidFill>
                <a:srgbClr val="00B9F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106" name="文本框 11"/>
              <p:cNvSpPr txBox="1"/>
              <p:nvPr/>
            </p:nvSpPr>
            <p:spPr>
              <a:xfrm>
                <a:off x="6766189" y="2243605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093" name="组合 13"/>
            <p:cNvGrpSpPr/>
            <p:nvPr/>
          </p:nvGrpSpPr>
          <p:grpSpPr>
            <a:xfrm>
              <a:off x="6675574" y="3317330"/>
              <a:ext cx="1408112" cy="1409700"/>
              <a:chOff x="6609110" y="3317330"/>
              <a:chExt cx="1408112" cy="1409700"/>
            </a:xfrm>
          </p:grpSpPr>
          <p:sp>
            <p:nvSpPr>
              <p:cNvPr id="45103" name="Oval 10"/>
              <p:cNvSpPr/>
              <p:nvPr/>
            </p:nvSpPr>
            <p:spPr>
              <a:xfrm>
                <a:off x="6609110" y="3317330"/>
                <a:ext cx="1408112" cy="1409700"/>
              </a:xfrm>
              <a:prstGeom prst="ellipse">
                <a:avLst/>
              </a:prstGeom>
              <a:solidFill>
                <a:srgbClr val="2A364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104" name="文本框 15"/>
              <p:cNvSpPr txBox="1"/>
              <p:nvPr/>
            </p:nvSpPr>
            <p:spPr>
              <a:xfrm>
                <a:off x="7155210" y="3724742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094" name="组合 16"/>
            <p:cNvGrpSpPr/>
            <p:nvPr/>
          </p:nvGrpSpPr>
          <p:grpSpPr>
            <a:xfrm>
              <a:off x="5669099" y="4309517"/>
              <a:ext cx="1406525" cy="1409700"/>
              <a:chOff x="5602635" y="4309517"/>
              <a:chExt cx="1406525" cy="1409700"/>
            </a:xfrm>
          </p:grpSpPr>
          <p:sp>
            <p:nvSpPr>
              <p:cNvPr id="45101" name="Oval 9"/>
              <p:cNvSpPr/>
              <p:nvPr/>
            </p:nvSpPr>
            <p:spPr>
              <a:xfrm>
                <a:off x="5602635" y="4309517"/>
                <a:ext cx="1406525" cy="1409700"/>
              </a:xfrm>
              <a:prstGeom prst="ellipse">
                <a:avLst/>
              </a:prstGeom>
              <a:solidFill>
                <a:srgbClr val="00B9F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102" name="文本框 18"/>
              <p:cNvSpPr txBox="1"/>
              <p:nvPr/>
            </p:nvSpPr>
            <p:spPr>
              <a:xfrm>
                <a:off x="5955060" y="4862761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095" name="组合 19"/>
            <p:cNvGrpSpPr/>
            <p:nvPr/>
          </p:nvGrpSpPr>
          <p:grpSpPr>
            <a:xfrm>
              <a:off x="4307024" y="3974555"/>
              <a:ext cx="1409700" cy="1406525"/>
              <a:chOff x="4240560" y="3974555"/>
              <a:chExt cx="1409700" cy="1406525"/>
            </a:xfrm>
          </p:grpSpPr>
          <p:sp>
            <p:nvSpPr>
              <p:cNvPr id="45099" name="Oval 8"/>
              <p:cNvSpPr/>
              <p:nvPr/>
            </p:nvSpPr>
            <p:spPr>
              <a:xfrm>
                <a:off x="4240560" y="3974555"/>
                <a:ext cx="1409700" cy="1406525"/>
              </a:xfrm>
              <a:prstGeom prst="ellipse">
                <a:avLst/>
              </a:prstGeom>
              <a:solidFill>
                <a:srgbClr val="2A364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100" name="文本框 21"/>
              <p:cNvSpPr txBox="1"/>
              <p:nvPr/>
            </p:nvSpPr>
            <p:spPr>
              <a:xfrm>
                <a:off x="4500118" y="4429592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05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096" name="组合 22"/>
            <p:cNvGrpSpPr/>
            <p:nvPr/>
          </p:nvGrpSpPr>
          <p:grpSpPr>
            <a:xfrm>
              <a:off x="4002224" y="2580730"/>
              <a:ext cx="1409700" cy="1409700"/>
              <a:chOff x="3935760" y="2580730"/>
              <a:chExt cx="1409700" cy="1409700"/>
            </a:xfrm>
          </p:grpSpPr>
          <p:sp>
            <p:nvSpPr>
              <p:cNvPr id="45097" name="Oval 7"/>
              <p:cNvSpPr/>
              <p:nvPr/>
            </p:nvSpPr>
            <p:spPr>
              <a:xfrm>
                <a:off x="3935760" y="2580730"/>
                <a:ext cx="1409700" cy="1409700"/>
              </a:xfrm>
              <a:prstGeom prst="ellipse">
                <a:avLst/>
              </a:prstGeom>
              <a:solidFill>
                <a:srgbClr val="00B9F2"/>
              </a:solidFill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098" name="文本框 24"/>
              <p:cNvSpPr txBox="1"/>
              <p:nvPr/>
            </p:nvSpPr>
            <p:spPr>
              <a:xfrm>
                <a:off x="4138758" y="2985255"/>
                <a:ext cx="735011" cy="5847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3200" b="1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06</a:t>
                </a:r>
                <a:endParaRPr lang="zh-CN" altLang="en-US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5059" name="Oval 11"/>
          <p:cNvSpPr/>
          <p:nvPr/>
        </p:nvSpPr>
        <p:spPr>
          <a:xfrm>
            <a:off x="4916488" y="2486025"/>
            <a:ext cx="2305050" cy="2305050"/>
          </a:xfrm>
          <a:prstGeom prst="ellipse">
            <a:avLst/>
          </a:prstGeom>
          <a:solidFill>
            <a:srgbClr val="FDFAEB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46075" y="1484313"/>
            <a:ext cx="11582400" cy="4381500"/>
            <a:chOff x="346102" y="1484713"/>
            <a:chExt cx="11582546" cy="4381115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8610736" y="1700808"/>
              <a:ext cx="0" cy="4018409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431704" y="1715537"/>
              <a:ext cx="0" cy="4018409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067" name="Freeform 45"/>
            <p:cNvSpPr/>
            <p:nvPr/>
          </p:nvSpPr>
          <p:spPr>
            <a:xfrm>
              <a:off x="8893311" y="1700808"/>
              <a:ext cx="463550" cy="665163"/>
            </a:xfrm>
            <a:custGeom>
              <a:avLst/>
              <a:gdLst/>
              <a:ahLst/>
              <a:cxnLst>
                <a:cxn ang="0">
                  <a:pos x="376238" y="144463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7313"/>
                </a:cxn>
                <a:cxn ang="0">
                  <a:pos x="0" y="295275"/>
                </a:cxn>
                <a:cxn ang="0">
                  <a:pos x="0" y="665163"/>
                </a:cxn>
                <a:cxn ang="0">
                  <a:pos x="46038" y="665163"/>
                </a:cxn>
                <a:cxn ang="0">
                  <a:pos x="46038" y="295275"/>
                </a:cxn>
                <a:cxn ang="0">
                  <a:pos x="463550" y="295275"/>
                </a:cxn>
                <a:cxn ang="0">
                  <a:pos x="376238" y="144463"/>
                </a:cxn>
              </a:cxnLst>
              <a:rect l="0" t="0" r="0" b="0"/>
              <a:pathLst>
                <a:path w="292" h="419">
                  <a:moveTo>
                    <a:pt x="237" y="91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5"/>
                  </a:lnTo>
                  <a:lnTo>
                    <a:pt x="0" y="186"/>
                  </a:lnTo>
                  <a:lnTo>
                    <a:pt x="0" y="419"/>
                  </a:lnTo>
                  <a:lnTo>
                    <a:pt x="29" y="419"/>
                  </a:lnTo>
                  <a:lnTo>
                    <a:pt x="29" y="186"/>
                  </a:lnTo>
                  <a:lnTo>
                    <a:pt x="292" y="186"/>
                  </a:lnTo>
                  <a:lnTo>
                    <a:pt x="237" y="91"/>
                  </a:lnTo>
                  <a:close/>
                </a:path>
              </a:pathLst>
            </a:custGeom>
            <a:solidFill>
              <a:srgbClr val="2A364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68" name="组合 30"/>
            <p:cNvGrpSpPr/>
            <p:nvPr/>
          </p:nvGrpSpPr>
          <p:grpSpPr>
            <a:xfrm>
              <a:off x="9548638" y="1484713"/>
              <a:ext cx="2380010" cy="969496"/>
              <a:chOff x="9482174" y="1484713"/>
              <a:chExt cx="2380010" cy="969496"/>
            </a:xfrm>
          </p:grpSpPr>
          <p:sp>
            <p:nvSpPr>
              <p:cNvPr id="45089" name="文本框 31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90" name="矩形 32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69" name="Freeform 43"/>
            <p:cNvSpPr/>
            <p:nvPr/>
          </p:nvSpPr>
          <p:spPr>
            <a:xfrm>
              <a:off x="8928383" y="3425183"/>
              <a:ext cx="463550" cy="663575"/>
            </a:xfrm>
            <a:custGeom>
              <a:avLst/>
              <a:gdLst/>
              <a:ahLst/>
              <a:cxnLst>
                <a:cxn ang="0">
                  <a:pos x="376238" y="142875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5725"/>
                </a:cxn>
                <a:cxn ang="0">
                  <a:pos x="0" y="293688"/>
                </a:cxn>
                <a:cxn ang="0">
                  <a:pos x="0" y="663575"/>
                </a:cxn>
                <a:cxn ang="0">
                  <a:pos x="46038" y="663575"/>
                </a:cxn>
                <a:cxn ang="0">
                  <a:pos x="46038" y="293688"/>
                </a:cxn>
                <a:cxn ang="0">
                  <a:pos x="463550" y="293688"/>
                </a:cxn>
                <a:cxn ang="0">
                  <a:pos x="376238" y="142875"/>
                </a:cxn>
              </a:cxnLst>
              <a:rect l="0" t="0" r="0" b="0"/>
              <a:pathLst>
                <a:path w="292" h="418">
                  <a:moveTo>
                    <a:pt x="237" y="90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185"/>
                  </a:lnTo>
                  <a:lnTo>
                    <a:pt x="0" y="418"/>
                  </a:lnTo>
                  <a:lnTo>
                    <a:pt x="29" y="418"/>
                  </a:lnTo>
                  <a:lnTo>
                    <a:pt x="29" y="185"/>
                  </a:lnTo>
                  <a:lnTo>
                    <a:pt x="292" y="185"/>
                  </a:lnTo>
                  <a:lnTo>
                    <a:pt x="237" y="90"/>
                  </a:lnTo>
                  <a:close/>
                </a:path>
              </a:pathLst>
            </a:custGeom>
            <a:solidFill>
              <a:srgbClr val="2A364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70" name="组合 35"/>
            <p:cNvGrpSpPr/>
            <p:nvPr/>
          </p:nvGrpSpPr>
          <p:grpSpPr>
            <a:xfrm>
              <a:off x="9545281" y="3231029"/>
              <a:ext cx="2380010" cy="969496"/>
              <a:chOff x="9482174" y="1484713"/>
              <a:chExt cx="2380010" cy="969496"/>
            </a:xfrm>
          </p:grpSpPr>
          <p:sp>
            <p:nvSpPr>
              <p:cNvPr id="45087" name="文本框 36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88" name="矩形 37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71" name="Freeform 43"/>
            <p:cNvSpPr/>
            <p:nvPr/>
          </p:nvSpPr>
          <p:spPr>
            <a:xfrm>
              <a:off x="8928383" y="5055642"/>
              <a:ext cx="463550" cy="663575"/>
            </a:xfrm>
            <a:custGeom>
              <a:avLst/>
              <a:gdLst/>
              <a:ahLst/>
              <a:cxnLst>
                <a:cxn ang="0">
                  <a:pos x="376238" y="142875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5725"/>
                </a:cxn>
                <a:cxn ang="0">
                  <a:pos x="0" y="293688"/>
                </a:cxn>
                <a:cxn ang="0">
                  <a:pos x="0" y="663575"/>
                </a:cxn>
                <a:cxn ang="0">
                  <a:pos x="46038" y="663575"/>
                </a:cxn>
                <a:cxn ang="0">
                  <a:pos x="46038" y="293688"/>
                </a:cxn>
                <a:cxn ang="0">
                  <a:pos x="463550" y="293688"/>
                </a:cxn>
                <a:cxn ang="0">
                  <a:pos x="376238" y="142875"/>
                </a:cxn>
              </a:cxnLst>
              <a:rect l="0" t="0" r="0" b="0"/>
              <a:pathLst>
                <a:path w="292" h="418">
                  <a:moveTo>
                    <a:pt x="237" y="90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185"/>
                  </a:lnTo>
                  <a:lnTo>
                    <a:pt x="0" y="418"/>
                  </a:lnTo>
                  <a:lnTo>
                    <a:pt x="29" y="418"/>
                  </a:lnTo>
                  <a:lnTo>
                    <a:pt x="29" y="185"/>
                  </a:lnTo>
                  <a:lnTo>
                    <a:pt x="292" y="185"/>
                  </a:lnTo>
                  <a:lnTo>
                    <a:pt x="237" y="90"/>
                  </a:lnTo>
                  <a:close/>
                </a:path>
              </a:pathLst>
            </a:custGeom>
            <a:solidFill>
              <a:srgbClr val="2A364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72" name="组合 40"/>
            <p:cNvGrpSpPr/>
            <p:nvPr/>
          </p:nvGrpSpPr>
          <p:grpSpPr>
            <a:xfrm>
              <a:off x="9545281" y="4874357"/>
              <a:ext cx="2380010" cy="969496"/>
              <a:chOff x="9482174" y="1484713"/>
              <a:chExt cx="2380010" cy="969496"/>
            </a:xfrm>
          </p:grpSpPr>
          <p:sp>
            <p:nvSpPr>
              <p:cNvPr id="45085" name="文本框 41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86" name="矩形 42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73" name="Freeform 45"/>
            <p:cNvSpPr/>
            <p:nvPr/>
          </p:nvSpPr>
          <p:spPr>
            <a:xfrm>
              <a:off x="346102" y="1722783"/>
              <a:ext cx="463550" cy="665163"/>
            </a:xfrm>
            <a:custGeom>
              <a:avLst/>
              <a:gdLst/>
              <a:ahLst/>
              <a:cxnLst>
                <a:cxn ang="0">
                  <a:pos x="376238" y="144463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7313"/>
                </a:cxn>
                <a:cxn ang="0">
                  <a:pos x="0" y="295275"/>
                </a:cxn>
                <a:cxn ang="0">
                  <a:pos x="0" y="665163"/>
                </a:cxn>
                <a:cxn ang="0">
                  <a:pos x="46038" y="665163"/>
                </a:cxn>
                <a:cxn ang="0">
                  <a:pos x="46038" y="295275"/>
                </a:cxn>
                <a:cxn ang="0">
                  <a:pos x="463550" y="295275"/>
                </a:cxn>
                <a:cxn ang="0">
                  <a:pos x="376238" y="144463"/>
                </a:cxn>
              </a:cxnLst>
              <a:rect l="0" t="0" r="0" b="0"/>
              <a:pathLst>
                <a:path w="292" h="419">
                  <a:moveTo>
                    <a:pt x="237" y="91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5"/>
                  </a:lnTo>
                  <a:lnTo>
                    <a:pt x="0" y="186"/>
                  </a:lnTo>
                  <a:lnTo>
                    <a:pt x="0" y="419"/>
                  </a:lnTo>
                  <a:lnTo>
                    <a:pt x="29" y="419"/>
                  </a:lnTo>
                  <a:lnTo>
                    <a:pt x="29" y="186"/>
                  </a:lnTo>
                  <a:lnTo>
                    <a:pt x="292" y="186"/>
                  </a:lnTo>
                  <a:lnTo>
                    <a:pt x="237" y="91"/>
                  </a:lnTo>
                  <a:close/>
                </a:path>
              </a:pathLst>
            </a:custGeom>
            <a:solidFill>
              <a:srgbClr val="00B9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74" name="组合 45"/>
            <p:cNvGrpSpPr/>
            <p:nvPr/>
          </p:nvGrpSpPr>
          <p:grpSpPr>
            <a:xfrm>
              <a:off x="1001429" y="1506688"/>
              <a:ext cx="2380010" cy="969496"/>
              <a:chOff x="9482174" y="1484713"/>
              <a:chExt cx="2380010" cy="969496"/>
            </a:xfrm>
          </p:grpSpPr>
          <p:sp>
            <p:nvSpPr>
              <p:cNvPr id="45083" name="文本框 46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84" name="矩形 47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75" name="Freeform 43"/>
            <p:cNvSpPr/>
            <p:nvPr/>
          </p:nvSpPr>
          <p:spPr>
            <a:xfrm>
              <a:off x="381174" y="3447158"/>
              <a:ext cx="463550" cy="663575"/>
            </a:xfrm>
            <a:custGeom>
              <a:avLst/>
              <a:gdLst/>
              <a:ahLst/>
              <a:cxnLst>
                <a:cxn ang="0">
                  <a:pos x="376238" y="142875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5725"/>
                </a:cxn>
                <a:cxn ang="0">
                  <a:pos x="0" y="293688"/>
                </a:cxn>
                <a:cxn ang="0">
                  <a:pos x="0" y="663575"/>
                </a:cxn>
                <a:cxn ang="0">
                  <a:pos x="46038" y="663575"/>
                </a:cxn>
                <a:cxn ang="0">
                  <a:pos x="46038" y="293688"/>
                </a:cxn>
                <a:cxn ang="0">
                  <a:pos x="463550" y="293688"/>
                </a:cxn>
                <a:cxn ang="0">
                  <a:pos x="376238" y="142875"/>
                </a:cxn>
              </a:cxnLst>
              <a:rect l="0" t="0" r="0" b="0"/>
              <a:pathLst>
                <a:path w="292" h="418">
                  <a:moveTo>
                    <a:pt x="237" y="90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185"/>
                  </a:lnTo>
                  <a:lnTo>
                    <a:pt x="0" y="418"/>
                  </a:lnTo>
                  <a:lnTo>
                    <a:pt x="29" y="418"/>
                  </a:lnTo>
                  <a:lnTo>
                    <a:pt x="29" y="185"/>
                  </a:lnTo>
                  <a:lnTo>
                    <a:pt x="292" y="185"/>
                  </a:lnTo>
                  <a:lnTo>
                    <a:pt x="237" y="90"/>
                  </a:lnTo>
                  <a:close/>
                </a:path>
              </a:pathLst>
            </a:custGeom>
            <a:solidFill>
              <a:srgbClr val="00B9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76" name="组合 50"/>
            <p:cNvGrpSpPr/>
            <p:nvPr/>
          </p:nvGrpSpPr>
          <p:grpSpPr>
            <a:xfrm>
              <a:off x="998072" y="3253004"/>
              <a:ext cx="2380010" cy="969496"/>
              <a:chOff x="9482174" y="1484713"/>
              <a:chExt cx="2380010" cy="969496"/>
            </a:xfrm>
          </p:grpSpPr>
          <p:sp>
            <p:nvSpPr>
              <p:cNvPr id="45081" name="文本框 51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82" name="矩形 52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77" name="Freeform 43"/>
            <p:cNvSpPr/>
            <p:nvPr/>
          </p:nvSpPr>
          <p:spPr>
            <a:xfrm>
              <a:off x="381174" y="5077617"/>
              <a:ext cx="463550" cy="663575"/>
            </a:xfrm>
            <a:custGeom>
              <a:avLst/>
              <a:gdLst/>
              <a:ahLst/>
              <a:cxnLst>
                <a:cxn ang="0">
                  <a:pos x="376238" y="142875"/>
                </a:cxn>
                <a:cxn ang="0">
                  <a:pos x="463550" y="0"/>
                </a:cxn>
                <a:cxn ang="0">
                  <a:pos x="0" y="0"/>
                </a:cxn>
                <a:cxn ang="0">
                  <a:pos x="0" y="85725"/>
                </a:cxn>
                <a:cxn ang="0">
                  <a:pos x="0" y="293688"/>
                </a:cxn>
                <a:cxn ang="0">
                  <a:pos x="0" y="663575"/>
                </a:cxn>
                <a:cxn ang="0">
                  <a:pos x="46038" y="663575"/>
                </a:cxn>
                <a:cxn ang="0">
                  <a:pos x="46038" y="293688"/>
                </a:cxn>
                <a:cxn ang="0">
                  <a:pos x="463550" y="293688"/>
                </a:cxn>
                <a:cxn ang="0">
                  <a:pos x="376238" y="142875"/>
                </a:cxn>
              </a:cxnLst>
              <a:rect l="0" t="0" r="0" b="0"/>
              <a:pathLst>
                <a:path w="292" h="418">
                  <a:moveTo>
                    <a:pt x="237" y="90"/>
                  </a:moveTo>
                  <a:lnTo>
                    <a:pt x="292" y="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185"/>
                  </a:lnTo>
                  <a:lnTo>
                    <a:pt x="0" y="418"/>
                  </a:lnTo>
                  <a:lnTo>
                    <a:pt x="29" y="418"/>
                  </a:lnTo>
                  <a:lnTo>
                    <a:pt x="29" y="185"/>
                  </a:lnTo>
                  <a:lnTo>
                    <a:pt x="292" y="185"/>
                  </a:lnTo>
                  <a:lnTo>
                    <a:pt x="237" y="90"/>
                  </a:lnTo>
                  <a:close/>
                </a:path>
              </a:pathLst>
            </a:custGeom>
            <a:solidFill>
              <a:srgbClr val="00B9F2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5078" name="组合 55"/>
            <p:cNvGrpSpPr/>
            <p:nvPr/>
          </p:nvGrpSpPr>
          <p:grpSpPr>
            <a:xfrm>
              <a:off x="998072" y="4896332"/>
              <a:ext cx="2380010" cy="969496"/>
              <a:chOff x="9482174" y="1484713"/>
              <a:chExt cx="2380010" cy="969496"/>
            </a:xfrm>
          </p:grpSpPr>
          <p:sp>
            <p:nvSpPr>
              <p:cNvPr id="45079" name="文本框 56"/>
              <p:cNvSpPr txBox="1"/>
              <p:nvPr/>
            </p:nvSpPr>
            <p:spPr>
              <a:xfrm>
                <a:off x="9482174" y="1484713"/>
                <a:ext cx="2160240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5080" name="矩形 57"/>
              <p:cNvSpPr/>
              <p:nvPr/>
            </p:nvSpPr>
            <p:spPr>
              <a:xfrm>
                <a:off x="9482174" y="1854045"/>
                <a:ext cx="2380010" cy="6001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zh-CN" altLang="en-US" sz="11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单击此处添加您的文字内容。本模板的所有素材和逻辑图表，均可自由编辑替换和移动。。</a:t>
                </a:r>
                <a:endParaRPr lang="zh-CN" altLang="en-US" sz="1100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pic>
        <p:nvPicPr>
          <p:cNvPr id="45061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25" y="2792413"/>
            <a:ext cx="1130300" cy="17732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5062" name="组合 60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45063" name="文本框 61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064" name="文本框 62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93800" y="2608263"/>
            <a:ext cx="9742488" cy="2044700"/>
            <a:chOff x="1194185" y="2608327"/>
            <a:chExt cx="9741463" cy="2044191"/>
          </a:xfrm>
        </p:grpSpPr>
        <p:sp>
          <p:nvSpPr>
            <p:cNvPr id="4" name="圆角矩形 3"/>
            <p:cNvSpPr/>
            <p:nvPr/>
          </p:nvSpPr>
          <p:spPr>
            <a:xfrm>
              <a:off x="1194185" y="2608327"/>
              <a:ext cx="2011099" cy="2011099"/>
            </a:xfrm>
            <a:prstGeom prst="roundRect">
              <a:avLst/>
            </a:prstGeom>
            <a:solidFill>
              <a:srgbClr val="2A3642"/>
            </a:solidFill>
            <a:ln>
              <a:noFill/>
            </a:ln>
            <a:scene3d>
              <a:camera prst="perspectiveRigh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10800000">
              <a:off x="3770973" y="2641419"/>
              <a:ext cx="2011099" cy="2011099"/>
            </a:xfrm>
            <a:prstGeom prst="roundRect">
              <a:avLst/>
            </a:prstGeom>
            <a:solidFill>
              <a:srgbClr val="00B9F2"/>
            </a:solidFill>
            <a:ln>
              <a:noFill/>
            </a:ln>
            <a:scene3d>
              <a:camera prst="perspectiveRigh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6347761" y="2608327"/>
              <a:ext cx="2011099" cy="2011099"/>
            </a:xfrm>
            <a:prstGeom prst="roundRect">
              <a:avLst/>
            </a:prstGeom>
            <a:solidFill>
              <a:srgbClr val="2A3642"/>
            </a:solidFill>
            <a:ln>
              <a:noFill/>
            </a:ln>
            <a:scene3d>
              <a:camera prst="perspectiveRigh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9" name="圆角矩形 28"/>
            <p:cNvSpPr/>
            <p:nvPr/>
          </p:nvSpPr>
          <p:spPr>
            <a:xfrm rot="10800000">
              <a:off x="8924549" y="2641419"/>
              <a:ext cx="2011099" cy="2011099"/>
            </a:xfrm>
            <a:prstGeom prst="roundRect">
              <a:avLst/>
            </a:prstGeom>
            <a:solidFill>
              <a:srgbClr val="00B9F2"/>
            </a:solidFill>
            <a:ln>
              <a:noFill/>
            </a:ln>
            <a:scene3d>
              <a:camera prst="perspectiveRigh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46083" name="文本框 32"/>
          <p:cNvSpPr txBox="1"/>
          <p:nvPr/>
        </p:nvSpPr>
        <p:spPr>
          <a:xfrm>
            <a:off x="1555750" y="3001963"/>
            <a:ext cx="176212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8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084" name="文本框 33"/>
          <p:cNvSpPr txBox="1"/>
          <p:nvPr/>
        </p:nvSpPr>
        <p:spPr>
          <a:xfrm>
            <a:off x="4138613" y="3001963"/>
            <a:ext cx="176053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8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085" name="文本框 34"/>
          <p:cNvSpPr txBox="1"/>
          <p:nvPr/>
        </p:nvSpPr>
        <p:spPr>
          <a:xfrm>
            <a:off x="6719888" y="2970213"/>
            <a:ext cx="176053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8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086" name="文本框 35"/>
          <p:cNvSpPr txBox="1"/>
          <p:nvPr/>
        </p:nvSpPr>
        <p:spPr>
          <a:xfrm>
            <a:off x="9301163" y="3001963"/>
            <a:ext cx="1760537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8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8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555750" y="1477963"/>
            <a:ext cx="9224963" cy="4418012"/>
            <a:chOff x="1556512" y="1478015"/>
            <a:chExt cx="9223980" cy="4418028"/>
          </a:xfrm>
        </p:grpSpPr>
        <p:grpSp>
          <p:nvGrpSpPr>
            <p:cNvPr id="46091" name="组合 10"/>
            <p:cNvGrpSpPr/>
            <p:nvPr/>
          </p:nvGrpSpPr>
          <p:grpSpPr>
            <a:xfrm>
              <a:off x="2199734" y="1621355"/>
              <a:ext cx="353278" cy="986972"/>
              <a:chOff x="1664208" y="1785257"/>
              <a:chExt cx="353278" cy="986972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1664208" y="1785257"/>
                <a:ext cx="0" cy="986972"/>
              </a:xfrm>
              <a:prstGeom prst="line">
                <a:avLst/>
              </a:prstGeom>
              <a:ln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1664208" y="1785257"/>
                <a:ext cx="353278" cy="0"/>
              </a:xfrm>
              <a:prstGeom prst="line">
                <a:avLst/>
              </a:prstGeom>
              <a:ln>
                <a:solidFill>
                  <a:srgbClr val="3CBD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/>
            <p:cNvGrpSpPr/>
            <p:nvPr/>
          </p:nvGrpSpPr>
          <p:grpSpPr>
            <a:xfrm rot="10800000">
              <a:off x="4423245" y="4652518"/>
              <a:ext cx="353278" cy="986972"/>
              <a:chOff x="1664208" y="1785257"/>
              <a:chExt cx="353278" cy="986972"/>
            </a:xfrm>
            <a:solidFill>
              <a:srgbClr val="11A893"/>
            </a:solidFill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1664208" y="1785257"/>
                <a:ext cx="0" cy="986972"/>
              </a:xfrm>
              <a:prstGeom prst="line">
                <a:avLst/>
              </a:prstGeom>
              <a:grpFill/>
              <a:ln>
                <a:solidFill>
                  <a:srgbClr val="FBA4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664208" y="1785257"/>
                <a:ext cx="353278" cy="0"/>
              </a:xfrm>
              <a:prstGeom prst="line">
                <a:avLst/>
              </a:prstGeom>
              <a:grpFill/>
              <a:ln>
                <a:solidFill>
                  <a:srgbClr val="FBA4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/>
            <p:cNvGrpSpPr/>
            <p:nvPr/>
          </p:nvGrpSpPr>
          <p:grpSpPr>
            <a:xfrm>
              <a:off x="7353310" y="1621355"/>
              <a:ext cx="353278" cy="986972"/>
              <a:chOff x="1664208" y="1785257"/>
              <a:chExt cx="353278" cy="986972"/>
            </a:xfrm>
            <a:solidFill>
              <a:srgbClr val="9CBA56"/>
            </a:solidFill>
          </p:grpSpPr>
          <p:cxnSp>
            <p:nvCxnSpPr>
              <p:cNvPr id="26" name="直接连接符 25"/>
              <p:cNvCxnSpPr/>
              <p:nvPr/>
            </p:nvCxnSpPr>
            <p:spPr>
              <a:xfrm>
                <a:off x="1664208" y="1785257"/>
                <a:ext cx="0" cy="986972"/>
              </a:xfrm>
              <a:prstGeom prst="line">
                <a:avLst/>
              </a:prstGeom>
              <a:grpFill/>
              <a:ln>
                <a:solidFill>
                  <a:srgbClr val="1CBB9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/>
              <p:cNvCxnSpPr/>
              <p:nvPr/>
            </p:nvCxnSpPr>
            <p:spPr>
              <a:xfrm>
                <a:off x="1664208" y="1785257"/>
                <a:ext cx="353278" cy="0"/>
              </a:xfrm>
              <a:prstGeom prst="line">
                <a:avLst/>
              </a:prstGeom>
              <a:grpFill/>
              <a:ln>
                <a:solidFill>
                  <a:srgbClr val="1CBB9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组合 29"/>
            <p:cNvGrpSpPr/>
            <p:nvPr/>
          </p:nvGrpSpPr>
          <p:grpSpPr>
            <a:xfrm rot="10800000">
              <a:off x="9576821" y="4652518"/>
              <a:ext cx="353278" cy="986972"/>
              <a:chOff x="1664208" y="1785257"/>
              <a:chExt cx="353278" cy="986972"/>
            </a:xfrm>
            <a:solidFill>
              <a:srgbClr val="EF9D13"/>
            </a:solidFill>
          </p:grpSpPr>
          <p:cxnSp>
            <p:nvCxnSpPr>
              <p:cNvPr id="31" name="直接连接符 30"/>
              <p:cNvCxnSpPr/>
              <p:nvPr/>
            </p:nvCxnSpPr>
            <p:spPr>
              <a:xfrm>
                <a:off x="1664208" y="1785257"/>
                <a:ext cx="0" cy="986972"/>
              </a:xfrm>
              <a:prstGeom prst="line">
                <a:avLst/>
              </a:prstGeom>
              <a:grpFill/>
              <a:ln>
                <a:solidFill>
                  <a:srgbClr val="E74E3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1664208" y="1785257"/>
                <a:ext cx="353278" cy="0"/>
              </a:xfrm>
              <a:prstGeom prst="line">
                <a:avLst/>
              </a:prstGeom>
              <a:grpFill/>
              <a:ln>
                <a:solidFill>
                  <a:srgbClr val="E74E3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095" name="文本框 37"/>
            <p:cNvSpPr txBox="1"/>
            <p:nvPr/>
          </p:nvSpPr>
          <p:spPr>
            <a:xfrm>
              <a:off x="2569621" y="1876876"/>
              <a:ext cx="2970721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12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单击此处添加您的文字内容。本模板的所有素材和逻辑图表，均可自由编辑替换和移动。。</a:t>
              </a:r>
            </a:p>
          </p:txBody>
        </p:sp>
        <p:sp>
          <p:nvSpPr>
            <p:cNvPr id="46096" name="文本框 38"/>
            <p:cNvSpPr txBox="1"/>
            <p:nvPr/>
          </p:nvSpPr>
          <p:spPr>
            <a:xfrm>
              <a:off x="2565328" y="1478015"/>
              <a:ext cx="1388618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6097" name="文本框 40"/>
            <p:cNvSpPr txBox="1"/>
            <p:nvPr/>
          </p:nvSpPr>
          <p:spPr>
            <a:xfrm>
              <a:off x="7809771" y="1876876"/>
              <a:ext cx="2970721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12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单击此处添加您的文字内容。本模板的所有素材和逻辑图表，均可自由编辑替换和移动。。</a:t>
              </a:r>
            </a:p>
          </p:txBody>
        </p:sp>
        <p:sp>
          <p:nvSpPr>
            <p:cNvPr id="46098" name="文本框 41"/>
            <p:cNvSpPr txBox="1"/>
            <p:nvPr/>
          </p:nvSpPr>
          <p:spPr>
            <a:xfrm>
              <a:off x="7805478" y="1478015"/>
              <a:ext cx="1388618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6099" name="文本框 43"/>
            <p:cNvSpPr txBox="1"/>
            <p:nvPr/>
          </p:nvSpPr>
          <p:spPr>
            <a:xfrm>
              <a:off x="1556512" y="5173211"/>
              <a:ext cx="2801754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r" eaLnBrk="1" hangingPunct="1"/>
              <a:r>
                <a:rPr lang="zh-CN" altLang="en-US" sz="12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</a:p>
          </p:txBody>
        </p:sp>
        <p:sp>
          <p:nvSpPr>
            <p:cNvPr id="46100" name="文本框 44"/>
            <p:cNvSpPr txBox="1"/>
            <p:nvPr/>
          </p:nvSpPr>
          <p:spPr>
            <a:xfrm>
              <a:off x="2907053" y="4726712"/>
              <a:ext cx="1388618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r" eaLnBrk="1" hangingPunct="1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6101" name="文本框 46"/>
            <p:cNvSpPr txBox="1"/>
            <p:nvPr/>
          </p:nvSpPr>
          <p:spPr>
            <a:xfrm>
              <a:off x="6647493" y="5249712"/>
              <a:ext cx="2801754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r" eaLnBrk="1" hangingPunct="1"/>
              <a:r>
                <a:rPr lang="zh-CN" altLang="en-US" sz="12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998034" y="4803213"/>
              <a:ext cx="1388618" cy="4001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</a:t>
              </a: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标题</a:t>
              </a:r>
            </a:p>
          </p:txBody>
        </p:sp>
      </p:grpSp>
      <p:grpSp>
        <p:nvGrpSpPr>
          <p:cNvPr id="46088" name="组合 39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46089" name="文本框 42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6090" name="文本框 45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965575" y="1916113"/>
            <a:ext cx="3816350" cy="3557587"/>
            <a:chOff x="3966233" y="1916832"/>
            <a:chExt cx="3815344" cy="3557550"/>
          </a:xfrm>
        </p:grpSpPr>
        <p:grpSp>
          <p:nvGrpSpPr>
            <p:cNvPr id="47125" name="组合 45"/>
            <p:cNvGrpSpPr/>
            <p:nvPr/>
          </p:nvGrpSpPr>
          <p:grpSpPr>
            <a:xfrm>
              <a:off x="4162255" y="2049081"/>
              <a:ext cx="1523085" cy="1791782"/>
              <a:chOff x="4162255" y="2049081"/>
              <a:chExt cx="1523085" cy="1791782"/>
            </a:xfrm>
          </p:grpSpPr>
          <p:sp>
            <p:nvSpPr>
              <p:cNvPr id="49" name="椭圆 37"/>
              <p:cNvSpPr/>
              <p:nvPr/>
            </p:nvSpPr>
            <p:spPr>
              <a:xfrm>
                <a:off x="4162255" y="2049081"/>
                <a:ext cx="1523085" cy="1791782"/>
              </a:xfrm>
              <a:custGeom>
                <a:avLst/>
                <a:gdLst/>
                <a:ahLst/>
                <a:cxnLst/>
                <a:rect l="l" t="t" r="r" b="b"/>
                <a:pathLst>
                  <a:path w="1224056" h="1440000">
                    <a:moveTo>
                      <a:pt x="720000" y="0"/>
                    </a:moveTo>
                    <a:cubicBezTo>
                      <a:pt x="916472" y="0"/>
                      <a:pt x="1094563" y="78694"/>
                      <a:pt x="1224056" y="206708"/>
                    </a:cubicBezTo>
                    <a:cubicBezTo>
                      <a:pt x="1090618" y="336923"/>
                      <a:pt x="1008112" y="518827"/>
                      <a:pt x="1008112" y="720000"/>
                    </a:cubicBezTo>
                    <a:cubicBezTo>
                      <a:pt x="1008112" y="921174"/>
                      <a:pt x="1090618" y="1103077"/>
                      <a:pt x="1224056" y="1233293"/>
                    </a:cubicBezTo>
                    <a:cubicBezTo>
                      <a:pt x="1094563" y="1361306"/>
                      <a:pt x="916472" y="1440000"/>
                      <a:pt x="720000" y="1440000"/>
                    </a:cubicBezTo>
                    <a:cubicBezTo>
                      <a:pt x="322355" y="1440000"/>
                      <a:pt x="0" y="1117645"/>
                      <a:pt x="0" y="720000"/>
                    </a:cubicBezTo>
                    <a:cubicBezTo>
                      <a:pt x="0" y="322355"/>
                      <a:pt x="322355" y="0"/>
                      <a:pt x="720000" y="0"/>
                    </a:cubicBezTo>
                    <a:close/>
                  </a:path>
                </a:pathLst>
              </a:custGeom>
              <a:solidFill>
                <a:srgbClr val="2A364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TextBox 55"/>
              <p:cNvSpPr txBox="1"/>
              <p:nvPr/>
            </p:nvSpPr>
            <p:spPr>
              <a:xfrm>
                <a:off x="4673568" y="2555119"/>
                <a:ext cx="50045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4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1</a:t>
                </a:r>
                <a:endParaRPr kumimoji="0" lang="zh-CN" altLang="en-US" sz="40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grpSp>
          <p:nvGrpSpPr>
            <p:cNvPr id="47126" name="组合 50"/>
            <p:cNvGrpSpPr/>
            <p:nvPr/>
          </p:nvGrpSpPr>
          <p:grpSpPr>
            <a:xfrm>
              <a:off x="5719229" y="2019949"/>
              <a:ext cx="1791784" cy="1564555"/>
              <a:chOff x="5719229" y="2019949"/>
              <a:chExt cx="1791784" cy="1564555"/>
            </a:xfrm>
          </p:grpSpPr>
          <p:sp>
            <p:nvSpPr>
              <p:cNvPr id="54" name="椭圆 39"/>
              <p:cNvSpPr/>
              <p:nvPr/>
            </p:nvSpPr>
            <p:spPr>
              <a:xfrm>
                <a:off x="5719229" y="2019949"/>
                <a:ext cx="1791784" cy="1564555"/>
              </a:xfrm>
              <a:custGeom>
                <a:avLst/>
                <a:gdLst/>
                <a:ahLst/>
                <a:cxnLst/>
                <a:rect l="l" t="t" r="r" b="b"/>
                <a:pathLst>
                  <a:path w="1440000" h="1257385">
                    <a:moveTo>
                      <a:pt x="720000" y="0"/>
                    </a:moveTo>
                    <a:cubicBezTo>
                      <a:pt x="1117645" y="0"/>
                      <a:pt x="1440000" y="322355"/>
                      <a:pt x="1440000" y="720000"/>
                    </a:cubicBezTo>
                    <a:cubicBezTo>
                      <a:pt x="1440000" y="917842"/>
                      <a:pt x="1360205" y="1097046"/>
                      <a:pt x="1230860" y="1227004"/>
                    </a:cubicBezTo>
                    <a:cubicBezTo>
                      <a:pt x="1105781" y="1112548"/>
                      <a:pt x="938852" y="1044389"/>
                      <a:pt x="756004" y="1044389"/>
                    </a:cubicBezTo>
                    <a:cubicBezTo>
                      <a:pt x="556201" y="1044389"/>
                      <a:pt x="375406" y="1125775"/>
                      <a:pt x="245144" y="1257385"/>
                    </a:cubicBezTo>
                    <a:cubicBezTo>
                      <a:pt x="94059" y="1127625"/>
                      <a:pt x="0" y="934797"/>
                      <a:pt x="0" y="720000"/>
                    </a:cubicBezTo>
                    <a:cubicBezTo>
                      <a:pt x="0" y="322355"/>
                      <a:pt x="322355" y="0"/>
                      <a:pt x="720000" y="0"/>
                    </a:cubicBezTo>
                    <a:close/>
                  </a:path>
                </a:pathLst>
              </a:custGeom>
              <a:solidFill>
                <a:srgbClr val="00B9F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TextBox 73"/>
              <p:cNvSpPr txBox="1"/>
              <p:nvPr/>
            </p:nvSpPr>
            <p:spPr>
              <a:xfrm>
                <a:off x="6356166" y="2555119"/>
                <a:ext cx="50045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4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2</a:t>
                </a:r>
                <a:endParaRPr kumimoji="0" lang="zh-CN" altLang="en-US" sz="40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grpSp>
          <p:nvGrpSpPr>
            <p:cNvPr id="47127" name="组合 55"/>
            <p:cNvGrpSpPr/>
            <p:nvPr/>
          </p:nvGrpSpPr>
          <p:grpSpPr>
            <a:xfrm>
              <a:off x="5980372" y="3570325"/>
              <a:ext cx="1523085" cy="1791782"/>
              <a:chOff x="5980372" y="3570325"/>
              <a:chExt cx="1523085" cy="1791782"/>
            </a:xfrm>
          </p:grpSpPr>
          <p:sp>
            <p:nvSpPr>
              <p:cNvPr id="59" name="椭圆 44"/>
              <p:cNvSpPr/>
              <p:nvPr/>
            </p:nvSpPr>
            <p:spPr>
              <a:xfrm>
                <a:off x="5980372" y="3570325"/>
                <a:ext cx="1523085" cy="1791782"/>
              </a:xfrm>
              <a:custGeom>
                <a:avLst/>
                <a:gdLst/>
                <a:ahLst/>
                <a:cxnLst/>
                <a:rect l="l" t="t" r="r" b="b"/>
                <a:pathLst>
                  <a:path w="1224056" h="1440000">
                    <a:moveTo>
                      <a:pt x="504056" y="0"/>
                    </a:moveTo>
                    <a:cubicBezTo>
                      <a:pt x="901701" y="0"/>
                      <a:pt x="1224056" y="322355"/>
                      <a:pt x="1224056" y="720000"/>
                    </a:cubicBezTo>
                    <a:cubicBezTo>
                      <a:pt x="1224056" y="1117645"/>
                      <a:pt x="901701" y="1440000"/>
                      <a:pt x="504056" y="1440000"/>
                    </a:cubicBezTo>
                    <a:cubicBezTo>
                      <a:pt x="307585" y="1440000"/>
                      <a:pt x="129493" y="1361306"/>
                      <a:pt x="0" y="1233293"/>
                    </a:cubicBezTo>
                    <a:cubicBezTo>
                      <a:pt x="133438" y="1103077"/>
                      <a:pt x="215944" y="921174"/>
                      <a:pt x="215944" y="720000"/>
                    </a:cubicBezTo>
                    <a:cubicBezTo>
                      <a:pt x="215944" y="518827"/>
                      <a:pt x="133438" y="336923"/>
                      <a:pt x="0" y="206708"/>
                    </a:cubicBezTo>
                    <a:cubicBezTo>
                      <a:pt x="129493" y="78694"/>
                      <a:pt x="307585" y="0"/>
                      <a:pt x="504056" y="0"/>
                    </a:cubicBezTo>
                    <a:close/>
                  </a:path>
                </a:pathLst>
              </a:custGeom>
              <a:solidFill>
                <a:srgbClr val="2A3642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TextBox 74"/>
              <p:cNvSpPr txBox="1"/>
              <p:nvPr/>
            </p:nvSpPr>
            <p:spPr>
              <a:xfrm>
                <a:off x="6438534" y="4321279"/>
                <a:ext cx="50045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4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4</a:t>
                </a:r>
                <a:endParaRPr kumimoji="0" lang="zh-CN" altLang="en-US" sz="40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grpSp>
          <p:nvGrpSpPr>
            <p:cNvPr id="47128" name="组合 60"/>
            <p:cNvGrpSpPr/>
            <p:nvPr/>
          </p:nvGrpSpPr>
          <p:grpSpPr>
            <a:xfrm>
              <a:off x="4141235" y="3864128"/>
              <a:ext cx="1791784" cy="1523254"/>
              <a:chOff x="4141235" y="3864128"/>
              <a:chExt cx="1791784" cy="1523254"/>
            </a:xfrm>
          </p:grpSpPr>
          <p:sp>
            <p:nvSpPr>
              <p:cNvPr id="64" name="椭圆 47"/>
              <p:cNvSpPr/>
              <p:nvPr/>
            </p:nvSpPr>
            <p:spPr>
              <a:xfrm>
                <a:off x="4141235" y="3864128"/>
                <a:ext cx="1791784" cy="1523254"/>
              </a:xfrm>
              <a:custGeom>
                <a:avLst/>
                <a:gdLst/>
                <a:ahLst/>
                <a:cxnLst/>
                <a:rect l="l" t="t" r="r" b="b"/>
                <a:pathLst>
                  <a:path w="1440000" h="1224192">
                    <a:moveTo>
                      <a:pt x="206820" y="0"/>
                    </a:moveTo>
                    <a:cubicBezTo>
                      <a:pt x="337038" y="133353"/>
                      <a:pt x="518890" y="215807"/>
                      <a:pt x="720000" y="215807"/>
                    </a:cubicBezTo>
                    <a:cubicBezTo>
                      <a:pt x="921110" y="215807"/>
                      <a:pt x="1102962" y="133353"/>
                      <a:pt x="1233180" y="0"/>
                    </a:cubicBezTo>
                    <a:cubicBezTo>
                      <a:pt x="1361255" y="129514"/>
                      <a:pt x="1440000" y="307657"/>
                      <a:pt x="1440000" y="504192"/>
                    </a:cubicBezTo>
                    <a:cubicBezTo>
                      <a:pt x="1440000" y="901837"/>
                      <a:pt x="1117645" y="1224192"/>
                      <a:pt x="720000" y="1224192"/>
                    </a:cubicBezTo>
                    <a:cubicBezTo>
                      <a:pt x="322355" y="1224192"/>
                      <a:pt x="0" y="901837"/>
                      <a:pt x="0" y="504192"/>
                    </a:cubicBezTo>
                    <a:cubicBezTo>
                      <a:pt x="0" y="307657"/>
                      <a:pt x="78745" y="129514"/>
                      <a:pt x="206820" y="0"/>
                    </a:cubicBezTo>
                    <a:close/>
                  </a:path>
                </a:pathLst>
              </a:custGeom>
              <a:solidFill>
                <a:srgbClr val="00B9F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" name="TextBox 75"/>
              <p:cNvSpPr txBox="1"/>
              <p:nvPr/>
            </p:nvSpPr>
            <p:spPr>
              <a:xfrm>
                <a:off x="4758927" y="4321279"/>
                <a:ext cx="50045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4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3</a:t>
                </a:r>
                <a:endParaRPr kumimoji="0" lang="zh-CN" altLang="en-US" sz="40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cxnSp>
          <p:nvCxnSpPr>
            <p:cNvPr id="47129" name="直接连接符 65"/>
            <p:cNvCxnSpPr/>
            <p:nvPr/>
          </p:nvCxnSpPr>
          <p:spPr>
            <a:xfrm>
              <a:off x="3966233" y="1968391"/>
              <a:ext cx="0" cy="1546761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7130" name="直接连接符 66"/>
            <p:cNvCxnSpPr/>
            <p:nvPr/>
          </p:nvCxnSpPr>
          <p:spPr>
            <a:xfrm>
              <a:off x="3966233" y="3876062"/>
              <a:ext cx="0" cy="1598320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7131" name="直接连接符 67"/>
            <p:cNvCxnSpPr/>
            <p:nvPr/>
          </p:nvCxnSpPr>
          <p:spPr>
            <a:xfrm>
              <a:off x="7781577" y="3824504"/>
              <a:ext cx="0" cy="1598320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7132" name="直接连接符 68"/>
            <p:cNvCxnSpPr/>
            <p:nvPr/>
          </p:nvCxnSpPr>
          <p:spPr>
            <a:xfrm>
              <a:off x="7781577" y="1916832"/>
              <a:ext cx="0" cy="1598320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6" name="组合 5"/>
          <p:cNvGrpSpPr/>
          <p:nvPr/>
        </p:nvGrpSpPr>
        <p:grpSpPr>
          <a:xfrm>
            <a:off x="201613" y="2055813"/>
            <a:ext cx="11395075" cy="3297237"/>
            <a:chOff x="201915" y="2055818"/>
            <a:chExt cx="11395005" cy="3297988"/>
          </a:xfrm>
        </p:grpSpPr>
        <p:cxnSp>
          <p:nvCxnSpPr>
            <p:cNvPr id="47111" name="直接连接符 69"/>
            <p:cNvCxnSpPr/>
            <p:nvPr/>
          </p:nvCxnSpPr>
          <p:spPr>
            <a:xfrm>
              <a:off x="7833135" y="3669828"/>
              <a:ext cx="3763785" cy="0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47112" name="直接连接符 70"/>
            <p:cNvCxnSpPr/>
            <p:nvPr/>
          </p:nvCxnSpPr>
          <p:spPr>
            <a:xfrm flipH="1">
              <a:off x="201915" y="3670557"/>
              <a:ext cx="3661200" cy="0"/>
            </a:xfrm>
            <a:prstGeom prst="line">
              <a:avLst/>
            </a:prstGeom>
            <a:ln w="9525" cap="flat" cmpd="sng">
              <a:solidFill>
                <a:srgbClr val="7F7F7F"/>
              </a:solidFill>
              <a:prstDash val="solid"/>
              <a:headEnd type="none" w="med" len="med"/>
              <a:tailEnd type="none" w="med" len="med"/>
            </a:ln>
          </p:spPr>
        </p:cxnSp>
        <p:grpSp>
          <p:nvGrpSpPr>
            <p:cNvPr id="47113" name="组合 71"/>
            <p:cNvGrpSpPr/>
            <p:nvPr/>
          </p:nvGrpSpPr>
          <p:grpSpPr>
            <a:xfrm>
              <a:off x="762108" y="2058454"/>
              <a:ext cx="2534095" cy="1275664"/>
              <a:chOff x="762108" y="2058454"/>
              <a:chExt cx="2534095" cy="1275664"/>
            </a:xfrm>
          </p:grpSpPr>
          <p:sp>
            <p:nvSpPr>
              <p:cNvPr id="47123" name="矩形 1"/>
              <p:cNvSpPr/>
              <p:nvPr/>
            </p:nvSpPr>
            <p:spPr>
              <a:xfrm>
                <a:off x="762108" y="2058454"/>
                <a:ext cx="1691510" cy="3774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>
                  <a:lnSpc>
                    <a:spcPct val="150000"/>
                  </a:lnSpc>
                </a:pPr>
                <a:r>
                  <a:rPr lang="zh-CN" altLang="en-US" sz="1400" b="1" dirty="0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</a:t>
                </a:r>
                <a:endParaRPr lang="zh-CN" altLang="zh-CN" sz="1400" b="1" dirty="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812871" y="2433872"/>
                <a:ext cx="2483332" cy="900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我们工作室致力于专业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模板的发布，课件及汇报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的美化，并为您提供专业的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个性定制服务。我们秉承“给您演示的光和热”的理念，为您分担职场压力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,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让您的每一次亮相都信心澎湃</a:t>
                </a:r>
                <a:r>
                  <a:rPr kumimoji="0" lang="zh-CN" altLang="en-US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。</a:t>
                </a:r>
                <a:endPara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47114" name="组合 74"/>
            <p:cNvGrpSpPr/>
            <p:nvPr/>
          </p:nvGrpSpPr>
          <p:grpSpPr>
            <a:xfrm>
              <a:off x="762108" y="4078142"/>
              <a:ext cx="2534095" cy="1275664"/>
              <a:chOff x="762108" y="4078142"/>
              <a:chExt cx="2534095" cy="1275664"/>
            </a:xfrm>
          </p:grpSpPr>
          <p:sp>
            <p:nvSpPr>
              <p:cNvPr id="47121" name="矩形 1"/>
              <p:cNvSpPr/>
              <p:nvPr/>
            </p:nvSpPr>
            <p:spPr>
              <a:xfrm>
                <a:off x="762108" y="4078142"/>
                <a:ext cx="1691510" cy="3774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>
                  <a:lnSpc>
                    <a:spcPct val="150000"/>
                  </a:lnSpc>
                </a:pPr>
                <a:r>
                  <a:rPr lang="zh-CN" altLang="en-US" sz="1400" b="1" dirty="0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</a:t>
                </a:r>
                <a:endParaRPr lang="zh-CN" altLang="zh-CN" sz="1400" b="1" dirty="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812871" y="4453560"/>
                <a:ext cx="2483332" cy="900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我们工作室致力于专业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模板的发布，课件及汇报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的美化，并为您提供专业的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个性定制服务。我们秉承“给您演示的光和热”的理念，为您分担职场压力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,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让您的每一次亮相都信心澎湃</a:t>
                </a:r>
                <a:r>
                  <a:rPr kumimoji="0" lang="zh-CN" altLang="en-US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。</a:t>
                </a:r>
                <a:endPara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47115" name="组合 77"/>
            <p:cNvGrpSpPr/>
            <p:nvPr/>
          </p:nvGrpSpPr>
          <p:grpSpPr>
            <a:xfrm>
              <a:off x="8349493" y="2055818"/>
              <a:ext cx="2534095" cy="1275664"/>
              <a:chOff x="8349493" y="2055818"/>
              <a:chExt cx="2534095" cy="1275664"/>
            </a:xfrm>
          </p:grpSpPr>
          <p:sp>
            <p:nvSpPr>
              <p:cNvPr id="47119" name="矩形 1"/>
              <p:cNvSpPr/>
              <p:nvPr/>
            </p:nvSpPr>
            <p:spPr>
              <a:xfrm>
                <a:off x="8349493" y="2055818"/>
                <a:ext cx="1691510" cy="3774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>
                  <a:lnSpc>
                    <a:spcPct val="150000"/>
                  </a:lnSpc>
                </a:pPr>
                <a:r>
                  <a:rPr lang="zh-CN" altLang="en-US" sz="1400" b="1" dirty="0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</a:t>
                </a:r>
                <a:endParaRPr lang="zh-CN" altLang="zh-CN" sz="1400" b="1" dirty="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8400256" y="2431236"/>
                <a:ext cx="2483332" cy="900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我们工作室致力于专业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模板的发布，课件及汇报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的美化，并为您提供专业的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个性定制服务。我们秉承“给您演示的光和热”的理念，为您分担职场压力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,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让您的每一次亮相都信心澎湃</a:t>
                </a:r>
                <a:r>
                  <a:rPr kumimoji="0" lang="zh-CN" altLang="en-US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。</a:t>
                </a:r>
                <a:endPara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47116" name="组合 80"/>
            <p:cNvGrpSpPr/>
            <p:nvPr/>
          </p:nvGrpSpPr>
          <p:grpSpPr>
            <a:xfrm>
              <a:off x="8349493" y="4075506"/>
              <a:ext cx="2534095" cy="1275664"/>
              <a:chOff x="8349493" y="4075506"/>
              <a:chExt cx="2534095" cy="1275664"/>
            </a:xfrm>
          </p:grpSpPr>
          <p:sp>
            <p:nvSpPr>
              <p:cNvPr id="47117" name="矩形 1"/>
              <p:cNvSpPr/>
              <p:nvPr/>
            </p:nvSpPr>
            <p:spPr>
              <a:xfrm>
                <a:off x="8349493" y="4075506"/>
                <a:ext cx="1691510" cy="3774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algn="r" eaLnBrk="1" hangingPunct="1">
                  <a:lnSpc>
                    <a:spcPct val="150000"/>
                  </a:lnSpc>
                </a:pPr>
                <a:r>
                  <a:rPr lang="zh-CN" altLang="en-US" sz="1400" b="1" dirty="0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</a:t>
                </a:r>
                <a:endParaRPr lang="zh-CN" altLang="zh-CN" sz="1400" b="1" dirty="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8400256" y="4450924"/>
                <a:ext cx="2483332" cy="900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我们工作室致力于专业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模板的发布，课件及汇报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的美化，并为您提供专业的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PPT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个性定制服务。我们秉承“给您演示的光和热”的理念，为您分担职场压力</a:t>
                </a:r>
                <a:r>
                  <a:rPr kumimoji="0" lang="en-US" altLang="zh-CN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,</a:t>
                </a:r>
                <a:r>
                  <a:rPr kumimoji="0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让您的每一次亮相都信心澎湃</a:t>
                </a:r>
                <a:r>
                  <a:rPr kumimoji="0" lang="zh-CN" altLang="en-US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。</a:t>
                </a:r>
                <a:endPara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47108" name="组合 39"/>
          <p:cNvGrpSpPr/>
          <p:nvPr/>
        </p:nvGrpSpPr>
        <p:grpSpPr>
          <a:xfrm>
            <a:off x="0" y="314325"/>
            <a:ext cx="2733675" cy="409575"/>
            <a:chOff x="0" y="313899"/>
            <a:chExt cx="2734126" cy="409432"/>
          </a:xfrm>
        </p:grpSpPr>
        <p:sp>
          <p:nvSpPr>
            <p:cNvPr id="47109" name="文本框 40"/>
            <p:cNvSpPr txBox="1"/>
            <p:nvPr/>
          </p:nvSpPr>
          <p:spPr>
            <a:xfrm>
              <a:off x="0" y="313899"/>
              <a:ext cx="313899" cy="409432"/>
            </a:xfrm>
            <a:prstGeom prst="rect">
              <a:avLst/>
            </a:prstGeom>
            <a:solidFill>
              <a:srgbClr val="05759D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7110" name="文本框 41"/>
            <p:cNvSpPr txBox="1"/>
            <p:nvPr/>
          </p:nvSpPr>
          <p:spPr>
            <a:xfrm>
              <a:off x="313899" y="353999"/>
              <a:ext cx="242022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229350"/>
            <a:ext cx="12192000" cy="628650"/>
          </a:xfrm>
          <a:prstGeom prst="rect">
            <a:avLst/>
          </a:prstGeom>
          <a:solidFill>
            <a:srgbClr val="2A36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5"/>
          <p:cNvSpPr/>
          <p:nvPr/>
        </p:nvSpPr>
        <p:spPr>
          <a:xfrm>
            <a:off x="266700" y="6229350"/>
            <a:ext cx="4267200" cy="628650"/>
          </a:xfrm>
          <a:custGeom>
            <a:avLst/>
            <a:gdLst>
              <a:gd name="connsiteX0" fmla="*/ 0 w 4076700"/>
              <a:gd name="connsiteY0" fmla="*/ 0 h 628650"/>
              <a:gd name="connsiteX1" fmla="*/ 4076700 w 4076700"/>
              <a:gd name="connsiteY1" fmla="*/ 0 h 628650"/>
              <a:gd name="connsiteX2" fmla="*/ 4076700 w 4076700"/>
              <a:gd name="connsiteY2" fmla="*/ 628650 h 628650"/>
              <a:gd name="connsiteX3" fmla="*/ 0 w 4076700"/>
              <a:gd name="connsiteY3" fmla="*/ 628650 h 628650"/>
              <a:gd name="connsiteX4" fmla="*/ 0 w 4076700"/>
              <a:gd name="connsiteY4" fmla="*/ 0 h 628650"/>
              <a:gd name="connsiteX0-1" fmla="*/ 0 w 4076700"/>
              <a:gd name="connsiteY0-2" fmla="*/ 0 h 628650"/>
              <a:gd name="connsiteX1-3" fmla="*/ 4076700 w 4076700"/>
              <a:gd name="connsiteY1-4" fmla="*/ 0 h 628650"/>
              <a:gd name="connsiteX2-5" fmla="*/ 4067175 w 4076700"/>
              <a:gd name="connsiteY2-6" fmla="*/ 314325 h 628650"/>
              <a:gd name="connsiteX3-7" fmla="*/ 4076700 w 4076700"/>
              <a:gd name="connsiteY3-8" fmla="*/ 628650 h 628650"/>
              <a:gd name="connsiteX4-9" fmla="*/ 0 w 4076700"/>
              <a:gd name="connsiteY4-10" fmla="*/ 628650 h 628650"/>
              <a:gd name="connsiteX5" fmla="*/ 0 w 4076700"/>
              <a:gd name="connsiteY5" fmla="*/ 0 h 628650"/>
              <a:gd name="connsiteX0-11" fmla="*/ 0 w 4238625"/>
              <a:gd name="connsiteY0-12" fmla="*/ 0 h 628650"/>
              <a:gd name="connsiteX1-13" fmla="*/ 4076700 w 4238625"/>
              <a:gd name="connsiteY1-14" fmla="*/ 0 h 628650"/>
              <a:gd name="connsiteX2-15" fmla="*/ 4238625 w 4238625"/>
              <a:gd name="connsiteY2-16" fmla="*/ 333375 h 628650"/>
              <a:gd name="connsiteX3-17" fmla="*/ 4076700 w 4238625"/>
              <a:gd name="connsiteY3-18" fmla="*/ 628650 h 628650"/>
              <a:gd name="connsiteX4-19" fmla="*/ 0 w 4238625"/>
              <a:gd name="connsiteY4-20" fmla="*/ 628650 h 628650"/>
              <a:gd name="connsiteX5-21" fmla="*/ 0 w 4238625"/>
              <a:gd name="connsiteY5-22" fmla="*/ 0 h 628650"/>
              <a:gd name="connsiteX0-23" fmla="*/ 0 w 4267200"/>
              <a:gd name="connsiteY0-24" fmla="*/ 0 h 628650"/>
              <a:gd name="connsiteX1-25" fmla="*/ 4076700 w 4267200"/>
              <a:gd name="connsiteY1-26" fmla="*/ 0 h 628650"/>
              <a:gd name="connsiteX2-27" fmla="*/ 4267200 w 4267200"/>
              <a:gd name="connsiteY2-28" fmla="*/ 333375 h 628650"/>
              <a:gd name="connsiteX3-29" fmla="*/ 4076700 w 4267200"/>
              <a:gd name="connsiteY3-30" fmla="*/ 628650 h 628650"/>
              <a:gd name="connsiteX4-31" fmla="*/ 0 w 4267200"/>
              <a:gd name="connsiteY4-32" fmla="*/ 628650 h 628650"/>
              <a:gd name="connsiteX5-33" fmla="*/ 0 w 4267200"/>
              <a:gd name="connsiteY5-34" fmla="*/ 0 h 628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267200" h="628650">
                <a:moveTo>
                  <a:pt x="0" y="0"/>
                </a:moveTo>
                <a:lnTo>
                  <a:pt x="4076700" y="0"/>
                </a:lnTo>
                <a:lnTo>
                  <a:pt x="4267200" y="333375"/>
                </a:lnTo>
                <a:lnTo>
                  <a:pt x="4076700" y="628650"/>
                </a:lnTo>
                <a:lnTo>
                  <a:pt x="0" y="628650"/>
                </a:lnTo>
                <a:lnTo>
                  <a:pt x="0" y="0"/>
                </a:lnTo>
                <a:close/>
              </a:path>
            </a:pathLst>
          </a:custGeom>
          <a:solidFill>
            <a:srgbClr val="00B9F2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6229350"/>
            <a:ext cx="4267200" cy="628650"/>
          </a:xfrm>
          <a:custGeom>
            <a:avLst/>
            <a:gdLst>
              <a:gd name="connsiteX0" fmla="*/ 0 w 4076700"/>
              <a:gd name="connsiteY0" fmla="*/ 0 h 628650"/>
              <a:gd name="connsiteX1" fmla="*/ 4076700 w 4076700"/>
              <a:gd name="connsiteY1" fmla="*/ 0 h 628650"/>
              <a:gd name="connsiteX2" fmla="*/ 4076700 w 4076700"/>
              <a:gd name="connsiteY2" fmla="*/ 628650 h 628650"/>
              <a:gd name="connsiteX3" fmla="*/ 0 w 4076700"/>
              <a:gd name="connsiteY3" fmla="*/ 628650 h 628650"/>
              <a:gd name="connsiteX4" fmla="*/ 0 w 4076700"/>
              <a:gd name="connsiteY4" fmla="*/ 0 h 628650"/>
              <a:gd name="connsiteX0-1" fmla="*/ 0 w 4076700"/>
              <a:gd name="connsiteY0-2" fmla="*/ 0 h 628650"/>
              <a:gd name="connsiteX1-3" fmla="*/ 4076700 w 4076700"/>
              <a:gd name="connsiteY1-4" fmla="*/ 0 h 628650"/>
              <a:gd name="connsiteX2-5" fmla="*/ 4067175 w 4076700"/>
              <a:gd name="connsiteY2-6" fmla="*/ 314325 h 628650"/>
              <a:gd name="connsiteX3-7" fmla="*/ 4076700 w 4076700"/>
              <a:gd name="connsiteY3-8" fmla="*/ 628650 h 628650"/>
              <a:gd name="connsiteX4-9" fmla="*/ 0 w 4076700"/>
              <a:gd name="connsiteY4-10" fmla="*/ 628650 h 628650"/>
              <a:gd name="connsiteX5" fmla="*/ 0 w 4076700"/>
              <a:gd name="connsiteY5" fmla="*/ 0 h 628650"/>
              <a:gd name="connsiteX0-11" fmla="*/ 0 w 4238625"/>
              <a:gd name="connsiteY0-12" fmla="*/ 0 h 628650"/>
              <a:gd name="connsiteX1-13" fmla="*/ 4076700 w 4238625"/>
              <a:gd name="connsiteY1-14" fmla="*/ 0 h 628650"/>
              <a:gd name="connsiteX2-15" fmla="*/ 4238625 w 4238625"/>
              <a:gd name="connsiteY2-16" fmla="*/ 333375 h 628650"/>
              <a:gd name="connsiteX3-17" fmla="*/ 4076700 w 4238625"/>
              <a:gd name="connsiteY3-18" fmla="*/ 628650 h 628650"/>
              <a:gd name="connsiteX4-19" fmla="*/ 0 w 4238625"/>
              <a:gd name="connsiteY4-20" fmla="*/ 628650 h 628650"/>
              <a:gd name="connsiteX5-21" fmla="*/ 0 w 4238625"/>
              <a:gd name="connsiteY5-22" fmla="*/ 0 h 628650"/>
              <a:gd name="connsiteX0-23" fmla="*/ 0 w 4267200"/>
              <a:gd name="connsiteY0-24" fmla="*/ 0 h 628650"/>
              <a:gd name="connsiteX1-25" fmla="*/ 4076700 w 4267200"/>
              <a:gd name="connsiteY1-26" fmla="*/ 0 h 628650"/>
              <a:gd name="connsiteX2-27" fmla="*/ 4267200 w 4267200"/>
              <a:gd name="connsiteY2-28" fmla="*/ 333375 h 628650"/>
              <a:gd name="connsiteX3-29" fmla="*/ 4076700 w 4267200"/>
              <a:gd name="connsiteY3-30" fmla="*/ 628650 h 628650"/>
              <a:gd name="connsiteX4-31" fmla="*/ 0 w 4267200"/>
              <a:gd name="connsiteY4-32" fmla="*/ 628650 h 628650"/>
              <a:gd name="connsiteX5-33" fmla="*/ 0 w 4267200"/>
              <a:gd name="connsiteY5-34" fmla="*/ 0 h 628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267200" h="628650">
                <a:moveTo>
                  <a:pt x="0" y="0"/>
                </a:moveTo>
                <a:lnTo>
                  <a:pt x="4076700" y="0"/>
                </a:lnTo>
                <a:lnTo>
                  <a:pt x="4267200" y="333375"/>
                </a:lnTo>
                <a:lnTo>
                  <a:pt x="4076700" y="628650"/>
                </a:lnTo>
                <a:lnTo>
                  <a:pt x="0" y="628650"/>
                </a:lnTo>
                <a:lnTo>
                  <a:pt x="0" y="0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52725" y="2986088"/>
            <a:ext cx="7169150" cy="1108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感谢您的聆听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95663" y="4119563"/>
            <a:ext cx="5570538" cy="523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封面和内页所有素材均可自由编辑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13163" y="4633913"/>
            <a:ext cx="4711700" cy="339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框架完整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·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定制级别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·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超级好用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49160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638" y="1296988"/>
            <a:ext cx="1544637" cy="1525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327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2317</Words>
  <Application>Microsoft Office PowerPoint</Application>
  <PresentationFormat>宽屏</PresentationFormat>
  <Paragraphs>233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Arial Unicode MS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3272</dc:title>
  <dc:creator/>
  <cp:lastModifiedBy/>
  <cp:revision>1</cp:revision>
  <dcterms:created xsi:type="dcterms:W3CDTF">2017-02-22T12:37:31Z</dcterms:created>
  <dcterms:modified xsi:type="dcterms:W3CDTF">2019-01-19T05:48:08Z</dcterms:modified>
</cp:coreProperties>
</file>