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1"/>
  </p:notesMasterIdLst>
  <p:sldIdLst>
    <p:sldId id="256" r:id="rId2"/>
    <p:sldId id="258" r:id="rId3"/>
    <p:sldId id="259" r:id="rId4"/>
    <p:sldId id="260" r:id="rId5"/>
    <p:sldId id="261" r:id="rId6"/>
    <p:sldId id="262" r:id="rId7"/>
    <p:sldId id="273" r:id="rId8"/>
    <p:sldId id="263" r:id="rId9"/>
    <p:sldId id="264" r:id="rId10"/>
    <p:sldId id="265" r:id="rId11"/>
    <p:sldId id="274" r:id="rId12"/>
    <p:sldId id="266" r:id="rId13"/>
    <p:sldId id="267" r:id="rId14"/>
    <p:sldId id="268" r:id="rId15"/>
    <p:sldId id="275" r:id="rId16"/>
    <p:sldId id="269" r:id="rId17"/>
    <p:sldId id="270" r:id="rId18"/>
    <p:sldId id="271" r:id="rId19"/>
    <p:sldId id="277" r:id="rId20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EC3BF3-0D8B-4299-B366-1ED8F7038ABE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70758-6CDE-4B52-8E9D-24A860749B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339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70758-6CDE-4B52-8E9D-24A860749BA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596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70758-6CDE-4B52-8E9D-24A860749BA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131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70758-6CDE-4B52-8E9D-24A860749BA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045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0AD526E5-33AA-4C60-9D32-24C6EC4B49F6}" type="slidenum">
              <a:rPr lang="zh-CN" altLang="en-US">
                <a:latin typeface="Calibri" panose="020F0502020204030204" pitchFamily="34" charset="0"/>
              </a:rPr>
              <a:t>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9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335489E2-23E4-481C-A7F8-51940AE04D04}" type="slidenum">
              <a:rPr lang="zh-CN" altLang="en-US">
                <a:latin typeface="Calibri" panose="020F0502020204030204" pitchFamily="34" charset="0"/>
              </a:rPr>
              <a:t>5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559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AA63C8C-D372-469E-8CC1-1487F5E9DE85}" type="slidenum">
              <a:rPr lang="zh-CN" altLang="en-US">
                <a:latin typeface="Calibri" panose="020F0502020204030204" pitchFamily="34" charset="0"/>
              </a:rPr>
              <a:t>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445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70758-6CDE-4B52-8E9D-24A860749BA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1F5F1F31-A16C-497A-A502-35CB0085B882}" type="slidenum">
              <a:rPr lang="zh-CN" altLang="en-US">
                <a:latin typeface="Calibri" panose="020F0502020204030204" pitchFamily="34" charset="0"/>
              </a:rPr>
              <a:t>8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829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6BF6CBC-E62A-4FCB-AAB0-CE2FCA9A6135}" type="slidenum">
              <a:rPr lang="zh-CN" altLang="en-US">
                <a:latin typeface="Calibri" panose="020F0502020204030204" pitchFamily="34" charset="0"/>
              </a:rPr>
              <a:t>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8194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1058F4B9-72DF-41B9-A393-4EEEFFD9933A}" type="slidenum">
              <a:rPr lang="zh-CN" altLang="en-US">
                <a:latin typeface="Calibri" panose="020F0502020204030204" pitchFamily="34" charset="0"/>
              </a:rPr>
              <a:t>10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8801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70758-6CDE-4B52-8E9D-24A860749BA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0361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33CFF55A-BE97-4F7B-B14A-984C52A6D6A1}" type="slidenum">
              <a:rPr lang="zh-CN" altLang="en-US">
                <a:latin typeface="Calibri" panose="020F0502020204030204" pitchFamily="34" charset="0"/>
              </a:rPr>
              <a:t>12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3456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56BD9F33-75F4-4599-BF3B-383894DBD63B}" type="slidenum">
              <a:rPr lang="zh-CN" altLang="en-US">
                <a:latin typeface="Calibri" panose="020F0502020204030204" pitchFamily="34" charset="0"/>
              </a:rPr>
              <a:t>13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071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1E7FF9D-00D9-4E5E-AC90-8B5B33CC4487}" type="slidenum">
              <a:rPr lang="zh-CN" altLang="en-US">
                <a:latin typeface="Calibri" panose="020F0502020204030204" pitchFamily="34" charset="0"/>
              </a:rPr>
              <a:t>14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8093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70758-6CDE-4B52-8E9D-24A860749BA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321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0DF6903-7E28-4742-831E-197831FEE58C}" type="slidenum">
              <a:rPr lang="zh-CN" altLang="en-US">
                <a:latin typeface="Calibri" panose="020F0502020204030204" pitchFamily="34" charset="0"/>
              </a:rPr>
              <a:t>16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26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84A2CB52-CDF8-4CCA-A353-9E32F6FB7628}" type="slidenum">
              <a:rPr lang="zh-CN" altLang="en-US">
                <a:latin typeface="Calibri" panose="020F0502020204030204" pitchFamily="34" charset="0"/>
              </a:rPr>
              <a:t>17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4017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C5A460-2E45-4F26-BB3F-CA3F2B852B64}" type="slidenum">
              <a:rPr lang="zh-CN" altLang="en-US">
                <a:latin typeface="Calibri" panose="020F0502020204030204" pitchFamily="34" charset="0"/>
              </a:rPr>
              <a:t>18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437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70758-6CDE-4B52-8E9D-24A860749BA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48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69D76-710E-442C-89E9-FB7264F83C7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95AB3-F42F-4215-BB19-797D054FD77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323528" y="1609554"/>
            <a:ext cx="4027984" cy="595310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chemeClr val="accent1"/>
                </a:solidFill>
                <a:effectLst/>
                <a:latin typeface="+mj-ea"/>
                <a:ea typeface="+mj-ea"/>
                <a:cs typeface="+mj-cs"/>
              </a:defRPr>
            </a:lvl1pPr>
          </a:lstStyle>
          <a:p>
            <a:r>
              <a:rPr lang="zh-CN" altLang="en-US" sz="2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机械专业毕业答辩</a:t>
            </a:r>
            <a:r>
              <a:rPr lang="en-US" altLang="zh-CN" sz="2400" dirty="0" err="1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5" name="副标题 2"/>
          <p:cNvSpPr txBox="1"/>
          <p:nvPr/>
        </p:nvSpPr>
        <p:spPr>
          <a:xfrm>
            <a:off x="-36512" y="2420888"/>
            <a:ext cx="4752528" cy="37592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61950" indent="-361950" algn="just" defTabSz="6858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u"/>
              <a:defRPr lang="zh-CN" altLang="en-US" sz="2400" kern="1200" baseline="0" dirty="0" smtClean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361950" indent="-361950" algn="just" defTabSz="6858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答辩学生：</a:t>
            </a:r>
            <a:r>
              <a:rPr lang="en-US" altLang="zh-CN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</a:t>
            </a:r>
            <a:r>
              <a:rPr lang="zh-CN" altLang="en-US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</a:t>
            </a:r>
            <a:r>
              <a:rPr lang="en-US" altLang="zh-CN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4" name="矩形 23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14" name="Oval 6" descr="#wm#_48_07_*Z"/>
          <p:cNvSpPr>
            <a:spLocks noChangeArrowheads="1"/>
          </p:cNvSpPr>
          <p:nvPr/>
        </p:nvSpPr>
        <p:spPr bwMode="auto">
          <a:xfrm>
            <a:off x="1698625" y="1589088"/>
            <a:ext cx="376238" cy="377825"/>
          </a:xfrm>
          <a:prstGeom prst="ellipse">
            <a:avLst/>
          </a:prstGeom>
          <a:solidFill>
            <a:srgbClr val="D7B139">
              <a:alpha val="72000"/>
            </a:srgb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400" b="1" ker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zh-CN" sz="2400" b="1" kern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7" descr="#wm#_48_07_*Z"/>
          <p:cNvSpPr>
            <a:spLocks noChangeArrowheads="1"/>
          </p:cNvSpPr>
          <p:nvPr/>
        </p:nvSpPr>
        <p:spPr bwMode="auto">
          <a:xfrm>
            <a:off x="1655763" y="1871663"/>
            <a:ext cx="168275" cy="168275"/>
          </a:xfrm>
          <a:prstGeom prst="ellipse">
            <a:avLst/>
          </a:prstGeom>
          <a:solidFill>
            <a:srgbClr val="D7B139">
              <a:alpha val="35000"/>
            </a:srgbClr>
          </a:solidFill>
          <a:ln>
            <a:noFill/>
          </a:ln>
          <a:effec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050" kern="0">
              <a:solidFill>
                <a:srgbClr val="FFFFFF"/>
              </a:solidFill>
            </a:endParaRPr>
          </a:p>
        </p:txBody>
      </p:sp>
      <p:sp>
        <p:nvSpPr>
          <p:cNvPr id="3076" name="文本框 34"/>
          <p:cNvSpPr txBox="1">
            <a:spLocks noChangeArrowheads="1"/>
          </p:cNvSpPr>
          <p:nvPr/>
        </p:nvSpPr>
        <p:spPr bwMode="auto">
          <a:xfrm>
            <a:off x="2274888" y="1552575"/>
            <a:ext cx="32496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3333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请在这里输入您的标题</a:t>
            </a:r>
          </a:p>
        </p:txBody>
      </p:sp>
      <p:sp>
        <p:nvSpPr>
          <p:cNvPr id="40" name="Oval 6" descr="#wm#_48_07_*Z"/>
          <p:cNvSpPr>
            <a:spLocks noChangeArrowheads="1"/>
          </p:cNvSpPr>
          <p:nvPr/>
        </p:nvSpPr>
        <p:spPr bwMode="auto">
          <a:xfrm>
            <a:off x="1698625" y="2292350"/>
            <a:ext cx="376238" cy="376238"/>
          </a:xfrm>
          <a:prstGeom prst="ellipse">
            <a:avLst/>
          </a:prstGeom>
          <a:solidFill>
            <a:srgbClr val="D7B139">
              <a:alpha val="72000"/>
            </a:srgb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400" b="1" ker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zh-CN" sz="2400" b="1" kern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7" descr="#wm#_48_07_*Z"/>
          <p:cNvSpPr>
            <a:spLocks noChangeArrowheads="1"/>
          </p:cNvSpPr>
          <p:nvPr/>
        </p:nvSpPr>
        <p:spPr bwMode="auto">
          <a:xfrm>
            <a:off x="1655763" y="2573338"/>
            <a:ext cx="168275" cy="169862"/>
          </a:xfrm>
          <a:prstGeom prst="ellipse">
            <a:avLst/>
          </a:prstGeom>
          <a:solidFill>
            <a:srgbClr val="D7B139">
              <a:alpha val="35000"/>
            </a:srgbClr>
          </a:solidFill>
          <a:ln>
            <a:noFill/>
          </a:ln>
          <a:effec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050" kern="0">
              <a:solidFill>
                <a:srgbClr val="FFFFFF"/>
              </a:solidFill>
            </a:endParaRPr>
          </a:p>
        </p:txBody>
      </p:sp>
      <p:sp>
        <p:nvSpPr>
          <p:cNvPr id="3079" name="文本框 38"/>
          <p:cNvSpPr txBox="1">
            <a:spLocks noChangeArrowheads="1"/>
          </p:cNvSpPr>
          <p:nvPr/>
        </p:nvSpPr>
        <p:spPr bwMode="auto">
          <a:xfrm>
            <a:off x="2274888" y="2254250"/>
            <a:ext cx="32496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3333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请在这里输入您的标题</a:t>
            </a:r>
          </a:p>
        </p:txBody>
      </p:sp>
      <p:sp>
        <p:nvSpPr>
          <p:cNvPr id="45" name="Oval 6" descr="#wm#_48_07_*Z"/>
          <p:cNvSpPr>
            <a:spLocks noChangeArrowheads="1"/>
          </p:cNvSpPr>
          <p:nvPr/>
        </p:nvSpPr>
        <p:spPr bwMode="auto">
          <a:xfrm>
            <a:off x="1698625" y="2994025"/>
            <a:ext cx="376238" cy="376238"/>
          </a:xfrm>
          <a:prstGeom prst="ellipse">
            <a:avLst/>
          </a:prstGeom>
          <a:solidFill>
            <a:srgbClr val="D7B139">
              <a:alpha val="72000"/>
            </a:srgb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400" b="1" ker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zh-CN" sz="2400" b="1" kern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Oval 7" descr="#wm#_48_07_*Z"/>
          <p:cNvSpPr>
            <a:spLocks noChangeArrowheads="1"/>
          </p:cNvSpPr>
          <p:nvPr/>
        </p:nvSpPr>
        <p:spPr bwMode="auto">
          <a:xfrm>
            <a:off x="1655763" y="3275013"/>
            <a:ext cx="168275" cy="169862"/>
          </a:xfrm>
          <a:prstGeom prst="ellipse">
            <a:avLst/>
          </a:prstGeom>
          <a:solidFill>
            <a:srgbClr val="D7B139">
              <a:alpha val="35000"/>
            </a:srgbClr>
          </a:solidFill>
          <a:ln>
            <a:noFill/>
          </a:ln>
          <a:effec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050" kern="0">
              <a:solidFill>
                <a:srgbClr val="FFFFFF"/>
              </a:solidFill>
            </a:endParaRPr>
          </a:p>
        </p:txBody>
      </p:sp>
      <p:sp>
        <p:nvSpPr>
          <p:cNvPr id="3082" name="文本框 43"/>
          <p:cNvSpPr txBox="1">
            <a:spLocks noChangeArrowheads="1"/>
          </p:cNvSpPr>
          <p:nvPr/>
        </p:nvSpPr>
        <p:spPr bwMode="auto">
          <a:xfrm>
            <a:off x="2274888" y="2955925"/>
            <a:ext cx="32496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3333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请在这里输入您的标题</a:t>
            </a:r>
          </a:p>
        </p:txBody>
      </p:sp>
      <p:sp>
        <p:nvSpPr>
          <p:cNvPr id="50" name="Oval 6" descr="#wm#_48_07_*Z"/>
          <p:cNvSpPr>
            <a:spLocks noChangeArrowheads="1"/>
          </p:cNvSpPr>
          <p:nvPr/>
        </p:nvSpPr>
        <p:spPr bwMode="auto">
          <a:xfrm>
            <a:off x="1698625" y="3695700"/>
            <a:ext cx="376238" cy="376238"/>
          </a:xfrm>
          <a:prstGeom prst="ellipse">
            <a:avLst/>
          </a:prstGeom>
          <a:solidFill>
            <a:srgbClr val="D7B139">
              <a:alpha val="72000"/>
            </a:srgb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400" b="1" ker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zh-CN" sz="2400" b="1" kern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Oval 7" descr="#wm#_48_07_*Z"/>
          <p:cNvSpPr>
            <a:spLocks noChangeArrowheads="1"/>
          </p:cNvSpPr>
          <p:nvPr/>
        </p:nvSpPr>
        <p:spPr bwMode="auto">
          <a:xfrm>
            <a:off x="1655763" y="3976688"/>
            <a:ext cx="168275" cy="169862"/>
          </a:xfrm>
          <a:prstGeom prst="ellipse">
            <a:avLst/>
          </a:prstGeom>
          <a:solidFill>
            <a:srgbClr val="D7B139">
              <a:alpha val="35000"/>
            </a:srgbClr>
          </a:solidFill>
          <a:ln>
            <a:noFill/>
          </a:ln>
          <a:effec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050" kern="0">
              <a:solidFill>
                <a:srgbClr val="FFFFFF"/>
              </a:solidFill>
            </a:endParaRPr>
          </a:p>
        </p:txBody>
      </p:sp>
      <p:sp>
        <p:nvSpPr>
          <p:cNvPr id="3085" name="文本框 48"/>
          <p:cNvSpPr txBox="1">
            <a:spLocks noChangeArrowheads="1"/>
          </p:cNvSpPr>
          <p:nvPr/>
        </p:nvSpPr>
        <p:spPr bwMode="auto">
          <a:xfrm>
            <a:off x="2274888" y="3657600"/>
            <a:ext cx="32496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3333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请在这里输入您的标题</a:t>
            </a:r>
          </a:p>
        </p:txBody>
      </p:sp>
      <p:sp>
        <p:nvSpPr>
          <p:cNvPr id="55" name="Oval 6" descr="#wm#_48_07_*Z"/>
          <p:cNvSpPr>
            <a:spLocks noChangeArrowheads="1"/>
          </p:cNvSpPr>
          <p:nvPr/>
        </p:nvSpPr>
        <p:spPr bwMode="auto">
          <a:xfrm>
            <a:off x="1698625" y="4397375"/>
            <a:ext cx="376238" cy="376238"/>
          </a:xfrm>
          <a:prstGeom prst="ellipse">
            <a:avLst/>
          </a:prstGeom>
          <a:solidFill>
            <a:srgbClr val="D7B139">
              <a:alpha val="72000"/>
            </a:srgb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400" b="1" ker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CN" altLang="zh-CN" sz="2400" b="1" kern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Oval 7" descr="#wm#_48_07_*Z"/>
          <p:cNvSpPr>
            <a:spLocks noChangeArrowheads="1"/>
          </p:cNvSpPr>
          <p:nvPr/>
        </p:nvSpPr>
        <p:spPr bwMode="auto">
          <a:xfrm>
            <a:off x="1655763" y="4678363"/>
            <a:ext cx="168275" cy="169862"/>
          </a:xfrm>
          <a:prstGeom prst="ellipse">
            <a:avLst/>
          </a:prstGeom>
          <a:solidFill>
            <a:srgbClr val="D7B139">
              <a:alpha val="35000"/>
            </a:srgbClr>
          </a:solidFill>
          <a:ln>
            <a:noFill/>
          </a:ln>
          <a:effec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050" kern="0">
              <a:solidFill>
                <a:srgbClr val="FFFFFF"/>
              </a:solidFill>
            </a:endParaRPr>
          </a:p>
        </p:txBody>
      </p:sp>
      <p:sp>
        <p:nvSpPr>
          <p:cNvPr id="3088" name="文本框 53"/>
          <p:cNvSpPr txBox="1">
            <a:spLocks noChangeArrowheads="1"/>
          </p:cNvSpPr>
          <p:nvPr/>
        </p:nvSpPr>
        <p:spPr bwMode="auto">
          <a:xfrm>
            <a:off x="2274888" y="4359275"/>
            <a:ext cx="32496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3333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请在这里输入您的标题</a:t>
            </a:r>
          </a:p>
        </p:txBody>
      </p:sp>
      <p:sp>
        <p:nvSpPr>
          <p:cNvPr id="60" name="Oval 6" descr="#wm#_48_07_*Z"/>
          <p:cNvSpPr>
            <a:spLocks noChangeArrowheads="1"/>
          </p:cNvSpPr>
          <p:nvPr/>
        </p:nvSpPr>
        <p:spPr bwMode="auto">
          <a:xfrm>
            <a:off x="1698625" y="5099050"/>
            <a:ext cx="376238" cy="376238"/>
          </a:xfrm>
          <a:prstGeom prst="ellipse">
            <a:avLst/>
          </a:prstGeom>
          <a:solidFill>
            <a:srgbClr val="D7B139">
              <a:alpha val="72000"/>
            </a:srgb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400" b="1" ker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zh-CN" sz="2400" b="1" kern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Oval 7" descr="#wm#_48_07_*Z"/>
          <p:cNvSpPr>
            <a:spLocks noChangeArrowheads="1"/>
          </p:cNvSpPr>
          <p:nvPr/>
        </p:nvSpPr>
        <p:spPr bwMode="auto">
          <a:xfrm>
            <a:off x="1655763" y="5380038"/>
            <a:ext cx="168275" cy="169862"/>
          </a:xfrm>
          <a:prstGeom prst="ellipse">
            <a:avLst/>
          </a:prstGeom>
          <a:solidFill>
            <a:srgbClr val="D7B139">
              <a:alpha val="35000"/>
            </a:srgbClr>
          </a:solidFill>
          <a:ln>
            <a:noFill/>
          </a:ln>
          <a:effectLst/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050" kern="0">
              <a:solidFill>
                <a:srgbClr val="FFFFFF"/>
              </a:solidFill>
            </a:endParaRPr>
          </a:p>
        </p:txBody>
      </p:sp>
      <p:sp>
        <p:nvSpPr>
          <p:cNvPr id="3091" name="文本框 58"/>
          <p:cNvSpPr txBox="1">
            <a:spLocks noChangeArrowheads="1"/>
          </p:cNvSpPr>
          <p:nvPr/>
        </p:nvSpPr>
        <p:spPr bwMode="auto">
          <a:xfrm>
            <a:off x="2274888" y="5060950"/>
            <a:ext cx="32496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33333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请在这里输入您的标题</a:t>
            </a:r>
          </a:p>
        </p:txBody>
      </p:sp>
      <p:sp>
        <p:nvSpPr>
          <p:cNvPr id="77" name="Oval 6" descr="#wm#_48_07_*Z"/>
          <p:cNvSpPr>
            <a:spLocks noChangeArrowheads="1"/>
          </p:cNvSpPr>
          <p:nvPr/>
        </p:nvSpPr>
        <p:spPr bwMode="auto">
          <a:xfrm>
            <a:off x="6381750" y="927100"/>
            <a:ext cx="1525588" cy="1530350"/>
          </a:xfrm>
          <a:prstGeom prst="ellipse">
            <a:avLst/>
          </a:prstGeom>
          <a:solidFill>
            <a:srgbClr val="00B050">
              <a:alpha val="69000"/>
            </a:srgbClr>
          </a:solidFill>
          <a:ln>
            <a:noFill/>
          </a:ln>
          <a:effectLst/>
        </p:spPr>
        <p:txBody>
          <a:bodyPr lIns="0" tIns="0" rIns="0" bIns="0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72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目</a:t>
            </a:r>
            <a:endParaRPr lang="zh-CN" altLang="zh-CN" sz="7200" b="1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8" name="Oval 7" descr="#wm#_48_07_*Z"/>
          <p:cNvSpPr>
            <a:spLocks noChangeArrowheads="1"/>
          </p:cNvSpPr>
          <p:nvPr/>
        </p:nvSpPr>
        <p:spPr bwMode="auto">
          <a:xfrm>
            <a:off x="7443788" y="2068513"/>
            <a:ext cx="927100" cy="928687"/>
          </a:xfrm>
          <a:prstGeom prst="ellipse">
            <a:avLst/>
          </a:prstGeom>
          <a:solidFill>
            <a:srgbClr val="00B050">
              <a:alpha val="35000"/>
            </a:srgbClr>
          </a:solidFill>
          <a:ln>
            <a:noFill/>
          </a:ln>
          <a:effectLst/>
        </p:spPr>
        <p:txBody>
          <a:bodyPr lIns="0" tIns="0" rIns="0" bIns="0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4400" kern="0">
                <a:solidFill>
                  <a:srgbClr val="00863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zh-CN" sz="4400" kern="0">
              <a:solidFill>
                <a:srgbClr val="0086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94" name="文本框 31"/>
          <p:cNvSpPr txBox="1">
            <a:spLocks noChangeArrowheads="1"/>
          </p:cNvSpPr>
          <p:nvPr/>
        </p:nvSpPr>
        <p:spPr bwMode="auto">
          <a:xfrm>
            <a:off x="6777038" y="2533650"/>
            <a:ext cx="611187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DDDDD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3600">
              <a:solidFill>
                <a:srgbClr val="DDDDD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8" name="矩形 17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20" name="圆角矩形 19"/>
          <p:cNvSpPr/>
          <p:nvPr/>
        </p:nvSpPr>
        <p:spPr>
          <a:xfrm>
            <a:off x="2733675" y="2979738"/>
            <a:ext cx="3767138" cy="1473200"/>
          </a:xfrm>
          <a:prstGeom prst="roundRect">
            <a:avLst>
              <a:gd name="adj" fmla="val 6212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409EA6"/>
            </a:solidFill>
            <a:prstDash val="solid"/>
            <a:miter lim="800000"/>
          </a:ln>
          <a:effectLst>
            <a:outerShdw blurRad="38100" sx="101000" sy="101000" algn="ctr" rotWithShape="0">
              <a:prstClr val="black">
                <a:alpha val="14000"/>
              </a:prstClr>
            </a:outerShdw>
          </a:effectLst>
        </p:spPr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课题研究背景与意义</a:t>
            </a:r>
            <a:endParaRPr lang="en-US" altLang="zh-CN" sz="28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90863" y="1843088"/>
            <a:ext cx="3144837" cy="963612"/>
          </a:xfrm>
          <a:prstGeom prst="rect">
            <a:avLst/>
          </a:prstGeom>
          <a:noFill/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spc="400" dirty="0">
                <a:ln w="19050">
                  <a:noFill/>
                </a:ln>
                <a:solidFill>
                  <a:srgbClr val="409EA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 一 章</a:t>
            </a:r>
          </a:p>
        </p:txBody>
      </p:sp>
      <p:sp>
        <p:nvSpPr>
          <p:cNvPr id="22" name="矩形 21"/>
          <p:cNvSpPr/>
          <p:nvPr/>
        </p:nvSpPr>
        <p:spPr>
          <a:xfrm rot="16200000" flipV="1">
            <a:off x="3392488" y="2855912"/>
            <a:ext cx="431800" cy="34925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565525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5623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 rot="16200000" flipV="1">
            <a:off x="5458619" y="2855119"/>
            <a:ext cx="431800" cy="36512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632450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6324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13" name="文本框 9"/>
          <p:cNvSpPr txBox="1">
            <a:spLocks noChangeArrowheads="1"/>
          </p:cNvSpPr>
          <p:nvPr/>
        </p:nvSpPr>
        <p:spPr bwMode="auto">
          <a:xfrm>
            <a:off x="4553743" y="4653136"/>
            <a:ext cx="23225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此处输入副标题</a:t>
            </a:r>
            <a:endParaRPr lang="da-DK" altLang="zh-CN" sz="14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6" name="矩形 25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5122" name="TextBox 20"/>
          <p:cNvSpPr txBox="1">
            <a:spLocks noChangeArrowheads="1"/>
          </p:cNvSpPr>
          <p:nvPr/>
        </p:nvSpPr>
        <p:spPr bwMode="auto">
          <a:xfrm>
            <a:off x="4783138" y="2325688"/>
            <a:ext cx="32400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长期盲目的工作导致人们思想麻木，意识迷茫，整天不知自己在干什么，干什么都是糊里糊涂。</a:t>
            </a:r>
            <a:endParaRPr lang="en-US" altLang="zh-CN" sz="14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257079" y="2930516"/>
            <a:ext cx="515667" cy="96572"/>
          </a:xfrm>
          <a:prstGeom prst="ellipse">
            <a:avLst/>
          </a:prstGeom>
          <a:gradFill flip="none" rotWithShape="1">
            <a:gsLst>
              <a:gs pos="91000">
                <a:srgbClr val="000000">
                  <a:alpha val="0"/>
                </a:srgbClr>
              </a:gs>
              <a:gs pos="0">
                <a:srgbClr val="000000">
                  <a:alpha val="2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17" name="Oval 19"/>
          <p:cNvSpPr>
            <a:spLocks noChangeArrowheads="1"/>
          </p:cNvSpPr>
          <p:nvPr/>
        </p:nvSpPr>
        <p:spPr bwMode="auto">
          <a:xfrm>
            <a:off x="4252913" y="2471738"/>
            <a:ext cx="519112" cy="520700"/>
          </a:xfrm>
          <a:prstGeom prst="ellipse">
            <a:avLst/>
          </a:prstGeom>
          <a:gradFill rotWithShape="1">
            <a:gsLst>
              <a:gs pos="0">
                <a:srgbClr val="A3E7FF"/>
              </a:gs>
              <a:gs pos="100000">
                <a:srgbClr val="64D0F6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lIns="0" tIns="0" rIns="0" bIns="0"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C6382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迷茫</a:t>
            </a:r>
          </a:p>
        </p:txBody>
      </p:sp>
      <p:sp>
        <p:nvSpPr>
          <p:cNvPr id="18" name="未知"/>
          <p:cNvSpPr/>
          <p:nvPr/>
        </p:nvSpPr>
        <p:spPr bwMode="auto">
          <a:xfrm>
            <a:off x="4321175" y="2486025"/>
            <a:ext cx="385763" cy="166688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71DA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 dirty="0">
              <a:solidFill>
                <a:sysClr val="windowText" lastClr="000000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gray">
          <a:xfrm rot="20037168" flipV="1">
            <a:off x="3521075" y="2955925"/>
            <a:ext cx="820738" cy="73025"/>
          </a:xfrm>
          <a:prstGeom prst="roundRect">
            <a:avLst>
              <a:gd name="adj" fmla="val 38275"/>
            </a:avLst>
          </a:prstGeom>
          <a:gradFill rotWithShape="1">
            <a:gsLst>
              <a:gs pos="833">
                <a:srgbClr val="D5D5D5"/>
              </a:gs>
              <a:gs pos="31000">
                <a:srgbClr val="F9F9F9"/>
              </a:gs>
              <a:gs pos="100000">
                <a:srgbClr val="A1A1A1"/>
              </a:gs>
            </a:gsLst>
            <a:lin ang="16200000" scaled="0"/>
          </a:gradFill>
          <a:ln>
            <a:noFill/>
          </a:ln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667112" y="3685019"/>
            <a:ext cx="1064420" cy="199341"/>
          </a:xfrm>
          <a:prstGeom prst="ellipse">
            <a:avLst/>
          </a:prstGeom>
          <a:gradFill flip="none" rotWithShape="1">
            <a:gsLst>
              <a:gs pos="91000">
                <a:srgbClr val="000000">
                  <a:alpha val="0"/>
                </a:srgbClr>
              </a:gs>
              <a:gs pos="0">
                <a:srgbClr val="000000">
                  <a:alpha val="2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23" name="Oval 19"/>
          <p:cNvSpPr>
            <a:spLocks noChangeArrowheads="1"/>
          </p:cNvSpPr>
          <p:nvPr/>
        </p:nvSpPr>
        <p:spPr bwMode="auto">
          <a:xfrm>
            <a:off x="2652713" y="2763838"/>
            <a:ext cx="1027112" cy="1027112"/>
          </a:xfrm>
          <a:prstGeom prst="ellipse">
            <a:avLst/>
          </a:prstGeom>
          <a:gradFill rotWithShape="1">
            <a:gsLst>
              <a:gs pos="0">
                <a:srgbClr val="71DAFF"/>
              </a:gs>
              <a:gs pos="100000">
                <a:srgbClr val="02A0D8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三忙</a:t>
            </a:r>
          </a:p>
        </p:txBody>
      </p:sp>
      <p:sp>
        <p:nvSpPr>
          <p:cNvPr id="24" name="未知"/>
          <p:cNvSpPr/>
          <p:nvPr/>
        </p:nvSpPr>
        <p:spPr bwMode="auto">
          <a:xfrm>
            <a:off x="2738438" y="2794000"/>
            <a:ext cx="855662" cy="417513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02A0D8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 dirty="0">
              <a:solidFill>
                <a:sysClr val="windowText" lastClr="000000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gray">
          <a:xfrm rot="17520000" flipV="1">
            <a:off x="2309019" y="4147344"/>
            <a:ext cx="1079500" cy="80962"/>
          </a:xfrm>
          <a:prstGeom prst="roundRect">
            <a:avLst>
              <a:gd name="adj" fmla="val 25282"/>
            </a:avLst>
          </a:prstGeom>
          <a:gradFill rotWithShape="1">
            <a:gsLst>
              <a:gs pos="833">
                <a:srgbClr val="D5D5D5"/>
              </a:gs>
              <a:gs pos="31000">
                <a:srgbClr val="F9F9F9"/>
              </a:gs>
              <a:gs pos="100000">
                <a:srgbClr val="A1A1A1"/>
              </a:gs>
            </a:gsLst>
            <a:lin ang="5400000" scaled="1"/>
          </a:gradFill>
          <a:ln>
            <a:noFill/>
          </a:ln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2174601" y="5294893"/>
            <a:ext cx="754791" cy="141354"/>
          </a:xfrm>
          <a:prstGeom prst="ellipse">
            <a:avLst/>
          </a:prstGeom>
          <a:gradFill flip="none" rotWithShape="1">
            <a:gsLst>
              <a:gs pos="91000">
                <a:srgbClr val="000000">
                  <a:alpha val="0"/>
                </a:srgbClr>
              </a:gs>
              <a:gs pos="0">
                <a:srgbClr val="000000">
                  <a:alpha val="2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28" name="Oval 19"/>
          <p:cNvSpPr>
            <a:spLocks noChangeArrowheads="1"/>
          </p:cNvSpPr>
          <p:nvPr/>
        </p:nvSpPr>
        <p:spPr bwMode="auto">
          <a:xfrm>
            <a:off x="2166938" y="4618038"/>
            <a:ext cx="762000" cy="762000"/>
          </a:xfrm>
          <a:prstGeom prst="ellipse">
            <a:avLst/>
          </a:prstGeom>
          <a:gradFill rotWithShape="1">
            <a:gsLst>
              <a:gs pos="0">
                <a:srgbClr val="A3E7FF"/>
              </a:gs>
              <a:gs pos="100000">
                <a:srgbClr val="64D0F6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lIns="0" tIns="0" rIns="0" bIns="0"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0C6382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忙乱</a:t>
            </a:r>
          </a:p>
        </p:txBody>
      </p:sp>
      <p:sp>
        <p:nvSpPr>
          <p:cNvPr id="29" name="未知"/>
          <p:cNvSpPr/>
          <p:nvPr/>
        </p:nvSpPr>
        <p:spPr bwMode="auto">
          <a:xfrm>
            <a:off x="2266950" y="4638675"/>
            <a:ext cx="566738" cy="242888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71DA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 dirty="0">
              <a:solidFill>
                <a:sysClr val="windowText" lastClr="000000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0" name="Rectangle 5"/>
          <p:cNvSpPr>
            <a:spLocks noChangeArrowheads="1"/>
          </p:cNvSpPr>
          <p:nvPr/>
        </p:nvSpPr>
        <p:spPr bwMode="gray">
          <a:xfrm rot="12569439" flipV="1">
            <a:off x="3379788" y="3716338"/>
            <a:ext cx="1020762" cy="80962"/>
          </a:xfrm>
          <a:prstGeom prst="roundRect">
            <a:avLst>
              <a:gd name="adj" fmla="val 37465"/>
            </a:avLst>
          </a:prstGeom>
          <a:gradFill rotWithShape="1">
            <a:gsLst>
              <a:gs pos="833">
                <a:srgbClr val="D5D5D5"/>
              </a:gs>
              <a:gs pos="31000">
                <a:srgbClr val="F9F9F9"/>
              </a:gs>
              <a:gs pos="100000">
                <a:srgbClr val="A1A1A1"/>
              </a:gs>
            </a:gsLst>
            <a:lin ang="5400000" scaled="1"/>
          </a:gradFill>
          <a:ln>
            <a:noFill/>
          </a:ln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906270" y="4416038"/>
            <a:ext cx="741930" cy="138946"/>
          </a:xfrm>
          <a:prstGeom prst="ellipse">
            <a:avLst/>
          </a:prstGeom>
          <a:gradFill flip="none" rotWithShape="1">
            <a:gsLst>
              <a:gs pos="91000">
                <a:srgbClr val="000000">
                  <a:alpha val="0"/>
                </a:srgbClr>
              </a:gs>
              <a:gs pos="0">
                <a:srgbClr val="000000">
                  <a:alpha val="29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33" name="Oval 19"/>
          <p:cNvSpPr>
            <a:spLocks noChangeArrowheads="1"/>
          </p:cNvSpPr>
          <p:nvPr/>
        </p:nvSpPr>
        <p:spPr bwMode="auto">
          <a:xfrm>
            <a:off x="3881438" y="3565525"/>
            <a:ext cx="915987" cy="915988"/>
          </a:xfrm>
          <a:prstGeom prst="ellipse">
            <a:avLst/>
          </a:prstGeom>
          <a:gradFill rotWithShape="1">
            <a:gsLst>
              <a:gs pos="0">
                <a:srgbClr val="A3E7FF"/>
              </a:gs>
              <a:gs pos="100000">
                <a:srgbClr val="64D0F6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lIns="0" tIns="0" rIns="0" bIns="0"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0" dirty="0">
                <a:solidFill>
                  <a:srgbClr val="0C6382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盲目</a:t>
            </a:r>
          </a:p>
        </p:txBody>
      </p:sp>
      <p:sp>
        <p:nvSpPr>
          <p:cNvPr id="34" name="未知"/>
          <p:cNvSpPr/>
          <p:nvPr/>
        </p:nvSpPr>
        <p:spPr bwMode="auto">
          <a:xfrm>
            <a:off x="4002088" y="3589338"/>
            <a:ext cx="681037" cy="293687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71DA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 dirty="0">
              <a:solidFill>
                <a:sysClr val="windowText" lastClr="000000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5146" name="TextBox 20"/>
          <p:cNvSpPr txBox="1">
            <a:spLocks noChangeArrowheads="1"/>
          </p:cNvSpPr>
          <p:nvPr/>
        </p:nvSpPr>
        <p:spPr bwMode="auto">
          <a:xfrm>
            <a:off x="4813300" y="3706813"/>
            <a:ext cx="324008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由于太忙，人们总是机械地做事，没有工作方向，效率不高。</a:t>
            </a:r>
            <a:endParaRPr lang="en-US" altLang="zh-CN" sz="14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7" name="TextBox 20"/>
          <p:cNvSpPr txBox="1">
            <a:spLocks noChangeArrowheads="1"/>
          </p:cNvSpPr>
          <p:nvPr/>
        </p:nvSpPr>
        <p:spPr bwMode="auto">
          <a:xfrm>
            <a:off x="2957513" y="4697413"/>
            <a:ext cx="3240087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表面上看每个人都很忙，其实，尽在做多余的事情，或者所做的是无功效。</a:t>
            </a:r>
            <a:endParaRPr lang="en-US" altLang="zh-CN" sz="14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8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课题研究背景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9" name="矩形 18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3" name="Oval 19"/>
          <p:cNvSpPr>
            <a:spLocks noChangeArrowheads="1"/>
          </p:cNvSpPr>
          <p:nvPr/>
        </p:nvSpPr>
        <p:spPr bwMode="auto">
          <a:xfrm>
            <a:off x="3938588" y="3165475"/>
            <a:ext cx="1265237" cy="1265238"/>
          </a:xfrm>
          <a:prstGeom prst="ellipse">
            <a:avLst/>
          </a:prstGeom>
          <a:gradFill rotWithShape="1">
            <a:gsLst>
              <a:gs pos="0">
                <a:srgbClr val="F9ADB6"/>
              </a:gs>
              <a:gs pos="100000">
                <a:srgbClr val="F34F63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" name="Freeform 10"/>
          <p:cNvSpPr/>
          <p:nvPr/>
        </p:nvSpPr>
        <p:spPr bwMode="auto">
          <a:xfrm>
            <a:off x="3429000" y="2468563"/>
            <a:ext cx="1138238" cy="1008062"/>
          </a:xfrm>
          <a:custGeom>
            <a:avLst/>
            <a:gdLst>
              <a:gd name="T0" fmla="*/ 0 w 2549"/>
              <a:gd name="T1" fmla="*/ 1480 h 2256"/>
              <a:gd name="T2" fmla="*/ 1344 w 2549"/>
              <a:gd name="T3" fmla="*/ 2248 h 2256"/>
              <a:gd name="T4" fmla="*/ 1344 w 2549"/>
              <a:gd name="T5" fmla="*/ 2256 h 2256"/>
              <a:gd name="T6" fmla="*/ 2544 w 2549"/>
              <a:gd name="T7" fmla="*/ 1560 h 2256"/>
              <a:gd name="T8" fmla="*/ 2544 w 2549"/>
              <a:gd name="T9" fmla="*/ 8 h 2256"/>
              <a:gd name="T10" fmla="*/ 2549 w 2549"/>
              <a:gd name="T11" fmla="*/ 0 h 2256"/>
              <a:gd name="T12" fmla="*/ 0 w 2549"/>
              <a:gd name="T13" fmla="*/ 1480 h 2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49" h="2256">
                <a:moveTo>
                  <a:pt x="0" y="1480"/>
                </a:moveTo>
                <a:lnTo>
                  <a:pt x="1344" y="2248"/>
                </a:lnTo>
                <a:lnTo>
                  <a:pt x="1344" y="2256"/>
                </a:lnTo>
                <a:cubicBezTo>
                  <a:pt x="1587" y="1842"/>
                  <a:pt x="2035" y="1563"/>
                  <a:pt x="2544" y="1560"/>
                </a:cubicBezTo>
                <a:lnTo>
                  <a:pt x="2544" y="8"/>
                </a:lnTo>
                <a:lnTo>
                  <a:pt x="2549" y="0"/>
                </a:lnTo>
                <a:cubicBezTo>
                  <a:pt x="1458" y="3"/>
                  <a:pt x="505" y="595"/>
                  <a:pt x="0" y="1480"/>
                </a:cubicBezTo>
                <a:close/>
              </a:path>
            </a:pathLst>
          </a:custGeom>
          <a:gradFill>
            <a:gsLst>
              <a:gs pos="0">
                <a:srgbClr val="FDE9EB"/>
              </a:gs>
              <a:gs pos="100000">
                <a:srgbClr val="FABEC5"/>
              </a:gs>
            </a:gsLst>
            <a:lin ang="2160000" scaled="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>
                <a:solidFill>
                  <a:srgbClr val="6262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8" name="Freeform 7"/>
          <p:cNvSpPr/>
          <p:nvPr/>
        </p:nvSpPr>
        <p:spPr bwMode="auto">
          <a:xfrm>
            <a:off x="4576763" y="2466975"/>
            <a:ext cx="1143000" cy="1001713"/>
          </a:xfrm>
          <a:custGeom>
            <a:avLst/>
            <a:gdLst>
              <a:gd name="T0" fmla="*/ 1200 w 2560"/>
              <a:gd name="T1" fmla="*/ 2244 h 2244"/>
              <a:gd name="T2" fmla="*/ 2560 w 2560"/>
              <a:gd name="T3" fmla="*/ 1476 h 2244"/>
              <a:gd name="T4" fmla="*/ 2558 w 2560"/>
              <a:gd name="T5" fmla="*/ 1472 h 2244"/>
              <a:gd name="T6" fmla="*/ 0 w 2560"/>
              <a:gd name="T7" fmla="*/ 4 h 2244"/>
              <a:gd name="T8" fmla="*/ 0 w 2560"/>
              <a:gd name="T9" fmla="*/ 1556 h 2244"/>
              <a:gd name="T10" fmla="*/ 4 w 2560"/>
              <a:gd name="T11" fmla="*/ 1557 h 2244"/>
              <a:gd name="T12" fmla="*/ 1200 w 2560"/>
              <a:gd name="T13" fmla="*/ 2244 h 2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0" h="2244">
                <a:moveTo>
                  <a:pt x="1200" y="2244"/>
                </a:moveTo>
                <a:lnTo>
                  <a:pt x="2560" y="1476"/>
                </a:lnTo>
                <a:lnTo>
                  <a:pt x="2558" y="1472"/>
                </a:lnTo>
                <a:cubicBezTo>
                  <a:pt x="2047" y="592"/>
                  <a:pt x="1095" y="0"/>
                  <a:pt x="0" y="4"/>
                </a:cubicBezTo>
                <a:lnTo>
                  <a:pt x="0" y="1556"/>
                </a:lnTo>
                <a:lnTo>
                  <a:pt x="4" y="1557"/>
                </a:lnTo>
                <a:cubicBezTo>
                  <a:pt x="517" y="1560"/>
                  <a:pt x="965" y="1838"/>
                  <a:pt x="1200" y="2244"/>
                </a:cubicBezTo>
                <a:close/>
              </a:path>
            </a:pathLst>
          </a:custGeom>
          <a:gradFill>
            <a:gsLst>
              <a:gs pos="0">
                <a:srgbClr val="FDE9EB"/>
              </a:gs>
              <a:gs pos="100000">
                <a:srgbClr val="FABEC5"/>
              </a:gs>
            </a:gsLst>
            <a:lin ang="3600000" scaled="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7200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>
                <a:solidFill>
                  <a:srgbClr val="6262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11" name="Freeform 12"/>
          <p:cNvSpPr/>
          <p:nvPr/>
        </p:nvSpPr>
        <p:spPr bwMode="auto">
          <a:xfrm>
            <a:off x="4572000" y="4108450"/>
            <a:ext cx="1143000" cy="1008063"/>
          </a:xfrm>
          <a:custGeom>
            <a:avLst/>
            <a:gdLst>
              <a:gd name="T0" fmla="*/ 1207 w 2560"/>
              <a:gd name="T1" fmla="*/ 1 h 2256"/>
              <a:gd name="T2" fmla="*/ 0 w 2560"/>
              <a:gd name="T3" fmla="*/ 688 h 2256"/>
              <a:gd name="T4" fmla="*/ 0 w 2560"/>
              <a:gd name="T5" fmla="*/ 2256 h 2256"/>
              <a:gd name="T6" fmla="*/ 4 w 2560"/>
              <a:gd name="T7" fmla="*/ 2255 h 2256"/>
              <a:gd name="T8" fmla="*/ 2560 w 2560"/>
              <a:gd name="T9" fmla="*/ 784 h 2256"/>
              <a:gd name="T10" fmla="*/ 1200 w 2560"/>
              <a:gd name="T11" fmla="*/ 0 h 2256"/>
              <a:gd name="T12" fmla="*/ 1207 w 2560"/>
              <a:gd name="T13" fmla="*/ 1 h 2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0" h="2256">
                <a:moveTo>
                  <a:pt x="1207" y="1"/>
                </a:moveTo>
                <a:cubicBezTo>
                  <a:pt x="964" y="413"/>
                  <a:pt x="517" y="691"/>
                  <a:pt x="0" y="688"/>
                </a:cubicBezTo>
                <a:lnTo>
                  <a:pt x="0" y="2256"/>
                </a:lnTo>
                <a:lnTo>
                  <a:pt x="4" y="2255"/>
                </a:lnTo>
                <a:cubicBezTo>
                  <a:pt x="1095" y="2251"/>
                  <a:pt x="2046" y="1660"/>
                  <a:pt x="2560" y="784"/>
                </a:cubicBezTo>
                <a:lnTo>
                  <a:pt x="1200" y="0"/>
                </a:lnTo>
                <a:lnTo>
                  <a:pt x="1207" y="1"/>
                </a:lnTo>
                <a:close/>
              </a:path>
            </a:pathLst>
          </a:custGeom>
          <a:gradFill>
            <a:gsLst>
              <a:gs pos="0">
                <a:srgbClr val="FDE9EB"/>
              </a:gs>
              <a:gs pos="100000">
                <a:srgbClr val="FABEC5"/>
              </a:gs>
            </a:gsLst>
            <a:lin ang="10800000" scaled="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7200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>
                <a:solidFill>
                  <a:srgbClr val="6262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14" name="Freeform 8"/>
          <p:cNvSpPr/>
          <p:nvPr/>
        </p:nvSpPr>
        <p:spPr bwMode="auto">
          <a:xfrm>
            <a:off x="3424238" y="4108450"/>
            <a:ext cx="1143000" cy="1008063"/>
          </a:xfrm>
          <a:custGeom>
            <a:avLst/>
            <a:gdLst>
              <a:gd name="T0" fmla="*/ 1351 w 2556"/>
              <a:gd name="T1" fmla="*/ 0 h 2256"/>
              <a:gd name="T2" fmla="*/ 7 w 2556"/>
              <a:gd name="T3" fmla="*/ 784 h 2256"/>
              <a:gd name="T4" fmla="*/ 0 w 2556"/>
              <a:gd name="T5" fmla="*/ 781 h 2256"/>
              <a:gd name="T6" fmla="*/ 2551 w 2556"/>
              <a:gd name="T7" fmla="*/ 2256 h 2256"/>
              <a:gd name="T8" fmla="*/ 2551 w 2556"/>
              <a:gd name="T9" fmla="*/ 688 h 2256"/>
              <a:gd name="T10" fmla="*/ 2556 w 2556"/>
              <a:gd name="T11" fmla="*/ 695 h 2256"/>
              <a:gd name="T12" fmla="*/ 1351 w 2556"/>
              <a:gd name="T13" fmla="*/ 0 h 2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56" h="2256">
                <a:moveTo>
                  <a:pt x="1351" y="0"/>
                </a:moveTo>
                <a:lnTo>
                  <a:pt x="7" y="784"/>
                </a:lnTo>
                <a:lnTo>
                  <a:pt x="0" y="781"/>
                </a:lnTo>
                <a:cubicBezTo>
                  <a:pt x="513" y="1661"/>
                  <a:pt x="1465" y="2252"/>
                  <a:pt x="2551" y="2256"/>
                </a:cubicBezTo>
                <a:lnTo>
                  <a:pt x="2551" y="688"/>
                </a:lnTo>
                <a:lnTo>
                  <a:pt x="2556" y="695"/>
                </a:lnTo>
                <a:cubicBezTo>
                  <a:pt x="2043" y="692"/>
                  <a:pt x="1594" y="414"/>
                  <a:pt x="1351" y="0"/>
                </a:cubicBezTo>
                <a:close/>
              </a:path>
            </a:pathLst>
          </a:custGeom>
          <a:gradFill>
            <a:gsLst>
              <a:gs pos="0">
                <a:srgbClr val="FDE9EB"/>
              </a:gs>
              <a:gs pos="100000">
                <a:srgbClr val="FABEC5"/>
              </a:gs>
            </a:gsLst>
            <a:lin ang="14400000" scaled="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>
                <a:solidFill>
                  <a:srgbClr val="6262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17" name="Freeform 11"/>
          <p:cNvSpPr/>
          <p:nvPr/>
        </p:nvSpPr>
        <p:spPr bwMode="auto">
          <a:xfrm>
            <a:off x="3246438" y="3133725"/>
            <a:ext cx="782637" cy="1317625"/>
          </a:xfrm>
          <a:custGeom>
            <a:avLst/>
            <a:gdLst>
              <a:gd name="T0" fmla="*/ 1736 w 1752"/>
              <a:gd name="T1" fmla="*/ 775 h 2951"/>
              <a:gd name="T2" fmla="*/ 392 w 1752"/>
              <a:gd name="T3" fmla="*/ 7 h 2951"/>
              <a:gd name="T4" fmla="*/ 393 w 1752"/>
              <a:gd name="T5" fmla="*/ 0 h 2951"/>
              <a:gd name="T6" fmla="*/ 8 w 1752"/>
              <a:gd name="T7" fmla="*/ 1479 h 2951"/>
              <a:gd name="T8" fmla="*/ 0 w 1752"/>
              <a:gd name="T9" fmla="*/ 1475 h 2951"/>
              <a:gd name="T10" fmla="*/ 392 w 1752"/>
              <a:gd name="T11" fmla="*/ 2951 h 2951"/>
              <a:gd name="T12" fmla="*/ 1752 w 1752"/>
              <a:gd name="T13" fmla="*/ 2167 h 2951"/>
              <a:gd name="T14" fmla="*/ 1745 w 1752"/>
              <a:gd name="T15" fmla="*/ 2170 h 2951"/>
              <a:gd name="T16" fmla="*/ 1560 w 1752"/>
              <a:gd name="T17" fmla="*/ 1479 h 2951"/>
              <a:gd name="T18" fmla="*/ 1561 w 1752"/>
              <a:gd name="T19" fmla="*/ 1475 h 2951"/>
              <a:gd name="T20" fmla="*/ 1736 w 1752"/>
              <a:gd name="T21" fmla="*/ 775 h 29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52" h="2951">
                <a:moveTo>
                  <a:pt x="1736" y="775"/>
                </a:moveTo>
                <a:lnTo>
                  <a:pt x="392" y="7"/>
                </a:lnTo>
                <a:lnTo>
                  <a:pt x="393" y="0"/>
                </a:lnTo>
                <a:cubicBezTo>
                  <a:pt x="143" y="434"/>
                  <a:pt x="0" y="938"/>
                  <a:pt x="8" y="1479"/>
                </a:cubicBezTo>
                <a:lnTo>
                  <a:pt x="0" y="1475"/>
                </a:lnTo>
                <a:cubicBezTo>
                  <a:pt x="0" y="2012"/>
                  <a:pt x="143" y="2516"/>
                  <a:pt x="392" y="2951"/>
                </a:cubicBezTo>
                <a:lnTo>
                  <a:pt x="1752" y="2167"/>
                </a:lnTo>
                <a:lnTo>
                  <a:pt x="1745" y="2170"/>
                </a:lnTo>
                <a:cubicBezTo>
                  <a:pt x="1628" y="1965"/>
                  <a:pt x="1561" y="1728"/>
                  <a:pt x="1560" y="1479"/>
                </a:cubicBezTo>
                <a:lnTo>
                  <a:pt x="1561" y="1475"/>
                </a:lnTo>
                <a:cubicBezTo>
                  <a:pt x="1561" y="1222"/>
                  <a:pt x="1627" y="985"/>
                  <a:pt x="1736" y="775"/>
                </a:cubicBezTo>
                <a:close/>
              </a:path>
            </a:pathLst>
          </a:custGeom>
          <a:gradFill>
            <a:gsLst>
              <a:gs pos="0">
                <a:srgbClr val="FDE9EB"/>
              </a:gs>
              <a:gs pos="100000">
                <a:srgbClr val="FABEC5"/>
              </a:gs>
            </a:gsLst>
            <a:lin ang="18000000" scaled="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7200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>
                <a:solidFill>
                  <a:srgbClr val="6262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0" name="Freeform 9"/>
          <p:cNvSpPr/>
          <p:nvPr/>
        </p:nvSpPr>
        <p:spPr bwMode="auto">
          <a:xfrm>
            <a:off x="5113338" y="3136900"/>
            <a:ext cx="779462" cy="1314450"/>
          </a:xfrm>
          <a:custGeom>
            <a:avLst/>
            <a:gdLst>
              <a:gd name="T0" fmla="*/ 1 w 1745"/>
              <a:gd name="T1" fmla="*/ 2160 h 2944"/>
              <a:gd name="T2" fmla="*/ 1345 w 1745"/>
              <a:gd name="T3" fmla="*/ 2944 h 2944"/>
              <a:gd name="T4" fmla="*/ 1351 w 1745"/>
              <a:gd name="T5" fmla="*/ 2943 h 2944"/>
              <a:gd name="T6" fmla="*/ 1745 w 1745"/>
              <a:gd name="T7" fmla="*/ 1472 h 2944"/>
              <a:gd name="T8" fmla="*/ 1743 w 1745"/>
              <a:gd name="T9" fmla="*/ 1468 h 2944"/>
              <a:gd name="T10" fmla="*/ 1345 w 1745"/>
              <a:gd name="T11" fmla="*/ 0 h 2944"/>
              <a:gd name="T12" fmla="*/ 1 w 1745"/>
              <a:gd name="T13" fmla="*/ 768 h 2944"/>
              <a:gd name="T14" fmla="*/ 0 w 1745"/>
              <a:gd name="T15" fmla="*/ 774 h 2944"/>
              <a:gd name="T16" fmla="*/ 177 w 1745"/>
              <a:gd name="T17" fmla="*/ 1472 h 2944"/>
              <a:gd name="T18" fmla="*/ 184 w 1745"/>
              <a:gd name="T19" fmla="*/ 1468 h 2944"/>
              <a:gd name="T20" fmla="*/ 1 w 1745"/>
              <a:gd name="T21" fmla="*/ 2160 h 29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45" h="2944">
                <a:moveTo>
                  <a:pt x="1" y="2160"/>
                </a:moveTo>
                <a:lnTo>
                  <a:pt x="1345" y="2944"/>
                </a:lnTo>
                <a:lnTo>
                  <a:pt x="1351" y="2943"/>
                </a:lnTo>
                <a:cubicBezTo>
                  <a:pt x="1601" y="2508"/>
                  <a:pt x="1743" y="2005"/>
                  <a:pt x="1745" y="1472"/>
                </a:cubicBezTo>
                <a:lnTo>
                  <a:pt x="1743" y="1468"/>
                </a:lnTo>
                <a:cubicBezTo>
                  <a:pt x="1743" y="931"/>
                  <a:pt x="1601" y="428"/>
                  <a:pt x="1345" y="0"/>
                </a:cubicBezTo>
                <a:lnTo>
                  <a:pt x="1" y="768"/>
                </a:lnTo>
                <a:lnTo>
                  <a:pt x="0" y="774"/>
                </a:lnTo>
                <a:cubicBezTo>
                  <a:pt x="117" y="978"/>
                  <a:pt x="184" y="1215"/>
                  <a:pt x="177" y="1472"/>
                </a:cubicBezTo>
                <a:lnTo>
                  <a:pt x="184" y="1468"/>
                </a:lnTo>
                <a:cubicBezTo>
                  <a:pt x="184" y="1721"/>
                  <a:pt x="117" y="1958"/>
                  <a:pt x="1" y="2160"/>
                </a:cubicBezTo>
                <a:close/>
              </a:path>
            </a:pathLst>
          </a:custGeom>
          <a:gradFill>
            <a:gsLst>
              <a:gs pos="0">
                <a:srgbClr val="FDE9EB"/>
              </a:gs>
              <a:gs pos="100000">
                <a:srgbClr val="FABEC5"/>
              </a:gs>
            </a:gsLst>
            <a:lin ang="7200000" scaled="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>
                <a:solidFill>
                  <a:srgbClr val="6262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5129" name="文本框 21"/>
          <p:cNvSpPr txBox="1">
            <a:spLocks noChangeArrowheads="1"/>
          </p:cNvSpPr>
          <p:nvPr/>
        </p:nvSpPr>
        <p:spPr bwMode="auto">
          <a:xfrm>
            <a:off x="5365750" y="2378075"/>
            <a:ext cx="18081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0" name="文本框 22"/>
          <p:cNvSpPr txBox="1">
            <a:spLocks noChangeArrowheads="1"/>
          </p:cNvSpPr>
          <p:nvPr/>
        </p:nvSpPr>
        <p:spPr bwMode="auto">
          <a:xfrm>
            <a:off x="5892800" y="3608388"/>
            <a:ext cx="18081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1" name="文本框 23"/>
          <p:cNvSpPr txBox="1">
            <a:spLocks noChangeArrowheads="1"/>
          </p:cNvSpPr>
          <p:nvPr/>
        </p:nvSpPr>
        <p:spPr bwMode="auto">
          <a:xfrm>
            <a:off x="5249863" y="4943475"/>
            <a:ext cx="1809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2" name="文本框 24"/>
          <p:cNvSpPr txBox="1">
            <a:spLocks noChangeArrowheads="1"/>
          </p:cNvSpPr>
          <p:nvPr/>
        </p:nvSpPr>
        <p:spPr bwMode="auto">
          <a:xfrm>
            <a:off x="2016125" y="2378075"/>
            <a:ext cx="1809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3" name="文本框 25"/>
          <p:cNvSpPr txBox="1">
            <a:spLocks noChangeArrowheads="1"/>
          </p:cNvSpPr>
          <p:nvPr/>
        </p:nvSpPr>
        <p:spPr bwMode="auto">
          <a:xfrm>
            <a:off x="1427163" y="3608388"/>
            <a:ext cx="18081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4" name="文本框 26"/>
          <p:cNvSpPr txBox="1">
            <a:spLocks noChangeArrowheads="1"/>
          </p:cNvSpPr>
          <p:nvPr/>
        </p:nvSpPr>
        <p:spPr bwMode="auto">
          <a:xfrm>
            <a:off x="2032000" y="4943475"/>
            <a:ext cx="1809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5858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未知"/>
          <p:cNvSpPr/>
          <p:nvPr/>
        </p:nvSpPr>
        <p:spPr bwMode="auto">
          <a:xfrm>
            <a:off x="4094163" y="3200400"/>
            <a:ext cx="935037" cy="455613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6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课题研究背景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0" name="矩形 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17" name="Freeform 12"/>
          <p:cNvSpPr/>
          <p:nvPr/>
        </p:nvSpPr>
        <p:spPr bwMode="gray">
          <a:xfrm>
            <a:off x="3406775" y="3448050"/>
            <a:ext cx="2200275" cy="1470025"/>
          </a:xfrm>
          <a:custGeom>
            <a:avLst/>
            <a:gdLst>
              <a:gd name="T0" fmla="*/ 25233 w 918"/>
              <a:gd name="T1" fmla="*/ 5057 h 613"/>
              <a:gd name="T2" fmla="*/ 25233 w 918"/>
              <a:gd name="T3" fmla="*/ 5057 h 613"/>
              <a:gd name="T4" fmla="*/ 25137 w 918"/>
              <a:gd name="T5" fmla="*/ 5025 h 613"/>
              <a:gd name="T6" fmla="*/ 25137 w 918"/>
              <a:gd name="T7" fmla="*/ 5025 h 613"/>
              <a:gd name="T8" fmla="*/ 24261 w 918"/>
              <a:gd name="T9" fmla="*/ 4268 h 613"/>
              <a:gd name="T10" fmla="*/ 24261 w 918"/>
              <a:gd name="T11" fmla="*/ 4268 h 613"/>
              <a:gd name="T12" fmla="*/ 24228 w 918"/>
              <a:gd name="T13" fmla="*/ 4203 h 613"/>
              <a:gd name="T14" fmla="*/ 24228 w 918"/>
              <a:gd name="T15" fmla="*/ 4203 h 613"/>
              <a:gd name="T16" fmla="*/ 24228 w 918"/>
              <a:gd name="T17" fmla="*/ 4137 h 613"/>
              <a:gd name="T18" fmla="*/ 24194 w 918"/>
              <a:gd name="T19" fmla="*/ 4137 h 613"/>
              <a:gd name="T20" fmla="*/ 24194 w 918"/>
              <a:gd name="T21" fmla="*/ 4072 h 613"/>
              <a:gd name="T22" fmla="*/ 24194 w 918"/>
              <a:gd name="T23" fmla="*/ 4072 h 613"/>
              <a:gd name="T24" fmla="*/ 24162 w 918"/>
              <a:gd name="T25" fmla="*/ 4036 h 613"/>
              <a:gd name="T26" fmla="*/ 24162 w 918"/>
              <a:gd name="T27" fmla="*/ 4004 h 613"/>
              <a:gd name="T28" fmla="*/ 24389 w 918"/>
              <a:gd name="T29" fmla="*/ 3003 h 613"/>
              <a:gd name="T30" fmla="*/ 24637 w 918"/>
              <a:gd name="T31" fmla="*/ 2055 h 613"/>
              <a:gd name="T32" fmla="*/ 22577 w 918"/>
              <a:gd name="T33" fmla="*/ 0 h 613"/>
              <a:gd name="T34" fmla="*/ 20496 w 918"/>
              <a:gd name="T35" fmla="*/ 2088 h 613"/>
              <a:gd name="T36" fmla="*/ 20754 w 918"/>
              <a:gd name="T37" fmla="*/ 3036 h 613"/>
              <a:gd name="T38" fmla="*/ 20982 w 918"/>
              <a:gd name="T39" fmla="*/ 4004 h 613"/>
              <a:gd name="T40" fmla="*/ 19964 w 918"/>
              <a:gd name="T41" fmla="*/ 5057 h 613"/>
              <a:gd name="T42" fmla="*/ 19932 w 918"/>
              <a:gd name="T43" fmla="*/ 5057 h 613"/>
              <a:gd name="T44" fmla="*/ 17298 w 918"/>
              <a:gd name="T45" fmla="*/ 5417 h 613"/>
              <a:gd name="T46" fmla="*/ 14649 w 918"/>
              <a:gd name="T47" fmla="*/ 5089 h 613"/>
              <a:gd name="T48" fmla="*/ 14617 w 918"/>
              <a:gd name="T49" fmla="*/ 5089 h 613"/>
              <a:gd name="T50" fmla="*/ 11996 w 918"/>
              <a:gd name="T51" fmla="*/ 4765 h 613"/>
              <a:gd name="T52" fmla="*/ 9380 w 918"/>
              <a:gd name="T53" fmla="*/ 5089 h 613"/>
              <a:gd name="T54" fmla="*/ 9348 w 918"/>
              <a:gd name="T55" fmla="*/ 5089 h 613"/>
              <a:gd name="T56" fmla="*/ 8325 w 918"/>
              <a:gd name="T57" fmla="*/ 6176 h 613"/>
              <a:gd name="T58" fmla="*/ 8556 w 918"/>
              <a:gd name="T59" fmla="*/ 7144 h 613"/>
              <a:gd name="T60" fmla="*/ 8792 w 918"/>
              <a:gd name="T61" fmla="*/ 8092 h 613"/>
              <a:gd name="T62" fmla="*/ 6735 w 918"/>
              <a:gd name="T63" fmla="*/ 10148 h 613"/>
              <a:gd name="T64" fmla="*/ 4641 w 918"/>
              <a:gd name="T65" fmla="*/ 8092 h 613"/>
              <a:gd name="T66" fmla="*/ 4868 w 918"/>
              <a:gd name="T67" fmla="*/ 7144 h 613"/>
              <a:gd name="T68" fmla="*/ 5100 w 918"/>
              <a:gd name="T69" fmla="*/ 6176 h 613"/>
              <a:gd name="T70" fmla="*/ 4085 w 918"/>
              <a:gd name="T71" fmla="*/ 5121 h 613"/>
              <a:gd name="T72" fmla="*/ 4012 w 918"/>
              <a:gd name="T73" fmla="*/ 5089 h 613"/>
              <a:gd name="T74" fmla="*/ 1428 w 918"/>
              <a:gd name="T75" fmla="*/ 4797 h 613"/>
              <a:gd name="T76" fmla="*/ 0 w 918"/>
              <a:gd name="T77" fmla="*/ 4896 h 613"/>
              <a:gd name="T78" fmla="*/ 0 w 918"/>
              <a:gd name="T79" fmla="*/ 5089 h 613"/>
              <a:gd name="T80" fmla="*/ 15205 w 918"/>
              <a:gd name="T81" fmla="*/ 20261 h 613"/>
              <a:gd name="T82" fmla="*/ 30430 w 918"/>
              <a:gd name="T83" fmla="*/ 5089 h 613"/>
              <a:gd name="T84" fmla="*/ 30430 w 918"/>
              <a:gd name="T85" fmla="*/ 5057 h 613"/>
              <a:gd name="T86" fmla="*/ 27878 w 918"/>
              <a:gd name="T87" fmla="*/ 5385 h 613"/>
              <a:gd name="T88" fmla="*/ 25233 w 918"/>
              <a:gd name="T89" fmla="*/ 5057 h 613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918" h="613">
                <a:moveTo>
                  <a:pt x="761" y="153"/>
                </a:moveTo>
                <a:cubicBezTo>
                  <a:pt x="761" y="153"/>
                  <a:pt x="761" y="153"/>
                  <a:pt x="761" y="153"/>
                </a:cubicBezTo>
                <a:cubicBezTo>
                  <a:pt x="761" y="153"/>
                  <a:pt x="758" y="152"/>
                  <a:pt x="758" y="152"/>
                </a:cubicBezTo>
                <a:cubicBezTo>
                  <a:pt x="758" y="152"/>
                  <a:pt x="758" y="152"/>
                  <a:pt x="758" y="152"/>
                </a:cubicBezTo>
                <a:cubicBezTo>
                  <a:pt x="745" y="147"/>
                  <a:pt x="737" y="137"/>
                  <a:pt x="732" y="129"/>
                </a:cubicBezTo>
                <a:cubicBezTo>
                  <a:pt x="732" y="129"/>
                  <a:pt x="732" y="129"/>
                  <a:pt x="732" y="129"/>
                </a:cubicBezTo>
                <a:cubicBezTo>
                  <a:pt x="732" y="128"/>
                  <a:pt x="732" y="128"/>
                  <a:pt x="731" y="127"/>
                </a:cubicBezTo>
                <a:cubicBezTo>
                  <a:pt x="731" y="127"/>
                  <a:pt x="731" y="127"/>
                  <a:pt x="731" y="127"/>
                </a:cubicBezTo>
                <a:cubicBezTo>
                  <a:pt x="731" y="126"/>
                  <a:pt x="731" y="126"/>
                  <a:pt x="731" y="125"/>
                </a:cubicBezTo>
                <a:cubicBezTo>
                  <a:pt x="731" y="125"/>
                  <a:pt x="730" y="125"/>
                  <a:pt x="730" y="125"/>
                </a:cubicBezTo>
                <a:cubicBezTo>
                  <a:pt x="730" y="124"/>
                  <a:pt x="730" y="124"/>
                  <a:pt x="730" y="123"/>
                </a:cubicBezTo>
                <a:cubicBezTo>
                  <a:pt x="730" y="123"/>
                  <a:pt x="730" y="123"/>
                  <a:pt x="730" y="123"/>
                </a:cubicBezTo>
                <a:cubicBezTo>
                  <a:pt x="730" y="122"/>
                  <a:pt x="730" y="122"/>
                  <a:pt x="729" y="122"/>
                </a:cubicBezTo>
                <a:cubicBezTo>
                  <a:pt x="729" y="121"/>
                  <a:pt x="729" y="121"/>
                  <a:pt x="729" y="121"/>
                </a:cubicBezTo>
                <a:cubicBezTo>
                  <a:pt x="727" y="109"/>
                  <a:pt x="734" y="96"/>
                  <a:pt x="736" y="91"/>
                </a:cubicBezTo>
                <a:cubicBezTo>
                  <a:pt x="741" y="83"/>
                  <a:pt x="743" y="73"/>
                  <a:pt x="743" y="62"/>
                </a:cubicBezTo>
                <a:cubicBezTo>
                  <a:pt x="743" y="28"/>
                  <a:pt x="715" y="0"/>
                  <a:pt x="681" y="0"/>
                </a:cubicBezTo>
                <a:cubicBezTo>
                  <a:pt x="646" y="0"/>
                  <a:pt x="618" y="28"/>
                  <a:pt x="618" y="63"/>
                </a:cubicBezTo>
                <a:cubicBezTo>
                  <a:pt x="618" y="73"/>
                  <a:pt x="621" y="83"/>
                  <a:pt x="626" y="92"/>
                </a:cubicBezTo>
                <a:cubicBezTo>
                  <a:pt x="628" y="96"/>
                  <a:pt x="635" y="109"/>
                  <a:pt x="633" y="121"/>
                </a:cubicBezTo>
                <a:cubicBezTo>
                  <a:pt x="632" y="127"/>
                  <a:pt x="623" y="146"/>
                  <a:pt x="602" y="153"/>
                </a:cubicBezTo>
                <a:cubicBezTo>
                  <a:pt x="602" y="153"/>
                  <a:pt x="602" y="153"/>
                  <a:pt x="601" y="153"/>
                </a:cubicBezTo>
                <a:cubicBezTo>
                  <a:pt x="601" y="153"/>
                  <a:pt x="566" y="164"/>
                  <a:pt x="522" y="164"/>
                </a:cubicBezTo>
                <a:cubicBezTo>
                  <a:pt x="478" y="164"/>
                  <a:pt x="442" y="154"/>
                  <a:pt x="442" y="154"/>
                </a:cubicBezTo>
                <a:cubicBezTo>
                  <a:pt x="442" y="154"/>
                  <a:pt x="442" y="154"/>
                  <a:pt x="441" y="154"/>
                </a:cubicBezTo>
                <a:cubicBezTo>
                  <a:pt x="436" y="152"/>
                  <a:pt x="403" y="143"/>
                  <a:pt x="362" y="144"/>
                </a:cubicBezTo>
                <a:cubicBezTo>
                  <a:pt x="322" y="144"/>
                  <a:pt x="289" y="152"/>
                  <a:pt x="283" y="154"/>
                </a:cubicBezTo>
                <a:cubicBezTo>
                  <a:pt x="283" y="154"/>
                  <a:pt x="282" y="154"/>
                  <a:pt x="282" y="154"/>
                </a:cubicBezTo>
                <a:cubicBezTo>
                  <a:pt x="261" y="161"/>
                  <a:pt x="252" y="180"/>
                  <a:pt x="251" y="187"/>
                </a:cubicBezTo>
                <a:cubicBezTo>
                  <a:pt x="249" y="198"/>
                  <a:pt x="255" y="211"/>
                  <a:pt x="258" y="216"/>
                </a:cubicBezTo>
                <a:cubicBezTo>
                  <a:pt x="262" y="224"/>
                  <a:pt x="265" y="234"/>
                  <a:pt x="265" y="245"/>
                </a:cubicBezTo>
                <a:cubicBezTo>
                  <a:pt x="265" y="279"/>
                  <a:pt x="237" y="307"/>
                  <a:pt x="203" y="307"/>
                </a:cubicBezTo>
                <a:cubicBezTo>
                  <a:pt x="168" y="307"/>
                  <a:pt x="140" y="279"/>
                  <a:pt x="140" y="245"/>
                </a:cubicBezTo>
                <a:cubicBezTo>
                  <a:pt x="140" y="235"/>
                  <a:pt x="143" y="225"/>
                  <a:pt x="147" y="216"/>
                </a:cubicBezTo>
                <a:cubicBezTo>
                  <a:pt x="150" y="211"/>
                  <a:pt x="157" y="198"/>
                  <a:pt x="154" y="187"/>
                </a:cubicBezTo>
                <a:cubicBezTo>
                  <a:pt x="153" y="180"/>
                  <a:pt x="144" y="161"/>
                  <a:pt x="123" y="155"/>
                </a:cubicBezTo>
                <a:cubicBezTo>
                  <a:pt x="123" y="155"/>
                  <a:pt x="122" y="155"/>
                  <a:pt x="121" y="154"/>
                </a:cubicBezTo>
                <a:cubicBezTo>
                  <a:pt x="115" y="153"/>
                  <a:pt x="82" y="144"/>
                  <a:pt x="43" y="145"/>
                </a:cubicBezTo>
                <a:cubicBezTo>
                  <a:pt x="27" y="145"/>
                  <a:pt x="12" y="146"/>
                  <a:pt x="0" y="148"/>
                </a:cubicBezTo>
                <a:cubicBezTo>
                  <a:pt x="0" y="150"/>
                  <a:pt x="0" y="152"/>
                  <a:pt x="0" y="154"/>
                </a:cubicBezTo>
                <a:cubicBezTo>
                  <a:pt x="0" y="407"/>
                  <a:pt x="205" y="613"/>
                  <a:pt x="459" y="613"/>
                </a:cubicBezTo>
                <a:cubicBezTo>
                  <a:pt x="712" y="613"/>
                  <a:pt x="918" y="407"/>
                  <a:pt x="918" y="154"/>
                </a:cubicBezTo>
                <a:cubicBezTo>
                  <a:pt x="918" y="154"/>
                  <a:pt x="918" y="153"/>
                  <a:pt x="918" y="153"/>
                </a:cubicBezTo>
                <a:cubicBezTo>
                  <a:pt x="901" y="158"/>
                  <a:pt x="873" y="163"/>
                  <a:pt x="841" y="163"/>
                </a:cubicBezTo>
                <a:cubicBezTo>
                  <a:pt x="797" y="163"/>
                  <a:pt x="761" y="153"/>
                  <a:pt x="761" y="153"/>
                </a:cubicBezTo>
                <a:close/>
              </a:path>
            </a:pathLst>
          </a:custGeom>
          <a:solidFill>
            <a:srgbClr val="92D050"/>
          </a:solidFill>
          <a:ln w="25400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540000" rIns="0" bIns="0" anchor="ctr"/>
          <a:lstStyle/>
          <a:p>
            <a:pPr algn="ctr" fontAlgn="auto">
              <a:lnSpc>
                <a:spcPct val="120000"/>
              </a:lnSpc>
              <a:spcBef>
                <a:spcPts val="440"/>
              </a:spcBef>
              <a:spcAft>
                <a:spcPts val="440"/>
              </a:spcAft>
              <a:defRPr/>
            </a:pPr>
            <a:r>
              <a:rPr lang="zh-CN" altLang="en-US" sz="20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弱势反应</a:t>
            </a:r>
          </a:p>
        </p:txBody>
      </p:sp>
      <p:sp>
        <p:nvSpPr>
          <p:cNvPr id="20" name="Freeform 13"/>
          <p:cNvSpPr/>
          <p:nvPr/>
        </p:nvSpPr>
        <p:spPr bwMode="gray">
          <a:xfrm>
            <a:off x="3406775" y="2717800"/>
            <a:ext cx="2200275" cy="1466850"/>
          </a:xfrm>
          <a:custGeom>
            <a:avLst/>
            <a:gdLst>
              <a:gd name="T0" fmla="*/ 15205 w 918"/>
              <a:gd name="T1" fmla="*/ 0 h 612"/>
              <a:gd name="T2" fmla="*/ 0 w 918"/>
              <a:gd name="T3" fmla="*/ 14909 h 612"/>
              <a:gd name="T4" fmla="*/ 1428 w 918"/>
              <a:gd name="T5" fmla="*/ 14812 h 612"/>
              <a:gd name="T6" fmla="*/ 4012 w 918"/>
              <a:gd name="T7" fmla="*/ 15112 h 612"/>
              <a:gd name="T8" fmla="*/ 4085 w 918"/>
              <a:gd name="T9" fmla="*/ 15144 h 612"/>
              <a:gd name="T10" fmla="*/ 5100 w 918"/>
              <a:gd name="T11" fmla="*/ 16204 h 612"/>
              <a:gd name="T12" fmla="*/ 4868 w 918"/>
              <a:gd name="T13" fmla="*/ 17154 h 612"/>
              <a:gd name="T14" fmla="*/ 4641 w 918"/>
              <a:gd name="T15" fmla="*/ 18105 h 612"/>
              <a:gd name="T16" fmla="*/ 6735 w 918"/>
              <a:gd name="T17" fmla="*/ 20149 h 612"/>
              <a:gd name="T18" fmla="*/ 8792 w 918"/>
              <a:gd name="T19" fmla="*/ 18105 h 612"/>
              <a:gd name="T20" fmla="*/ 8556 w 918"/>
              <a:gd name="T21" fmla="*/ 17154 h 612"/>
              <a:gd name="T22" fmla="*/ 8325 w 918"/>
              <a:gd name="T23" fmla="*/ 16204 h 612"/>
              <a:gd name="T24" fmla="*/ 9348 w 918"/>
              <a:gd name="T25" fmla="*/ 15112 h 612"/>
              <a:gd name="T26" fmla="*/ 9380 w 918"/>
              <a:gd name="T27" fmla="*/ 15112 h 612"/>
              <a:gd name="T28" fmla="*/ 11996 w 918"/>
              <a:gd name="T29" fmla="*/ 14780 h 612"/>
              <a:gd name="T30" fmla="*/ 14617 w 918"/>
              <a:gd name="T31" fmla="*/ 15112 h 612"/>
              <a:gd name="T32" fmla="*/ 14649 w 918"/>
              <a:gd name="T33" fmla="*/ 15112 h 612"/>
              <a:gd name="T34" fmla="*/ 17298 w 918"/>
              <a:gd name="T35" fmla="*/ 15440 h 612"/>
              <a:gd name="T36" fmla="*/ 19932 w 918"/>
              <a:gd name="T37" fmla="*/ 15080 h 612"/>
              <a:gd name="T38" fmla="*/ 19964 w 918"/>
              <a:gd name="T39" fmla="*/ 15080 h 612"/>
              <a:gd name="T40" fmla="*/ 20982 w 918"/>
              <a:gd name="T41" fmla="*/ 14032 h 612"/>
              <a:gd name="T42" fmla="*/ 20754 w 918"/>
              <a:gd name="T43" fmla="*/ 13076 h 612"/>
              <a:gd name="T44" fmla="*/ 20496 w 918"/>
              <a:gd name="T45" fmla="*/ 12109 h 612"/>
              <a:gd name="T46" fmla="*/ 22577 w 918"/>
              <a:gd name="T47" fmla="*/ 10033 h 612"/>
              <a:gd name="T48" fmla="*/ 24637 w 918"/>
              <a:gd name="T49" fmla="*/ 12077 h 612"/>
              <a:gd name="T50" fmla="*/ 24389 w 918"/>
              <a:gd name="T51" fmla="*/ 13044 h 612"/>
              <a:gd name="T52" fmla="*/ 24162 w 918"/>
              <a:gd name="T53" fmla="*/ 14032 h 612"/>
              <a:gd name="T54" fmla="*/ 24162 w 918"/>
              <a:gd name="T55" fmla="*/ 14064 h 612"/>
              <a:gd name="T56" fmla="*/ 24194 w 918"/>
              <a:gd name="T57" fmla="*/ 14096 h 612"/>
              <a:gd name="T58" fmla="*/ 24194 w 918"/>
              <a:gd name="T59" fmla="*/ 14096 h 612"/>
              <a:gd name="T60" fmla="*/ 24194 w 918"/>
              <a:gd name="T61" fmla="*/ 14161 h 612"/>
              <a:gd name="T62" fmla="*/ 24228 w 918"/>
              <a:gd name="T63" fmla="*/ 14161 h 612"/>
              <a:gd name="T64" fmla="*/ 24228 w 918"/>
              <a:gd name="T65" fmla="*/ 14225 h 612"/>
              <a:gd name="T66" fmla="*/ 24228 w 918"/>
              <a:gd name="T67" fmla="*/ 14225 h 612"/>
              <a:gd name="T68" fmla="*/ 24261 w 918"/>
              <a:gd name="T69" fmla="*/ 14289 h 612"/>
              <a:gd name="T70" fmla="*/ 24261 w 918"/>
              <a:gd name="T71" fmla="*/ 14289 h 612"/>
              <a:gd name="T72" fmla="*/ 25137 w 918"/>
              <a:gd name="T73" fmla="*/ 15048 h 612"/>
              <a:gd name="T74" fmla="*/ 25137 w 918"/>
              <a:gd name="T75" fmla="*/ 15048 h 612"/>
              <a:gd name="T76" fmla="*/ 25233 w 918"/>
              <a:gd name="T77" fmla="*/ 15080 h 612"/>
              <a:gd name="T78" fmla="*/ 25233 w 918"/>
              <a:gd name="T79" fmla="*/ 15080 h 612"/>
              <a:gd name="T80" fmla="*/ 27878 w 918"/>
              <a:gd name="T81" fmla="*/ 15408 h 612"/>
              <a:gd name="T82" fmla="*/ 30430 w 918"/>
              <a:gd name="T83" fmla="*/ 15080 h 612"/>
              <a:gd name="T84" fmla="*/ 15205 w 918"/>
              <a:gd name="T85" fmla="*/ 0 h 612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918" h="612">
                <a:moveTo>
                  <a:pt x="459" y="0"/>
                </a:moveTo>
                <a:cubicBezTo>
                  <a:pt x="207" y="0"/>
                  <a:pt x="3" y="202"/>
                  <a:pt x="0" y="453"/>
                </a:cubicBezTo>
                <a:cubicBezTo>
                  <a:pt x="12" y="451"/>
                  <a:pt x="27" y="450"/>
                  <a:pt x="43" y="450"/>
                </a:cubicBezTo>
                <a:cubicBezTo>
                  <a:pt x="82" y="449"/>
                  <a:pt x="115" y="458"/>
                  <a:pt x="121" y="459"/>
                </a:cubicBezTo>
                <a:cubicBezTo>
                  <a:pt x="122" y="460"/>
                  <a:pt x="123" y="460"/>
                  <a:pt x="123" y="460"/>
                </a:cubicBezTo>
                <a:cubicBezTo>
                  <a:pt x="144" y="466"/>
                  <a:pt x="153" y="485"/>
                  <a:pt x="154" y="492"/>
                </a:cubicBezTo>
                <a:cubicBezTo>
                  <a:pt x="157" y="503"/>
                  <a:pt x="150" y="516"/>
                  <a:pt x="147" y="521"/>
                </a:cubicBezTo>
                <a:cubicBezTo>
                  <a:pt x="143" y="530"/>
                  <a:pt x="140" y="540"/>
                  <a:pt x="140" y="550"/>
                </a:cubicBezTo>
                <a:cubicBezTo>
                  <a:pt x="140" y="584"/>
                  <a:pt x="168" y="612"/>
                  <a:pt x="203" y="612"/>
                </a:cubicBezTo>
                <a:cubicBezTo>
                  <a:pt x="237" y="612"/>
                  <a:pt x="265" y="584"/>
                  <a:pt x="265" y="550"/>
                </a:cubicBezTo>
                <a:cubicBezTo>
                  <a:pt x="265" y="539"/>
                  <a:pt x="262" y="529"/>
                  <a:pt x="258" y="521"/>
                </a:cubicBezTo>
                <a:cubicBezTo>
                  <a:pt x="255" y="516"/>
                  <a:pt x="249" y="503"/>
                  <a:pt x="251" y="492"/>
                </a:cubicBezTo>
                <a:cubicBezTo>
                  <a:pt x="252" y="485"/>
                  <a:pt x="261" y="466"/>
                  <a:pt x="282" y="459"/>
                </a:cubicBezTo>
                <a:cubicBezTo>
                  <a:pt x="282" y="459"/>
                  <a:pt x="283" y="459"/>
                  <a:pt x="283" y="459"/>
                </a:cubicBezTo>
                <a:cubicBezTo>
                  <a:pt x="289" y="457"/>
                  <a:pt x="322" y="449"/>
                  <a:pt x="362" y="449"/>
                </a:cubicBezTo>
                <a:cubicBezTo>
                  <a:pt x="403" y="448"/>
                  <a:pt x="436" y="457"/>
                  <a:pt x="441" y="459"/>
                </a:cubicBezTo>
                <a:cubicBezTo>
                  <a:pt x="442" y="459"/>
                  <a:pt x="442" y="459"/>
                  <a:pt x="442" y="459"/>
                </a:cubicBezTo>
                <a:cubicBezTo>
                  <a:pt x="442" y="459"/>
                  <a:pt x="478" y="469"/>
                  <a:pt x="522" y="469"/>
                </a:cubicBezTo>
                <a:cubicBezTo>
                  <a:pt x="566" y="469"/>
                  <a:pt x="601" y="458"/>
                  <a:pt x="601" y="458"/>
                </a:cubicBezTo>
                <a:cubicBezTo>
                  <a:pt x="602" y="458"/>
                  <a:pt x="602" y="458"/>
                  <a:pt x="602" y="458"/>
                </a:cubicBezTo>
                <a:cubicBezTo>
                  <a:pt x="623" y="451"/>
                  <a:pt x="632" y="432"/>
                  <a:pt x="633" y="426"/>
                </a:cubicBezTo>
                <a:cubicBezTo>
                  <a:pt x="635" y="414"/>
                  <a:pt x="628" y="401"/>
                  <a:pt x="626" y="397"/>
                </a:cubicBezTo>
                <a:cubicBezTo>
                  <a:pt x="621" y="388"/>
                  <a:pt x="618" y="378"/>
                  <a:pt x="618" y="368"/>
                </a:cubicBezTo>
                <a:cubicBezTo>
                  <a:pt x="618" y="333"/>
                  <a:pt x="646" y="305"/>
                  <a:pt x="681" y="305"/>
                </a:cubicBezTo>
                <a:cubicBezTo>
                  <a:pt x="715" y="305"/>
                  <a:pt x="743" y="333"/>
                  <a:pt x="743" y="367"/>
                </a:cubicBezTo>
                <a:cubicBezTo>
                  <a:pt x="743" y="378"/>
                  <a:pt x="741" y="388"/>
                  <a:pt x="736" y="396"/>
                </a:cubicBezTo>
                <a:cubicBezTo>
                  <a:pt x="734" y="401"/>
                  <a:pt x="727" y="414"/>
                  <a:pt x="729" y="426"/>
                </a:cubicBezTo>
                <a:cubicBezTo>
                  <a:pt x="729" y="426"/>
                  <a:pt x="729" y="426"/>
                  <a:pt x="729" y="427"/>
                </a:cubicBezTo>
                <a:cubicBezTo>
                  <a:pt x="730" y="427"/>
                  <a:pt x="730" y="427"/>
                  <a:pt x="730" y="428"/>
                </a:cubicBezTo>
                <a:cubicBezTo>
                  <a:pt x="730" y="428"/>
                  <a:pt x="730" y="428"/>
                  <a:pt x="730" y="428"/>
                </a:cubicBezTo>
                <a:cubicBezTo>
                  <a:pt x="730" y="429"/>
                  <a:pt x="730" y="429"/>
                  <a:pt x="730" y="430"/>
                </a:cubicBezTo>
                <a:cubicBezTo>
                  <a:pt x="730" y="430"/>
                  <a:pt x="731" y="430"/>
                  <a:pt x="731" y="430"/>
                </a:cubicBezTo>
                <a:cubicBezTo>
                  <a:pt x="731" y="431"/>
                  <a:pt x="731" y="431"/>
                  <a:pt x="731" y="432"/>
                </a:cubicBezTo>
                <a:cubicBezTo>
                  <a:pt x="731" y="432"/>
                  <a:pt x="731" y="432"/>
                  <a:pt x="731" y="432"/>
                </a:cubicBezTo>
                <a:cubicBezTo>
                  <a:pt x="732" y="433"/>
                  <a:pt x="732" y="433"/>
                  <a:pt x="732" y="434"/>
                </a:cubicBezTo>
                <a:cubicBezTo>
                  <a:pt x="732" y="434"/>
                  <a:pt x="732" y="434"/>
                  <a:pt x="732" y="434"/>
                </a:cubicBezTo>
                <a:cubicBezTo>
                  <a:pt x="737" y="442"/>
                  <a:pt x="745" y="452"/>
                  <a:pt x="758" y="457"/>
                </a:cubicBezTo>
                <a:cubicBezTo>
                  <a:pt x="758" y="457"/>
                  <a:pt x="758" y="457"/>
                  <a:pt x="758" y="457"/>
                </a:cubicBezTo>
                <a:cubicBezTo>
                  <a:pt x="758" y="457"/>
                  <a:pt x="761" y="458"/>
                  <a:pt x="761" y="458"/>
                </a:cubicBezTo>
                <a:cubicBezTo>
                  <a:pt x="761" y="458"/>
                  <a:pt x="761" y="458"/>
                  <a:pt x="761" y="458"/>
                </a:cubicBezTo>
                <a:cubicBezTo>
                  <a:pt x="761" y="458"/>
                  <a:pt x="797" y="468"/>
                  <a:pt x="841" y="468"/>
                </a:cubicBezTo>
                <a:cubicBezTo>
                  <a:pt x="873" y="468"/>
                  <a:pt x="901" y="463"/>
                  <a:pt x="918" y="458"/>
                </a:cubicBezTo>
                <a:cubicBezTo>
                  <a:pt x="917" y="205"/>
                  <a:pt x="712" y="0"/>
                  <a:pt x="459" y="0"/>
                </a:cubicBezTo>
                <a:close/>
              </a:path>
            </a:pathLst>
          </a:custGeom>
          <a:solidFill>
            <a:srgbClr val="02A0D8"/>
          </a:solidFill>
          <a:ln w="25400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540000" anchor="ctr"/>
          <a:lstStyle/>
          <a:p>
            <a:pPr algn="ctr" fontAlgn="auto">
              <a:lnSpc>
                <a:spcPct val="120000"/>
              </a:lnSpc>
              <a:spcBef>
                <a:spcPts val="440"/>
              </a:spcBef>
              <a:spcAft>
                <a:spcPts val="440"/>
              </a:spcAft>
              <a:defRPr/>
            </a:pPr>
            <a:r>
              <a:rPr lang="zh-CN" altLang="en-US" sz="20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优势反应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4775200" y="2887663"/>
            <a:ext cx="1103313" cy="0"/>
          </a:xfrm>
          <a:prstGeom prst="line">
            <a:avLst/>
          </a:prstGeom>
          <a:ln>
            <a:solidFill>
              <a:srgbClr val="BCBCBC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5" name="矩形 29"/>
          <p:cNvSpPr>
            <a:spLocks noChangeArrowheads="1"/>
          </p:cNvSpPr>
          <p:nvPr/>
        </p:nvSpPr>
        <p:spPr bwMode="auto">
          <a:xfrm>
            <a:off x="5951538" y="2717800"/>
            <a:ext cx="2060575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已学习和掌握相当熟练的动作，不 假思索即可做出的。 </a:t>
            </a:r>
          </a:p>
        </p:txBody>
      </p:sp>
      <p:cxnSp>
        <p:nvCxnSpPr>
          <p:cNvPr id="36" name="直接连接符 35"/>
          <p:cNvCxnSpPr/>
          <p:nvPr/>
        </p:nvCxnSpPr>
        <p:spPr>
          <a:xfrm>
            <a:off x="3090863" y="4775200"/>
            <a:ext cx="1104900" cy="0"/>
          </a:xfrm>
          <a:prstGeom prst="line">
            <a:avLst/>
          </a:prstGeom>
          <a:ln>
            <a:solidFill>
              <a:srgbClr val="BCBCBC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7" name="矩形 36"/>
          <p:cNvSpPr>
            <a:spLocks noChangeArrowheads="1"/>
          </p:cNvSpPr>
          <p:nvPr/>
        </p:nvSpPr>
        <p:spPr bwMode="auto">
          <a:xfrm>
            <a:off x="955675" y="4567238"/>
            <a:ext cx="20605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正在学习的，不熟练的或“费脑筋”的活动。</a:t>
            </a:r>
          </a:p>
        </p:txBody>
      </p:sp>
      <p:sp>
        <p:nvSpPr>
          <p:cNvPr id="5128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课题研究意义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8" name="矩形 17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20" name="圆角矩形 19"/>
          <p:cNvSpPr/>
          <p:nvPr/>
        </p:nvSpPr>
        <p:spPr>
          <a:xfrm>
            <a:off x="2733675" y="2979738"/>
            <a:ext cx="3767138" cy="1473200"/>
          </a:xfrm>
          <a:prstGeom prst="roundRect">
            <a:avLst>
              <a:gd name="adj" fmla="val 6212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409EA6"/>
            </a:solidFill>
            <a:prstDash val="solid"/>
            <a:miter lim="800000"/>
          </a:ln>
          <a:effectLst>
            <a:outerShdw blurRad="38100" sx="101000" sy="101000" algn="ctr" rotWithShape="0">
              <a:prstClr val="black">
                <a:alpha val="14000"/>
              </a:prstClr>
            </a:outerShdw>
          </a:effectLst>
        </p:spPr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课题研究内容综述</a:t>
            </a:r>
            <a:endParaRPr lang="en-US" altLang="zh-CN" sz="28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90863" y="1843088"/>
            <a:ext cx="3144837" cy="963612"/>
          </a:xfrm>
          <a:prstGeom prst="rect">
            <a:avLst/>
          </a:prstGeom>
          <a:noFill/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spc="400" dirty="0">
                <a:ln w="19050">
                  <a:noFill/>
                </a:ln>
                <a:solidFill>
                  <a:srgbClr val="409EA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 二 章</a:t>
            </a:r>
          </a:p>
        </p:txBody>
      </p:sp>
      <p:sp>
        <p:nvSpPr>
          <p:cNvPr id="22" name="矩形 21"/>
          <p:cNvSpPr/>
          <p:nvPr/>
        </p:nvSpPr>
        <p:spPr>
          <a:xfrm rot="16200000" flipV="1">
            <a:off x="3392488" y="2855912"/>
            <a:ext cx="431800" cy="34925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565525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5623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 rot="16200000" flipV="1">
            <a:off x="5458619" y="2855119"/>
            <a:ext cx="431800" cy="36512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632450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6324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13" name="文本框 9"/>
          <p:cNvSpPr txBox="1">
            <a:spLocks noChangeArrowheads="1"/>
          </p:cNvSpPr>
          <p:nvPr/>
        </p:nvSpPr>
        <p:spPr bwMode="auto">
          <a:xfrm>
            <a:off x="4553743" y="4653136"/>
            <a:ext cx="23225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此处输入副标题</a:t>
            </a:r>
            <a:endParaRPr lang="da-DK" altLang="zh-CN" sz="14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3" name="矩形 1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5122" name="任意多边形 31"/>
          <p:cNvSpPr/>
          <p:nvPr/>
        </p:nvSpPr>
        <p:spPr bwMode="auto">
          <a:xfrm rot="-1498504">
            <a:off x="1635125" y="2608263"/>
            <a:ext cx="1281113" cy="719137"/>
          </a:xfrm>
          <a:custGeom>
            <a:avLst/>
            <a:gdLst>
              <a:gd name="T0" fmla="*/ 1146860 w 1282351"/>
              <a:gd name="T1" fmla="*/ 0 h 719837"/>
              <a:gd name="T2" fmla="*/ 1276173 w 1282351"/>
              <a:gd name="T3" fmla="*/ 515635 h 719837"/>
              <a:gd name="T4" fmla="*/ 813189 w 1282351"/>
              <a:gd name="T5" fmla="*/ 716344 h 719837"/>
              <a:gd name="T6" fmla="*/ 885479 w 1282351"/>
              <a:gd name="T7" fmla="*/ 561147 h 719837"/>
              <a:gd name="T8" fmla="*/ 244002 w 1282351"/>
              <a:gd name="T9" fmla="*/ 544100 h 719837"/>
              <a:gd name="T10" fmla="*/ 280139 w 1282351"/>
              <a:gd name="T11" fmla="*/ 230700 h 719837"/>
              <a:gd name="T12" fmla="*/ 0 w 1282351"/>
              <a:gd name="T13" fmla="*/ 151748 h 719837"/>
              <a:gd name="T14" fmla="*/ 1079142 w 1282351"/>
              <a:gd name="T15" fmla="*/ 145376 h 71983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82351"/>
              <a:gd name="T25" fmla="*/ 0 h 719837"/>
              <a:gd name="T26" fmla="*/ 1282351 w 1282351"/>
              <a:gd name="T27" fmla="*/ 719837 h 71983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82351" h="719837">
                <a:moveTo>
                  <a:pt x="1152411" y="0"/>
                </a:moveTo>
                <a:lnTo>
                  <a:pt x="1282351" y="518149"/>
                </a:lnTo>
                <a:lnTo>
                  <a:pt x="817126" y="719837"/>
                </a:lnTo>
                <a:lnTo>
                  <a:pt x="889766" y="563883"/>
                </a:lnTo>
                <a:cubicBezTo>
                  <a:pt x="683542" y="472899"/>
                  <a:pt x="452010" y="468325"/>
                  <a:pt x="245183" y="546754"/>
                </a:cubicBezTo>
                <a:lnTo>
                  <a:pt x="281495" y="231825"/>
                </a:lnTo>
                <a:lnTo>
                  <a:pt x="0" y="152488"/>
                </a:lnTo>
                <a:cubicBezTo>
                  <a:pt x="340849" y="-5534"/>
                  <a:pt x="736394" y="-9435"/>
                  <a:pt x="1084367" y="146086"/>
                </a:cubicBezTo>
                <a:lnTo>
                  <a:pt x="1152411" y="0"/>
                </a:lnTo>
                <a:close/>
              </a:path>
            </a:pathLst>
          </a:custGeom>
          <a:solidFill>
            <a:srgbClr val="7DD6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0" rIns="0" bIns="144000" anchor="ctr"/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3" name="任意多边形 35"/>
          <p:cNvSpPr/>
          <p:nvPr/>
        </p:nvSpPr>
        <p:spPr bwMode="auto">
          <a:xfrm rot="2430401">
            <a:off x="2616200" y="2744788"/>
            <a:ext cx="1317625" cy="749300"/>
          </a:xfrm>
          <a:custGeom>
            <a:avLst/>
            <a:gdLst>
              <a:gd name="T0" fmla="*/ 0 w 1318168"/>
              <a:gd name="T1" fmla="*/ 266329 h 748993"/>
              <a:gd name="T2" fmla="*/ 1083335 w 1318168"/>
              <a:gd name="T3" fmla="*/ 152313 h 748993"/>
              <a:gd name="T4" fmla="*/ 1137013 w 1318168"/>
              <a:gd name="T5" fmla="*/ 0 h 748993"/>
              <a:gd name="T6" fmla="*/ 1315455 w 1318168"/>
              <a:gd name="T7" fmla="*/ 504657 h 748993"/>
              <a:gd name="T8" fmla="*/ 872517 w 1318168"/>
              <a:gd name="T9" fmla="*/ 750529 h 748993"/>
              <a:gd name="T10" fmla="*/ 929822 w 1318168"/>
              <a:gd name="T11" fmla="*/ 587926 h 748993"/>
              <a:gd name="T12" fmla="*/ 280190 w 1318168"/>
              <a:gd name="T13" fmla="*/ 636832 h 748993"/>
              <a:gd name="T14" fmla="*/ 286275 w 1318168"/>
              <a:gd name="T15" fmla="*/ 318356 h 7489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18168"/>
              <a:gd name="T25" fmla="*/ 0 h 748993"/>
              <a:gd name="T26" fmla="*/ 1318168 w 1318168"/>
              <a:gd name="T27" fmla="*/ 748993 h 7489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18168" h="748993">
                <a:moveTo>
                  <a:pt x="0" y="265784"/>
                </a:moveTo>
                <a:cubicBezTo>
                  <a:pt x="325588" y="72690"/>
                  <a:pt x="721868" y="29564"/>
                  <a:pt x="1085569" y="152003"/>
                </a:cubicBezTo>
                <a:lnTo>
                  <a:pt x="1139358" y="0"/>
                </a:lnTo>
                <a:lnTo>
                  <a:pt x="1318168" y="503623"/>
                </a:lnTo>
                <a:lnTo>
                  <a:pt x="874317" y="748993"/>
                </a:lnTo>
                <a:lnTo>
                  <a:pt x="931739" y="586722"/>
                </a:lnTo>
                <a:cubicBezTo>
                  <a:pt x="714942" y="514896"/>
                  <a:pt x="480752" y="533902"/>
                  <a:pt x="280769" y="635528"/>
                </a:cubicBezTo>
                <a:lnTo>
                  <a:pt x="286865" y="317706"/>
                </a:lnTo>
                <a:lnTo>
                  <a:pt x="0" y="265784"/>
                </a:lnTo>
                <a:close/>
              </a:path>
            </a:pathLst>
          </a:custGeom>
          <a:solidFill>
            <a:srgbClr val="1CBE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0" rIns="0" bIns="108000" anchor="ctr"/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4" name="任意多边形 39"/>
          <p:cNvSpPr/>
          <p:nvPr/>
        </p:nvSpPr>
        <p:spPr bwMode="auto">
          <a:xfrm rot="802531">
            <a:off x="3262313" y="3427413"/>
            <a:ext cx="762000" cy="1330325"/>
          </a:xfrm>
          <a:custGeom>
            <a:avLst/>
            <a:gdLst>
              <a:gd name="T0" fmla="*/ 440005 w 761372"/>
              <a:gd name="T1" fmla="*/ 0 h 1329312"/>
              <a:gd name="T2" fmla="*/ 609364 w 761372"/>
              <a:gd name="T3" fmla="*/ 1083565 h 1329312"/>
              <a:gd name="T4" fmla="*/ 764518 w 761372"/>
              <a:gd name="T5" fmla="*/ 1129872 h 1329312"/>
              <a:gd name="T6" fmla="*/ 268441 w 761372"/>
              <a:gd name="T7" fmla="*/ 1334385 h 1329312"/>
              <a:gd name="T8" fmla="*/ 0 w 761372"/>
              <a:gd name="T9" fmla="*/ 901699 h 1329312"/>
              <a:gd name="T10" fmla="*/ 165634 w 761372"/>
              <a:gd name="T11" fmla="*/ 951133 h 1329312"/>
              <a:gd name="T12" fmla="*/ 85024 w 761372"/>
              <a:gd name="T13" fmla="*/ 302777 h 1329312"/>
              <a:gd name="T14" fmla="*/ 402016 w 761372"/>
              <a:gd name="T15" fmla="*/ 293021 h 13293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61372"/>
              <a:gd name="T25" fmla="*/ 0 h 1329312"/>
              <a:gd name="T26" fmla="*/ 761372 w 761372"/>
              <a:gd name="T27" fmla="*/ 1329312 h 132931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61372" h="1329312">
                <a:moveTo>
                  <a:pt x="438195" y="0"/>
                </a:moveTo>
                <a:cubicBezTo>
                  <a:pt x="647828" y="315709"/>
                  <a:pt x="711001" y="709735"/>
                  <a:pt x="606857" y="1079446"/>
                </a:cubicBezTo>
                <a:lnTo>
                  <a:pt x="761372" y="1125577"/>
                </a:lnTo>
                <a:lnTo>
                  <a:pt x="267336" y="1329312"/>
                </a:lnTo>
                <a:lnTo>
                  <a:pt x="0" y="898270"/>
                </a:lnTo>
                <a:lnTo>
                  <a:pt x="164953" y="947517"/>
                </a:lnTo>
                <a:cubicBezTo>
                  <a:pt x="225623" y="728107"/>
                  <a:pt x="195280" y="495943"/>
                  <a:pt x="84674" y="301626"/>
                </a:cubicBezTo>
                <a:lnTo>
                  <a:pt x="400362" y="291907"/>
                </a:lnTo>
                <a:lnTo>
                  <a:pt x="438195" y="0"/>
                </a:lnTo>
                <a:close/>
              </a:path>
            </a:pathLst>
          </a:custGeom>
          <a:solidFill>
            <a:srgbClr val="7DD6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08000" tIns="0" rIns="0" bIns="0" anchor="ctr"/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5" name="任意多边形 43"/>
          <p:cNvSpPr/>
          <p:nvPr/>
        </p:nvSpPr>
        <p:spPr bwMode="auto">
          <a:xfrm rot="-958520">
            <a:off x="2300288" y="4514850"/>
            <a:ext cx="1328737" cy="763588"/>
          </a:xfrm>
          <a:custGeom>
            <a:avLst/>
            <a:gdLst>
              <a:gd name="T0" fmla="*/ 1029665 w 1328458"/>
              <a:gd name="T1" fmla="*/ 75650 h 763873"/>
              <a:gd name="T2" fmla="*/ 1043122 w 1328458"/>
              <a:gd name="T3" fmla="*/ 394824 h 763873"/>
              <a:gd name="T4" fmla="*/ 1329853 w 1328458"/>
              <a:gd name="T5" fmla="*/ 428570 h 763873"/>
              <a:gd name="T6" fmla="*/ 253870 w 1328458"/>
              <a:gd name="T7" fmla="*/ 607715 h 763873"/>
              <a:gd name="T8" fmla="*/ 209445 w 1328458"/>
              <a:gd name="T9" fmla="*/ 762448 h 763873"/>
              <a:gd name="T10" fmla="*/ 0 w 1328458"/>
              <a:gd name="T11" fmla="*/ 271718 h 763873"/>
              <a:gd name="T12" fmla="*/ 428356 w 1328458"/>
              <a:gd name="T13" fmla="*/ 0 h 763873"/>
              <a:gd name="T14" fmla="*/ 380928 w 1328458"/>
              <a:gd name="T15" fmla="*/ 165185 h 763873"/>
              <a:gd name="T16" fmla="*/ 1029665 w 1328458"/>
              <a:gd name="T17" fmla="*/ 75650 h 7638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8458"/>
              <a:gd name="T28" fmla="*/ 0 h 763873"/>
              <a:gd name="T29" fmla="*/ 1328458 w 1328458"/>
              <a:gd name="T30" fmla="*/ 763873 h 76387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8458" h="763873">
                <a:moveTo>
                  <a:pt x="1028585" y="75790"/>
                </a:moveTo>
                <a:lnTo>
                  <a:pt x="1042027" y="395561"/>
                </a:lnTo>
                <a:lnTo>
                  <a:pt x="1328458" y="429370"/>
                </a:lnTo>
                <a:cubicBezTo>
                  <a:pt x="1015632" y="641427"/>
                  <a:pt x="623460" y="708512"/>
                  <a:pt x="253605" y="608850"/>
                </a:cubicBezTo>
                <a:lnTo>
                  <a:pt x="209225" y="763873"/>
                </a:lnTo>
                <a:lnTo>
                  <a:pt x="0" y="272225"/>
                </a:lnTo>
                <a:lnTo>
                  <a:pt x="427906" y="0"/>
                </a:lnTo>
                <a:lnTo>
                  <a:pt x="380528" y="165495"/>
                </a:lnTo>
                <a:cubicBezTo>
                  <a:pt x="601820" y="223987"/>
                  <a:pt x="834975" y="190279"/>
                  <a:pt x="1028585" y="75790"/>
                </a:cubicBezTo>
                <a:close/>
              </a:path>
            </a:pathLst>
          </a:custGeom>
          <a:solidFill>
            <a:srgbClr val="1CBE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6000" rIns="0" bIns="0" anchor="ctr"/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6" name="任意多边形 47"/>
          <p:cNvSpPr/>
          <p:nvPr/>
        </p:nvSpPr>
        <p:spPr bwMode="auto">
          <a:xfrm rot="2286727">
            <a:off x="1314450" y="4310063"/>
            <a:ext cx="1293813" cy="738187"/>
          </a:xfrm>
          <a:custGeom>
            <a:avLst/>
            <a:gdLst>
              <a:gd name="T0" fmla="*/ 0 w 1293229"/>
              <a:gd name="T1" fmla="*/ 227955 h 737477"/>
              <a:gd name="T2" fmla="*/ 455008 w 1293229"/>
              <a:gd name="T3" fmla="*/ 0 h 737477"/>
              <a:gd name="T4" fmla="*/ 390608 w 1293229"/>
              <a:gd name="T5" fmla="*/ 160546 h 737477"/>
              <a:gd name="T6" fmla="*/ 1035296 w 1293229"/>
              <a:gd name="T7" fmla="*/ 143233 h 737477"/>
              <a:gd name="T8" fmla="*/ 1015509 w 1293229"/>
              <a:gd name="T9" fmla="*/ 465411 h 737477"/>
              <a:gd name="T10" fmla="*/ 1296152 w 1293229"/>
              <a:gd name="T11" fmla="*/ 528429 h 737477"/>
              <a:gd name="T12" fmla="*/ 218084 w 1293229"/>
              <a:gd name="T13" fmla="*/ 590646 h 737477"/>
              <a:gd name="T14" fmla="*/ 157760 w 1293229"/>
              <a:gd name="T15" fmla="*/ 741034 h 7374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93229"/>
              <a:gd name="T25" fmla="*/ 0 h 737477"/>
              <a:gd name="T26" fmla="*/ 1293229 w 1293229"/>
              <a:gd name="T27" fmla="*/ 737477 h 73747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93229" h="737477">
                <a:moveTo>
                  <a:pt x="0" y="226861"/>
                </a:moveTo>
                <a:lnTo>
                  <a:pt x="453983" y="0"/>
                </a:lnTo>
                <a:lnTo>
                  <a:pt x="389728" y="159776"/>
                </a:lnTo>
                <a:cubicBezTo>
                  <a:pt x="600022" y="239233"/>
                  <a:pt x="830884" y="231440"/>
                  <a:pt x="1032962" y="142546"/>
                </a:cubicBezTo>
                <a:lnTo>
                  <a:pt x="1013219" y="463177"/>
                </a:lnTo>
                <a:lnTo>
                  <a:pt x="1293229" y="525893"/>
                </a:lnTo>
                <a:cubicBezTo>
                  <a:pt x="962741" y="699142"/>
                  <a:pt x="570932" y="723259"/>
                  <a:pt x="217594" y="587811"/>
                </a:cubicBezTo>
                <a:lnTo>
                  <a:pt x="157405" y="737477"/>
                </a:lnTo>
                <a:lnTo>
                  <a:pt x="0" y="226861"/>
                </a:lnTo>
                <a:close/>
              </a:path>
            </a:pathLst>
          </a:custGeom>
          <a:solidFill>
            <a:srgbClr val="7DD6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72000" bIns="0" anchor="ctr"/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7" name="任意多边形 51"/>
          <p:cNvSpPr/>
          <p:nvPr/>
        </p:nvSpPr>
        <p:spPr bwMode="auto">
          <a:xfrm rot="610332">
            <a:off x="1228725" y="3063875"/>
            <a:ext cx="746125" cy="1325563"/>
          </a:xfrm>
          <a:custGeom>
            <a:avLst/>
            <a:gdLst>
              <a:gd name="T0" fmla="*/ 500417 w 747369"/>
              <a:gd name="T1" fmla="*/ 0 h 1325358"/>
              <a:gd name="T2" fmla="*/ 741169 w 747369"/>
              <a:gd name="T3" fmla="*/ 445379 h 1325358"/>
              <a:gd name="T4" fmla="*/ 580594 w 747369"/>
              <a:gd name="T5" fmla="*/ 386994 h 1325358"/>
              <a:gd name="T6" fmla="*/ 626261 w 747369"/>
              <a:gd name="T7" fmla="*/ 1040281 h 1325358"/>
              <a:gd name="T8" fmla="*/ 316475 w 747369"/>
              <a:gd name="T9" fmla="*/ 1032453 h 1325358"/>
              <a:gd name="T10" fmla="*/ 261979 w 747369"/>
              <a:gd name="T11" fmla="*/ 1326383 h 1325358"/>
              <a:gd name="T12" fmla="*/ 150416 w 747369"/>
              <a:gd name="T13" fmla="*/ 230582 h 1325358"/>
              <a:gd name="T14" fmla="*/ 0 w 747369"/>
              <a:gd name="T15" fmla="*/ 175889 h 13253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47369"/>
              <a:gd name="T25" fmla="*/ 0 h 1325358"/>
              <a:gd name="T26" fmla="*/ 747369 w 747369"/>
              <a:gd name="T27" fmla="*/ 1325358 h 13253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47369" h="1325358">
                <a:moveTo>
                  <a:pt x="504603" y="0"/>
                </a:moveTo>
                <a:lnTo>
                  <a:pt x="747369" y="445034"/>
                </a:lnTo>
                <a:lnTo>
                  <a:pt x="585450" y="386694"/>
                </a:lnTo>
                <a:cubicBezTo>
                  <a:pt x="512137" y="603639"/>
                  <a:pt x="530132" y="838616"/>
                  <a:pt x="631499" y="1039476"/>
                </a:cubicBezTo>
                <a:lnTo>
                  <a:pt x="319122" y="1031653"/>
                </a:lnTo>
                <a:lnTo>
                  <a:pt x="264171" y="1325358"/>
                </a:lnTo>
                <a:cubicBezTo>
                  <a:pt x="68737" y="996897"/>
                  <a:pt x="25971" y="596569"/>
                  <a:pt x="151674" y="230402"/>
                </a:cubicBezTo>
                <a:lnTo>
                  <a:pt x="0" y="175754"/>
                </a:lnTo>
                <a:lnTo>
                  <a:pt x="504603" y="0"/>
                </a:lnTo>
                <a:close/>
              </a:path>
            </a:pathLst>
          </a:custGeom>
          <a:solidFill>
            <a:srgbClr val="1CBE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0" rIns="0" bIns="144000" anchor="ctr"/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8" name="矩形 52"/>
          <p:cNvSpPr>
            <a:spLocks noChangeArrowheads="1"/>
          </p:cNvSpPr>
          <p:nvPr/>
        </p:nvSpPr>
        <p:spPr bwMode="auto">
          <a:xfrm>
            <a:off x="5038725" y="2878138"/>
            <a:ext cx="2949575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/>
          <a:p>
            <a:pPr algn="just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>
                <a:solidFill>
                  <a:srgbClr val="3D3D3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请在此处输入您的文本，或者复制您的文本粘贴到此处。</a:t>
            </a:r>
            <a:endParaRPr lang="en-US" altLang="zh-CN" sz="1600">
              <a:solidFill>
                <a:srgbClr val="3D3D3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just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>
                <a:solidFill>
                  <a:srgbClr val="3D3D3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请在此处输入您的文本，或者复制您的文本粘贴到此处。</a:t>
            </a:r>
            <a:endParaRPr lang="en-US" altLang="zh-CN" sz="1600">
              <a:solidFill>
                <a:srgbClr val="3D3D3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just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>
                <a:solidFill>
                  <a:srgbClr val="3D3D3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请在此处输入您的文本，或者复制您的文本粘贴到此处。</a:t>
            </a:r>
            <a:endParaRPr lang="en-US" altLang="zh-CN" sz="1600">
              <a:solidFill>
                <a:srgbClr val="3D3D3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Freeform 5"/>
          <p:cNvSpPr>
            <a:spLocks noEditPoints="1"/>
          </p:cNvSpPr>
          <p:nvPr/>
        </p:nvSpPr>
        <p:spPr bwMode="auto">
          <a:xfrm>
            <a:off x="4837113" y="2997200"/>
            <a:ext cx="185737" cy="141288"/>
          </a:xfrm>
          <a:custGeom>
            <a:avLst/>
            <a:gdLst>
              <a:gd name="T0" fmla="*/ 4662 w 4811"/>
              <a:gd name="T1" fmla="*/ 0 h 3654"/>
              <a:gd name="T2" fmla="*/ 4662 w 4811"/>
              <a:gd name="T3" fmla="*/ 749 h 3654"/>
              <a:gd name="T4" fmla="*/ 4265 w 4811"/>
              <a:gd name="T5" fmla="*/ 1030 h 3654"/>
              <a:gd name="T6" fmla="*/ 4017 w 4811"/>
              <a:gd name="T7" fmla="*/ 1452 h 3654"/>
              <a:gd name="T8" fmla="*/ 4017 w 4811"/>
              <a:gd name="T9" fmla="*/ 1780 h 3654"/>
              <a:gd name="T10" fmla="*/ 4811 w 4811"/>
              <a:gd name="T11" fmla="*/ 1780 h 3654"/>
              <a:gd name="T12" fmla="*/ 4811 w 4811"/>
              <a:gd name="T13" fmla="*/ 3654 h 3654"/>
              <a:gd name="T14" fmla="*/ 2926 w 4811"/>
              <a:gd name="T15" fmla="*/ 3654 h 3654"/>
              <a:gd name="T16" fmla="*/ 2926 w 4811"/>
              <a:gd name="T17" fmla="*/ 1920 h 3654"/>
              <a:gd name="T18" fmla="*/ 4662 w 4811"/>
              <a:gd name="T19" fmla="*/ 0 h 3654"/>
              <a:gd name="T20" fmla="*/ 1736 w 4811"/>
              <a:gd name="T21" fmla="*/ 0 h 3654"/>
              <a:gd name="T22" fmla="*/ 1736 w 4811"/>
              <a:gd name="T23" fmla="*/ 749 h 3654"/>
              <a:gd name="T24" fmla="*/ 1091 w 4811"/>
              <a:gd name="T25" fmla="*/ 1452 h 3654"/>
              <a:gd name="T26" fmla="*/ 1091 w 4811"/>
              <a:gd name="T27" fmla="*/ 1780 h 3654"/>
              <a:gd name="T28" fmla="*/ 1885 w 4811"/>
              <a:gd name="T29" fmla="*/ 1780 h 3654"/>
              <a:gd name="T30" fmla="*/ 1885 w 4811"/>
              <a:gd name="T31" fmla="*/ 3654 h 3654"/>
              <a:gd name="T32" fmla="*/ 0 w 4811"/>
              <a:gd name="T33" fmla="*/ 3654 h 3654"/>
              <a:gd name="T34" fmla="*/ 0 w 4811"/>
              <a:gd name="T35" fmla="*/ 1920 h 3654"/>
              <a:gd name="T36" fmla="*/ 1736 w 4811"/>
              <a:gd name="T37" fmla="*/ 0 h 36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626262"/>
          </a:solidFill>
          <a:ln w="0">
            <a:noFill/>
            <a:prstDash val="solid"/>
            <a:rou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55" name="Freeform 5"/>
          <p:cNvSpPr>
            <a:spLocks noEditPoints="1"/>
          </p:cNvSpPr>
          <p:nvPr/>
        </p:nvSpPr>
        <p:spPr bwMode="auto">
          <a:xfrm rot="10800000">
            <a:off x="8005763" y="5064125"/>
            <a:ext cx="185737" cy="141288"/>
          </a:xfrm>
          <a:custGeom>
            <a:avLst/>
            <a:gdLst>
              <a:gd name="T0" fmla="*/ 4662 w 4811"/>
              <a:gd name="T1" fmla="*/ 0 h 3654"/>
              <a:gd name="T2" fmla="*/ 4662 w 4811"/>
              <a:gd name="T3" fmla="*/ 749 h 3654"/>
              <a:gd name="T4" fmla="*/ 4265 w 4811"/>
              <a:gd name="T5" fmla="*/ 1030 h 3654"/>
              <a:gd name="T6" fmla="*/ 4017 w 4811"/>
              <a:gd name="T7" fmla="*/ 1452 h 3654"/>
              <a:gd name="T8" fmla="*/ 4017 w 4811"/>
              <a:gd name="T9" fmla="*/ 1780 h 3654"/>
              <a:gd name="T10" fmla="*/ 4811 w 4811"/>
              <a:gd name="T11" fmla="*/ 1780 h 3654"/>
              <a:gd name="T12" fmla="*/ 4811 w 4811"/>
              <a:gd name="T13" fmla="*/ 3654 h 3654"/>
              <a:gd name="T14" fmla="*/ 2926 w 4811"/>
              <a:gd name="T15" fmla="*/ 3654 h 3654"/>
              <a:gd name="T16" fmla="*/ 2926 w 4811"/>
              <a:gd name="T17" fmla="*/ 1920 h 3654"/>
              <a:gd name="T18" fmla="*/ 4662 w 4811"/>
              <a:gd name="T19" fmla="*/ 0 h 3654"/>
              <a:gd name="T20" fmla="*/ 1736 w 4811"/>
              <a:gd name="T21" fmla="*/ 0 h 3654"/>
              <a:gd name="T22" fmla="*/ 1736 w 4811"/>
              <a:gd name="T23" fmla="*/ 749 h 3654"/>
              <a:gd name="T24" fmla="*/ 1091 w 4811"/>
              <a:gd name="T25" fmla="*/ 1452 h 3654"/>
              <a:gd name="T26" fmla="*/ 1091 w 4811"/>
              <a:gd name="T27" fmla="*/ 1780 h 3654"/>
              <a:gd name="T28" fmla="*/ 1885 w 4811"/>
              <a:gd name="T29" fmla="*/ 1780 h 3654"/>
              <a:gd name="T30" fmla="*/ 1885 w 4811"/>
              <a:gd name="T31" fmla="*/ 3654 h 3654"/>
              <a:gd name="T32" fmla="*/ 0 w 4811"/>
              <a:gd name="T33" fmla="*/ 3654 h 3654"/>
              <a:gd name="T34" fmla="*/ 0 w 4811"/>
              <a:gd name="T35" fmla="*/ 1920 h 3654"/>
              <a:gd name="T36" fmla="*/ 1736 w 4811"/>
              <a:gd name="T37" fmla="*/ 0 h 36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626262"/>
          </a:solidFill>
          <a:ln w="0">
            <a:noFill/>
            <a:prstDash val="solid"/>
            <a:rou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5131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课题研究内容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4" name="矩形 23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107" name="椭圆 106"/>
          <p:cNvSpPr/>
          <p:nvPr/>
        </p:nvSpPr>
        <p:spPr>
          <a:xfrm>
            <a:off x="2066925" y="3867150"/>
            <a:ext cx="1138238" cy="1139825"/>
          </a:xfrm>
          <a:prstGeom prst="ellipse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98844">
                <a:schemeClr val="accent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</a:p>
        </p:txBody>
      </p:sp>
      <p:sp>
        <p:nvSpPr>
          <p:cNvPr id="49" name="未知"/>
          <p:cNvSpPr/>
          <p:nvPr/>
        </p:nvSpPr>
        <p:spPr bwMode="auto">
          <a:xfrm>
            <a:off x="2219325" y="3884613"/>
            <a:ext cx="838200" cy="396875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585858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3911600" y="3867150"/>
            <a:ext cx="1138238" cy="1139825"/>
          </a:xfrm>
          <a:prstGeom prst="ellipse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98844">
                <a:schemeClr val="accent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</a:p>
        </p:txBody>
      </p:sp>
      <p:sp>
        <p:nvSpPr>
          <p:cNvPr id="76" name="未知"/>
          <p:cNvSpPr/>
          <p:nvPr/>
        </p:nvSpPr>
        <p:spPr bwMode="auto">
          <a:xfrm>
            <a:off x="4064000" y="3884613"/>
            <a:ext cx="838200" cy="396875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585858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756275" y="3867150"/>
            <a:ext cx="1139825" cy="1139825"/>
          </a:xfrm>
          <a:prstGeom prst="ellipse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98844">
                <a:schemeClr val="accent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</a:p>
        </p:txBody>
      </p:sp>
      <p:sp>
        <p:nvSpPr>
          <p:cNvPr id="88" name="未知"/>
          <p:cNvSpPr/>
          <p:nvPr/>
        </p:nvSpPr>
        <p:spPr bwMode="auto">
          <a:xfrm>
            <a:off x="5908675" y="3884613"/>
            <a:ext cx="838200" cy="396875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585858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164" name="矩形 163"/>
          <p:cNvSpPr/>
          <p:nvPr/>
        </p:nvSpPr>
        <p:spPr>
          <a:xfrm>
            <a:off x="0" y="1905000"/>
            <a:ext cx="9144000" cy="141288"/>
          </a:xfrm>
          <a:prstGeom prst="rect">
            <a:avLst/>
          </a:prstGeom>
          <a:gradFill flip="none" rotWithShape="1">
            <a:gsLst>
              <a:gs pos="50300">
                <a:schemeClr val="accent1">
                  <a:lumMod val="40000"/>
                  <a:lumOff val="60000"/>
                </a:schemeClr>
              </a:gs>
              <a:gs pos="0">
                <a:schemeClr val="accent1"/>
              </a:gs>
              <a:gs pos="100000">
                <a:schemeClr val="accent1"/>
              </a:gs>
            </a:gsLst>
            <a:lin ang="5400000" scaled="0"/>
            <a:tileRect/>
          </a:gradFill>
        </p:spPr>
        <p:txBody>
          <a:bodyPr anchor="ctr"/>
          <a:lstStyle/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9" name="Oval 65"/>
          <p:cNvSpPr>
            <a:spLocks noChangeArrowheads="1"/>
          </p:cNvSpPr>
          <p:nvPr/>
        </p:nvSpPr>
        <p:spPr bwMode="auto">
          <a:xfrm>
            <a:off x="2000250" y="4975225"/>
            <a:ext cx="1255713" cy="255588"/>
          </a:xfrm>
          <a:prstGeom prst="ellipse">
            <a:avLst/>
          </a:prstGeom>
          <a:gradFill rotWithShape="1">
            <a:gsLst>
              <a:gs pos="0">
                <a:srgbClr val="ABABAB"/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46" name="任意多边形 45"/>
          <p:cNvSpPr/>
          <p:nvPr/>
        </p:nvSpPr>
        <p:spPr bwMode="auto">
          <a:xfrm rot="5400000">
            <a:off x="1692276" y="2921000"/>
            <a:ext cx="1878012" cy="77787"/>
          </a:xfrm>
          <a:custGeom>
            <a:avLst/>
            <a:gdLst>
              <a:gd name="connsiteX0" fmla="*/ 1647238 w 1878013"/>
              <a:gd name="connsiteY0" fmla="*/ 40814 h 77788"/>
              <a:gd name="connsiteX1" fmla="*/ 1669821 w 1878013"/>
              <a:gd name="connsiteY1" fmla="*/ 63529 h 77788"/>
              <a:gd name="connsiteX2" fmla="*/ 1766969 w 1878013"/>
              <a:gd name="connsiteY2" fmla="*/ 63529 h 77788"/>
              <a:gd name="connsiteX3" fmla="*/ 1789552 w 1878013"/>
              <a:gd name="connsiteY3" fmla="*/ 40814 h 77788"/>
              <a:gd name="connsiteX4" fmla="*/ 1766969 w 1878013"/>
              <a:gd name="connsiteY4" fmla="*/ 18098 h 77788"/>
              <a:gd name="connsiteX5" fmla="*/ 1669821 w 1878013"/>
              <a:gd name="connsiteY5" fmla="*/ 18098 h 77788"/>
              <a:gd name="connsiteX6" fmla="*/ 1647238 w 1878013"/>
              <a:gd name="connsiteY6" fmla="*/ 40814 h 77788"/>
              <a:gd name="connsiteX7" fmla="*/ 1628776 w 1878013"/>
              <a:gd name="connsiteY7" fmla="*/ 40482 h 77788"/>
              <a:gd name="connsiteX8" fmla="*/ 1665865 w 1878013"/>
              <a:gd name="connsiteY8" fmla="*/ 3176 h 77788"/>
              <a:gd name="connsiteX9" fmla="*/ 1769714 w 1878013"/>
              <a:gd name="connsiteY9" fmla="*/ 3176 h 77788"/>
              <a:gd name="connsiteX10" fmla="*/ 1804964 w 1878013"/>
              <a:gd name="connsiteY10" fmla="*/ 31323 h 77788"/>
              <a:gd name="connsiteX11" fmla="*/ 1875046 w 1878013"/>
              <a:gd name="connsiteY11" fmla="*/ 31323 h 77788"/>
              <a:gd name="connsiteX12" fmla="*/ 1878013 w 1878013"/>
              <a:gd name="connsiteY12" fmla="*/ 34308 h 77788"/>
              <a:gd name="connsiteX13" fmla="*/ 1878013 w 1878013"/>
              <a:gd name="connsiteY13" fmla="*/ 46244 h 77788"/>
              <a:gd name="connsiteX14" fmla="*/ 1875046 w 1878013"/>
              <a:gd name="connsiteY14" fmla="*/ 49228 h 77788"/>
              <a:gd name="connsiteX15" fmla="*/ 1805047 w 1878013"/>
              <a:gd name="connsiteY15" fmla="*/ 49228 h 77788"/>
              <a:gd name="connsiteX16" fmla="*/ 1769714 w 1878013"/>
              <a:gd name="connsiteY16" fmla="*/ 77788 h 77788"/>
              <a:gd name="connsiteX17" fmla="*/ 1665865 w 1878013"/>
              <a:gd name="connsiteY17" fmla="*/ 77788 h 77788"/>
              <a:gd name="connsiteX18" fmla="*/ 1628776 w 1878013"/>
              <a:gd name="connsiteY18" fmla="*/ 40482 h 77788"/>
              <a:gd name="connsiteX19" fmla="*/ 1398000 w 1878013"/>
              <a:gd name="connsiteY19" fmla="*/ 40813 h 77788"/>
              <a:gd name="connsiteX20" fmla="*/ 1420583 w 1878013"/>
              <a:gd name="connsiteY20" fmla="*/ 63529 h 77788"/>
              <a:gd name="connsiteX21" fmla="*/ 1517731 w 1878013"/>
              <a:gd name="connsiteY21" fmla="*/ 63529 h 77788"/>
              <a:gd name="connsiteX22" fmla="*/ 1540314 w 1878013"/>
              <a:gd name="connsiteY22" fmla="*/ 40813 h 77788"/>
              <a:gd name="connsiteX23" fmla="*/ 1517731 w 1878013"/>
              <a:gd name="connsiteY23" fmla="*/ 18098 h 77788"/>
              <a:gd name="connsiteX24" fmla="*/ 1420583 w 1878013"/>
              <a:gd name="connsiteY24" fmla="*/ 18098 h 77788"/>
              <a:gd name="connsiteX25" fmla="*/ 1398000 w 1878013"/>
              <a:gd name="connsiteY25" fmla="*/ 40813 h 77788"/>
              <a:gd name="connsiteX26" fmla="*/ 1379538 w 1878013"/>
              <a:gd name="connsiteY26" fmla="*/ 40482 h 77788"/>
              <a:gd name="connsiteX27" fmla="*/ 1416627 w 1878013"/>
              <a:gd name="connsiteY27" fmla="*/ 3175 h 77788"/>
              <a:gd name="connsiteX28" fmla="*/ 1520476 w 1878013"/>
              <a:gd name="connsiteY28" fmla="*/ 3175 h 77788"/>
              <a:gd name="connsiteX29" fmla="*/ 1555727 w 1878013"/>
              <a:gd name="connsiteY29" fmla="*/ 31323 h 77788"/>
              <a:gd name="connsiteX30" fmla="*/ 1625809 w 1878013"/>
              <a:gd name="connsiteY30" fmla="*/ 31323 h 77788"/>
              <a:gd name="connsiteX31" fmla="*/ 1628776 w 1878013"/>
              <a:gd name="connsiteY31" fmla="*/ 34307 h 77788"/>
              <a:gd name="connsiteX32" fmla="*/ 1628776 w 1878013"/>
              <a:gd name="connsiteY32" fmla="*/ 46244 h 77788"/>
              <a:gd name="connsiteX33" fmla="*/ 1625809 w 1878013"/>
              <a:gd name="connsiteY33" fmla="*/ 49228 h 77788"/>
              <a:gd name="connsiteX34" fmla="*/ 1555809 w 1878013"/>
              <a:gd name="connsiteY34" fmla="*/ 49228 h 77788"/>
              <a:gd name="connsiteX35" fmla="*/ 1520476 w 1878013"/>
              <a:gd name="connsiteY35" fmla="*/ 77788 h 77788"/>
              <a:gd name="connsiteX36" fmla="*/ 1416627 w 1878013"/>
              <a:gd name="connsiteY36" fmla="*/ 77788 h 77788"/>
              <a:gd name="connsiteX37" fmla="*/ 1379538 w 1878013"/>
              <a:gd name="connsiteY37" fmla="*/ 40482 h 77788"/>
              <a:gd name="connsiteX38" fmla="*/ 1142413 w 1878013"/>
              <a:gd name="connsiteY38" fmla="*/ 40814 h 77788"/>
              <a:gd name="connsiteX39" fmla="*/ 1164996 w 1878013"/>
              <a:gd name="connsiteY39" fmla="*/ 63529 h 77788"/>
              <a:gd name="connsiteX40" fmla="*/ 1262144 w 1878013"/>
              <a:gd name="connsiteY40" fmla="*/ 63529 h 77788"/>
              <a:gd name="connsiteX41" fmla="*/ 1284727 w 1878013"/>
              <a:gd name="connsiteY41" fmla="*/ 40814 h 77788"/>
              <a:gd name="connsiteX42" fmla="*/ 1262144 w 1878013"/>
              <a:gd name="connsiteY42" fmla="*/ 18098 h 77788"/>
              <a:gd name="connsiteX43" fmla="*/ 1164996 w 1878013"/>
              <a:gd name="connsiteY43" fmla="*/ 18098 h 77788"/>
              <a:gd name="connsiteX44" fmla="*/ 1142413 w 1878013"/>
              <a:gd name="connsiteY44" fmla="*/ 40814 h 77788"/>
              <a:gd name="connsiteX45" fmla="*/ 896350 w 1878013"/>
              <a:gd name="connsiteY45" fmla="*/ 40813 h 77788"/>
              <a:gd name="connsiteX46" fmla="*/ 918933 w 1878013"/>
              <a:gd name="connsiteY46" fmla="*/ 63529 h 77788"/>
              <a:gd name="connsiteX47" fmla="*/ 1016081 w 1878013"/>
              <a:gd name="connsiteY47" fmla="*/ 63529 h 77788"/>
              <a:gd name="connsiteX48" fmla="*/ 1038664 w 1878013"/>
              <a:gd name="connsiteY48" fmla="*/ 40813 h 77788"/>
              <a:gd name="connsiteX49" fmla="*/ 1016081 w 1878013"/>
              <a:gd name="connsiteY49" fmla="*/ 18098 h 77788"/>
              <a:gd name="connsiteX50" fmla="*/ 918933 w 1878013"/>
              <a:gd name="connsiteY50" fmla="*/ 18098 h 77788"/>
              <a:gd name="connsiteX51" fmla="*/ 896350 w 1878013"/>
              <a:gd name="connsiteY51" fmla="*/ 40813 h 77788"/>
              <a:gd name="connsiteX52" fmla="*/ 658225 w 1878013"/>
              <a:gd name="connsiteY52" fmla="*/ 37638 h 77788"/>
              <a:gd name="connsiteX53" fmla="*/ 680808 w 1878013"/>
              <a:gd name="connsiteY53" fmla="*/ 60354 h 77788"/>
              <a:gd name="connsiteX54" fmla="*/ 777956 w 1878013"/>
              <a:gd name="connsiteY54" fmla="*/ 60354 h 77788"/>
              <a:gd name="connsiteX55" fmla="*/ 800539 w 1878013"/>
              <a:gd name="connsiteY55" fmla="*/ 37638 h 77788"/>
              <a:gd name="connsiteX56" fmla="*/ 777956 w 1878013"/>
              <a:gd name="connsiteY56" fmla="*/ 14923 h 77788"/>
              <a:gd name="connsiteX57" fmla="*/ 680808 w 1878013"/>
              <a:gd name="connsiteY57" fmla="*/ 14923 h 77788"/>
              <a:gd name="connsiteX58" fmla="*/ 658225 w 1878013"/>
              <a:gd name="connsiteY58" fmla="*/ 37638 h 77788"/>
              <a:gd name="connsiteX59" fmla="*/ 408988 w 1878013"/>
              <a:gd name="connsiteY59" fmla="*/ 40814 h 77788"/>
              <a:gd name="connsiteX60" fmla="*/ 431571 w 1878013"/>
              <a:gd name="connsiteY60" fmla="*/ 63529 h 77788"/>
              <a:gd name="connsiteX61" fmla="*/ 528719 w 1878013"/>
              <a:gd name="connsiteY61" fmla="*/ 63529 h 77788"/>
              <a:gd name="connsiteX62" fmla="*/ 551302 w 1878013"/>
              <a:gd name="connsiteY62" fmla="*/ 40814 h 77788"/>
              <a:gd name="connsiteX63" fmla="*/ 528719 w 1878013"/>
              <a:gd name="connsiteY63" fmla="*/ 18098 h 77788"/>
              <a:gd name="connsiteX64" fmla="*/ 431571 w 1878013"/>
              <a:gd name="connsiteY64" fmla="*/ 18098 h 77788"/>
              <a:gd name="connsiteX65" fmla="*/ 408988 w 1878013"/>
              <a:gd name="connsiteY65" fmla="*/ 40814 h 77788"/>
              <a:gd name="connsiteX66" fmla="*/ 0 w 1878013"/>
              <a:gd name="connsiteY66" fmla="*/ 43128 h 77788"/>
              <a:gd name="connsiteX67" fmla="*/ 0 w 1878013"/>
              <a:gd name="connsiteY67" fmla="*/ 31486 h 77788"/>
              <a:gd name="connsiteX68" fmla="*/ 2910 w 1878013"/>
              <a:gd name="connsiteY68" fmla="*/ 28576 h 77788"/>
              <a:gd name="connsiteX69" fmla="*/ 389202 w 1878013"/>
              <a:gd name="connsiteY69" fmla="*/ 28576 h 77788"/>
              <a:gd name="connsiteX70" fmla="*/ 392113 w 1878013"/>
              <a:gd name="connsiteY70" fmla="*/ 31486 h 77788"/>
              <a:gd name="connsiteX71" fmla="*/ 392113 w 1878013"/>
              <a:gd name="connsiteY71" fmla="*/ 36630 h 77788"/>
              <a:gd name="connsiteX72" fmla="*/ 401389 w 1878013"/>
              <a:gd name="connsiteY72" fmla="*/ 14103 h 77788"/>
              <a:gd name="connsiteX73" fmla="*/ 427615 w 1878013"/>
              <a:gd name="connsiteY73" fmla="*/ 3176 h 77788"/>
              <a:gd name="connsiteX74" fmla="*/ 531464 w 1878013"/>
              <a:gd name="connsiteY74" fmla="*/ 3176 h 77788"/>
              <a:gd name="connsiteX75" fmla="*/ 566714 w 1878013"/>
              <a:gd name="connsiteY75" fmla="*/ 31323 h 77788"/>
              <a:gd name="connsiteX76" fmla="*/ 636796 w 1878013"/>
              <a:gd name="connsiteY76" fmla="*/ 31323 h 77788"/>
              <a:gd name="connsiteX77" fmla="*/ 639763 w 1878013"/>
              <a:gd name="connsiteY77" fmla="*/ 34308 h 77788"/>
              <a:gd name="connsiteX78" fmla="*/ 639763 w 1878013"/>
              <a:gd name="connsiteY78" fmla="*/ 37305 h 77788"/>
              <a:gd name="connsiteX79" fmla="*/ 650626 w 1878013"/>
              <a:gd name="connsiteY79" fmla="*/ 10927 h 77788"/>
              <a:gd name="connsiteX80" fmla="*/ 676852 w 1878013"/>
              <a:gd name="connsiteY80" fmla="*/ 0 h 77788"/>
              <a:gd name="connsiteX81" fmla="*/ 780701 w 1878013"/>
              <a:gd name="connsiteY81" fmla="*/ 0 h 77788"/>
              <a:gd name="connsiteX82" fmla="*/ 815952 w 1878013"/>
              <a:gd name="connsiteY82" fmla="*/ 28148 h 77788"/>
              <a:gd name="connsiteX83" fmla="*/ 882967 w 1878013"/>
              <a:gd name="connsiteY83" fmla="*/ 28148 h 77788"/>
              <a:gd name="connsiteX84" fmla="*/ 888751 w 1878013"/>
              <a:gd name="connsiteY84" fmla="*/ 14102 h 77788"/>
              <a:gd name="connsiteX85" fmla="*/ 914977 w 1878013"/>
              <a:gd name="connsiteY85" fmla="*/ 3175 h 77788"/>
              <a:gd name="connsiteX86" fmla="*/ 1018826 w 1878013"/>
              <a:gd name="connsiteY86" fmla="*/ 3175 h 77788"/>
              <a:gd name="connsiteX87" fmla="*/ 1054077 w 1878013"/>
              <a:gd name="connsiteY87" fmla="*/ 31323 h 77788"/>
              <a:gd name="connsiteX88" fmla="*/ 1124159 w 1878013"/>
              <a:gd name="connsiteY88" fmla="*/ 31323 h 77788"/>
              <a:gd name="connsiteX89" fmla="*/ 1126679 w 1878013"/>
              <a:gd name="connsiteY89" fmla="*/ 33858 h 77788"/>
              <a:gd name="connsiteX90" fmla="*/ 1134814 w 1878013"/>
              <a:gd name="connsiteY90" fmla="*/ 14103 h 77788"/>
              <a:gd name="connsiteX91" fmla="*/ 1161040 w 1878013"/>
              <a:gd name="connsiteY91" fmla="*/ 3176 h 77788"/>
              <a:gd name="connsiteX92" fmla="*/ 1264889 w 1878013"/>
              <a:gd name="connsiteY92" fmla="*/ 3176 h 77788"/>
              <a:gd name="connsiteX93" fmla="*/ 1300139 w 1878013"/>
              <a:gd name="connsiteY93" fmla="*/ 31323 h 77788"/>
              <a:gd name="connsiteX94" fmla="*/ 1370221 w 1878013"/>
              <a:gd name="connsiteY94" fmla="*/ 31323 h 77788"/>
              <a:gd name="connsiteX95" fmla="*/ 1373188 w 1878013"/>
              <a:gd name="connsiteY95" fmla="*/ 34308 h 77788"/>
              <a:gd name="connsiteX96" fmla="*/ 1373188 w 1878013"/>
              <a:gd name="connsiteY96" fmla="*/ 46244 h 77788"/>
              <a:gd name="connsiteX97" fmla="*/ 1370221 w 1878013"/>
              <a:gd name="connsiteY97" fmla="*/ 49228 h 77788"/>
              <a:gd name="connsiteX98" fmla="*/ 1300222 w 1878013"/>
              <a:gd name="connsiteY98" fmla="*/ 49228 h 77788"/>
              <a:gd name="connsiteX99" fmla="*/ 1264889 w 1878013"/>
              <a:gd name="connsiteY99" fmla="*/ 77788 h 77788"/>
              <a:gd name="connsiteX100" fmla="*/ 1161040 w 1878013"/>
              <a:gd name="connsiteY100" fmla="*/ 77788 h 77788"/>
              <a:gd name="connsiteX101" fmla="*/ 1134814 w 1878013"/>
              <a:gd name="connsiteY101" fmla="*/ 66862 h 77788"/>
              <a:gd name="connsiteX102" fmla="*/ 1126559 w 1878013"/>
              <a:gd name="connsiteY102" fmla="*/ 46814 h 77788"/>
              <a:gd name="connsiteX103" fmla="*/ 1124159 w 1878013"/>
              <a:gd name="connsiteY103" fmla="*/ 49228 h 77788"/>
              <a:gd name="connsiteX104" fmla="*/ 1054159 w 1878013"/>
              <a:gd name="connsiteY104" fmla="*/ 49228 h 77788"/>
              <a:gd name="connsiteX105" fmla="*/ 1018826 w 1878013"/>
              <a:gd name="connsiteY105" fmla="*/ 77788 h 77788"/>
              <a:gd name="connsiteX106" fmla="*/ 914977 w 1878013"/>
              <a:gd name="connsiteY106" fmla="*/ 77788 h 77788"/>
              <a:gd name="connsiteX107" fmla="*/ 888751 w 1878013"/>
              <a:gd name="connsiteY107" fmla="*/ 66861 h 77788"/>
              <a:gd name="connsiteX108" fmla="*/ 880182 w 1878013"/>
              <a:gd name="connsiteY108" fmla="*/ 46053 h 77788"/>
              <a:gd name="connsiteX109" fmla="*/ 816034 w 1878013"/>
              <a:gd name="connsiteY109" fmla="*/ 46053 h 77788"/>
              <a:gd name="connsiteX110" fmla="*/ 780701 w 1878013"/>
              <a:gd name="connsiteY110" fmla="*/ 74613 h 77788"/>
              <a:gd name="connsiteX111" fmla="*/ 676852 w 1878013"/>
              <a:gd name="connsiteY111" fmla="*/ 74613 h 77788"/>
              <a:gd name="connsiteX112" fmla="*/ 650626 w 1878013"/>
              <a:gd name="connsiteY112" fmla="*/ 63686 h 77788"/>
              <a:gd name="connsiteX113" fmla="*/ 639763 w 1878013"/>
              <a:gd name="connsiteY113" fmla="*/ 37308 h 77788"/>
              <a:gd name="connsiteX114" fmla="*/ 639763 w 1878013"/>
              <a:gd name="connsiteY114" fmla="*/ 46244 h 77788"/>
              <a:gd name="connsiteX115" fmla="*/ 636796 w 1878013"/>
              <a:gd name="connsiteY115" fmla="*/ 49228 h 77788"/>
              <a:gd name="connsiteX116" fmla="*/ 566797 w 1878013"/>
              <a:gd name="connsiteY116" fmla="*/ 49228 h 77788"/>
              <a:gd name="connsiteX117" fmla="*/ 531464 w 1878013"/>
              <a:gd name="connsiteY117" fmla="*/ 77788 h 77788"/>
              <a:gd name="connsiteX118" fmla="*/ 427615 w 1878013"/>
              <a:gd name="connsiteY118" fmla="*/ 77788 h 77788"/>
              <a:gd name="connsiteX119" fmla="*/ 401389 w 1878013"/>
              <a:gd name="connsiteY119" fmla="*/ 66862 h 77788"/>
              <a:gd name="connsiteX120" fmla="*/ 391761 w 1878013"/>
              <a:gd name="connsiteY120" fmla="*/ 43480 h 77788"/>
              <a:gd name="connsiteX121" fmla="*/ 389202 w 1878013"/>
              <a:gd name="connsiteY121" fmla="*/ 46038 h 77788"/>
              <a:gd name="connsiteX122" fmla="*/ 2910 w 1878013"/>
              <a:gd name="connsiteY122" fmla="*/ 46038 h 77788"/>
              <a:gd name="connsiteX123" fmla="*/ 0 w 1878013"/>
              <a:gd name="connsiteY123" fmla="*/ 43128 h 7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1878013" h="77788">
                <a:moveTo>
                  <a:pt x="1647238" y="40814"/>
                </a:moveTo>
                <a:cubicBezTo>
                  <a:pt x="1647238" y="53359"/>
                  <a:pt x="1657349" y="63529"/>
                  <a:pt x="1669821" y="63529"/>
                </a:cubicBezTo>
                <a:lnTo>
                  <a:pt x="1766969" y="63529"/>
                </a:lnTo>
                <a:cubicBezTo>
                  <a:pt x="1779441" y="63529"/>
                  <a:pt x="1789552" y="53359"/>
                  <a:pt x="1789552" y="40814"/>
                </a:cubicBezTo>
                <a:cubicBezTo>
                  <a:pt x="1789552" y="28269"/>
                  <a:pt x="1779441" y="18098"/>
                  <a:pt x="1766969" y="18098"/>
                </a:cubicBezTo>
                <a:lnTo>
                  <a:pt x="1669821" y="18098"/>
                </a:lnTo>
                <a:cubicBezTo>
                  <a:pt x="1657349" y="18098"/>
                  <a:pt x="1647238" y="28269"/>
                  <a:pt x="1647238" y="40814"/>
                </a:cubicBezTo>
                <a:close/>
                <a:moveTo>
                  <a:pt x="1628776" y="40482"/>
                </a:moveTo>
                <a:cubicBezTo>
                  <a:pt x="1628776" y="19879"/>
                  <a:pt x="1645381" y="3176"/>
                  <a:pt x="1665865" y="3176"/>
                </a:cubicBezTo>
                <a:lnTo>
                  <a:pt x="1769714" y="3176"/>
                </a:lnTo>
                <a:cubicBezTo>
                  <a:pt x="1786994" y="3176"/>
                  <a:pt x="1801514" y="15062"/>
                  <a:pt x="1804964" y="31323"/>
                </a:cubicBezTo>
                <a:lnTo>
                  <a:pt x="1875046" y="31323"/>
                </a:lnTo>
                <a:cubicBezTo>
                  <a:pt x="1876685" y="31323"/>
                  <a:pt x="1878013" y="32660"/>
                  <a:pt x="1878013" y="34308"/>
                </a:cubicBezTo>
                <a:lnTo>
                  <a:pt x="1878013" y="46244"/>
                </a:lnTo>
                <a:cubicBezTo>
                  <a:pt x="1878013" y="47892"/>
                  <a:pt x="1876685" y="49228"/>
                  <a:pt x="1875046" y="49228"/>
                </a:cubicBezTo>
                <a:lnTo>
                  <a:pt x="1805047" y="49228"/>
                </a:lnTo>
                <a:cubicBezTo>
                  <a:pt x="1801763" y="65696"/>
                  <a:pt x="1787142" y="77788"/>
                  <a:pt x="1769714" y="77788"/>
                </a:cubicBezTo>
                <a:lnTo>
                  <a:pt x="1665865" y="77788"/>
                </a:lnTo>
                <a:cubicBezTo>
                  <a:pt x="1645381" y="77788"/>
                  <a:pt x="1628776" y="61086"/>
                  <a:pt x="1628776" y="40482"/>
                </a:cubicBezTo>
                <a:close/>
                <a:moveTo>
                  <a:pt x="1398000" y="40813"/>
                </a:moveTo>
                <a:cubicBezTo>
                  <a:pt x="1398000" y="53359"/>
                  <a:pt x="1408111" y="63529"/>
                  <a:pt x="1420583" y="63529"/>
                </a:cubicBezTo>
                <a:lnTo>
                  <a:pt x="1517731" y="63529"/>
                </a:lnTo>
                <a:cubicBezTo>
                  <a:pt x="1530203" y="63529"/>
                  <a:pt x="1540314" y="53359"/>
                  <a:pt x="1540314" y="40813"/>
                </a:cubicBezTo>
                <a:cubicBezTo>
                  <a:pt x="1540314" y="28268"/>
                  <a:pt x="1530203" y="18098"/>
                  <a:pt x="1517731" y="18098"/>
                </a:cubicBezTo>
                <a:lnTo>
                  <a:pt x="1420583" y="18098"/>
                </a:lnTo>
                <a:cubicBezTo>
                  <a:pt x="1408111" y="18098"/>
                  <a:pt x="1398000" y="28268"/>
                  <a:pt x="1398000" y="40813"/>
                </a:cubicBezTo>
                <a:close/>
                <a:moveTo>
                  <a:pt x="1379538" y="40482"/>
                </a:moveTo>
                <a:cubicBezTo>
                  <a:pt x="1379538" y="19878"/>
                  <a:pt x="1396143" y="3175"/>
                  <a:pt x="1416627" y="3175"/>
                </a:cubicBezTo>
                <a:lnTo>
                  <a:pt x="1520476" y="3175"/>
                </a:lnTo>
                <a:cubicBezTo>
                  <a:pt x="1537756" y="3175"/>
                  <a:pt x="1552276" y="15062"/>
                  <a:pt x="1555727" y="31323"/>
                </a:cubicBezTo>
                <a:lnTo>
                  <a:pt x="1625809" y="31323"/>
                </a:lnTo>
                <a:cubicBezTo>
                  <a:pt x="1627447" y="31323"/>
                  <a:pt x="1628776" y="32659"/>
                  <a:pt x="1628776" y="34307"/>
                </a:cubicBezTo>
                <a:lnTo>
                  <a:pt x="1628776" y="46244"/>
                </a:lnTo>
                <a:cubicBezTo>
                  <a:pt x="1628776" y="47892"/>
                  <a:pt x="1627447" y="49228"/>
                  <a:pt x="1625809" y="49228"/>
                </a:cubicBezTo>
                <a:lnTo>
                  <a:pt x="1555809" y="49228"/>
                </a:lnTo>
                <a:cubicBezTo>
                  <a:pt x="1552525" y="65696"/>
                  <a:pt x="1537904" y="77788"/>
                  <a:pt x="1520476" y="77788"/>
                </a:cubicBezTo>
                <a:lnTo>
                  <a:pt x="1416627" y="77788"/>
                </a:lnTo>
                <a:cubicBezTo>
                  <a:pt x="1396143" y="77788"/>
                  <a:pt x="1379538" y="61085"/>
                  <a:pt x="1379538" y="40482"/>
                </a:cubicBezTo>
                <a:close/>
                <a:moveTo>
                  <a:pt x="1142413" y="40814"/>
                </a:moveTo>
                <a:cubicBezTo>
                  <a:pt x="1142413" y="53359"/>
                  <a:pt x="1152524" y="63529"/>
                  <a:pt x="1164996" y="63529"/>
                </a:cubicBezTo>
                <a:lnTo>
                  <a:pt x="1262144" y="63529"/>
                </a:lnTo>
                <a:cubicBezTo>
                  <a:pt x="1274616" y="63529"/>
                  <a:pt x="1284727" y="53359"/>
                  <a:pt x="1284727" y="40814"/>
                </a:cubicBezTo>
                <a:cubicBezTo>
                  <a:pt x="1284727" y="28269"/>
                  <a:pt x="1274616" y="18098"/>
                  <a:pt x="1262144" y="18098"/>
                </a:cubicBezTo>
                <a:lnTo>
                  <a:pt x="1164996" y="18098"/>
                </a:lnTo>
                <a:cubicBezTo>
                  <a:pt x="1152524" y="18098"/>
                  <a:pt x="1142413" y="28269"/>
                  <a:pt x="1142413" y="40814"/>
                </a:cubicBezTo>
                <a:close/>
                <a:moveTo>
                  <a:pt x="896350" y="40813"/>
                </a:moveTo>
                <a:cubicBezTo>
                  <a:pt x="896350" y="53359"/>
                  <a:pt x="906461" y="63529"/>
                  <a:pt x="918933" y="63529"/>
                </a:cubicBezTo>
                <a:lnTo>
                  <a:pt x="1016081" y="63529"/>
                </a:lnTo>
                <a:cubicBezTo>
                  <a:pt x="1028553" y="63529"/>
                  <a:pt x="1038664" y="53359"/>
                  <a:pt x="1038664" y="40813"/>
                </a:cubicBezTo>
                <a:cubicBezTo>
                  <a:pt x="1038664" y="28268"/>
                  <a:pt x="1028553" y="18098"/>
                  <a:pt x="1016081" y="18098"/>
                </a:cubicBezTo>
                <a:lnTo>
                  <a:pt x="918933" y="18098"/>
                </a:lnTo>
                <a:cubicBezTo>
                  <a:pt x="906461" y="18098"/>
                  <a:pt x="896350" y="28268"/>
                  <a:pt x="896350" y="40813"/>
                </a:cubicBezTo>
                <a:close/>
                <a:moveTo>
                  <a:pt x="658225" y="37638"/>
                </a:moveTo>
                <a:cubicBezTo>
                  <a:pt x="658225" y="50184"/>
                  <a:pt x="668336" y="60354"/>
                  <a:pt x="680808" y="60354"/>
                </a:cubicBezTo>
                <a:lnTo>
                  <a:pt x="777956" y="60354"/>
                </a:lnTo>
                <a:cubicBezTo>
                  <a:pt x="790428" y="60354"/>
                  <a:pt x="800539" y="50184"/>
                  <a:pt x="800539" y="37638"/>
                </a:cubicBezTo>
                <a:cubicBezTo>
                  <a:pt x="800539" y="25093"/>
                  <a:pt x="790428" y="14923"/>
                  <a:pt x="777956" y="14923"/>
                </a:cubicBezTo>
                <a:lnTo>
                  <a:pt x="680808" y="14923"/>
                </a:lnTo>
                <a:cubicBezTo>
                  <a:pt x="668336" y="14923"/>
                  <a:pt x="658225" y="25093"/>
                  <a:pt x="658225" y="37638"/>
                </a:cubicBezTo>
                <a:close/>
                <a:moveTo>
                  <a:pt x="408988" y="40814"/>
                </a:moveTo>
                <a:cubicBezTo>
                  <a:pt x="408988" y="53359"/>
                  <a:pt x="419099" y="63529"/>
                  <a:pt x="431571" y="63529"/>
                </a:cubicBezTo>
                <a:lnTo>
                  <a:pt x="528719" y="63529"/>
                </a:lnTo>
                <a:cubicBezTo>
                  <a:pt x="541191" y="63529"/>
                  <a:pt x="551302" y="53359"/>
                  <a:pt x="551302" y="40814"/>
                </a:cubicBezTo>
                <a:cubicBezTo>
                  <a:pt x="551302" y="28269"/>
                  <a:pt x="541191" y="18098"/>
                  <a:pt x="528719" y="18098"/>
                </a:cubicBezTo>
                <a:lnTo>
                  <a:pt x="431571" y="18098"/>
                </a:lnTo>
                <a:cubicBezTo>
                  <a:pt x="419099" y="18098"/>
                  <a:pt x="408988" y="28269"/>
                  <a:pt x="408988" y="40814"/>
                </a:cubicBezTo>
                <a:close/>
                <a:moveTo>
                  <a:pt x="0" y="43128"/>
                </a:moveTo>
                <a:lnTo>
                  <a:pt x="0" y="31486"/>
                </a:lnTo>
                <a:cubicBezTo>
                  <a:pt x="0" y="29879"/>
                  <a:pt x="1303" y="28576"/>
                  <a:pt x="2910" y="28576"/>
                </a:cubicBezTo>
                <a:lnTo>
                  <a:pt x="389202" y="28576"/>
                </a:lnTo>
                <a:cubicBezTo>
                  <a:pt x="390810" y="28576"/>
                  <a:pt x="392113" y="29879"/>
                  <a:pt x="392113" y="31486"/>
                </a:cubicBezTo>
                <a:lnTo>
                  <a:pt x="392113" y="36630"/>
                </a:lnTo>
                <a:lnTo>
                  <a:pt x="401389" y="14103"/>
                </a:lnTo>
                <a:cubicBezTo>
                  <a:pt x="408101" y="7352"/>
                  <a:pt x="417373" y="3176"/>
                  <a:pt x="427615" y="3176"/>
                </a:cubicBezTo>
                <a:lnTo>
                  <a:pt x="531464" y="3176"/>
                </a:lnTo>
                <a:cubicBezTo>
                  <a:pt x="548744" y="3176"/>
                  <a:pt x="563264" y="15062"/>
                  <a:pt x="566714" y="31323"/>
                </a:cubicBezTo>
                <a:lnTo>
                  <a:pt x="636796" y="31323"/>
                </a:lnTo>
                <a:cubicBezTo>
                  <a:pt x="638435" y="31323"/>
                  <a:pt x="639763" y="32660"/>
                  <a:pt x="639763" y="34308"/>
                </a:cubicBezTo>
                <a:lnTo>
                  <a:pt x="639763" y="37305"/>
                </a:lnTo>
                <a:lnTo>
                  <a:pt x="650626" y="10927"/>
                </a:lnTo>
                <a:cubicBezTo>
                  <a:pt x="657338" y="4176"/>
                  <a:pt x="666610" y="0"/>
                  <a:pt x="676852" y="0"/>
                </a:cubicBezTo>
                <a:lnTo>
                  <a:pt x="780701" y="0"/>
                </a:lnTo>
                <a:cubicBezTo>
                  <a:pt x="797981" y="0"/>
                  <a:pt x="812501" y="11887"/>
                  <a:pt x="815952" y="28148"/>
                </a:cubicBezTo>
                <a:lnTo>
                  <a:pt x="882967" y="28148"/>
                </a:lnTo>
                <a:lnTo>
                  <a:pt x="888751" y="14102"/>
                </a:lnTo>
                <a:cubicBezTo>
                  <a:pt x="895462" y="7351"/>
                  <a:pt x="904735" y="3175"/>
                  <a:pt x="914977" y="3175"/>
                </a:cubicBezTo>
                <a:lnTo>
                  <a:pt x="1018826" y="3175"/>
                </a:lnTo>
                <a:cubicBezTo>
                  <a:pt x="1036106" y="3175"/>
                  <a:pt x="1050626" y="15062"/>
                  <a:pt x="1054077" y="31323"/>
                </a:cubicBezTo>
                <a:lnTo>
                  <a:pt x="1124159" y="31323"/>
                </a:lnTo>
                <a:lnTo>
                  <a:pt x="1126679" y="33858"/>
                </a:lnTo>
                <a:lnTo>
                  <a:pt x="1134814" y="14103"/>
                </a:lnTo>
                <a:cubicBezTo>
                  <a:pt x="1141526" y="7352"/>
                  <a:pt x="1150798" y="3176"/>
                  <a:pt x="1161040" y="3176"/>
                </a:cubicBezTo>
                <a:lnTo>
                  <a:pt x="1264889" y="3176"/>
                </a:lnTo>
                <a:cubicBezTo>
                  <a:pt x="1282169" y="3176"/>
                  <a:pt x="1296689" y="15062"/>
                  <a:pt x="1300139" y="31323"/>
                </a:cubicBezTo>
                <a:lnTo>
                  <a:pt x="1370221" y="31323"/>
                </a:lnTo>
                <a:cubicBezTo>
                  <a:pt x="1371860" y="31323"/>
                  <a:pt x="1373188" y="32660"/>
                  <a:pt x="1373188" y="34308"/>
                </a:cubicBezTo>
                <a:lnTo>
                  <a:pt x="1373188" y="46244"/>
                </a:lnTo>
                <a:cubicBezTo>
                  <a:pt x="1373188" y="47892"/>
                  <a:pt x="1371860" y="49228"/>
                  <a:pt x="1370221" y="49228"/>
                </a:cubicBezTo>
                <a:lnTo>
                  <a:pt x="1300222" y="49228"/>
                </a:lnTo>
                <a:cubicBezTo>
                  <a:pt x="1296938" y="65696"/>
                  <a:pt x="1282317" y="77788"/>
                  <a:pt x="1264889" y="77788"/>
                </a:cubicBezTo>
                <a:lnTo>
                  <a:pt x="1161040" y="77788"/>
                </a:lnTo>
                <a:cubicBezTo>
                  <a:pt x="1150798" y="77788"/>
                  <a:pt x="1141526" y="73613"/>
                  <a:pt x="1134814" y="66862"/>
                </a:cubicBezTo>
                <a:lnTo>
                  <a:pt x="1126559" y="46814"/>
                </a:lnTo>
                <a:lnTo>
                  <a:pt x="1124159" y="49228"/>
                </a:lnTo>
                <a:lnTo>
                  <a:pt x="1054159" y="49228"/>
                </a:lnTo>
                <a:cubicBezTo>
                  <a:pt x="1050875" y="65696"/>
                  <a:pt x="1036254" y="77788"/>
                  <a:pt x="1018826" y="77788"/>
                </a:cubicBezTo>
                <a:lnTo>
                  <a:pt x="914977" y="77788"/>
                </a:lnTo>
                <a:cubicBezTo>
                  <a:pt x="904735" y="77788"/>
                  <a:pt x="895462" y="73612"/>
                  <a:pt x="888751" y="66861"/>
                </a:cubicBezTo>
                <a:lnTo>
                  <a:pt x="880182" y="46053"/>
                </a:lnTo>
                <a:lnTo>
                  <a:pt x="816034" y="46053"/>
                </a:lnTo>
                <a:cubicBezTo>
                  <a:pt x="812750" y="62521"/>
                  <a:pt x="798129" y="74613"/>
                  <a:pt x="780701" y="74613"/>
                </a:cubicBezTo>
                <a:lnTo>
                  <a:pt x="676852" y="74613"/>
                </a:lnTo>
                <a:cubicBezTo>
                  <a:pt x="666610" y="74613"/>
                  <a:pt x="657338" y="70437"/>
                  <a:pt x="650626" y="63686"/>
                </a:cubicBezTo>
                <a:lnTo>
                  <a:pt x="639763" y="37308"/>
                </a:lnTo>
                <a:lnTo>
                  <a:pt x="639763" y="46244"/>
                </a:lnTo>
                <a:cubicBezTo>
                  <a:pt x="639763" y="47892"/>
                  <a:pt x="638435" y="49228"/>
                  <a:pt x="636796" y="49228"/>
                </a:cubicBezTo>
                <a:lnTo>
                  <a:pt x="566797" y="49228"/>
                </a:lnTo>
                <a:cubicBezTo>
                  <a:pt x="563513" y="65696"/>
                  <a:pt x="548892" y="77788"/>
                  <a:pt x="531464" y="77788"/>
                </a:cubicBezTo>
                <a:lnTo>
                  <a:pt x="427615" y="77788"/>
                </a:lnTo>
                <a:cubicBezTo>
                  <a:pt x="417373" y="77788"/>
                  <a:pt x="408101" y="73613"/>
                  <a:pt x="401389" y="66862"/>
                </a:cubicBezTo>
                <a:lnTo>
                  <a:pt x="391761" y="43480"/>
                </a:lnTo>
                <a:lnTo>
                  <a:pt x="389202" y="46038"/>
                </a:lnTo>
                <a:lnTo>
                  <a:pt x="2910" y="46038"/>
                </a:lnTo>
                <a:cubicBezTo>
                  <a:pt x="1303" y="46038"/>
                  <a:pt x="0" y="44735"/>
                  <a:pt x="0" y="43128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18" name="椭圆 117"/>
          <p:cNvSpPr/>
          <p:nvPr/>
        </p:nvSpPr>
        <p:spPr bwMode="auto">
          <a:xfrm>
            <a:off x="2595563" y="3908425"/>
            <a:ext cx="74612" cy="74613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+mn-ea"/>
              <a:ea typeface="+mn-ea"/>
            </a:endParaRPr>
          </a:p>
        </p:txBody>
      </p:sp>
      <p:sp>
        <p:nvSpPr>
          <p:cNvPr id="168" name="椭圆 167"/>
          <p:cNvSpPr/>
          <p:nvPr/>
        </p:nvSpPr>
        <p:spPr bwMode="auto">
          <a:xfrm>
            <a:off x="2598738" y="1936750"/>
            <a:ext cx="74612" cy="7461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2089150" y="5346700"/>
            <a:ext cx="5437188" cy="7318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请在此处输入您的文本，或者复制您的文本粘贴到此处。</a:t>
            </a:r>
            <a:endParaRPr lang="en-US" altLang="zh-CN" sz="1600" dirty="0">
              <a:latin typeface="+mn-ea"/>
              <a:ea typeface="+mn-ea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请在此处输入您的文本，或者复制您的文本粘贴到此处。</a:t>
            </a:r>
          </a:p>
        </p:txBody>
      </p:sp>
      <p:sp>
        <p:nvSpPr>
          <p:cNvPr id="84" name="Oval 65"/>
          <p:cNvSpPr>
            <a:spLocks noChangeArrowheads="1"/>
          </p:cNvSpPr>
          <p:nvPr/>
        </p:nvSpPr>
        <p:spPr bwMode="auto">
          <a:xfrm>
            <a:off x="3844925" y="4975225"/>
            <a:ext cx="1255713" cy="255588"/>
          </a:xfrm>
          <a:prstGeom prst="ellipse">
            <a:avLst/>
          </a:prstGeom>
          <a:gradFill rotWithShape="1">
            <a:gsLst>
              <a:gs pos="0">
                <a:srgbClr val="ABABAB"/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45" name="任意多边形 44"/>
          <p:cNvSpPr/>
          <p:nvPr/>
        </p:nvSpPr>
        <p:spPr bwMode="auto">
          <a:xfrm rot="5400000">
            <a:off x="3536951" y="2921000"/>
            <a:ext cx="1878012" cy="77787"/>
          </a:xfrm>
          <a:custGeom>
            <a:avLst/>
            <a:gdLst>
              <a:gd name="connsiteX0" fmla="*/ 1647238 w 1878013"/>
              <a:gd name="connsiteY0" fmla="*/ 40814 h 77788"/>
              <a:gd name="connsiteX1" fmla="*/ 1669821 w 1878013"/>
              <a:gd name="connsiteY1" fmla="*/ 63529 h 77788"/>
              <a:gd name="connsiteX2" fmla="*/ 1766969 w 1878013"/>
              <a:gd name="connsiteY2" fmla="*/ 63529 h 77788"/>
              <a:gd name="connsiteX3" fmla="*/ 1789552 w 1878013"/>
              <a:gd name="connsiteY3" fmla="*/ 40814 h 77788"/>
              <a:gd name="connsiteX4" fmla="*/ 1766969 w 1878013"/>
              <a:gd name="connsiteY4" fmla="*/ 18099 h 77788"/>
              <a:gd name="connsiteX5" fmla="*/ 1669821 w 1878013"/>
              <a:gd name="connsiteY5" fmla="*/ 18099 h 77788"/>
              <a:gd name="connsiteX6" fmla="*/ 1647238 w 1878013"/>
              <a:gd name="connsiteY6" fmla="*/ 40814 h 77788"/>
              <a:gd name="connsiteX7" fmla="*/ 1628776 w 1878013"/>
              <a:gd name="connsiteY7" fmla="*/ 40482 h 77788"/>
              <a:gd name="connsiteX8" fmla="*/ 1665865 w 1878013"/>
              <a:gd name="connsiteY8" fmla="*/ 3176 h 77788"/>
              <a:gd name="connsiteX9" fmla="*/ 1769714 w 1878013"/>
              <a:gd name="connsiteY9" fmla="*/ 3176 h 77788"/>
              <a:gd name="connsiteX10" fmla="*/ 1804964 w 1878013"/>
              <a:gd name="connsiteY10" fmla="*/ 31324 h 77788"/>
              <a:gd name="connsiteX11" fmla="*/ 1875046 w 1878013"/>
              <a:gd name="connsiteY11" fmla="*/ 31324 h 77788"/>
              <a:gd name="connsiteX12" fmla="*/ 1878013 w 1878013"/>
              <a:gd name="connsiteY12" fmla="*/ 34308 h 77788"/>
              <a:gd name="connsiteX13" fmla="*/ 1878013 w 1878013"/>
              <a:gd name="connsiteY13" fmla="*/ 46244 h 77788"/>
              <a:gd name="connsiteX14" fmla="*/ 1875046 w 1878013"/>
              <a:gd name="connsiteY14" fmla="*/ 49228 h 77788"/>
              <a:gd name="connsiteX15" fmla="*/ 1805047 w 1878013"/>
              <a:gd name="connsiteY15" fmla="*/ 49228 h 77788"/>
              <a:gd name="connsiteX16" fmla="*/ 1769714 w 1878013"/>
              <a:gd name="connsiteY16" fmla="*/ 77788 h 77788"/>
              <a:gd name="connsiteX17" fmla="*/ 1665865 w 1878013"/>
              <a:gd name="connsiteY17" fmla="*/ 77788 h 77788"/>
              <a:gd name="connsiteX18" fmla="*/ 1628776 w 1878013"/>
              <a:gd name="connsiteY18" fmla="*/ 40482 h 77788"/>
              <a:gd name="connsiteX19" fmla="*/ 1398000 w 1878013"/>
              <a:gd name="connsiteY19" fmla="*/ 40813 h 77788"/>
              <a:gd name="connsiteX20" fmla="*/ 1420583 w 1878013"/>
              <a:gd name="connsiteY20" fmla="*/ 63529 h 77788"/>
              <a:gd name="connsiteX21" fmla="*/ 1517731 w 1878013"/>
              <a:gd name="connsiteY21" fmla="*/ 63529 h 77788"/>
              <a:gd name="connsiteX22" fmla="*/ 1540314 w 1878013"/>
              <a:gd name="connsiteY22" fmla="*/ 40813 h 77788"/>
              <a:gd name="connsiteX23" fmla="*/ 1517731 w 1878013"/>
              <a:gd name="connsiteY23" fmla="*/ 18098 h 77788"/>
              <a:gd name="connsiteX24" fmla="*/ 1420583 w 1878013"/>
              <a:gd name="connsiteY24" fmla="*/ 18098 h 77788"/>
              <a:gd name="connsiteX25" fmla="*/ 1398000 w 1878013"/>
              <a:gd name="connsiteY25" fmla="*/ 40813 h 77788"/>
              <a:gd name="connsiteX26" fmla="*/ 1379538 w 1878013"/>
              <a:gd name="connsiteY26" fmla="*/ 40482 h 77788"/>
              <a:gd name="connsiteX27" fmla="*/ 1416627 w 1878013"/>
              <a:gd name="connsiteY27" fmla="*/ 3175 h 77788"/>
              <a:gd name="connsiteX28" fmla="*/ 1520476 w 1878013"/>
              <a:gd name="connsiteY28" fmla="*/ 3175 h 77788"/>
              <a:gd name="connsiteX29" fmla="*/ 1555727 w 1878013"/>
              <a:gd name="connsiteY29" fmla="*/ 31323 h 77788"/>
              <a:gd name="connsiteX30" fmla="*/ 1625809 w 1878013"/>
              <a:gd name="connsiteY30" fmla="*/ 31323 h 77788"/>
              <a:gd name="connsiteX31" fmla="*/ 1628776 w 1878013"/>
              <a:gd name="connsiteY31" fmla="*/ 34307 h 77788"/>
              <a:gd name="connsiteX32" fmla="*/ 1628776 w 1878013"/>
              <a:gd name="connsiteY32" fmla="*/ 46244 h 77788"/>
              <a:gd name="connsiteX33" fmla="*/ 1625809 w 1878013"/>
              <a:gd name="connsiteY33" fmla="*/ 49228 h 77788"/>
              <a:gd name="connsiteX34" fmla="*/ 1555809 w 1878013"/>
              <a:gd name="connsiteY34" fmla="*/ 49228 h 77788"/>
              <a:gd name="connsiteX35" fmla="*/ 1520476 w 1878013"/>
              <a:gd name="connsiteY35" fmla="*/ 77788 h 77788"/>
              <a:gd name="connsiteX36" fmla="*/ 1416627 w 1878013"/>
              <a:gd name="connsiteY36" fmla="*/ 77788 h 77788"/>
              <a:gd name="connsiteX37" fmla="*/ 1379538 w 1878013"/>
              <a:gd name="connsiteY37" fmla="*/ 40482 h 77788"/>
              <a:gd name="connsiteX38" fmla="*/ 1142413 w 1878013"/>
              <a:gd name="connsiteY38" fmla="*/ 40814 h 77788"/>
              <a:gd name="connsiteX39" fmla="*/ 1164996 w 1878013"/>
              <a:gd name="connsiteY39" fmla="*/ 63529 h 77788"/>
              <a:gd name="connsiteX40" fmla="*/ 1262144 w 1878013"/>
              <a:gd name="connsiteY40" fmla="*/ 63529 h 77788"/>
              <a:gd name="connsiteX41" fmla="*/ 1284727 w 1878013"/>
              <a:gd name="connsiteY41" fmla="*/ 40814 h 77788"/>
              <a:gd name="connsiteX42" fmla="*/ 1262144 w 1878013"/>
              <a:gd name="connsiteY42" fmla="*/ 18099 h 77788"/>
              <a:gd name="connsiteX43" fmla="*/ 1164996 w 1878013"/>
              <a:gd name="connsiteY43" fmla="*/ 18099 h 77788"/>
              <a:gd name="connsiteX44" fmla="*/ 1142413 w 1878013"/>
              <a:gd name="connsiteY44" fmla="*/ 40814 h 77788"/>
              <a:gd name="connsiteX45" fmla="*/ 896350 w 1878013"/>
              <a:gd name="connsiteY45" fmla="*/ 40813 h 77788"/>
              <a:gd name="connsiteX46" fmla="*/ 918933 w 1878013"/>
              <a:gd name="connsiteY46" fmla="*/ 63529 h 77788"/>
              <a:gd name="connsiteX47" fmla="*/ 1016081 w 1878013"/>
              <a:gd name="connsiteY47" fmla="*/ 63529 h 77788"/>
              <a:gd name="connsiteX48" fmla="*/ 1038664 w 1878013"/>
              <a:gd name="connsiteY48" fmla="*/ 40813 h 77788"/>
              <a:gd name="connsiteX49" fmla="*/ 1016081 w 1878013"/>
              <a:gd name="connsiteY49" fmla="*/ 18098 h 77788"/>
              <a:gd name="connsiteX50" fmla="*/ 918933 w 1878013"/>
              <a:gd name="connsiteY50" fmla="*/ 18098 h 77788"/>
              <a:gd name="connsiteX51" fmla="*/ 896350 w 1878013"/>
              <a:gd name="connsiteY51" fmla="*/ 40813 h 77788"/>
              <a:gd name="connsiteX52" fmla="*/ 658225 w 1878013"/>
              <a:gd name="connsiteY52" fmla="*/ 37638 h 77788"/>
              <a:gd name="connsiteX53" fmla="*/ 680808 w 1878013"/>
              <a:gd name="connsiteY53" fmla="*/ 60354 h 77788"/>
              <a:gd name="connsiteX54" fmla="*/ 777956 w 1878013"/>
              <a:gd name="connsiteY54" fmla="*/ 60354 h 77788"/>
              <a:gd name="connsiteX55" fmla="*/ 800539 w 1878013"/>
              <a:gd name="connsiteY55" fmla="*/ 37638 h 77788"/>
              <a:gd name="connsiteX56" fmla="*/ 777956 w 1878013"/>
              <a:gd name="connsiteY56" fmla="*/ 14923 h 77788"/>
              <a:gd name="connsiteX57" fmla="*/ 680808 w 1878013"/>
              <a:gd name="connsiteY57" fmla="*/ 14923 h 77788"/>
              <a:gd name="connsiteX58" fmla="*/ 658225 w 1878013"/>
              <a:gd name="connsiteY58" fmla="*/ 37638 h 77788"/>
              <a:gd name="connsiteX59" fmla="*/ 408988 w 1878013"/>
              <a:gd name="connsiteY59" fmla="*/ 40814 h 77788"/>
              <a:gd name="connsiteX60" fmla="*/ 431571 w 1878013"/>
              <a:gd name="connsiteY60" fmla="*/ 63529 h 77788"/>
              <a:gd name="connsiteX61" fmla="*/ 528719 w 1878013"/>
              <a:gd name="connsiteY61" fmla="*/ 63529 h 77788"/>
              <a:gd name="connsiteX62" fmla="*/ 551302 w 1878013"/>
              <a:gd name="connsiteY62" fmla="*/ 40814 h 77788"/>
              <a:gd name="connsiteX63" fmla="*/ 528719 w 1878013"/>
              <a:gd name="connsiteY63" fmla="*/ 18099 h 77788"/>
              <a:gd name="connsiteX64" fmla="*/ 431571 w 1878013"/>
              <a:gd name="connsiteY64" fmla="*/ 18099 h 77788"/>
              <a:gd name="connsiteX65" fmla="*/ 408988 w 1878013"/>
              <a:gd name="connsiteY65" fmla="*/ 40814 h 77788"/>
              <a:gd name="connsiteX66" fmla="*/ 0 w 1878013"/>
              <a:gd name="connsiteY66" fmla="*/ 43128 h 77788"/>
              <a:gd name="connsiteX67" fmla="*/ 0 w 1878013"/>
              <a:gd name="connsiteY67" fmla="*/ 31486 h 77788"/>
              <a:gd name="connsiteX68" fmla="*/ 2910 w 1878013"/>
              <a:gd name="connsiteY68" fmla="*/ 28576 h 77788"/>
              <a:gd name="connsiteX69" fmla="*/ 389202 w 1878013"/>
              <a:gd name="connsiteY69" fmla="*/ 28576 h 77788"/>
              <a:gd name="connsiteX70" fmla="*/ 392113 w 1878013"/>
              <a:gd name="connsiteY70" fmla="*/ 31486 h 77788"/>
              <a:gd name="connsiteX71" fmla="*/ 392113 w 1878013"/>
              <a:gd name="connsiteY71" fmla="*/ 36630 h 77788"/>
              <a:gd name="connsiteX72" fmla="*/ 401389 w 1878013"/>
              <a:gd name="connsiteY72" fmla="*/ 14103 h 77788"/>
              <a:gd name="connsiteX73" fmla="*/ 427615 w 1878013"/>
              <a:gd name="connsiteY73" fmla="*/ 3176 h 77788"/>
              <a:gd name="connsiteX74" fmla="*/ 531464 w 1878013"/>
              <a:gd name="connsiteY74" fmla="*/ 3176 h 77788"/>
              <a:gd name="connsiteX75" fmla="*/ 566714 w 1878013"/>
              <a:gd name="connsiteY75" fmla="*/ 31324 h 77788"/>
              <a:gd name="connsiteX76" fmla="*/ 636796 w 1878013"/>
              <a:gd name="connsiteY76" fmla="*/ 31324 h 77788"/>
              <a:gd name="connsiteX77" fmla="*/ 639763 w 1878013"/>
              <a:gd name="connsiteY77" fmla="*/ 34308 h 77788"/>
              <a:gd name="connsiteX78" fmla="*/ 639763 w 1878013"/>
              <a:gd name="connsiteY78" fmla="*/ 37306 h 77788"/>
              <a:gd name="connsiteX79" fmla="*/ 650626 w 1878013"/>
              <a:gd name="connsiteY79" fmla="*/ 10927 h 77788"/>
              <a:gd name="connsiteX80" fmla="*/ 676852 w 1878013"/>
              <a:gd name="connsiteY80" fmla="*/ 0 h 77788"/>
              <a:gd name="connsiteX81" fmla="*/ 780701 w 1878013"/>
              <a:gd name="connsiteY81" fmla="*/ 0 h 77788"/>
              <a:gd name="connsiteX82" fmla="*/ 815952 w 1878013"/>
              <a:gd name="connsiteY82" fmla="*/ 28148 h 77788"/>
              <a:gd name="connsiteX83" fmla="*/ 882967 w 1878013"/>
              <a:gd name="connsiteY83" fmla="*/ 28148 h 77788"/>
              <a:gd name="connsiteX84" fmla="*/ 888751 w 1878013"/>
              <a:gd name="connsiteY84" fmla="*/ 14102 h 77788"/>
              <a:gd name="connsiteX85" fmla="*/ 914977 w 1878013"/>
              <a:gd name="connsiteY85" fmla="*/ 3175 h 77788"/>
              <a:gd name="connsiteX86" fmla="*/ 1018826 w 1878013"/>
              <a:gd name="connsiteY86" fmla="*/ 3175 h 77788"/>
              <a:gd name="connsiteX87" fmla="*/ 1054077 w 1878013"/>
              <a:gd name="connsiteY87" fmla="*/ 31323 h 77788"/>
              <a:gd name="connsiteX88" fmla="*/ 1124159 w 1878013"/>
              <a:gd name="connsiteY88" fmla="*/ 31323 h 77788"/>
              <a:gd name="connsiteX89" fmla="*/ 1126679 w 1878013"/>
              <a:gd name="connsiteY89" fmla="*/ 33858 h 77788"/>
              <a:gd name="connsiteX90" fmla="*/ 1134814 w 1878013"/>
              <a:gd name="connsiteY90" fmla="*/ 14103 h 77788"/>
              <a:gd name="connsiteX91" fmla="*/ 1161040 w 1878013"/>
              <a:gd name="connsiteY91" fmla="*/ 3176 h 77788"/>
              <a:gd name="connsiteX92" fmla="*/ 1264889 w 1878013"/>
              <a:gd name="connsiteY92" fmla="*/ 3176 h 77788"/>
              <a:gd name="connsiteX93" fmla="*/ 1300139 w 1878013"/>
              <a:gd name="connsiteY93" fmla="*/ 31324 h 77788"/>
              <a:gd name="connsiteX94" fmla="*/ 1370221 w 1878013"/>
              <a:gd name="connsiteY94" fmla="*/ 31324 h 77788"/>
              <a:gd name="connsiteX95" fmla="*/ 1373188 w 1878013"/>
              <a:gd name="connsiteY95" fmla="*/ 34308 h 77788"/>
              <a:gd name="connsiteX96" fmla="*/ 1373188 w 1878013"/>
              <a:gd name="connsiteY96" fmla="*/ 46244 h 77788"/>
              <a:gd name="connsiteX97" fmla="*/ 1370221 w 1878013"/>
              <a:gd name="connsiteY97" fmla="*/ 49228 h 77788"/>
              <a:gd name="connsiteX98" fmla="*/ 1300222 w 1878013"/>
              <a:gd name="connsiteY98" fmla="*/ 49228 h 77788"/>
              <a:gd name="connsiteX99" fmla="*/ 1264889 w 1878013"/>
              <a:gd name="connsiteY99" fmla="*/ 77788 h 77788"/>
              <a:gd name="connsiteX100" fmla="*/ 1161040 w 1878013"/>
              <a:gd name="connsiteY100" fmla="*/ 77788 h 77788"/>
              <a:gd name="connsiteX101" fmla="*/ 1134814 w 1878013"/>
              <a:gd name="connsiteY101" fmla="*/ 66862 h 77788"/>
              <a:gd name="connsiteX102" fmla="*/ 1126559 w 1878013"/>
              <a:gd name="connsiteY102" fmla="*/ 46814 h 77788"/>
              <a:gd name="connsiteX103" fmla="*/ 1124159 w 1878013"/>
              <a:gd name="connsiteY103" fmla="*/ 49228 h 77788"/>
              <a:gd name="connsiteX104" fmla="*/ 1054159 w 1878013"/>
              <a:gd name="connsiteY104" fmla="*/ 49228 h 77788"/>
              <a:gd name="connsiteX105" fmla="*/ 1018826 w 1878013"/>
              <a:gd name="connsiteY105" fmla="*/ 77788 h 77788"/>
              <a:gd name="connsiteX106" fmla="*/ 914977 w 1878013"/>
              <a:gd name="connsiteY106" fmla="*/ 77788 h 77788"/>
              <a:gd name="connsiteX107" fmla="*/ 888751 w 1878013"/>
              <a:gd name="connsiteY107" fmla="*/ 66861 h 77788"/>
              <a:gd name="connsiteX108" fmla="*/ 880182 w 1878013"/>
              <a:gd name="connsiteY108" fmla="*/ 46053 h 77788"/>
              <a:gd name="connsiteX109" fmla="*/ 816034 w 1878013"/>
              <a:gd name="connsiteY109" fmla="*/ 46053 h 77788"/>
              <a:gd name="connsiteX110" fmla="*/ 780701 w 1878013"/>
              <a:gd name="connsiteY110" fmla="*/ 74613 h 77788"/>
              <a:gd name="connsiteX111" fmla="*/ 676852 w 1878013"/>
              <a:gd name="connsiteY111" fmla="*/ 74613 h 77788"/>
              <a:gd name="connsiteX112" fmla="*/ 650626 w 1878013"/>
              <a:gd name="connsiteY112" fmla="*/ 63686 h 77788"/>
              <a:gd name="connsiteX113" fmla="*/ 639763 w 1878013"/>
              <a:gd name="connsiteY113" fmla="*/ 37308 h 77788"/>
              <a:gd name="connsiteX114" fmla="*/ 639763 w 1878013"/>
              <a:gd name="connsiteY114" fmla="*/ 46244 h 77788"/>
              <a:gd name="connsiteX115" fmla="*/ 636796 w 1878013"/>
              <a:gd name="connsiteY115" fmla="*/ 49228 h 77788"/>
              <a:gd name="connsiteX116" fmla="*/ 566797 w 1878013"/>
              <a:gd name="connsiteY116" fmla="*/ 49228 h 77788"/>
              <a:gd name="connsiteX117" fmla="*/ 531464 w 1878013"/>
              <a:gd name="connsiteY117" fmla="*/ 77788 h 77788"/>
              <a:gd name="connsiteX118" fmla="*/ 427615 w 1878013"/>
              <a:gd name="connsiteY118" fmla="*/ 77788 h 77788"/>
              <a:gd name="connsiteX119" fmla="*/ 401389 w 1878013"/>
              <a:gd name="connsiteY119" fmla="*/ 66862 h 77788"/>
              <a:gd name="connsiteX120" fmla="*/ 391761 w 1878013"/>
              <a:gd name="connsiteY120" fmla="*/ 43480 h 77788"/>
              <a:gd name="connsiteX121" fmla="*/ 389202 w 1878013"/>
              <a:gd name="connsiteY121" fmla="*/ 46038 h 77788"/>
              <a:gd name="connsiteX122" fmla="*/ 2910 w 1878013"/>
              <a:gd name="connsiteY122" fmla="*/ 46038 h 77788"/>
              <a:gd name="connsiteX123" fmla="*/ 0 w 1878013"/>
              <a:gd name="connsiteY123" fmla="*/ 43128 h 7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1878013" h="77788">
                <a:moveTo>
                  <a:pt x="1647238" y="40814"/>
                </a:moveTo>
                <a:cubicBezTo>
                  <a:pt x="1647238" y="53359"/>
                  <a:pt x="1657349" y="63529"/>
                  <a:pt x="1669821" y="63529"/>
                </a:cubicBezTo>
                <a:lnTo>
                  <a:pt x="1766969" y="63529"/>
                </a:lnTo>
                <a:cubicBezTo>
                  <a:pt x="1779441" y="63529"/>
                  <a:pt x="1789552" y="53359"/>
                  <a:pt x="1789552" y="40814"/>
                </a:cubicBezTo>
                <a:cubicBezTo>
                  <a:pt x="1789552" y="28269"/>
                  <a:pt x="1779441" y="18099"/>
                  <a:pt x="1766969" y="18099"/>
                </a:cubicBezTo>
                <a:lnTo>
                  <a:pt x="1669821" y="18099"/>
                </a:lnTo>
                <a:cubicBezTo>
                  <a:pt x="1657349" y="18099"/>
                  <a:pt x="1647238" y="28269"/>
                  <a:pt x="1647238" y="40814"/>
                </a:cubicBezTo>
                <a:close/>
                <a:moveTo>
                  <a:pt x="1628776" y="40482"/>
                </a:moveTo>
                <a:cubicBezTo>
                  <a:pt x="1628776" y="19879"/>
                  <a:pt x="1645381" y="3176"/>
                  <a:pt x="1665865" y="3176"/>
                </a:cubicBezTo>
                <a:lnTo>
                  <a:pt x="1769714" y="3176"/>
                </a:lnTo>
                <a:cubicBezTo>
                  <a:pt x="1786994" y="3176"/>
                  <a:pt x="1801514" y="15063"/>
                  <a:pt x="1804964" y="31324"/>
                </a:cubicBezTo>
                <a:lnTo>
                  <a:pt x="1875046" y="31324"/>
                </a:lnTo>
                <a:cubicBezTo>
                  <a:pt x="1876685" y="31324"/>
                  <a:pt x="1878013" y="32660"/>
                  <a:pt x="1878013" y="34308"/>
                </a:cubicBezTo>
                <a:lnTo>
                  <a:pt x="1878013" y="46244"/>
                </a:lnTo>
                <a:cubicBezTo>
                  <a:pt x="1878013" y="47892"/>
                  <a:pt x="1876685" y="49228"/>
                  <a:pt x="1875046" y="49228"/>
                </a:cubicBezTo>
                <a:lnTo>
                  <a:pt x="1805047" y="49228"/>
                </a:lnTo>
                <a:cubicBezTo>
                  <a:pt x="1801763" y="65696"/>
                  <a:pt x="1787142" y="77788"/>
                  <a:pt x="1769714" y="77788"/>
                </a:cubicBezTo>
                <a:lnTo>
                  <a:pt x="1665865" y="77788"/>
                </a:lnTo>
                <a:cubicBezTo>
                  <a:pt x="1645381" y="77788"/>
                  <a:pt x="1628776" y="61086"/>
                  <a:pt x="1628776" y="40482"/>
                </a:cubicBezTo>
                <a:close/>
                <a:moveTo>
                  <a:pt x="1398000" y="40813"/>
                </a:moveTo>
                <a:cubicBezTo>
                  <a:pt x="1398000" y="53359"/>
                  <a:pt x="1408111" y="63529"/>
                  <a:pt x="1420583" y="63529"/>
                </a:cubicBezTo>
                <a:lnTo>
                  <a:pt x="1517731" y="63529"/>
                </a:lnTo>
                <a:cubicBezTo>
                  <a:pt x="1530203" y="63529"/>
                  <a:pt x="1540314" y="53359"/>
                  <a:pt x="1540314" y="40813"/>
                </a:cubicBezTo>
                <a:cubicBezTo>
                  <a:pt x="1540314" y="28268"/>
                  <a:pt x="1530203" y="18098"/>
                  <a:pt x="1517731" y="18098"/>
                </a:cubicBezTo>
                <a:lnTo>
                  <a:pt x="1420583" y="18098"/>
                </a:lnTo>
                <a:cubicBezTo>
                  <a:pt x="1408111" y="18098"/>
                  <a:pt x="1398000" y="28268"/>
                  <a:pt x="1398000" y="40813"/>
                </a:cubicBezTo>
                <a:close/>
                <a:moveTo>
                  <a:pt x="1379538" y="40482"/>
                </a:moveTo>
                <a:cubicBezTo>
                  <a:pt x="1379538" y="19878"/>
                  <a:pt x="1396143" y="3175"/>
                  <a:pt x="1416627" y="3175"/>
                </a:cubicBezTo>
                <a:lnTo>
                  <a:pt x="1520476" y="3175"/>
                </a:lnTo>
                <a:cubicBezTo>
                  <a:pt x="1537756" y="3175"/>
                  <a:pt x="1552276" y="15062"/>
                  <a:pt x="1555727" y="31323"/>
                </a:cubicBezTo>
                <a:lnTo>
                  <a:pt x="1625809" y="31323"/>
                </a:lnTo>
                <a:cubicBezTo>
                  <a:pt x="1627447" y="31323"/>
                  <a:pt x="1628776" y="32659"/>
                  <a:pt x="1628776" y="34307"/>
                </a:cubicBezTo>
                <a:lnTo>
                  <a:pt x="1628776" y="46244"/>
                </a:lnTo>
                <a:cubicBezTo>
                  <a:pt x="1628776" y="47892"/>
                  <a:pt x="1627447" y="49228"/>
                  <a:pt x="1625809" y="49228"/>
                </a:cubicBezTo>
                <a:lnTo>
                  <a:pt x="1555809" y="49228"/>
                </a:lnTo>
                <a:cubicBezTo>
                  <a:pt x="1552525" y="65696"/>
                  <a:pt x="1537904" y="77788"/>
                  <a:pt x="1520476" y="77788"/>
                </a:cubicBezTo>
                <a:lnTo>
                  <a:pt x="1416627" y="77788"/>
                </a:lnTo>
                <a:cubicBezTo>
                  <a:pt x="1396143" y="77788"/>
                  <a:pt x="1379538" y="61085"/>
                  <a:pt x="1379538" y="40482"/>
                </a:cubicBezTo>
                <a:close/>
                <a:moveTo>
                  <a:pt x="1142413" y="40814"/>
                </a:moveTo>
                <a:cubicBezTo>
                  <a:pt x="1142413" y="53359"/>
                  <a:pt x="1152524" y="63529"/>
                  <a:pt x="1164996" y="63529"/>
                </a:cubicBezTo>
                <a:lnTo>
                  <a:pt x="1262144" y="63529"/>
                </a:lnTo>
                <a:cubicBezTo>
                  <a:pt x="1274616" y="63529"/>
                  <a:pt x="1284727" y="53359"/>
                  <a:pt x="1284727" y="40814"/>
                </a:cubicBezTo>
                <a:cubicBezTo>
                  <a:pt x="1284727" y="28269"/>
                  <a:pt x="1274616" y="18099"/>
                  <a:pt x="1262144" y="18099"/>
                </a:cubicBezTo>
                <a:lnTo>
                  <a:pt x="1164996" y="18099"/>
                </a:lnTo>
                <a:cubicBezTo>
                  <a:pt x="1152524" y="18099"/>
                  <a:pt x="1142413" y="28269"/>
                  <a:pt x="1142413" y="40814"/>
                </a:cubicBezTo>
                <a:close/>
                <a:moveTo>
                  <a:pt x="896350" y="40813"/>
                </a:moveTo>
                <a:cubicBezTo>
                  <a:pt x="896350" y="53359"/>
                  <a:pt x="906461" y="63529"/>
                  <a:pt x="918933" y="63529"/>
                </a:cubicBezTo>
                <a:lnTo>
                  <a:pt x="1016081" y="63529"/>
                </a:lnTo>
                <a:cubicBezTo>
                  <a:pt x="1028553" y="63529"/>
                  <a:pt x="1038664" y="53359"/>
                  <a:pt x="1038664" y="40813"/>
                </a:cubicBezTo>
                <a:cubicBezTo>
                  <a:pt x="1038664" y="28268"/>
                  <a:pt x="1028553" y="18098"/>
                  <a:pt x="1016081" y="18098"/>
                </a:cubicBezTo>
                <a:lnTo>
                  <a:pt x="918933" y="18098"/>
                </a:lnTo>
                <a:cubicBezTo>
                  <a:pt x="906461" y="18098"/>
                  <a:pt x="896350" y="28268"/>
                  <a:pt x="896350" y="40813"/>
                </a:cubicBezTo>
                <a:close/>
                <a:moveTo>
                  <a:pt x="658225" y="37638"/>
                </a:moveTo>
                <a:cubicBezTo>
                  <a:pt x="658225" y="50184"/>
                  <a:pt x="668336" y="60354"/>
                  <a:pt x="680808" y="60354"/>
                </a:cubicBezTo>
                <a:lnTo>
                  <a:pt x="777956" y="60354"/>
                </a:lnTo>
                <a:cubicBezTo>
                  <a:pt x="790428" y="60354"/>
                  <a:pt x="800539" y="50184"/>
                  <a:pt x="800539" y="37638"/>
                </a:cubicBezTo>
                <a:cubicBezTo>
                  <a:pt x="800539" y="25093"/>
                  <a:pt x="790428" y="14923"/>
                  <a:pt x="777956" y="14923"/>
                </a:cubicBezTo>
                <a:lnTo>
                  <a:pt x="680808" y="14923"/>
                </a:lnTo>
                <a:cubicBezTo>
                  <a:pt x="668336" y="14923"/>
                  <a:pt x="658225" y="25093"/>
                  <a:pt x="658225" y="37638"/>
                </a:cubicBezTo>
                <a:close/>
                <a:moveTo>
                  <a:pt x="408988" y="40814"/>
                </a:moveTo>
                <a:cubicBezTo>
                  <a:pt x="408988" y="53359"/>
                  <a:pt x="419099" y="63529"/>
                  <a:pt x="431571" y="63529"/>
                </a:cubicBezTo>
                <a:lnTo>
                  <a:pt x="528719" y="63529"/>
                </a:lnTo>
                <a:cubicBezTo>
                  <a:pt x="541191" y="63529"/>
                  <a:pt x="551302" y="53359"/>
                  <a:pt x="551302" y="40814"/>
                </a:cubicBezTo>
                <a:cubicBezTo>
                  <a:pt x="551302" y="28269"/>
                  <a:pt x="541191" y="18099"/>
                  <a:pt x="528719" y="18099"/>
                </a:cubicBezTo>
                <a:lnTo>
                  <a:pt x="431571" y="18099"/>
                </a:lnTo>
                <a:cubicBezTo>
                  <a:pt x="419099" y="18099"/>
                  <a:pt x="408988" y="28269"/>
                  <a:pt x="408988" y="40814"/>
                </a:cubicBezTo>
                <a:close/>
                <a:moveTo>
                  <a:pt x="0" y="43128"/>
                </a:moveTo>
                <a:lnTo>
                  <a:pt x="0" y="31486"/>
                </a:lnTo>
                <a:cubicBezTo>
                  <a:pt x="0" y="29879"/>
                  <a:pt x="1303" y="28576"/>
                  <a:pt x="2910" y="28576"/>
                </a:cubicBezTo>
                <a:lnTo>
                  <a:pt x="389202" y="28576"/>
                </a:lnTo>
                <a:cubicBezTo>
                  <a:pt x="390810" y="28576"/>
                  <a:pt x="392113" y="29879"/>
                  <a:pt x="392113" y="31486"/>
                </a:cubicBezTo>
                <a:lnTo>
                  <a:pt x="392113" y="36630"/>
                </a:lnTo>
                <a:lnTo>
                  <a:pt x="401389" y="14103"/>
                </a:lnTo>
                <a:cubicBezTo>
                  <a:pt x="408101" y="7352"/>
                  <a:pt x="417373" y="3176"/>
                  <a:pt x="427615" y="3176"/>
                </a:cubicBezTo>
                <a:lnTo>
                  <a:pt x="531464" y="3176"/>
                </a:lnTo>
                <a:cubicBezTo>
                  <a:pt x="548744" y="3176"/>
                  <a:pt x="563264" y="15063"/>
                  <a:pt x="566714" y="31324"/>
                </a:cubicBezTo>
                <a:lnTo>
                  <a:pt x="636796" y="31324"/>
                </a:lnTo>
                <a:cubicBezTo>
                  <a:pt x="638435" y="31324"/>
                  <a:pt x="639763" y="32660"/>
                  <a:pt x="639763" y="34308"/>
                </a:cubicBezTo>
                <a:lnTo>
                  <a:pt x="639763" y="37306"/>
                </a:lnTo>
                <a:lnTo>
                  <a:pt x="650626" y="10927"/>
                </a:lnTo>
                <a:cubicBezTo>
                  <a:pt x="657338" y="4176"/>
                  <a:pt x="666610" y="0"/>
                  <a:pt x="676852" y="0"/>
                </a:cubicBezTo>
                <a:lnTo>
                  <a:pt x="780701" y="0"/>
                </a:lnTo>
                <a:cubicBezTo>
                  <a:pt x="797981" y="0"/>
                  <a:pt x="812501" y="11887"/>
                  <a:pt x="815952" y="28148"/>
                </a:cubicBezTo>
                <a:lnTo>
                  <a:pt x="882967" y="28148"/>
                </a:lnTo>
                <a:lnTo>
                  <a:pt x="888751" y="14102"/>
                </a:lnTo>
                <a:cubicBezTo>
                  <a:pt x="895462" y="7351"/>
                  <a:pt x="904735" y="3175"/>
                  <a:pt x="914977" y="3175"/>
                </a:cubicBezTo>
                <a:lnTo>
                  <a:pt x="1018826" y="3175"/>
                </a:lnTo>
                <a:cubicBezTo>
                  <a:pt x="1036106" y="3175"/>
                  <a:pt x="1050626" y="15062"/>
                  <a:pt x="1054077" y="31323"/>
                </a:cubicBezTo>
                <a:lnTo>
                  <a:pt x="1124159" y="31323"/>
                </a:lnTo>
                <a:lnTo>
                  <a:pt x="1126679" y="33858"/>
                </a:lnTo>
                <a:lnTo>
                  <a:pt x="1134814" y="14103"/>
                </a:lnTo>
                <a:cubicBezTo>
                  <a:pt x="1141526" y="7352"/>
                  <a:pt x="1150798" y="3176"/>
                  <a:pt x="1161040" y="3176"/>
                </a:cubicBezTo>
                <a:lnTo>
                  <a:pt x="1264889" y="3176"/>
                </a:lnTo>
                <a:cubicBezTo>
                  <a:pt x="1282169" y="3176"/>
                  <a:pt x="1296689" y="15063"/>
                  <a:pt x="1300139" y="31324"/>
                </a:cubicBezTo>
                <a:lnTo>
                  <a:pt x="1370221" y="31324"/>
                </a:lnTo>
                <a:cubicBezTo>
                  <a:pt x="1371860" y="31324"/>
                  <a:pt x="1373188" y="32660"/>
                  <a:pt x="1373188" y="34308"/>
                </a:cubicBezTo>
                <a:lnTo>
                  <a:pt x="1373188" y="46244"/>
                </a:lnTo>
                <a:cubicBezTo>
                  <a:pt x="1373188" y="47892"/>
                  <a:pt x="1371860" y="49228"/>
                  <a:pt x="1370221" y="49228"/>
                </a:cubicBezTo>
                <a:lnTo>
                  <a:pt x="1300222" y="49228"/>
                </a:lnTo>
                <a:cubicBezTo>
                  <a:pt x="1296938" y="65696"/>
                  <a:pt x="1282317" y="77788"/>
                  <a:pt x="1264889" y="77788"/>
                </a:cubicBezTo>
                <a:lnTo>
                  <a:pt x="1161040" y="77788"/>
                </a:lnTo>
                <a:cubicBezTo>
                  <a:pt x="1150798" y="77788"/>
                  <a:pt x="1141526" y="73613"/>
                  <a:pt x="1134814" y="66862"/>
                </a:cubicBezTo>
                <a:lnTo>
                  <a:pt x="1126559" y="46814"/>
                </a:lnTo>
                <a:lnTo>
                  <a:pt x="1124159" y="49228"/>
                </a:lnTo>
                <a:lnTo>
                  <a:pt x="1054159" y="49228"/>
                </a:lnTo>
                <a:cubicBezTo>
                  <a:pt x="1050875" y="65696"/>
                  <a:pt x="1036254" y="77788"/>
                  <a:pt x="1018826" y="77788"/>
                </a:cubicBezTo>
                <a:lnTo>
                  <a:pt x="914977" y="77788"/>
                </a:lnTo>
                <a:cubicBezTo>
                  <a:pt x="904735" y="77788"/>
                  <a:pt x="895462" y="73612"/>
                  <a:pt x="888751" y="66861"/>
                </a:cubicBezTo>
                <a:lnTo>
                  <a:pt x="880182" y="46053"/>
                </a:lnTo>
                <a:lnTo>
                  <a:pt x="816034" y="46053"/>
                </a:lnTo>
                <a:cubicBezTo>
                  <a:pt x="812750" y="62521"/>
                  <a:pt x="798129" y="74613"/>
                  <a:pt x="780701" y="74613"/>
                </a:cubicBezTo>
                <a:lnTo>
                  <a:pt x="676852" y="74613"/>
                </a:lnTo>
                <a:cubicBezTo>
                  <a:pt x="666610" y="74613"/>
                  <a:pt x="657338" y="70437"/>
                  <a:pt x="650626" y="63686"/>
                </a:cubicBezTo>
                <a:lnTo>
                  <a:pt x="639763" y="37308"/>
                </a:lnTo>
                <a:lnTo>
                  <a:pt x="639763" y="46244"/>
                </a:lnTo>
                <a:cubicBezTo>
                  <a:pt x="639763" y="47892"/>
                  <a:pt x="638435" y="49228"/>
                  <a:pt x="636796" y="49228"/>
                </a:cubicBezTo>
                <a:lnTo>
                  <a:pt x="566797" y="49228"/>
                </a:lnTo>
                <a:cubicBezTo>
                  <a:pt x="563513" y="65696"/>
                  <a:pt x="548892" y="77788"/>
                  <a:pt x="531464" y="77788"/>
                </a:cubicBezTo>
                <a:lnTo>
                  <a:pt x="427615" y="77788"/>
                </a:lnTo>
                <a:cubicBezTo>
                  <a:pt x="417373" y="77788"/>
                  <a:pt x="408101" y="73613"/>
                  <a:pt x="401389" y="66862"/>
                </a:cubicBezTo>
                <a:lnTo>
                  <a:pt x="391761" y="43480"/>
                </a:lnTo>
                <a:lnTo>
                  <a:pt x="389202" y="46038"/>
                </a:lnTo>
                <a:lnTo>
                  <a:pt x="2910" y="46038"/>
                </a:lnTo>
                <a:cubicBezTo>
                  <a:pt x="1303" y="46038"/>
                  <a:pt x="0" y="44735"/>
                  <a:pt x="0" y="43128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3" name="椭圆 82"/>
          <p:cNvSpPr/>
          <p:nvPr/>
        </p:nvSpPr>
        <p:spPr bwMode="auto">
          <a:xfrm>
            <a:off x="4440238" y="3908425"/>
            <a:ext cx="74612" cy="74613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+mn-ea"/>
              <a:ea typeface="+mn-ea"/>
            </a:endParaRPr>
          </a:p>
        </p:txBody>
      </p:sp>
      <p:sp>
        <p:nvSpPr>
          <p:cNvPr id="86" name="椭圆 85"/>
          <p:cNvSpPr/>
          <p:nvPr/>
        </p:nvSpPr>
        <p:spPr bwMode="auto">
          <a:xfrm>
            <a:off x="4443413" y="1936750"/>
            <a:ext cx="74612" cy="7461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6" name="Oval 65"/>
          <p:cNvSpPr>
            <a:spLocks noChangeArrowheads="1"/>
          </p:cNvSpPr>
          <p:nvPr/>
        </p:nvSpPr>
        <p:spPr bwMode="auto">
          <a:xfrm>
            <a:off x="5689600" y="4975225"/>
            <a:ext cx="1257300" cy="255588"/>
          </a:xfrm>
          <a:prstGeom prst="ellipse">
            <a:avLst/>
          </a:prstGeom>
          <a:gradFill rotWithShape="1">
            <a:gsLst>
              <a:gs pos="0">
                <a:srgbClr val="ABABAB"/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44" name="任意多边形 43"/>
          <p:cNvSpPr/>
          <p:nvPr/>
        </p:nvSpPr>
        <p:spPr bwMode="auto">
          <a:xfrm rot="5400000">
            <a:off x="5382419" y="2921794"/>
            <a:ext cx="1878012" cy="76200"/>
          </a:xfrm>
          <a:custGeom>
            <a:avLst/>
            <a:gdLst>
              <a:gd name="connsiteX0" fmla="*/ 1647237 w 1878012"/>
              <a:gd name="connsiteY0" fmla="*/ 40013 h 76201"/>
              <a:gd name="connsiteX1" fmla="*/ 1669820 w 1878012"/>
              <a:gd name="connsiteY1" fmla="*/ 62246 h 76201"/>
              <a:gd name="connsiteX2" fmla="*/ 1766968 w 1878012"/>
              <a:gd name="connsiteY2" fmla="*/ 62246 h 76201"/>
              <a:gd name="connsiteX3" fmla="*/ 1789551 w 1878012"/>
              <a:gd name="connsiteY3" fmla="*/ 40013 h 76201"/>
              <a:gd name="connsiteX4" fmla="*/ 1766968 w 1878012"/>
              <a:gd name="connsiteY4" fmla="*/ 17781 h 76201"/>
              <a:gd name="connsiteX5" fmla="*/ 1669820 w 1878012"/>
              <a:gd name="connsiteY5" fmla="*/ 17781 h 76201"/>
              <a:gd name="connsiteX6" fmla="*/ 1647237 w 1878012"/>
              <a:gd name="connsiteY6" fmla="*/ 40013 h 76201"/>
              <a:gd name="connsiteX7" fmla="*/ 1628775 w 1878012"/>
              <a:gd name="connsiteY7" fmla="*/ 39689 h 76201"/>
              <a:gd name="connsiteX8" fmla="*/ 1665864 w 1878012"/>
              <a:gd name="connsiteY8" fmla="*/ 3176 h 76201"/>
              <a:gd name="connsiteX9" fmla="*/ 1769713 w 1878012"/>
              <a:gd name="connsiteY9" fmla="*/ 3176 h 76201"/>
              <a:gd name="connsiteX10" fmla="*/ 1804963 w 1878012"/>
              <a:gd name="connsiteY10" fmla="*/ 30725 h 76201"/>
              <a:gd name="connsiteX11" fmla="*/ 1875045 w 1878012"/>
              <a:gd name="connsiteY11" fmla="*/ 30725 h 76201"/>
              <a:gd name="connsiteX12" fmla="*/ 1878012 w 1878012"/>
              <a:gd name="connsiteY12" fmla="*/ 33645 h 76201"/>
              <a:gd name="connsiteX13" fmla="*/ 1878012 w 1878012"/>
              <a:gd name="connsiteY13" fmla="*/ 45328 h 76201"/>
              <a:gd name="connsiteX14" fmla="*/ 1875045 w 1878012"/>
              <a:gd name="connsiteY14" fmla="*/ 48249 h 76201"/>
              <a:gd name="connsiteX15" fmla="*/ 1805046 w 1878012"/>
              <a:gd name="connsiteY15" fmla="*/ 48249 h 76201"/>
              <a:gd name="connsiteX16" fmla="*/ 1769713 w 1878012"/>
              <a:gd name="connsiteY16" fmla="*/ 76201 h 76201"/>
              <a:gd name="connsiteX17" fmla="*/ 1665864 w 1878012"/>
              <a:gd name="connsiteY17" fmla="*/ 76201 h 76201"/>
              <a:gd name="connsiteX18" fmla="*/ 1628775 w 1878012"/>
              <a:gd name="connsiteY18" fmla="*/ 39689 h 76201"/>
              <a:gd name="connsiteX19" fmla="*/ 1397999 w 1878012"/>
              <a:gd name="connsiteY19" fmla="*/ 40013 h 76201"/>
              <a:gd name="connsiteX20" fmla="*/ 1420582 w 1878012"/>
              <a:gd name="connsiteY20" fmla="*/ 62245 h 76201"/>
              <a:gd name="connsiteX21" fmla="*/ 1517730 w 1878012"/>
              <a:gd name="connsiteY21" fmla="*/ 62245 h 76201"/>
              <a:gd name="connsiteX22" fmla="*/ 1540313 w 1878012"/>
              <a:gd name="connsiteY22" fmla="*/ 40013 h 76201"/>
              <a:gd name="connsiteX23" fmla="*/ 1517730 w 1878012"/>
              <a:gd name="connsiteY23" fmla="*/ 17781 h 76201"/>
              <a:gd name="connsiteX24" fmla="*/ 1420582 w 1878012"/>
              <a:gd name="connsiteY24" fmla="*/ 17781 h 76201"/>
              <a:gd name="connsiteX25" fmla="*/ 1397999 w 1878012"/>
              <a:gd name="connsiteY25" fmla="*/ 40013 h 76201"/>
              <a:gd name="connsiteX26" fmla="*/ 1379537 w 1878012"/>
              <a:gd name="connsiteY26" fmla="*/ 39688 h 76201"/>
              <a:gd name="connsiteX27" fmla="*/ 1416626 w 1878012"/>
              <a:gd name="connsiteY27" fmla="*/ 3175 h 76201"/>
              <a:gd name="connsiteX28" fmla="*/ 1520475 w 1878012"/>
              <a:gd name="connsiteY28" fmla="*/ 3175 h 76201"/>
              <a:gd name="connsiteX29" fmla="*/ 1555726 w 1878012"/>
              <a:gd name="connsiteY29" fmla="*/ 30724 h 76201"/>
              <a:gd name="connsiteX30" fmla="*/ 1625808 w 1878012"/>
              <a:gd name="connsiteY30" fmla="*/ 30724 h 76201"/>
              <a:gd name="connsiteX31" fmla="*/ 1628775 w 1878012"/>
              <a:gd name="connsiteY31" fmla="*/ 33645 h 76201"/>
              <a:gd name="connsiteX32" fmla="*/ 1628775 w 1878012"/>
              <a:gd name="connsiteY32" fmla="*/ 45328 h 76201"/>
              <a:gd name="connsiteX33" fmla="*/ 1625808 w 1878012"/>
              <a:gd name="connsiteY33" fmla="*/ 48248 h 76201"/>
              <a:gd name="connsiteX34" fmla="*/ 1555808 w 1878012"/>
              <a:gd name="connsiteY34" fmla="*/ 48248 h 76201"/>
              <a:gd name="connsiteX35" fmla="*/ 1520475 w 1878012"/>
              <a:gd name="connsiteY35" fmla="*/ 76201 h 76201"/>
              <a:gd name="connsiteX36" fmla="*/ 1416626 w 1878012"/>
              <a:gd name="connsiteY36" fmla="*/ 76201 h 76201"/>
              <a:gd name="connsiteX37" fmla="*/ 1379537 w 1878012"/>
              <a:gd name="connsiteY37" fmla="*/ 39688 h 76201"/>
              <a:gd name="connsiteX38" fmla="*/ 1142412 w 1878012"/>
              <a:gd name="connsiteY38" fmla="*/ 40013 h 76201"/>
              <a:gd name="connsiteX39" fmla="*/ 1164995 w 1878012"/>
              <a:gd name="connsiteY39" fmla="*/ 62246 h 76201"/>
              <a:gd name="connsiteX40" fmla="*/ 1262143 w 1878012"/>
              <a:gd name="connsiteY40" fmla="*/ 62246 h 76201"/>
              <a:gd name="connsiteX41" fmla="*/ 1284726 w 1878012"/>
              <a:gd name="connsiteY41" fmla="*/ 40013 h 76201"/>
              <a:gd name="connsiteX42" fmla="*/ 1262143 w 1878012"/>
              <a:gd name="connsiteY42" fmla="*/ 17781 h 76201"/>
              <a:gd name="connsiteX43" fmla="*/ 1164995 w 1878012"/>
              <a:gd name="connsiteY43" fmla="*/ 17781 h 76201"/>
              <a:gd name="connsiteX44" fmla="*/ 1142412 w 1878012"/>
              <a:gd name="connsiteY44" fmla="*/ 40013 h 76201"/>
              <a:gd name="connsiteX45" fmla="*/ 896349 w 1878012"/>
              <a:gd name="connsiteY45" fmla="*/ 40013 h 76201"/>
              <a:gd name="connsiteX46" fmla="*/ 918932 w 1878012"/>
              <a:gd name="connsiteY46" fmla="*/ 62245 h 76201"/>
              <a:gd name="connsiteX47" fmla="*/ 1016080 w 1878012"/>
              <a:gd name="connsiteY47" fmla="*/ 62245 h 76201"/>
              <a:gd name="connsiteX48" fmla="*/ 1038663 w 1878012"/>
              <a:gd name="connsiteY48" fmla="*/ 40013 h 76201"/>
              <a:gd name="connsiteX49" fmla="*/ 1016080 w 1878012"/>
              <a:gd name="connsiteY49" fmla="*/ 17781 h 76201"/>
              <a:gd name="connsiteX50" fmla="*/ 918932 w 1878012"/>
              <a:gd name="connsiteY50" fmla="*/ 17781 h 76201"/>
              <a:gd name="connsiteX51" fmla="*/ 896349 w 1878012"/>
              <a:gd name="connsiteY51" fmla="*/ 40013 h 76201"/>
              <a:gd name="connsiteX52" fmla="*/ 658224 w 1878012"/>
              <a:gd name="connsiteY52" fmla="*/ 36838 h 76201"/>
              <a:gd name="connsiteX53" fmla="*/ 680807 w 1878012"/>
              <a:gd name="connsiteY53" fmla="*/ 59070 h 76201"/>
              <a:gd name="connsiteX54" fmla="*/ 777955 w 1878012"/>
              <a:gd name="connsiteY54" fmla="*/ 59070 h 76201"/>
              <a:gd name="connsiteX55" fmla="*/ 800538 w 1878012"/>
              <a:gd name="connsiteY55" fmla="*/ 36838 h 76201"/>
              <a:gd name="connsiteX56" fmla="*/ 777955 w 1878012"/>
              <a:gd name="connsiteY56" fmla="*/ 14606 h 76201"/>
              <a:gd name="connsiteX57" fmla="*/ 680807 w 1878012"/>
              <a:gd name="connsiteY57" fmla="*/ 14606 h 76201"/>
              <a:gd name="connsiteX58" fmla="*/ 658224 w 1878012"/>
              <a:gd name="connsiteY58" fmla="*/ 36838 h 76201"/>
              <a:gd name="connsiteX59" fmla="*/ 408987 w 1878012"/>
              <a:gd name="connsiteY59" fmla="*/ 40013 h 76201"/>
              <a:gd name="connsiteX60" fmla="*/ 431570 w 1878012"/>
              <a:gd name="connsiteY60" fmla="*/ 62246 h 76201"/>
              <a:gd name="connsiteX61" fmla="*/ 528718 w 1878012"/>
              <a:gd name="connsiteY61" fmla="*/ 62246 h 76201"/>
              <a:gd name="connsiteX62" fmla="*/ 551301 w 1878012"/>
              <a:gd name="connsiteY62" fmla="*/ 40013 h 76201"/>
              <a:gd name="connsiteX63" fmla="*/ 528718 w 1878012"/>
              <a:gd name="connsiteY63" fmla="*/ 17781 h 76201"/>
              <a:gd name="connsiteX64" fmla="*/ 431570 w 1878012"/>
              <a:gd name="connsiteY64" fmla="*/ 17781 h 76201"/>
              <a:gd name="connsiteX65" fmla="*/ 408987 w 1878012"/>
              <a:gd name="connsiteY65" fmla="*/ 40013 h 76201"/>
              <a:gd name="connsiteX66" fmla="*/ 0 w 1878012"/>
              <a:gd name="connsiteY66" fmla="*/ 43128 h 76201"/>
              <a:gd name="connsiteX67" fmla="*/ 0 w 1878012"/>
              <a:gd name="connsiteY67" fmla="*/ 31486 h 76201"/>
              <a:gd name="connsiteX68" fmla="*/ 2910 w 1878012"/>
              <a:gd name="connsiteY68" fmla="*/ 28576 h 76201"/>
              <a:gd name="connsiteX69" fmla="*/ 389202 w 1878012"/>
              <a:gd name="connsiteY69" fmla="*/ 28576 h 76201"/>
              <a:gd name="connsiteX70" fmla="*/ 392112 w 1878012"/>
              <a:gd name="connsiteY70" fmla="*/ 31486 h 76201"/>
              <a:gd name="connsiteX71" fmla="*/ 392112 w 1878012"/>
              <a:gd name="connsiteY71" fmla="*/ 35917 h 76201"/>
              <a:gd name="connsiteX72" fmla="*/ 401388 w 1878012"/>
              <a:gd name="connsiteY72" fmla="*/ 13871 h 76201"/>
              <a:gd name="connsiteX73" fmla="*/ 427614 w 1878012"/>
              <a:gd name="connsiteY73" fmla="*/ 3176 h 76201"/>
              <a:gd name="connsiteX74" fmla="*/ 531463 w 1878012"/>
              <a:gd name="connsiteY74" fmla="*/ 3176 h 76201"/>
              <a:gd name="connsiteX75" fmla="*/ 566713 w 1878012"/>
              <a:gd name="connsiteY75" fmla="*/ 30725 h 76201"/>
              <a:gd name="connsiteX76" fmla="*/ 636795 w 1878012"/>
              <a:gd name="connsiteY76" fmla="*/ 30725 h 76201"/>
              <a:gd name="connsiteX77" fmla="*/ 639762 w 1878012"/>
              <a:gd name="connsiteY77" fmla="*/ 33645 h 76201"/>
              <a:gd name="connsiteX78" fmla="*/ 639762 w 1878012"/>
              <a:gd name="connsiteY78" fmla="*/ 36512 h 76201"/>
              <a:gd name="connsiteX79" fmla="*/ 650625 w 1878012"/>
              <a:gd name="connsiteY79" fmla="*/ 10695 h 76201"/>
              <a:gd name="connsiteX80" fmla="*/ 676851 w 1878012"/>
              <a:gd name="connsiteY80" fmla="*/ 0 h 76201"/>
              <a:gd name="connsiteX81" fmla="*/ 780700 w 1878012"/>
              <a:gd name="connsiteY81" fmla="*/ 0 h 76201"/>
              <a:gd name="connsiteX82" fmla="*/ 815951 w 1878012"/>
              <a:gd name="connsiteY82" fmla="*/ 27549 h 76201"/>
              <a:gd name="connsiteX83" fmla="*/ 882994 w 1878012"/>
              <a:gd name="connsiteY83" fmla="*/ 27549 h 76201"/>
              <a:gd name="connsiteX84" fmla="*/ 888750 w 1878012"/>
              <a:gd name="connsiteY84" fmla="*/ 13870 h 76201"/>
              <a:gd name="connsiteX85" fmla="*/ 914976 w 1878012"/>
              <a:gd name="connsiteY85" fmla="*/ 3175 h 76201"/>
              <a:gd name="connsiteX86" fmla="*/ 1018825 w 1878012"/>
              <a:gd name="connsiteY86" fmla="*/ 3175 h 76201"/>
              <a:gd name="connsiteX87" fmla="*/ 1054076 w 1878012"/>
              <a:gd name="connsiteY87" fmla="*/ 30724 h 76201"/>
              <a:gd name="connsiteX88" fmla="*/ 1124158 w 1878012"/>
              <a:gd name="connsiteY88" fmla="*/ 30724 h 76201"/>
              <a:gd name="connsiteX89" fmla="*/ 1126678 w 1878012"/>
              <a:gd name="connsiteY89" fmla="*/ 33205 h 76201"/>
              <a:gd name="connsiteX90" fmla="*/ 1134813 w 1878012"/>
              <a:gd name="connsiteY90" fmla="*/ 13871 h 76201"/>
              <a:gd name="connsiteX91" fmla="*/ 1161039 w 1878012"/>
              <a:gd name="connsiteY91" fmla="*/ 3176 h 76201"/>
              <a:gd name="connsiteX92" fmla="*/ 1264888 w 1878012"/>
              <a:gd name="connsiteY92" fmla="*/ 3176 h 76201"/>
              <a:gd name="connsiteX93" fmla="*/ 1300138 w 1878012"/>
              <a:gd name="connsiteY93" fmla="*/ 30725 h 76201"/>
              <a:gd name="connsiteX94" fmla="*/ 1370220 w 1878012"/>
              <a:gd name="connsiteY94" fmla="*/ 30725 h 76201"/>
              <a:gd name="connsiteX95" fmla="*/ 1373187 w 1878012"/>
              <a:gd name="connsiteY95" fmla="*/ 33645 h 76201"/>
              <a:gd name="connsiteX96" fmla="*/ 1373187 w 1878012"/>
              <a:gd name="connsiteY96" fmla="*/ 45328 h 76201"/>
              <a:gd name="connsiteX97" fmla="*/ 1370220 w 1878012"/>
              <a:gd name="connsiteY97" fmla="*/ 48249 h 76201"/>
              <a:gd name="connsiteX98" fmla="*/ 1300221 w 1878012"/>
              <a:gd name="connsiteY98" fmla="*/ 48249 h 76201"/>
              <a:gd name="connsiteX99" fmla="*/ 1264888 w 1878012"/>
              <a:gd name="connsiteY99" fmla="*/ 76201 h 76201"/>
              <a:gd name="connsiteX100" fmla="*/ 1161039 w 1878012"/>
              <a:gd name="connsiteY100" fmla="*/ 76201 h 76201"/>
              <a:gd name="connsiteX101" fmla="*/ 1134813 w 1878012"/>
              <a:gd name="connsiteY101" fmla="*/ 65507 h 76201"/>
              <a:gd name="connsiteX102" fmla="*/ 1126558 w 1878012"/>
              <a:gd name="connsiteY102" fmla="*/ 45886 h 76201"/>
              <a:gd name="connsiteX103" fmla="*/ 1124158 w 1878012"/>
              <a:gd name="connsiteY103" fmla="*/ 48248 h 76201"/>
              <a:gd name="connsiteX104" fmla="*/ 1054158 w 1878012"/>
              <a:gd name="connsiteY104" fmla="*/ 48248 h 76201"/>
              <a:gd name="connsiteX105" fmla="*/ 1018825 w 1878012"/>
              <a:gd name="connsiteY105" fmla="*/ 76201 h 76201"/>
              <a:gd name="connsiteX106" fmla="*/ 914976 w 1878012"/>
              <a:gd name="connsiteY106" fmla="*/ 76201 h 76201"/>
              <a:gd name="connsiteX107" fmla="*/ 888750 w 1878012"/>
              <a:gd name="connsiteY107" fmla="*/ 65507 h 76201"/>
              <a:gd name="connsiteX108" fmla="*/ 880152 w 1878012"/>
              <a:gd name="connsiteY108" fmla="*/ 45073 h 76201"/>
              <a:gd name="connsiteX109" fmla="*/ 816033 w 1878012"/>
              <a:gd name="connsiteY109" fmla="*/ 45073 h 76201"/>
              <a:gd name="connsiteX110" fmla="*/ 780700 w 1878012"/>
              <a:gd name="connsiteY110" fmla="*/ 73026 h 76201"/>
              <a:gd name="connsiteX111" fmla="*/ 676851 w 1878012"/>
              <a:gd name="connsiteY111" fmla="*/ 73026 h 76201"/>
              <a:gd name="connsiteX112" fmla="*/ 650625 w 1878012"/>
              <a:gd name="connsiteY112" fmla="*/ 62332 h 76201"/>
              <a:gd name="connsiteX113" fmla="*/ 639762 w 1878012"/>
              <a:gd name="connsiteY113" fmla="*/ 36514 h 76201"/>
              <a:gd name="connsiteX114" fmla="*/ 639762 w 1878012"/>
              <a:gd name="connsiteY114" fmla="*/ 45328 h 76201"/>
              <a:gd name="connsiteX115" fmla="*/ 636795 w 1878012"/>
              <a:gd name="connsiteY115" fmla="*/ 48249 h 76201"/>
              <a:gd name="connsiteX116" fmla="*/ 566796 w 1878012"/>
              <a:gd name="connsiteY116" fmla="*/ 48249 h 76201"/>
              <a:gd name="connsiteX117" fmla="*/ 531463 w 1878012"/>
              <a:gd name="connsiteY117" fmla="*/ 76201 h 76201"/>
              <a:gd name="connsiteX118" fmla="*/ 427614 w 1878012"/>
              <a:gd name="connsiteY118" fmla="*/ 76201 h 76201"/>
              <a:gd name="connsiteX119" fmla="*/ 401388 w 1878012"/>
              <a:gd name="connsiteY119" fmla="*/ 65507 h 76201"/>
              <a:gd name="connsiteX120" fmla="*/ 392014 w 1878012"/>
              <a:gd name="connsiteY120" fmla="*/ 43227 h 76201"/>
              <a:gd name="connsiteX121" fmla="*/ 389202 w 1878012"/>
              <a:gd name="connsiteY121" fmla="*/ 46038 h 76201"/>
              <a:gd name="connsiteX122" fmla="*/ 2910 w 1878012"/>
              <a:gd name="connsiteY122" fmla="*/ 46038 h 76201"/>
              <a:gd name="connsiteX123" fmla="*/ 0 w 1878012"/>
              <a:gd name="connsiteY123" fmla="*/ 43128 h 76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1878012" h="76201">
                <a:moveTo>
                  <a:pt x="1647237" y="40013"/>
                </a:moveTo>
                <a:cubicBezTo>
                  <a:pt x="1647237" y="52292"/>
                  <a:pt x="1657348" y="62246"/>
                  <a:pt x="1669820" y="62246"/>
                </a:cubicBezTo>
                <a:lnTo>
                  <a:pt x="1766968" y="62246"/>
                </a:lnTo>
                <a:cubicBezTo>
                  <a:pt x="1779440" y="62246"/>
                  <a:pt x="1789551" y="52292"/>
                  <a:pt x="1789551" y="40013"/>
                </a:cubicBezTo>
                <a:cubicBezTo>
                  <a:pt x="1789551" y="27735"/>
                  <a:pt x="1779440" y="17781"/>
                  <a:pt x="1766968" y="17781"/>
                </a:cubicBezTo>
                <a:lnTo>
                  <a:pt x="1669820" y="17781"/>
                </a:lnTo>
                <a:cubicBezTo>
                  <a:pt x="1657348" y="17781"/>
                  <a:pt x="1647237" y="27735"/>
                  <a:pt x="1647237" y="40013"/>
                </a:cubicBezTo>
                <a:close/>
                <a:moveTo>
                  <a:pt x="1628775" y="39689"/>
                </a:moveTo>
                <a:cubicBezTo>
                  <a:pt x="1628775" y="19524"/>
                  <a:pt x="1645380" y="3176"/>
                  <a:pt x="1665864" y="3176"/>
                </a:cubicBezTo>
                <a:lnTo>
                  <a:pt x="1769713" y="3176"/>
                </a:lnTo>
                <a:cubicBezTo>
                  <a:pt x="1786993" y="3176"/>
                  <a:pt x="1801513" y="14810"/>
                  <a:pt x="1804963" y="30725"/>
                </a:cubicBezTo>
                <a:lnTo>
                  <a:pt x="1875045" y="30725"/>
                </a:lnTo>
                <a:cubicBezTo>
                  <a:pt x="1876684" y="30725"/>
                  <a:pt x="1878012" y="32033"/>
                  <a:pt x="1878012" y="33645"/>
                </a:cubicBezTo>
                <a:lnTo>
                  <a:pt x="1878012" y="45328"/>
                </a:lnTo>
                <a:cubicBezTo>
                  <a:pt x="1878012" y="46941"/>
                  <a:pt x="1876684" y="48249"/>
                  <a:pt x="1875045" y="48249"/>
                </a:cubicBezTo>
                <a:lnTo>
                  <a:pt x="1805046" y="48249"/>
                </a:lnTo>
                <a:cubicBezTo>
                  <a:pt x="1801762" y="64367"/>
                  <a:pt x="1787141" y="76201"/>
                  <a:pt x="1769713" y="76201"/>
                </a:cubicBezTo>
                <a:lnTo>
                  <a:pt x="1665864" y="76201"/>
                </a:lnTo>
                <a:cubicBezTo>
                  <a:pt x="1645380" y="76201"/>
                  <a:pt x="1628775" y="59854"/>
                  <a:pt x="1628775" y="39689"/>
                </a:cubicBezTo>
                <a:close/>
                <a:moveTo>
                  <a:pt x="1397999" y="40013"/>
                </a:moveTo>
                <a:cubicBezTo>
                  <a:pt x="1397999" y="52291"/>
                  <a:pt x="1408110" y="62245"/>
                  <a:pt x="1420582" y="62245"/>
                </a:cubicBezTo>
                <a:lnTo>
                  <a:pt x="1517730" y="62245"/>
                </a:lnTo>
                <a:cubicBezTo>
                  <a:pt x="1530202" y="62245"/>
                  <a:pt x="1540313" y="52291"/>
                  <a:pt x="1540313" y="40013"/>
                </a:cubicBezTo>
                <a:cubicBezTo>
                  <a:pt x="1540313" y="27735"/>
                  <a:pt x="1530202" y="17781"/>
                  <a:pt x="1517730" y="17781"/>
                </a:cubicBezTo>
                <a:lnTo>
                  <a:pt x="1420582" y="17781"/>
                </a:lnTo>
                <a:cubicBezTo>
                  <a:pt x="1408110" y="17781"/>
                  <a:pt x="1397999" y="27735"/>
                  <a:pt x="1397999" y="40013"/>
                </a:cubicBezTo>
                <a:close/>
                <a:moveTo>
                  <a:pt x="1379537" y="39688"/>
                </a:moveTo>
                <a:cubicBezTo>
                  <a:pt x="1379537" y="19523"/>
                  <a:pt x="1396142" y="3175"/>
                  <a:pt x="1416626" y="3175"/>
                </a:cubicBezTo>
                <a:lnTo>
                  <a:pt x="1520475" y="3175"/>
                </a:lnTo>
                <a:cubicBezTo>
                  <a:pt x="1537755" y="3175"/>
                  <a:pt x="1552275" y="14809"/>
                  <a:pt x="1555726" y="30724"/>
                </a:cubicBezTo>
                <a:lnTo>
                  <a:pt x="1625808" y="30724"/>
                </a:lnTo>
                <a:cubicBezTo>
                  <a:pt x="1627446" y="30724"/>
                  <a:pt x="1628775" y="32032"/>
                  <a:pt x="1628775" y="33645"/>
                </a:cubicBezTo>
                <a:lnTo>
                  <a:pt x="1628775" y="45328"/>
                </a:lnTo>
                <a:cubicBezTo>
                  <a:pt x="1628775" y="46941"/>
                  <a:pt x="1627446" y="48248"/>
                  <a:pt x="1625808" y="48248"/>
                </a:cubicBezTo>
                <a:lnTo>
                  <a:pt x="1555808" y="48248"/>
                </a:lnTo>
                <a:cubicBezTo>
                  <a:pt x="1552524" y="64366"/>
                  <a:pt x="1537903" y="76201"/>
                  <a:pt x="1520475" y="76201"/>
                </a:cubicBezTo>
                <a:lnTo>
                  <a:pt x="1416626" y="76201"/>
                </a:lnTo>
                <a:cubicBezTo>
                  <a:pt x="1396142" y="76201"/>
                  <a:pt x="1379537" y="59854"/>
                  <a:pt x="1379537" y="39688"/>
                </a:cubicBezTo>
                <a:close/>
                <a:moveTo>
                  <a:pt x="1142412" y="40013"/>
                </a:moveTo>
                <a:cubicBezTo>
                  <a:pt x="1142412" y="52292"/>
                  <a:pt x="1152523" y="62246"/>
                  <a:pt x="1164995" y="62246"/>
                </a:cubicBezTo>
                <a:lnTo>
                  <a:pt x="1262143" y="62246"/>
                </a:lnTo>
                <a:cubicBezTo>
                  <a:pt x="1274615" y="62246"/>
                  <a:pt x="1284726" y="52292"/>
                  <a:pt x="1284726" y="40013"/>
                </a:cubicBezTo>
                <a:cubicBezTo>
                  <a:pt x="1284726" y="27735"/>
                  <a:pt x="1274615" y="17781"/>
                  <a:pt x="1262143" y="17781"/>
                </a:cubicBezTo>
                <a:lnTo>
                  <a:pt x="1164995" y="17781"/>
                </a:lnTo>
                <a:cubicBezTo>
                  <a:pt x="1152523" y="17781"/>
                  <a:pt x="1142412" y="27735"/>
                  <a:pt x="1142412" y="40013"/>
                </a:cubicBezTo>
                <a:close/>
                <a:moveTo>
                  <a:pt x="896349" y="40013"/>
                </a:moveTo>
                <a:cubicBezTo>
                  <a:pt x="896349" y="52291"/>
                  <a:pt x="906460" y="62245"/>
                  <a:pt x="918932" y="62245"/>
                </a:cubicBezTo>
                <a:lnTo>
                  <a:pt x="1016080" y="62245"/>
                </a:lnTo>
                <a:cubicBezTo>
                  <a:pt x="1028552" y="62245"/>
                  <a:pt x="1038663" y="52291"/>
                  <a:pt x="1038663" y="40013"/>
                </a:cubicBezTo>
                <a:cubicBezTo>
                  <a:pt x="1038663" y="27735"/>
                  <a:pt x="1028552" y="17781"/>
                  <a:pt x="1016080" y="17781"/>
                </a:cubicBezTo>
                <a:lnTo>
                  <a:pt x="918932" y="17781"/>
                </a:lnTo>
                <a:cubicBezTo>
                  <a:pt x="906460" y="17781"/>
                  <a:pt x="896349" y="27735"/>
                  <a:pt x="896349" y="40013"/>
                </a:cubicBezTo>
                <a:close/>
                <a:moveTo>
                  <a:pt x="658224" y="36838"/>
                </a:moveTo>
                <a:cubicBezTo>
                  <a:pt x="658224" y="49116"/>
                  <a:pt x="668335" y="59070"/>
                  <a:pt x="680807" y="59070"/>
                </a:cubicBezTo>
                <a:lnTo>
                  <a:pt x="777955" y="59070"/>
                </a:lnTo>
                <a:cubicBezTo>
                  <a:pt x="790427" y="59070"/>
                  <a:pt x="800538" y="49116"/>
                  <a:pt x="800538" y="36838"/>
                </a:cubicBezTo>
                <a:cubicBezTo>
                  <a:pt x="800538" y="24560"/>
                  <a:pt x="790427" y="14606"/>
                  <a:pt x="777955" y="14606"/>
                </a:cubicBezTo>
                <a:lnTo>
                  <a:pt x="680807" y="14606"/>
                </a:lnTo>
                <a:cubicBezTo>
                  <a:pt x="668335" y="14606"/>
                  <a:pt x="658224" y="24560"/>
                  <a:pt x="658224" y="36838"/>
                </a:cubicBezTo>
                <a:close/>
                <a:moveTo>
                  <a:pt x="408987" y="40013"/>
                </a:moveTo>
                <a:cubicBezTo>
                  <a:pt x="408987" y="52292"/>
                  <a:pt x="419098" y="62246"/>
                  <a:pt x="431570" y="62246"/>
                </a:cubicBezTo>
                <a:lnTo>
                  <a:pt x="528718" y="62246"/>
                </a:lnTo>
                <a:cubicBezTo>
                  <a:pt x="541190" y="62246"/>
                  <a:pt x="551301" y="52292"/>
                  <a:pt x="551301" y="40013"/>
                </a:cubicBezTo>
                <a:cubicBezTo>
                  <a:pt x="551301" y="27735"/>
                  <a:pt x="541190" y="17781"/>
                  <a:pt x="528718" y="17781"/>
                </a:cubicBezTo>
                <a:lnTo>
                  <a:pt x="431570" y="17781"/>
                </a:lnTo>
                <a:cubicBezTo>
                  <a:pt x="419098" y="17781"/>
                  <a:pt x="408987" y="27735"/>
                  <a:pt x="408987" y="40013"/>
                </a:cubicBezTo>
                <a:close/>
                <a:moveTo>
                  <a:pt x="0" y="43128"/>
                </a:moveTo>
                <a:lnTo>
                  <a:pt x="0" y="31486"/>
                </a:lnTo>
                <a:cubicBezTo>
                  <a:pt x="0" y="29879"/>
                  <a:pt x="1303" y="28576"/>
                  <a:pt x="2910" y="28576"/>
                </a:cubicBezTo>
                <a:lnTo>
                  <a:pt x="389202" y="28576"/>
                </a:lnTo>
                <a:cubicBezTo>
                  <a:pt x="390809" y="28576"/>
                  <a:pt x="392112" y="29879"/>
                  <a:pt x="392112" y="31486"/>
                </a:cubicBezTo>
                <a:lnTo>
                  <a:pt x="392112" y="35917"/>
                </a:lnTo>
                <a:lnTo>
                  <a:pt x="401388" y="13871"/>
                </a:lnTo>
                <a:cubicBezTo>
                  <a:pt x="408100" y="7263"/>
                  <a:pt x="417372" y="3176"/>
                  <a:pt x="427614" y="3176"/>
                </a:cubicBezTo>
                <a:lnTo>
                  <a:pt x="531463" y="3176"/>
                </a:lnTo>
                <a:cubicBezTo>
                  <a:pt x="548743" y="3176"/>
                  <a:pt x="563263" y="14810"/>
                  <a:pt x="566713" y="30725"/>
                </a:cubicBezTo>
                <a:lnTo>
                  <a:pt x="636795" y="30725"/>
                </a:lnTo>
                <a:cubicBezTo>
                  <a:pt x="638434" y="30725"/>
                  <a:pt x="639762" y="32033"/>
                  <a:pt x="639762" y="33645"/>
                </a:cubicBezTo>
                <a:lnTo>
                  <a:pt x="639762" y="36512"/>
                </a:lnTo>
                <a:lnTo>
                  <a:pt x="650625" y="10695"/>
                </a:lnTo>
                <a:cubicBezTo>
                  <a:pt x="657337" y="4088"/>
                  <a:pt x="666609" y="0"/>
                  <a:pt x="676851" y="0"/>
                </a:cubicBezTo>
                <a:lnTo>
                  <a:pt x="780700" y="0"/>
                </a:lnTo>
                <a:cubicBezTo>
                  <a:pt x="797980" y="0"/>
                  <a:pt x="812500" y="11634"/>
                  <a:pt x="815951" y="27549"/>
                </a:cubicBezTo>
                <a:lnTo>
                  <a:pt x="882994" y="27549"/>
                </a:lnTo>
                <a:lnTo>
                  <a:pt x="888750" y="13870"/>
                </a:lnTo>
                <a:cubicBezTo>
                  <a:pt x="895462" y="7263"/>
                  <a:pt x="904734" y="3175"/>
                  <a:pt x="914976" y="3175"/>
                </a:cubicBezTo>
                <a:lnTo>
                  <a:pt x="1018825" y="3175"/>
                </a:lnTo>
                <a:cubicBezTo>
                  <a:pt x="1036105" y="3175"/>
                  <a:pt x="1050625" y="14809"/>
                  <a:pt x="1054076" y="30724"/>
                </a:cubicBezTo>
                <a:lnTo>
                  <a:pt x="1124158" y="30724"/>
                </a:lnTo>
                <a:lnTo>
                  <a:pt x="1126678" y="33205"/>
                </a:lnTo>
                <a:lnTo>
                  <a:pt x="1134813" y="13871"/>
                </a:lnTo>
                <a:cubicBezTo>
                  <a:pt x="1141525" y="7263"/>
                  <a:pt x="1150797" y="3176"/>
                  <a:pt x="1161039" y="3176"/>
                </a:cubicBezTo>
                <a:lnTo>
                  <a:pt x="1264888" y="3176"/>
                </a:lnTo>
                <a:cubicBezTo>
                  <a:pt x="1282168" y="3176"/>
                  <a:pt x="1296688" y="14810"/>
                  <a:pt x="1300138" y="30725"/>
                </a:cubicBezTo>
                <a:lnTo>
                  <a:pt x="1370220" y="30725"/>
                </a:lnTo>
                <a:cubicBezTo>
                  <a:pt x="1371859" y="30725"/>
                  <a:pt x="1373187" y="32033"/>
                  <a:pt x="1373187" y="33645"/>
                </a:cubicBezTo>
                <a:lnTo>
                  <a:pt x="1373187" y="45328"/>
                </a:lnTo>
                <a:cubicBezTo>
                  <a:pt x="1373187" y="46941"/>
                  <a:pt x="1371859" y="48249"/>
                  <a:pt x="1370220" y="48249"/>
                </a:cubicBezTo>
                <a:lnTo>
                  <a:pt x="1300221" y="48249"/>
                </a:lnTo>
                <a:cubicBezTo>
                  <a:pt x="1296937" y="64367"/>
                  <a:pt x="1282316" y="76201"/>
                  <a:pt x="1264888" y="76201"/>
                </a:cubicBezTo>
                <a:lnTo>
                  <a:pt x="1161039" y="76201"/>
                </a:lnTo>
                <a:cubicBezTo>
                  <a:pt x="1150797" y="76201"/>
                  <a:pt x="1141525" y="72114"/>
                  <a:pt x="1134813" y="65507"/>
                </a:cubicBezTo>
                <a:lnTo>
                  <a:pt x="1126558" y="45886"/>
                </a:lnTo>
                <a:lnTo>
                  <a:pt x="1124158" y="48248"/>
                </a:lnTo>
                <a:lnTo>
                  <a:pt x="1054158" y="48248"/>
                </a:lnTo>
                <a:cubicBezTo>
                  <a:pt x="1050874" y="64366"/>
                  <a:pt x="1036253" y="76201"/>
                  <a:pt x="1018825" y="76201"/>
                </a:cubicBezTo>
                <a:lnTo>
                  <a:pt x="914976" y="76201"/>
                </a:lnTo>
                <a:cubicBezTo>
                  <a:pt x="904734" y="76201"/>
                  <a:pt x="895462" y="72114"/>
                  <a:pt x="888750" y="65507"/>
                </a:cubicBezTo>
                <a:lnTo>
                  <a:pt x="880152" y="45073"/>
                </a:lnTo>
                <a:lnTo>
                  <a:pt x="816033" y="45073"/>
                </a:lnTo>
                <a:cubicBezTo>
                  <a:pt x="812749" y="61191"/>
                  <a:pt x="798128" y="73026"/>
                  <a:pt x="780700" y="73026"/>
                </a:cubicBezTo>
                <a:lnTo>
                  <a:pt x="676851" y="73026"/>
                </a:lnTo>
                <a:cubicBezTo>
                  <a:pt x="666609" y="73026"/>
                  <a:pt x="657337" y="68939"/>
                  <a:pt x="650625" y="62332"/>
                </a:cubicBezTo>
                <a:lnTo>
                  <a:pt x="639762" y="36514"/>
                </a:lnTo>
                <a:lnTo>
                  <a:pt x="639762" y="45328"/>
                </a:lnTo>
                <a:cubicBezTo>
                  <a:pt x="639762" y="46941"/>
                  <a:pt x="638434" y="48249"/>
                  <a:pt x="636795" y="48249"/>
                </a:cubicBezTo>
                <a:lnTo>
                  <a:pt x="566796" y="48249"/>
                </a:lnTo>
                <a:cubicBezTo>
                  <a:pt x="563512" y="64367"/>
                  <a:pt x="548891" y="76201"/>
                  <a:pt x="531463" y="76201"/>
                </a:cubicBezTo>
                <a:lnTo>
                  <a:pt x="427614" y="76201"/>
                </a:lnTo>
                <a:cubicBezTo>
                  <a:pt x="417372" y="76201"/>
                  <a:pt x="408100" y="72114"/>
                  <a:pt x="401388" y="65507"/>
                </a:cubicBezTo>
                <a:lnTo>
                  <a:pt x="392014" y="43227"/>
                </a:lnTo>
                <a:lnTo>
                  <a:pt x="389202" y="46038"/>
                </a:lnTo>
                <a:lnTo>
                  <a:pt x="2910" y="46038"/>
                </a:lnTo>
                <a:cubicBezTo>
                  <a:pt x="1303" y="46038"/>
                  <a:pt x="0" y="44735"/>
                  <a:pt x="0" y="43128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5" name="椭圆 94"/>
          <p:cNvSpPr/>
          <p:nvPr/>
        </p:nvSpPr>
        <p:spPr bwMode="auto">
          <a:xfrm>
            <a:off x="6286500" y="3908425"/>
            <a:ext cx="73025" cy="74613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+mn-ea"/>
              <a:ea typeface="+mn-ea"/>
            </a:endParaRPr>
          </a:p>
        </p:txBody>
      </p:sp>
      <p:sp>
        <p:nvSpPr>
          <p:cNvPr id="98" name="椭圆 97"/>
          <p:cNvSpPr/>
          <p:nvPr/>
        </p:nvSpPr>
        <p:spPr bwMode="auto">
          <a:xfrm>
            <a:off x="6289675" y="1936750"/>
            <a:ext cx="73025" cy="7461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094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课题研究内容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1" name="矩形 2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3074" name="Freeform 416"/>
          <p:cNvSpPr/>
          <p:nvPr/>
        </p:nvSpPr>
        <p:spPr bwMode="auto">
          <a:xfrm>
            <a:off x="3182938" y="2627313"/>
            <a:ext cx="1390650" cy="1089025"/>
          </a:xfrm>
          <a:custGeom>
            <a:avLst/>
            <a:gdLst>
              <a:gd name="T0" fmla="*/ 2147483646 w 1643"/>
              <a:gd name="T1" fmla="*/ 0 h 1286"/>
              <a:gd name="T2" fmla="*/ 2147483646 w 1643"/>
              <a:gd name="T3" fmla="*/ 2147483646 h 1286"/>
              <a:gd name="T4" fmla="*/ 0 w 1643"/>
              <a:gd name="T5" fmla="*/ 2147483646 h 1286"/>
              <a:gd name="T6" fmla="*/ 0 60000 65536"/>
              <a:gd name="T7" fmla="*/ 0 60000 65536"/>
              <a:gd name="T8" fmla="*/ 0 60000 65536"/>
              <a:gd name="T9" fmla="*/ 0 w 1643"/>
              <a:gd name="T10" fmla="*/ 0 h 1286"/>
              <a:gd name="T11" fmla="*/ 1643 w 1643"/>
              <a:gd name="T12" fmla="*/ 1286 h 128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" h="1286">
                <a:moveTo>
                  <a:pt x="909" y="0"/>
                </a:moveTo>
                <a:lnTo>
                  <a:pt x="1643" y="1286"/>
                </a:lnTo>
                <a:lnTo>
                  <a:pt x="0" y="924"/>
                </a:lnTo>
              </a:path>
            </a:pathLst>
          </a:custGeom>
          <a:gradFill rotWithShape="0">
            <a:gsLst>
              <a:gs pos="0">
                <a:srgbClr val="DADADA"/>
              </a:gs>
              <a:gs pos="100000">
                <a:srgbClr val="BCBCBC">
                  <a:alpha val="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3075" name="Freeform 417"/>
          <p:cNvSpPr/>
          <p:nvPr/>
        </p:nvSpPr>
        <p:spPr bwMode="auto">
          <a:xfrm>
            <a:off x="4570413" y="2657475"/>
            <a:ext cx="1317625" cy="1055688"/>
          </a:xfrm>
          <a:custGeom>
            <a:avLst/>
            <a:gdLst>
              <a:gd name="T0" fmla="*/ 2147483646 w 1556"/>
              <a:gd name="T1" fmla="*/ 2147483646 h 1246"/>
              <a:gd name="T2" fmla="*/ 2147483646 w 1556"/>
              <a:gd name="T3" fmla="*/ 0 h 1246"/>
              <a:gd name="T4" fmla="*/ 0 w 1556"/>
              <a:gd name="T5" fmla="*/ 2147483646 h 1246"/>
              <a:gd name="T6" fmla="*/ 0 60000 65536"/>
              <a:gd name="T7" fmla="*/ 0 60000 65536"/>
              <a:gd name="T8" fmla="*/ 0 60000 65536"/>
              <a:gd name="T9" fmla="*/ 0 w 1556"/>
              <a:gd name="T10" fmla="*/ 0 h 1246"/>
              <a:gd name="T11" fmla="*/ 1556 w 1556"/>
              <a:gd name="T12" fmla="*/ 1246 h 124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56" h="1246">
                <a:moveTo>
                  <a:pt x="1556" y="894"/>
                </a:moveTo>
                <a:lnTo>
                  <a:pt x="698" y="0"/>
                </a:lnTo>
                <a:lnTo>
                  <a:pt x="0" y="1246"/>
                </a:lnTo>
              </a:path>
            </a:pathLst>
          </a:custGeom>
          <a:gradFill rotWithShape="0">
            <a:gsLst>
              <a:gs pos="0">
                <a:srgbClr val="DADADA"/>
              </a:gs>
              <a:gs pos="100000">
                <a:srgbClr val="BCBCBC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3076" name="Freeform 418"/>
          <p:cNvSpPr/>
          <p:nvPr/>
        </p:nvSpPr>
        <p:spPr bwMode="auto">
          <a:xfrm>
            <a:off x="3179763" y="3713163"/>
            <a:ext cx="1393825" cy="1211262"/>
          </a:xfrm>
          <a:custGeom>
            <a:avLst/>
            <a:gdLst>
              <a:gd name="T0" fmla="*/ 2147483646 w 1646"/>
              <a:gd name="T1" fmla="*/ 2147483646 h 1430"/>
              <a:gd name="T2" fmla="*/ 0 w 1646"/>
              <a:gd name="T3" fmla="*/ 2147483646 h 1430"/>
              <a:gd name="T4" fmla="*/ 2147483646 w 1646"/>
              <a:gd name="T5" fmla="*/ 0 h 1430"/>
              <a:gd name="T6" fmla="*/ 0 60000 65536"/>
              <a:gd name="T7" fmla="*/ 0 60000 65536"/>
              <a:gd name="T8" fmla="*/ 0 60000 65536"/>
              <a:gd name="T9" fmla="*/ 0 w 1646"/>
              <a:gd name="T10" fmla="*/ 0 h 1430"/>
              <a:gd name="T11" fmla="*/ 1646 w 1646"/>
              <a:gd name="T12" fmla="*/ 1430 h 14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6" h="1430">
                <a:moveTo>
                  <a:pt x="882" y="1430"/>
                </a:moveTo>
                <a:lnTo>
                  <a:pt x="0" y="476"/>
                </a:lnTo>
                <a:lnTo>
                  <a:pt x="1646" y="0"/>
                </a:lnTo>
              </a:path>
            </a:pathLst>
          </a:custGeom>
          <a:gradFill rotWithShape="0">
            <a:gsLst>
              <a:gs pos="0">
                <a:srgbClr val="DADADA"/>
              </a:gs>
              <a:gs pos="100000">
                <a:srgbClr val="BCBCBC">
                  <a:alpha val="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3077" name="Freeform 419"/>
          <p:cNvSpPr/>
          <p:nvPr/>
        </p:nvSpPr>
        <p:spPr bwMode="auto">
          <a:xfrm>
            <a:off x="4573588" y="3713163"/>
            <a:ext cx="1335087" cy="1150937"/>
          </a:xfrm>
          <a:custGeom>
            <a:avLst/>
            <a:gdLst>
              <a:gd name="T0" fmla="*/ 2147483646 w 1576"/>
              <a:gd name="T1" fmla="*/ 2147483646 h 1358"/>
              <a:gd name="T2" fmla="*/ 2147483646 w 1576"/>
              <a:gd name="T3" fmla="*/ 2147483646 h 1358"/>
              <a:gd name="T4" fmla="*/ 0 w 1576"/>
              <a:gd name="T5" fmla="*/ 0 h 1358"/>
              <a:gd name="T6" fmla="*/ 0 60000 65536"/>
              <a:gd name="T7" fmla="*/ 0 60000 65536"/>
              <a:gd name="T8" fmla="*/ 0 60000 65536"/>
              <a:gd name="T9" fmla="*/ 0 w 1576"/>
              <a:gd name="T10" fmla="*/ 0 h 1358"/>
              <a:gd name="T11" fmla="*/ 1576 w 1576"/>
              <a:gd name="T12" fmla="*/ 1358 h 135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76" h="1358">
                <a:moveTo>
                  <a:pt x="682" y="1358"/>
                </a:moveTo>
                <a:lnTo>
                  <a:pt x="1576" y="452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rgbClr val="A6A6A6">
                  <a:alpha val="0"/>
                </a:srgbClr>
              </a:gs>
              <a:gs pos="100000">
                <a:srgbClr val="DADADA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951163" y="2363788"/>
            <a:ext cx="1131887" cy="1131887"/>
          </a:xfrm>
          <a:prstGeom prst="ellipse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98844">
                <a:schemeClr val="accent1"/>
              </a:gs>
            </a:gsLst>
            <a:path path="shape">
              <a:fillToRect l="50000" t="50000" r="50000" b="50000"/>
            </a:path>
          </a:gradFill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</a:p>
        </p:txBody>
      </p:sp>
      <p:sp>
        <p:nvSpPr>
          <p:cNvPr id="38" name="椭圆 37"/>
          <p:cNvSpPr/>
          <p:nvPr/>
        </p:nvSpPr>
        <p:spPr>
          <a:xfrm>
            <a:off x="5084763" y="2363788"/>
            <a:ext cx="1131887" cy="1131887"/>
          </a:xfrm>
          <a:prstGeom prst="ellipse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98844">
                <a:schemeClr val="accent1"/>
              </a:gs>
            </a:gsLst>
            <a:path path="shape">
              <a:fillToRect l="50000" t="50000" r="50000" b="50000"/>
            </a:path>
          </a:gradFill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  <a:endParaRPr lang="zh-CN" altLang="en-US" sz="2400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2951163" y="4027488"/>
            <a:ext cx="1131887" cy="1131887"/>
          </a:xfrm>
          <a:prstGeom prst="ellipse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98844">
                <a:schemeClr val="accent1"/>
              </a:gs>
            </a:gsLst>
            <a:path path="shape">
              <a:fillToRect l="50000" t="50000" r="50000" b="50000"/>
            </a:path>
          </a:gradFill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  <a:endParaRPr lang="zh-CN" altLang="en-US" sz="2400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5084763" y="4027488"/>
            <a:ext cx="1131887" cy="1131887"/>
          </a:xfrm>
          <a:prstGeom prst="ellipse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98844">
                <a:schemeClr val="accent1"/>
              </a:gs>
            </a:gsLst>
            <a:path path="shape">
              <a:fillToRect l="50000" t="50000" r="50000" b="50000"/>
            </a:path>
          </a:gradFill>
        </p:spPr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  <a:endParaRPr lang="zh-CN" altLang="en-US" sz="2400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375400" y="2501900"/>
            <a:ext cx="1333500" cy="684213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  <a:endParaRPr lang="en-US" altLang="zh-CN" sz="1600" dirty="0">
              <a:latin typeface="+mn-ea"/>
              <a:ea typeface="+mn-ea"/>
            </a:endParaRPr>
          </a:p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375400" y="4241800"/>
            <a:ext cx="1333500" cy="682625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  <a:endParaRPr lang="en-US" altLang="zh-CN" sz="1600" dirty="0">
              <a:latin typeface="+mn-ea"/>
              <a:ea typeface="+mn-ea"/>
            </a:endParaRPr>
          </a:p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498600" y="2501900"/>
            <a:ext cx="1333500" cy="684213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  <a:endParaRPr lang="en-US" altLang="zh-CN" sz="1600" dirty="0">
              <a:latin typeface="+mn-ea"/>
              <a:ea typeface="+mn-ea"/>
            </a:endParaRPr>
          </a:p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498600" y="4241800"/>
            <a:ext cx="1333500" cy="682625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  <a:endParaRPr lang="en-US" altLang="zh-CN" sz="1600" dirty="0">
              <a:latin typeface="+mn-ea"/>
              <a:ea typeface="+mn-ea"/>
            </a:endParaRPr>
          </a:p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+mn-ea"/>
                <a:ea typeface="+mn-ea"/>
              </a:rPr>
              <a:t>此处输入文本</a:t>
            </a:r>
          </a:p>
        </p:txBody>
      </p:sp>
      <p:sp>
        <p:nvSpPr>
          <p:cNvPr id="16" name="未知"/>
          <p:cNvSpPr/>
          <p:nvPr/>
        </p:nvSpPr>
        <p:spPr bwMode="auto">
          <a:xfrm>
            <a:off x="3086100" y="2389188"/>
            <a:ext cx="869950" cy="411162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17" name="未知"/>
          <p:cNvSpPr/>
          <p:nvPr/>
        </p:nvSpPr>
        <p:spPr bwMode="auto">
          <a:xfrm>
            <a:off x="5219700" y="2389188"/>
            <a:ext cx="869950" cy="411162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18" name="未知"/>
          <p:cNvSpPr/>
          <p:nvPr/>
        </p:nvSpPr>
        <p:spPr bwMode="auto">
          <a:xfrm>
            <a:off x="3086100" y="4059238"/>
            <a:ext cx="869950" cy="411162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19" name="未知"/>
          <p:cNvSpPr/>
          <p:nvPr/>
        </p:nvSpPr>
        <p:spPr bwMode="auto">
          <a:xfrm>
            <a:off x="5219700" y="4059238"/>
            <a:ext cx="869950" cy="411162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3090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课题研究内容</a:t>
            </a:r>
            <a:endParaRPr lang="zh-CN" altLang="en-US" dirty="0"/>
          </a:p>
        </p:txBody>
      </p:sp>
      <p:sp>
        <p:nvSpPr>
          <p:cNvPr id="3091" name="Oval 437"/>
          <p:cNvSpPr>
            <a:spLocks noChangeArrowheads="1"/>
          </p:cNvSpPr>
          <p:nvPr/>
        </p:nvSpPr>
        <p:spPr bwMode="auto">
          <a:xfrm>
            <a:off x="4029075" y="3249613"/>
            <a:ext cx="1038225" cy="1038225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EAEAEA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1" hangingPunct="1"/>
            <a:endParaRPr lang="zh-CN" altLang="en-US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8" name="矩形 17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20" name="圆角矩形 19"/>
          <p:cNvSpPr/>
          <p:nvPr/>
        </p:nvSpPr>
        <p:spPr>
          <a:xfrm>
            <a:off x="2733675" y="2979738"/>
            <a:ext cx="3767138" cy="1473200"/>
          </a:xfrm>
          <a:prstGeom prst="roundRect">
            <a:avLst>
              <a:gd name="adj" fmla="val 6212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409EA6"/>
            </a:solidFill>
            <a:prstDash val="solid"/>
            <a:miter lim="800000"/>
          </a:ln>
          <a:effectLst>
            <a:outerShdw blurRad="38100" sx="101000" sy="101000" algn="ctr" rotWithShape="0">
              <a:prstClr val="black">
                <a:alpha val="14000"/>
              </a:prstClr>
            </a:outerShdw>
          </a:effectLst>
        </p:spPr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课题研究方法与过程</a:t>
            </a:r>
            <a:endParaRPr lang="en-US" altLang="zh-CN" sz="28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90863" y="1843088"/>
            <a:ext cx="3144837" cy="963612"/>
          </a:xfrm>
          <a:prstGeom prst="rect">
            <a:avLst/>
          </a:prstGeom>
          <a:noFill/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spc="400" dirty="0">
                <a:ln w="19050">
                  <a:noFill/>
                </a:ln>
                <a:solidFill>
                  <a:srgbClr val="409EA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 三 章</a:t>
            </a:r>
          </a:p>
        </p:txBody>
      </p:sp>
      <p:sp>
        <p:nvSpPr>
          <p:cNvPr id="22" name="矩形 21"/>
          <p:cNvSpPr/>
          <p:nvPr/>
        </p:nvSpPr>
        <p:spPr>
          <a:xfrm rot="16200000" flipV="1">
            <a:off x="3392488" y="2855912"/>
            <a:ext cx="431800" cy="34925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565525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5623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 rot="16200000" flipV="1">
            <a:off x="5458619" y="2855119"/>
            <a:ext cx="431800" cy="36512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632450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6324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13" name="文本框 9"/>
          <p:cNvSpPr txBox="1">
            <a:spLocks noChangeArrowheads="1"/>
          </p:cNvSpPr>
          <p:nvPr/>
        </p:nvSpPr>
        <p:spPr bwMode="auto">
          <a:xfrm>
            <a:off x="4553743" y="4653136"/>
            <a:ext cx="23225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此处输入副标题</a:t>
            </a:r>
            <a:endParaRPr lang="da-DK" altLang="zh-CN" sz="14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9" name="矩形 28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cxnSp>
        <p:nvCxnSpPr>
          <p:cNvPr id="15" name="直接连接符 14"/>
          <p:cNvCxnSpPr/>
          <p:nvPr/>
        </p:nvCxnSpPr>
        <p:spPr>
          <a:xfrm flipV="1">
            <a:off x="1741488" y="3005138"/>
            <a:ext cx="201612" cy="623887"/>
          </a:xfrm>
          <a:prstGeom prst="line">
            <a:avLst/>
          </a:prstGeom>
          <a:ln w="3175">
            <a:solidFill>
              <a:srgbClr val="D1D1D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5129" idx="2"/>
          </p:cNvCxnSpPr>
          <p:nvPr/>
        </p:nvCxnSpPr>
        <p:spPr>
          <a:xfrm>
            <a:off x="3086100" y="3989388"/>
            <a:ext cx="209550" cy="708025"/>
          </a:xfrm>
          <a:prstGeom prst="line">
            <a:avLst/>
          </a:prstGeom>
          <a:ln w="3175">
            <a:solidFill>
              <a:srgbClr val="D1D1D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4360863" y="3005138"/>
            <a:ext cx="201612" cy="623887"/>
          </a:xfrm>
          <a:prstGeom prst="line">
            <a:avLst/>
          </a:prstGeom>
          <a:ln w="3175">
            <a:solidFill>
              <a:srgbClr val="D1D1D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762625" y="3989388"/>
            <a:ext cx="209550" cy="708025"/>
          </a:xfrm>
          <a:prstGeom prst="line">
            <a:avLst/>
          </a:prstGeom>
          <a:ln w="3175">
            <a:solidFill>
              <a:srgbClr val="D1D1D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7172325" y="3005138"/>
            <a:ext cx="201613" cy="623887"/>
          </a:xfrm>
          <a:prstGeom prst="line">
            <a:avLst/>
          </a:prstGeom>
          <a:ln w="3175">
            <a:solidFill>
              <a:srgbClr val="D1D1D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565275" y="3805238"/>
            <a:ext cx="5886450" cy="0"/>
          </a:xfrm>
          <a:prstGeom prst="line">
            <a:avLst/>
          </a:prstGeom>
          <a:ln w="25400">
            <a:solidFill>
              <a:srgbClr val="02A0D8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圆角矩形 3"/>
          <p:cNvSpPr>
            <a:spLocks noChangeArrowheads="1"/>
          </p:cNvSpPr>
          <p:nvPr/>
        </p:nvSpPr>
        <p:spPr bwMode="auto">
          <a:xfrm>
            <a:off x="1239838" y="3633788"/>
            <a:ext cx="1003300" cy="355600"/>
          </a:xfrm>
          <a:prstGeom prst="roundRect">
            <a:avLst>
              <a:gd name="adj" fmla="val 44384"/>
            </a:avLst>
          </a:prstGeom>
          <a:solidFill>
            <a:srgbClr val="F9F9F9"/>
          </a:solidFill>
          <a:ln w="28575">
            <a:solidFill>
              <a:srgbClr val="02A0D8"/>
            </a:solidFill>
            <a:round/>
          </a:ln>
        </p:spPr>
        <p:txBody>
          <a:bodyPr anchor="ctr"/>
          <a:lstStyle/>
          <a:p>
            <a:pPr algn="ctr" eaLnBrk="1" hangingPunct="1">
              <a:lnSpc>
                <a:spcPct val="120000"/>
              </a:lnSpc>
            </a:pPr>
            <a:r>
              <a:rPr lang="en-US" altLang="zh-CN" sz="1600">
                <a:solidFill>
                  <a:srgbClr val="02A0D8"/>
                </a:solidFill>
                <a:latin typeface="Goudy Stout" panose="0202090407030B020401" pitchFamily="18" charset="0"/>
                <a:ea typeface="幼圆" panose="02010509060101010101" pitchFamily="49" charset="-122"/>
              </a:rPr>
              <a:t>2008</a:t>
            </a:r>
            <a:endParaRPr lang="zh-CN" altLang="en-US" sz="1600">
              <a:solidFill>
                <a:srgbClr val="02A0D8"/>
              </a:solidFill>
              <a:latin typeface="Goudy Stout" panose="0202090407030B020401" pitchFamily="18" charset="0"/>
              <a:ea typeface="幼圆" panose="02010509060101010101" pitchFamily="49" charset="-122"/>
            </a:endParaRPr>
          </a:p>
        </p:txBody>
      </p:sp>
      <p:sp>
        <p:nvSpPr>
          <p:cNvPr id="5129" name="圆角矩形 4"/>
          <p:cNvSpPr>
            <a:spLocks noChangeArrowheads="1"/>
          </p:cNvSpPr>
          <p:nvPr/>
        </p:nvSpPr>
        <p:spPr bwMode="auto">
          <a:xfrm>
            <a:off x="2586038" y="3633788"/>
            <a:ext cx="1001712" cy="355600"/>
          </a:xfrm>
          <a:prstGeom prst="roundRect">
            <a:avLst>
              <a:gd name="adj" fmla="val 44384"/>
            </a:avLst>
          </a:prstGeom>
          <a:solidFill>
            <a:srgbClr val="F9F9F9"/>
          </a:solidFill>
          <a:ln w="28575">
            <a:solidFill>
              <a:srgbClr val="02A0D8"/>
            </a:solidFill>
            <a:round/>
          </a:ln>
        </p:spPr>
        <p:txBody>
          <a:bodyPr anchor="ctr"/>
          <a:lstStyle/>
          <a:p>
            <a:pPr algn="ctr" eaLnBrk="1" hangingPunct="1">
              <a:lnSpc>
                <a:spcPct val="120000"/>
              </a:lnSpc>
            </a:pPr>
            <a:r>
              <a:rPr lang="en-US" altLang="zh-CN" sz="1600">
                <a:solidFill>
                  <a:srgbClr val="02A0D8"/>
                </a:solidFill>
                <a:latin typeface="Goudy Stout" panose="0202090407030B020401" pitchFamily="18" charset="0"/>
                <a:ea typeface="幼圆" panose="02010509060101010101" pitchFamily="49" charset="-122"/>
              </a:rPr>
              <a:t>2009</a:t>
            </a:r>
            <a:endParaRPr lang="zh-CN" altLang="en-US" sz="1600">
              <a:solidFill>
                <a:srgbClr val="02A0D8"/>
              </a:solidFill>
              <a:latin typeface="Goudy Stout" panose="0202090407030B020401" pitchFamily="18" charset="0"/>
              <a:ea typeface="幼圆" panose="02010509060101010101" pitchFamily="49" charset="-122"/>
            </a:endParaRPr>
          </a:p>
        </p:txBody>
      </p:sp>
      <p:sp>
        <p:nvSpPr>
          <p:cNvPr id="5130" name="圆角矩形 5"/>
          <p:cNvSpPr>
            <a:spLocks noChangeArrowheads="1"/>
          </p:cNvSpPr>
          <p:nvPr/>
        </p:nvSpPr>
        <p:spPr bwMode="auto">
          <a:xfrm>
            <a:off x="3930650" y="3633788"/>
            <a:ext cx="1003300" cy="355600"/>
          </a:xfrm>
          <a:prstGeom prst="roundRect">
            <a:avLst>
              <a:gd name="adj" fmla="val 44384"/>
            </a:avLst>
          </a:prstGeom>
          <a:solidFill>
            <a:srgbClr val="F9F9F9"/>
          </a:solidFill>
          <a:ln w="28575">
            <a:solidFill>
              <a:srgbClr val="02A0D8"/>
            </a:solidFill>
            <a:round/>
          </a:ln>
        </p:spPr>
        <p:txBody>
          <a:bodyPr anchor="ctr"/>
          <a:lstStyle/>
          <a:p>
            <a:pPr algn="ctr" eaLnBrk="1" hangingPunct="1">
              <a:lnSpc>
                <a:spcPct val="120000"/>
              </a:lnSpc>
            </a:pPr>
            <a:r>
              <a:rPr lang="en-US" altLang="zh-CN" sz="1600">
                <a:solidFill>
                  <a:srgbClr val="02A0D8"/>
                </a:solidFill>
                <a:latin typeface="Goudy Stout" panose="0202090407030B020401" pitchFamily="18" charset="0"/>
                <a:ea typeface="幼圆" panose="02010509060101010101" pitchFamily="49" charset="-122"/>
              </a:rPr>
              <a:t>2010</a:t>
            </a:r>
            <a:endParaRPr lang="zh-CN" altLang="en-US" sz="1600">
              <a:solidFill>
                <a:srgbClr val="02A0D8"/>
              </a:solidFill>
              <a:latin typeface="Goudy Stout" panose="0202090407030B020401" pitchFamily="18" charset="0"/>
              <a:ea typeface="幼圆" panose="02010509060101010101" pitchFamily="49" charset="-122"/>
            </a:endParaRPr>
          </a:p>
        </p:txBody>
      </p:sp>
      <p:sp>
        <p:nvSpPr>
          <p:cNvPr id="5131" name="圆角矩形 6"/>
          <p:cNvSpPr>
            <a:spLocks noChangeArrowheads="1"/>
          </p:cNvSpPr>
          <p:nvPr/>
        </p:nvSpPr>
        <p:spPr bwMode="auto">
          <a:xfrm>
            <a:off x="5276850" y="3633788"/>
            <a:ext cx="1001713" cy="355600"/>
          </a:xfrm>
          <a:prstGeom prst="roundRect">
            <a:avLst>
              <a:gd name="adj" fmla="val 44384"/>
            </a:avLst>
          </a:prstGeom>
          <a:solidFill>
            <a:srgbClr val="F9F9F9"/>
          </a:solidFill>
          <a:ln w="28575">
            <a:solidFill>
              <a:srgbClr val="02A0D8"/>
            </a:solidFill>
            <a:round/>
          </a:ln>
        </p:spPr>
        <p:txBody>
          <a:bodyPr anchor="ctr"/>
          <a:lstStyle/>
          <a:p>
            <a:pPr algn="ctr" eaLnBrk="1" hangingPunct="1">
              <a:lnSpc>
                <a:spcPct val="120000"/>
              </a:lnSpc>
            </a:pPr>
            <a:r>
              <a:rPr lang="en-US" altLang="zh-CN" sz="1600">
                <a:solidFill>
                  <a:srgbClr val="02A0D8"/>
                </a:solidFill>
                <a:latin typeface="Goudy Stout" panose="0202090407030B020401" pitchFamily="18" charset="0"/>
                <a:ea typeface="幼圆" panose="02010509060101010101" pitchFamily="49" charset="-122"/>
              </a:rPr>
              <a:t>2011</a:t>
            </a:r>
            <a:endParaRPr lang="zh-CN" altLang="en-US" sz="1600">
              <a:solidFill>
                <a:srgbClr val="02A0D8"/>
              </a:solidFill>
              <a:latin typeface="Goudy Stout" panose="0202090407030B020401" pitchFamily="18" charset="0"/>
              <a:ea typeface="幼圆" panose="02010509060101010101" pitchFamily="49" charset="-122"/>
            </a:endParaRPr>
          </a:p>
        </p:txBody>
      </p:sp>
      <p:sp>
        <p:nvSpPr>
          <p:cNvPr id="5132" name="圆角矩形 7"/>
          <p:cNvSpPr>
            <a:spLocks noChangeArrowheads="1"/>
          </p:cNvSpPr>
          <p:nvPr/>
        </p:nvSpPr>
        <p:spPr bwMode="auto">
          <a:xfrm>
            <a:off x="6621463" y="3633788"/>
            <a:ext cx="1003300" cy="355600"/>
          </a:xfrm>
          <a:prstGeom prst="roundRect">
            <a:avLst>
              <a:gd name="adj" fmla="val 44384"/>
            </a:avLst>
          </a:prstGeom>
          <a:solidFill>
            <a:srgbClr val="F9F9F9"/>
          </a:solidFill>
          <a:ln w="28575">
            <a:solidFill>
              <a:srgbClr val="02A0D8"/>
            </a:solidFill>
            <a:round/>
          </a:ln>
        </p:spPr>
        <p:txBody>
          <a:bodyPr anchor="ctr"/>
          <a:lstStyle/>
          <a:p>
            <a:pPr algn="ctr" eaLnBrk="1" hangingPunct="1">
              <a:lnSpc>
                <a:spcPct val="120000"/>
              </a:lnSpc>
            </a:pPr>
            <a:r>
              <a:rPr lang="en-US" altLang="zh-CN" sz="1600">
                <a:solidFill>
                  <a:srgbClr val="02A0D8"/>
                </a:solidFill>
                <a:latin typeface="Goudy Stout" panose="0202090407030B020401" pitchFamily="18" charset="0"/>
                <a:ea typeface="幼圆" panose="02010509060101010101" pitchFamily="49" charset="-122"/>
              </a:rPr>
              <a:t>2012</a:t>
            </a:r>
            <a:endParaRPr lang="zh-CN" altLang="en-US" sz="1600">
              <a:solidFill>
                <a:srgbClr val="02A0D8"/>
              </a:solidFill>
              <a:latin typeface="Goudy Stout" panose="0202090407030B020401" pitchFamily="18" charset="0"/>
              <a:ea typeface="幼圆" panose="02010509060101010101" pitchFamily="49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319213" y="3005138"/>
            <a:ext cx="1331912" cy="0"/>
          </a:xfrm>
          <a:prstGeom prst="line">
            <a:avLst/>
          </a:prstGeom>
          <a:ln w="3175">
            <a:solidFill>
              <a:srgbClr val="D1D1D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2649538" y="4697413"/>
            <a:ext cx="1331912" cy="0"/>
          </a:xfrm>
          <a:prstGeom prst="line">
            <a:avLst/>
          </a:prstGeom>
          <a:ln w="3175">
            <a:solidFill>
              <a:srgbClr val="D1D1D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925888" y="3005138"/>
            <a:ext cx="1331912" cy="0"/>
          </a:xfrm>
          <a:prstGeom prst="line">
            <a:avLst/>
          </a:prstGeom>
          <a:ln w="3175">
            <a:solidFill>
              <a:srgbClr val="D1D1D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326063" y="4697413"/>
            <a:ext cx="1331912" cy="0"/>
          </a:xfrm>
          <a:prstGeom prst="line">
            <a:avLst/>
          </a:prstGeom>
          <a:ln w="3175">
            <a:solidFill>
              <a:srgbClr val="D1D1D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727825" y="3005138"/>
            <a:ext cx="1331913" cy="0"/>
          </a:xfrm>
          <a:prstGeom prst="line">
            <a:avLst/>
          </a:prstGeom>
          <a:ln w="3175">
            <a:solidFill>
              <a:srgbClr val="D1D1D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8" name="文本框 28"/>
          <p:cNvSpPr txBox="1">
            <a:spLocks noChangeArrowheads="1"/>
          </p:cNvSpPr>
          <p:nvPr/>
        </p:nvSpPr>
        <p:spPr bwMode="auto">
          <a:xfrm>
            <a:off x="1316038" y="2322513"/>
            <a:ext cx="13335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39" name="文本框 31"/>
          <p:cNvSpPr txBox="1">
            <a:spLocks noChangeArrowheads="1"/>
          </p:cNvSpPr>
          <p:nvPr/>
        </p:nvSpPr>
        <p:spPr bwMode="auto">
          <a:xfrm>
            <a:off x="3905250" y="2322513"/>
            <a:ext cx="13335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40" name="文本框 32"/>
          <p:cNvSpPr txBox="1">
            <a:spLocks noChangeArrowheads="1"/>
          </p:cNvSpPr>
          <p:nvPr/>
        </p:nvSpPr>
        <p:spPr bwMode="auto">
          <a:xfrm>
            <a:off x="6689725" y="2322513"/>
            <a:ext cx="13335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41" name="文本框 33"/>
          <p:cNvSpPr txBox="1">
            <a:spLocks noChangeArrowheads="1"/>
          </p:cNvSpPr>
          <p:nvPr/>
        </p:nvSpPr>
        <p:spPr bwMode="auto">
          <a:xfrm>
            <a:off x="2665413" y="4730750"/>
            <a:ext cx="13335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42" name="文本框 34"/>
          <p:cNvSpPr txBox="1">
            <a:spLocks noChangeArrowheads="1"/>
          </p:cNvSpPr>
          <p:nvPr/>
        </p:nvSpPr>
        <p:spPr bwMode="auto">
          <a:xfrm>
            <a:off x="5324475" y="4730750"/>
            <a:ext cx="13335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160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43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课题研究方法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0" name="矩形 1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27" name="Oval 65"/>
          <p:cNvSpPr>
            <a:spLocks noChangeArrowheads="1"/>
          </p:cNvSpPr>
          <p:nvPr/>
        </p:nvSpPr>
        <p:spPr bwMode="auto">
          <a:xfrm rot="10403702" flipV="1">
            <a:off x="1455738" y="4349750"/>
            <a:ext cx="1325562" cy="173038"/>
          </a:xfrm>
          <a:prstGeom prst="ellipse">
            <a:avLst/>
          </a:prstGeom>
          <a:gradFill rotWithShape="1">
            <a:gsLst>
              <a:gs pos="0">
                <a:srgbClr val="797979"/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sysClr val="windowText" lastClr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24" name="Oval 65"/>
          <p:cNvSpPr>
            <a:spLocks noChangeArrowheads="1"/>
          </p:cNvSpPr>
          <p:nvPr/>
        </p:nvSpPr>
        <p:spPr bwMode="auto">
          <a:xfrm rot="10403702" flipV="1">
            <a:off x="2227263" y="3335338"/>
            <a:ext cx="1325562" cy="173037"/>
          </a:xfrm>
          <a:prstGeom prst="ellipse">
            <a:avLst/>
          </a:prstGeom>
          <a:gradFill rotWithShape="1">
            <a:gsLst>
              <a:gs pos="0">
                <a:srgbClr val="797979"/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sysClr val="windowText" lastClr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23" name="Oval 65"/>
          <p:cNvSpPr>
            <a:spLocks noChangeArrowheads="1"/>
          </p:cNvSpPr>
          <p:nvPr/>
        </p:nvSpPr>
        <p:spPr bwMode="auto">
          <a:xfrm rot="10403702" flipV="1">
            <a:off x="1454150" y="2438400"/>
            <a:ext cx="1325563" cy="174625"/>
          </a:xfrm>
          <a:prstGeom prst="ellipse">
            <a:avLst/>
          </a:prstGeom>
          <a:gradFill rotWithShape="1">
            <a:gsLst>
              <a:gs pos="0">
                <a:srgbClr val="797979"/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sysClr val="windowText" lastClr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1662113" y="1957388"/>
            <a:ext cx="207962" cy="484187"/>
          </a:xfrm>
          <a:custGeom>
            <a:avLst/>
            <a:gdLst>
              <a:gd name="connsiteX0" fmla="*/ 0 w 284480"/>
              <a:gd name="connsiteY0" fmla="*/ 0 h 619760"/>
              <a:gd name="connsiteX1" fmla="*/ 284480 w 284480"/>
              <a:gd name="connsiteY1" fmla="*/ 619760 h 619760"/>
              <a:gd name="connsiteX2" fmla="*/ 81280 w 284480"/>
              <a:gd name="connsiteY2" fmla="*/ 619760 h 619760"/>
              <a:gd name="connsiteX3" fmla="*/ 0 w 284480"/>
              <a:gd name="connsiteY3" fmla="*/ 0 h 619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480" h="619760">
                <a:moveTo>
                  <a:pt x="0" y="0"/>
                </a:moveTo>
                <a:lnTo>
                  <a:pt x="284480" y="619760"/>
                </a:lnTo>
                <a:lnTo>
                  <a:pt x="81280" y="619760"/>
                </a:lnTo>
                <a:lnTo>
                  <a:pt x="0" y="0"/>
                </a:lnTo>
                <a:close/>
              </a:path>
            </a:pathLst>
          </a:custGeom>
          <a:solidFill>
            <a:srgbClr val="CC540A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/>
          </a:p>
        </p:txBody>
      </p:sp>
      <p:sp>
        <p:nvSpPr>
          <p:cNvPr id="6" name="任意多边形 5"/>
          <p:cNvSpPr/>
          <p:nvPr/>
        </p:nvSpPr>
        <p:spPr>
          <a:xfrm flipH="1">
            <a:off x="1762125" y="1957388"/>
            <a:ext cx="708025" cy="593725"/>
          </a:xfrm>
          <a:custGeom>
            <a:avLst/>
            <a:gdLst>
              <a:gd name="connsiteX0" fmla="*/ 172720 w 965200"/>
              <a:gd name="connsiteY0" fmla="*/ 20320 h 843280"/>
              <a:gd name="connsiteX1" fmla="*/ 822960 w 965200"/>
              <a:gd name="connsiteY1" fmla="*/ 0 h 843280"/>
              <a:gd name="connsiteX2" fmla="*/ 965200 w 965200"/>
              <a:gd name="connsiteY2" fmla="*/ 843280 h 843280"/>
              <a:gd name="connsiteX3" fmla="*/ 0 w 965200"/>
              <a:gd name="connsiteY3" fmla="*/ 731520 h 843280"/>
              <a:gd name="connsiteX4" fmla="*/ 172720 w 965200"/>
              <a:gd name="connsiteY4" fmla="*/ 20320 h 843280"/>
              <a:gd name="connsiteX0-1" fmla="*/ 187008 w 965200"/>
              <a:gd name="connsiteY0-2" fmla="*/ 6032 h 843280"/>
              <a:gd name="connsiteX1-3" fmla="*/ 822960 w 965200"/>
              <a:gd name="connsiteY1-4" fmla="*/ 0 h 843280"/>
              <a:gd name="connsiteX2-5" fmla="*/ 965200 w 965200"/>
              <a:gd name="connsiteY2-6" fmla="*/ 843280 h 843280"/>
              <a:gd name="connsiteX3-7" fmla="*/ 0 w 965200"/>
              <a:gd name="connsiteY3-8" fmla="*/ 731520 h 843280"/>
              <a:gd name="connsiteX4-9" fmla="*/ 187008 w 965200"/>
              <a:gd name="connsiteY4-10" fmla="*/ 6032 h 8432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65200" h="843280">
                <a:moveTo>
                  <a:pt x="187008" y="6032"/>
                </a:moveTo>
                <a:lnTo>
                  <a:pt x="822960" y="0"/>
                </a:lnTo>
                <a:lnTo>
                  <a:pt x="965200" y="843280"/>
                </a:lnTo>
                <a:lnTo>
                  <a:pt x="0" y="731520"/>
                </a:lnTo>
                <a:lnTo>
                  <a:pt x="187008" y="6032"/>
                </a:lnTo>
                <a:close/>
              </a:path>
            </a:pathLst>
          </a:custGeom>
          <a:solidFill>
            <a:srgbClr val="F79457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A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5127" name="矩形 15"/>
          <p:cNvSpPr>
            <a:spLocks noChangeArrowheads="1"/>
          </p:cNvSpPr>
          <p:nvPr/>
        </p:nvSpPr>
        <p:spPr bwMode="auto">
          <a:xfrm>
            <a:off x="2555875" y="1892300"/>
            <a:ext cx="5272088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 sz="1600" b="1">
                <a:solidFill>
                  <a:srgbClr val="F794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生产者主导型</a:t>
            </a:r>
            <a:endParaRPr lang="en-US" altLang="zh-CN" sz="1600" b="1">
              <a:solidFill>
                <a:srgbClr val="F794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这是指生产者掌握商品流通主导权的类型</a:t>
            </a:r>
          </a:p>
        </p:txBody>
      </p:sp>
      <p:sp>
        <p:nvSpPr>
          <p:cNvPr id="10" name="任意多边形 9"/>
          <p:cNvSpPr/>
          <p:nvPr/>
        </p:nvSpPr>
        <p:spPr>
          <a:xfrm flipH="1">
            <a:off x="2435225" y="2854325"/>
            <a:ext cx="207963" cy="484188"/>
          </a:xfrm>
          <a:custGeom>
            <a:avLst/>
            <a:gdLst>
              <a:gd name="connsiteX0" fmla="*/ 0 w 284480"/>
              <a:gd name="connsiteY0" fmla="*/ 0 h 619760"/>
              <a:gd name="connsiteX1" fmla="*/ 284480 w 284480"/>
              <a:gd name="connsiteY1" fmla="*/ 619760 h 619760"/>
              <a:gd name="connsiteX2" fmla="*/ 81280 w 284480"/>
              <a:gd name="connsiteY2" fmla="*/ 619760 h 619760"/>
              <a:gd name="connsiteX3" fmla="*/ 0 w 284480"/>
              <a:gd name="connsiteY3" fmla="*/ 0 h 619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480" h="619760">
                <a:moveTo>
                  <a:pt x="0" y="0"/>
                </a:moveTo>
                <a:lnTo>
                  <a:pt x="284480" y="619760"/>
                </a:lnTo>
                <a:lnTo>
                  <a:pt x="81280" y="619760"/>
                </a:lnTo>
                <a:lnTo>
                  <a:pt x="0" y="0"/>
                </a:lnTo>
                <a:close/>
              </a:path>
            </a:pathLst>
          </a:custGeom>
          <a:solidFill>
            <a:srgbClr val="A67106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/>
          </a:p>
        </p:txBody>
      </p:sp>
      <p:sp>
        <p:nvSpPr>
          <p:cNvPr id="11" name="任意多边形 10"/>
          <p:cNvSpPr/>
          <p:nvPr/>
        </p:nvSpPr>
        <p:spPr>
          <a:xfrm flipH="1">
            <a:off x="2535238" y="2854325"/>
            <a:ext cx="708025" cy="593725"/>
          </a:xfrm>
          <a:custGeom>
            <a:avLst/>
            <a:gdLst>
              <a:gd name="connsiteX0" fmla="*/ 172720 w 965200"/>
              <a:gd name="connsiteY0" fmla="*/ 20320 h 843280"/>
              <a:gd name="connsiteX1" fmla="*/ 822960 w 965200"/>
              <a:gd name="connsiteY1" fmla="*/ 0 h 843280"/>
              <a:gd name="connsiteX2" fmla="*/ 965200 w 965200"/>
              <a:gd name="connsiteY2" fmla="*/ 843280 h 843280"/>
              <a:gd name="connsiteX3" fmla="*/ 0 w 965200"/>
              <a:gd name="connsiteY3" fmla="*/ 731520 h 843280"/>
              <a:gd name="connsiteX4" fmla="*/ 172720 w 965200"/>
              <a:gd name="connsiteY4" fmla="*/ 20320 h 843280"/>
              <a:gd name="connsiteX0-1" fmla="*/ 187008 w 965200"/>
              <a:gd name="connsiteY0-2" fmla="*/ 6032 h 843280"/>
              <a:gd name="connsiteX1-3" fmla="*/ 822960 w 965200"/>
              <a:gd name="connsiteY1-4" fmla="*/ 0 h 843280"/>
              <a:gd name="connsiteX2-5" fmla="*/ 965200 w 965200"/>
              <a:gd name="connsiteY2-6" fmla="*/ 843280 h 843280"/>
              <a:gd name="connsiteX3-7" fmla="*/ 0 w 965200"/>
              <a:gd name="connsiteY3-8" fmla="*/ 731520 h 843280"/>
              <a:gd name="connsiteX4-9" fmla="*/ 187008 w 965200"/>
              <a:gd name="connsiteY4-10" fmla="*/ 6032 h 8432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65200" h="843280">
                <a:moveTo>
                  <a:pt x="187008" y="6032"/>
                </a:moveTo>
                <a:lnTo>
                  <a:pt x="822960" y="0"/>
                </a:lnTo>
                <a:lnTo>
                  <a:pt x="965200" y="843280"/>
                </a:lnTo>
                <a:lnTo>
                  <a:pt x="0" y="731520"/>
                </a:lnTo>
                <a:lnTo>
                  <a:pt x="187008" y="6032"/>
                </a:lnTo>
                <a:close/>
              </a:path>
            </a:pathLst>
          </a:custGeom>
          <a:solidFill>
            <a:srgbClr val="FACB6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B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5130" name="矩形 16"/>
          <p:cNvSpPr>
            <a:spLocks noChangeArrowheads="1"/>
          </p:cNvSpPr>
          <p:nvPr/>
        </p:nvSpPr>
        <p:spPr bwMode="auto">
          <a:xfrm>
            <a:off x="3328988" y="2795588"/>
            <a:ext cx="449897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 sz="1600" b="1">
                <a:solidFill>
                  <a:srgbClr val="F8B5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批发商主导型</a:t>
            </a:r>
            <a:endParaRPr lang="en-US" altLang="zh-CN" sz="1600" b="1">
              <a:solidFill>
                <a:srgbClr val="F8B5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这是指批发商掌握商品流通主导权的类型</a:t>
            </a:r>
          </a:p>
        </p:txBody>
      </p:sp>
      <p:sp>
        <p:nvSpPr>
          <p:cNvPr id="14" name="任意多边形 13"/>
          <p:cNvSpPr/>
          <p:nvPr/>
        </p:nvSpPr>
        <p:spPr>
          <a:xfrm flipH="1">
            <a:off x="1662113" y="3862388"/>
            <a:ext cx="207962" cy="485775"/>
          </a:xfrm>
          <a:custGeom>
            <a:avLst/>
            <a:gdLst>
              <a:gd name="connsiteX0" fmla="*/ 0 w 284480"/>
              <a:gd name="connsiteY0" fmla="*/ 0 h 619760"/>
              <a:gd name="connsiteX1" fmla="*/ 284480 w 284480"/>
              <a:gd name="connsiteY1" fmla="*/ 619760 h 619760"/>
              <a:gd name="connsiteX2" fmla="*/ 81280 w 284480"/>
              <a:gd name="connsiteY2" fmla="*/ 619760 h 619760"/>
              <a:gd name="connsiteX3" fmla="*/ 0 w 284480"/>
              <a:gd name="connsiteY3" fmla="*/ 0 h 619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480" h="619760">
                <a:moveTo>
                  <a:pt x="0" y="0"/>
                </a:moveTo>
                <a:lnTo>
                  <a:pt x="284480" y="619760"/>
                </a:lnTo>
                <a:lnTo>
                  <a:pt x="81280" y="619760"/>
                </a:lnTo>
                <a:lnTo>
                  <a:pt x="0" y="0"/>
                </a:lnTo>
                <a:close/>
              </a:path>
            </a:pathLst>
          </a:custGeom>
          <a:solidFill>
            <a:srgbClr val="39939D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/>
          </a:p>
        </p:txBody>
      </p:sp>
      <p:sp>
        <p:nvSpPr>
          <p:cNvPr id="15" name="任意多边形 14"/>
          <p:cNvSpPr/>
          <p:nvPr/>
        </p:nvSpPr>
        <p:spPr>
          <a:xfrm flipH="1">
            <a:off x="1762125" y="3862388"/>
            <a:ext cx="708025" cy="595312"/>
          </a:xfrm>
          <a:custGeom>
            <a:avLst/>
            <a:gdLst>
              <a:gd name="connsiteX0" fmla="*/ 172720 w 965200"/>
              <a:gd name="connsiteY0" fmla="*/ 20320 h 843280"/>
              <a:gd name="connsiteX1" fmla="*/ 822960 w 965200"/>
              <a:gd name="connsiteY1" fmla="*/ 0 h 843280"/>
              <a:gd name="connsiteX2" fmla="*/ 965200 w 965200"/>
              <a:gd name="connsiteY2" fmla="*/ 843280 h 843280"/>
              <a:gd name="connsiteX3" fmla="*/ 0 w 965200"/>
              <a:gd name="connsiteY3" fmla="*/ 731520 h 843280"/>
              <a:gd name="connsiteX4" fmla="*/ 172720 w 965200"/>
              <a:gd name="connsiteY4" fmla="*/ 20320 h 843280"/>
              <a:gd name="connsiteX0-1" fmla="*/ 187008 w 965200"/>
              <a:gd name="connsiteY0-2" fmla="*/ 6032 h 843280"/>
              <a:gd name="connsiteX1-3" fmla="*/ 822960 w 965200"/>
              <a:gd name="connsiteY1-4" fmla="*/ 0 h 843280"/>
              <a:gd name="connsiteX2-5" fmla="*/ 965200 w 965200"/>
              <a:gd name="connsiteY2-6" fmla="*/ 843280 h 843280"/>
              <a:gd name="connsiteX3-7" fmla="*/ 0 w 965200"/>
              <a:gd name="connsiteY3-8" fmla="*/ 731520 h 843280"/>
              <a:gd name="connsiteX4-9" fmla="*/ 187008 w 965200"/>
              <a:gd name="connsiteY4-10" fmla="*/ 6032 h 8432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65200" h="843280">
                <a:moveTo>
                  <a:pt x="187008" y="6032"/>
                </a:moveTo>
                <a:lnTo>
                  <a:pt x="822960" y="0"/>
                </a:lnTo>
                <a:lnTo>
                  <a:pt x="965200" y="843280"/>
                </a:lnTo>
                <a:lnTo>
                  <a:pt x="0" y="731520"/>
                </a:lnTo>
                <a:lnTo>
                  <a:pt x="187008" y="6032"/>
                </a:lnTo>
                <a:close/>
              </a:path>
            </a:pathLst>
          </a:custGeom>
          <a:solidFill>
            <a:srgbClr val="69C0C9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C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5133" name="矩形 17"/>
          <p:cNvSpPr>
            <a:spLocks noChangeArrowheads="1"/>
          </p:cNvSpPr>
          <p:nvPr/>
        </p:nvSpPr>
        <p:spPr bwMode="auto">
          <a:xfrm>
            <a:off x="2555875" y="3798888"/>
            <a:ext cx="5272088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 sz="1600" b="1">
                <a:solidFill>
                  <a:srgbClr val="69C0C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零售商主导型</a:t>
            </a:r>
            <a:endParaRPr lang="en-US" altLang="zh-CN" sz="1600" b="1">
              <a:solidFill>
                <a:srgbClr val="69C0C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这是指零售商掌握商品流通主导权的类型</a:t>
            </a:r>
          </a:p>
        </p:txBody>
      </p:sp>
      <p:sp>
        <p:nvSpPr>
          <p:cNvPr id="26" name="Oval 65"/>
          <p:cNvSpPr>
            <a:spLocks noChangeArrowheads="1"/>
          </p:cNvSpPr>
          <p:nvPr/>
        </p:nvSpPr>
        <p:spPr bwMode="auto">
          <a:xfrm rot="10403702" flipV="1">
            <a:off x="2227263" y="5283200"/>
            <a:ext cx="1325562" cy="174625"/>
          </a:xfrm>
          <a:prstGeom prst="ellipse">
            <a:avLst/>
          </a:prstGeom>
          <a:gradFill rotWithShape="1">
            <a:gsLst>
              <a:gs pos="0">
                <a:srgbClr val="797979"/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sysClr val="windowText" lastClr="000000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28" name="任意多边形 27"/>
          <p:cNvSpPr/>
          <p:nvPr/>
        </p:nvSpPr>
        <p:spPr>
          <a:xfrm flipH="1">
            <a:off x="2435225" y="4803775"/>
            <a:ext cx="207963" cy="484188"/>
          </a:xfrm>
          <a:custGeom>
            <a:avLst/>
            <a:gdLst>
              <a:gd name="connsiteX0" fmla="*/ 0 w 284480"/>
              <a:gd name="connsiteY0" fmla="*/ 0 h 619760"/>
              <a:gd name="connsiteX1" fmla="*/ 284480 w 284480"/>
              <a:gd name="connsiteY1" fmla="*/ 619760 h 619760"/>
              <a:gd name="connsiteX2" fmla="*/ 81280 w 284480"/>
              <a:gd name="connsiteY2" fmla="*/ 619760 h 619760"/>
              <a:gd name="connsiteX3" fmla="*/ 0 w 284480"/>
              <a:gd name="connsiteY3" fmla="*/ 0 h 619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480" h="619760">
                <a:moveTo>
                  <a:pt x="0" y="0"/>
                </a:moveTo>
                <a:lnTo>
                  <a:pt x="284480" y="619760"/>
                </a:lnTo>
                <a:lnTo>
                  <a:pt x="81280" y="619760"/>
                </a:lnTo>
                <a:lnTo>
                  <a:pt x="0" y="0"/>
                </a:lnTo>
                <a:close/>
              </a:path>
            </a:pathLst>
          </a:custGeom>
          <a:solidFill>
            <a:srgbClr val="9C4008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/>
          </a:p>
        </p:txBody>
      </p:sp>
      <p:sp>
        <p:nvSpPr>
          <p:cNvPr id="29" name="任意多边形 28"/>
          <p:cNvSpPr/>
          <p:nvPr/>
        </p:nvSpPr>
        <p:spPr>
          <a:xfrm flipH="1">
            <a:off x="2535238" y="4803775"/>
            <a:ext cx="708025" cy="593725"/>
          </a:xfrm>
          <a:custGeom>
            <a:avLst/>
            <a:gdLst>
              <a:gd name="connsiteX0" fmla="*/ 172720 w 965200"/>
              <a:gd name="connsiteY0" fmla="*/ 20320 h 843280"/>
              <a:gd name="connsiteX1" fmla="*/ 822960 w 965200"/>
              <a:gd name="connsiteY1" fmla="*/ 0 h 843280"/>
              <a:gd name="connsiteX2" fmla="*/ 965200 w 965200"/>
              <a:gd name="connsiteY2" fmla="*/ 843280 h 843280"/>
              <a:gd name="connsiteX3" fmla="*/ 0 w 965200"/>
              <a:gd name="connsiteY3" fmla="*/ 731520 h 843280"/>
              <a:gd name="connsiteX4" fmla="*/ 172720 w 965200"/>
              <a:gd name="connsiteY4" fmla="*/ 20320 h 843280"/>
              <a:gd name="connsiteX0-1" fmla="*/ 187008 w 965200"/>
              <a:gd name="connsiteY0-2" fmla="*/ 6032 h 843280"/>
              <a:gd name="connsiteX1-3" fmla="*/ 822960 w 965200"/>
              <a:gd name="connsiteY1-4" fmla="*/ 0 h 843280"/>
              <a:gd name="connsiteX2-5" fmla="*/ 965200 w 965200"/>
              <a:gd name="connsiteY2-6" fmla="*/ 843280 h 843280"/>
              <a:gd name="connsiteX3-7" fmla="*/ 0 w 965200"/>
              <a:gd name="connsiteY3-8" fmla="*/ 731520 h 843280"/>
              <a:gd name="connsiteX4-9" fmla="*/ 187008 w 965200"/>
              <a:gd name="connsiteY4-10" fmla="*/ 6032 h 84328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65200" h="843280">
                <a:moveTo>
                  <a:pt x="187008" y="6032"/>
                </a:moveTo>
                <a:lnTo>
                  <a:pt x="822960" y="0"/>
                </a:lnTo>
                <a:lnTo>
                  <a:pt x="965200" y="843280"/>
                </a:lnTo>
                <a:lnTo>
                  <a:pt x="0" y="731520"/>
                </a:lnTo>
                <a:lnTo>
                  <a:pt x="187008" y="6032"/>
                </a:lnTo>
                <a:close/>
              </a:path>
            </a:pathLst>
          </a:custGeom>
          <a:solidFill>
            <a:srgbClr val="D26D5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D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5137" name="矩形 29"/>
          <p:cNvSpPr>
            <a:spLocks noChangeArrowheads="1"/>
          </p:cNvSpPr>
          <p:nvPr/>
        </p:nvSpPr>
        <p:spPr bwMode="auto">
          <a:xfrm>
            <a:off x="3328988" y="4745038"/>
            <a:ext cx="44989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 sz="1600" b="1">
                <a:solidFill>
                  <a:srgbClr val="D2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消费者主导型</a:t>
            </a:r>
            <a:endParaRPr lang="en-US" altLang="zh-CN" sz="1600" b="1">
              <a:solidFill>
                <a:srgbClr val="D26D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6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这是指由消费者组织的商业企业控制商品流通主导权的类型</a:t>
            </a:r>
          </a:p>
        </p:txBody>
      </p:sp>
      <p:sp>
        <p:nvSpPr>
          <p:cNvPr id="513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课题研究方法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9" name="矩形 18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29" name="直角三角形 28"/>
          <p:cNvSpPr/>
          <p:nvPr/>
        </p:nvSpPr>
        <p:spPr>
          <a:xfrm flipV="1">
            <a:off x="3171825" y="4116388"/>
            <a:ext cx="109538" cy="101600"/>
          </a:xfrm>
          <a:prstGeom prst="rtTriangle">
            <a:avLst/>
          </a:prstGeom>
          <a:solidFill>
            <a:srgbClr val="51515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直角三角形 29"/>
          <p:cNvSpPr/>
          <p:nvPr/>
        </p:nvSpPr>
        <p:spPr>
          <a:xfrm>
            <a:off x="3171825" y="3562350"/>
            <a:ext cx="109538" cy="101600"/>
          </a:xfrm>
          <a:prstGeom prst="rtTriangle">
            <a:avLst/>
          </a:prstGeom>
          <a:solidFill>
            <a:srgbClr val="51515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直角三角形 30"/>
          <p:cNvSpPr/>
          <p:nvPr/>
        </p:nvSpPr>
        <p:spPr>
          <a:xfrm flipV="1">
            <a:off x="3171825" y="5289550"/>
            <a:ext cx="109538" cy="101600"/>
          </a:xfrm>
          <a:prstGeom prst="rtTriangle">
            <a:avLst/>
          </a:prstGeom>
          <a:solidFill>
            <a:srgbClr val="51515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直角三角形 31"/>
          <p:cNvSpPr/>
          <p:nvPr/>
        </p:nvSpPr>
        <p:spPr>
          <a:xfrm>
            <a:off x="3171825" y="4735513"/>
            <a:ext cx="109538" cy="101600"/>
          </a:xfrm>
          <a:prstGeom prst="rtTriangle">
            <a:avLst/>
          </a:prstGeom>
          <a:solidFill>
            <a:srgbClr val="51515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2333625" y="3562350"/>
            <a:ext cx="2108200" cy="655638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2F2F2"/>
          </a:solidFill>
          <a:ln w="6350" cmpd="sng">
            <a:solidFill>
              <a:srgbClr val="BCBC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右箭头 15"/>
          <p:cNvSpPr/>
          <p:nvPr/>
        </p:nvSpPr>
        <p:spPr>
          <a:xfrm>
            <a:off x="2333625" y="4735513"/>
            <a:ext cx="2108200" cy="655637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2F2F2"/>
          </a:solidFill>
          <a:ln w="6350" cmpd="sng">
            <a:solidFill>
              <a:srgbClr val="BCBC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92225" y="3562350"/>
            <a:ext cx="1879600" cy="655638"/>
          </a:xfrm>
          <a:prstGeom prst="rect">
            <a:avLst/>
          </a:prstGeom>
          <a:solidFill>
            <a:srgbClr val="19C2FF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下行文</a:t>
            </a:r>
          </a:p>
        </p:txBody>
      </p:sp>
      <p:sp>
        <p:nvSpPr>
          <p:cNvPr id="17" name="矩形 16"/>
          <p:cNvSpPr/>
          <p:nvPr/>
        </p:nvSpPr>
        <p:spPr>
          <a:xfrm>
            <a:off x="1292225" y="4735513"/>
            <a:ext cx="1879600" cy="655637"/>
          </a:xfrm>
          <a:prstGeom prst="rect">
            <a:avLst/>
          </a:prstGeom>
          <a:solidFill>
            <a:srgbClr val="7DD763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平行文</a:t>
            </a:r>
          </a:p>
        </p:txBody>
      </p:sp>
      <p:sp>
        <p:nvSpPr>
          <p:cNvPr id="27" name="直角三角形 26"/>
          <p:cNvSpPr/>
          <p:nvPr/>
        </p:nvSpPr>
        <p:spPr>
          <a:xfrm flipV="1">
            <a:off x="3171825" y="2971800"/>
            <a:ext cx="109538" cy="101600"/>
          </a:xfrm>
          <a:prstGeom prst="rtTriangle">
            <a:avLst/>
          </a:prstGeom>
          <a:solidFill>
            <a:srgbClr val="51515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直角三角形 27"/>
          <p:cNvSpPr/>
          <p:nvPr/>
        </p:nvSpPr>
        <p:spPr>
          <a:xfrm>
            <a:off x="3171825" y="2417763"/>
            <a:ext cx="109538" cy="101600"/>
          </a:xfrm>
          <a:prstGeom prst="rtTriangle">
            <a:avLst/>
          </a:prstGeom>
          <a:solidFill>
            <a:srgbClr val="51515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2333625" y="2417763"/>
            <a:ext cx="2108200" cy="655637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2F2F2"/>
          </a:solidFill>
          <a:ln w="6350" cmpd="sng">
            <a:solidFill>
              <a:srgbClr val="BCBC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92225" y="2417763"/>
            <a:ext cx="1879600" cy="655637"/>
          </a:xfrm>
          <a:prstGeom prst="rect">
            <a:avLst/>
          </a:prstGeom>
          <a:solidFill>
            <a:srgbClr val="FFCC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上行文</a:t>
            </a:r>
          </a:p>
        </p:txBody>
      </p:sp>
      <p:sp>
        <p:nvSpPr>
          <p:cNvPr id="5134" name="矩形 19"/>
          <p:cNvSpPr>
            <a:spLocks noChangeArrowheads="1"/>
          </p:cNvSpPr>
          <p:nvPr/>
        </p:nvSpPr>
        <p:spPr bwMode="auto">
          <a:xfrm>
            <a:off x="4606925" y="2371725"/>
            <a:ext cx="3506788" cy="74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just" eaLnBrk="1" hangingPunct="1">
              <a:lnSpc>
                <a:spcPct val="130000"/>
              </a:lnSpc>
              <a:spcBef>
                <a:spcPts val="600"/>
              </a:spcBef>
              <a:spcAft>
                <a:spcPts val="1200"/>
              </a:spcAft>
            </a:pPr>
            <a:r>
              <a:rPr lang="zh-CN" altLang="en-US" sz="1600">
                <a:solidFill>
                  <a:srgbClr val="3A3A3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下级向它所属的上级领导机关的行文，即自下而上的行文。</a:t>
            </a:r>
          </a:p>
        </p:txBody>
      </p:sp>
      <p:sp>
        <p:nvSpPr>
          <p:cNvPr id="5135" name="矩形 21"/>
          <p:cNvSpPr>
            <a:spLocks noChangeArrowheads="1"/>
          </p:cNvSpPr>
          <p:nvPr/>
        </p:nvSpPr>
        <p:spPr bwMode="auto">
          <a:xfrm>
            <a:off x="4606925" y="3522663"/>
            <a:ext cx="350678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just" eaLnBrk="1" hangingPunct="1">
              <a:lnSpc>
                <a:spcPct val="130000"/>
              </a:lnSpc>
              <a:spcBef>
                <a:spcPts val="600"/>
              </a:spcBef>
              <a:spcAft>
                <a:spcPts val="1200"/>
              </a:spcAft>
            </a:pPr>
            <a:r>
              <a:rPr lang="zh-CN" altLang="en-US" sz="1600">
                <a:solidFill>
                  <a:srgbClr val="3A3A3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上级领导机关给其所属的下级机关的行文，即自上而下的行文。</a:t>
            </a:r>
            <a:endParaRPr lang="en-US" altLang="zh-CN" sz="1600">
              <a:solidFill>
                <a:srgbClr val="3A3A3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6" name="矩形 23"/>
          <p:cNvSpPr>
            <a:spLocks noChangeArrowheads="1"/>
          </p:cNvSpPr>
          <p:nvPr/>
        </p:nvSpPr>
        <p:spPr bwMode="auto">
          <a:xfrm>
            <a:off x="4606925" y="4551363"/>
            <a:ext cx="3506788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just" eaLnBrk="1" hangingPunct="1">
              <a:lnSpc>
                <a:spcPct val="130000"/>
              </a:lnSpc>
              <a:spcBef>
                <a:spcPts val="600"/>
              </a:spcBef>
              <a:spcAft>
                <a:spcPts val="1200"/>
              </a:spcAft>
            </a:pPr>
            <a:r>
              <a:rPr lang="zh-CN" altLang="en-US" sz="1600">
                <a:solidFill>
                  <a:srgbClr val="3A3A3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同级机关或者互不隶属机关之间的行文。</a:t>
            </a:r>
          </a:p>
        </p:txBody>
      </p:sp>
      <p:sp>
        <p:nvSpPr>
          <p:cNvPr id="5137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课题研究过程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8" name="矩形 17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20" name="圆角矩形 19"/>
          <p:cNvSpPr/>
          <p:nvPr/>
        </p:nvSpPr>
        <p:spPr>
          <a:xfrm>
            <a:off x="2733675" y="2979738"/>
            <a:ext cx="3767138" cy="1473200"/>
          </a:xfrm>
          <a:prstGeom prst="roundRect">
            <a:avLst>
              <a:gd name="adj" fmla="val 6212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409EA6"/>
            </a:solidFill>
            <a:prstDash val="solid"/>
            <a:miter lim="800000"/>
          </a:ln>
          <a:effectLst>
            <a:outerShdw blurRad="38100" sx="101000" sy="101000" algn="ctr" rotWithShape="0">
              <a:prstClr val="black">
                <a:alpha val="14000"/>
              </a:prstClr>
            </a:outerShdw>
          </a:effectLst>
        </p:spPr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课题研究论文总结</a:t>
            </a:r>
            <a:endParaRPr lang="en-US" altLang="zh-CN" sz="28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90863" y="1843088"/>
            <a:ext cx="3144837" cy="963612"/>
          </a:xfrm>
          <a:prstGeom prst="rect">
            <a:avLst/>
          </a:prstGeom>
          <a:noFill/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spc="400" dirty="0">
                <a:ln w="19050">
                  <a:noFill/>
                </a:ln>
                <a:solidFill>
                  <a:srgbClr val="409EA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 四 章</a:t>
            </a:r>
          </a:p>
        </p:txBody>
      </p:sp>
      <p:sp>
        <p:nvSpPr>
          <p:cNvPr id="22" name="矩形 21"/>
          <p:cNvSpPr/>
          <p:nvPr/>
        </p:nvSpPr>
        <p:spPr>
          <a:xfrm rot="16200000" flipV="1">
            <a:off x="3392488" y="2855912"/>
            <a:ext cx="431800" cy="34925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565525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5623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 rot="16200000" flipV="1">
            <a:off x="5458619" y="2855119"/>
            <a:ext cx="431800" cy="36512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632450" y="2624138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rgbClr val="296469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632450" y="3041650"/>
            <a:ext cx="82550" cy="82550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miter lim="800000"/>
          </a:ln>
          <a:effectLst>
            <a:outerShdw dist="25400" dir="2700000" algn="tl" rotWithShape="0">
              <a:sysClr val="window" lastClr="FFFFFF">
                <a:alpha val="40000"/>
              </a:sys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13" name="文本框 9"/>
          <p:cNvSpPr txBox="1">
            <a:spLocks noChangeArrowheads="1"/>
          </p:cNvSpPr>
          <p:nvPr/>
        </p:nvSpPr>
        <p:spPr bwMode="auto">
          <a:xfrm>
            <a:off x="4553743" y="4653136"/>
            <a:ext cx="23225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此处输入副标题</a:t>
            </a:r>
            <a:endParaRPr lang="da-DK" altLang="zh-CN" sz="1400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3" name="矩形 2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4381500" y="3171825"/>
            <a:ext cx="3094038" cy="704850"/>
          </a:xfrm>
          <a:prstGeom prst="roundRect">
            <a:avLst>
              <a:gd name="adj" fmla="val 50000"/>
            </a:avLst>
          </a:prstGeom>
          <a:solidFill>
            <a:srgbClr val="EBF8FB"/>
          </a:solidFill>
          <a:ln w="9525">
            <a:noFill/>
            <a:round/>
          </a:ln>
        </p:spPr>
        <p:txBody>
          <a:bodyPr wrap="none" lIns="720000" tIns="0" rIns="0" bIns="0" anchor="ctr"/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4141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寻找新的细分市场</a:t>
            </a:r>
          </a:p>
        </p:txBody>
      </p:sp>
      <p:sp>
        <p:nvSpPr>
          <p:cNvPr id="9" name="AutoShape 27"/>
          <p:cNvSpPr>
            <a:spLocks noChangeArrowheads="1"/>
          </p:cNvSpPr>
          <p:nvPr/>
        </p:nvSpPr>
        <p:spPr bwMode="auto">
          <a:xfrm>
            <a:off x="4381500" y="3956050"/>
            <a:ext cx="3094038" cy="704850"/>
          </a:xfrm>
          <a:prstGeom prst="roundRect">
            <a:avLst>
              <a:gd name="adj" fmla="val 50000"/>
            </a:avLst>
          </a:prstGeom>
          <a:solidFill>
            <a:srgbClr val="EBF8FB"/>
          </a:solidFill>
          <a:ln w="9525">
            <a:noFill/>
            <a:round/>
          </a:ln>
        </p:spPr>
        <p:txBody>
          <a:bodyPr wrap="none" lIns="720000" tIns="0" rIns="0" bIns="0" anchor="ctr"/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4141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改变广告宣传的重点</a:t>
            </a:r>
          </a:p>
        </p:txBody>
      </p:sp>
      <p:sp>
        <p:nvSpPr>
          <p:cNvPr id="3" name="AutoShape 19"/>
          <p:cNvSpPr>
            <a:spLocks noChangeArrowheads="1"/>
          </p:cNvSpPr>
          <p:nvPr/>
        </p:nvSpPr>
        <p:spPr bwMode="auto">
          <a:xfrm>
            <a:off x="4381500" y="2355850"/>
            <a:ext cx="3094038" cy="704850"/>
          </a:xfrm>
          <a:prstGeom prst="roundRect">
            <a:avLst>
              <a:gd name="adj" fmla="val 50000"/>
            </a:avLst>
          </a:prstGeom>
          <a:solidFill>
            <a:srgbClr val="EBF8FB"/>
          </a:solidFill>
          <a:ln w="9525">
            <a:noFill/>
            <a:round/>
          </a:ln>
        </p:spPr>
        <p:txBody>
          <a:bodyPr wrap="none" lIns="720000" tIns="0" rIns="0" bIns="0" anchor="ctr"/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4141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改善产品品质</a:t>
            </a:r>
          </a:p>
        </p:txBody>
      </p:sp>
      <p:sp>
        <p:nvSpPr>
          <p:cNvPr id="17" name="AutoShape 27"/>
          <p:cNvSpPr>
            <a:spLocks noChangeArrowheads="1"/>
          </p:cNvSpPr>
          <p:nvPr/>
        </p:nvSpPr>
        <p:spPr bwMode="auto">
          <a:xfrm>
            <a:off x="4381500" y="4740275"/>
            <a:ext cx="3094038" cy="706438"/>
          </a:xfrm>
          <a:prstGeom prst="roundRect">
            <a:avLst>
              <a:gd name="adj" fmla="val 50000"/>
            </a:avLst>
          </a:prstGeom>
          <a:solidFill>
            <a:srgbClr val="EBF8FB"/>
          </a:solidFill>
          <a:ln w="9525">
            <a:noFill/>
            <a:round/>
          </a:ln>
        </p:spPr>
        <p:txBody>
          <a:bodyPr wrap="none" lIns="720000" tIns="0" rIns="0" bIns="0" anchor="ctr"/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4141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适时降价 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3224213" y="2755900"/>
            <a:ext cx="1347787" cy="1149350"/>
          </a:xfrm>
          <a:prstGeom prst="line">
            <a:avLst/>
          </a:prstGeom>
          <a:ln>
            <a:solidFill>
              <a:srgbClr val="6DD3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endCxn id="24" idx="2"/>
          </p:cNvCxnSpPr>
          <p:nvPr/>
        </p:nvCxnSpPr>
        <p:spPr>
          <a:xfrm flipV="1">
            <a:off x="3265488" y="3522663"/>
            <a:ext cx="1173162" cy="354012"/>
          </a:xfrm>
          <a:prstGeom prst="line">
            <a:avLst/>
          </a:prstGeom>
          <a:ln>
            <a:solidFill>
              <a:srgbClr val="6DD3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endCxn id="29" idx="2"/>
          </p:cNvCxnSpPr>
          <p:nvPr/>
        </p:nvCxnSpPr>
        <p:spPr>
          <a:xfrm>
            <a:off x="3313113" y="3924300"/>
            <a:ext cx="1125537" cy="382588"/>
          </a:xfrm>
          <a:prstGeom prst="line">
            <a:avLst/>
          </a:prstGeom>
          <a:ln>
            <a:solidFill>
              <a:srgbClr val="6DD3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3386138" y="4003675"/>
            <a:ext cx="1255712" cy="1089025"/>
          </a:xfrm>
          <a:prstGeom prst="line">
            <a:avLst/>
          </a:prstGeom>
          <a:ln>
            <a:solidFill>
              <a:srgbClr val="6DD3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2005013" y="4602163"/>
            <a:ext cx="1281112" cy="277812"/>
          </a:xfrm>
          <a:prstGeom prst="ellipse">
            <a:avLst/>
          </a:prstGeom>
          <a:gradFill rotWithShape="1">
            <a:gsLst>
              <a:gs pos="0">
                <a:srgbClr val="000000">
                  <a:alpha val="52000"/>
                </a:srgbClr>
              </a:gs>
              <a:gs pos="100000">
                <a:schemeClr val="bg1">
                  <a:lumMod val="65000"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KSO_GT1"/>
          <p:cNvSpPr>
            <a:spLocks noChangeArrowheads="1"/>
          </p:cNvSpPr>
          <p:nvPr/>
        </p:nvSpPr>
        <p:spPr bwMode="auto">
          <a:xfrm>
            <a:off x="1830388" y="3108325"/>
            <a:ext cx="1601787" cy="1570038"/>
          </a:xfrm>
          <a:prstGeom prst="ellipse">
            <a:avLst/>
          </a:prstGeom>
          <a:gradFill flip="none" rotWithShape="1">
            <a:gsLst>
              <a:gs pos="0">
                <a:srgbClr val="A0E2FA"/>
              </a:gs>
              <a:gs pos="100000">
                <a:srgbClr val="0BA7DF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</a:t>
            </a:r>
            <a:endParaRPr lang="en-US" altLang="zh-CN" sz="28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策略</a:t>
            </a:r>
          </a:p>
        </p:txBody>
      </p:sp>
      <p:sp>
        <p:nvSpPr>
          <p:cNvPr id="15" name="未知"/>
          <p:cNvSpPr/>
          <p:nvPr/>
        </p:nvSpPr>
        <p:spPr bwMode="auto">
          <a:xfrm>
            <a:off x="1982788" y="3124200"/>
            <a:ext cx="1282700" cy="608013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2EBFF4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 dirty="0">
              <a:solidFill>
                <a:sysClr val="windowText" lastClr="000000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29" name="KSO_GT1.3"/>
          <p:cNvSpPr>
            <a:spLocks noChangeArrowheads="1"/>
          </p:cNvSpPr>
          <p:nvPr/>
        </p:nvSpPr>
        <p:spPr bwMode="auto">
          <a:xfrm>
            <a:off x="4438650" y="4003675"/>
            <a:ext cx="617538" cy="606425"/>
          </a:xfrm>
          <a:prstGeom prst="ellipse">
            <a:avLst/>
          </a:prstGeom>
          <a:gradFill flip="none" rotWithShape="1">
            <a:gsLst>
              <a:gs pos="0">
                <a:srgbClr val="84DAF8"/>
              </a:gs>
              <a:gs pos="100000">
                <a:srgbClr val="13B7F3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KSO_GT1.2"/>
          <p:cNvSpPr>
            <a:spLocks noChangeArrowheads="1"/>
          </p:cNvSpPr>
          <p:nvPr/>
        </p:nvSpPr>
        <p:spPr bwMode="auto">
          <a:xfrm>
            <a:off x="4438650" y="3219450"/>
            <a:ext cx="617538" cy="606425"/>
          </a:xfrm>
          <a:prstGeom prst="ellipse">
            <a:avLst/>
          </a:prstGeom>
          <a:gradFill flip="none" rotWithShape="1">
            <a:gsLst>
              <a:gs pos="0">
                <a:srgbClr val="84DAF8"/>
              </a:gs>
              <a:gs pos="100000">
                <a:srgbClr val="13B7F3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KSO_GT1.1"/>
          <p:cNvSpPr>
            <a:spLocks noChangeArrowheads="1"/>
          </p:cNvSpPr>
          <p:nvPr/>
        </p:nvSpPr>
        <p:spPr bwMode="auto">
          <a:xfrm>
            <a:off x="4438650" y="2405063"/>
            <a:ext cx="617538" cy="606425"/>
          </a:xfrm>
          <a:prstGeom prst="ellipse">
            <a:avLst/>
          </a:prstGeom>
          <a:gradFill flip="none" rotWithShape="1">
            <a:gsLst>
              <a:gs pos="0">
                <a:srgbClr val="84DAF8"/>
              </a:gs>
              <a:gs pos="100000">
                <a:srgbClr val="13B7F3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KSO_GT1.3"/>
          <p:cNvSpPr>
            <a:spLocks noChangeArrowheads="1"/>
          </p:cNvSpPr>
          <p:nvPr/>
        </p:nvSpPr>
        <p:spPr bwMode="auto">
          <a:xfrm>
            <a:off x="4438650" y="4789488"/>
            <a:ext cx="617538" cy="604837"/>
          </a:xfrm>
          <a:prstGeom prst="ellipse">
            <a:avLst/>
          </a:prstGeom>
          <a:gradFill flip="none" rotWithShape="1">
            <a:gsLst>
              <a:gs pos="0">
                <a:srgbClr val="84DAF8"/>
              </a:gs>
              <a:gs pos="100000">
                <a:srgbClr val="13B7F3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50000"/>
              </a:lnSpc>
              <a:defRPr/>
            </a:pPr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研究论文总结</a:t>
            </a:r>
            <a:endParaRPr lang="en-US" altLang="zh-CN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9" name="矩形 18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cxnSp>
        <p:nvCxnSpPr>
          <p:cNvPr id="16" name="直接连接符 15"/>
          <p:cNvCxnSpPr>
            <a:stCxn id="15" idx="3"/>
            <a:endCxn id="56" idx="3"/>
          </p:cNvCxnSpPr>
          <p:nvPr/>
        </p:nvCxnSpPr>
        <p:spPr>
          <a:xfrm>
            <a:off x="361950" y="3070225"/>
            <a:ext cx="8416925" cy="0"/>
          </a:xfrm>
          <a:prstGeom prst="line">
            <a:avLst/>
          </a:prstGeom>
          <a:ln>
            <a:solidFill>
              <a:srgbClr val="19C2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五边形 14"/>
          <p:cNvSpPr/>
          <p:nvPr/>
        </p:nvSpPr>
        <p:spPr>
          <a:xfrm>
            <a:off x="-6350" y="2751138"/>
            <a:ext cx="368300" cy="636587"/>
          </a:xfrm>
          <a:prstGeom prst="homePlate">
            <a:avLst>
              <a:gd name="adj" fmla="val 44293"/>
            </a:avLst>
          </a:prstGeom>
          <a:solidFill>
            <a:srgbClr val="19C2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五边形 55"/>
          <p:cNvSpPr/>
          <p:nvPr/>
        </p:nvSpPr>
        <p:spPr>
          <a:xfrm flipH="1">
            <a:off x="8778875" y="2751138"/>
            <a:ext cx="366713" cy="636587"/>
          </a:xfrm>
          <a:prstGeom prst="homePlate">
            <a:avLst>
              <a:gd name="adj" fmla="val 44293"/>
            </a:avLst>
          </a:prstGeom>
          <a:solidFill>
            <a:srgbClr val="19C2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125" name="等腰三角形 64"/>
          <p:cNvSpPr>
            <a:spLocks noChangeArrowheads="1"/>
          </p:cNvSpPr>
          <p:nvPr/>
        </p:nvSpPr>
        <p:spPr bwMode="auto">
          <a:xfrm>
            <a:off x="560388" y="3063875"/>
            <a:ext cx="2146300" cy="1849438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rgbClr val="19C2FF"/>
              </a:gs>
              <a:gs pos="50000">
                <a:srgbClr val="6DD9FF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6" name="椭圆 57"/>
          <p:cNvSpPr>
            <a:spLocks noChangeArrowheads="1"/>
          </p:cNvSpPr>
          <p:nvPr/>
        </p:nvSpPr>
        <p:spPr bwMode="auto">
          <a:xfrm>
            <a:off x="1549400" y="2974975"/>
            <a:ext cx="179388" cy="17938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19C2FF"/>
            </a:solidFill>
            <a:round/>
          </a:ln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27" name="文本框 62"/>
          <p:cNvSpPr txBox="1">
            <a:spLocks noChangeArrowheads="1"/>
          </p:cNvSpPr>
          <p:nvPr/>
        </p:nvSpPr>
        <p:spPr bwMode="auto">
          <a:xfrm>
            <a:off x="1117600" y="2552700"/>
            <a:ext cx="101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800" b="1">
                <a:solidFill>
                  <a:srgbClr val="19C2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8" name="等腰三角形 68"/>
          <p:cNvSpPr>
            <a:spLocks noChangeArrowheads="1"/>
          </p:cNvSpPr>
          <p:nvPr/>
        </p:nvSpPr>
        <p:spPr bwMode="auto">
          <a:xfrm>
            <a:off x="2446338" y="3063875"/>
            <a:ext cx="2146300" cy="1849438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rgbClr val="19C2FF"/>
              </a:gs>
              <a:gs pos="50000">
                <a:srgbClr val="6DD9FF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9" name="椭圆 69"/>
          <p:cNvSpPr>
            <a:spLocks noChangeArrowheads="1"/>
          </p:cNvSpPr>
          <p:nvPr/>
        </p:nvSpPr>
        <p:spPr bwMode="auto">
          <a:xfrm>
            <a:off x="3435350" y="2974975"/>
            <a:ext cx="179388" cy="17938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19C2FF"/>
            </a:solidFill>
            <a:round/>
          </a:ln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0" name="文本框 70"/>
          <p:cNvSpPr txBox="1">
            <a:spLocks noChangeArrowheads="1"/>
          </p:cNvSpPr>
          <p:nvPr/>
        </p:nvSpPr>
        <p:spPr bwMode="auto">
          <a:xfrm>
            <a:off x="3003550" y="2552700"/>
            <a:ext cx="101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800" b="1">
                <a:solidFill>
                  <a:srgbClr val="19C2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31" name="等腰三角形 71"/>
          <p:cNvSpPr>
            <a:spLocks noChangeArrowheads="1"/>
          </p:cNvSpPr>
          <p:nvPr/>
        </p:nvSpPr>
        <p:spPr bwMode="auto">
          <a:xfrm>
            <a:off x="4332288" y="3063875"/>
            <a:ext cx="2146300" cy="1849438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rgbClr val="19C2FF"/>
              </a:gs>
              <a:gs pos="50000">
                <a:srgbClr val="6DD9FF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32" name="椭圆 72"/>
          <p:cNvSpPr>
            <a:spLocks noChangeArrowheads="1"/>
          </p:cNvSpPr>
          <p:nvPr/>
        </p:nvSpPr>
        <p:spPr bwMode="auto">
          <a:xfrm>
            <a:off x="5319713" y="2974975"/>
            <a:ext cx="180975" cy="17938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19C2FF"/>
            </a:solidFill>
            <a:round/>
          </a:ln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3" name="文本框 73"/>
          <p:cNvSpPr txBox="1">
            <a:spLocks noChangeArrowheads="1"/>
          </p:cNvSpPr>
          <p:nvPr/>
        </p:nvSpPr>
        <p:spPr bwMode="auto">
          <a:xfrm>
            <a:off x="4887913" y="2552700"/>
            <a:ext cx="101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800" b="1">
                <a:solidFill>
                  <a:srgbClr val="19C2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34" name="等腰三角形 74"/>
          <p:cNvSpPr>
            <a:spLocks noChangeArrowheads="1"/>
          </p:cNvSpPr>
          <p:nvPr/>
        </p:nvSpPr>
        <p:spPr bwMode="auto">
          <a:xfrm>
            <a:off x="6218238" y="3063875"/>
            <a:ext cx="2146300" cy="1849438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rgbClr val="19C2FF"/>
              </a:gs>
              <a:gs pos="50000">
                <a:srgbClr val="6DD9FF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just" eaLnBrk="1" hangingPunct="1">
              <a:lnSpc>
                <a:spcPct val="130000"/>
              </a:lnSpc>
            </a:pPr>
            <a:r>
              <a:rPr lang="zh-CN" altLang="en-US" sz="1400">
                <a:solidFill>
                  <a:srgbClr val="0097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35" name="椭圆 75"/>
          <p:cNvSpPr>
            <a:spLocks noChangeArrowheads="1"/>
          </p:cNvSpPr>
          <p:nvPr/>
        </p:nvSpPr>
        <p:spPr bwMode="auto">
          <a:xfrm>
            <a:off x="7205663" y="2974975"/>
            <a:ext cx="180975" cy="17938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19C2FF"/>
            </a:solidFill>
            <a:round/>
          </a:ln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6" name="文本框 76"/>
          <p:cNvSpPr txBox="1">
            <a:spLocks noChangeArrowheads="1"/>
          </p:cNvSpPr>
          <p:nvPr/>
        </p:nvSpPr>
        <p:spPr bwMode="auto">
          <a:xfrm>
            <a:off x="6773863" y="2552700"/>
            <a:ext cx="101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800" b="1">
                <a:solidFill>
                  <a:srgbClr val="19C2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37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50000"/>
              </a:lnSpc>
              <a:defRPr/>
            </a:pPr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研究论文总结</a:t>
            </a:r>
            <a:endParaRPr lang="en-US" altLang="zh-CN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2" name="矩形 2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5122" name="任意多边形 2"/>
          <p:cNvSpPr/>
          <p:nvPr/>
        </p:nvSpPr>
        <p:spPr bwMode="auto">
          <a:xfrm>
            <a:off x="3497263" y="2586038"/>
            <a:ext cx="2208212" cy="2738437"/>
          </a:xfrm>
          <a:custGeom>
            <a:avLst/>
            <a:gdLst>
              <a:gd name="T0" fmla="*/ 61447832 w 836089"/>
              <a:gd name="T1" fmla="*/ 263810859 h 1036854"/>
              <a:gd name="T2" fmla="*/ 57405618 w 836089"/>
              <a:gd name="T3" fmla="*/ 248449416 h 1036854"/>
              <a:gd name="T4" fmla="*/ 11319516 w 836089"/>
              <a:gd name="T5" fmla="*/ 221769124 h 1036854"/>
              <a:gd name="T6" fmla="*/ 0 w 836089"/>
              <a:gd name="T7" fmla="*/ 195088941 h 1036854"/>
              <a:gd name="T8" fmla="*/ 0 w 836089"/>
              <a:gd name="T9" fmla="*/ 162749079 h 1036854"/>
              <a:gd name="T10" fmla="*/ 1617190 w 836089"/>
              <a:gd name="T11" fmla="*/ 151430114 h 1036854"/>
              <a:gd name="T12" fmla="*/ 7276937 w 836089"/>
              <a:gd name="T13" fmla="*/ 139302539 h 1036854"/>
              <a:gd name="T14" fmla="*/ 18596105 w 836089"/>
              <a:gd name="T15" fmla="*/ 103728775 h 1036854"/>
              <a:gd name="T16" fmla="*/ 49320196 w 836089"/>
              <a:gd name="T17" fmla="*/ 101303507 h 1036854"/>
              <a:gd name="T18" fmla="*/ 41234762 w 836089"/>
              <a:gd name="T19" fmla="*/ 82708072 h 1036854"/>
              <a:gd name="T20" fmla="*/ 48511453 w 836089"/>
              <a:gd name="T21" fmla="*/ 47942625 h 1036854"/>
              <a:gd name="T22" fmla="*/ 76001429 w 836089"/>
              <a:gd name="T23" fmla="*/ 15602911 h 1036854"/>
              <a:gd name="T24" fmla="*/ 122087238 w 836089"/>
              <a:gd name="T25" fmla="*/ 1050158 h 1036854"/>
              <a:gd name="T26" fmla="*/ 159279471 w 836089"/>
              <a:gd name="T27" fmla="*/ 3475328 h 1036854"/>
              <a:gd name="T28" fmla="*/ 185960725 w 836089"/>
              <a:gd name="T29" fmla="*/ 22071147 h 1036854"/>
              <a:gd name="T30" fmla="*/ 213450455 w 836089"/>
              <a:gd name="T31" fmla="*/ 45517063 h 1036854"/>
              <a:gd name="T32" fmla="*/ 235280663 w 836089"/>
              <a:gd name="T33" fmla="*/ 41474772 h 1036854"/>
              <a:gd name="T34" fmla="*/ 244982849 w 836089"/>
              <a:gd name="T35" fmla="*/ 73006061 h 1036854"/>
              <a:gd name="T36" fmla="*/ 236897853 w 836089"/>
              <a:gd name="T37" fmla="*/ 90792820 h 1036854"/>
              <a:gd name="T38" fmla="*/ 266813201 w 836089"/>
              <a:gd name="T39" fmla="*/ 98069494 h 1036854"/>
              <a:gd name="T40" fmla="*/ 274898234 w 836089"/>
              <a:gd name="T41" fmla="*/ 117473357 h 1036854"/>
              <a:gd name="T42" fmla="*/ 276515424 w 836089"/>
              <a:gd name="T43" fmla="*/ 144153644 h 1036854"/>
              <a:gd name="T44" fmla="*/ 283792124 w 836089"/>
              <a:gd name="T45" fmla="*/ 178919077 h 1036854"/>
              <a:gd name="T46" fmla="*/ 266813201 w 836089"/>
              <a:gd name="T47" fmla="*/ 217727092 h 1036854"/>
              <a:gd name="T48" fmla="*/ 224769831 w 836089"/>
              <a:gd name="T49" fmla="*/ 231471135 h 1036854"/>
              <a:gd name="T50" fmla="*/ 202939627 w 836089"/>
              <a:gd name="T51" fmla="*/ 211258463 h 1036854"/>
              <a:gd name="T52" fmla="*/ 172215548 w 836089"/>
              <a:gd name="T53" fmla="*/ 243598570 h 1036854"/>
              <a:gd name="T54" fmla="*/ 164130518 w 836089"/>
              <a:gd name="T55" fmla="*/ 293725180 h 1036854"/>
              <a:gd name="T56" fmla="*/ 198896802 w 836089"/>
              <a:gd name="T57" fmla="*/ 345468760 h 1036854"/>
              <a:gd name="T58" fmla="*/ 115619064 w 836089"/>
              <a:gd name="T59" fmla="*/ 349511196 h 1036854"/>
              <a:gd name="T60" fmla="*/ 97831637 w 836089"/>
              <a:gd name="T61" fmla="*/ 350319661 h 1036854"/>
              <a:gd name="T62" fmla="*/ 130981122 w 836089"/>
              <a:gd name="T63" fmla="*/ 277555272 h 1036854"/>
              <a:gd name="T64" fmla="*/ 126129692 w 836089"/>
              <a:gd name="T65" fmla="*/ 239555891 h 1036854"/>
              <a:gd name="T66" fmla="*/ 118044709 w 836089"/>
              <a:gd name="T67" fmla="*/ 252491839 h 1036854"/>
              <a:gd name="T68" fmla="*/ 90554720 w 836089"/>
              <a:gd name="T69" fmla="*/ 247640988 h 1036854"/>
              <a:gd name="T70" fmla="*/ 61447832 w 836089"/>
              <a:gd name="T71" fmla="*/ 263810859 h 103685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836089"/>
              <a:gd name="T109" fmla="*/ 0 h 1036854"/>
              <a:gd name="T110" fmla="*/ 836089 w 836089"/>
              <a:gd name="T111" fmla="*/ 1036854 h 1036854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836089" h="1036854">
                <a:moveTo>
                  <a:pt x="180975" y="776999"/>
                </a:moveTo>
                <a:lnTo>
                  <a:pt x="169070" y="731755"/>
                </a:lnTo>
                <a:cubicBezTo>
                  <a:pt x="123826" y="707943"/>
                  <a:pt x="64294" y="684130"/>
                  <a:pt x="33338" y="653174"/>
                </a:cubicBezTo>
                <a:lnTo>
                  <a:pt x="0" y="574593"/>
                </a:lnTo>
                <a:lnTo>
                  <a:pt x="0" y="479343"/>
                </a:lnTo>
                <a:lnTo>
                  <a:pt x="4763" y="446005"/>
                </a:lnTo>
                <a:lnTo>
                  <a:pt x="21432" y="410286"/>
                </a:lnTo>
                <a:cubicBezTo>
                  <a:pt x="-7937" y="358692"/>
                  <a:pt x="15082" y="323768"/>
                  <a:pt x="54769" y="305511"/>
                </a:cubicBezTo>
                <a:lnTo>
                  <a:pt x="145257" y="298368"/>
                </a:lnTo>
                <a:lnTo>
                  <a:pt x="121444" y="243599"/>
                </a:lnTo>
                <a:lnTo>
                  <a:pt x="142875" y="141205"/>
                </a:lnTo>
                <a:lnTo>
                  <a:pt x="223838" y="45955"/>
                </a:lnTo>
                <a:cubicBezTo>
                  <a:pt x="259954" y="23333"/>
                  <a:pt x="318691" y="9046"/>
                  <a:pt x="359569" y="3093"/>
                </a:cubicBezTo>
                <a:cubicBezTo>
                  <a:pt x="400447" y="-2860"/>
                  <a:pt x="437754" y="-83"/>
                  <a:pt x="469107" y="10236"/>
                </a:cubicBezTo>
                <a:cubicBezTo>
                  <a:pt x="500460" y="20555"/>
                  <a:pt x="521098" y="44369"/>
                  <a:pt x="547688" y="65006"/>
                </a:cubicBezTo>
                <a:cubicBezTo>
                  <a:pt x="574278" y="85643"/>
                  <a:pt x="604374" y="124707"/>
                  <a:pt x="628650" y="134061"/>
                </a:cubicBezTo>
                <a:cubicBezTo>
                  <a:pt x="671909" y="150730"/>
                  <a:pt x="677466" y="108661"/>
                  <a:pt x="692944" y="122155"/>
                </a:cubicBezTo>
                <a:cubicBezTo>
                  <a:pt x="708422" y="135649"/>
                  <a:pt x="719138" y="191211"/>
                  <a:pt x="721519" y="215024"/>
                </a:cubicBezTo>
                <a:lnTo>
                  <a:pt x="697707" y="267411"/>
                </a:lnTo>
                <a:lnTo>
                  <a:pt x="785813" y="288843"/>
                </a:lnTo>
                <a:cubicBezTo>
                  <a:pt x="817563" y="300749"/>
                  <a:pt x="811213" y="322180"/>
                  <a:pt x="809625" y="345993"/>
                </a:cubicBezTo>
                <a:cubicBezTo>
                  <a:pt x="827882" y="369806"/>
                  <a:pt x="834231" y="388855"/>
                  <a:pt x="814388" y="424574"/>
                </a:cubicBezTo>
                <a:cubicBezTo>
                  <a:pt x="798512" y="473788"/>
                  <a:pt x="839788" y="484899"/>
                  <a:pt x="835819" y="526968"/>
                </a:cubicBezTo>
                <a:cubicBezTo>
                  <a:pt x="822325" y="566656"/>
                  <a:pt x="807641" y="610710"/>
                  <a:pt x="785813" y="641269"/>
                </a:cubicBezTo>
                <a:cubicBezTo>
                  <a:pt x="763985" y="671828"/>
                  <a:pt x="705644" y="698418"/>
                  <a:pt x="661988" y="681749"/>
                </a:cubicBezTo>
                <a:cubicBezTo>
                  <a:pt x="640557" y="661905"/>
                  <a:pt x="597693" y="649205"/>
                  <a:pt x="597694" y="622217"/>
                </a:cubicBezTo>
                <a:cubicBezTo>
                  <a:pt x="569913" y="653967"/>
                  <a:pt x="556418" y="683337"/>
                  <a:pt x="507206" y="717468"/>
                </a:cubicBezTo>
                <a:cubicBezTo>
                  <a:pt x="490538" y="755569"/>
                  <a:pt x="474663" y="819465"/>
                  <a:pt x="483394" y="865105"/>
                </a:cubicBezTo>
                <a:cubicBezTo>
                  <a:pt x="480219" y="916699"/>
                  <a:pt x="534193" y="994486"/>
                  <a:pt x="585787" y="1017505"/>
                </a:cubicBezTo>
                <a:cubicBezTo>
                  <a:pt x="519906" y="1046874"/>
                  <a:pt x="465931" y="1035761"/>
                  <a:pt x="340519" y="1029411"/>
                </a:cubicBezTo>
                <a:lnTo>
                  <a:pt x="288132" y="1031792"/>
                </a:lnTo>
                <a:cubicBezTo>
                  <a:pt x="376636" y="991708"/>
                  <a:pt x="385763" y="871455"/>
                  <a:pt x="385763" y="817480"/>
                </a:cubicBezTo>
                <a:cubicBezTo>
                  <a:pt x="394890" y="758345"/>
                  <a:pt x="377825" y="717864"/>
                  <a:pt x="371475" y="705561"/>
                </a:cubicBezTo>
                <a:lnTo>
                  <a:pt x="347663" y="743661"/>
                </a:lnTo>
                <a:cubicBezTo>
                  <a:pt x="332581" y="715087"/>
                  <a:pt x="293688" y="719848"/>
                  <a:pt x="266700" y="729374"/>
                </a:cubicBezTo>
                <a:cubicBezTo>
                  <a:pt x="228600" y="742867"/>
                  <a:pt x="209550" y="761124"/>
                  <a:pt x="180975" y="77699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540000" anchor="ctr"/>
          <a:lstStyle/>
          <a:p>
            <a:pPr algn="ctr" eaLnBrk="1" hangingPunct="1"/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</a:t>
            </a:r>
            <a:endParaRPr lang="en-US" altLang="zh-CN" sz="3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结构</a:t>
            </a:r>
          </a:p>
        </p:txBody>
      </p:sp>
      <p:sp>
        <p:nvSpPr>
          <p:cNvPr id="21" name="矩形 20"/>
          <p:cNvSpPr/>
          <p:nvPr/>
        </p:nvSpPr>
        <p:spPr>
          <a:xfrm>
            <a:off x="5794375" y="2528888"/>
            <a:ext cx="2693988" cy="904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763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职能结构</a:t>
            </a:r>
            <a:endParaRPr lang="en-US" altLang="zh-CN" sz="1600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763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是指实现组织目标所需的各项业务工作以及比例和关系。</a:t>
            </a:r>
            <a:endParaRPr lang="zh-CN" altLang="en-US" sz="1400" dirty="0">
              <a:solidFill>
                <a:srgbClr val="585858"/>
              </a:solidFill>
              <a:latin typeface="Calibri" panose="020F0502020204030204" pitchFamily="34" charset="0"/>
              <a:ea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5925" y="3019425"/>
            <a:ext cx="2646363" cy="904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7630"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层次结构</a:t>
            </a:r>
            <a:endParaRPr lang="en-US" altLang="zh-CN" sz="1600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763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是指管理层次的构成及管理者所管理的人数（纵向结构）。</a:t>
            </a:r>
            <a:endParaRPr lang="zh-CN" altLang="en-US" sz="1400" dirty="0">
              <a:solidFill>
                <a:srgbClr val="585858"/>
              </a:solidFill>
              <a:latin typeface="Calibri" panose="020F0502020204030204" pitchFamily="34" charset="0"/>
              <a:ea typeface="+mn-ea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089650" y="3744913"/>
            <a:ext cx="2693988" cy="904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763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部门结构</a:t>
            </a:r>
            <a:endParaRPr lang="en-US" altLang="zh-CN" sz="1600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763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是指各管理部门的构成（横向结构）。</a:t>
            </a:r>
            <a:endParaRPr lang="zh-CN" altLang="en-US" sz="1400" dirty="0">
              <a:solidFill>
                <a:srgbClr val="585858"/>
              </a:solidFill>
              <a:latin typeface="Calibri" panose="020F0502020204030204" pitchFamily="34" charset="0"/>
              <a:ea typeface="+mn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28650" y="4319588"/>
            <a:ext cx="2646363" cy="904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7630"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职权结构</a:t>
            </a:r>
            <a:endParaRPr lang="en-US" altLang="zh-CN" sz="1600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763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5858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是指各层次、各部门在权力和责任方面的分工及相互关系。</a:t>
            </a:r>
            <a:endParaRPr lang="zh-CN" altLang="en-US" sz="1400" dirty="0">
              <a:solidFill>
                <a:srgbClr val="585858"/>
              </a:solidFill>
              <a:latin typeface="Calibri" panose="020F0502020204030204" pitchFamily="34" charset="0"/>
              <a:ea typeface="+mn-ea"/>
            </a:endParaRPr>
          </a:p>
        </p:txBody>
      </p:sp>
      <p:sp>
        <p:nvSpPr>
          <p:cNvPr id="5127" name="椭圆 6"/>
          <p:cNvSpPr>
            <a:spLocks noChangeArrowheads="1"/>
          </p:cNvSpPr>
          <p:nvPr/>
        </p:nvSpPr>
        <p:spPr bwMode="auto">
          <a:xfrm>
            <a:off x="5241925" y="2978150"/>
            <a:ext cx="53975" cy="539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28" name="矩形 7"/>
          <p:cNvSpPr>
            <a:spLocks noChangeArrowheads="1"/>
          </p:cNvSpPr>
          <p:nvPr/>
        </p:nvSpPr>
        <p:spPr bwMode="auto">
          <a:xfrm rot="-2650181">
            <a:off x="5254625" y="2960688"/>
            <a:ext cx="107950" cy="111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29" name="任意多边形 29"/>
          <p:cNvSpPr/>
          <p:nvPr/>
        </p:nvSpPr>
        <p:spPr bwMode="auto">
          <a:xfrm>
            <a:off x="5341938" y="2728913"/>
            <a:ext cx="496887" cy="206375"/>
          </a:xfrm>
          <a:custGeom>
            <a:avLst/>
            <a:gdLst>
              <a:gd name="T0" fmla="*/ 301914 w 496670"/>
              <a:gd name="T1" fmla="*/ 0 h 206120"/>
              <a:gd name="T2" fmla="*/ 497104 w 496670"/>
              <a:gd name="T3" fmla="*/ 0 h 206120"/>
              <a:gd name="T4" fmla="*/ 497104 w 496670"/>
              <a:gd name="T5" fmla="*/ 10826 h 206120"/>
              <a:gd name="T6" fmla="*/ 208852 w 496670"/>
              <a:gd name="T7" fmla="*/ 10826 h 206120"/>
              <a:gd name="T8" fmla="*/ 208852 w 496670"/>
              <a:gd name="T9" fmla="*/ 10748 h 206120"/>
              <a:gd name="T10" fmla="*/ 7531 w 496670"/>
              <a:gd name="T11" fmla="*/ 206630 h 206120"/>
              <a:gd name="T12" fmla="*/ 0 w 496670"/>
              <a:gd name="T13" fmla="*/ 198864 h 206120"/>
              <a:gd name="T14" fmla="*/ 204303 w 496670"/>
              <a:gd name="T15" fmla="*/ 79 h 206120"/>
              <a:gd name="T16" fmla="*/ 301914 w 496670"/>
              <a:gd name="T17" fmla="*/ 79 h 2061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96670" h="206120">
                <a:moveTo>
                  <a:pt x="301650" y="0"/>
                </a:moveTo>
                <a:lnTo>
                  <a:pt x="496670" y="0"/>
                </a:lnTo>
                <a:lnTo>
                  <a:pt x="496670" y="10800"/>
                </a:lnTo>
                <a:lnTo>
                  <a:pt x="208670" y="10800"/>
                </a:lnTo>
                <a:lnTo>
                  <a:pt x="208670" y="10722"/>
                </a:lnTo>
                <a:lnTo>
                  <a:pt x="7525" y="206120"/>
                </a:lnTo>
                <a:lnTo>
                  <a:pt x="0" y="198373"/>
                </a:lnTo>
                <a:lnTo>
                  <a:pt x="204125" y="79"/>
                </a:lnTo>
                <a:lnTo>
                  <a:pt x="301650" y="79"/>
                </a:lnTo>
                <a:lnTo>
                  <a:pt x="301650" y="0"/>
                </a:lnTo>
                <a:close/>
              </a:path>
            </a:pathLst>
          </a:custGeom>
          <a:solidFill>
            <a:srgbClr val="BCBC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0" name="椭圆 36"/>
          <p:cNvSpPr>
            <a:spLocks noChangeArrowheads="1"/>
          </p:cNvSpPr>
          <p:nvPr/>
        </p:nvSpPr>
        <p:spPr bwMode="auto">
          <a:xfrm>
            <a:off x="5548313" y="4176713"/>
            <a:ext cx="53975" cy="539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1" name="矩形 37"/>
          <p:cNvSpPr>
            <a:spLocks noChangeArrowheads="1"/>
          </p:cNvSpPr>
          <p:nvPr/>
        </p:nvSpPr>
        <p:spPr bwMode="auto">
          <a:xfrm rot="-2650181">
            <a:off x="5561013" y="4159250"/>
            <a:ext cx="107950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2" name="任意多边形 42"/>
          <p:cNvSpPr/>
          <p:nvPr/>
        </p:nvSpPr>
        <p:spPr bwMode="auto">
          <a:xfrm>
            <a:off x="5648325" y="3927475"/>
            <a:ext cx="495300" cy="206375"/>
          </a:xfrm>
          <a:custGeom>
            <a:avLst/>
            <a:gdLst>
              <a:gd name="T0" fmla="*/ 299988 w 496670"/>
              <a:gd name="T1" fmla="*/ 0 h 206120"/>
              <a:gd name="T2" fmla="*/ 493934 w 496670"/>
              <a:gd name="T3" fmla="*/ 0 h 206120"/>
              <a:gd name="T4" fmla="*/ 493934 w 496670"/>
              <a:gd name="T5" fmla="*/ 10826 h 206120"/>
              <a:gd name="T6" fmla="*/ 207520 w 496670"/>
              <a:gd name="T7" fmla="*/ 10826 h 206120"/>
              <a:gd name="T8" fmla="*/ 207520 w 496670"/>
              <a:gd name="T9" fmla="*/ 10748 h 206120"/>
              <a:gd name="T10" fmla="*/ 7483 w 496670"/>
              <a:gd name="T11" fmla="*/ 206630 h 206120"/>
              <a:gd name="T12" fmla="*/ 0 w 496670"/>
              <a:gd name="T13" fmla="*/ 198864 h 206120"/>
              <a:gd name="T14" fmla="*/ 203001 w 496670"/>
              <a:gd name="T15" fmla="*/ 79 h 206120"/>
              <a:gd name="T16" fmla="*/ 299988 w 496670"/>
              <a:gd name="T17" fmla="*/ 79 h 2061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96670" h="206120">
                <a:moveTo>
                  <a:pt x="301650" y="0"/>
                </a:moveTo>
                <a:lnTo>
                  <a:pt x="496670" y="0"/>
                </a:lnTo>
                <a:lnTo>
                  <a:pt x="496670" y="10800"/>
                </a:lnTo>
                <a:lnTo>
                  <a:pt x="208670" y="10800"/>
                </a:lnTo>
                <a:lnTo>
                  <a:pt x="208670" y="10722"/>
                </a:lnTo>
                <a:lnTo>
                  <a:pt x="7525" y="206120"/>
                </a:lnTo>
                <a:lnTo>
                  <a:pt x="0" y="198373"/>
                </a:lnTo>
                <a:lnTo>
                  <a:pt x="204125" y="79"/>
                </a:lnTo>
                <a:lnTo>
                  <a:pt x="301650" y="79"/>
                </a:lnTo>
                <a:lnTo>
                  <a:pt x="301650" y="0"/>
                </a:lnTo>
                <a:close/>
              </a:path>
            </a:pathLst>
          </a:custGeom>
          <a:solidFill>
            <a:srgbClr val="BCBC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3" name="椭圆 44"/>
          <p:cNvSpPr>
            <a:spLocks noChangeArrowheads="1"/>
          </p:cNvSpPr>
          <p:nvPr/>
        </p:nvSpPr>
        <p:spPr bwMode="auto">
          <a:xfrm flipH="1">
            <a:off x="3633788" y="3478213"/>
            <a:ext cx="53975" cy="539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4" name="矩形 45"/>
          <p:cNvSpPr>
            <a:spLocks noChangeArrowheads="1"/>
          </p:cNvSpPr>
          <p:nvPr/>
        </p:nvSpPr>
        <p:spPr bwMode="auto">
          <a:xfrm rot="2650181" flipH="1">
            <a:off x="3567113" y="3460750"/>
            <a:ext cx="107950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5" name="任意多边形 46"/>
          <p:cNvSpPr/>
          <p:nvPr/>
        </p:nvSpPr>
        <p:spPr bwMode="auto">
          <a:xfrm flipH="1">
            <a:off x="3090863" y="3228975"/>
            <a:ext cx="496887" cy="206375"/>
          </a:xfrm>
          <a:custGeom>
            <a:avLst/>
            <a:gdLst>
              <a:gd name="T0" fmla="*/ 301914 w 496670"/>
              <a:gd name="T1" fmla="*/ 0 h 206120"/>
              <a:gd name="T2" fmla="*/ 497104 w 496670"/>
              <a:gd name="T3" fmla="*/ 0 h 206120"/>
              <a:gd name="T4" fmla="*/ 497104 w 496670"/>
              <a:gd name="T5" fmla="*/ 10826 h 206120"/>
              <a:gd name="T6" fmla="*/ 208852 w 496670"/>
              <a:gd name="T7" fmla="*/ 10826 h 206120"/>
              <a:gd name="T8" fmla="*/ 208852 w 496670"/>
              <a:gd name="T9" fmla="*/ 10748 h 206120"/>
              <a:gd name="T10" fmla="*/ 7531 w 496670"/>
              <a:gd name="T11" fmla="*/ 206630 h 206120"/>
              <a:gd name="T12" fmla="*/ 0 w 496670"/>
              <a:gd name="T13" fmla="*/ 198864 h 206120"/>
              <a:gd name="T14" fmla="*/ 204303 w 496670"/>
              <a:gd name="T15" fmla="*/ 79 h 206120"/>
              <a:gd name="T16" fmla="*/ 301914 w 496670"/>
              <a:gd name="T17" fmla="*/ 79 h 2061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96670" h="206120">
                <a:moveTo>
                  <a:pt x="301650" y="0"/>
                </a:moveTo>
                <a:lnTo>
                  <a:pt x="496670" y="0"/>
                </a:lnTo>
                <a:lnTo>
                  <a:pt x="496670" y="10800"/>
                </a:lnTo>
                <a:lnTo>
                  <a:pt x="208670" y="10800"/>
                </a:lnTo>
                <a:lnTo>
                  <a:pt x="208670" y="10722"/>
                </a:lnTo>
                <a:lnTo>
                  <a:pt x="7525" y="206120"/>
                </a:lnTo>
                <a:lnTo>
                  <a:pt x="0" y="198373"/>
                </a:lnTo>
                <a:lnTo>
                  <a:pt x="204125" y="79"/>
                </a:lnTo>
                <a:lnTo>
                  <a:pt x="301650" y="79"/>
                </a:lnTo>
                <a:lnTo>
                  <a:pt x="301650" y="0"/>
                </a:lnTo>
                <a:close/>
              </a:path>
            </a:pathLst>
          </a:custGeom>
          <a:solidFill>
            <a:srgbClr val="BCBC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6" name="椭圆 48"/>
          <p:cNvSpPr>
            <a:spLocks noChangeArrowheads="1"/>
          </p:cNvSpPr>
          <p:nvPr/>
        </p:nvSpPr>
        <p:spPr bwMode="auto">
          <a:xfrm flipH="1">
            <a:off x="3978275" y="4529138"/>
            <a:ext cx="53975" cy="539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7" name="矩形 49"/>
          <p:cNvSpPr>
            <a:spLocks noChangeArrowheads="1"/>
          </p:cNvSpPr>
          <p:nvPr/>
        </p:nvSpPr>
        <p:spPr bwMode="auto">
          <a:xfrm flipH="1">
            <a:off x="3895725" y="4551363"/>
            <a:ext cx="107950" cy="9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 eaLnBrk="1" hangingPunct="1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138" name="任意多边形 52"/>
          <p:cNvSpPr/>
          <p:nvPr/>
        </p:nvSpPr>
        <p:spPr bwMode="auto">
          <a:xfrm flipH="1">
            <a:off x="3303588" y="4551363"/>
            <a:ext cx="649287" cy="9525"/>
          </a:xfrm>
          <a:custGeom>
            <a:avLst/>
            <a:gdLst>
              <a:gd name="T0" fmla="*/ 2136129 w 197354"/>
              <a:gd name="T1" fmla="*/ 0 h 10800"/>
              <a:gd name="T2" fmla="*/ 25264 w 197354"/>
              <a:gd name="T3" fmla="*/ 0 h 10800"/>
              <a:gd name="T4" fmla="*/ 25264 w 197354"/>
              <a:gd name="T5" fmla="*/ 62 h 10800"/>
              <a:gd name="T6" fmla="*/ 0 w 197354"/>
              <a:gd name="T7" fmla="*/ 62 h 10800"/>
              <a:gd name="T8" fmla="*/ 0 w 197354"/>
              <a:gd name="T9" fmla="*/ 8401 h 10800"/>
              <a:gd name="T10" fmla="*/ 2136129 w 197354"/>
              <a:gd name="T11" fmla="*/ 8401 h 108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7354" h="10800">
                <a:moveTo>
                  <a:pt x="197354" y="0"/>
                </a:moveTo>
                <a:lnTo>
                  <a:pt x="2334" y="0"/>
                </a:lnTo>
                <a:lnTo>
                  <a:pt x="2334" y="79"/>
                </a:lnTo>
                <a:lnTo>
                  <a:pt x="0" y="79"/>
                </a:lnTo>
                <a:lnTo>
                  <a:pt x="0" y="10800"/>
                </a:lnTo>
                <a:lnTo>
                  <a:pt x="197354" y="10800"/>
                </a:lnTo>
                <a:lnTo>
                  <a:pt x="197354" y="0"/>
                </a:lnTo>
                <a:close/>
              </a:path>
            </a:pathLst>
          </a:custGeom>
          <a:solidFill>
            <a:srgbClr val="BCBC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50000"/>
              </a:lnSpc>
              <a:defRPr/>
            </a:pPr>
            <a:r>
              <a:rPr lang="zh-CN" altLang="en-US" dirty="0">
                <a:solidFill>
                  <a:srgbClr val="409EA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研究论文总结</a:t>
            </a:r>
            <a:endParaRPr lang="en-US" altLang="zh-CN" dirty="0">
              <a:solidFill>
                <a:srgbClr val="409EA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2" name="矩形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5229200"/>
              <a:ext cx="8964488" cy="1599274"/>
            </a:xfrm>
            <a:prstGeom prst="rect">
              <a:avLst/>
            </a:prstGeom>
          </p:spPr>
        </p:pic>
      </p:grpSp>
      <p:sp>
        <p:nvSpPr>
          <p:cNvPr id="42" name="椭圆 41"/>
          <p:cNvSpPr/>
          <p:nvPr/>
        </p:nvSpPr>
        <p:spPr>
          <a:xfrm>
            <a:off x="2997200" y="1376363"/>
            <a:ext cx="3594100" cy="3595687"/>
          </a:xfrm>
          <a:prstGeom prst="ellipse">
            <a:avLst/>
          </a:prstGeom>
          <a:noFill/>
          <a:ln>
            <a:solidFill>
              <a:srgbClr val="A5E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2833688" y="1427163"/>
            <a:ext cx="3519487" cy="3517900"/>
          </a:xfrm>
          <a:prstGeom prst="ellipse">
            <a:avLst/>
          </a:prstGeom>
          <a:solidFill>
            <a:srgbClr val="4FD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>
              <a:latin typeface="Broadway BT" panose="04040905080B02020502" pitchFamily="82" charset="0"/>
              <a:ea typeface="汉仪丫丫体简" panose="02010604000101010101" pitchFamily="2" charset="-122"/>
              <a:cs typeface="Verdana" panose="020B060403050404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7866063" y="2457450"/>
            <a:ext cx="506412" cy="506413"/>
          </a:xfrm>
          <a:prstGeom prst="ellipse">
            <a:avLst/>
          </a:prstGeom>
          <a:solidFill>
            <a:srgbClr val="4FD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6473825" y="1719263"/>
            <a:ext cx="231775" cy="231775"/>
          </a:xfrm>
          <a:prstGeom prst="ellipse">
            <a:avLst/>
          </a:prstGeom>
          <a:solidFill>
            <a:srgbClr val="4FD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990725" y="4508500"/>
            <a:ext cx="506413" cy="506413"/>
          </a:xfrm>
          <a:prstGeom prst="ellipse">
            <a:avLst/>
          </a:prstGeom>
          <a:solidFill>
            <a:srgbClr val="4FD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779838" y="5184775"/>
            <a:ext cx="233362" cy="233363"/>
          </a:xfrm>
          <a:prstGeom prst="ellipse">
            <a:avLst/>
          </a:prstGeom>
          <a:solidFill>
            <a:srgbClr val="4FD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3147329" y="2623501"/>
            <a:ext cx="2844896" cy="1495989"/>
          </a:xfrm>
          <a:custGeom>
            <a:avLst/>
            <a:gdLst/>
            <a:ahLst/>
            <a:cxnLst/>
            <a:rect l="l" t="t" r="r" b="b"/>
            <a:pathLst>
              <a:path w="2844896" h="1495989">
                <a:moveTo>
                  <a:pt x="2078407" y="914550"/>
                </a:moveTo>
                <a:lnTo>
                  <a:pt x="2165192" y="914550"/>
                </a:lnTo>
                <a:cubicBezTo>
                  <a:pt x="2170510" y="913995"/>
                  <a:pt x="2178162" y="914725"/>
                  <a:pt x="2188147" y="916741"/>
                </a:cubicBezTo>
                <a:cubicBezTo>
                  <a:pt x="2198133" y="918757"/>
                  <a:pt x="2203689" y="925393"/>
                  <a:pt x="2204816" y="936648"/>
                </a:cubicBezTo>
                <a:cubicBezTo>
                  <a:pt x="2204289" y="946413"/>
                  <a:pt x="2199924" y="952707"/>
                  <a:pt x="2191721" y="955529"/>
                </a:cubicBezTo>
                <a:cubicBezTo>
                  <a:pt x="2183518" y="958351"/>
                  <a:pt x="2174637" y="964645"/>
                  <a:pt x="2165079" y="974410"/>
                </a:cubicBezTo>
                <a:cubicBezTo>
                  <a:pt x="2155521" y="984174"/>
                  <a:pt x="2148447" y="1004353"/>
                  <a:pt x="2143856" y="1034946"/>
                </a:cubicBezTo>
                <a:lnTo>
                  <a:pt x="2143856" y="1322220"/>
                </a:lnTo>
                <a:cubicBezTo>
                  <a:pt x="2141053" y="1363913"/>
                  <a:pt x="2131183" y="1397358"/>
                  <a:pt x="2114245" y="1422555"/>
                </a:cubicBezTo>
                <a:cubicBezTo>
                  <a:pt x="2097308" y="1447752"/>
                  <a:pt x="2077955" y="1466007"/>
                  <a:pt x="2056187" y="1477319"/>
                </a:cubicBezTo>
                <a:cubicBezTo>
                  <a:pt x="2034419" y="1488630"/>
                  <a:pt x="2014888" y="1494304"/>
                  <a:pt x="1997595" y="1494340"/>
                </a:cubicBezTo>
                <a:lnTo>
                  <a:pt x="1997595" y="1449474"/>
                </a:lnTo>
                <a:cubicBezTo>
                  <a:pt x="2032251" y="1439013"/>
                  <a:pt x="2057473" y="1423360"/>
                  <a:pt x="2073261" y="1402516"/>
                </a:cubicBezTo>
                <a:cubicBezTo>
                  <a:pt x="2089049" y="1381672"/>
                  <a:pt x="2097880" y="1354399"/>
                  <a:pt x="2099755" y="1320696"/>
                </a:cubicBezTo>
                <a:lnTo>
                  <a:pt x="2099755" y="1034946"/>
                </a:lnTo>
                <a:cubicBezTo>
                  <a:pt x="2095162" y="1004353"/>
                  <a:pt x="2088084" y="984174"/>
                  <a:pt x="2078521" y="974410"/>
                </a:cubicBezTo>
                <a:cubicBezTo>
                  <a:pt x="2068958" y="964645"/>
                  <a:pt x="2060072" y="958351"/>
                  <a:pt x="2051865" y="955529"/>
                </a:cubicBezTo>
                <a:cubicBezTo>
                  <a:pt x="2043658" y="952707"/>
                  <a:pt x="2039290" y="946413"/>
                  <a:pt x="2038763" y="936648"/>
                </a:cubicBezTo>
                <a:cubicBezTo>
                  <a:pt x="2039891" y="925393"/>
                  <a:pt x="2045450" y="918757"/>
                  <a:pt x="2055440" y="916741"/>
                </a:cubicBezTo>
                <a:cubicBezTo>
                  <a:pt x="2065431" y="914725"/>
                  <a:pt x="2073086" y="913995"/>
                  <a:pt x="2078407" y="914550"/>
                </a:cubicBezTo>
                <a:close/>
                <a:moveTo>
                  <a:pt x="1711897" y="914550"/>
                </a:moveTo>
                <a:lnTo>
                  <a:pt x="1927455" y="914550"/>
                </a:lnTo>
                <a:cubicBezTo>
                  <a:pt x="1929965" y="914153"/>
                  <a:pt x="1935047" y="915328"/>
                  <a:pt x="1942703" y="918075"/>
                </a:cubicBezTo>
                <a:cubicBezTo>
                  <a:pt x="1950359" y="920821"/>
                  <a:pt x="1954679" y="927520"/>
                  <a:pt x="1955663" y="938172"/>
                </a:cubicBezTo>
                <a:cubicBezTo>
                  <a:pt x="1955584" y="943506"/>
                  <a:pt x="1954027" y="947888"/>
                  <a:pt x="1950994" y="951317"/>
                </a:cubicBezTo>
                <a:cubicBezTo>
                  <a:pt x="1947960" y="954746"/>
                  <a:pt x="1943926" y="957222"/>
                  <a:pt x="1938891" y="958746"/>
                </a:cubicBezTo>
                <a:cubicBezTo>
                  <a:pt x="1926138" y="962366"/>
                  <a:pt x="1918483" y="966747"/>
                  <a:pt x="1915925" y="971891"/>
                </a:cubicBezTo>
                <a:cubicBezTo>
                  <a:pt x="1913367" y="977034"/>
                  <a:pt x="1912383" y="986369"/>
                  <a:pt x="1912970" y="999894"/>
                </a:cubicBezTo>
                <a:lnTo>
                  <a:pt x="1912970" y="1366416"/>
                </a:lnTo>
                <a:cubicBezTo>
                  <a:pt x="1912532" y="1369549"/>
                  <a:pt x="1912646" y="1376746"/>
                  <a:pt x="1913311" y="1388006"/>
                </a:cubicBezTo>
                <a:cubicBezTo>
                  <a:pt x="1913975" y="1399267"/>
                  <a:pt x="1917816" y="1411036"/>
                  <a:pt x="1924833" y="1423312"/>
                </a:cubicBezTo>
                <a:cubicBezTo>
                  <a:pt x="1931850" y="1435589"/>
                  <a:pt x="1944668" y="1444818"/>
                  <a:pt x="1963287" y="1450998"/>
                </a:cubicBezTo>
                <a:lnTo>
                  <a:pt x="1963287" y="1495861"/>
                </a:lnTo>
                <a:cubicBezTo>
                  <a:pt x="1933592" y="1496431"/>
                  <a:pt x="1906096" y="1495101"/>
                  <a:pt x="1880799" y="1491869"/>
                </a:cubicBezTo>
                <a:cubicBezTo>
                  <a:pt x="1855502" y="1488637"/>
                  <a:pt x="1829922" y="1480083"/>
                  <a:pt x="1804060" y="1466206"/>
                </a:cubicBezTo>
                <a:cubicBezTo>
                  <a:pt x="1770835" y="1447553"/>
                  <a:pt x="1749319" y="1430036"/>
                  <a:pt x="1739513" y="1413656"/>
                </a:cubicBezTo>
                <a:cubicBezTo>
                  <a:pt x="1729707" y="1397277"/>
                  <a:pt x="1725328" y="1379752"/>
                  <a:pt x="1726375" y="1361082"/>
                </a:cubicBezTo>
                <a:lnTo>
                  <a:pt x="1726375" y="999894"/>
                </a:lnTo>
                <a:cubicBezTo>
                  <a:pt x="1726963" y="986369"/>
                  <a:pt x="1725978" y="977034"/>
                  <a:pt x="1723422" y="971891"/>
                </a:cubicBezTo>
                <a:cubicBezTo>
                  <a:pt x="1720866" y="966747"/>
                  <a:pt x="1713215" y="962366"/>
                  <a:pt x="1700467" y="958746"/>
                </a:cubicBezTo>
                <a:cubicBezTo>
                  <a:pt x="1695435" y="957222"/>
                  <a:pt x="1691403" y="954746"/>
                  <a:pt x="1688370" y="951317"/>
                </a:cubicBezTo>
                <a:cubicBezTo>
                  <a:pt x="1685338" y="947888"/>
                  <a:pt x="1683783" y="943506"/>
                  <a:pt x="1683703" y="938172"/>
                </a:cubicBezTo>
                <a:cubicBezTo>
                  <a:pt x="1684688" y="927520"/>
                  <a:pt x="1689006" y="920821"/>
                  <a:pt x="1696657" y="918075"/>
                </a:cubicBezTo>
                <a:cubicBezTo>
                  <a:pt x="1704309" y="915328"/>
                  <a:pt x="1709389" y="914153"/>
                  <a:pt x="1711897" y="914550"/>
                </a:cubicBezTo>
                <a:close/>
                <a:moveTo>
                  <a:pt x="655384" y="914550"/>
                </a:moveTo>
                <a:lnTo>
                  <a:pt x="843561" y="914550"/>
                </a:lnTo>
                <a:cubicBezTo>
                  <a:pt x="852637" y="913979"/>
                  <a:pt x="861713" y="914741"/>
                  <a:pt x="870789" y="916836"/>
                </a:cubicBezTo>
                <a:cubicBezTo>
                  <a:pt x="879865" y="918931"/>
                  <a:pt x="884752" y="925788"/>
                  <a:pt x="885450" y="937407"/>
                </a:cubicBezTo>
                <a:cubicBezTo>
                  <a:pt x="885275" y="943026"/>
                  <a:pt x="883530" y="947597"/>
                  <a:pt x="880214" y="951121"/>
                </a:cubicBezTo>
                <a:cubicBezTo>
                  <a:pt x="876898" y="954644"/>
                  <a:pt x="873058" y="957692"/>
                  <a:pt x="868695" y="960263"/>
                </a:cubicBezTo>
                <a:cubicBezTo>
                  <a:pt x="864426" y="962358"/>
                  <a:pt x="860967" y="964644"/>
                  <a:pt x="858317" y="967120"/>
                </a:cubicBezTo>
                <a:cubicBezTo>
                  <a:pt x="855668" y="969596"/>
                  <a:pt x="854303" y="973405"/>
                  <a:pt x="854224" y="978548"/>
                </a:cubicBezTo>
                <a:cubicBezTo>
                  <a:pt x="854303" y="983516"/>
                  <a:pt x="855096" y="988436"/>
                  <a:pt x="856604" y="993309"/>
                </a:cubicBezTo>
                <a:cubicBezTo>
                  <a:pt x="858111" y="998182"/>
                  <a:pt x="859857" y="1002912"/>
                  <a:pt x="861840" y="1007499"/>
                </a:cubicBezTo>
                <a:lnTo>
                  <a:pt x="956279" y="1223109"/>
                </a:lnTo>
                <a:lnTo>
                  <a:pt x="956279" y="1399101"/>
                </a:lnTo>
                <a:cubicBezTo>
                  <a:pt x="955692" y="1412625"/>
                  <a:pt x="956676" y="1421957"/>
                  <a:pt x="959232" y="1427100"/>
                </a:cubicBezTo>
                <a:cubicBezTo>
                  <a:pt x="961789" y="1432243"/>
                  <a:pt x="969440" y="1436624"/>
                  <a:pt x="982187" y="1440242"/>
                </a:cubicBezTo>
                <a:cubicBezTo>
                  <a:pt x="987219" y="1441766"/>
                  <a:pt x="991252" y="1444242"/>
                  <a:pt x="994284" y="1447671"/>
                </a:cubicBezTo>
                <a:cubicBezTo>
                  <a:pt x="997316" y="1451099"/>
                  <a:pt x="998872" y="1455480"/>
                  <a:pt x="998951" y="1460813"/>
                </a:cubicBezTo>
                <a:cubicBezTo>
                  <a:pt x="997967" y="1471463"/>
                  <a:pt x="993649" y="1478161"/>
                  <a:pt x="985997" y="1480907"/>
                </a:cubicBezTo>
                <a:cubicBezTo>
                  <a:pt x="978345" y="1483653"/>
                  <a:pt x="973265" y="1484828"/>
                  <a:pt x="970757" y="1484431"/>
                </a:cubicBezTo>
                <a:lnTo>
                  <a:pt x="755206" y="1484431"/>
                </a:lnTo>
                <a:cubicBezTo>
                  <a:pt x="752698" y="1484828"/>
                  <a:pt x="747618" y="1483653"/>
                  <a:pt x="739966" y="1480907"/>
                </a:cubicBezTo>
                <a:cubicBezTo>
                  <a:pt x="732315" y="1478161"/>
                  <a:pt x="727997" y="1471463"/>
                  <a:pt x="727012" y="1460813"/>
                </a:cubicBezTo>
                <a:cubicBezTo>
                  <a:pt x="727092" y="1455480"/>
                  <a:pt x="728647" y="1451099"/>
                  <a:pt x="731680" y="1447671"/>
                </a:cubicBezTo>
                <a:cubicBezTo>
                  <a:pt x="734712" y="1444242"/>
                  <a:pt x="738744" y="1441766"/>
                  <a:pt x="743776" y="1440242"/>
                </a:cubicBezTo>
                <a:cubicBezTo>
                  <a:pt x="756524" y="1436624"/>
                  <a:pt x="764175" y="1432243"/>
                  <a:pt x="766731" y="1427100"/>
                </a:cubicBezTo>
                <a:cubicBezTo>
                  <a:pt x="769287" y="1421957"/>
                  <a:pt x="770272" y="1412625"/>
                  <a:pt x="769684" y="1399101"/>
                </a:cubicBezTo>
                <a:lnTo>
                  <a:pt x="769684" y="1263488"/>
                </a:lnTo>
                <a:lnTo>
                  <a:pt x="654622" y="990738"/>
                </a:lnTo>
                <a:cubicBezTo>
                  <a:pt x="652178" y="983929"/>
                  <a:pt x="649447" y="977929"/>
                  <a:pt x="646431" y="972739"/>
                </a:cubicBezTo>
                <a:cubicBezTo>
                  <a:pt x="643415" y="967548"/>
                  <a:pt x="638779" y="962882"/>
                  <a:pt x="632524" y="958739"/>
                </a:cubicBezTo>
                <a:cubicBezTo>
                  <a:pt x="627460" y="956295"/>
                  <a:pt x="623301" y="953565"/>
                  <a:pt x="620047" y="950549"/>
                </a:cubicBezTo>
                <a:cubicBezTo>
                  <a:pt x="616792" y="947533"/>
                  <a:pt x="615109" y="942899"/>
                  <a:pt x="614998" y="936645"/>
                </a:cubicBezTo>
                <a:cubicBezTo>
                  <a:pt x="615681" y="925391"/>
                  <a:pt x="620412" y="918756"/>
                  <a:pt x="629191" y="916741"/>
                </a:cubicBezTo>
                <a:cubicBezTo>
                  <a:pt x="637969" y="914725"/>
                  <a:pt x="646701" y="913995"/>
                  <a:pt x="655384" y="914550"/>
                </a:cubicBezTo>
                <a:close/>
                <a:moveTo>
                  <a:pt x="981287" y="914384"/>
                </a:moveTo>
                <a:cubicBezTo>
                  <a:pt x="986555" y="914130"/>
                  <a:pt x="991704" y="914185"/>
                  <a:pt x="996733" y="914550"/>
                </a:cubicBezTo>
                <a:lnTo>
                  <a:pt x="1081269" y="914550"/>
                </a:lnTo>
                <a:cubicBezTo>
                  <a:pt x="1090550" y="914138"/>
                  <a:pt x="1099213" y="915344"/>
                  <a:pt x="1107258" y="918169"/>
                </a:cubicBezTo>
                <a:cubicBezTo>
                  <a:pt x="1115302" y="920995"/>
                  <a:pt x="1119585" y="927915"/>
                  <a:pt x="1120109" y="938931"/>
                </a:cubicBezTo>
                <a:cubicBezTo>
                  <a:pt x="1119982" y="945264"/>
                  <a:pt x="1118142" y="950121"/>
                  <a:pt x="1114588" y="953501"/>
                </a:cubicBezTo>
                <a:cubicBezTo>
                  <a:pt x="1111034" y="956882"/>
                  <a:pt x="1106528" y="959644"/>
                  <a:pt x="1101070" y="961787"/>
                </a:cubicBezTo>
                <a:cubicBezTo>
                  <a:pt x="1086060" y="967818"/>
                  <a:pt x="1074954" y="974802"/>
                  <a:pt x="1067751" y="982738"/>
                </a:cubicBezTo>
                <a:cubicBezTo>
                  <a:pt x="1060547" y="990675"/>
                  <a:pt x="1053630" y="1002229"/>
                  <a:pt x="1046998" y="1017404"/>
                </a:cubicBezTo>
                <a:lnTo>
                  <a:pt x="972281" y="1181206"/>
                </a:lnTo>
                <a:lnTo>
                  <a:pt x="947992" y="1127113"/>
                </a:lnTo>
                <a:lnTo>
                  <a:pt x="987594" y="1038736"/>
                </a:lnTo>
                <a:cubicBezTo>
                  <a:pt x="990736" y="1032339"/>
                  <a:pt x="993401" y="1025895"/>
                  <a:pt x="995591" y="1019403"/>
                </a:cubicBezTo>
                <a:cubicBezTo>
                  <a:pt x="997780" y="1012912"/>
                  <a:pt x="998923" y="1005896"/>
                  <a:pt x="999018" y="998357"/>
                </a:cubicBezTo>
                <a:cubicBezTo>
                  <a:pt x="998378" y="983801"/>
                  <a:pt x="993903" y="974141"/>
                  <a:pt x="985591" y="969377"/>
                </a:cubicBezTo>
                <a:cubicBezTo>
                  <a:pt x="977280" y="964613"/>
                  <a:pt x="968968" y="960653"/>
                  <a:pt x="960657" y="957498"/>
                </a:cubicBezTo>
                <a:cubicBezTo>
                  <a:pt x="952345" y="954342"/>
                  <a:pt x="947870" y="947899"/>
                  <a:pt x="947230" y="938169"/>
                </a:cubicBezTo>
                <a:cubicBezTo>
                  <a:pt x="948151" y="925185"/>
                  <a:pt x="954116" y="917820"/>
                  <a:pt x="965127" y="916074"/>
                </a:cubicBezTo>
                <a:cubicBezTo>
                  <a:pt x="970633" y="915201"/>
                  <a:pt x="976020" y="914637"/>
                  <a:pt x="981287" y="914384"/>
                </a:cubicBezTo>
                <a:close/>
                <a:moveTo>
                  <a:pt x="1395253" y="903120"/>
                </a:moveTo>
                <a:cubicBezTo>
                  <a:pt x="1449026" y="908530"/>
                  <a:pt x="1493429" y="925057"/>
                  <a:pt x="1528462" y="952701"/>
                </a:cubicBezTo>
                <a:cubicBezTo>
                  <a:pt x="1563495" y="980346"/>
                  <a:pt x="1589555" y="1015609"/>
                  <a:pt x="1606642" y="1058490"/>
                </a:cubicBezTo>
                <a:cubicBezTo>
                  <a:pt x="1623729" y="1101371"/>
                  <a:pt x="1632239" y="1148372"/>
                  <a:pt x="1632173" y="1199493"/>
                </a:cubicBezTo>
                <a:cubicBezTo>
                  <a:pt x="1632239" y="1250613"/>
                  <a:pt x="1623729" y="1297614"/>
                  <a:pt x="1606642" y="1340496"/>
                </a:cubicBezTo>
                <a:cubicBezTo>
                  <a:pt x="1589555" y="1383377"/>
                  <a:pt x="1563495" y="1418639"/>
                  <a:pt x="1528462" y="1446283"/>
                </a:cubicBezTo>
                <a:cubicBezTo>
                  <a:pt x="1493429" y="1473927"/>
                  <a:pt x="1449026" y="1490453"/>
                  <a:pt x="1395253" y="1495861"/>
                </a:cubicBezTo>
                <a:lnTo>
                  <a:pt x="1395253" y="1451672"/>
                </a:lnTo>
                <a:cubicBezTo>
                  <a:pt x="1412556" y="1444911"/>
                  <a:pt x="1423519" y="1436530"/>
                  <a:pt x="1428143" y="1426531"/>
                </a:cubicBezTo>
                <a:cubicBezTo>
                  <a:pt x="1432766" y="1416531"/>
                  <a:pt x="1434768" y="1406627"/>
                  <a:pt x="1434148" y="1396818"/>
                </a:cubicBezTo>
                <a:lnTo>
                  <a:pt x="1434148" y="1002168"/>
                </a:lnTo>
                <a:cubicBezTo>
                  <a:pt x="1434768" y="992359"/>
                  <a:pt x="1432766" y="982455"/>
                  <a:pt x="1428143" y="972455"/>
                </a:cubicBezTo>
                <a:cubicBezTo>
                  <a:pt x="1423519" y="962455"/>
                  <a:pt x="1412556" y="954075"/>
                  <a:pt x="1395253" y="947313"/>
                </a:cubicBezTo>
                <a:close/>
                <a:moveTo>
                  <a:pt x="1360934" y="903120"/>
                </a:moveTo>
                <a:lnTo>
                  <a:pt x="1360934" y="947313"/>
                </a:lnTo>
                <a:cubicBezTo>
                  <a:pt x="1343631" y="954075"/>
                  <a:pt x="1332668" y="962455"/>
                  <a:pt x="1328045" y="972455"/>
                </a:cubicBezTo>
                <a:cubicBezTo>
                  <a:pt x="1323421" y="982455"/>
                  <a:pt x="1321419" y="992359"/>
                  <a:pt x="1322039" y="1002168"/>
                </a:cubicBezTo>
                <a:lnTo>
                  <a:pt x="1322039" y="1396818"/>
                </a:lnTo>
                <a:cubicBezTo>
                  <a:pt x="1321419" y="1406627"/>
                  <a:pt x="1323421" y="1416531"/>
                  <a:pt x="1328045" y="1426531"/>
                </a:cubicBezTo>
                <a:cubicBezTo>
                  <a:pt x="1332668" y="1436530"/>
                  <a:pt x="1343631" y="1444911"/>
                  <a:pt x="1360934" y="1451672"/>
                </a:cubicBezTo>
                <a:lnTo>
                  <a:pt x="1360934" y="1495861"/>
                </a:lnTo>
                <a:cubicBezTo>
                  <a:pt x="1307161" y="1490453"/>
                  <a:pt x="1262757" y="1473927"/>
                  <a:pt x="1227724" y="1446283"/>
                </a:cubicBezTo>
                <a:cubicBezTo>
                  <a:pt x="1192691" y="1418639"/>
                  <a:pt x="1166632" y="1383377"/>
                  <a:pt x="1149545" y="1340496"/>
                </a:cubicBezTo>
                <a:cubicBezTo>
                  <a:pt x="1132458" y="1297614"/>
                  <a:pt x="1123948" y="1250613"/>
                  <a:pt x="1124014" y="1199493"/>
                </a:cubicBezTo>
                <a:cubicBezTo>
                  <a:pt x="1123948" y="1148372"/>
                  <a:pt x="1132458" y="1101371"/>
                  <a:pt x="1149545" y="1058490"/>
                </a:cubicBezTo>
                <a:cubicBezTo>
                  <a:pt x="1166632" y="1015609"/>
                  <a:pt x="1192691" y="980346"/>
                  <a:pt x="1227724" y="952701"/>
                </a:cubicBezTo>
                <a:cubicBezTo>
                  <a:pt x="1262757" y="925057"/>
                  <a:pt x="1307161" y="908530"/>
                  <a:pt x="1360934" y="903120"/>
                </a:cubicBezTo>
                <a:close/>
                <a:moveTo>
                  <a:pt x="1756855" y="143363"/>
                </a:moveTo>
                <a:lnTo>
                  <a:pt x="1758376" y="143363"/>
                </a:lnTo>
                <a:lnTo>
                  <a:pt x="1800956" y="219541"/>
                </a:lnTo>
                <a:lnTo>
                  <a:pt x="1800956" y="449635"/>
                </a:lnTo>
                <a:cubicBezTo>
                  <a:pt x="1805548" y="480228"/>
                  <a:pt x="1812625" y="500407"/>
                  <a:pt x="1822186" y="510172"/>
                </a:cubicBezTo>
                <a:cubicBezTo>
                  <a:pt x="1831747" y="519937"/>
                  <a:pt x="1840630" y="526230"/>
                  <a:pt x="1848836" y="529052"/>
                </a:cubicBezTo>
                <a:cubicBezTo>
                  <a:pt x="1857041" y="531875"/>
                  <a:pt x="1861408" y="538168"/>
                  <a:pt x="1861935" y="547933"/>
                </a:cubicBezTo>
                <a:cubicBezTo>
                  <a:pt x="1860807" y="559188"/>
                  <a:pt x="1855249" y="565824"/>
                  <a:pt x="1845261" y="567840"/>
                </a:cubicBezTo>
                <a:cubicBezTo>
                  <a:pt x="1835273" y="569856"/>
                  <a:pt x="1827618" y="570587"/>
                  <a:pt x="1822299" y="570031"/>
                </a:cubicBezTo>
                <a:lnTo>
                  <a:pt x="1735519" y="570031"/>
                </a:lnTo>
                <a:cubicBezTo>
                  <a:pt x="1730201" y="570587"/>
                  <a:pt x="1722549" y="569856"/>
                  <a:pt x="1712564" y="567840"/>
                </a:cubicBezTo>
                <a:cubicBezTo>
                  <a:pt x="1702579" y="565824"/>
                  <a:pt x="1697023" y="559188"/>
                  <a:pt x="1695895" y="547933"/>
                </a:cubicBezTo>
                <a:cubicBezTo>
                  <a:pt x="1696422" y="538168"/>
                  <a:pt x="1700787" y="531875"/>
                  <a:pt x="1708990" y="529052"/>
                </a:cubicBezTo>
                <a:cubicBezTo>
                  <a:pt x="1717194" y="526230"/>
                  <a:pt x="1726074" y="519937"/>
                  <a:pt x="1735632" y="510172"/>
                </a:cubicBezTo>
                <a:cubicBezTo>
                  <a:pt x="1745190" y="500407"/>
                  <a:pt x="1752265" y="480228"/>
                  <a:pt x="1756855" y="449635"/>
                </a:cubicBezTo>
                <a:close/>
                <a:moveTo>
                  <a:pt x="1301910" y="106830"/>
                </a:moveTo>
                <a:lnTo>
                  <a:pt x="1304195" y="106830"/>
                </a:lnTo>
                <a:lnTo>
                  <a:pt x="1323944" y="192936"/>
                </a:lnTo>
                <a:lnTo>
                  <a:pt x="1252316" y="453445"/>
                </a:lnTo>
                <a:cubicBezTo>
                  <a:pt x="1246381" y="476019"/>
                  <a:pt x="1245684" y="492212"/>
                  <a:pt x="1250223" y="502023"/>
                </a:cubicBezTo>
                <a:cubicBezTo>
                  <a:pt x="1254762" y="511833"/>
                  <a:pt x="1263587" y="519263"/>
                  <a:pt x="1276700" y="524311"/>
                </a:cubicBezTo>
                <a:cubicBezTo>
                  <a:pt x="1282986" y="526740"/>
                  <a:pt x="1288320" y="529693"/>
                  <a:pt x="1292702" y="533169"/>
                </a:cubicBezTo>
                <a:cubicBezTo>
                  <a:pt x="1297083" y="536646"/>
                  <a:pt x="1299369" y="542075"/>
                  <a:pt x="1299560" y="549457"/>
                </a:cubicBezTo>
                <a:cubicBezTo>
                  <a:pt x="1298862" y="559649"/>
                  <a:pt x="1294162" y="565745"/>
                  <a:pt x="1285463" y="567745"/>
                </a:cubicBezTo>
                <a:cubicBezTo>
                  <a:pt x="1276763" y="569745"/>
                  <a:pt x="1268254" y="570507"/>
                  <a:pt x="1259936" y="570031"/>
                </a:cubicBezTo>
                <a:lnTo>
                  <a:pt x="1172367" y="570031"/>
                </a:lnTo>
                <a:cubicBezTo>
                  <a:pt x="1163928" y="570460"/>
                  <a:pt x="1154918" y="569412"/>
                  <a:pt x="1145338" y="566888"/>
                </a:cubicBezTo>
                <a:cubicBezTo>
                  <a:pt x="1135757" y="564364"/>
                  <a:pt x="1130554" y="557791"/>
                  <a:pt x="1129729" y="547171"/>
                </a:cubicBezTo>
                <a:cubicBezTo>
                  <a:pt x="1129920" y="538614"/>
                  <a:pt x="1132775" y="533058"/>
                  <a:pt x="1138295" y="530502"/>
                </a:cubicBezTo>
                <a:cubicBezTo>
                  <a:pt x="1143815" y="527946"/>
                  <a:pt x="1150858" y="524867"/>
                  <a:pt x="1159423" y="521263"/>
                </a:cubicBezTo>
                <a:cubicBezTo>
                  <a:pt x="1167639" y="517644"/>
                  <a:pt x="1176333" y="510024"/>
                  <a:pt x="1185507" y="498403"/>
                </a:cubicBezTo>
                <a:cubicBezTo>
                  <a:pt x="1194681" y="486783"/>
                  <a:pt x="1203007" y="467733"/>
                  <a:pt x="1210486" y="441253"/>
                </a:cubicBezTo>
                <a:close/>
                <a:moveTo>
                  <a:pt x="2651348" y="150"/>
                </a:moveTo>
                <a:lnTo>
                  <a:pt x="2781650" y="150"/>
                </a:lnTo>
                <a:cubicBezTo>
                  <a:pt x="2791334" y="-326"/>
                  <a:pt x="2800351" y="817"/>
                  <a:pt x="2808701" y="3579"/>
                </a:cubicBezTo>
                <a:cubicBezTo>
                  <a:pt x="2817051" y="6341"/>
                  <a:pt x="2821496" y="13579"/>
                  <a:pt x="2822036" y="25292"/>
                </a:cubicBezTo>
                <a:cubicBezTo>
                  <a:pt x="2821718" y="33800"/>
                  <a:pt x="2818734" y="40022"/>
                  <a:pt x="2813083" y="43958"/>
                </a:cubicBezTo>
                <a:cubicBezTo>
                  <a:pt x="2807431" y="47895"/>
                  <a:pt x="2801018" y="51069"/>
                  <a:pt x="2793842" y="53482"/>
                </a:cubicBezTo>
                <a:cubicBezTo>
                  <a:pt x="2768585" y="63275"/>
                  <a:pt x="2748995" y="75687"/>
                  <a:pt x="2735073" y="90718"/>
                </a:cubicBezTo>
                <a:cubicBezTo>
                  <a:pt x="2721150" y="105749"/>
                  <a:pt x="2706704" y="124066"/>
                  <a:pt x="2691734" y="145668"/>
                </a:cubicBezTo>
                <a:lnTo>
                  <a:pt x="2677256" y="165477"/>
                </a:lnTo>
                <a:lnTo>
                  <a:pt x="2799938" y="486987"/>
                </a:lnTo>
                <a:cubicBezTo>
                  <a:pt x="2802954" y="495384"/>
                  <a:pt x="2806066" y="502780"/>
                  <a:pt x="2809273" y="509177"/>
                </a:cubicBezTo>
                <a:cubicBezTo>
                  <a:pt x="2812479" y="515573"/>
                  <a:pt x="2818258" y="520874"/>
                  <a:pt x="2826608" y="525081"/>
                </a:cubicBezTo>
                <a:cubicBezTo>
                  <a:pt x="2832371" y="527525"/>
                  <a:pt x="2836847" y="530445"/>
                  <a:pt x="2840038" y="533842"/>
                </a:cubicBezTo>
                <a:cubicBezTo>
                  <a:pt x="2843229" y="537239"/>
                  <a:pt x="2844848" y="542445"/>
                  <a:pt x="2844896" y="549461"/>
                </a:cubicBezTo>
                <a:cubicBezTo>
                  <a:pt x="2844166" y="559984"/>
                  <a:pt x="2839340" y="566174"/>
                  <a:pt x="2830418" y="568031"/>
                </a:cubicBezTo>
                <a:cubicBezTo>
                  <a:pt x="2821496" y="569888"/>
                  <a:pt x="2812860" y="570555"/>
                  <a:pt x="2804510" y="570031"/>
                </a:cubicBezTo>
                <a:lnTo>
                  <a:pt x="2613248" y="570031"/>
                </a:lnTo>
                <a:cubicBezTo>
                  <a:pt x="2603898" y="570523"/>
                  <a:pt x="2594976" y="569539"/>
                  <a:pt x="2586483" y="567079"/>
                </a:cubicBezTo>
                <a:cubicBezTo>
                  <a:pt x="2577990" y="564619"/>
                  <a:pt x="2573449" y="557730"/>
                  <a:pt x="2572862" y="546413"/>
                </a:cubicBezTo>
                <a:cubicBezTo>
                  <a:pt x="2573248" y="538348"/>
                  <a:pt x="2575948" y="532638"/>
                  <a:pt x="2580962" y="529285"/>
                </a:cubicBezTo>
                <a:cubicBezTo>
                  <a:pt x="2585976" y="525932"/>
                  <a:pt x="2590990" y="523044"/>
                  <a:pt x="2596004" y="520622"/>
                </a:cubicBezTo>
                <a:cubicBezTo>
                  <a:pt x="2601019" y="518200"/>
                  <a:pt x="2603718" y="514353"/>
                  <a:pt x="2604104" y="509081"/>
                </a:cubicBezTo>
                <a:cubicBezTo>
                  <a:pt x="2603993" y="505796"/>
                  <a:pt x="2603263" y="501891"/>
                  <a:pt x="2601913" y="497367"/>
                </a:cubicBezTo>
                <a:cubicBezTo>
                  <a:pt x="2600564" y="492844"/>
                  <a:pt x="2599262" y="489130"/>
                  <a:pt x="2598008" y="486225"/>
                </a:cubicBezTo>
                <a:lnTo>
                  <a:pt x="2550764" y="344517"/>
                </a:lnTo>
                <a:cubicBezTo>
                  <a:pt x="2548351" y="337247"/>
                  <a:pt x="2546129" y="329692"/>
                  <a:pt x="2544097" y="321851"/>
                </a:cubicBezTo>
                <a:cubicBezTo>
                  <a:pt x="2542065" y="314010"/>
                  <a:pt x="2540985" y="306074"/>
                  <a:pt x="2540858" y="298043"/>
                </a:cubicBezTo>
                <a:cubicBezTo>
                  <a:pt x="2541017" y="290234"/>
                  <a:pt x="2542795" y="283377"/>
                  <a:pt x="2546192" y="277472"/>
                </a:cubicBezTo>
                <a:cubicBezTo>
                  <a:pt x="2549589" y="271568"/>
                  <a:pt x="2553653" y="265473"/>
                  <a:pt x="2558384" y="259187"/>
                </a:cubicBezTo>
                <a:lnTo>
                  <a:pt x="2646776" y="133478"/>
                </a:lnTo>
                <a:cubicBezTo>
                  <a:pt x="2652269" y="126288"/>
                  <a:pt x="2656904" y="118765"/>
                  <a:pt x="2660683" y="110908"/>
                </a:cubicBezTo>
                <a:cubicBezTo>
                  <a:pt x="2664461" y="103051"/>
                  <a:pt x="2666429" y="94575"/>
                  <a:pt x="2666588" y="85480"/>
                </a:cubicBezTo>
                <a:cubicBezTo>
                  <a:pt x="2666525" y="75338"/>
                  <a:pt x="2663984" y="67243"/>
                  <a:pt x="2658968" y="61196"/>
                </a:cubicBezTo>
                <a:cubicBezTo>
                  <a:pt x="2653952" y="55148"/>
                  <a:pt x="2646840" y="50291"/>
                  <a:pt x="2637632" y="46625"/>
                </a:cubicBezTo>
                <a:cubicBezTo>
                  <a:pt x="2631314" y="44260"/>
                  <a:pt x="2625853" y="41562"/>
                  <a:pt x="2621249" y="38530"/>
                </a:cubicBezTo>
                <a:cubicBezTo>
                  <a:pt x="2616645" y="35498"/>
                  <a:pt x="2614233" y="30324"/>
                  <a:pt x="2614010" y="23007"/>
                </a:cubicBezTo>
                <a:cubicBezTo>
                  <a:pt x="2614566" y="11721"/>
                  <a:pt x="2618788" y="4960"/>
                  <a:pt x="2626678" y="2722"/>
                </a:cubicBezTo>
                <a:cubicBezTo>
                  <a:pt x="2634568" y="484"/>
                  <a:pt x="2642792" y="-374"/>
                  <a:pt x="2651348" y="150"/>
                </a:cubicBezTo>
                <a:close/>
                <a:moveTo>
                  <a:pt x="2311591" y="150"/>
                </a:moveTo>
                <a:lnTo>
                  <a:pt x="2527142" y="150"/>
                </a:lnTo>
                <a:cubicBezTo>
                  <a:pt x="2529650" y="-247"/>
                  <a:pt x="2534730" y="928"/>
                  <a:pt x="2542382" y="3674"/>
                </a:cubicBezTo>
                <a:cubicBezTo>
                  <a:pt x="2550034" y="6420"/>
                  <a:pt x="2554352" y="13118"/>
                  <a:pt x="2555336" y="23769"/>
                </a:cubicBezTo>
                <a:cubicBezTo>
                  <a:pt x="2555257" y="29102"/>
                  <a:pt x="2553701" y="33483"/>
                  <a:pt x="2550669" y="36911"/>
                </a:cubicBezTo>
                <a:cubicBezTo>
                  <a:pt x="2547637" y="40339"/>
                  <a:pt x="2543605" y="42816"/>
                  <a:pt x="2538572" y="44339"/>
                </a:cubicBezTo>
                <a:cubicBezTo>
                  <a:pt x="2525825" y="47958"/>
                  <a:pt x="2518174" y="52339"/>
                  <a:pt x="2515617" y="57482"/>
                </a:cubicBezTo>
                <a:cubicBezTo>
                  <a:pt x="2513061" y="62624"/>
                  <a:pt x="2512077" y="71957"/>
                  <a:pt x="2512664" y="85480"/>
                </a:cubicBezTo>
                <a:lnTo>
                  <a:pt x="2512664" y="484701"/>
                </a:lnTo>
                <a:cubicBezTo>
                  <a:pt x="2512077" y="498225"/>
                  <a:pt x="2513061" y="507558"/>
                  <a:pt x="2515617" y="512700"/>
                </a:cubicBezTo>
                <a:cubicBezTo>
                  <a:pt x="2518174" y="517843"/>
                  <a:pt x="2525825" y="522224"/>
                  <a:pt x="2538572" y="525842"/>
                </a:cubicBezTo>
                <a:cubicBezTo>
                  <a:pt x="2543605" y="527366"/>
                  <a:pt x="2547637" y="529842"/>
                  <a:pt x="2550669" y="533271"/>
                </a:cubicBezTo>
                <a:cubicBezTo>
                  <a:pt x="2553701" y="536699"/>
                  <a:pt x="2555257" y="541080"/>
                  <a:pt x="2555336" y="546413"/>
                </a:cubicBezTo>
                <a:cubicBezTo>
                  <a:pt x="2554352" y="557063"/>
                  <a:pt x="2550034" y="563761"/>
                  <a:pt x="2542382" y="566507"/>
                </a:cubicBezTo>
                <a:cubicBezTo>
                  <a:pt x="2534730" y="569253"/>
                  <a:pt x="2529650" y="570428"/>
                  <a:pt x="2527142" y="570031"/>
                </a:cubicBezTo>
                <a:lnTo>
                  <a:pt x="2311591" y="570031"/>
                </a:lnTo>
                <a:cubicBezTo>
                  <a:pt x="2309083" y="570428"/>
                  <a:pt x="2304003" y="569253"/>
                  <a:pt x="2296351" y="566507"/>
                </a:cubicBezTo>
                <a:cubicBezTo>
                  <a:pt x="2288699" y="563761"/>
                  <a:pt x="2284381" y="557063"/>
                  <a:pt x="2283397" y="546413"/>
                </a:cubicBezTo>
                <a:cubicBezTo>
                  <a:pt x="2283477" y="541080"/>
                  <a:pt x="2285032" y="536699"/>
                  <a:pt x="2288065" y="533271"/>
                </a:cubicBezTo>
                <a:cubicBezTo>
                  <a:pt x="2291097" y="529842"/>
                  <a:pt x="2295129" y="527366"/>
                  <a:pt x="2300161" y="525842"/>
                </a:cubicBezTo>
                <a:cubicBezTo>
                  <a:pt x="2312909" y="522224"/>
                  <a:pt x="2320560" y="517843"/>
                  <a:pt x="2323116" y="512700"/>
                </a:cubicBezTo>
                <a:cubicBezTo>
                  <a:pt x="2325672" y="507558"/>
                  <a:pt x="2326656" y="498225"/>
                  <a:pt x="2326069" y="484701"/>
                </a:cubicBezTo>
                <a:lnTo>
                  <a:pt x="2326069" y="85480"/>
                </a:lnTo>
                <a:cubicBezTo>
                  <a:pt x="2326656" y="71957"/>
                  <a:pt x="2325672" y="62624"/>
                  <a:pt x="2323116" y="57482"/>
                </a:cubicBezTo>
                <a:cubicBezTo>
                  <a:pt x="2320560" y="52339"/>
                  <a:pt x="2312909" y="47958"/>
                  <a:pt x="2300161" y="44339"/>
                </a:cubicBezTo>
                <a:cubicBezTo>
                  <a:pt x="2295129" y="42816"/>
                  <a:pt x="2291097" y="40339"/>
                  <a:pt x="2288065" y="36911"/>
                </a:cubicBezTo>
                <a:cubicBezTo>
                  <a:pt x="2285032" y="33483"/>
                  <a:pt x="2283477" y="29102"/>
                  <a:pt x="2283397" y="23769"/>
                </a:cubicBezTo>
                <a:cubicBezTo>
                  <a:pt x="2284381" y="13118"/>
                  <a:pt x="2288699" y="6420"/>
                  <a:pt x="2296351" y="3674"/>
                </a:cubicBezTo>
                <a:cubicBezTo>
                  <a:pt x="2304003" y="928"/>
                  <a:pt x="2309083" y="-247"/>
                  <a:pt x="2311591" y="150"/>
                </a:cubicBezTo>
                <a:close/>
                <a:moveTo>
                  <a:pt x="2079933" y="150"/>
                </a:moveTo>
                <a:lnTo>
                  <a:pt x="2183480" y="150"/>
                </a:lnTo>
                <a:cubicBezTo>
                  <a:pt x="2188179" y="-231"/>
                  <a:pt x="2194592" y="912"/>
                  <a:pt x="2202720" y="3577"/>
                </a:cubicBezTo>
                <a:cubicBezTo>
                  <a:pt x="2210849" y="6243"/>
                  <a:pt x="2215357" y="12718"/>
                  <a:pt x="2216246" y="23002"/>
                </a:cubicBezTo>
                <a:cubicBezTo>
                  <a:pt x="2215475" y="33437"/>
                  <a:pt x="2210075" y="40499"/>
                  <a:pt x="2200046" y="44191"/>
                </a:cubicBezTo>
                <a:cubicBezTo>
                  <a:pt x="2190018" y="47882"/>
                  <a:pt x="2179990" y="55679"/>
                  <a:pt x="2169962" y="67580"/>
                </a:cubicBezTo>
                <a:cubicBezTo>
                  <a:pt x="2159933" y="79482"/>
                  <a:pt x="2154533" y="102965"/>
                  <a:pt x="2153762" y="138031"/>
                </a:cubicBezTo>
                <a:lnTo>
                  <a:pt x="2153762" y="323143"/>
                </a:lnTo>
                <a:lnTo>
                  <a:pt x="2152241" y="323143"/>
                </a:lnTo>
                <a:lnTo>
                  <a:pt x="2109661" y="246203"/>
                </a:lnTo>
                <a:lnTo>
                  <a:pt x="2109661" y="138031"/>
                </a:lnTo>
                <a:cubicBezTo>
                  <a:pt x="2108890" y="102965"/>
                  <a:pt x="2103488" y="79482"/>
                  <a:pt x="2093456" y="67580"/>
                </a:cubicBezTo>
                <a:cubicBezTo>
                  <a:pt x="2083425" y="55679"/>
                  <a:pt x="2073393" y="47882"/>
                  <a:pt x="2063362" y="44191"/>
                </a:cubicBezTo>
                <a:cubicBezTo>
                  <a:pt x="2053330" y="40499"/>
                  <a:pt x="2047929" y="33437"/>
                  <a:pt x="2047157" y="23002"/>
                </a:cubicBezTo>
                <a:cubicBezTo>
                  <a:pt x="2048046" y="12718"/>
                  <a:pt x="2052556" y="6243"/>
                  <a:pt x="2060687" y="3578"/>
                </a:cubicBezTo>
                <a:cubicBezTo>
                  <a:pt x="2068817" y="912"/>
                  <a:pt x="2075233" y="-231"/>
                  <a:pt x="2079933" y="150"/>
                </a:cubicBezTo>
                <a:close/>
                <a:moveTo>
                  <a:pt x="1736281" y="150"/>
                </a:moveTo>
                <a:lnTo>
                  <a:pt x="1932060" y="150"/>
                </a:lnTo>
                <a:lnTo>
                  <a:pt x="2153762" y="385627"/>
                </a:lnTo>
                <a:lnTo>
                  <a:pt x="2153762" y="570031"/>
                </a:lnTo>
                <a:lnTo>
                  <a:pt x="2040297" y="570031"/>
                </a:lnTo>
                <a:lnTo>
                  <a:pt x="1761417" y="89277"/>
                </a:lnTo>
                <a:cubicBezTo>
                  <a:pt x="1755945" y="78755"/>
                  <a:pt x="1750709" y="70280"/>
                  <a:pt x="1745710" y="63852"/>
                </a:cubicBezTo>
                <a:cubicBezTo>
                  <a:pt x="1740710" y="57425"/>
                  <a:pt x="1732233" y="52188"/>
                  <a:pt x="1720279" y="48141"/>
                </a:cubicBezTo>
                <a:cubicBezTo>
                  <a:pt x="1713659" y="46173"/>
                  <a:pt x="1708230" y="43634"/>
                  <a:pt x="1703992" y="40523"/>
                </a:cubicBezTo>
                <a:cubicBezTo>
                  <a:pt x="1699753" y="37412"/>
                  <a:pt x="1697562" y="31826"/>
                  <a:pt x="1697419" y="23764"/>
                </a:cubicBezTo>
                <a:cubicBezTo>
                  <a:pt x="1698038" y="12829"/>
                  <a:pt x="1702515" y="6132"/>
                  <a:pt x="1710850" y="3672"/>
                </a:cubicBezTo>
                <a:cubicBezTo>
                  <a:pt x="1719184" y="1212"/>
                  <a:pt x="1727661" y="38"/>
                  <a:pt x="1736281" y="150"/>
                </a:cubicBezTo>
                <a:close/>
                <a:moveTo>
                  <a:pt x="1330802" y="150"/>
                </a:moveTo>
                <a:lnTo>
                  <a:pt x="1499204" y="150"/>
                </a:lnTo>
                <a:lnTo>
                  <a:pt x="1613504" y="481639"/>
                </a:lnTo>
                <a:cubicBezTo>
                  <a:pt x="1615282" y="492275"/>
                  <a:pt x="1617631" y="501292"/>
                  <a:pt x="1620552" y="508690"/>
                </a:cubicBezTo>
                <a:cubicBezTo>
                  <a:pt x="1623474" y="516088"/>
                  <a:pt x="1630014" y="522057"/>
                  <a:pt x="1640174" y="526597"/>
                </a:cubicBezTo>
                <a:cubicBezTo>
                  <a:pt x="1645635" y="528724"/>
                  <a:pt x="1650143" y="531518"/>
                  <a:pt x="1653700" y="534979"/>
                </a:cubicBezTo>
                <a:cubicBezTo>
                  <a:pt x="1657255" y="538440"/>
                  <a:pt x="1659097" y="543520"/>
                  <a:pt x="1659224" y="550219"/>
                </a:cubicBezTo>
                <a:cubicBezTo>
                  <a:pt x="1658382" y="560046"/>
                  <a:pt x="1653207" y="565919"/>
                  <a:pt x="1643698" y="567840"/>
                </a:cubicBezTo>
                <a:cubicBezTo>
                  <a:pt x="1634189" y="569761"/>
                  <a:pt x="1625394" y="570491"/>
                  <a:pt x="1617314" y="570031"/>
                </a:cubicBezTo>
                <a:lnTo>
                  <a:pt x="1427576" y="570031"/>
                </a:lnTo>
                <a:cubicBezTo>
                  <a:pt x="1419353" y="570380"/>
                  <a:pt x="1411225" y="569301"/>
                  <a:pt x="1403192" y="566793"/>
                </a:cubicBezTo>
                <a:cubicBezTo>
                  <a:pt x="1395159" y="564284"/>
                  <a:pt x="1390841" y="558252"/>
                  <a:pt x="1390238" y="548695"/>
                </a:cubicBezTo>
                <a:cubicBezTo>
                  <a:pt x="1390222" y="542805"/>
                  <a:pt x="1391397" y="538392"/>
                  <a:pt x="1393762" y="535455"/>
                </a:cubicBezTo>
                <a:cubicBezTo>
                  <a:pt x="1396128" y="532518"/>
                  <a:pt x="1399779" y="529820"/>
                  <a:pt x="1404716" y="527359"/>
                </a:cubicBezTo>
                <a:cubicBezTo>
                  <a:pt x="1414479" y="522279"/>
                  <a:pt x="1420480" y="516818"/>
                  <a:pt x="1422718" y="510976"/>
                </a:cubicBezTo>
                <a:cubicBezTo>
                  <a:pt x="1424957" y="505134"/>
                  <a:pt x="1424290" y="495101"/>
                  <a:pt x="1420718" y="480877"/>
                </a:cubicBezTo>
                <a:lnTo>
                  <a:pt x="1405478" y="422203"/>
                </a:lnTo>
                <a:lnTo>
                  <a:pt x="1294226" y="422203"/>
                </a:lnTo>
                <a:lnTo>
                  <a:pt x="1304894" y="378102"/>
                </a:lnTo>
                <a:lnTo>
                  <a:pt x="1397858" y="378102"/>
                </a:lnTo>
                <a:lnTo>
                  <a:pt x="1320896" y="41298"/>
                </a:lnTo>
                <a:close/>
                <a:moveTo>
                  <a:pt x="847014" y="150"/>
                </a:moveTo>
                <a:lnTo>
                  <a:pt x="1062578" y="150"/>
                </a:lnTo>
                <a:cubicBezTo>
                  <a:pt x="1065086" y="-247"/>
                  <a:pt x="1070166" y="928"/>
                  <a:pt x="1077818" y="3675"/>
                </a:cubicBezTo>
                <a:cubicBezTo>
                  <a:pt x="1085470" y="6421"/>
                  <a:pt x="1089788" y="13120"/>
                  <a:pt x="1090772" y="23772"/>
                </a:cubicBezTo>
                <a:cubicBezTo>
                  <a:pt x="1090693" y="29106"/>
                  <a:pt x="1089137" y="33488"/>
                  <a:pt x="1086105" y="36917"/>
                </a:cubicBezTo>
                <a:cubicBezTo>
                  <a:pt x="1083073" y="40346"/>
                  <a:pt x="1079041" y="42822"/>
                  <a:pt x="1074008" y="44346"/>
                </a:cubicBezTo>
                <a:cubicBezTo>
                  <a:pt x="1061261" y="47966"/>
                  <a:pt x="1053610" y="52347"/>
                  <a:pt x="1051053" y="57491"/>
                </a:cubicBezTo>
                <a:cubicBezTo>
                  <a:pt x="1048497" y="62634"/>
                  <a:pt x="1047513" y="71969"/>
                  <a:pt x="1048100" y="85494"/>
                </a:cubicBezTo>
                <a:lnTo>
                  <a:pt x="1048100" y="484687"/>
                </a:lnTo>
                <a:cubicBezTo>
                  <a:pt x="1047513" y="498213"/>
                  <a:pt x="1048497" y="507547"/>
                  <a:pt x="1051053" y="512691"/>
                </a:cubicBezTo>
                <a:cubicBezTo>
                  <a:pt x="1053610" y="517834"/>
                  <a:pt x="1061261" y="522216"/>
                  <a:pt x="1074008" y="525835"/>
                </a:cubicBezTo>
                <a:cubicBezTo>
                  <a:pt x="1079041" y="527359"/>
                  <a:pt x="1083073" y="529836"/>
                  <a:pt x="1086105" y="533265"/>
                </a:cubicBezTo>
                <a:cubicBezTo>
                  <a:pt x="1089137" y="536694"/>
                  <a:pt x="1090693" y="541075"/>
                  <a:pt x="1090772" y="546409"/>
                </a:cubicBezTo>
                <a:cubicBezTo>
                  <a:pt x="1089788" y="557061"/>
                  <a:pt x="1085470" y="563760"/>
                  <a:pt x="1077818" y="566507"/>
                </a:cubicBezTo>
                <a:cubicBezTo>
                  <a:pt x="1070166" y="569253"/>
                  <a:pt x="1065086" y="570428"/>
                  <a:pt x="1062578" y="570031"/>
                </a:cubicBezTo>
                <a:lnTo>
                  <a:pt x="847014" y="570031"/>
                </a:lnTo>
                <a:cubicBezTo>
                  <a:pt x="844504" y="570428"/>
                  <a:pt x="839419" y="569253"/>
                  <a:pt x="831760" y="566507"/>
                </a:cubicBezTo>
                <a:cubicBezTo>
                  <a:pt x="824101" y="563760"/>
                  <a:pt x="819779" y="557061"/>
                  <a:pt x="818794" y="546409"/>
                </a:cubicBezTo>
                <a:cubicBezTo>
                  <a:pt x="818873" y="541075"/>
                  <a:pt x="820430" y="536694"/>
                  <a:pt x="823465" y="533265"/>
                </a:cubicBezTo>
                <a:cubicBezTo>
                  <a:pt x="826500" y="529836"/>
                  <a:pt x="830536" y="527359"/>
                  <a:pt x="835573" y="525835"/>
                </a:cubicBezTo>
                <a:cubicBezTo>
                  <a:pt x="848332" y="522216"/>
                  <a:pt x="855991" y="517834"/>
                  <a:pt x="858549" y="512691"/>
                </a:cubicBezTo>
                <a:cubicBezTo>
                  <a:pt x="861108" y="507547"/>
                  <a:pt x="862093" y="498213"/>
                  <a:pt x="861505" y="484687"/>
                </a:cubicBezTo>
                <a:lnTo>
                  <a:pt x="861505" y="302569"/>
                </a:lnTo>
                <a:lnTo>
                  <a:pt x="794387" y="302569"/>
                </a:lnTo>
                <a:lnTo>
                  <a:pt x="794387" y="258468"/>
                </a:lnTo>
                <a:lnTo>
                  <a:pt x="861505" y="258468"/>
                </a:lnTo>
                <a:lnTo>
                  <a:pt x="861505" y="85494"/>
                </a:lnTo>
                <a:cubicBezTo>
                  <a:pt x="862093" y="71969"/>
                  <a:pt x="861108" y="62634"/>
                  <a:pt x="858549" y="57491"/>
                </a:cubicBezTo>
                <a:cubicBezTo>
                  <a:pt x="855991" y="52347"/>
                  <a:pt x="848332" y="47966"/>
                  <a:pt x="835573" y="44346"/>
                </a:cubicBezTo>
                <a:cubicBezTo>
                  <a:pt x="830536" y="42822"/>
                  <a:pt x="826500" y="40346"/>
                  <a:pt x="823465" y="36917"/>
                </a:cubicBezTo>
                <a:cubicBezTo>
                  <a:pt x="820430" y="33488"/>
                  <a:pt x="818873" y="29106"/>
                  <a:pt x="818794" y="23772"/>
                </a:cubicBezTo>
                <a:cubicBezTo>
                  <a:pt x="819779" y="13120"/>
                  <a:pt x="824101" y="6421"/>
                  <a:pt x="831760" y="3675"/>
                </a:cubicBezTo>
                <a:cubicBezTo>
                  <a:pt x="839419" y="928"/>
                  <a:pt x="844504" y="-247"/>
                  <a:pt x="847014" y="150"/>
                </a:cubicBezTo>
                <a:close/>
                <a:moveTo>
                  <a:pt x="558991" y="150"/>
                </a:moveTo>
                <a:lnTo>
                  <a:pt x="774556" y="150"/>
                </a:lnTo>
                <a:cubicBezTo>
                  <a:pt x="777066" y="-247"/>
                  <a:pt x="782151" y="928"/>
                  <a:pt x="789810" y="3675"/>
                </a:cubicBezTo>
                <a:cubicBezTo>
                  <a:pt x="797469" y="6421"/>
                  <a:pt x="801791" y="13120"/>
                  <a:pt x="802776" y="23772"/>
                </a:cubicBezTo>
                <a:cubicBezTo>
                  <a:pt x="802697" y="29106"/>
                  <a:pt x="801140" y="33488"/>
                  <a:pt x="798105" y="36917"/>
                </a:cubicBezTo>
                <a:cubicBezTo>
                  <a:pt x="795070" y="40346"/>
                  <a:pt x="791034" y="42822"/>
                  <a:pt x="785997" y="44346"/>
                </a:cubicBezTo>
                <a:cubicBezTo>
                  <a:pt x="773238" y="47966"/>
                  <a:pt x="765579" y="52347"/>
                  <a:pt x="763021" y="57491"/>
                </a:cubicBezTo>
                <a:cubicBezTo>
                  <a:pt x="760462" y="62634"/>
                  <a:pt x="759476" y="71969"/>
                  <a:pt x="760064" y="85494"/>
                </a:cubicBezTo>
                <a:lnTo>
                  <a:pt x="760064" y="484687"/>
                </a:lnTo>
                <a:cubicBezTo>
                  <a:pt x="759476" y="498213"/>
                  <a:pt x="760462" y="507547"/>
                  <a:pt x="763021" y="512691"/>
                </a:cubicBezTo>
                <a:cubicBezTo>
                  <a:pt x="765579" y="517834"/>
                  <a:pt x="773238" y="522216"/>
                  <a:pt x="785997" y="525835"/>
                </a:cubicBezTo>
                <a:cubicBezTo>
                  <a:pt x="791034" y="527359"/>
                  <a:pt x="795070" y="529836"/>
                  <a:pt x="798105" y="533265"/>
                </a:cubicBezTo>
                <a:cubicBezTo>
                  <a:pt x="801140" y="536694"/>
                  <a:pt x="802697" y="541075"/>
                  <a:pt x="802776" y="546409"/>
                </a:cubicBezTo>
                <a:cubicBezTo>
                  <a:pt x="801791" y="557061"/>
                  <a:pt x="797469" y="563760"/>
                  <a:pt x="789810" y="566507"/>
                </a:cubicBezTo>
                <a:cubicBezTo>
                  <a:pt x="782151" y="569253"/>
                  <a:pt x="777066" y="570428"/>
                  <a:pt x="774556" y="570031"/>
                </a:cubicBezTo>
                <a:lnTo>
                  <a:pt x="558991" y="570031"/>
                </a:lnTo>
                <a:cubicBezTo>
                  <a:pt x="556483" y="570428"/>
                  <a:pt x="551403" y="569253"/>
                  <a:pt x="543751" y="566507"/>
                </a:cubicBezTo>
                <a:cubicBezTo>
                  <a:pt x="536100" y="563760"/>
                  <a:pt x="531782" y="557061"/>
                  <a:pt x="530797" y="546409"/>
                </a:cubicBezTo>
                <a:cubicBezTo>
                  <a:pt x="530877" y="541075"/>
                  <a:pt x="532432" y="536694"/>
                  <a:pt x="535465" y="533265"/>
                </a:cubicBezTo>
                <a:cubicBezTo>
                  <a:pt x="538497" y="529836"/>
                  <a:pt x="542529" y="527359"/>
                  <a:pt x="547561" y="525835"/>
                </a:cubicBezTo>
                <a:cubicBezTo>
                  <a:pt x="560309" y="522216"/>
                  <a:pt x="567961" y="517834"/>
                  <a:pt x="570516" y="512691"/>
                </a:cubicBezTo>
                <a:cubicBezTo>
                  <a:pt x="573072" y="507547"/>
                  <a:pt x="574057" y="498213"/>
                  <a:pt x="573469" y="484687"/>
                </a:cubicBezTo>
                <a:lnTo>
                  <a:pt x="573469" y="85494"/>
                </a:lnTo>
                <a:cubicBezTo>
                  <a:pt x="574057" y="71969"/>
                  <a:pt x="573072" y="62634"/>
                  <a:pt x="570516" y="57491"/>
                </a:cubicBezTo>
                <a:cubicBezTo>
                  <a:pt x="567961" y="52347"/>
                  <a:pt x="560309" y="47966"/>
                  <a:pt x="547561" y="44346"/>
                </a:cubicBezTo>
                <a:cubicBezTo>
                  <a:pt x="542529" y="42822"/>
                  <a:pt x="538497" y="40346"/>
                  <a:pt x="535465" y="36917"/>
                </a:cubicBezTo>
                <a:cubicBezTo>
                  <a:pt x="532432" y="33488"/>
                  <a:pt x="530877" y="29106"/>
                  <a:pt x="530797" y="23772"/>
                </a:cubicBezTo>
                <a:cubicBezTo>
                  <a:pt x="531782" y="13120"/>
                  <a:pt x="536100" y="6421"/>
                  <a:pt x="543751" y="3675"/>
                </a:cubicBezTo>
                <a:cubicBezTo>
                  <a:pt x="551403" y="928"/>
                  <a:pt x="556483" y="-247"/>
                  <a:pt x="558991" y="150"/>
                </a:cubicBezTo>
                <a:close/>
                <a:moveTo>
                  <a:pt x="365062" y="150"/>
                </a:moveTo>
                <a:lnTo>
                  <a:pt x="474695" y="150"/>
                </a:lnTo>
                <a:lnTo>
                  <a:pt x="474695" y="177601"/>
                </a:lnTo>
                <a:cubicBezTo>
                  <a:pt x="475076" y="179855"/>
                  <a:pt x="473743" y="183919"/>
                  <a:pt x="470698" y="189793"/>
                </a:cubicBezTo>
                <a:cubicBezTo>
                  <a:pt x="467653" y="195667"/>
                  <a:pt x="460610" y="198969"/>
                  <a:pt x="449571" y="199699"/>
                </a:cubicBezTo>
                <a:cubicBezTo>
                  <a:pt x="439245" y="199223"/>
                  <a:pt x="432298" y="195222"/>
                  <a:pt x="428729" y="187698"/>
                </a:cubicBezTo>
                <a:cubicBezTo>
                  <a:pt x="425160" y="180173"/>
                  <a:pt x="422972" y="171981"/>
                  <a:pt x="422163" y="163123"/>
                </a:cubicBezTo>
                <a:cubicBezTo>
                  <a:pt x="419260" y="142263"/>
                  <a:pt x="413836" y="120927"/>
                  <a:pt x="405889" y="99115"/>
                </a:cubicBezTo>
                <a:cubicBezTo>
                  <a:pt x="397943" y="77303"/>
                  <a:pt x="384334" y="59015"/>
                  <a:pt x="365062" y="44251"/>
                </a:cubicBezTo>
                <a:close/>
                <a:moveTo>
                  <a:pt x="144082" y="150"/>
                </a:moveTo>
                <a:lnTo>
                  <a:pt x="330677" y="150"/>
                </a:lnTo>
                <a:lnTo>
                  <a:pt x="330677" y="484687"/>
                </a:lnTo>
                <a:cubicBezTo>
                  <a:pt x="330088" y="498213"/>
                  <a:pt x="331076" y="507547"/>
                  <a:pt x="333639" y="512691"/>
                </a:cubicBezTo>
                <a:cubicBezTo>
                  <a:pt x="336203" y="517834"/>
                  <a:pt x="343876" y="522216"/>
                  <a:pt x="356657" y="525835"/>
                </a:cubicBezTo>
                <a:cubicBezTo>
                  <a:pt x="361700" y="527359"/>
                  <a:pt x="365737" y="529836"/>
                  <a:pt x="368770" y="533265"/>
                </a:cubicBezTo>
                <a:cubicBezTo>
                  <a:pt x="371803" y="536694"/>
                  <a:pt x="373358" y="541075"/>
                  <a:pt x="373437" y="546409"/>
                </a:cubicBezTo>
                <a:cubicBezTo>
                  <a:pt x="372451" y="557061"/>
                  <a:pt x="368126" y="563760"/>
                  <a:pt x="360462" y="566507"/>
                </a:cubicBezTo>
                <a:cubicBezTo>
                  <a:pt x="352798" y="569253"/>
                  <a:pt x="347709" y="570428"/>
                  <a:pt x="345195" y="570031"/>
                </a:cubicBezTo>
                <a:lnTo>
                  <a:pt x="129564" y="570031"/>
                </a:lnTo>
                <a:cubicBezTo>
                  <a:pt x="127050" y="570428"/>
                  <a:pt x="121961" y="569253"/>
                  <a:pt x="114297" y="566507"/>
                </a:cubicBezTo>
                <a:cubicBezTo>
                  <a:pt x="106633" y="563760"/>
                  <a:pt x="102308" y="557061"/>
                  <a:pt x="101322" y="546409"/>
                </a:cubicBezTo>
                <a:cubicBezTo>
                  <a:pt x="101401" y="541075"/>
                  <a:pt x="102957" y="536694"/>
                  <a:pt x="105989" y="533265"/>
                </a:cubicBezTo>
                <a:cubicBezTo>
                  <a:pt x="109022" y="529836"/>
                  <a:pt x="113060" y="527359"/>
                  <a:pt x="118102" y="525835"/>
                </a:cubicBezTo>
                <a:cubicBezTo>
                  <a:pt x="130884" y="522216"/>
                  <a:pt x="138557" y="517834"/>
                  <a:pt x="141120" y="512691"/>
                </a:cubicBezTo>
                <a:cubicBezTo>
                  <a:pt x="143684" y="507547"/>
                  <a:pt x="144671" y="498213"/>
                  <a:pt x="144082" y="484687"/>
                </a:cubicBezTo>
                <a:close/>
                <a:moveTo>
                  <a:pt x="64" y="150"/>
                </a:moveTo>
                <a:lnTo>
                  <a:pt x="109697" y="150"/>
                </a:lnTo>
                <a:lnTo>
                  <a:pt x="109697" y="44251"/>
                </a:lnTo>
                <a:cubicBezTo>
                  <a:pt x="90426" y="59015"/>
                  <a:pt x="76817" y="77303"/>
                  <a:pt x="68870" y="99115"/>
                </a:cubicBezTo>
                <a:cubicBezTo>
                  <a:pt x="60924" y="120927"/>
                  <a:pt x="55499" y="142263"/>
                  <a:pt x="52597" y="163123"/>
                </a:cubicBezTo>
                <a:cubicBezTo>
                  <a:pt x="51788" y="171981"/>
                  <a:pt x="49599" y="180173"/>
                  <a:pt x="46030" y="187698"/>
                </a:cubicBezTo>
                <a:cubicBezTo>
                  <a:pt x="42461" y="195222"/>
                  <a:pt x="35514" y="199223"/>
                  <a:pt x="25188" y="199699"/>
                </a:cubicBezTo>
                <a:cubicBezTo>
                  <a:pt x="14149" y="198969"/>
                  <a:pt x="7107" y="195667"/>
                  <a:pt x="4061" y="189793"/>
                </a:cubicBezTo>
                <a:cubicBezTo>
                  <a:pt x="1016" y="183919"/>
                  <a:pt x="-316" y="179855"/>
                  <a:pt x="64" y="177601"/>
                </a:cubicBezTo>
                <a:close/>
              </a:path>
            </a:pathLst>
          </a:custGeom>
          <a:solidFill>
            <a:prstClr val="white"/>
          </a:solidFill>
          <a:ln>
            <a:noFill/>
          </a:ln>
          <a:effectLst>
            <a:glow rad="266700">
              <a:srgbClr val="28A88A">
                <a:alpha val="33725"/>
              </a:srgbClr>
            </a:glow>
            <a:softEdge rad="0"/>
          </a:effectLst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6000">
              <a:solidFill>
                <a:prstClr val="white"/>
              </a:solidFill>
              <a:effectLst>
                <a:outerShdw blurRad="60007" dir="2000400" sy="-30000" kx="-800400" algn="bl" rotWithShape="0">
                  <a:prstClr val="black">
                    <a:alpha val="20000"/>
                  </a:prstClr>
                </a:outerShdw>
              </a:effectLst>
              <a:latin typeface="Stencil Std" panose="04020904080802020404" pitchFamily="82" charset="0"/>
              <a:ea typeface="汉仪丫丫体简" panose="02010604000101010101" pitchFamily="2" charset="-122"/>
              <a:cs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0004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688</Words>
  <Application>Microsoft Office PowerPoint</Application>
  <PresentationFormat>全屏显示(4:3)</PresentationFormat>
  <Paragraphs>179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5" baseType="lpstr">
      <vt:lpstr>Broadway BT</vt:lpstr>
      <vt:lpstr>Stencil Std</vt:lpstr>
      <vt:lpstr>汉仪丫丫体简</vt:lpstr>
      <vt:lpstr>黑体</vt:lpstr>
      <vt:lpstr>华文琥珀</vt:lpstr>
      <vt:lpstr>华文细黑</vt:lpstr>
      <vt:lpstr>宋体</vt:lpstr>
      <vt:lpstr>微软雅黑</vt:lpstr>
      <vt:lpstr>幼圆</vt:lpstr>
      <vt:lpstr>Arial</vt:lpstr>
      <vt:lpstr>Calibri</vt:lpstr>
      <vt:lpstr>Goudy Stout</vt:lpstr>
      <vt:lpstr>Times New Roman</vt:lpstr>
      <vt:lpstr>Verdana</vt:lpstr>
      <vt:lpstr>Wingdings</vt:lpstr>
      <vt:lpstr>Office 主题​​</vt:lpstr>
      <vt:lpstr>PowerPoint 演示文稿</vt:lpstr>
      <vt:lpstr>PowerPoint 演示文稿</vt:lpstr>
      <vt:lpstr>PowerPoint 演示文稿</vt:lpstr>
      <vt:lpstr>课题研究背景</vt:lpstr>
      <vt:lpstr>课题研究背景</vt:lpstr>
      <vt:lpstr>课题研究意义</vt:lpstr>
      <vt:lpstr>PowerPoint 演示文稿</vt:lpstr>
      <vt:lpstr>课题研究内容</vt:lpstr>
      <vt:lpstr>课题研究内容</vt:lpstr>
      <vt:lpstr>课题研究内容</vt:lpstr>
      <vt:lpstr>PowerPoint 演示文稿</vt:lpstr>
      <vt:lpstr>课题研究方法</vt:lpstr>
      <vt:lpstr>课题研究方法</vt:lpstr>
      <vt:lpstr>课题研究过程</vt:lpstr>
      <vt:lpstr>PowerPoint 演示文稿</vt:lpstr>
      <vt:lpstr>研究论文总结</vt:lpstr>
      <vt:lpstr>研究论文总结</vt:lpstr>
      <vt:lpstr>研究论文总结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100048</dc:title>
  <dc:creator/>
  <cp:lastModifiedBy/>
  <cp:revision>1</cp:revision>
  <dcterms:created xsi:type="dcterms:W3CDTF">2017-05-22T16:45:30Z</dcterms:created>
  <dcterms:modified xsi:type="dcterms:W3CDTF">2019-01-19T05:26:20Z</dcterms:modified>
</cp:coreProperties>
</file>