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60" r:id="rId2"/>
    <p:sldId id="261" r:id="rId3"/>
    <p:sldId id="262" r:id="rId4"/>
    <p:sldId id="264" r:id="rId5"/>
    <p:sldId id="267" r:id="rId6"/>
    <p:sldId id="258" r:id="rId7"/>
    <p:sldId id="266" r:id="rId8"/>
    <p:sldId id="265" r:id="rId9"/>
    <p:sldId id="268" r:id="rId10"/>
    <p:sldId id="269" r:id="rId11"/>
    <p:sldId id="270" r:id="rId12"/>
    <p:sldId id="271" r:id="rId13"/>
    <p:sldId id="272" r:id="rId14"/>
    <p:sldId id="273" r:id="rId15"/>
    <p:sldId id="275" r:id="rId16"/>
    <p:sldId id="274" r:id="rId17"/>
    <p:sldId id="276" r:id="rId18"/>
    <p:sldId id="277" r:id="rId19"/>
    <p:sldId id="285" r:id="rId20"/>
    <p:sldId id="287" r:id="rId21"/>
    <p:sldId id="288" r:id="rId22"/>
    <p:sldId id="286" r:id="rId23"/>
    <p:sldId id="279" r:id="rId24"/>
    <p:sldId id="280" r:id="rId25"/>
    <p:sldId id="281" r:id="rId26"/>
    <p:sldId id="282" r:id="rId27"/>
    <p:sldId id="283" r:id="rId28"/>
    <p:sldId id="284" r:id="rId29"/>
    <p:sldId id="289" r:id="rId30"/>
    <p:sldId id="290" r:id="rId31"/>
  </p:sldIdLst>
  <p:sldSz cx="12192000" cy="6858000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243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7AAD"/>
    <a:srgbClr val="1C3F8C"/>
    <a:srgbClr val="2B5FD3"/>
    <a:srgbClr val="3C6CD8"/>
    <a:srgbClr val="ED7D31"/>
    <a:srgbClr val="E64438"/>
    <a:srgbClr val="3F96C3"/>
    <a:srgbClr val="FCC689"/>
    <a:srgbClr val="94A0B6"/>
    <a:srgbClr val="0018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3" autoAdjust="0"/>
    <p:restoredTop sz="94621" autoAdjust="0"/>
  </p:normalViewPr>
  <p:slideViewPr>
    <p:cSldViewPr snapToGrid="0">
      <p:cViewPr varScale="1">
        <p:scale>
          <a:sx n="87" d="100"/>
          <a:sy n="87" d="100"/>
        </p:scale>
        <p:origin x="666" y="60"/>
      </p:cViewPr>
      <p:guideLst>
        <p:guide orient="horz" pos="2160"/>
        <p:guide pos="3840"/>
        <p:guide pos="24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0" d="100"/>
          <a:sy n="80" d="100"/>
        </p:scale>
        <p:origin x="3066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zh-CN" sz="2130" b="1" i="0" u="none" strike="noStrike" kern="1200" baseline="0">
                <a:solidFill>
                  <a:srgbClr val="1C3F8C"/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>
                <a:solidFill>
                  <a:srgbClr val="427AAD"/>
                </a:solidFill>
              </a:rPr>
              <a:t>可替换为您的图表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2130" b="1" i="0" u="none" strike="noStrike" kern="1200" baseline="0">
              <a:solidFill>
                <a:srgbClr val="1C3F8C"/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 w="28575">
                <a:solidFill>
                  <a:schemeClr val="accent2"/>
                </a:solidFill>
                <a:round/>
              </a:ln>
              <a:effectLst/>
            </c:spPr>
          </c:marker>
          <c:xVal>
            <c:numRef>
              <c:f>Sheet1!$A$2:$A$4</c:f>
              <c:numCache>
                <c:formatCode>General</c:formatCode>
                <c:ptCount val="3"/>
                <c:pt idx="0">
                  <c:v>0.7</c:v>
                </c:pt>
                <c:pt idx="1">
                  <c:v>1.8</c:v>
                </c:pt>
                <c:pt idx="2">
                  <c:v>2.6</c:v>
                </c:pt>
              </c:numCache>
            </c:numRef>
          </c:xVal>
          <c:yVal>
            <c:numRef>
              <c:f>Sheet1!$B$2:$B$4</c:f>
              <c:numCache>
                <c:formatCode>General</c:formatCode>
                <c:ptCount val="3"/>
                <c:pt idx="0">
                  <c:v>2.7</c:v>
                </c:pt>
                <c:pt idx="1">
                  <c:v>3.2</c:v>
                </c:pt>
                <c:pt idx="2">
                  <c:v>0.8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4B44-47B2-A0AD-00C538DDEF9A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Y 值</c:v>
                      </c:pt>
                    </c:strCache>
                  </c:strRef>
                </c15:tx>
              </c15:filteredSeries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314422688"/>
        <c:axId val="1314419424"/>
      </c:scatterChart>
      <c:valAx>
        <c:axId val="131442268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rgbClr val="1C3F8C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1C3F8C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1C3F8C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14419424"/>
        <c:crosses val="autoZero"/>
        <c:crossBetween val="midCat"/>
      </c:valAx>
      <c:valAx>
        <c:axId val="13144194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1C3F8C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rgbClr val="1C3F8C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1C3F8C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1442268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zh-CN" sz="1860" b="0" i="0" u="none" strike="noStrike" kern="1200" spc="0" baseline="0">
                <a:solidFill>
                  <a:srgbClr val="1C3F8C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r>
              <a:rPr lang="zh-CN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</a:t>
            </a:r>
            <a:r>
              <a:rPr lang="zh-CN" altLang="en-US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替换</a:t>
            </a:r>
            <a:r>
              <a:rPr lang="zh-CN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为您自己的数据图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rgbClr val="1C3F8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>
        <c:manualLayout>
          <c:layoutTarget val="inner"/>
          <c:xMode val="edge"/>
          <c:yMode val="edge"/>
          <c:x val="2.42412344196886E-2"/>
          <c:y val="0.15216828719179101"/>
          <c:w val="0.96021317514682902"/>
          <c:h val="0.68181296526805402"/>
        </c:manualLayout>
      </c:layout>
      <c:lineChart>
        <c:grouping val="standard"/>
        <c:varyColors val="0"/>
        <c:ser>
          <c:idx val="0"/>
          <c:order val="0"/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4D46-44CD-85C7-F9CF13F096DD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系列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4D46-44CD-85C7-F9CF13F096DD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系列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4D46-44CD-85C7-F9CF13F096DD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系列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14423232"/>
        <c:axId val="1314423776"/>
      </c:lineChart>
      <c:catAx>
        <c:axId val="13144232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1C3F8C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14423776"/>
        <c:crosses val="autoZero"/>
        <c:auto val="1"/>
        <c:lblAlgn val="ctr"/>
        <c:lblOffset val="100"/>
        <c:noMultiLvlLbl val="0"/>
      </c:catAx>
      <c:valAx>
        <c:axId val="1314423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1C3F8C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rgbClr val="1C3F8C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3144232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rgbClr val="1C3F8C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2">
  <cs:axisTitle>
    <cs:lnRef idx="0"/>
    <cs:fillRef idx="0"/>
    <cs:effectRef idx="0"/>
    <cs:fontRef idx="minor">
      <a:schemeClr val="tx2"/>
    </cs:fontRef>
    <cs:defRPr sz="1195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2"/>
    </cs:fontRef>
    <cs:defRPr sz="1195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2"/>
    <cs:fontRef idx="minor">
      <a:schemeClr val="tx2"/>
    </cs:fontRef>
    <cs:spPr>
      <a:ln w="9525">
        <a:solidFill>
          <a:schemeClr val="phClr"/>
        </a:solidFill>
        <a:round/>
      </a:ln>
    </cs:spPr>
  </cs:dataPointMarker>
  <cs:dataPointMarkerLayout symbol="circle" size="5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5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3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2"/>
    </cs:fontRef>
    <cs:defRPr sz="1195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spPr>
      <a:ln>
        <a:solidFill>
          <a:schemeClr val="tx2">
            <a:lumMod val="40000"/>
            <a:lumOff val="60000"/>
          </a:schemeClr>
        </a:solidFill>
      </a:ln>
    </cs:spPr>
    <cs:defRPr sz="1195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AEA9D8-B598-4200-8BF2-B77121BC441C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5B1139-0C3D-4C05-BAEB-4C99A0FF30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5590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171F7F-7EB2-41A9-8480-1368D55235A2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7F80D5-BC31-4A34-AA7F-62D5C396F9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295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2857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28539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631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4601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34165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0253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76637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8210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8384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35391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8384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67242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26331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1636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63699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4512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23571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0982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6716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91980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30619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17356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64210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98398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9842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85162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483227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123585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46526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F80D5-BC31-4A34-AA7F-62D5C396F977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702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672CC-2334-4A15-A26D-7B0AB8C3505F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3CF6A-277A-47FD-A14F-6448D93FC2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672CC-2334-4A15-A26D-7B0AB8C3505F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3CF6A-277A-47FD-A14F-6448D93FC2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672CC-2334-4A15-A26D-7B0AB8C3505F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3CF6A-277A-47FD-A14F-6448D93FC2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672CC-2334-4A15-A26D-7B0AB8C3505F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3CF6A-277A-47FD-A14F-6448D93FC2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672CC-2334-4A15-A26D-7B0AB8C3505F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3CF6A-277A-47FD-A14F-6448D93FC2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672CC-2334-4A15-A26D-7B0AB8C3505F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3CF6A-277A-47FD-A14F-6448D93FC2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6489701"/>
            <a:ext cx="12192000" cy="3683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 userDrawn="1"/>
        </p:nvSpPr>
        <p:spPr>
          <a:xfrm>
            <a:off x="0" y="6550223"/>
            <a:ext cx="12192000" cy="30777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14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3195503" y="158234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选题背景及意义</a:t>
            </a:r>
          </a:p>
        </p:txBody>
      </p:sp>
      <p:sp>
        <p:nvSpPr>
          <p:cNvPr id="8" name="矩形 7"/>
          <p:cNvSpPr/>
          <p:nvPr/>
        </p:nvSpPr>
        <p:spPr>
          <a:xfrm>
            <a:off x="4997746" y="158234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研究方法与思路</a:t>
            </a:r>
          </a:p>
        </p:txBody>
      </p:sp>
      <p:sp>
        <p:nvSpPr>
          <p:cNvPr id="13" name="矩形 12"/>
          <p:cNvSpPr/>
          <p:nvPr/>
        </p:nvSpPr>
        <p:spPr>
          <a:xfrm>
            <a:off x="6799989" y="158234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关键技术及实践难点</a:t>
            </a:r>
          </a:p>
        </p:txBody>
      </p:sp>
      <p:sp>
        <p:nvSpPr>
          <p:cNvPr id="14" name="矩形 13"/>
          <p:cNvSpPr/>
          <p:nvPr/>
        </p:nvSpPr>
        <p:spPr>
          <a:xfrm>
            <a:off x="9063897" y="158234"/>
            <a:ext cx="178698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研究成果与应用 </a:t>
            </a:r>
          </a:p>
        </p:txBody>
      </p:sp>
      <p:sp>
        <p:nvSpPr>
          <p:cNvPr id="15" name="矩形 14"/>
          <p:cNvSpPr/>
          <p:nvPr/>
        </p:nvSpPr>
        <p:spPr>
          <a:xfrm>
            <a:off x="10935072" y="158234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</a:p>
        </p:txBody>
      </p:sp>
      <p:cxnSp>
        <p:nvCxnSpPr>
          <p:cNvPr id="16" name="直接连接符 15"/>
          <p:cNvCxnSpPr>
            <a:stCxn id="8" idx="1"/>
            <a:endCxn id="8" idx="1"/>
          </p:cNvCxnSpPr>
          <p:nvPr/>
        </p:nvCxnSpPr>
        <p:spPr>
          <a:xfrm>
            <a:off x="4997746" y="34290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4995996" y="242888"/>
            <a:ext cx="0" cy="216693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6798239" y="242888"/>
            <a:ext cx="0" cy="216693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9055726" y="242888"/>
            <a:ext cx="0" cy="216693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10910832" y="242888"/>
            <a:ext cx="0" cy="216693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3195503" y="158234"/>
            <a:ext cx="8847565" cy="369332"/>
            <a:chOff x="3195503" y="234434"/>
            <a:chExt cx="8847565" cy="369332"/>
          </a:xfrm>
        </p:grpSpPr>
        <p:sp>
          <p:nvSpPr>
            <p:cNvPr id="9" name="矩形 8"/>
            <p:cNvSpPr/>
            <p:nvPr/>
          </p:nvSpPr>
          <p:spPr>
            <a:xfrm>
              <a:off x="3195503" y="234434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algn="l" defTabSz="914400" rtl="0" eaLnBrk="1" latinLnBrk="0" hangingPunct="1"/>
              <a:r>
                <a:rPr lang="zh-CN" altLang="en-US" sz="1800" b="1" kern="1200" dirty="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选题背景及意义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4997746" y="234434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algn="l" defTabSz="914400" rtl="0" eaLnBrk="1" latinLnBrk="0" hangingPunct="1"/>
              <a:r>
                <a:rPr lang="zh-CN" altLang="en-US" sz="1800" b="1" kern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研究方法与思路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6799989" y="234434"/>
              <a:ext cx="226215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关键技术及实践难点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9063897" y="234434"/>
              <a:ext cx="178698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研究成果与应用 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10935072" y="234434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论文总结</a:t>
              </a:r>
            </a:p>
          </p:txBody>
        </p:sp>
        <p:cxnSp>
          <p:nvCxnSpPr>
            <p:cNvPr id="14" name="直接连接符 13"/>
            <p:cNvCxnSpPr>
              <a:stCxn id="10" idx="1"/>
              <a:endCxn id="10" idx="1"/>
            </p:cNvCxnSpPr>
            <p:nvPr/>
          </p:nvCxnSpPr>
          <p:spPr>
            <a:xfrm>
              <a:off x="4997746" y="419100"/>
              <a:ext cx="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995996" y="319088"/>
              <a:ext cx="0" cy="216693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6798239" y="319088"/>
              <a:ext cx="0" cy="216693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9055726" y="319088"/>
              <a:ext cx="0" cy="216693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0910832" y="319088"/>
              <a:ext cx="0" cy="216693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矩形 18"/>
          <p:cNvSpPr/>
          <p:nvPr userDrawn="1"/>
        </p:nvSpPr>
        <p:spPr>
          <a:xfrm>
            <a:off x="0" y="6489701"/>
            <a:ext cx="12192000" cy="3683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 userDrawn="1"/>
        </p:nvSpPr>
        <p:spPr>
          <a:xfrm>
            <a:off x="0" y="6550223"/>
            <a:ext cx="12192000" cy="30777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lvl="0"/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3195503" y="158234"/>
            <a:ext cx="8847565" cy="369332"/>
            <a:chOff x="3195503" y="234434"/>
            <a:chExt cx="8847565" cy="369332"/>
          </a:xfrm>
        </p:grpSpPr>
        <p:sp>
          <p:nvSpPr>
            <p:cNvPr id="9" name="矩形 8"/>
            <p:cNvSpPr/>
            <p:nvPr/>
          </p:nvSpPr>
          <p:spPr>
            <a:xfrm>
              <a:off x="3195503" y="234434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algn="l" defTabSz="914400" rtl="0" eaLnBrk="1" latinLnBrk="0" hangingPunct="1"/>
              <a:r>
                <a:rPr lang="zh-CN" altLang="en-US" sz="1800" b="1" kern="1200" dirty="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选题背景及意义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4997746" y="234434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algn="l" defTabSz="914400" rtl="0" eaLnBrk="1" latinLnBrk="0" hangingPunct="1"/>
              <a:r>
                <a:rPr lang="zh-CN" altLang="en-US" sz="1800" b="1" kern="1200" dirty="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研究方法与思路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6799989" y="234434"/>
              <a:ext cx="226215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algn="l" defTabSz="914400" rtl="0" eaLnBrk="1" latinLnBrk="0" hangingPunct="1"/>
              <a:r>
                <a:rPr lang="zh-CN" altLang="en-US" sz="1800" b="1" kern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关键技术及实践难点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9063897" y="234434"/>
              <a:ext cx="178698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研究成果与应用 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10935072" y="234434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论文总结</a:t>
              </a:r>
            </a:p>
          </p:txBody>
        </p:sp>
        <p:cxnSp>
          <p:nvCxnSpPr>
            <p:cNvPr id="14" name="直接连接符 13"/>
            <p:cNvCxnSpPr>
              <a:stCxn id="10" idx="1"/>
              <a:endCxn id="10" idx="1"/>
            </p:cNvCxnSpPr>
            <p:nvPr/>
          </p:nvCxnSpPr>
          <p:spPr>
            <a:xfrm>
              <a:off x="4997746" y="419100"/>
              <a:ext cx="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995996" y="319088"/>
              <a:ext cx="0" cy="216693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6798239" y="319088"/>
              <a:ext cx="0" cy="216693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9055726" y="319088"/>
              <a:ext cx="0" cy="216693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0910832" y="319088"/>
              <a:ext cx="0" cy="216693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矩形 18"/>
          <p:cNvSpPr/>
          <p:nvPr userDrawn="1"/>
        </p:nvSpPr>
        <p:spPr>
          <a:xfrm>
            <a:off x="0" y="6489701"/>
            <a:ext cx="12192000" cy="3683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 userDrawn="1"/>
        </p:nvSpPr>
        <p:spPr>
          <a:xfrm>
            <a:off x="0" y="6550223"/>
            <a:ext cx="12192000" cy="30777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14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lvl="0"/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3195503" y="158234"/>
            <a:ext cx="8847565" cy="369332"/>
            <a:chOff x="3195503" y="234434"/>
            <a:chExt cx="8847565" cy="369332"/>
          </a:xfrm>
        </p:grpSpPr>
        <p:sp>
          <p:nvSpPr>
            <p:cNvPr id="9" name="矩形 8"/>
            <p:cNvSpPr/>
            <p:nvPr/>
          </p:nvSpPr>
          <p:spPr>
            <a:xfrm>
              <a:off x="3195503" y="234434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algn="l" defTabSz="914400" rtl="0" eaLnBrk="1" latinLnBrk="0" hangingPunct="1"/>
              <a:r>
                <a:rPr lang="zh-CN" altLang="en-US" sz="1800" b="1" kern="1200" dirty="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选题背景及意义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4997746" y="234434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algn="l" defTabSz="914400" rtl="0" eaLnBrk="1" latinLnBrk="0" hangingPunct="1"/>
              <a:r>
                <a:rPr lang="zh-CN" altLang="en-US" sz="1800" b="1" kern="1200" dirty="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研究方法与思路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6799989" y="234434"/>
              <a:ext cx="226215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关键技术及实践难点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9063897" y="234434"/>
              <a:ext cx="178698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algn="l" defTabSz="914400" rtl="0" eaLnBrk="1" latinLnBrk="0" hangingPunct="1"/>
              <a:r>
                <a:rPr lang="zh-CN" altLang="en-US" sz="1800" b="1" kern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研究成果与应用 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10935072" y="234434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论文总结</a:t>
              </a:r>
            </a:p>
          </p:txBody>
        </p:sp>
        <p:cxnSp>
          <p:nvCxnSpPr>
            <p:cNvPr id="14" name="直接连接符 13"/>
            <p:cNvCxnSpPr>
              <a:stCxn id="10" idx="1"/>
              <a:endCxn id="10" idx="1"/>
            </p:cNvCxnSpPr>
            <p:nvPr/>
          </p:nvCxnSpPr>
          <p:spPr>
            <a:xfrm>
              <a:off x="4997746" y="419100"/>
              <a:ext cx="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995996" y="319088"/>
              <a:ext cx="0" cy="216693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6798239" y="319088"/>
              <a:ext cx="0" cy="216693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9055726" y="319088"/>
              <a:ext cx="0" cy="216693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0910832" y="319088"/>
              <a:ext cx="0" cy="216693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矩形 18"/>
          <p:cNvSpPr/>
          <p:nvPr userDrawn="1"/>
        </p:nvSpPr>
        <p:spPr>
          <a:xfrm>
            <a:off x="0" y="6489701"/>
            <a:ext cx="12192000" cy="3683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 userDrawn="1"/>
        </p:nvSpPr>
        <p:spPr>
          <a:xfrm>
            <a:off x="0" y="6550223"/>
            <a:ext cx="12192000" cy="30777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14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lvl="0"/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3195503" y="158234"/>
            <a:ext cx="8847565" cy="369332"/>
            <a:chOff x="3195503" y="234434"/>
            <a:chExt cx="8847565" cy="369332"/>
          </a:xfrm>
        </p:grpSpPr>
        <p:sp>
          <p:nvSpPr>
            <p:cNvPr id="9" name="矩形 8"/>
            <p:cNvSpPr/>
            <p:nvPr/>
          </p:nvSpPr>
          <p:spPr>
            <a:xfrm>
              <a:off x="3195503" y="234434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algn="l" defTabSz="914400" rtl="0" eaLnBrk="1" latinLnBrk="0" hangingPunct="1"/>
              <a:r>
                <a:rPr lang="zh-CN" altLang="en-US" sz="1800" b="1" kern="1200" dirty="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选题背景及意义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4997746" y="234434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algn="l" defTabSz="914400" rtl="0" eaLnBrk="1" latinLnBrk="0" hangingPunct="1"/>
              <a:r>
                <a:rPr lang="zh-CN" altLang="en-US" sz="1800" b="1" kern="1200" dirty="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研究方法与思路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6799989" y="234434"/>
              <a:ext cx="226215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关键技术及实践难点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9063897" y="234434"/>
              <a:ext cx="178698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algn="l" defTabSz="914400" rtl="0" eaLnBrk="1" latinLnBrk="0" hangingPunct="1"/>
              <a:r>
                <a:rPr lang="zh-CN" altLang="en-US" sz="1800" b="1" kern="1200" dirty="0">
                  <a:solidFill>
                    <a:schemeClr val="bg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研究成果与应用 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10935072" y="234434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algn="l" defTabSz="914400" rtl="0" eaLnBrk="1" latinLnBrk="0" hangingPunct="1"/>
              <a:r>
                <a:rPr lang="zh-CN" altLang="en-US" sz="1800" b="1" kern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论文总结</a:t>
              </a:r>
            </a:p>
          </p:txBody>
        </p:sp>
        <p:cxnSp>
          <p:nvCxnSpPr>
            <p:cNvPr id="14" name="直接连接符 13"/>
            <p:cNvCxnSpPr>
              <a:stCxn id="10" idx="1"/>
              <a:endCxn id="10" idx="1"/>
            </p:cNvCxnSpPr>
            <p:nvPr/>
          </p:nvCxnSpPr>
          <p:spPr>
            <a:xfrm>
              <a:off x="4997746" y="419100"/>
              <a:ext cx="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4995996" y="319088"/>
              <a:ext cx="0" cy="216693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6798239" y="319088"/>
              <a:ext cx="0" cy="216693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9055726" y="319088"/>
              <a:ext cx="0" cy="216693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10910832" y="319088"/>
              <a:ext cx="0" cy="216693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矩形 18"/>
          <p:cNvSpPr/>
          <p:nvPr userDrawn="1"/>
        </p:nvSpPr>
        <p:spPr>
          <a:xfrm>
            <a:off x="0" y="6489701"/>
            <a:ext cx="12192000" cy="3683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 userDrawn="1"/>
        </p:nvSpPr>
        <p:spPr>
          <a:xfrm>
            <a:off x="0" y="6550223"/>
            <a:ext cx="12192000" cy="307777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14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</a:lstStyle>
          <a:p>
            <a:pPr lvl="0"/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672CC-2334-4A15-A26D-7B0AB8C3505F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3CF6A-277A-47FD-A14F-6448D93FC2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672CC-2334-4A15-A26D-7B0AB8C3505F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3CF6A-277A-47FD-A14F-6448D93FC2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672CC-2334-4A15-A26D-7B0AB8C3505F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3CF6A-277A-47FD-A14F-6448D93FC2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4672CC-2334-4A15-A26D-7B0AB8C3505F}" type="datetimeFigureOut">
              <a:rPr lang="zh-CN" altLang="en-US" smtClean="0"/>
              <a:t>2019/1/19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13CF6A-277A-47FD-A14F-6448D93FC2B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Relationship Id="rId4" Type="http://schemas.microsoft.com/office/2007/relationships/hdphoto" Target="../media/hdphoto1.wdp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04801" y="2628233"/>
            <a:ext cx="6934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机械毕业论文</a:t>
            </a:r>
            <a:r>
              <a:rPr lang="en-US" altLang="zh-CN" sz="4400" b="1" dirty="0" err="1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99182" y="3509507"/>
            <a:ext cx="6939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spc="300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实验一班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409575" y="3397674"/>
            <a:ext cx="672465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圆角矩形 16"/>
          <p:cNvSpPr/>
          <p:nvPr/>
        </p:nvSpPr>
        <p:spPr>
          <a:xfrm>
            <a:off x="405016" y="4276725"/>
            <a:ext cx="2726515" cy="385868"/>
          </a:xfrm>
          <a:prstGeom prst="roundRect">
            <a:avLst/>
          </a:prstGeom>
          <a:noFill/>
          <a:ln w="12700">
            <a:solidFill>
              <a:srgbClr val="427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指导老师：</a:t>
            </a:r>
            <a:r>
              <a:rPr lang="en-US" altLang="zh-CN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dirty="0">
              <a:solidFill>
                <a:srgbClr val="427AA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3383842" y="4276725"/>
            <a:ext cx="2088169" cy="385868"/>
          </a:xfrm>
          <a:prstGeom prst="roundRect">
            <a:avLst/>
          </a:prstGeom>
          <a:noFill/>
          <a:ln w="12700">
            <a:solidFill>
              <a:srgbClr val="427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答辩人：</a:t>
            </a:r>
            <a:r>
              <a:rPr lang="en-US" altLang="zh-CN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dirty="0">
              <a:solidFill>
                <a:srgbClr val="427AA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8652036" y="1595437"/>
            <a:ext cx="3911439" cy="5362575"/>
            <a:chOff x="7620000" y="0"/>
            <a:chExt cx="5057775" cy="6934200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20000" y="0"/>
              <a:ext cx="4571999" cy="6858001"/>
            </a:xfrm>
            <a:prstGeom prst="rect">
              <a:avLst/>
            </a:prstGeom>
          </p:spPr>
        </p:pic>
        <p:sp>
          <p:nvSpPr>
            <p:cNvPr id="21" name="任意多边形 20"/>
            <p:cNvSpPr/>
            <p:nvPr/>
          </p:nvSpPr>
          <p:spPr>
            <a:xfrm>
              <a:off x="8048625" y="695325"/>
              <a:ext cx="4629150" cy="6238875"/>
            </a:xfrm>
            <a:custGeom>
              <a:avLst/>
              <a:gdLst>
                <a:gd name="connsiteX0" fmla="*/ 4162425 w 4629150"/>
                <a:gd name="connsiteY0" fmla="*/ 114300 h 6238875"/>
                <a:gd name="connsiteX1" fmla="*/ 3038475 w 4629150"/>
                <a:gd name="connsiteY1" fmla="*/ 0 h 6238875"/>
                <a:gd name="connsiteX2" fmla="*/ 0 w 4629150"/>
                <a:gd name="connsiteY2" fmla="*/ 971550 h 6238875"/>
                <a:gd name="connsiteX3" fmla="*/ 247650 w 4629150"/>
                <a:gd name="connsiteY3" fmla="*/ 1181100 h 6238875"/>
                <a:gd name="connsiteX4" fmla="*/ 1323975 w 4629150"/>
                <a:gd name="connsiteY4" fmla="*/ 1257300 h 6238875"/>
                <a:gd name="connsiteX5" fmla="*/ 1866900 w 4629150"/>
                <a:gd name="connsiteY5" fmla="*/ 1304925 h 6238875"/>
                <a:gd name="connsiteX6" fmla="*/ 1924050 w 4629150"/>
                <a:gd name="connsiteY6" fmla="*/ 2533650 h 6238875"/>
                <a:gd name="connsiteX7" fmla="*/ 1971675 w 4629150"/>
                <a:gd name="connsiteY7" fmla="*/ 2619375 h 6238875"/>
                <a:gd name="connsiteX8" fmla="*/ 1981200 w 4629150"/>
                <a:gd name="connsiteY8" fmla="*/ 2771775 h 6238875"/>
                <a:gd name="connsiteX9" fmla="*/ 1971675 w 4629150"/>
                <a:gd name="connsiteY9" fmla="*/ 2914650 h 6238875"/>
                <a:gd name="connsiteX10" fmla="*/ 1876425 w 4629150"/>
                <a:gd name="connsiteY10" fmla="*/ 2981325 h 6238875"/>
                <a:gd name="connsiteX11" fmla="*/ 1809750 w 4629150"/>
                <a:gd name="connsiteY11" fmla="*/ 3114675 h 6238875"/>
                <a:gd name="connsiteX12" fmla="*/ 1895475 w 4629150"/>
                <a:gd name="connsiteY12" fmla="*/ 3305175 h 6238875"/>
                <a:gd name="connsiteX13" fmla="*/ 1895475 w 4629150"/>
                <a:gd name="connsiteY13" fmla="*/ 3429000 h 6238875"/>
                <a:gd name="connsiteX14" fmla="*/ 1857375 w 4629150"/>
                <a:gd name="connsiteY14" fmla="*/ 3686175 h 6238875"/>
                <a:gd name="connsiteX15" fmla="*/ 1800225 w 4629150"/>
                <a:gd name="connsiteY15" fmla="*/ 3752850 h 6238875"/>
                <a:gd name="connsiteX16" fmla="*/ 1885950 w 4629150"/>
                <a:gd name="connsiteY16" fmla="*/ 3867150 h 6238875"/>
                <a:gd name="connsiteX17" fmla="*/ 1905000 w 4629150"/>
                <a:gd name="connsiteY17" fmla="*/ 3990975 h 6238875"/>
                <a:gd name="connsiteX18" fmla="*/ 1981200 w 4629150"/>
                <a:gd name="connsiteY18" fmla="*/ 3962400 h 6238875"/>
                <a:gd name="connsiteX19" fmla="*/ 1838325 w 4629150"/>
                <a:gd name="connsiteY19" fmla="*/ 4029075 h 6238875"/>
                <a:gd name="connsiteX20" fmla="*/ 1924050 w 4629150"/>
                <a:gd name="connsiteY20" fmla="*/ 4105275 h 6238875"/>
                <a:gd name="connsiteX21" fmla="*/ 1943100 w 4629150"/>
                <a:gd name="connsiteY21" fmla="*/ 4162425 h 6238875"/>
                <a:gd name="connsiteX22" fmla="*/ 1876425 w 4629150"/>
                <a:gd name="connsiteY22" fmla="*/ 4191000 h 6238875"/>
                <a:gd name="connsiteX23" fmla="*/ 1876425 w 4629150"/>
                <a:gd name="connsiteY23" fmla="*/ 4191000 h 6238875"/>
                <a:gd name="connsiteX24" fmla="*/ 1924050 w 4629150"/>
                <a:gd name="connsiteY24" fmla="*/ 4333875 h 6238875"/>
                <a:gd name="connsiteX25" fmla="*/ 1990725 w 4629150"/>
                <a:gd name="connsiteY25" fmla="*/ 4391025 h 6238875"/>
                <a:gd name="connsiteX26" fmla="*/ 1838325 w 4629150"/>
                <a:gd name="connsiteY26" fmla="*/ 4438650 h 6238875"/>
                <a:gd name="connsiteX27" fmla="*/ 1876425 w 4629150"/>
                <a:gd name="connsiteY27" fmla="*/ 4629150 h 6238875"/>
                <a:gd name="connsiteX28" fmla="*/ 1905000 w 4629150"/>
                <a:gd name="connsiteY28" fmla="*/ 4943475 h 6238875"/>
                <a:gd name="connsiteX29" fmla="*/ 1790700 w 4629150"/>
                <a:gd name="connsiteY29" fmla="*/ 5133975 h 6238875"/>
                <a:gd name="connsiteX30" fmla="*/ 3952875 w 4629150"/>
                <a:gd name="connsiteY30" fmla="*/ 6238875 h 6238875"/>
                <a:gd name="connsiteX31" fmla="*/ 4591050 w 4629150"/>
                <a:gd name="connsiteY31" fmla="*/ 6029325 h 6238875"/>
                <a:gd name="connsiteX32" fmla="*/ 4629150 w 4629150"/>
                <a:gd name="connsiteY32" fmla="*/ 9525 h 6238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4629150" h="6238875">
                  <a:moveTo>
                    <a:pt x="4162425" y="114300"/>
                  </a:moveTo>
                  <a:lnTo>
                    <a:pt x="3038475" y="0"/>
                  </a:lnTo>
                  <a:lnTo>
                    <a:pt x="0" y="971550"/>
                  </a:lnTo>
                  <a:lnTo>
                    <a:pt x="247650" y="1181100"/>
                  </a:lnTo>
                  <a:lnTo>
                    <a:pt x="1323975" y="1257300"/>
                  </a:lnTo>
                  <a:lnTo>
                    <a:pt x="1866900" y="1304925"/>
                  </a:lnTo>
                  <a:lnTo>
                    <a:pt x="1924050" y="2533650"/>
                  </a:lnTo>
                  <a:lnTo>
                    <a:pt x="1971675" y="2619375"/>
                  </a:lnTo>
                  <a:lnTo>
                    <a:pt x="1981200" y="2771775"/>
                  </a:lnTo>
                  <a:lnTo>
                    <a:pt x="1971675" y="2914650"/>
                  </a:lnTo>
                  <a:lnTo>
                    <a:pt x="1876425" y="2981325"/>
                  </a:lnTo>
                  <a:lnTo>
                    <a:pt x="1809750" y="3114675"/>
                  </a:lnTo>
                  <a:lnTo>
                    <a:pt x="1895475" y="3305175"/>
                  </a:lnTo>
                  <a:lnTo>
                    <a:pt x="1895475" y="3429000"/>
                  </a:lnTo>
                  <a:lnTo>
                    <a:pt x="1857375" y="3686175"/>
                  </a:lnTo>
                  <a:lnTo>
                    <a:pt x="1800225" y="3752850"/>
                  </a:lnTo>
                  <a:lnTo>
                    <a:pt x="1885950" y="3867150"/>
                  </a:lnTo>
                  <a:lnTo>
                    <a:pt x="1905000" y="3990975"/>
                  </a:lnTo>
                  <a:lnTo>
                    <a:pt x="1981200" y="3962400"/>
                  </a:lnTo>
                  <a:lnTo>
                    <a:pt x="1838325" y="4029075"/>
                  </a:lnTo>
                  <a:lnTo>
                    <a:pt x="1924050" y="4105275"/>
                  </a:lnTo>
                  <a:lnTo>
                    <a:pt x="1943100" y="4162425"/>
                  </a:lnTo>
                  <a:lnTo>
                    <a:pt x="1876425" y="4191000"/>
                  </a:lnTo>
                  <a:lnTo>
                    <a:pt x="1876425" y="4191000"/>
                  </a:lnTo>
                  <a:lnTo>
                    <a:pt x="1924050" y="4333875"/>
                  </a:lnTo>
                  <a:lnTo>
                    <a:pt x="1990725" y="4391025"/>
                  </a:lnTo>
                  <a:lnTo>
                    <a:pt x="1838325" y="4438650"/>
                  </a:lnTo>
                  <a:lnTo>
                    <a:pt x="1876425" y="4629150"/>
                  </a:lnTo>
                  <a:lnTo>
                    <a:pt x="1905000" y="4943475"/>
                  </a:lnTo>
                  <a:lnTo>
                    <a:pt x="1790700" y="5133975"/>
                  </a:lnTo>
                  <a:lnTo>
                    <a:pt x="3952875" y="6238875"/>
                  </a:lnTo>
                  <a:lnTo>
                    <a:pt x="4591050" y="6029325"/>
                  </a:lnTo>
                  <a:lnTo>
                    <a:pt x="4629150" y="9525"/>
                  </a:lnTo>
                </a:path>
              </a:pathLst>
            </a:cu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C3F8C"/>
                </a:solidFill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9239250" y="1952625"/>
              <a:ext cx="371475" cy="4019550"/>
            </a:xfrm>
            <a:custGeom>
              <a:avLst/>
              <a:gdLst>
                <a:gd name="connsiteX0" fmla="*/ 114300 w 371475"/>
                <a:gd name="connsiteY0" fmla="*/ 0 h 4019550"/>
                <a:gd name="connsiteX1" fmla="*/ 209550 w 371475"/>
                <a:gd name="connsiteY1" fmla="*/ 142875 h 4019550"/>
                <a:gd name="connsiteX2" fmla="*/ 200025 w 371475"/>
                <a:gd name="connsiteY2" fmla="*/ 304800 h 4019550"/>
                <a:gd name="connsiteX3" fmla="*/ 142875 w 371475"/>
                <a:gd name="connsiteY3" fmla="*/ 523875 h 4019550"/>
                <a:gd name="connsiteX4" fmla="*/ 95250 w 371475"/>
                <a:gd name="connsiteY4" fmla="*/ 952500 h 4019550"/>
                <a:gd name="connsiteX5" fmla="*/ 0 w 371475"/>
                <a:gd name="connsiteY5" fmla="*/ 3867150 h 4019550"/>
                <a:gd name="connsiteX6" fmla="*/ 142875 w 371475"/>
                <a:gd name="connsiteY6" fmla="*/ 4019550 h 4019550"/>
                <a:gd name="connsiteX7" fmla="*/ 285750 w 371475"/>
                <a:gd name="connsiteY7" fmla="*/ 4019550 h 4019550"/>
                <a:gd name="connsiteX8" fmla="*/ 371475 w 371475"/>
                <a:gd name="connsiteY8" fmla="*/ 3848100 h 4019550"/>
                <a:gd name="connsiteX9" fmla="*/ 285750 w 371475"/>
                <a:gd name="connsiteY9" fmla="*/ 9525 h 4019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71475" h="4019550">
                  <a:moveTo>
                    <a:pt x="114300" y="0"/>
                  </a:moveTo>
                  <a:lnTo>
                    <a:pt x="209550" y="142875"/>
                  </a:lnTo>
                  <a:lnTo>
                    <a:pt x="200025" y="304800"/>
                  </a:lnTo>
                  <a:lnTo>
                    <a:pt x="142875" y="523875"/>
                  </a:lnTo>
                  <a:lnTo>
                    <a:pt x="95250" y="952500"/>
                  </a:lnTo>
                  <a:lnTo>
                    <a:pt x="0" y="3867150"/>
                  </a:lnTo>
                  <a:lnTo>
                    <a:pt x="142875" y="4019550"/>
                  </a:lnTo>
                  <a:lnTo>
                    <a:pt x="285750" y="4019550"/>
                  </a:lnTo>
                  <a:lnTo>
                    <a:pt x="371475" y="3848100"/>
                  </a:lnTo>
                  <a:lnTo>
                    <a:pt x="285750" y="9525"/>
                  </a:lnTo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C3F8C"/>
                </a:solidFill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82" y="167192"/>
            <a:ext cx="883458" cy="868916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1384667" y="261131"/>
            <a:ext cx="2384425" cy="681038"/>
            <a:chOff x="5511801" y="1316038"/>
            <a:chExt cx="2384425" cy="681038"/>
          </a:xfrm>
          <a:solidFill>
            <a:srgbClr val="427AAD"/>
          </a:solidFill>
        </p:grpSpPr>
        <p:sp>
          <p:nvSpPr>
            <p:cNvPr id="25" name="Freeform 96"/>
            <p:cNvSpPr/>
            <p:nvPr/>
          </p:nvSpPr>
          <p:spPr bwMode="auto">
            <a:xfrm>
              <a:off x="5838826" y="1481138"/>
              <a:ext cx="274638" cy="382588"/>
            </a:xfrm>
            <a:custGeom>
              <a:avLst/>
              <a:gdLst>
                <a:gd name="T0" fmla="*/ 74 w 346"/>
                <a:gd name="T1" fmla="*/ 21 h 482"/>
                <a:gd name="T2" fmla="*/ 122 w 346"/>
                <a:gd name="T3" fmla="*/ 75 h 482"/>
                <a:gd name="T4" fmla="*/ 148 w 346"/>
                <a:gd name="T5" fmla="*/ 164 h 482"/>
                <a:gd name="T6" fmla="*/ 161 w 346"/>
                <a:gd name="T7" fmla="*/ 203 h 482"/>
                <a:gd name="T8" fmla="*/ 172 w 346"/>
                <a:gd name="T9" fmla="*/ 206 h 482"/>
                <a:gd name="T10" fmla="*/ 217 w 346"/>
                <a:gd name="T11" fmla="*/ 172 h 482"/>
                <a:gd name="T12" fmla="*/ 225 w 346"/>
                <a:gd name="T13" fmla="*/ 118 h 482"/>
                <a:gd name="T14" fmla="*/ 230 w 346"/>
                <a:gd name="T15" fmla="*/ 113 h 482"/>
                <a:gd name="T16" fmla="*/ 240 w 346"/>
                <a:gd name="T17" fmla="*/ 106 h 482"/>
                <a:gd name="T18" fmla="*/ 248 w 346"/>
                <a:gd name="T19" fmla="*/ 108 h 482"/>
                <a:gd name="T20" fmla="*/ 253 w 346"/>
                <a:gd name="T21" fmla="*/ 114 h 482"/>
                <a:gd name="T22" fmla="*/ 253 w 346"/>
                <a:gd name="T23" fmla="*/ 124 h 482"/>
                <a:gd name="T24" fmla="*/ 264 w 346"/>
                <a:gd name="T25" fmla="*/ 136 h 482"/>
                <a:gd name="T26" fmla="*/ 279 w 346"/>
                <a:gd name="T27" fmla="*/ 146 h 482"/>
                <a:gd name="T28" fmla="*/ 317 w 346"/>
                <a:gd name="T29" fmla="*/ 160 h 482"/>
                <a:gd name="T30" fmla="*/ 320 w 346"/>
                <a:gd name="T31" fmla="*/ 185 h 482"/>
                <a:gd name="T32" fmla="*/ 309 w 346"/>
                <a:gd name="T33" fmla="*/ 223 h 482"/>
                <a:gd name="T34" fmla="*/ 259 w 346"/>
                <a:gd name="T35" fmla="*/ 262 h 482"/>
                <a:gd name="T36" fmla="*/ 207 w 346"/>
                <a:gd name="T37" fmla="*/ 272 h 482"/>
                <a:gd name="T38" fmla="*/ 176 w 346"/>
                <a:gd name="T39" fmla="*/ 280 h 482"/>
                <a:gd name="T40" fmla="*/ 177 w 346"/>
                <a:gd name="T41" fmla="*/ 316 h 482"/>
                <a:gd name="T42" fmla="*/ 158 w 346"/>
                <a:gd name="T43" fmla="*/ 355 h 482"/>
                <a:gd name="T44" fmla="*/ 130 w 346"/>
                <a:gd name="T45" fmla="*/ 388 h 482"/>
                <a:gd name="T46" fmla="*/ 130 w 346"/>
                <a:gd name="T47" fmla="*/ 392 h 482"/>
                <a:gd name="T48" fmla="*/ 164 w 346"/>
                <a:gd name="T49" fmla="*/ 400 h 482"/>
                <a:gd name="T50" fmla="*/ 225 w 346"/>
                <a:gd name="T51" fmla="*/ 382 h 482"/>
                <a:gd name="T52" fmla="*/ 284 w 346"/>
                <a:gd name="T53" fmla="*/ 365 h 482"/>
                <a:gd name="T54" fmla="*/ 341 w 346"/>
                <a:gd name="T55" fmla="*/ 352 h 482"/>
                <a:gd name="T56" fmla="*/ 346 w 346"/>
                <a:gd name="T57" fmla="*/ 365 h 482"/>
                <a:gd name="T58" fmla="*/ 338 w 346"/>
                <a:gd name="T59" fmla="*/ 390 h 482"/>
                <a:gd name="T60" fmla="*/ 318 w 346"/>
                <a:gd name="T61" fmla="*/ 421 h 482"/>
                <a:gd name="T62" fmla="*/ 287 w 346"/>
                <a:gd name="T63" fmla="*/ 437 h 482"/>
                <a:gd name="T64" fmla="*/ 181 w 346"/>
                <a:gd name="T65" fmla="*/ 462 h 482"/>
                <a:gd name="T66" fmla="*/ 167 w 346"/>
                <a:gd name="T67" fmla="*/ 474 h 482"/>
                <a:gd name="T68" fmla="*/ 118 w 346"/>
                <a:gd name="T69" fmla="*/ 482 h 482"/>
                <a:gd name="T70" fmla="*/ 71 w 346"/>
                <a:gd name="T71" fmla="*/ 457 h 482"/>
                <a:gd name="T72" fmla="*/ 43 w 346"/>
                <a:gd name="T73" fmla="*/ 400 h 482"/>
                <a:gd name="T74" fmla="*/ 28 w 346"/>
                <a:gd name="T75" fmla="*/ 351 h 482"/>
                <a:gd name="T76" fmla="*/ 17 w 346"/>
                <a:gd name="T77" fmla="*/ 288 h 482"/>
                <a:gd name="T78" fmla="*/ 0 w 346"/>
                <a:gd name="T79" fmla="*/ 205 h 482"/>
                <a:gd name="T80" fmla="*/ 8 w 346"/>
                <a:gd name="T81" fmla="*/ 162 h 482"/>
                <a:gd name="T82" fmla="*/ 35 w 346"/>
                <a:gd name="T83" fmla="*/ 52 h 482"/>
                <a:gd name="T84" fmla="*/ 35 w 346"/>
                <a:gd name="T85" fmla="*/ 44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46" h="482">
                  <a:moveTo>
                    <a:pt x="51" y="0"/>
                  </a:moveTo>
                  <a:lnTo>
                    <a:pt x="64" y="9"/>
                  </a:lnTo>
                  <a:lnTo>
                    <a:pt x="74" y="21"/>
                  </a:lnTo>
                  <a:lnTo>
                    <a:pt x="85" y="32"/>
                  </a:lnTo>
                  <a:lnTo>
                    <a:pt x="107" y="52"/>
                  </a:lnTo>
                  <a:lnTo>
                    <a:pt x="122" y="75"/>
                  </a:lnTo>
                  <a:lnTo>
                    <a:pt x="133" y="103"/>
                  </a:lnTo>
                  <a:lnTo>
                    <a:pt x="141" y="132"/>
                  </a:lnTo>
                  <a:lnTo>
                    <a:pt x="148" y="164"/>
                  </a:lnTo>
                  <a:lnTo>
                    <a:pt x="156" y="198"/>
                  </a:lnTo>
                  <a:lnTo>
                    <a:pt x="159" y="201"/>
                  </a:lnTo>
                  <a:lnTo>
                    <a:pt x="161" y="203"/>
                  </a:lnTo>
                  <a:lnTo>
                    <a:pt x="164" y="205"/>
                  </a:lnTo>
                  <a:lnTo>
                    <a:pt x="167" y="206"/>
                  </a:lnTo>
                  <a:lnTo>
                    <a:pt x="172" y="206"/>
                  </a:lnTo>
                  <a:lnTo>
                    <a:pt x="194" y="185"/>
                  </a:lnTo>
                  <a:lnTo>
                    <a:pt x="205" y="178"/>
                  </a:lnTo>
                  <a:lnTo>
                    <a:pt x="217" y="172"/>
                  </a:lnTo>
                  <a:lnTo>
                    <a:pt x="225" y="164"/>
                  </a:lnTo>
                  <a:lnTo>
                    <a:pt x="225" y="121"/>
                  </a:lnTo>
                  <a:lnTo>
                    <a:pt x="225" y="118"/>
                  </a:lnTo>
                  <a:lnTo>
                    <a:pt x="225" y="116"/>
                  </a:lnTo>
                  <a:lnTo>
                    <a:pt x="228" y="114"/>
                  </a:lnTo>
                  <a:lnTo>
                    <a:pt x="230" y="113"/>
                  </a:lnTo>
                  <a:lnTo>
                    <a:pt x="233" y="109"/>
                  </a:lnTo>
                  <a:lnTo>
                    <a:pt x="235" y="108"/>
                  </a:lnTo>
                  <a:lnTo>
                    <a:pt x="240" y="106"/>
                  </a:lnTo>
                  <a:lnTo>
                    <a:pt x="245" y="106"/>
                  </a:lnTo>
                  <a:lnTo>
                    <a:pt x="246" y="108"/>
                  </a:lnTo>
                  <a:lnTo>
                    <a:pt x="248" y="108"/>
                  </a:lnTo>
                  <a:lnTo>
                    <a:pt x="250" y="109"/>
                  </a:lnTo>
                  <a:lnTo>
                    <a:pt x="251" y="113"/>
                  </a:lnTo>
                  <a:lnTo>
                    <a:pt x="253" y="114"/>
                  </a:lnTo>
                  <a:lnTo>
                    <a:pt x="253" y="118"/>
                  </a:lnTo>
                  <a:lnTo>
                    <a:pt x="253" y="121"/>
                  </a:lnTo>
                  <a:lnTo>
                    <a:pt x="253" y="124"/>
                  </a:lnTo>
                  <a:lnTo>
                    <a:pt x="256" y="127"/>
                  </a:lnTo>
                  <a:lnTo>
                    <a:pt x="259" y="132"/>
                  </a:lnTo>
                  <a:lnTo>
                    <a:pt x="264" y="136"/>
                  </a:lnTo>
                  <a:lnTo>
                    <a:pt x="268" y="139"/>
                  </a:lnTo>
                  <a:lnTo>
                    <a:pt x="271" y="142"/>
                  </a:lnTo>
                  <a:lnTo>
                    <a:pt x="279" y="146"/>
                  </a:lnTo>
                  <a:lnTo>
                    <a:pt x="291" y="150"/>
                  </a:lnTo>
                  <a:lnTo>
                    <a:pt x="305" y="155"/>
                  </a:lnTo>
                  <a:lnTo>
                    <a:pt x="317" y="160"/>
                  </a:lnTo>
                  <a:lnTo>
                    <a:pt x="322" y="164"/>
                  </a:lnTo>
                  <a:lnTo>
                    <a:pt x="322" y="177"/>
                  </a:lnTo>
                  <a:lnTo>
                    <a:pt x="320" y="185"/>
                  </a:lnTo>
                  <a:lnTo>
                    <a:pt x="320" y="196"/>
                  </a:lnTo>
                  <a:lnTo>
                    <a:pt x="318" y="205"/>
                  </a:lnTo>
                  <a:lnTo>
                    <a:pt x="309" y="223"/>
                  </a:lnTo>
                  <a:lnTo>
                    <a:pt x="295" y="241"/>
                  </a:lnTo>
                  <a:lnTo>
                    <a:pt x="282" y="252"/>
                  </a:lnTo>
                  <a:lnTo>
                    <a:pt x="259" y="262"/>
                  </a:lnTo>
                  <a:lnTo>
                    <a:pt x="235" y="270"/>
                  </a:lnTo>
                  <a:lnTo>
                    <a:pt x="222" y="272"/>
                  </a:lnTo>
                  <a:lnTo>
                    <a:pt x="207" y="272"/>
                  </a:lnTo>
                  <a:lnTo>
                    <a:pt x="195" y="272"/>
                  </a:lnTo>
                  <a:lnTo>
                    <a:pt x="184" y="273"/>
                  </a:lnTo>
                  <a:lnTo>
                    <a:pt x="176" y="280"/>
                  </a:lnTo>
                  <a:lnTo>
                    <a:pt x="172" y="291"/>
                  </a:lnTo>
                  <a:lnTo>
                    <a:pt x="177" y="301"/>
                  </a:lnTo>
                  <a:lnTo>
                    <a:pt x="177" y="316"/>
                  </a:lnTo>
                  <a:lnTo>
                    <a:pt x="176" y="331"/>
                  </a:lnTo>
                  <a:lnTo>
                    <a:pt x="174" y="346"/>
                  </a:lnTo>
                  <a:lnTo>
                    <a:pt x="158" y="355"/>
                  </a:lnTo>
                  <a:lnTo>
                    <a:pt x="148" y="365"/>
                  </a:lnTo>
                  <a:lnTo>
                    <a:pt x="140" y="375"/>
                  </a:lnTo>
                  <a:lnTo>
                    <a:pt x="130" y="388"/>
                  </a:lnTo>
                  <a:lnTo>
                    <a:pt x="130" y="390"/>
                  </a:lnTo>
                  <a:lnTo>
                    <a:pt x="130" y="392"/>
                  </a:lnTo>
                  <a:lnTo>
                    <a:pt x="130" y="392"/>
                  </a:lnTo>
                  <a:lnTo>
                    <a:pt x="131" y="393"/>
                  </a:lnTo>
                  <a:lnTo>
                    <a:pt x="148" y="400"/>
                  </a:lnTo>
                  <a:lnTo>
                    <a:pt x="164" y="400"/>
                  </a:lnTo>
                  <a:lnTo>
                    <a:pt x="182" y="396"/>
                  </a:lnTo>
                  <a:lnTo>
                    <a:pt x="197" y="392"/>
                  </a:lnTo>
                  <a:lnTo>
                    <a:pt x="225" y="382"/>
                  </a:lnTo>
                  <a:lnTo>
                    <a:pt x="250" y="373"/>
                  </a:lnTo>
                  <a:lnTo>
                    <a:pt x="268" y="372"/>
                  </a:lnTo>
                  <a:lnTo>
                    <a:pt x="284" y="365"/>
                  </a:lnTo>
                  <a:lnTo>
                    <a:pt x="300" y="359"/>
                  </a:lnTo>
                  <a:lnTo>
                    <a:pt x="318" y="354"/>
                  </a:lnTo>
                  <a:lnTo>
                    <a:pt x="341" y="352"/>
                  </a:lnTo>
                  <a:lnTo>
                    <a:pt x="343" y="355"/>
                  </a:lnTo>
                  <a:lnTo>
                    <a:pt x="345" y="360"/>
                  </a:lnTo>
                  <a:lnTo>
                    <a:pt x="346" y="365"/>
                  </a:lnTo>
                  <a:lnTo>
                    <a:pt x="346" y="370"/>
                  </a:lnTo>
                  <a:lnTo>
                    <a:pt x="346" y="377"/>
                  </a:lnTo>
                  <a:lnTo>
                    <a:pt x="338" y="390"/>
                  </a:lnTo>
                  <a:lnTo>
                    <a:pt x="333" y="403"/>
                  </a:lnTo>
                  <a:lnTo>
                    <a:pt x="325" y="414"/>
                  </a:lnTo>
                  <a:lnTo>
                    <a:pt x="318" y="421"/>
                  </a:lnTo>
                  <a:lnTo>
                    <a:pt x="307" y="428"/>
                  </a:lnTo>
                  <a:lnTo>
                    <a:pt x="295" y="434"/>
                  </a:lnTo>
                  <a:lnTo>
                    <a:pt x="287" y="437"/>
                  </a:lnTo>
                  <a:lnTo>
                    <a:pt x="210" y="459"/>
                  </a:lnTo>
                  <a:lnTo>
                    <a:pt x="184" y="459"/>
                  </a:lnTo>
                  <a:lnTo>
                    <a:pt x="181" y="462"/>
                  </a:lnTo>
                  <a:lnTo>
                    <a:pt x="176" y="465"/>
                  </a:lnTo>
                  <a:lnTo>
                    <a:pt x="172" y="470"/>
                  </a:lnTo>
                  <a:lnTo>
                    <a:pt x="167" y="474"/>
                  </a:lnTo>
                  <a:lnTo>
                    <a:pt x="163" y="477"/>
                  </a:lnTo>
                  <a:lnTo>
                    <a:pt x="141" y="482"/>
                  </a:lnTo>
                  <a:lnTo>
                    <a:pt x="118" y="482"/>
                  </a:lnTo>
                  <a:lnTo>
                    <a:pt x="99" y="477"/>
                  </a:lnTo>
                  <a:lnTo>
                    <a:pt x="81" y="467"/>
                  </a:lnTo>
                  <a:lnTo>
                    <a:pt x="71" y="457"/>
                  </a:lnTo>
                  <a:lnTo>
                    <a:pt x="61" y="441"/>
                  </a:lnTo>
                  <a:lnTo>
                    <a:pt x="51" y="421"/>
                  </a:lnTo>
                  <a:lnTo>
                    <a:pt x="43" y="400"/>
                  </a:lnTo>
                  <a:lnTo>
                    <a:pt x="36" y="380"/>
                  </a:lnTo>
                  <a:lnTo>
                    <a:pt x="31" y="364"/>
                  </a:lnTo>
                  <a:lnTo>
                    <a:pt x="28" y="351"/>
                  </a:lnTo>
                  <a:lnTo>
                    <a:pt x="28" y="339"/>
                  </a:lnTo>
                  <a:lnTo>
                    <a:pt x="26" y="324"/>
                  </a:lnTo>
                  <a:lnTo>
                    <a:pt x="17" y="288"/>
                  </a:lnTo>
                  <a:lnTo>
                    <a:pt x="8" y="249"/>
                  </a:lnTo>
                  <a:lnTo>
                    <a:pt x="0" y="213"/>
                  </a:lnTo>
                  <a:lnTo>
                    <a:pt x="0" y="205"/>
                  </a:lnTo>
                  <a:lnTo>
                    <a:pt x="2" y="190"/>
                  </a:lnTo>
                  <a:lnTo>
                    <a:pt x="5" y="175"/>
                  </a:lnTo>
                  <a:lnTo>
                    <a:pt x="8" y="162"/>
                  </a:lnTo>
                  <a:lnTo>
                    <a:pt x="10" y="152"/>
                  </a:lnTo>
                  <a:lnTo>
                    <a:pt x="21" y="101"/>
                  </a:lnTo>
                  <a:lnTo>
                    <a:pt x="35" y="52"/>
                  </a:lnTo>
                  <a:lnTo>
                    <a:pt x="35" y="49"/>
                  </a:lnTo>
                  <a:lnTo>
                    <a:pt x="35" y="47"/>
                  </a:lnTo>
                  <a:lnTo>
                    <a:pt x="35" y="44"/>
                  </a:lnTo>
                  <a:lnTo>
                    <a:pt x="43" y="21"/>
                  </a:lnTo>
                  <a:lnTo>
                    <a:pt x="51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97"/>
            <p:cNvSpPr>
              <a:spLocks noEditPoints="1"/>
            </p:cNvSpPr>
            <p:nvPr/>
          </p:nvSpPr>
          <p:spPr bwMode="auto">
            <a:xfrm>
              <a:off x="5511801" y="1409701"/>
              <a:ext cx="233363" cy="539750"/>
            </a:xfrm>
            <a:custGeom>
              <a:avLst/>
              <a:gdLst>
                <a:gd name="T0" fmla="*/ 178 w 296"/>
                <a:gd name="T1" fmla="*/ 420 h 679"/>
                <a:gd name="T2" fmla="*/ 138 w 296"/>
                <a:gd name="T3" fmla="*/ 437 h 679"/>
                <a:gd name="T4" fmla="*/ 125 w 296"/>
                <a:gd name="T5" fmla="*/ 451 h 679"/>
                <a:gd name="T6" fmla="*/ 100 w 296"/>
                <a:gd name="T7" fmla="*/ 492 h 679"/>
                <a:gd name="T8" fmla="*/ 59 w 296"/>
                <a:gd name="T9" fmla="*/ 548 h 679"/>
                <a:gd name="T10" fmla="*/ 45 w 296"/>
                <a:gd name="T11" fmla="*/ 579 h 679"/>
                <a:gd name="T12" fmla="*/ 73 w 296"/>
                <a:gd name="T13" fmla="*/ 583 h 679"/>
                <a:gd name="T14" fmla="*/ 109 w 296"/>
                <a:gd name="T15" fmla="*/ 565 h 679"/>
                <a:gd name="T16" fmla="*/ 156 w 296"/>
                <a:gd name="T17" fmla="*/ 542 h 679"/>
                <a:gd name="T18" fmla="*/ 176 w 296"/>
                <a:gd name="T19" fmla="*/ 527 h 679"/>
                <a:gd name="T20" fmla="*/ 202 w 296"/>
                <a:gd name="T21" fmla="*/ 510 h 679"/>
                <a:gd name="T22" fmla="*/ 204 w 296"/>
                <a:gd name="T23" fmla="*/ 466 h 679"/>
                <a:gd name="T24" fmla="*/ 204 w 296"/>
                <a:gd name="T25" fmla="*/ 394 h 679"/>
                <a:gd name="T26" fmla="*/ 194 w 296"/>
                <a:gd name="T27" fmla="*/ 392 h 679"/>
                <a:gd name="T28" fmla="*/ 150 w 296"/>
                <a:gd name="T29" fmla="*/ 12 h 679"/>
                <a:gd name="T30" fmla="*/ 186 w 296"/>
                <a:gd name="T31" fmla="*/ 38 h 679"/>
                <a:gd name="T32" fmla="*/ 256 w 296"/>
                <a:gd name="T33" fmla="*/ 82 h 679"/>
                <a:gd name="T34" fmla="*/ 289 w 296"/>
                <a:gd name="T35" fmla="*/ 132 h 679"/>
                <a:gd name="T36" fmla="*/ 292 w 296"/>
                <a:gd name="T37" fmla="*/ 186 h 679"/>
                <a:gd name="T38" fmla="*/ 294 w 296"/>
                <a:gd name="T39" fmla="*/ 248 h 679"/>
                <a:gd name="T40" fmla="*/ 294 w 296"/>
                <a:gd name="T41" fmla="*/ 363 h 679"/>
                <a:gd name="T42" fmla="*/ 286 w 296"/>
                <a:gd name="T43" fmla="*/ 494 h 679"/>
                <a:gd name="T44" fmla="*/ 258 w 296"/>
                <a:gd name="T45" fmla="*/ 614 h 679"/>
                <a:gd name="T46" fmla="*/ 240 w 296"/>
                <a:gd name="T47" fmla="*/ 648 h 679"/>
                <a:gd name="T48" fmla="*/ 223 w 296"/>
                <a:gd name="T49" fmla="*/ 656 h 679"/>
                <a:gd name="T50" fmla="*/ 210 w 296"/>
                <a:gd name="T51" fmla="*/ 656 h 679"/>
                <a:gd name="T52" fmla="*/ 202 w 296"/>
                <a:gd name="T53" fmla="*/ 587 h 679"/>
                <a:gd name="T54" fmla="*/ 204 w 296"/>
                <a:gd name="T55" fmla="*/ 574 h 679"/>
                <a:gd name="T56" fmla="*/ 202 w 296"/>
                <a:gd name="T57" fmla="*/ 563 h 679"/>
                <a:gd name="T58" fmla="*/ 196 w 296"/>
                <a:gd name="T59" fmla="*/ 563 h 679"/>
                <a:gd name="T60" fmla="*/ 141 w 296"/>
                <a:gd name="T61" fmla="*/ 610 h 679"/>
                <a:gd name="T62" fmla="*/ 84 w 296"/>
                <a:gd name="T63" fmla="*/ 650 h 679"/>
                <a:gd name="T64" fmla="*/ 56 w 296"/>
                <a:gd name="T65" fmla="*/ 678 h 679"/>
                <a:gd name="T66" fmla="*/ 32 w 296"/>
                <a:gd name="T67" fmla="*/ 678 h 679"/>
                <a:gd name="T68" fmla="*/ 23 w 296"/>
                <a:gd name="T69" fmla="*/ 676 h 679"/>
                <a:gd name="T70" fmla="*/ 5 w 296"/>
                <a:gd name="T71" fmla="*/ 655 h 679"/>
                <a:gd name="T72" fmla="*/ 0 w 296"/>
                <a:gd name="T73" fmla="*/ 599 h 679"/>
                <a:gd name="T74" fmla="*/ 2 w 296"/>
                <a:gd name="T75" fmla="*/ 578 h 679"/>
                <a:gd name="T76" fmla="*/ 7 w 296"/>
                <a:gd name="T77" fmla="*/ 571 h 679"/>
                <a:gd name="T78" fmla="*/ 48 w 296"/>
                <a:gd name="T79" fmla="*/ 517 h 679"/>
                <a:gd name="T80" fmla="*/ 71 w 296"/>
                <a:gd name="T81" fmla="*/ 445 h 679"/>
                <a:gd name="T82" fmla="*/ 82 w 296"/>
                <a:gd name="T83" fmla="*/ 415 h 679"/>
                <a:gd name="T84" fmla="*/ 74 w 296"/>
                <a:gd name="T85" fmla="*/ 363 h 679"/>
                <a:gd name="T86" fmla="*/ 59 w 296"/>
                <a:gd name="T87" fmla="*/ 327 h 679"/>
                <a:gd name="T88" fmla="*/ 56 w 296"/>
                <a:gd name="T89" fmla="*/ 310 h 679"/>
                <a:gd name="T90" fmla="*/ 64 w 296"/>
                <a:gd name="T91" fmla="*/ 305 h 679"/>
                <a:gd name="T92" fmla="*/ 92 w 296"/>
                <a:gd name="T93" fmla="*/ 315 h 679"/>
                <a:gd name="T94" fmla="*/ 122 w 296"/>
                <a:gd name="T95" fmla="*/ 320 h 679"/>
                <a:gd name="T96" fmla="*/ 141 w 296"/>
                <a:gd name="T97" fmla="*/ 328 h 679"/>
                <a:gd name="T98" fmla="*/ 153 w 296"/>
                <a:gd name="T99" fmla="*/ 338 h 679"/>
                <a:gd name="T100" fmla="*/ 192 w 296"/>
                <a:gd name="T101" fmla="*/ 355 h 679"/>
                <a:gd name="T102" fmla="*/ 205 w 296"/>
                <a:gd name="T103" fmla="*/ 284 h 679"/>
                <a:gd name="T104" fmla="*/ 210 w 296"/>
                <a:gd name="T105" fmla="*/ 210 h 679"/>
                <a:gd name="T106" fmla="*/ 202 w 296"/>
                <a:gd name="T107" fmla="*/ 138 h 679"/>
                <a:gd name="T108" fmla="*/ 164 w 296"/>
                <a:gd name="T109" fmla="*/ 91 h 679"/>
                <a:gd name="T110" fmla="*/ 135 w 296"/>
                <a:gd name="T111" fmla="*/ 51 h 679"/>
                <a:gd name="T112" fmla="*/ 115 w 296"/>
                <a:gd name="T113" fmla="*/ 12 h 679"/>
                <a:gd name="T114" fmla="*/ 122 w 296"/>
                <a:gd name="T115" fmla="*/ 5 h 679"/>
                <a:gd name="T116" fmla="*/ 130 w 296"/>
                <a:gd name="T117" fmla="*/ 0 h 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96" h="679">
                  <a:moveTo>
                    <a:pt x="194" y="392"/>
                  </a:moveTo>
                  <a:lnTo>
                    <a:pt x="189" y="409"/>
                  </a:lnTo>
                  <a:lnTo>
                    <a:pt x="178" y="420"/>
                  </a:lnTo>
                  <a:lnTo>
                    <a:pt x="163" y="428"/>
                  </a:lnTo>
                  <a:lnTo>
                    <a:pt x="141" y="432"/>
                  </a:lnTo>
                  <a:lnTo>
                    <a:pt x="138" y="437"/>
                  </a:lnTo>
                  <a:lnTo>
                    <a:pt x="135" y="442"/>
                  </a:lnTo>
                  <a:lnTo>
                    <a:pt x="130" y="448"/>
                  </a:lnTo>
                  <a:lnTo>
                    <a:pt x="125" y="451"/>
                  </a:lnTo>
                  <a:lnTo>
                    <a:pt x="120" y="458"/>
                  </a:lnTo>
                  <a:lnTo>
                    <a:pt x="117" y="469"/>
                  </a:lnTo>
                  <a:lnTo>
                    <a:pt x="100" y="492"/>
                  </a:lnTo>
                  <a:lnTo>
                    <a:pt x="84" y="515"/>
                  </a:lnTo>
                  <a:lnTo>
                    <a:pt x="66" y="540"/>
                  </a:lnTo>
                  <a:lnTo>
                    <a:pt x="59" y="548"/>
                  </a:lnTo>
                  <a:lnTo>
                    <a:pt x="53" y="558"/>
                  </a:lnTo>
                  <a:lnTo>
                    <a:pt x="46" y="568"/>
                  </a:lnTo>
                  <a:lnTo>
                    <a:pt x="45" y="579"/>
                  </a:lnTo>
                  <a:lnTo>
                    <a:pt x="50" y="581"/>
                  </a:lnTo>
                  <a:lnTo>
                    <a:pt x="59" y="584"/>
                  </a:lnTo>
                  <a:lnTo>
                    <a:pt x="73" y="583"/>
                  </a:lnTo>
                  <a:lnTo>
                    <a:pt x="84" y="579"/>
                  </a:lnTo>
                  <a:lnTo>
                    <a:pt x="92" y="574"/>
                  </a:lnTo>
                  <a:lnTo>
                    <a:pt x="109" y="565"/>
                  </a:lnTo>
                  <a:lnTo>
                    <a:pt x="123" y="553"/>
                  </a:lnTo>
                  <a:lnTo>
                    <a:pt x="138" y="546"/>
                  </a:lnTo>
                  <a:lnTo>
                    <a:pt x="156" y="542"/>
                  </a:lnTo>
                  <a:lnTo>
                    <a:pt x="163" y="537"/>
                  </a:lnTo>
                  <a:lnTo>
                    <a:pt x="169" y="532"/>
                  </a:lnTo>
                  <a:lnTo>
                    <a:pt x="176" y="527"/>
                  </a:lnTo>
                  <a:lnTo>
                    <a:pt x="184" y="522"/>
                  </a:lnTo>
                  <a:lnTo>
                    <a:pt x="194" y="517"/>
                  </a:lnTo>
                  <a:lnTo>
                    <a:pt x="202" y="510"/>
                  </a:lnTo>
                  <a:lnTo>
                    <a:pt x="202" y="487"/>
                  </a:lnTo>
                  <a:lnTo>
                    <a:pt x="204" y="478"/>
                  </a:lnTo>
                  <a:lnTo>
                    <a:pt x="204" y="466"/>
                  </a:lnTo>
                  <a:lnTo>
                    <a:pt x="204" y="455"/>
                  </a:lnTo>
                  <a:lnTo>
                    <a:pt x="204" y="425"/>
                  </a:lnTo>
                  <a:lnTo>
                    <a:pt x="204" y="394"/>
                  </a:lnTo>
                  <a:lnTo>
                    <a:pt x="200" y="394"/>
                  </a:lnTo>
                  <a:lnTo>
                    <a:pt x="199" y="392"/>
                  </a:lnTo>
                  <a:lnTo>
                    <a:pt x="194" y="392"/>
                  </a:lnTo>
                  <a:close/>
                  <a:moveTo>
                    <a:pt x="130" y="0"/>
                  </a:moveTo>
                  <a:lnTo>
                    <a:pt x="141" y="5"/>
                  </a:lnTo>
                  <a:lnTo>
                    <a:pt x="150" y="12"/>
                  </a:lnTo>
                  <a:lnTo>
                    <a:pt x="156" y="20"/>
                  </a:lnTo>
                  <a:lnTo>
                    <a:pt x="164" y="27"/>
                  </a:lnTo>
                  <a:lnTo>
                    <a:pt x="186" y="38"/>
                  </a:lnTo>
                  <a:lnTo>
                    <a:pt x="210" y="51"/>
                  </a:lnTo>
                  <a:lnTo>
                    <a:pt x="235" y="66"/>
                  </a:lnTo>
                  <a:lnTo>
                    <a:pt x="256" y="82"/>
                  </a:lnTo>
                  <a:lnTo>
                    <a:pt x="276" y="99"/>
                  </a:lnTo>
                  <a:lnTo>
                    <a:pt x="287" y="118"/>
                  </a:lnTo>
                  <a:lnTo>
                    <a:pt x="289" y="132"/>
                  </a:lnTo>
                  <a:lnTo>
                    <a:pt x="289" y="148"/>
                  </a:lnTo>
                  <a:lnTo>
                    <a:pt x="289" y="164"/>
                  </a:lnTo>
                  <a:lnTo>
                    <a:pt x="292" y="186"/>
                  </a:lnTo>
                  <a:lnTo>
                    <a:pt x="292" y="209"/>
                  </a:lnTo>
                  <a:lnTo>
                    <a:pt x="292" y="233"/>
                  </a:lnTo>
                  <a:lnTo>
                    <a:pt x="294" y="248"/>
                  </a:lnTo>
                  <a:lnTo>
                    <a:pt x="296" y="263"/>
                  </a:lnTo>
                  <a:lnTo>
                    <a:pt x="294" y="317"/>
                  </a:lnTo>
                  <a:lnTo>
                    <a:pt x="294" y="363"/>
                  </a:lnTo>
                  <a:lnTo>
                    <a:pt x="292" y="409"/>
                  </a:lnTo>
                  <a:lnTo>
                    <a:pt x="287" y="450"/>
                  </a:lnTo>
                  <a:lnTo>
                    <a:pt x="286" y="494"/>
                  </a:lnTo>
                  <a:lnTo>
                    <a:pt x="278" y="535"/>
                  </a:lnTo>
                  <a:lnTo>
                    <a:pt x="269" y="576"/>
                  </a:lnTo>
                  <a:lnTo>
                    <a:pt x="258" y="614"/>
                  </a:lnTo>
                  <a:lnTo>
                    <a:pt x="253" y="625"/>
                  </a:lnTo>
                  <a:lnTo>
                    <a:pt x="248" y="637"/>
                  </a:lnTo>
                  <a:lnTo>
                    <a:pt x="240" y="648"/>
                  </a:lnTo>
                  <a:lnTo>
                    <a:pt x="232" y="655"/>
                  </a:lnTo>
                  <a:lnTo>
                    <a:pt x="228" y="656"/>
                  </a:lnTo>
                  <a:lnTo>
                    <a:pt x="223" y="656"/>
                  </a:lnTo>
                  <a:lnTo>
                    <a:pt x="220" y="656"/>
                  </a:lnTo>
                  <a:lnTo>
                    <a:pt x="215" y="656"/>
                  </a:lnTo>
                  <a:lnTo>
                    <a:pt x="210" y="656"/>
                  </a:lnTo>
                  <a:lnTo>
                    <a:pt x="202" y="637"/>
                  </a:lnTo>
                  <a:lnTo>
                    <a:pt x="200" y="614"/>
                  </a:lnTo>
                  <a:lnTo>
                    <a:pt x="202" y="587"/>
                  </a:lnTo>
                  <a:lnTo>
                    <a:pt x="202" y="584"/>
                  </a:lnTo>
                  <a:lnTo>
                    <a:pt x="204" y="579"/>
                  </a:lnTo>
                  <a:lnTo>
                    <a:pt x="204" y="574"/>
                  </a:lnTo>
                  <a:lnTo>
                    <a:pt x="202" y="569"/>
                  </a:lnTo>
                  <a:lnTo>
                    <a:pt x="202" y="566"/>
                  </a:lnTo>
                  <a:lnTo>
                    <a:pt x="202" y="563"/>
                  </a:lnTo>
                  <a:lnTo>
                    <a:pt x="200" y="561"/>
                  </a:lnTo>
                  <a:lnTo>
                    <a:pt x="199" y="561"/>
                  </a:lnTo>
                  <a:lnTo>
                    <a:pt x="196" y="563"/>
                  </a:lnTo>
                  <a:lnTo>
                    <a:pt x="174" y="583"/>
                  </a:lnTo>
                  <a:lnTo>
                    <a:pt x="151" y="601"/>
                  </a:lnTo>
                  <a:lnTo>
                    <a:pt x="141" y="610"/>
                  </a:lnTo>
                  <a:lnTo>
                    <a:pt x="117" y="627"/>
                  </a:lnTo>
                  <a:lnTo>
                    <a:pt x="92" y="642"/>
                  </a:lnTo>
                  <a:lnTo>
                    <a:pt x="84" y="650"/>
                  </a:lnTo>
                  <a:lnTo>
                    <a:pt x="74" y="660"/>
                  </a:lnTo>
                  <a:lnTo>
                    <a:pt x="64" y="671"/>
                  </a:lnTo>
                  <a:lnTo>
                    <a:pt x="56" y="678"/>
                  </a:lnTo>
                  <a:lnTo>
                    <a:pt x="50" y="678"/>
                  </a:lnTo>
                  <a:lnTo>
                    <a:pt x="40" y="679"/>
                  </a:lnTo>
                  <a:lnTo>
                    <a:pt x="32" y="678"/>
                  </a:lnTo>
                  <a:lnTo>
                    <a:pt x="25" y="678"/>
                  </a:lnTo>
                  <a:lnTo>
                    <a:pt x="25" y="678"/>
                  </a:lnTo>
                  <a:lnTo>
                    <a:pt x="23" y="676"/>
                  </a:lnTo>
                  <a:lnTo>
                    <a:pt x="23" y="676"/>
                  </a:lnTo>
                  <a:lnTo>
                    <a:pt x="12" y="668"/>
                  </a:lnTo>
                  <a:lnTo>
                    <a:pt x="5" y="655"/>
                  </a:lnTo>
                  <a:lnTo>
                    <a:pt x="2" y="637"/>
                  </a:lnTo>
                  <a:lnTo>
                    <a:pt x="0" y="617"/>
                  </a:lnTo>
                  <a:lnTo>
                    <a:pt x="0" y="599"/>
                  </a:lnTo>
                  <a:lnTo>
                    <a:pt x="2" y="583"/>
                  </a:lnTo>
                  <a:lnTo>
                    <a:pt x="2" y="581"/>
                  </a:lnTo>
                  <a:lnTo>
                    <a:pt x="2" y="578"/>
                  </a:lnTo>
                  <a:lnTo>
                    <a:pt x="4" y="576"/>
                  </a:lnTo>
                  <a:lnTo>
                    <a:pt x="5" y="573"/>
                  </a:lnTo>
                  <a:lnTo>
                    <a:pt x="7" y="571"/>
                  </a:lnTo>
                  <a:lnTo>
                    <a:pt x="23" y="556"/>
                  </a:lnTo>
                  <a:lnTo>
                    <a:pt x="36" y="538"/>
                  </a:lnTo>
                  <a:lnTo>
                    <a:pt x="48" y="517"/>
                  </a:lnTo>
                  <a:lnTo>
                    <a:pt x="56" y="494"/>
                  </a:lnTo>
                  <a:lnTo>
                    <a:pt x="63" y="469"/>
                  </a:lnTo>
                  <a:lnTo>
                    <a:pt x="71" y="445"/>
                  </a:lnTo>
                  <a:lnTo>
                    <a:pt x="74" y="435"/>
                  </a:lnTo>
                  <a:lnTo>
                    <a:pt x="79" y="427"/>
                  </a:lnTo>
                  <a:lnTo>
                    <a:pt x="82" y="415"/>
                  </a:lnTo>
                  <a:lnTo>
                    <a:pt x="82" y="401"/>
                  </a:lnTo>
                  <a:lnTo>
                    <a:pt x="77" y="381"/>
                  </a:lnTo>
                  <a:lnTo>
                    <a:pt x="74" y="363"/>
                  </a:lnTo>
                  <a:lnTo>
                    <a:pt x="74" y="348"/>
                  </a:lnTo>
                  <a:lnTo>
                    <a:pt x="68" y="337"/>
                  </a:lnTo>
                  <a:lnTo>
                    <a:pt x="59" y="327"/>
                  </a:lnTo>
                  <a:lnTo>
                    <a:pt x="54" y="314"/>
                  </a:lnTo>
                  <a:lnTo>
                    <a:pt x="54" y="312"/>
                  </a:lnTo>
                  <a:lnTo>
                    <a:pt x="56" y="310"/>
                  </a:lnTo>
                  <a:lnTo>
                    <a:pt x="59" y="307"/>
                  </a:lnTo>
                  <a:lnTo>
                    <a:pt x="63" y="305"/>
                  </a:lnTo>
                  <a:lnTo>
                    <a:pt x="64" y="305"/>
                  </a:lnTo>
                  <a:lnTo>
                    <a:pt x="77" y="307"/>
                  </a:lnTo>
                  <a:lnTo>
                    <a:pt x="86" y="310"/>
                  </a:lnTo>
                  <a:lnTo>
                    <a:pt x="92" y="315"/>
                  </a:lnTo>
                  <a:lnTo>
                    <a:pt x="100" y="319"/>
                  </a:lnTo>
                  <a:lnTo>
                    <a:pt x="110" y="320"/>
                  </a:lnTo>
                  <a:lnTo>
                    <a:pt x="122" y="320"/>
                  </a:lnTo>
                  <a:lnTo>
                    <a:pt x="132" y="322"/>
                  </a:lnTo>
                  <a:lnTo>
                    <a:pt x="137" y="325"/>
                  </a:lnTo>
                  <a:lnTo>
                    <a:pt x="141" y="328"/>
                  </a:lnTo>
                  <a:lnTo>
                    <a:pt x="145" y="332"/>
                  </a:lnTo>
                  <a:lnTo>
                    <a:pt x="148" y="335"/>
                  </a:lnTo>
                  <a:lnTo>
                    <a:pt x="153" y="338"/>
                  </a:lnTo>
                  <a:lnTo>
                    <a:pt x="176" y="341"/>
                  </a:lnTo>
                  <a:lnTo>
                    <a:pt x="184" y="348"/>
                  </a:lnTo>
                  <a:lnTo>
                    <a:pt x="192" y="355"/>
                  </a:lnTo>
                  <a:lnTo>
                    <a:pt x="202" y="360"/>
                  </a:lnTo>
                  <a:lnTo>
                    <a:pt x="205" y="319"/>
                  </a:lnTo>
                  <a:lnTo>
                    <a:pt x="205" y="284"/>
                  </a:lnTo>
                  <a:lnTo>
                    <a:pt x="209" y="263"/>
                  </a:lnTo>
                  <a:lnTo>
                    <a:pt x="210" y="238"/>
                  </a:lnTo>
                  <a:lnTo>
                    <a:pt x="210" y="210"/>
                  </a:lnTo>
                  <a:lnTo>
                    <a:pt x="209" y="182"/>
                  </a:lnTo>
                  <a:lnTo>
                    <a:pt x="205" y="158"/>
                  </a:lnTo>
                  <a:lnTo>
                    <a:pt x="202" y="138"/>
                  </a:lnTo>
                  <a:lnTo>
                    <a:pt x="192" y="122"/>
                  </a:lnTo>
                  <a:lnTo>
                    <a:pt x="178" y="105"/>
                  </a:lnTo>
                  <a:lnTo>
                    <a:pt x="164" y="91"/>
                  </a:lnTo>
                  <a:lnTo>
                    <a:pt x="155" y="76"/>
                  </a:lnTo>
                  <a:lnTo>
                    <a:pt x="145" y="61"/>
                  </a:lnTo>
                  <a:lnTo>
                    <a:pt x="135" y="51"/>
                  </a:lnTo>
                  <a:lnTo>
                    <a:pt x="125" y="40"/>
                  </a:lnTo>
                  <a:lnTo>
                    <a:pt x="118" y="28"/>
                  </a:lnTo>
                  <a:lnTo>
                    <a:pt x="115" y="12"/>
                  </a:lnTo>
                  <a:lnTo>
                    <a:pt x="117" y="10"/>
                  </a:lnTo>
                  <a:lnTo>
                    <a:pt x="118" y="9"/>
                  </a:lnTo>
                  <a:lnTo>
                    <a:pt x="122" y="5"/>
                  </a:lnTo>
                  <a:lnTo>
                    <a:pt x="123" y="2"/>
                  </a:lnTo>
                  <a:lnTo>
                    <a:pt x="127" y="0"/>
                  </a:lnTo>
                  <a:lnTo>
                    <a:pt x="130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98"/>
            <p:cNvSpPr/>
            <p:nvPr/>
          </p:nvSpPr>
          <p:spPr bwMode="auto">
            <a:xfrm>
              <a:off x="7477126" y="1457326"/>
              <a:ext cx="134938" cy="182563"/>
            </a:xfrm>
            <a:custGeom>
              <a:avLst/>
              <a:gdLst>
                <a:gd name="T0" fmla="*/ 8 w 171"/>
                <a:gd name="T1" fmla="*/ 0 h 232"/>
                <a:gd name="T2" fmla="*/ 25 w 171"/>
                <a:gd name="T3" fmla="*/ 10 h 232"/>
                <a:gd name="T4" fmla="*/ 40 w 171"/>
                <a:gd name="T5" fmla="*/ 23 h 232"/>
                <a:gd name="T6" fmla="*/ 53 w 171"/>
                <a:gd name="T7" fmla="*/ 35 h 232"/>
                <a:gd name="T8" fmla="*/ 77 w 171"/>
                <a:gd name="T9" fmla="*/ 46 h 232"/>
                <a:gd name="T10" fmla="*/ 100 w 171"/>
                <a:gd name="T11" fmla="*/ 59 h 232"/>
                <a:gd name="T12" fmla="*/ 115 w 171"/>
                <a:gd name="T13" fmla="*/ 71 h 232"/>
                <a:gd name="T14" fmla="*/ 130 w 171"/>
                <a:gd name="T15" fmla="*/ 91 h 232"/>
                <a:gd name="T16" fmla="*/ 145 w 171"/>
                <a:gd name="T17" fmla="*/ 114 h 232"/>
                <a:gd name="T18" fmla="*/ 158 w 171"/>
                <a:gd name="T19" fmla="*/ 138 h 232"/>
                <a:gd name="T20" fmla="*/ 167 w 171"/>
                <a:gd name="T21" fmla="*/ 163 h 232"/>
                <a:gd name="T22" fmla="*/ 171 w 171"/>
                <a:gd name="T23" fmla="*/ 186 h 232"/>
                <a:gd name="T24" fmla="*/ 161 w 171"/>
                <a:gd name="T25" fmla="*/ 197 h 232"/>
                <a:gd name="T26" fmla="*/ 153 w 171"/>
                <a:gd name="T27" fmla="*/ 210 h 232"/>
                <a:gd name="T28" fmla="*/ 141 w 171"/>
                <a:gd name="T29" fmla="*/ 220 h 232"/>
                <a:gd name="T30" fmla="*/ 128 w 171"/>
                <a:gd name="T31" fmla="*/ 228 h 232"/>
                <a:gd name="T32" fmla="*/ 110 w 171"/>
                <a:gd name="T33" fmla="*/ 232 h 232"/>
                <a:gd name="T34" fmla="*/ 105 w 171"/>
                <a:gd name="T35" fmla="*/ 210 h 232"/>
                <a:gd name="T36" fmla="*/ 100 w 171"/>
                <a:gd name="T37" fmla="*/ 186 h 232"/>
                <a:gd name="T38" fmla="*/ 94 w 171"/>
                <a:gd name="T39" fmla="*/ 161 h 232"/>
                <a:gd name="T40" fmla="*/ 87 w 171"/>
                <a:gd name="T41" fmla="*/ 138 h 232"/>
                <a:gd name="T42" fmla="*/ 77 w 171"/>
                <a:gd name="T43" fmla="*/ 120 h 232"/>
                <a:gd name="T44" fmla="*/ 72 w 171"/>
                <a:gd name="T45" fmla="*/ 115 h 232"/>
                <a:gd name="T46" fmla="*/ 67 w 171"/>
                <a:gd name="T47" fmla="*/ 109 h 232"/>
                <a:gd name="T48" fmla="*/ 61 w 171"/>
                <a:gd name="T49" fmla="*/ 104 h 232"/>
                <a:gd name="T50" fmla="*/ 56 w 171"/>
                <a:gd name="T51" fmla="*/ 99 h 232"/>
                <a:gd name="T52" fmla="*/ 38 w 171"/>
                <a:gd name="T53" fmla="*/ 76 h 232"/>
                <a:gd name="T54" fmla="*/ 20 w 171"/>
                <a:gd name="T55" fmla="*/ 51 h 232"/>
                <a:gd name="T56" fmla="*/ 0 w 171"/>
                <a:gd name="T57" fmla="*/ 36 h 232"/>
                <a:gd name="T58" fmla="*/ 0 w 171"/>
                <a:gd name="T59" fmla="*/ 9 h 232"/>
                <a:gd name="T60" fmla="*/ 2 w 171"/>
                <a:gd name="T61" fmla="*/ 7 h 232"/>
                <a:gd name="T62" fmla="*/ 3 w 171"/>
                <a:gd name="T63" fmla="*/ 4 h 232"/>
                <a:gd name="T64" fmla="*/ 5 w 171"/>
                <a:gd name="T65" fmla="*/ 2 h 232"/>
                <a:gd name="T66" fmla="*/ 7 w 171"/>
                <a:gd name="T67" fmla="*/ 0 h 232"/>
                <a:gd name="T68" fmla="*/ 8 w 171"/>
                <a:gd name="T6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1" h="232">
                  <a:moveTo>
                    <a:pt x="8" y="0"/>
                  </a:moveTo>
                  <a:lnTo>
                    <a:pt x="25" y="10"/>
                  </a:lnTo>
                  <a:lnTo>
                    <a:pt x="40" y="23"/>
                  </a:lnTo>
                  <a:lnTo>
                    <a:pt x="53" y="35"/>
                  </a:lnTo>
                  <a:lnTo>
                    <a:pt x="77" y="46"/>
                  </a:lnTo>
                  <a:lnTo>
                    <a:pt x="100" y="59"/>
                  </a:lnTo>
                  <a:lnTo>
                    <a:pt x="115" y="71"/>
                  </a:lnTo>
                  <a:lnTo>
                    <a:pt x="130" y="91"/>
                  </a:lnTo>
                  <a:lnTo>
                    <a:pt x="145" y="114"/>
                  </a:lnTo>
                  <a:lnTo>
                    <a:pt x="158" y="138"/>
                  </a:lnTo>
                  <a:lnTo>
                    <a:pt x="167" y="163"/>
                  </a:lnTo>
                  <a:lnTo>
                    <a:pt x="171" y="186"/>
                  </a:lnTo>
                  <a:lnTo>
                    <a:pt x="161" y="197"/>
                  </a:lnTo>
                  <a:lnTo>
                    <a:pt x="153" y="210"/>
                  </a:lnTo>
                  <a:lnTo>
                    <a:pt x="141" y="220"/>
                  </a:lnTo>
                  <a:lnTo>
                    <a:pt x="128" y="228"/>
                  </a:lnTo>
                  <a:lnTo>
                    <a:pt x="110" y="232"/>
                  </a:lnTo>
                  <a:lnTo>
                    <a:pt x="105" y="210"/>
                  </a:lnTo>
                  <a:lnTo>
                    <a:pt x="100" y="186"/>
                  </a:lnTo>
                  <a:lnTo>
                    <a:pt x="94" y="161"/>
                  </a:lnTo>
                  <a:lnTo>
                    <a:pt x="87" y="138"/>
                  </a:lnTo>
                  <a:lnTo>
                    <a:pt x="77" y="120"/>
                  </a:lnTo>
                  <a:lnTo>
                    <a:pt x="72" y="115"/>
                  </a:lnTo>
                  <a:lnTo>
                    <a:pt x="67" y="109"/>
                  </a:lnTo>
                  <a:lnTo>
                    <a:pt x="61" y="104"/>
                  </a:lnTo>
                  <a:lnTo>
                    <a:pt x="56" y="99"/>
                  </a:lnTo>
                  <a:lnTo>
                    <a:pt x="38" y="76"/>
                  </a:lnTo>
                  <a:lnTo>
                    <a:pt x="20" y="51"/>
                  </a:lnTo>
                  <a:lnTo>
                    <a:pt x="0" y="36"/>
                  </a:lnTo>
                  <a:lnTo>
                    <a:pt x="0" y="9"/>
                  </a:lnTo>
                  <a:lnTo>
                    <a:pt x="2" y="7"/>
                  </a:lnTo>
                  <a:lnTo>
                    <a:pt x="3" y="4"/>
                  </a:lnTo>
                  <a:lnTo>
                    <a:pt x="5" y="2"/>
                  </a:lnTo>
                  <a:lnTo>
                    <a:pt x="7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99"/>
            <p:cNvSpPr>
              <a:spLocks noEditPoints="1"/>
            </p:cNvSpPr>
            <p:nvPr/>
          </p:nvSpPr>
          <p:spPr bwMode="auto">
            <a:xfrm>
              <a:off x="7500938" y="1328738"/>
              <a:ext cx="395288" cy="439738"/>
            </a:xfrm>
            <a:custGeom>
              <a:avLst/>
              <a:gdLst>
                <a:gd name="T0" fmla="*/ 266 w 497"/>
                <a:gd name="T1" fmla="*/ 236 h 554"/>
                <a:gd name="T2" fmla="*/ 255 w 497"/>
                <a:gd name="T3" fmla="*/ 282 h 554"/>
                <a:gd name="T4" fmla="*/ 268 w 497"/>
                <a:gd name="T5" fmla="*/ 294 h 554"/>
                <a:gd name="T6" fmla="*/ 281 w 497"/>
                <a:gd name="T7" fmla="*/ 272 h 554"/>
                <a:gd name="T8" fmla="*/ 294 w 497"/>
                <a:gd name="T9" fmla="*/ 249 h 554"/>
                <a:gd name="T10" fmla="*/ 314 w 497"/>
                <a:gd name="T11" fmla="*/ 292 h 554"/>
                <a:gd name="T12" fmla="*/ 327 w 497"/>
                <a:gd name="T13" fmla="*/ 317 h 554"/>
                <a:gd name="T14" fmla="*/ 366 w 497"/>
                <a:gd name="T15" fmla="*/ 264 h 554"/>
                <a:gd name="T16" fmla="*/ 397 w 497"/>
                <a:gd name="T17" fmla="*/ 207 h 554"/>
                <a:gd name="T18" fmla="*/ 307 w 497"/>
                <a:gd name="T19" fmla="*/ 187 h 554"/>
                <a:gd name="T20" fmla="*/ 345 w 497"/>
                <a:gd name="T21" fmla="*/ 15 h 554"/>
                <a:gd name="T22" fmla="*/ 355 w 497"/>
                <a:gd name="T23" fmla="*/ 56 h 554"/>
                <a:gd name="T24" fmla="*/ 330 w 497"/>
                <a:gd name="T25" fmla="*/ 103 h 554"/>
                <a:gd name="T26" fmla="*/ 315 w 497"/>
                <a:gd name="T27" fmla="*/ 156 h 554"/>
                <a:gd name="T28" fmla="*/ 355 w 497"/>
                <a:gd name="T29" fmla="*/ 148 h 554"/>
                <a:gd name="T30" fmla="*/ 427 w 497"/>
                <a:gd name="T31" fmla="*/ 125 h 554"/>
                <a:gd name="T32" fmla="*/ 443 w 497"/>
                <a:gd name="T33" fmla="*/ 121 h 554"/>
                <a:gd name="T34" fmla="*/ 458 w 497"/>
                <a:gd name="T35" fmla="*/ 130 h 554"/>
                <a:gd name="T36" fmla="*/ 493 w 497"/>
                <a:gd name="T37" fmla="*/ 136 h 554"/>
                <a:gd name="T38" fmla="*/ 484 w 497"/>
                <a:gd name="T39" fmla="*/ 189 h 554"/>
                <a:gd name="T40" fmla="*/ 422 w 497"/>
                <a:gd name="T41" fmla="*/ 284 h 554"/>
                <a:gd name="T42" fmla="*/ 369 w 497"/>
                <a:gd name="T43" fmla="*/ 333 h 554"/>
                <a:gd name="T44" fmla="*/ 419 w 497"/>
                <a:gd name="T45" fmla="*/ 351 h 554"/>
                <a:gd name="T46" fmla="*/ 419 w 497"/>
                <a:gd name="T47" fmla="*/ 413 h 554"/>
                <a:gd name="T48" fmla="*/ 371 w 497"/>
                <a:gd name="T49" fmla="*/ 461 h 554"/>
                <a:gd name="T50" fmla="*/ 351 w 497"/>
                <a:gd name="T51" fmla="*/ 479 h 554"/>
                <a:gd name="T52" fmla="*/ 283 w 497"/>
                <a:gd name="T53" fmla="*/ 512 h 554"/>
                <a:gd name="T54" fmla="*/ 246 w 497"/>
                <a:gd name="T55" fmla="*/ 515 h 554"/>
                <a:gd name="T56" fmla="*/ 264 w 497"/>
                <a:gd name="T57" fmla="*/ 487 h 554"/>
                <a:gd name="T58" fmla="*/ 297 w 497"/>
                <a:gd name="T59" fmla="*/ 456 h 554"/>
                <a:gd name="T60" fmla="*/ 337 w 497"/>
                <a:gd name="T61" fmla="*/ 407 h 554"/>
                <a:gd name="T62" fmla="*/ 350 w 497"/>
                <a:gd name="T63" fmla="*/ 389 h 554"/>
                <a:gd name="T64" fmla="*/ 297 w 497"/>
                <a:gd name="T65" fmla="*/ 417 h 554"/>
                <a:gd name="T66" fmla="*/ 184 w 497"/>
                <a:gd name="T67" fmla="*/ 500 h 554"/>
                <a:gd name="T68" fmla="*/ 61 w 497"/>
                <a:gd name="T69" fmla="*/ 551 h 554"/>
                <a:gd name="T70" fmla="*/ 0 w 497"/>
                <a:gd name="T71" fmla="*/ 545 h 554"/>
                <a:gd name="T72" fmla="*/ 2 w 497"/>
                <a:gd name="T73" fmla="*/ 538 h 554"/>
                <a:gd name="T74" fmla="*/ 127 w 497"/>
                <a:gd name="T75" fmla="*/ 458 h 554"/>
                <a:gd name="T76" fmla="*/ 264 w 497"/>
                <a:gd name="T77" fmla="*/ 389 h 554"/>
                <a:gd name="T78" fmla="*/ 307 w 497"/>
                <a:gd name="T79" fmla="*/ 367 h 554"/>
                <a:gd name="T80" fmla="*/ 320 w 497"/>
                <a:gd name="T81" fmla="*/ 356 h 554"/>
                <a:gd name="T82" fmla="*/ 278 w 497"/>
                <a:gd name="T83" fmla="*/ 364 h 554"/>
                <a:gd name="T84" fmla="*/ 248 w 497"/>
                <a:gd name="T85" fmla="*/ 364 h 554"/>
                <a:gd name="T86" fmla="*/ 258 w 497"/>
                <a:gd name="T87" fmla="*/ 331 h 554"/>
                <a:gd name="T88" fmla="*/ 215 w 497"/>
                <a:gd name="T89" fmla="*/ 312 h 554"/>
                <a:gd name="T90" fmla="*/ 171 w 497"/>
                <a:gd name="T91" fmla="*/ 353 h 554"/>
                <a:gd name="T92" fmla="*/ 148 w 497"/>
                <a:gd name="T93" fmla="*/ 358 h 554"/>
                <a:gd name="T94" fmla="*/ 150 w 497"/>
                <a:gd name="T95" fmla="*/ 341 h 554"/>
                <a:gd name="T96" fmla="*/ 168 w 497"/>
                <a:gd name="T97" fmla="*/ 318 h 554"/>
                <a:gd name="T98" fmla="*/ 178 w 497"/>
                <a:gd name="T99" fmla="*/ 280 h 554"/>
                <a:gd name="T100" fmla="*/ 173 w 497"/>
                <a:gd name="T101" fmla="*/ 264 h 554"/>
                <a:gd name="T102" fmla="*/ 222 w 497"/>
                <a:gd name="T103" fmla="*/ 248 h 554"/>
                <a:gd name="T104" fmla="*/ 232 w 497"/>
                <a:gd name="T105" fmla="*/ 215 h 554"/>
                <a:gd name="T106" fmla="*/ 200 w 497"/>
                <a:gd name="T107" fmla="*/ 215 h 554"/>
                <a:gd name="T108" fmla="*/ 220 w 497"/>
                <a:gd name="T109" fmla="*/ 176 h 554"/>
                <a:gd name="T110" fmla="*/ 199 w 497"/>
                <a:gd name="T111" fmla="*/ 176 h 554"/>
                <a:gd name="T112" fmla="*/ 169 w 497"/>
                <a:gd name="T113" fmla="*/ 138 h 554"/>
                <a:gd name="T114" fmla="*/ 181 w 497"/>
                <a:gd name="T115" fmla="*/ 133 h 554"/>
                <a:gd name="T116" fmla="*/ 230 w 497"/>
                <a:gd name="T117" fmla="*/ 130 h 554"/>
                <a:gd name="T118" fmla="*/ 269 w 497"/>
                <a:gd name="T119" fmla="*/ 118 h 554"/>
                <a:gd name="T120" fmla="*/ 310 w 497"/>
                <a:gd name="T121" fmla="*/ 34 h 554"/>
                <a:gd name="T122" fmla="*/ 319 w 497"/>
                <a:gd name="T123" fmla="*/ 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97" h="554">
                  <a:moveTo>
                    <a:pt x="307" y="187"/>
                  </a:moveTo>
                  <a:lnTo>
                    <a:pt x="294" y="202"/>
                  </a:lnTo>
                  <a:lnTo>
                    <a:pt x="279" y="218"/>
                  </a:lnTo>
                  <a:lnTo>
                    <a:pt x="266" y="236"/>
                  </a:lnTo>
                  <a:lnTo>
                    <a:pt x="255" y="256"/>
                  </a:lnTo>
                  <a:lnTo>
                    <a:pt x="250" y="277"/>
                  </a:lnTo>
                  <a:lnTo>
                    <a:pt x="251" y="279"/>
                  </a:lnTo>
                  <a:lnTo>
                    <a:pt x="255" y="282"/>
                  </a:lnTo>
                  <a:lnTo>
                    <a:pt x="258" y="285"/>
                  </a:lnTo>
                  <a:lnTo>
                    <a:pt x="261" y="289"/>
                  </a:lnTo>
                  <a:lnTo>
                    <a:pt x="264" y="292"/>
                  </a:lnTo>
                  <a:lnTo>
                    <a:pt x="268" y="294"/>
                  </a:lnTo>
                  <a:lnTo>
                    <a:pt x="269" y="295"/>
                  </a:lnTo>
                  <a:lnTo>
                    <a:pt x="273" y="294"/>
                  </a:lnTo>
                  <a:lnTo>
                    <a:pt x="279" y="284"/>
                  </a:lnTo>
                  <a:lnTo>
                    <a:pt x="281" y="272"/>
                  </a:lnTo>
                  <a:lnTo>
                    <a:pt x="283" y="261"/>
                  </a:lnTo>
                  <a:lnTo>
                    <a:pt x="287" y="253"/>
                  </a:lnTo>
                  <a:lnTo>
                    <a:pt x="291" y="249"/>
                  </a:lnTo>
                  <a:lnTo>
                    <a:pt x="294" y="249"/>
                  </a:lnTo>
                  <a:lnTo>
                    <a:pt x="297" y="249"/>
                  </a:lnTo>
                  <a:lnTo>
                    <a:pt x="302" y="251"/>
                  </a:lnTo>
                  <a:lnTo>
                    <a:pt x="309" y="271"/>
                  </a:lnTo>
                  <a:lnTo>
                    <a:pt x="314" y="292"/>
                  </a:lnTo>
                  <a:lnTo>
                    <a:pt x="319" y="315"/>
                  </a:lnTo>
                  <a:lnTo>
                    <a:pt x="320" y="317"/>
                  </a:lnTo>
                  <a:lnTo>
                    <a:pt x="324" y="317"/>
                  </a:lnTo>
                  <a:lnTo>
                    <a:pt x="327" y="317"/>
                  </a:lnTo>
                  <a:lnTo>
                    <a:pt x="335" y="302"/>
                  </a:lnTo>
                  <a:lnTo>
                    <a:pt x="345" y="287"/>
                  </a:lnTo>
                  <a:lnTo>
                    <a:pt x="355" y="276"/>
                  </a:lnTo>
                  <a:lnTo>
                    <a:pt x="366" y="264"/>
                  </a:lnTo>
                  <a:lnTo>
                    <a:pt x="376" y="253"/>
                  </a:lnTo>
                  <a:lnTo>
                    <a:pt x="386" y="241"/>
                  </a:lnTo>
                  <a:lnTo>
                    <a:pt x="394" y="225"/>
                  </a:lnTo>
                  <a:lnTo>
                    <a:pt x="397" y="207"/>
                  </a:lnTo>
                  <a:lnTo>
                    <a:pt x="374" y="203"/>
                  </a:lnTo>
                  <a:lnTo>
                    <a:pt x="353" y="197"/>
                  </a:lnTo>
                  <a:lnTo>
                    <a:pt x="332" y="190"/>
                  </a:lnTo>
                  <a:lnTo>
                    <a:pt x="307" y="187"/>
                  </a:lnTo>
                  <a:close/>
                  <a:moveTo>
                    <a:pt x="327" y="0"/>
                  </a:moveTo>
                  <a:lnTo>
                    <a:pt x="328" y="0"/>
                  </a:lnTo>
                  <a:lnTo>
                    <a:pt x="337" y="7"/>
                  </a:lnTo>
                  <a:lnTo>
                    <a:pt x="345" y="15"/>
                  </a:lnTo>
                  <a:lnTo>
                    <a:pt x="351" y="25"/>
                  </a:lnTo>
                  <a:lnTo>
                    <a:pt x="355" y="34"/>
                  </a:lnTo>
                  <a:lnTo>
                    <a:pt x="356" y="44"/>
                  </a:lnTo>
                  <a:lnTo>
                    <a:pt x="355" y="56"/>
                  </a:lnTo>
                  <a:lnTo>
                    <a:pt x="351" y="66"/>
                  </a:lnTo>
                  <a:lnTo>
                    <a:pt x="348" y="74"/>
                  </a:lnTo>
                  <a:lnTo>
                    <a:pt x="340" y="89"/>
                  </a:lnTo>
                  <a:lnTo>
                    <a:pt x="330" y="103"/>
                  </a:lnTo>
                  <a:lnTo>
                    <a:pt x="322" y="120"/>
                  </a:lnTo>
                  <a:lnTo>
                    <a:pt x="314" y="136"/>
                  </a:lnTo>
                  <a:lnTo>
                    <a:pt x="310" y="154"/>
                  </a:lnTo>
                  <a:lnTo>
                    <a:pt x="315" y="156"/>
                  </a:lnTo>
                  <a:lnTo>
                    <a:pt x="324" y="157"/>
                  </a:lnTo>
                  <a:lnTo>
                    <a:pt x="335" y="156"/>
                  </a:lnTo>
                  <a:lnTo>
                    <a:pt x="345" y="151"/>
                  </a:lnTo>
                  <a:lnTo>
                    <a:pt x="355" y="148"/>
                  </a:lnTo>
                  <a:lnTo>
                    <a:pt x="361" y="144"/>
                  </a:lnTo>
                  <a:lnTo>
                    <a:pt x="391" y="135"/>
                  </a:lnTo>
                  <a:lnTo>
                    <a:pt x="424" y="126"/>
                  </a:lnTo>
                  <a:lnTo>
                    <a:pt x="427" y="125"/>
                  </a:lnTo>
                  <a:lnTo>
                    <a:pt x="430" y="123"/>
                  </a:lnTo>
                  <a:lnTo>
                    <a:pt x="435" y="121"/>
                  </a:lnTo>
                  <a:lnTo>
                    <a:pt x="438" y="120"/>
                  </a:lnTo>
                  <a:lnTo>
                    <a:pt x="443" y="121"/>
                  </a:lnTo>
                  <a:lnTo>
                    <a:pt x="447" y="123"/>
                  </a:lnTo>
                  <a:lnTo>
                    <a:pt x="450" y="125"/>
                  </a:lnTo>
                  <a:lnTo>
                    <a:pt x="455" y="128"/>
                  </a:lnTo>
                  <a:lnTo>
                    <a:pt x="458" y="130"/>
                  </a:lnTo>
                  <a:lnTo>
                    <a:pt x="468" y="131"/>
                  </a:lnTo>
                  <a:lnTo>
                    <a:pt x="478" y="131"/>
                  </a:lnTo>
                  <a:lnTo>
                    <a:pt x="486" y="133"/>
                  </a:lnTo>
                  <a:lnTo>
                    <a:pt x="493" y="136"/>
                  </a:lnTo>
                  <a:lnTo>
                    <a:pt x="497" y="149"/>
                  </a:lnTo>
                  <a:lnTo>
                    <a:pt x="496" y="162"/>
                  </a:lnTo>
                  <a:lnTo>
                    <a:pt x="491" y="176"/>
                  </a:lnTo>
                  <a:lnTo>
                    <a:pt x="484" y="189"/>
                  </a:lnTo>
                  <a:lnTo>
                    <a:pt x="481" y="198"/>
                  </a:lnTo>
                  <a:lnTo>
                    <a:pt x="465" y="230"/>
                  </a:lnTo>
                  <a:lnTo>
                    <a:pt x="445" y="258"/>
                  </a:lnTo>
                  <a:lnTo>
                    <a:pt x="422" y="284"/>
                  </a:lnTo>
                  <a:lnTo>
                    <a:pt x="401" y="310"/>
                  </a:lnTo>
                  <a:lnTo>
                    <a:pt x="391" y="318"/>
                  </a:lnTo>
                  <a:lnTo>
                    <a:pt x="379" y="325"/>
                  </a:lnTo>
                  <a:lnTo>
                    <a:pt x="369" y="333"/>
                  </a:lnTo>
                  <a:lnTo>
                    <a:pt x="363" y="344"/>
                  </a:lnTo>
                  <a:lnTo>
                    <a:pt x="401" y="344"/>
                  </a:lnTo>
                  <a:lnTo>
                    <a:pt x="409" y="349"/>
                  </a:lnTo>
                  <a:lnTo>
                    <a:pt x="419" y="351"/>
                  </a:lnTo>
                  <a:lnTo>
                    <a:pt x="429" y="354"/>
                  </a:lnTo>
                  <a:lnTo>
                    <a:pt x="429" y="377"/>
                  </a:lnTo>
                  <a:lnTo>
                    <a:pt x="425" y="397"/>
                  </a:lnTo>
                  <a:lnTo>
                    <a:pt x="419" y="413"/>
                  </a:lnTo>
                  <a:lnTo>
                    <a:pt x="409" y="426"/>
                  </a:lnTo>
                  <a:lnTo>
                    <a:pt x="397" y="440"/>
                  </a:lnTo>
                  <a:lnTo>
                    <a:pt x="384" y="449"/>
                  </a:lnTo>
                  <a:lnTo>
                    <a:pt x="371" y="461"/>
                  </a:lnTo>
                  <a:lnTo>
                    <a:pt x="366" y="466"/>
                  </a:lnTo>
                  <a:lnTo>
                    <a:pt x="361" y="471"/>
                  </a:lnTo>
                  <a:lnTo>
                    <a:pt x="356" y="476"/>
                  </a:lnTo>
                  <a:lnTo>
                    <a:pt x="351" y="479"/>
                  </a:lnTo>
                  <a:lnTo>
                    <a:pt x="332" y="487"/>
                  </a:lnTo>
                  <a:lnTo>
                    <a:pt x="312" y="494"/>
                  </a:lnTo>
                  <a:lnTo>
                    <a:pt x="297" y="502"/>
                  </a:lnTo>
                  <a:lnTo>
                    <a:pt x="283" y="512"/>
                  </a:lnTo>
                  <a:lnTo>
                    <a:pt x="266" y="520"/>
                  </a:lnTo>
                  <a:lnTo>
                    <a:pt x="248" y="523"/>
                  </a:lnTo>
                  <a:lnTo>
                    <a:pt x="246" y="520"/>
                  </a:lnTo>
                  <a:lnTo>
                    <a:pt x="246" y="515"/>
                  </a:lnTo>
                  <a:lnTo>
                    <a:pt x="246" y="512"/>
                  </a:lnTo>
                  <a:lnTo>
                    <a:pt x="245" y="508"/>
                  </a:lnTo>
                  <a:lnTo>
                    <a:pt x="246" y="505"/>
                  </a:lnTo>
                  <a:lnTo>
                    <a:pt x="264" y="487"/>
                  </a:lnTo>
                  <a:lnTo>
                    <a:pt x="286" y="471"/>
                  </a:lnTo>
                  <a:lnTo>
                    <a:pt x="291" y="467"/>
                  </a:lnTo>
                  <a:lnTo>
                    <a:pt x="294" y="463"/>
                  </a:lnTo>
                  <a:lnTo>
                    <a:pt x="297" y="456"/>
                  </a:lnTo>
                  <a:lnTo>
                    <a:pt x="301" y="451"/>
                  </a:lnTo>
                  <a:lnTo>
                    <a:pt x="328" y="425"/>
                  </a:lnTo>
                  <a:lnTo>
                    <a:pt x="333" y="412"/>
                  </a:lnTo>
                  <a:lnTo>
                    <a:pt x="337" y="407"/>
                  </a:lnTo>
                  <a:lnTo>
                    <a:pt x="340" y="403"/>
                  </a:lnTo>
                  <a:lnTo>
                    <a:pt x="343" y="399"/>
                  </a:lnTo>
                  <a:lnTo>
                    <a:pt x="346" y="394"/>
                  </a:lnTo>
                  <a:lnTo>
                    <a:pt x="350" y="389"/>
                  </a:lnTo>
                  <a:lnTo>
                    <a:pt x="340" y="389"/>
                  </a:lnTo>
                  <a:lnTo>
                    <a:pt x="327" y="397"/>
                  </a:lnTo>
                  <a:lnTo>
                    <a:pt x="310" y="407"/>
                  </a:lnTo>
                  <a:lnTo>
                    <a:pt x="297" y="417"/>
                  </a:lnTo>
                  <a:lnTo>
                    <a:pt x="286" y="430"/>
                  </a:lnTo>
                  <a:lnTo>
                    <a:pt x="274" y="441"/>
                  </a:lnTo>
                  <a:lnTo>
                    <a:pt x="232" y="472"/>
                  </a:lnTo>
                  <a:lnTo>
                    <a:pt x="184" y="500"/>
                  </a:lnTo>
                  <a:lnTo>
                    <a:pt x="136" y="523"/>
                  </a:lnTo>
                  <a:lnTo>
                    <a:pt x="114" y="533"/>
                  </a:lnTo>
                  <a:lnTo>
                    <a:pt x="89" y="543"/>
                  </a:lnTo>
                  <a:lnTo>
                    <a:pt x="61" y="551"/>
                  </a:lnTo>
                  <a:lnTo>
                    <a:pt x="33" y="554"/>
                  </a:lnTo>
                  <a:lnTo>
                    <a:pt x="2" y="551"/>
                  </a:lnTo>
                  <a:lnTo>
                    <a:pt x="2" y="548"/>
                  </a:lnTo>
                  <a:lnTo>
                    <a:pt x="0" y="545"/>
                  </a:lnTo>
                  <a:lnTo>
                    <a:pt x="0" y="540"/>
                  </a:lnTo>
                  <a:lnTo>
                    <a:pt x="2" y="538"/>
                  </a:lnTo>
                  <a:lnTo>
                    <a:pt x="2" y="538"/>
                  </a:lnTo>
                  <a:lnTo>
                    <a:pt x="2" y="538"/>
                  </a:lnTo>
                  <a:lnTo>
                    <a:pt x="2" y="536"/>
                  </a:lnTo>
                  <a:lnTo>
                    <a:pt x="45" y="510"/>
                  </a:lnTo>
                  <a:lnTo>
                    <a:pt x="86" y="484"/>
                  </a:lnTo>
                  <a:lnTo>
                    <a:pt x="127" y="458"/>
                  </a:lnTo>
                  <a:lnTo>
                    <a:pt x="150" y="449"/>
                  </a:lnTo>
                  <a:lnTo>
                    <a:pt x="191" y="426"/>
                  </a:lnTo>
                  <a:lnTo>
                    <a:pt x="233" y="403"/>
                  </a:lnTo>
                  <a:lnTo>
                    <a:pt x="264" y="389"/>
                  </a:lnTo>
                  <a:lnTo>
                    <a:pt x="296" y="372"/>
                  </a:lnTo>
                  <a:lnTo>
                    <a:pt x="299" y="371"/>
                  </a:lnTo>
                  <a:lnTo>
                    <a:pt x="304" y="369"/>
                  </a:lnTo>
                  <a:lnTo>
                    <a:pt x="307" y="367"/>
                  </a:lnTo>
                  <a:lnTo>
                    <a:pt x="312" y="366"/>
                  </a:lnTo>
                  <a:lnTo>
                    <a:pt x="315" y="362"/>
                  </a:lnTo>
                  <a:lnTo>
                    <a:pt x="319" y="359"/>
                  </a:lnTo>
                  <a:lnTo>
                    <a:pt x="320" y="356"/>
                  </a:lnTo>
                  <a:lnTo>
                    <a:pt x="315" y="356"/>
                  </a:lnTo>
                  <a:lnTo>
                    <a:pt x="305" y="354"/>
                  </a:lnTo>
                  <a:lnTo>
                    <a:pt x="292" y="358"/>
                  </a:lnTo>
                  <a:lnTo>
                    <a:pt x="278" y="364"/>
                  </a:lnTo>
                  <a:lnTo>
                    <a:pt x="263" y="371"/>
                  </a:lnTo>
                  <a:lnTo>
                    <a:pt x="250" y="374"/>
                  </a:lnTo>
                  <a:lnTo>
                    <a:pt x="248" y="369"/>
                  </a:lnTo>
                  <a:lnTo>
                    <a:pt x="248" y="364"/>
                  </a:lnTo>
                  <a:lnTo>
                    <a:pt x="248" y="358"/>
                  </a:lnTo>
                  <a:lnTo>
                    <a:pt x="253" y="349"/>
                  </a:lnTo>
                  <a:lnTo>
                    <a:pt x="256" y="341"/>
                  </a:lnTo>
                  <a:lnTo>
                    <a:pt x="258" y="331"/>
                  </a:lnTo>
                  <a:lnTo>
                    <a:pt x="248" y="323"/>
                  </a:lnTo>
                  <a:lnTo>
                    <a:pt x="241" y="318"/>
                  </a:lnTo>
                  <a:lnTo>
                    <a:pt x="230" y="313"/>
                  </a:lnTo>
                  <a:lnTo>
                    <a:pt x="215" y="312"/>
                  </a:lnTo>
                  <a:lnTo>
                    <a:pt x="207" y="325"/>
                  </a:lnTo>
                  <a:lnTo>
                    <a:pt x="196" y="336"/>
                  </a:lnTo>
                  <a:lnTo>
                    <a:pt x="184" y="344"/>
                  </a:lnTo>
                  <a:lnTo>
                    <a:pt x="171" y="353"/>
                  </a:lnTo>
                  <a:lnTo>
                    <a:pt x="158" y="362"/>
                  </a:lnTo>
                  <a:lnTo>
                    <a:pt x="155" y="361"/>
                  </a:lnTo>
                  <a:lnTo>
                    <a:pt x="151" y="361"/>
                  </a:lnTo>
                  <a:lnTo>
                    <a:pt x="148" y="358"/>
                  </a:lnTo>
                  <a:lnTo>
                    <a:pt x="146" y="353"/>
                  </a:lnTo>
                  <a:lnTo>
                    <a:pt x="146" y="348"/>
                  </a:lnTo>
                  <a:lnTo>
                    <a:pt x="148" y="344"/>
                  </a:lnTo>
                  <a:lnTo>
                    <a:pt x="150" y="341"/>
                  </a:lnTo>
                  <a:lnTo>
                    <a:pt x="151" y="338"/>
                  </a:lnTo>
                  <a:lnTo>
                    <a:pt x="155" y="335"/>
                  </a:lnTo>
                  <a:lnTo>
                    <a:pt x="156" y="333"/>
                  </a:lnTo>
                  <a:lnTo>
                    <a:pt x="168" y="318"/>
                  </a:lnTo>
                  <a:lnTo>
                    <a:pt x="179" y="303"/>
                  </a:lnTo>
                  <a:lnTo>
                    <a:pt x="186" y="287"/>
                  </a:lnTo>
                  <a:lnTo>
                    <a:pt x="182" y="284"/>
                  </a:lnTo>
                  <a:lnTo>
                    <a:pt x="178" y="280"/>
                  </a:lnTo>
                  <a:lnTo>
                    <a:pt x="174" y="277"/>
                  </a:lnTo>
                  <a:lnTo>
                    <a:pt x="173" y="271"/>
                  </a:lnTo>
                  <a:lnTo>
                    <a:pt x="173" y="264"/>
                  </a:lnTo>
                  <a:lnTo>
                    <a:pt x="173" y="264"/>
                  </a:lnTo>
                  <a:lnTo>
                    <a:pt x="174" y="262"/>
                  </a:lnTo>
                  <a:lnTo>
                    <a:pt x="194" y="261"/>
                  </a:lnTo>
                  <a:lnTo>
                    <a:pt x="215" y="258"/>
                  </a:lnTo>
                  <a:lnTo>
                    <a:pt x="222" y="248"/>
                  </a:lnTo>
                  <a:lnTo>
                    <a:pt x="230" y="238"/>
                  </a:lnTo>
                  <a:lnTo>
                    <a:pt x="238" y="226"/>
                  </a:lnTo>
                  <a:lnTo>
                    <a:pt x="243" y="213"/>
                  </a:lnTo>
                  <a:lnTo>
                    <a:pt x="232" y="215"/>
                  </a:lnTo>
                  <a:lnTo>
                    <a:pt x="223" y="218"/>
                  </a:lnTo>
                  <a:lnTo>
                    <a:pt x="214" y="221"/>
                  </a:lnTo>
                  <a:lnTo>
                    <a:pt x="202" y="221"/>
                  </a:lnTo>
                  <a:lnTo>
                    <a:pt x="200" y="215"/>
                  </a:lnTo>
                  <a:lnTo>
                    <a:pt x="200" y="207"/>
                  </a:lnTo>
                  <a:lnTo>
                    <a:pt x="209" y="198"/>
                  </a:lnTo>
                  <a:lnTo>
                    <a:pt x="217" y="189"/>
                  </a:lnTo>
                  <a:lnTo>
                    <a:pt x="220" y="176"/>
                  </a:lnTo>
                  <a:lnTo>
                    <a:pt x="214" y="176"/>
                  </a:lnTo>
                  <a:lnTo>
                    <a:pt x="209" y="176"/>
                  </a:lnTo>
                  <a:lnTo>
                    <a:pt x="204" y="176"/>
                  </a:lnTo>
                  <a:lnTo>
                    <a:pt x="199" y="176"/>
                  </a:lnTo>
                  <a:lnTo>
                    <a:pt x="196" y="176"/>
                  </a:lnTo>
                  <a:lnTo>
                    <a:pt x="182" y="167"/>
                  </a:lnTo>
                  <a:lnTo>
                    <a:pt x="174" y="154"/>
                  </a:lnTo>
                  <a:lnTo>
                    <a:pt x="169" y="138"/>
                  </a:lnTo>
                  <a:lnTo>
                    <a:pt x="173" y="136"/>
                  </a:lnTo>
                  <a:lnTo>
                    <a:pt x="174" y="135"/>
                  </a:lnTo>
                  <a:lnTo>
                    <a:pt x="178" y="135"/>
                  </a:lnTo>
                  <a:lnTo>
                    <a:pt x="181" y="133"/>
                  </a:lnTo>
                  <a:lnTo>
                    <a:pt x="186" y="133"/>
                  </a:lnTo>
                  <a:lnTo>
                    <a:pt x="202" y="139"/>
                  </a:lnTo>
                  <a:lnTo>
                    <a:pt x="215" y="136"/>
                  </a:lnTo>
                  <a:lnTo>
                    <a:pt x="230" y="130"/>
                  </a:lnTo>
                  <a:lnTo>
                    <a:pt x="243" y="125"/>
                  </a:lnTo>
                  <a:lnTo>
                    <a:pt x="253" y="121"/>
                  </a:lnTo>
                  <a:lnTo>
                    <a:pt x="261" y="121"/>
                  </a:lnTo>
                  <a:lnTo>
                    <a:pt x="269" y="118"/>
                  </a:lnTo>
                  <a:lnTo>
                    <a:pt x="283" y="103"/>
                  </a:lnTo>
                  <a:lnTo>
                    <a:pt x="296" y="84"/>
                  </a:lnTo>
                  <a:lnTo>
                    <a:pt x="305" y="61"/>
                  </a:lnTo>
                  <a:lnTo>
                    <a:pt x="310" y="34"/>
                  </a:lnTo>
                  <a:lnTo>
                    <a:pt x="312" y="7"/>
                  </a:lnTo>
                  <a:lnTo>
                    <a:pt x="314" y="5"/>
                  </a:lnTo>
                  <a:lnTo>
                    <a:pt x="315" y="3"/>
                  </a:lnTo>
                  <a:lnTo>
                    <a:pt x="319" y="0"/>
                  </a:lnTo>
                  <a:lnTo>
                    <a:pt x="324" y="0"/>
                  </a:lnTo>
                  <a:lnTo>
                    <a:pt x="327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100"/>
            <p:cNvSpPr/>
            <p:nvPr/>
          </p:nvSpPr>
          <p:spPr bwMode="auto">
            <a:xfrm>
              <a:off x="7472363" y="1606551"/>
              <a:ext cx="55563" cy="104775"/>
            </a:xfrm>
            <a:custGeom>
              <a:avLst/>
              <a:gdLst>
                <a:gd name="T0" fmla="*/ 5 w 71"/>
                <a:gd name="T1" fmla="*/ 0 h 131"/>
                <a:gd name="T2" fmla="*/ 10 w 71"/>
                <a:gd name="T3" fmla="*/ 0 h 131"/>
                <a:gd name="T4" fmla="*/ 15 w 71"/>
                <a:gd name="T5" fmla="*/ 2 h 131"/>
                <a:gd name="T6" fmla="*/ 18 w 71"/>
                <a:gd name="T7" fmla="*/ 3 h 131"/>
                <a:gd name="T8" fmla="*/ 26 w 71"/>
                <a:gd name="T9" fmla="*/ 8 h 131"/>
                <a:gd name="T10" fmla="*/ 38 w 71"/>
                <a:gd name="T11" fmla="*/ 20 h 131"/>
                <a:gd name="T12" fmla="*/ 51 w 71"/>
                <a:gd name="T13" fmla="*/ 34 h 131"/>
                <a:gd name="T14" fmla="*/ 61 w 71"/>
                <a:gd name="T15" fmla="*/ 51 h 131"/>
                <a:gd name="T16" fmla="*/ 69 w 71"/>
                <a:gd name="T17" fmla="*/ 67 h 131"/>
                <a:gd name="T18" fmla="*/ 71 w 71"/>
                <a:gd name="T19" fmla="*/ 80 h 131"/>
                <a:gd name="T20" fmla="*/ 64 w 71"/>
                <a:gd name="T21" fmla="*/ 100 h 131"/>
                <a:gd name="T22" fmla="*/ 56 w 71"/>
                <a:gd name="T23" fmla="*/ 116 h 131"/>
                <a:gd name="T24" fmla="*/ 45 w 71"/>
                <a:gd name="T25" fmla="*/ 131 h 131"/>
                <a:gd name="T26" fmla="*/ 38 w 71"/>
                <a:gd name="T27" fmla="*/ 131 h 131"/>
                <a:gd name="T28" fmla="*/ 33 w 71"/>
                <a:gd name="T29" fmla="*/ 131 h 131"/>
                <a:gd name="T30" fmla="*/ 30 w 71"/>
                <a:gd name="T31" fmla="*/ 131 h 131"/>
                <a:gd name="T32" fmla="*/ 25 w 71"/>
                <a:gd name="T33" fmla="*/ 131 h 131"/>
                <a:gd name="T34" fmla="*/ 15 w 71"/>
                <a:gd name="T35" fmla="*/ 113 h 131"/>
                <a:gd name="T36" fmla="*/ 5 w 71"/>
                <a:gd name="T37" fmla="*/ 97 h 131"/>
                <a:gd name="T38" fmla="*/ 5 w 71"/>
                <a:gd name="T39" fmla="*/ 62 h 131"/>
                <a:gd name="T40" fmla="*/ 3 w 71"/>
                <a:gd name="T41" fmla="*/ 49 h 131"/>
                <a:gd name="T42" fmla="*/ 2 w 71"/>
                <a:gd name="T43" fmla="*/ 31 h 131"/>
                <a:gd name="T44" fmla="*/ 0 w 71"/>
                <a:gd name="T45" fmla="*/ 13 h 131"/>
                <a:gd name="T46" fmla="*/ 0 w 71"/>
                <a:gd name="T47" fmla="*/ 2 h 131"/>
                <a:gd name="T48" fmla="*/ 5 w 71"/>
                <a:gd name="T4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131">
                  <a:moveTo>
                    <a:pt x="5" y="0"/>
                  </a:moveTo>
                  <a:lnTo>
                    <a:pt x="10" y="0"/>
                  </a:lnTo>
                  <a:lnTo>
                    <a:pt x="15" y="2"/>
                  </a:lnTo>
                  <a:lnTo>
                    <a:pt x="18" y="3"/>
                  </a:lnTo>
                  <a:lnTo>
                    <a:pt x="26" y="8"/>
                  </a:lnTo>
                  <a:lnTo>
                    <a:pt x="38" y="20"/>
                  </a:lnTo>
                  <a:lnTo>
                    <a:pt x="51" y="34"/>
                  </a:lnTo>
                  <a:lnTo>
                    <a:pt x="61" y="51"/>
                  </a:lnTo>
                  <a:lnTo>
                    <a:pt x="69" y="67"/>
                  </a:lnTo>
                  <a:lnTo>
                    <a:pt x="71" y="80"/>
                  </a:lnTo>
                  <a:lnTo>
                    <a:pt x="64" y="100"/>
                  </a:lnTo>
                  <a:lnTo>
                    <a:pt x="56" y="116"/>
                  </a:lnTo>
                  <a:lnTo>
                    <a:pt x="45" y="131"/>
                  </a:lnTo>
                  <a:lnTo>
                    <a:pt x="38" y="131"/>
                  </a:lnTo>
                  <a:lnTo>
                    <a:pt x="33" y="131"/>
                  </a:lnTo>
                  <a:lnTo>
                    <a:pt x="30" y="131"/>
                  </a:lnTo>
                  <a:lnTo>
                    <a:pt x="25" y="131"/>
                  </a:lnTo>
                  <a:lnTo>
                    <a:pt x="15" y="113"/>
                  </a:lnTo>
                  <a:lnTo>
                    <a:pt x="5" y="97"/>
                  </a:lnTo>
                  <a:lnTo>
                    <a:pt x="5" y="62"/>
                  </a:lnTo>
                  <a:lnTo>
                    <a:pt x="3" y="49"/>
                  </a:lnTo>
                  <a:lnTo>
                    <a:pt x="2" y="31"/>
                  </a:lnTo>
                  <a:lnTo>
                    <a:pt x="0" y="13"/>
                  </a:lnTo>
                  <a:lnTo>
                    <a:pt x="0" y="2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101"/>
            <p:cNvSpPr/>
            <p:nvPr/>
          </p:nvSpPr>
          <p:spPr bwMode="auto">
            <a:xfrm>
              <a:off x="7442201" y="1763713"/>
              <a:ext cx="339725" cy="215900"/>
            </a:xfrm>
            <a:custGeom>
              <a:avLst/>
              <a:gdLst>
                <a:gd name="T0" fmla="*/ 371 w 427"/>
                <a:gd name="T1" fmla="*/ 2 h 273"/>
                <a:gd name="T2" fmla="*/ 414 w 427"/>
                <a:gd name="T3" fmla="*/ 7 h 273"/>
                <a:gd name="T4" fmla="*/ 424 w 427"/>
                <a:gd name="T5" fmla="*/ 18 h 273"/>
                <a:gd name="T6" fmla="*/ 427 w 427"/>
                <a:gd name="T7" fmla="*/ 37 h 273"/>
                <a:gd name="T8" fmla="*/ 422 w 427"/>
                <a:gd name="T9" fmla="*/ 46 h 273"/>
                <a:gd name="T10" fmla="*/ 419 w 427"/>
                <a:gd name="T11" fmla="*/ 58 h 273"/>
                <a:gd name="T12" fmla="*/ 401 w 427"/>
                <a:gd name="T13" fmla="*/ 76 h 273"/>
                <a:gd name="T14" fmla="*/ 368 w 427"/>
                <a:gd name="T15" fmla="*/ 84 h 273"/>
                <a:gd name="T16" fmla="*/ 327 w 427"/>
                <a:gd name="T17" fmla="*/ 92 h 273"/>
                <a:gd name="T18" fmla="*/ 322 w 427"/>
                <a:gd name="T19" fmla="*/ 96 h 273"/>
                <a:gd name="T20" fmla="*/ 324 w 427"/>
                <a:gd name="T21" fmla="*/ 114 h 273"/>
                <a:gd name="T22" fmla="*/ 334 w 427"/>
                <a:gd name="T23" fmla="*/ 137 h 273"/>
                <a:gd name="T24" fmla="*/ 343 w 427"/>
                <a:gd name="T25" fmla="*/ 169 h 273"/>
                <a:gd name="T26" fmla="*/ 348 w 427"/>
                <a:gd name="T27" fmla="*/ 187 h 273"/>
                <a:gd name="T28" fmla="*/ 342 w 427"/>
                <a:gd name="T29" fmla="*/ 212 h 273"/>
                <a:gd name="T30" fmla="*/ 334 w 427"/>
                <a:gd name="T31" fmla="*/ 230 h 273"/>
                <a:gd name="T32" fmla="*/ 329 w 427"/>
                <a:gd name="T33" fmla="*/ 240 h 273"/>
                <a:gd name="T34" fmla="*/ 322 w 427"/>
                <a:gd name="T35" fmla="*/ 248 h 273"/>
                <a:gd name="T36" fmla="*/ 301 w 427"/>
                <a:gd name="T37" fmla="*/ 251 h 273"/>
                <a:gd name="T38" fmla="*/ 283 w 427"/>
                <a:gd name="T39" fmla="*/ 255 h 273"/>
                <a:gd name="T40" fmla="*/ 276 w 427"/>
                <a:gd name="T41" fmla="*/ 261 h 273"/>
                <a:gd name="T42" fmla="*/ 271 w 427"/>
                <a:gd name="T43" fmla="*/ 266 h 273"/>
                <a:gd name="T44" fmla="*/ 242 w 427"/>
                <a:gd name="T45" fmla="*/ 271 h 273"/>
                <a:gd name="T46" fmla="*/ 220 w 427"/>
                <a:gd name="T47" fmla="*/ 260 h 273"/>
                <a:gd name="T48" fmla="*/ 199 w 427"/>
                <a:gd name="T49" fmla="*/ 251 h 273"/>
                <a:gd name="T50" fmla="*/ 183 w 427"/>
                <a:gd name="T51" fmla="*/ 246 h 273"/>
                <a:gd name="T52" fmla="*/ 176 w 427"/>
                <a:gd name="T53" fmla="*/ 235 h 273"/>
                <a:gd name="T54" fmla="*/ 174 w 427"/>
                <a:gd name="T55" fmla="*/ 227 h 273"/>
                <a:gd name="T56" fmla="*/ 188 w 427"/>
                <a:gd name="T57" fmla="*/ 223 h 273"/>
                <a:gd name="T58" fmla="*/ 209 w 427"/>
                <a:gd name="T59" fmla="*/ 225 h 273"/>
                <a:gd name="T60" fmla="*/ 242 w 427"/>
                <a:gd name="T61" fmla="*/ 220 h 273"/>
                <a:gd name="T62" fmla="*/ 279 w 427"/>
                <a:gd name="T63" fmla="*/ 204 h 273"/>
                <a:gd name="T64" fmla="*/ 286 w 427"/>
                <a:gd name="T65" fmla="*/ 196 h 273"/>
                <a:gd name="T66" fmla="*/ 291 w 427"/>
                <a:gd name="T67" fmla="*/ 187 h 273"/>
                <a:gd name="T68" fmla="*/ 288 w 427"/>
                <a:gd name="T69" fmla="*/ 169 h 273"/>
                <a:gd name="T70" fmla="*/ 286 w 427"/>
                <a:gd name="T71" fmla="*/ 151 h 273"/>
                <a:gd name="T72" fmla="*/ 286 w 427"/>
                <a:gd name="T73" fmla="*/ 125 h 273"/>
                <a:gd name="T74" fmla="*/ 283 w 427"/>
                <a:gd name="T75" fmla="*/ 117 h 273"/>
                <a:gd name="T76" fmla="*/ 270 w 427"/>
                <a:gd name="T77" fmla="*/ 110 h 273"/>
                <a:gd name="T78" fmla="*/ 256 w 427"/>
                <a:gd name="T79" fmla="*/ 112 h 273"/>
                <a:gd name="T80" fmla="*/ 248 w 427"/>
                <a:gd name="T81" fmla="*/ 120 h 273"/>
                <a:gd name="T82" fmla="*/ 229 w 427"/>
                <a:gd name="T83" fmla="*/ 127 h 273"/>
                <a:gd name="T84" fmla="*/ 206 w 427"/>
                <a:gd name="T85" fmla="*/ 130 h 273"/>
                <a:gd name="T86" fmla="*/ 169 w 427"/>
                <a:gd name="T87" fmla="*/ 148 h 273"/>
                <a:gd name="T88" fmla="*/ 114 w 427"/>
                <a:gd name="T89" fmla="*/ 187 h 273"/>
                <a:gd name="T90" fmla="*/ 73 w 427"/>
                <a:gd name="T91" fmla="*/ 209 h 273"/>
                <a:gd name="T92" fmla="*/ 45 w 427"/>
                <a:gd name="T93" fmla="*/ 215 h 273"/>
                <a:gd name="T94" fmla="*/ 37 w 427"/>
                <a:gd name="T95" fmla="*/ 214 h 273"/>
                <a:gd name="T96" fmla="*/ 30 w 427"/>
                <a:gd name="T97" fmla="*/ 209 h 273"/>
                <a:gd name="T98" fmla="*/ 27 w 427"/>
                <a:gd name="T99" fmla="*/ 202 h 273"/>
                <a:gd name="T100" fmla="*/ 25 w 427"/>
                <a:gd name="T101" fmla="*/ 197 h 273"/>
                <a:gd name="T102" fmla="*/ 14 w 427"/>
                <a:gd name="T103" fmla="*/ 178 h 273"/>
                <a:gd name="T104" fmla="*/ 4 w 427"/>
                <a:gd name="T105" fmla="*/ 155 h 273"/>
                <a:gd name="T106" fmla="*/ 5 w 427"/>
                <a:gd name="T107" fmla="*/ 135 h 273"/>
                <a:gd name="T108" fmla="*/ 12 w 427"/>
                <a:gd name="T109" fmla="*/ 127 h 273"/>
                <a:gd name="T110" fmla="*/ 20 w 427"/>
                <a:gd name="T111" fmla="*/ 120 h 273"/>
                <a:gd name="T112" fmla="*/ 58 w 427"/>
                <a:gd name="T113" fmla="*/ 109 h 273"/>
                <a:gd name="T114" fmla="*/ 91 w 427"/>
                <a:gd name="T115" fmla="*/ 97 h 273"/>
                <a:gd name="T116" fmla="*/ 156 w 427"/>
                <a:gd name="T117" fmla="*/ 66 h 273"/>
                <a:gd name="T118" fmla="*/ 256 w 427"/>
                <a:gd name="T119" fmla="*/ 27 h 273"/>
                <a:gd name="T120" fmla="*/ 289 w 427"/>
                <a:gd name="T121" fmla="*/ 20 h 273"/>
                <a:gd name="T122" fmla="*/ 325 w 427"/>
                <a:gd name="T123" fmla="*/ 14 h 273"/>
                <a:gd name="T124" fmla="*/ 350 w 427"/>
                <a:gd name="T125" fmla="*/ 0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27" h="273">
                  <a:moveTo>
                    <a:pt x="350" y="0"/>
                  </a:moveTo>
                  <a:lnTo>
                    <a:pt x="371" y="2"/>
                  </a:lnTo>
                  <a:lnTo>
                    <a:pt x="393" y="5"/>
                  </a:lnTo>
                  <a:lnTo>
                    <a:pt x="414" y="7"/>
                  </a:lnTo>
                  <a:lnTo>
                    <a:pt x="419" y="14"/>
                  </a:lnTo>
                  <a:lnTo>
                    <a:pt x="424" y="18"/>
                  </a:lnTo>
                  <a:lnTo>
                    <a:pt x="425" y="25"/>
                  </a:lnTo>
                  <a:lnTo>
                    <a:pt x="427" y="37"/>
                  </a:lnTo>
                  <a:lnTo>
                    <a:pt x="424" y="41"/>
                  </a:lnTo>
                  <a:lnTo>
                    <a:pt x="422" y="46"/>
                  </a:lnTo>
                  <a:lnTo>
                    <a:pt x="420" y="53"/>
                  </a:lnTo>
                  <a:lnTo>
                    <a:pt x="419" y="58"/>
                  </a:lnTo>
                  <a:lnTo>
                    <a:pt x="411" y="68"/>
                  </a:lnTo>
                  <a:lnTo>
                    <a:pt x="401" y="76"/>
                  </a:lnTo>
                  <a:lnTo>
                    <a:pt x="393" y="82"/>
                  </a:lnTo>
                  <a:lnTo>
                    <a:pt x="368" y="84"/>
                  </a:lnTo>
                  <a:lnTo>
                    <a:pt x="347" y="87"/>
                  </a:lnTo>
                  <a:lnTo>
                    <a:pt x="327" y="92"/>
                  </a:lnTo>
                  <a:lnTo>
                    <a:pt x="324" y="94"/>
                  </a:lnTo>
                  <a:lnTo>
                    <a:pt x="322" y="96"/>
                  </a:lnTo>
                  <a:lnTo>
                    <a:pt x="322" y="99"/>
                  </a:lnTo>
                  <a:lnTo>
                    <a:pt x="324" y="114"/>
                  </a:lnTo>
                  <a:lnTo>
                    <a:pt x="329" y="127"/>
                  </a:lnTo>
                  <a:lnTo>
                    <a:pt x="334" y="137"/>
                  </a:lnTo>
                  <a:lnTo>
                    <a:pt x="338" y="148"/>
                  </a:lnTo>
                  <a:lnTo>
                    <a:pt x="343" y="169"/>
                  </a:lnTo>
                  <a:lnTo>
                    <a:pt x="345" y="178"/>
                  </a:lnTo>
                  <a:lnTo>
                    <a:pt x="348" y="187"/>
                  </a:lnTo>
                  <a:lnTo>
                    <a:pt x="348" y="199"/>
                  </a:lnTo>
                  <a:lnTo>
                    <a:pt x="342" y="212"/>
                  </a:lnTo>
                  <a:lnTo>
                    <a:pt x="335" y="225"/>
                  </a:lnTo>
                  <a:lnTo>
                    <a:pt x="334" y="230"/>
                  </a:lnTo>
                  <a:lnTo>
                    <a:pt x="332" y="235"/>
                  </a:lnTo>
                  <a:lnTo>
                    <a:pt x="329" y="240"/>
                  </a:lnTo>
                  <a:lnTo>
                    <a:pt x="325" y="245"/>
                  </a:lnTo>
                  <a:lnTo>
                    <a:pt x="322" y="248"/>
                  </a:lnTo>
                  <a:lnTo>
                    <a:pt x="312" y="251"/>
                  </a:lnTo>
                  <a:lnTo>
                    <a:pt x="301" y="251"/>
                  </a:lnTo>
                  <a:lnTo>
                    <a:pt x="286" y="253"/>
                  </a:lnTo>
                  <a:lnTo>
                    <a:pt x="283" y="255"/>
                  </a:lnTo>
                  <a:lnTo>
                    <a:pt x="279" y="258"/>
                  </a:lnTo>
                  <a:lnTo>
                    <a:pt x="276" y="261"/>
                  </a:lnTo>
                  <a:lnTo>
                    <a:pt x="274" y="264"/>
                  </a:lnTo>
                  <a:lnTo>
                    <a:pt x="271" y="266"/>
                  </a:lnTo>
                  <a:lnTo>
                    <a:pt x="255" y="273"/>
                  </a:lnTo>
                  <a:lnTo>
                    <a:pt x="242" y="271"/>
                  </a:lnTo>
                  <a:lnTo>
                    <a:pt x="230" y="266"/>
                  </a:lnTo>
                  <a:lnTo>
                    <a:pt x="220" y="260"/>
                  </a:lnTo>
                  <a:lnTo>
                    <a:pt x="210" y="255"/>
                  </a:lnTo>
                  <a:lnTo>
                    <a:pt x="199" y="251"/>
                  </a:lnTo>
                  <a:lnTo>
                    <a:pt x="189" y="251"/>
                  </a:lnTo>
                  <a:lnTo>
                    <a:pt x="183" y="246"/>
                  </a:lnTo>
                  <a:lnTo>
                    <a:pt x="178" y="238"/>
                  </a:lnTo>
                  <a:lnTo>
                    <a:pt x="176" y="235"/>
                  </a:lnTo>
                  <a:lnTo>
                    <a:pt x="174" y="232"/>
                  </a:lnTo>
                  <a:lnTo>
                    <a:pt x="174" y="227"/>
                  </a:lnTo>
                  <a:lnTo>
                    <a:pt x="178" y="227"/>
                  </a:lnTo>
                  <a:lnTo>
                    <a:pt x="188" y="223"/>
                  </a:lnTo>
                  <a:lnTo>
                    <a:pt x="197" y="223"/>
                  </a:lnTo>
                  <a:lnTo>
                    <a:pt x="209" y="225"/>
                  </a:lnTo>
                  <a:lnTo>
                    <a:pt x="220" y="225"/>
                  </a:lnTo>
                  <a:lnTo>
                    <a:pt x="242" y="220"/>
                  </a:lnTo>
                  <a:lnTo>
                    <a:pt x="261" y="214"/>
                  </a:lnTo>
                  <a:lnTo>
                    <a:pt x="279" y="204"/>
                  </a:lnTo>
                  <a:lnTo>
                    <a:pt x="283" y="201"/>
                  </a:lnTo>
                  <a:lnTo>
                    <a:pt x="286" y="196"/>
                  </a:lnTo>
                  <a:lnTo>
                    <a:pt x="288" y="192"/>
                  </a:lnTo>
                  <a:lnTo>
                    <a:pt x="291" y="187"/>
                  </a:lnTo>
                  <a:lnTo>
                    <a:pt x="289" y="178"/>
                  </a:lnTo>
                  <a:lnTo>
                    <a:pt x="288" y="169"/>
                  </a:lnTo>
                  <a:lnTo>
                    <a:pt x="284" y="161"/>
                  </a:lnTo>
                  <a:lnTo>
                    <a:pt x="286" y="151"/>
                  </a:lnTo>
                  <a:lnTo>
                    <a:pt x="288" y="138"/>
                  </a:lnTo>
                  <a:lnTo>
                    <a:pt x="286" y="125"/>
                  </a:lnTo>
                  <a:lnTo>
                    <a:pt x="286" y="122"/>
                  </a:lnTo>
                  <a:lnTo>
                    <a:pt x="283" y="117"/>
                  </a:lnTo>
                  <a:lnTo>
                    <a:pt x="281" y="112"/>
                  </a:lnTo>
                  <a:lnTo>
                    <a:pt x="270" y="110"/>
                  </a:lnTo>
                  <a:lnTo>
                    <a:pt x="261" y="110"/>
                  </a:lnTo>
                  <a:lnTo>
                    <a:pt x="256" y="112"/>
                  </a:lnTo>
                  <a:lnTo>
                    <a:pt x="253" y="115"/>
                  </a:lnTo>
                  <a:lnTo>
                    <a:pt x="248" y="120"/>
                  </a:lnTo>
                  <a:lnTo>
                    <a:pt x="240" y="125"/>
                  </a:lnTo>
                  <a:lnTo>
                    <a:pt x="229" y="127"/>
                  </a:lnTo>
                  <a:lnTo>
                    <a:pt x="219" y="128"/>
                  </a:lnTo>
                  <a:lnTo>
                    <a:pt x="206" y="130"/>
                  </a:lnTo>
                  <a:lnTo>
                    <a:pt x="188" y="138"/>
                  </a:lnTo>
                  <a:lnTo>
                    <a:pt x="169" y="148"/>
                  </a:lnTo>
                  <a:lnTo>
                    <a:pt x="142" y="168"/>
                  </a:lnTo>
                  <a:lnTo>
                    <a:pt x="114" y="187"/>
                  </a:lnTo>
                  <a:lnTo>
                    <a:pt x="84" y="204"/>
                  </a:lnTo>
                  <a:lnTo>
                    <a:pt x="73" y="209"/>
                  </a:lnTo>
                  <a:lnTo>
                    <a:pt x="58" y="215"/>
                  </a:lnTo>
                  <a:lnTo>
                    <a:pt x="45" y="215"/>
                  </a:lnTo>
                  <a:lnTo>
                    <a:pt x="41" y="215"/>
                  </a:lnTo>
                  <a:lnTo>
                    <a:pt x="37" y="214"/>
                  </a:lnTo>
                  <a:lnTo>
                    <a:pt x="32" y="212"/>
                  </a:lnTo>
                  <a:lnTo>
                    <a:pt x="30" y="209"/>
                  </a:lnTo>
                  <a:lnTo>
                    <a:pt x="27" y="205"/>
                  </a:lnTo>
                  <a:lnTo>
                    <a:pt x="27" y="202"/>
                  </a:lnTo>
                  <a:lnTo>
                    <a:pt x="27" y="201"/>
                  </a:lnTo>
                  <a:lnTo>
                    <a:pt x="25" y="197"/>
                  </a:lnTo>
                  <a:lnTo>
                    <a:pt x="20" y="187"/>
                  </a:lnTo>
                  <a:lnTo>
                    <a:pt x="14" y="178"/>
                  </a:lnTo>
                  <a:lnTo>
                    <a:pt x="9" y="168"/>
                  </a:lnTo>
                  <a:lnTo>
                    <a:pt x="4" y="155"/>
                  </a:lnTo>
                  <a:lnTo>
                    <a:pt x="0" y="138"/>
                  </a:lnTo>
                  <a:lnTo>
                    <a:pt x="5" y="135"/>
                  </a:lnTo>
                  <a:lnTo>
                    <a:pt x="9" y="130"/>
                  </a:lnTo>
                  <a:lnTo>
                    <a:pt x="12" y="127"/>
                  </a:lnTo>
                  <a:lnTo>
                    <a:pt x="15" y="123"/>
                  </a:lnTo>
                  <a:lnTo>
                    <a:pt x="20" y="120"/>
                  </a:lnTo>
                  <a:lnTo>
                    <a:pt x="45" y="119"/>
                  </a:lnTo>
                  <a:lnTo>
                    <a:pt x="58" y="109"/>
                  </a:lnTo>
                  <a:lnTo>
                    <a:pt x="73" y="100"/>
                  </a:lnTo>
                  <a:lnTo>
                    <a:pt x="91" y="97"/>
                  </a:lnTo>
                  <a:lnTo>
                    <a:pt x="124" y="81"/>
                  </a:lnTo>
                  <a:lnTo>
                    <a:pt x="156" y="66"/>
                  </a:lnTo>
                  <a:lnTo>
                    <a:pt x="207" y="46"/>
                  </a:lnTo>
                  <a:lnTo>
                    <a:pt x="256" y="27"/>
                  </a:lnTo>
                  <a:lnTo>
                    <a:pt x="271" y="23"/>
                  </a:lnTo>
                  <a:lnTo>
                    <a:pt x="289" y="20"/>
                  </a:lnTo>
                  <a:lnTo>
                    <a:pt x="307" y="17"/>
                  </a:lnTo>
                  <a:lnTo>
                    <a:pt x="325" y="14"/>
                  </a:lnTo>
                  <a:lnTo>
                    <a:pt x="340" y="9"/>
                  </a:lnTo>
                  <a:lnTo>
                    <a:pt x="350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102"/>
            <p:cNvSpPr/>
            <p:nvPr/>
          </p:nvSpPr>
          <p:spPr bwMode="auto">
            <a:xfrm>
              <a:off x="6764338" y="1404938"/>
              <a:ext cx="463550" cy="500063"/>
            </a:xfrm>
            <a:custGeom>
              <a:avLst/>
              <a:gdLst>
                <a:gd name="T0" fmla="*/ 341 w 584"/>
                <a:gd name="T1" fmla="*/ 5 h 630"/>
                <a:gd name="T2" fmla="*/ 366 w 584"/>
                <a:gd name="T3" fmla="*/ 15 h 630"/>
                <a:gd name="T4" fmla="*/ 379 w 584"/>
                <a:gd name="T5" fmla="*/ 28 h 630"/>
                <a:gd name="T6" fmla="*/ 413 w 584"/>
                <a:gd name="T7" fmla="*/ 47 h 630"/>
                <a:gd name="T8" fmla="*/ 430 w 584"/>
                <a:gd name="T9" fmla="*/ 88 h 630"/>
                <a:gd name="T10" fmla="*/ 421 w 584"/>
                <a:gd name="T11" fmla="*/ 110 h 630"/>
                <a:gd name="T12" fmla="*/ 418 w 584"/>
                <a:gd name="T13" fmla="*/ 161 h 630"/>
                <a:gd name="T14" fmla="*/ 416 w 584"/>
                <a:gd name="T15" fmla="*/ 251 h 630"/>
                <a:gd name="T16" fmla="*/ 448 w 584"/>
                <a:gd name="T17" fmla="*/ 264 h 630"/>
                <a:gd name="T18" fmla="*/ 494 w 584"/>
                <a:gd name="T19" fmla="*/ 226 h 630"/>
                <a:gd name="T20" fmla="*/ 523 w 584"/>
                <a:gd name="T21" fmla="*/ 193 h 630"/>
                <a:gd name="T22" fmla="*/ 577 w 584"/>
                <a:gd name="T23" fmla="*/ 188 h 630"/>
                <a:gd name="T24" fmla="*/ 582 w 584"/>
                <a:gd name="T25" fmla="*/ 195 h 630"/>
                <a:gd name="T26" fmla="*/ 584 w 584"/>
                <a:gd name="T27" fmla="*/ 208 h 630"/>
                <a:gd name="T28" fmla="*/ 577 w 584"/>
                <a:gd name="T29" fmla="*/ 216 h 630"/>
                <a:gd name="T30" fmla="*/ 569 w 584"/>
                <a:gd name="T31" fmla="*/ 233 h 630"/>
                <a:gd name="T32" fmla="*/ 538 w 584"/>
                <a:gd name="T33" fmla="*/ 264 h 630"/>
                <a:gd name="T34" fmla="*/ 456 w 584"/>
                <a:gd name="T35" fmla="*/ 328 h 630"/>
                <a:gd name="T36" fmla="*/ 423 w 584"/>
                <a:gd name="T37" fmla="*/ 351 h 630"/>
                <a:gd name="T38" fmla="*/ 403 w 584"/>
                <a:gd name="T39" fmla="*/ 428 h 630"/>
                <a:gd name="T40" fmla="*/ 374 w 584"/>
                <a:gd name="T41" fmla="*/ 508 h 630"/>
                <a:gd name="T42" fmla="*/ 329 w 584"/>
                <a:gd name="T43" fmla="*/ 546 h 630"/>
                <a:gd name="T44" fmla="*/ 244 w 584"/>
                <a:gd name="T45" fmla="*/ 603 h 630"/>
                <a:gd name="T46" fmla="*/ 126 w 584"/>
                <a:gd name="T47" fmla="*/ 630 h 630"/>
                <a:gd name="T48" fmla="*/ 136 w 584"/>
                <a:gd name="T49" fmla="*/ 607 h 630"/>
                <a:gd name="T50" fmla="*/ 172 w 584"/>
                <a:gd name="T51" fmla="*/ 580 h 630"/>
                <a:gd name="T52" fmla="*/ 205 w 584"/>
                <a:gd name="T53" fmla="*/ 571 h 630"/>
                <a:gd name="T54" fmla="*/ 246 w 584"/>
                <a:gd name="T55" fmla="*/ 541 h 630"/>
                <a:gd name="T56" fmla="*/ 303 w 584"/>
                <a:gd name="T57" fmla="*/ 454 h 630"/>
                <a:gd name="T58" fmla="*/ 256 w 584"/>
                <a:gd name="T59" fmla="*/ 434 h 630"/>
                <a:gd name="T60" fmla="*/ 205 w 584"/>
                <a:gd name="T61" fmla="*/ 456 h 630"/>
                <a:gd name="T62" fmla="*/ 162 w 584"/>
                <a:gd name="T63" fmla="*/ 489 h 630"/>
                <a:gd name="T64" fmla="*/ 98 w 584"/>
                <a:gd name="T65" fmla="*/ 528 h 630"/>
                <a:gd name="T66" fmla="*/ 19 w 584"/>
                <a:gd name="T67" fmla="*/ 538 h 630"/>
                <a:gd name="T68" fmla="*/ 0 w 584"/>
                <a:gd name="T69" fmla="*/ 484 h 630"/>
                <a:gd name="T70" fmla="*/ 1 w 584"/>
                <a:gd name="T71" fmla="*/ 433 h 630"/>
                <a:gd name="T72" fmla="*/ 6 w 584"/>
                <a:gd name="T73" fmla="*/ 429 h 630"/>
                <a:gd name="T74" fmla="*/ 16 w 584"/>
                <a:gd name="T75" fmla="*/ 439 h 630"/>
                <a:gd name="T76" fmla="*/ 31 w 584"/>
                <a:gd name="T77" fmla="*/ 456 h 630"/>
                <a:gd name="T78" fmla="*/ 41 w 584"/>
                <a:gd name="T79" fmla="*/ 456 h 630"/>
                <a:gd name="T80" fmla="*/ 74 w 584"/>
                <a:gd name="T81" fmla="*/ 444 h 630"/>
                <a:gd name="T82" fmla="*/ 129 w 584"/>
                <a:gd name="T83" fmla="*/ 423 h 630"/>
                <a:gd name="T84" fmla="*/ 185 w 584"/>
                <a:gd name="T85" fmla="*/ 393 h 630"/>
                <a:gd name="T86" fmla="*/ 247 w 584"/>
                <a:gd name="T87" fmla="*/ 370 h 630"/>
                <a:gd name="T88" fmla="*/ 290 w 584"/>
                <a:gd name="T89" fmla="*/ 354 h 630"/>
                <a:gd name="T90" fmla="*/ 326 w 584"/>
                <a:gd name="T91" fmla="*/ 336 h 630"/>
                <a:gd name="T92" fmla="*/ 333 w 584"/>
                <a:gd name="T93" fmla="*/ 295 h 630"/>
                <a:gd name="T94" fmla="*/ 338 w 584"/>
                <a:gd name="T95" fmla="*/ 247 h 630"/>
                <a:gd name="T96" fmla="*/ 338 w 584"/>
                <a:gd name="T97" fmla="*/ 172 h 630"/>
                <a:gd name="T98" fmla="*/ 325 w 584"/>
                <a:gd name="T99" fmla="*/ 116 h 630"/>
                <a:gd name="T100" fmla="*/ 298 w 584"/>
                <a:gd name="T101" fmla="*/ 51 h 630"/>
                <a:gd name="T102" fmla="*/ 302 w 584"/>
                <a:gd name="T103" fmla="*/ 5 h 630"/>
                <a:gd name="T104" fmla="*/ 315 w 584"/>
                <a:gd name="T105" fmla="*/ 0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84" h="630">
                  <a:moveTo>
                    <a:pt x="315" y="0"/>
                  </a:moveTo>
                  <a:lnTo>
                    <a:pt x="328" y="5"/>
                  </a:lnTo>
                  <a:lnTo>
                    <a:pt x="341" y="5"/>
                  </a:lnTo>
                  <a:lnTo>
                    <a:pt x="356" y="8"/>
                  </a:lnTo>
                  <a:lnTo>
                    <a:pt x="361" y="11"/>
                  </a:lnTo>
                  <a:lnTo>
                    <a:pt x="366" y="15"/>
                  </a:lnTo>
                  <a:lnTo>
                    <a:pt x="370" y="19"/>
                  </a:lnTo>
                  <a:lnTo>
                    <a:pt x="374" y="24"/>
                  </a:lnTo>
                  <a:lnTo>
                    <a:pt x="379" y="28"/>
                  </a:lnTo>
                  <a:lnTo>
                    <a:pt x="390" y="34"/>
                  </a:lnTo>
                  <a:lnTo>
                    <a:pt x="403" y="41"/>
                  </a:lnTo>
                  <a:lnTo>
                    <a:pt x="413" y="47"/>
                  </a:lnTo>
                  <a:lnTo>
                    <a:pt x="423" y="57"/>
                  </a:lnTo>
                  <a:lnTo>
                    <a:pt x="428" y="72"/>
                  </a:lnTo>
                  <a:lnTo>
                    <a:pt x="430" y="88"/>
                  </a:lnTo>
                  <a:lnTo>
                    <a:pt x="426" y="105"/>
                  </a:lnTo>
                  <a:lnTo>
                    <a:pt x="425" y="106"/>
                  </a:lnTo>
                  <a:lnTo>
                    <a:pt x="421" y="110"/>
                  </a:lnTo>
                  <a:lnTo>
                    <a:pt x="420" y="113"/>
                  </a:lnTo>
                  <a:lnTo>
                    <a:pt x="418" y="115"/>
                  </a:lnTo>
                  <a:lnTo>
                    <a:pt x="418" y="161"/>
                  </a:lnTo>
                  <a:lnTo>
                    <a:pt x="416" y="190"/>
                  </a:lnTo>
                  <a:lnTo>
                    <a:pt x="416" y="221"/>
                  </a:lnTo>
                  <a:lnTo>
                    <a:pt x="416" y="251"/>
                  </a:lnTo>
                  <a:lnTo>
                    <a:pt x="420" y="279"/>
                  </a:lnTo>
                  <a:lnTo>
                    <a:pt x="423" y="279"/>
                  </a:lnTo>
                  <a:lnTo>
                    <a:pt x="448" y="264"/>
                  </a:lnTo>
                  <a:lnTo>
                    <a:pt x="472" y="247"/>
                  </a:lnTo>
                  <a:lnTo>
                    <a:pt x="484" y="238"/>
                  </a:lnTo>
                  <a:lnTo>
                    <a:pt x="494" y="226"/>
                  </a:lnTo>
                  <a:lnTo>
                    <a:pt x="503" y="213"/>
                  </a:lnTo>
                  <a:lnTo>
                    <a:pt x="513" y="203"/>
                  </a:lnTo>
                  <a:lnTo>
                    <a:pt x="523" y="193"/>
                  </a:lnTo>
                  <a:lnTo>
                    <a:pt x="538" y="188"/>
                  </a:lnTo>
                  <a:lnTo>
                    <a:pt x="554" y="185"/>
                  </a:lnTo>
                  <a:lnTo>
                    <a:pt x="577" y="188"/>
                  </a:lnTo>
                  <a:lnTo>
                    <a:pt x="579" y="190"/>
                  </a:lnTo>
                  <a:lnTo>
                    <a:pt x="580" y="192"/>
                  </a:lnTo>
                  <a:lnTo>
                    <a:pt x="582" y="195"/>
                  </a:lnTo>
                  <a:lnTo>
                    <a:pt x="582" y="200"/>
                  </a:lnTo>
                  <a:lnTo>
                    <a:pt x="584" y="203"/>
                  </a:lnTo>
                  <a:lnTo>
                    <a:pt x="584" y="208"/>
                  </a:lnTo>
                  <a:lnTo>
                    <a:pt x="584" y="211"/>
                  </a:lnTo>
                  <a:lnTo>
                    <a:pt x="582" y="213"/>
                  </a:lnTo>
                  <a:lnTo>
                    <a:pt x="577" y="216"/>
                  </a:lnTo>
                  <a:lnTo>
                    <a:pt x="576" y="221"/>
                  </a:lnTo>
                  <a:lnTo>
                    <a:pt x="572" y="226"/>
                  </a:lnTo>
                  <a:lnTo>
                    <a:pt x="569" y="233"/>
                  </a:lnTo>
                  <a:lnTo>
                    <a:pt x="561" y="243"/>
                  </a:lnTo>
                  <a:lnTo>
                    <a:pt x="549" y="254"/>
                  </a:lnTo>
                  <a:lnTo>
                    <a:pt x="538" y="264"/>
                  </a:lnTo>
                  <a:lnTo>
                    <a:pt x="482" y="303"/>
                  </a:lnTo>
                  <a:lnTo>
                    <a:pt x="469" y="316"/>
                  </a:lnTo>
                  <a:lnTo>
                    <a:pt x="456" y="328"/>
                  </a:lnTo>
                  <a:lnTo>
                    <a:pt x="446" y="334"/>
                  </a:lnTo>
                  <a:lnTo>
                    <a:pt x="434" y="343"/>
                  </a:lnTo>
                  <a:lnTo>
                    <a:pt x="423" y="351"/>
                  </a:lnTo>
                  <a:lnTo>
                    <a:pt x="416" y="359"/>
                  </a:lnTo>
                  <a:lnTo>
                    <a:pt x="410" y="395"/>
                  </a:lnTo>
                  <a:lnTo>
                    <a:pt x="403" y="428"/>
                  </a:lnTo>
                  <a:lnTo>
                    <a:pt x="395" y="461"/>
                  </a:lnTo>
                  <a:lnTo>
                    <a:pt x="384" y="492"/>
                  </a:lnTo>
                  <a:lnTo>
                    <a:pt x="374" y="508"/>
                  </a:lnTo>
                  <a:lnTo>
                    <a:pt x="361" y="521"/>
                  </a:lnTo>
                  <a:lnTo>
                    <a:pt x="346" y="534"/>
                  </a:lnTo>
                  <a:lnTo>
                    <a:pt x="329" y="546"/>
                  </a:lnTo>
                  <a:lnTo>
                    <a:pt x="303" y="567"/>
                  </a:lnTo>
                  <a:lnTo>
                    <a:pt x="275" y="585"/>
                  </a:lnTo>
                  <a:lnTo>
                    <a:pt x="244" y="603"/>
                  </a:lnTo>
                  <a:lnTo>
                    <a:pt x="210" y="616"/>
                  </a:lnTo>
                  <a:lnTo>
                    <a:pt x="170" y="626"/>
                  </a:lnTo>
                  <a:lnTo>
                    <a:pt x="126" y="630"/>
                  </a:lnTo>
                  <a:lnTo>
                    <a:pt x="126" y="626"/>
                  </a:lnTo>
                  <a:lnTo>
                    <a:pt x="133" y="616"/>
                  </a:lnTo>
                  <a:lnTo>
                    <a:pt x="136" y="607"/>
                  </a:lnTo>
                  <a:lnTo>
                    <a:pt x="144" y="598"/>
                  </a:lnTo>
                  <a:lnTo>
                    <a:pt x="159" y="589"/>
                  </a:lnTo>
                  <a:lnTo>
                    <a:pt x="172" y="580"/>
                  </a:lnTo>
                  <a:lnTo>
                    <a:pt x="187" y="579"/>
                  </a:lnTo>
                  <a:lnTo>
                    <a:pt x="195" y="574"/>
                  </a:lnTo>
                  <a:lnTo>
                    <a:pt x="205" y="571"/>
                  </a:lnTo>
                  <a:lnTo>
                    <a:pt x="215" y="566"/>
                  </a:lnTo>
                  <a:lnTo>
                    <a:pt x="223" y="559"/>
                  </a:lnTo>
                  <a:lnTo>
                    <a:pt x="246" y="541"/>
                  </a:lnTo>
                  <a:lnTo>
                    <a:pt x="269" y="516"/>
                  </a:lnTo>
                  <a:lnTo>
                    <a:pt x="288" y="487"/>
                  </a:lnTo>
                  <a:lnTo>
                    <a:pt x="303" y="454"/>
                  </a:lnTo>
                  <a:lnTo>
                    <a:pt x="308" y="420"/>
                  </a:lnTo>
                  <a:lnTo>
                    <a:pt x="280" y="425"/>
                  </a:lnTo>
                  <a:lnTo>
                    <a:pt x="256" y="434"/>
                  </a:lnTo>
                  <a:lnTo>
                    <a:pt x="233" y="444"/>
                  </a:lnTo>
                  <a:lnTo>
                    <a:pt x="216" y="448"/>
                  </a:lnTo>
                  <a:lnTo>
                    <a:pt x="205" y="456"/>
                  </a:lnTo>
                  <a:lnTo>
                    <a:pt x="195" y="466"/>
                  </a:lnTo>
                  <a:lnTo>
                    <a:pt x="185" y="475"/>
                  </a:lnTo>
                  <a:lnTo>
                    <a:pt x="162" y="489"/>
                  </a:lnTo>
                  <a:lnTo>
                    <a:pt x="141" y="502"/>
                  </a:lnTo>
                  <a:lnTo>
                    <a:pt x="121" y="515"/>
                  </a:lnTo>
                  <a:lnTo>
                    <a:pt x="98" y="528"/>
                  </a:lnTo>
                  <a:lnTo>
                    <a:pt x="75" y="536"/>
                  </a:lnTo>
                  <a:lnTo>
                    <a:pt x="49" y="541"/>
                  </a:lnTo>
                  <a:lnTo>
                    <a:pt x="19" y="538"/>
                  </a:lnTo>
                  <a:lnTo>
                    <a:pt x="8" y="518"/>
                  </a:lnTo>
                  <a:lnTo>
                    <a:pt x="1" y="502"/>
                  </a:lnTo>
                  <a:lnTo>
                    <a:pt x="0" y="484"/>
                  </a:lnTo>
                  <a:lnTo>
                    <a:pt x="0" y="464"/>
                  </a:lnTo>
                  <a:lnTo>
                    <a:pt x="1" y="434"/>
                  </a:lnTo>
                  <a:lnTo>
                    <a:pt x="1" y="433"/>
                  </a:lnTo>
                  <a:lnTo>
                    <a:pt x="3" y="429"/>
                  </a:lnTo>
                  <a:lnTo>
                    <a:pt x="3" y="429"/>
                  </a:lnTo>
                  <a:lnTo>
                    <a:pt x="6" y="429"/>
                  </a:lnTo>
                  <a:lnTo>
                    <a:pt x="8" y="431"/>
                  </a:lnTo>
                  <a:lnTo>
                    <a:pt x="11" y="433"/>
                  </a:lnTo>
                  <a:lnTo>
                    <a:pt x="16" y="439"/>
                  </a:lnTo>
                  <a:lnTo>
                    <a:pt x="21" y="446"/>
                  </a:lnTo>
                  <a:lnTo>
                    <a:pt x="26" y="451"/>
                  </a:lnTo>
                  <a:lnTo>
                    <a:pt x="31" y="456"/>
                  </a:lnTo>
                  <a:lnTo>
                    <a:pt x="32" y="456"/>
                  </a:lnTo>
                  <a:lnTo>
                    <a:pt x="36" y="456"/>
                  </a:lnTo>
                  <a:lnTo>
                    <a:pt x="41" y="456"/>
                  </a:lnTo>
                  <a:lnTo>
                    <a:pt x="44" y="454"/>
                  </a:lnTo>
                  <a:lnTo>
                    <a:pt x="59" y="449"/>
                  </a:lnTo>
                  <a:lnTo>
                    <a:pt x="74" y="444"/>
                  </a:lnTo>
                  <a:lnTo>
                    <a:pt x="93" y="443"/>
                  </a:lnTo>
                  <a:lnTo>
                    <a:pt x="111" y="434"/>
                  </a:lnTo>
                  <a:lnTo>
                    <a:pt x="129" y="423"/>
                  </a:lnTo>
                  <a:lnTo>
                    <a:pt x="149" y="411"/>
                  </a:lnTo>
                  <a:lnTo>
                    <a:pt x="165" y="402"/>
                  </a:lnTo>
                  <a:lnTo>
                    <a:pt x="185" y="393"/>
                  </a:lnTo>
                  <a:lnTo>
                    <a:pt x="208" y="388"/>
                  </a:lnTo>
                  <a:lnTo>
                    <a:pt x="228" y="380"/>
                  </a:lnTo>
                  <a:lnTo>
                    <a:pt x="247" y="370"/>
                  </a:lnTo>
                  <a:lnTo>
                    <a:pt x="259" y="366"/>
                  </a:lnTo>
                  <a:lnTo>
                    <a:pt x="274" y="361"/>
                  </a:lnTo>
                  <a:lnTo>
                    <a:pt x="290" y="354"/>
                  </a:lnTo>
                  <a:lnTo>
                    <a:pt x="306" y="347"/>
                  </a:lnTo>
                  <a:lnTo>
                    <a:pt x="320" y="341"/>
                  </a:lnTo>
                  <a:lnTo>
                    <a:pt x="326" y="336"/>
                  </a:lnTo>
                  <a:lnTo>
                    <a:pt x="331" y="325"/>
                  </a:lnTo>
                  <a:lnTo>
                    <a:pt x="333" y="310"/>
                  </a:lnTo>
                  <a:lnTo>
                    <a:pt x="333" y="295"/>
                  </a:lnTo>
                  <a:lnTo>
                    <a:pt x="334" y="280"/>
                  </a:lnTo>
                  <a:lnTo>
                    <a:pt x="334" y="265"/>
                  </a:lnTo>
                  <a:lnTo>
                    <a:pt x="338" y="247"/>
                  </a:lnTo>
                  <a:lnTo>
                    <a:pt x="339" y="223"/>
                  </a:lnTo>
                  <a:lnTo>
                    <a:pt x="339" y="198"/>
                  </a:lnTo>
                  <a:lnTo>
                    <a:pt x="338" y="172"/>
                  </a:lnTo>
                  <a:lnTo>
                    <a:pt x="336" y="149"/>
                  </a:lnTo>
                  <a:lnTo>
                    <a:pt x="331" y="133"/>
                  </a:lnTo>
                  <a:lnTo>
                    <a:pt x="325" y="116"/>
                  </a:lnTo>
                  <a:lnTo>
                    <a:pt x="315" y="95"/>
                  </a:lnTo>
                  <a:lnTo>
                    <a:pt x="305" y="74"/>
                  </a:lnTo>
                  <a:lnTo>
                    <a:pt x="298" y="51"/>
                  </a:lnTo>
                  <a:lnTo>
                    <a:pt x="295" y="28"/>
                  </a:lnTo>
                  <a:lnTo>
                    <a:pt x="298" y="6"/>
                  </a:lnTo>
                  <a:lnTo>
                    <a:pt x="302" y="5"/>
                  </a:lnTo>
                  <a:lnTo>
                    <a:pt x="305" y="1"/>
                  </a:lnTo>
                  <a:lnTo>
                    <a:pt x="310" y="0"/>
                  </a:lnTo>
                  <a:lnTo>
                    <a:pt x="315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103"/>
            <p:cNvSpPr/>
            <p:nvPr/>
          </p:nvSpPr>
          <p:spPr bwMode="auto">
            <a:xfrm>
              <a:off x="7170738" y="1773238"/>
              <a:ext cx="103188" cy="123825"/>
            </a:xfrm>
            <a:custGeom>
              <a:avLst/>
              <a:gdLst>
                <a:gd name="T0" fmla="*/ 4 w 129"/>
                <a:gd name="T1" fmla="*/ 0 h 156"/>
                <a:gd name="T2" fmla="*/ 21 w 129"/>
                <a:gd name="T3" fmla="*/ 2 h 156"/>
                <a:gd name="T4" fmla="*/ 34 w 129"/>
                <a:gd name="T5" fmla="*/ 6 h 156"/>
                <a:gd name="T6" fmla="*/ 44 w 129"/>
                <a:gd name="T7" fmla="*/ 15 h 156"/>
                <a:gd name="T8" fmla="*/ 52 w 129"/>
                <a:gd name="T9" fmla="*/ 25 h 156"/>
                <a:gd name="T10" fmla="*/ 62 w 129"/>
                <a:gd name="T11" fmla="*/ 33 h 156"/>
                <a:gd name="T12" fmla="*/ 75 w 129"/>
                <a:gd name="T13" fmla="*/ 43 h 156"/>
                <a:gd name="T14" fmla="*/ 91 w 129"/>
                <a:gd name="T15" fmla="*/ 54 h 156"/>
                <a:gd name="T16" fmla="*/ 105 w 129"/>
                <a:gd name="T17" fmla="*/ 66 h 156"/>
                <a:gd name="T18" fmla="*/ 118 w 129"/>
                <a:gd name="T19" fmla="*/ 80 h 156"/>
                <a:gd name="T20" fmla="*/ 126 w 129"/>
                <a:gd name="T21" fmla="*/ 98 h 156"/>
                <a:gd name="T22" fmla="*/ 129 w 129"/>
                <a:gd name="T23" fmla="*/ 118 h 156"/>
                <a:gd name="T24" fmla="*/ 114 w 129"/>
                <a:gd name="T25" fmla="*/ 133 h 156"/>
                <a:gd name="T26" fmla="*/ 96 w 129"/>
                <a:gd name="T27" fmla="*/ 144 h 156"/>
                <a:gd name="T28" fmla="*/ 77 w 129"/>
                <a:gd name="T29" fmla="*/ 152 h 156"/>
                <a:gd name="T30" fmla="*/ 65 w 129"/>
                <a:gd name="T31" fmla="*/ 156 h 156"/>
                <a:gd name="T32" fmla="*/ 54 w 129"/>
                <a:gd name="T33" fmla="*/ 156 h 156"/>
                <a:gd name="T34" fmla="*/ 42 w 129"/>
                <a:gd name="T35" fmla="*/ 152 h 156"/>
                <a:gd name="T36" fmla="*/ 34 w 129"/>
                <a:gd name="T37" fmla="*/ 146 h 156"/>
                <a:gd name="T38" fmla="*/ 29 w 129"/>
                <a:gd name="T39" fmla="*/ 138 h 156"/>
                <a:gd name="T40" fmla="*/ 32 w 129"/>
                <a:gd name="T41" fmla="*/ 126 h 156"/>
                <a:gd name="T42" fmla="*/ 29 w 129"/>
                <a:gd name="T43" fmla="*/ 113 h 156"/>
                <a:gd name="T44" fmla="*/ 24 w 129"/>
                <a:gd name="T45" fmla="*/ 103 h 156"/>
                <a:gd name="T46" fmla="*/ 19 w 129"/>
                <a:gd name="T47" fmla="*/ 95 h 156"/>
                <a:gd name="T48" fmla="*/ 16 w 129"/>
                <a:gd name="T49" fmla="*/ 80 h 156"/>
                <a:gd name="T50" fmla="*/ 9 w 129"/>
                <a:gd name="T51" fmla="*/ 64 h 156"/>
                <a:gd name="T52" fmla="*/ 4 w 129"/>
                <a:gd name="T53" fmla="*/ 51 h 156"/>
                <a:gd name="T54" fmla="*/ 1 w 129"/>
                <a:gd name="T55" fmla="*/ 39 h 156"/>
                <a:gd name="T56" fmla="*/ 0 w 129"/>
                <a:gd name="T57" fmla="*/ 23 h 156"/>
                <a:gd name="T58" fmla="*/ 0 w 129"/>
                <a:gd name="T59" fmla="*/ 3 h 156"/>
                <a:gd name="T60" fmla="*/ 3 w 129"/>
                <a:gd name="T61" fmla="*/ 2 h 156"/>
                <a:gd name="T62" fmla="*/ 4 w 129"/>
                <a:gd name="T63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9" h="156">
                  <a:moveTo>
                    <a:pt x="4" y="0"/>
                  </a:moveTo>
                  <a:lnTo>
                    <a:pt x="21" y="2"/>
                  </a:lnTo>
                  <a:lnTo>
                    <a:pt x="34" y="6"/>
                  </a:lnTo>
                  <a:lnTo>
                    <a:pt x="44" y="15"/>
                  </a:lnTo>
                  <a:lnTo>
                    <a:pt x="52" y="25"/>
                  </a:lnTo>
                  <a:lnTo>
                    <a:pt x="62" y="33"/>
                  </a:lnTo>
                  <a:lnTo>
                    <a:pt x="75" y="43"/>
                  </a:lnTo>
                  <a:lnTo>
                    <a:pt x="91" y="54"/>
                  </a:lnTo>
                  <a:lnTo>
                    <a:pt x="105" y="66"/>
                  </a:lnTo>
                  <a:lnTo>
                    <a:pt x="118" y="80"/>
                  </a:lnTo>
                  <a:lnTo>
                    <a:pt x="126" y="98"/>
                  </a:lnTo>
                  <a:lnTo>
                    <a:pt x="129" y="118"/>
                  </a:lnTo>
                  <a:lnTo>
                    <a:pt x="114" y="133"/>
                  </a:lnTo>
                  <a:lnTo>
                    <a:pt x="96" y="144"/>
                  </a:lnTo>
                  <a:lnTo>
                    <a:pt x="77" y="152"/>
                  </a:lnTo>
                  <a:lnTo>
                    <a:pt x="65" y="156"/>
                  </a:lnTo>
                  <a:lnTo>
                    <a:pt x="54" y="156"/>
                  </a:lnTo>
                  <a:lnTo>
                    <a:pt x="42" y="152"/>
                  </a:lnTo>
                  <a:lnTo>
                    <a:pt x="34" y="146"/>
                  </a:lnTo>
                  <a:lnTo>
                    <a:pt x="29" y="138"/>
                  </a:lnTo>
                  <a:lnTo>
                    <a:pt x="32" y="126"/>
                  </a:lnTo>
                  <a:lnTo>
                    <a:pt x="29" y="113"/>
                  </a:lnTo>
                  <a:lnTo>
                    <a:pt x="24" y="103"/>
                  </a:lnTo>
                  <a:lnTo>
                    <a:pt x="19" y="95"/>
                  </a:lnTo>
                  <a:lnTo>
                    <a:pt x="16" y="80"/>
                  </a:lnTo>
                  <a:lnTo>
                    <a:pt x="9" y="64"/>
                  </a:lnTo>
                  <a:lnTo>
                    <a:pt x="4" y="51"/>
                  </a:lnTo>
                  <a:lnTo>
                    <a:pt x="1" y="39"/>
                  </a:lnTo>
                  <a:lnTo>
                    <a:pt x="0" y="23"/>
                  </a:lnTo>
                  <a:lnTo>
                    <a:pt x="0" y="3"/>
                  </a:lnTo>
                  <a:lnTo>
                    <a:pt x="3" y="2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104"/>
            <p:cNvSpPr/>
            <p:nvPr/>
          </p:nvSpPr>
          <p:spPr bwMode="auto">
            <a:xfrm>
              <a:off x="6421438" y="1316038"/>
              <a:ext cx="141288" cy="153988"/>
            </a:xfrm>
            <a:custGeom>
              <a:avLst/>
              <a:gdLst>
                <a:gd name="T0" fmla="*/ 10 w 177"/>
                <a:gd name="T1" fmla="*/ 0 h 194"/>
                <a:gd name="T2" fmla="*/ 33 w 177"/>
                <a:gd name="T3" fmla="*/ 2 h 194"/>
                <a:gd name="T4" fmla="*/ 51 w 177"/>
                <a:gd name="T5" fmla="*/ 7 h 194"/>
                <a:gd name="T6" fmla="*/ 67 w 177"/>
                <a:gd name="T7" fmla="*/ 13 h 194"/>
                <a:gd name="T8" fmla="*/ 82 w 177"/>
                <a:gd name="T9" fmla="*/ 22 h 194"/>
                <a:gd name="T10" fmla="*/ 97 w 177"/>
                <a:gd name="T11" fmla="*/ 31 h 194"/>
                <a:gd name="T12" fmla="*/ 102 w 177"/>
                <a:gd name="T13" fmla="*/ 33 h 194"/>
                <a:gd name="T14" fmla="*/ 108 w 177"/>
                <a:gd name="T15" fmla="*/ 35 h 194"/>
                <a:gd name="T16" fmla="*/ 113 w 177"/>
                <a:gd name="T17" fmla="*/ 36 h 194"/>
                <a:gd name="T18" fmla="*/ 120 w 177"/>
                <a:gd name="T19" fmla="*/ 40 h 194"/>
                <a:gd name="T20" fmla="*/ 143 w 177"/>
                <a:gd name="T21" fmla="*/ 54 h 194"/>
                <a:gd name="T22" fmla="*/ 164 w 177"/>
                <a:gd name="T23" fmla="*/ 71 h 194"/>
                <a:gd name="T24" fmla="*/ 168 w 177"/>
                <a:gd name="T25" fmla="*/ 74 h 194"/>
                <a:gd name="T26" fmla="*/ 171 w 177"/>
                <a:gd name="T27" fmla="*/ 79 h 194"/>
                <a:gd name="T28" fmla="*/ 174 w 177"/>
                <a:gd name="T29" fmla="*/ 84 h 194"/>
                <a:gd name="T30" fmla="*/ 177 w 177"/>
                <a:gd name="T31" fmla="*/ 89 h 194"/>
                <a:gd name="T32" fmla="*/ 176 w 177"/>
                <a:gd name="T33" fmla="*/ 110 h 194"/>
                <a:gd name="T34" fmla="*/ 171 w 177"/>
                <a:gd name="T35" fmla="*/ 127 h 194"/>
                <a:gd name="T36" fmla="*/ 161 w 177"/>
                <a:gd name="T37" fmla="*/ 138 h 194"/>
                <a:gd name="T38" fmla="*/ 146 w 177"/>
                <a:gd name="T39" fmla="*/ 145 h 194"/>
                <a:gd name="T40" fmla="*/ 128 w 177"/>
                <a:gd name="T41" fmla="*/ 150 h 194"/>
                <a:gd name="T42" fmla="*/ 105 w 177"/>
                <a:gd name="T43" fmla="*/ 150 h 194"/>
                <a:gd name="T44" fmla="*/ 89 w 177"/>
                <a:gd name="T45" fmla="*/ 169 h 194"/>
                <a:gd name="T46" fmla="*/ 66 w 177"/>
                <a:gd name="T47" fmla="*/ 186 h 194"/>
                <a:gd name="T48" fmla="*/ 38 w 177"/>
                <a:gd name="T49" fmla="*/ 194 h 194"/>
                <a:gd name="T50" fmla="*/ 36 w 177"/>
                <a:gd name="T51" fmla="*/ 192 h 194"/>
                <a:gd name="T52" fmla="*/ 35 w 177"/>
                <a:gd name="T53" fmla="*/ 191 h 194"/>
                <a:gd name="T54" fmla="*/ 33 w 177"/>
                <a:gd name="T55" fmla="*/ 187 h 194"/>
                <a:gd name="T56" fmla="*/ 33 w 177"/>
                <a:gd name="T57" fmla="*/ 184 h 194"/>
                <a:gd name="T58" fmla="*/ 33 w 177"/>
                <a:gd name="T59" fmla="*/ 181 h 194"/>
                <a:gd name="T60" fmla="*/ 33 w 177"/>
                <a:gd name="T61" fmla="*/ 177 h 194"/>
                <a:gd name="T62" fmla="*/ 33 w 177"/>
                <a:gd name="T63" fmla="*/ 176 h 194"/>
                <a:gd name="T64" fmla="*/ 41 w 177"/>
                <a:gd name="T65" fmla="*/ 168 h 194"/>
                <a:gd name="T66" fmla="*/ 44 w 177"/>
                <a:gd name="T67" fmla="*/ 153 h 194"/>
                <a:gd name="T68" fmla="*/ 46 w 177"/>
                <a:gd name="T69" fmla="*/ 136 h 194"/>
                <a:gd name="T70" fmla="*/ 44 w 177"/>
                <a:gd name="T71" fmla="*/ 122 h 194"/>
                <a:gd name="T72" fmla="*/ 41 w 177"/>
                <a:gd name="T73" fmla="*/ 107 h 194"/>
                <a:gd name="T74" fmla="*/ 36 w 177"/>
                <a:gd name="T75" fmla="*/ 94 h 194"/>
                <a:gd name="T76" fmla="*/ 30 w 177"/>
                <a:gd name="T77" fmla="*/ 82 h 194"/>
                <a:gd name="T78" fmla="*/ 23 w 177"/>
                <a:gd name="T79" fmla="*/ 71 h 194"/>
                <a:gd name="T80" fmla="*/ 17 w 177"/>
                <a:gd name="T81" fmla="*/ 66 h 194"/>
                <a:gd name="T82" fmla="*/ 12 w 177"/>
                <a:gd name="T83" fmla="*/ 45 h 194"/>
                <a:gd name="T84" fmla="*/ 7 w 177"/>
                <a:gd name="T85" fmla="*/ 36 h 194"/>
                <a:gd name="T86" fmla="*/ 3 w 177"/>
                <a:gd name="T87" fmla="*/ 30 h 194"/>
                <a:gd name="T88" fmla="*/ 0 w 177"/>
                <a:gd name="T89" fmla="*/ 25 h 194"/>
                <a:gd name="T90" fmla="*/ 0 w 177"/>
                <a:gd name="T91" fmla="*/ 18 h 194"/>
                <a:gd name="T92" fmla="*/ 3 w 177"/>
                <a:gd name="T93" fmla="*/ 12 h 194"/>
                <a:gd name="T94" fmla="*/ 10 w 177"/>
                <a:gd name="T95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7" h="194">
                  <a:moveTo>
                    <a:pt x="10" y="0"/>
                  </a:moveTo>
                  <a:lnTo>
                    <a:pt x="33" y="2"/>
                  </a:lnTo>
                  <a:lnTo>
                    <a:pt x="51" y="7"/>
                  </a:lnTo>
                  <a:lnTo>
                    <a:pt x="67" y="13"/>
                  </a:lnTo>
                  <a:lnTo>
                    <a:pt x="82" y="22"/>
                  </a:lnTo>
                  <a:lnTo>
                    <a:pt x="97" y="31"/>
                  </a:lnTo>
                  <a:lnTo>
                    <a:pt x="102" y="33"/>
                  </a:lnTo>
                  <a:lnTo>
                    <a:pt x="108" y="35"/>
                  </a:lnTo>
                  <a:lnTo>
                    <a:pt x="113" y="36"/>
                  </a:lnTo>
                  <a:lnTo>
                    <a:pt x="120" y="40"/>
                  </a:lnTo>
                  <a:lnTo>
                    <a:pt x="143" y="54"/>
                  </a:lnTo>
                  <a:lnTo>
                    <a:pt x="164" y="71"/>
                  </a:lnTo>
                  <a:lnTo>
                    <a:pt x="168" y="74"/>
                  </a:lnTo>
                  <a:lnTo>
                    <a:pt x="171" y="79"/>
                  </a:lnTo>
                  <a:lnTo>
                    <a:pt x="174" y="84"/>
                  </a:lnTo>
                  <a:lnTo>
                    <a:pt x="177" y="89"/>
                  </a:lnTo>
                  <a:lnTo>
                    <a:pt x="176" y="110"/>
                  </a:lnTo>
                  <a:lnTo>
                    <a:pt x="171" y="127"/>
                  </a:lnTo>
                  <a:lnTo>
                    <a:pt x="161" y="138"/>
                  </a:lnTo>
                  <a:lnTo>
                    <a:pt x="146" y="145"/>
                  </a:lnTo>
                  <a:lnTo>
                    <a:pt x="128" y="150"/>
                  </a:lnTo>
                  <a:lnTo>
                    <a:pt x="105" y="150"/>
                  </a:lnTo>
                  <a:lnTo>
                    <a:pt x="89" y="169"/>
                  </a:lnTo>
                  <a:lnTo>
                    <a:pt x="66" y="186"/>
                  </a:lnTo>
                  <a:lnTo>
                    <a:pt x="38" y="194"/>
                  </a:lnTo>
                  <a:lnTo>
                    <a:pt x="36" y="192"/>
                  </a:lnTo>
                  <a:lnTo>
                    <a:pt x="35" y="191"/>
                  </a:lnTo>
                  <a:lnTo>
                    <a:pt x="33" y="187"/>
                  </a:lnTo>
                  <a:lnTo>
                    <a:pt x="33" y="184"/>
                  </a:lnTo>
                  <a:lnTo>
                    <a:pt x="33" y="181"/>
                  </a:lnTo>
                  <a:lnTo>
                    <a:pt x="33" y="177"/>
                  </a:lnTo>
                  <a:lnTo>
                    <a:pt x="33" y="176"/>
                  </a:lnTo>
                  <a:lnTo>
                    <a:pt x="41" y="168"/>
                  </a:lnTo>
                  <a:lnTo>
                    <a:pt x="44" y="153"/>
                  </a:lnTo>
                  <a:lnTo>
                    <a:pt x="46" y="136"/>
                  </a:lnTo>
                  <a:lnTo>
                    <a:pt x="44" y="122"/>
                  </a:lnTo>
                  <a:lnTo>
                    <a:pt x="41" y="107"/>
                  </a:lnTo>
                  <a:lnTo>
                    <a:pt x="36" y="94"/>
                  </a:lnTo>
                  <a:lnTo>
                    <a:pt x="30" y="82"/>
                  </a:lnTo>
                  <a:lnTo>
                    <a:pt x="23" y="71"/>
                  </a:lnTo>
                  <a:lnTo>
                    <a:pt x="17" y="66"/>
                  </a:lnTo>
                  <a:lnTo>
                    <a:pt x="12" y="45"/>
                  </a:lnTo>
                  <a:lnTo>
                    <a:pt x="7" y="36"/>
                  </a:lnTo>
                  <a:lnTo>
                    <a:pt x="3" y="30"/>
                  </a:lnTo>
                  <a:lnTo>
                    <a:pt x="0" y="25"/>
                  </a:lnTo>
                  <a:lnTo>
                    <a:pt x="0" y="18"/>
                  </a:lnTo>
                  <a:lnTo>
                    <a:pt x="3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105"/>
            <p:cNvSpPr/>
            <p:nvPr/>
          </p:nvSpPr>
          <p:spPr bwMode="auto">
            <a:xfrm>
              <a:off x="6340476" y="1487488"/>
              <a:ext cx="254000" cy="136525"/>
            </a:xfrm>
            <a:custGeom>
              <a:avLst/>
              <a:gdLst>
                <a:gd name="T0" fmla="*/ 292 w 320"/>
                <a:gd name="T1" fmla="*/ 0 h 172"/>
                <a:gd name="T2" fmla="*/ 314 w 320"/>
                <a:gd name="T3" fmla="*/ 0 h 172"/>
                <a:gd name="T4" fmla="*/ 317 w 320"/>
                <a:gd name="T5" fmla="*/ 0 h 172"/>
                <a:gd name="T6" fmla="*/ 319 w 320"/>
                <a:gd name="T7" fmla="*/ 3 h 172"/>
                <a:gd name="T8" fmla="*/ 319 w 320"/>
                <a:gd name="T9" fmla="*/ 7 h 172"/>
                <a:gd name="T10" fmla="*/ 320 w 320"/>
                <a:gd name="T11" fmla="*/ 12 h 172"/>
                <a:gd name="T12" fmla="*/ 320 w 320"/>
                <a:gd name="T13" fmla="*/ 17 h 172"/>
                <a:gd name="T14" fmla="*/ 299 w 320"/>
                <a:gd name="T15" fmla="*/ 41 h 172"/>
                <a:gd name="T16" fmla="*/ 276 w 320"/>
                <a:gd name="T17" fmla="*/ 44 h 172"/>
                <a:gd name="T18" fmla="*/ 256 w 320"/>
                <a:gd name="T19" fmla="*/ 56 h 172"/>
                <a:gd name="T20" fmla="*/ 237 w 320"/>
                <a:gd name="T21" fmla="*/ 71 h 172"/>
                <a:gd name="T22" fmla="*/ 219 w 320"/>
                <a:gd name="T23" fmla="*/ 84 h 172"/>
                <a:gd name="T24" fmla="*/ 204 w 320"/>
                <a:gd name="T25" fmla="*/ 99 h 172"/>
                <a:gd name="T26" fmla="*/ 187 w 320"/>
                <a:gd name="T27" fmla="*/ 117 h 172"/>
                <a:gd name="T28" fmla="*/ 169 w 320"/>
                <a:gd name="T29" fmla="*/ 136 h 172"/>
                <a:gd name="T30" fmla="*/ 151 w 320"/>
                <a:gd name="T31" fmla="*/ 154 h 172"/>
                <a:gd name="T32" fmla="*/ 133 w 320"/>
                <a:gd name="T33" fmla="*/ 164 h 172"/>
                <a:gd name="T34" fmla="*/ 122 w 320"/>
                <a:gd name="T35" fmla="*/ 167 h 172"/>
                <a:gd name="T36" fmla="*/ 107 w 320"/>
                <a:gd name="T37" fmla="*/ 171 h 172"/>
                <a:gd name="T38" fmla="*/ 92 w 320"/>
                <a:gd name="T39" fmla="*/ 172 h 172"/>
                <a:gd name="T40" fmla="*/ 79 w 320"/>
                <a:gd name="T41" fmla="*/ 171 h 172"/>
                <a:gd name="T42" fmla="*/ 64 w 320"/>
                <a:gd name="T43" fmla="*/ 167 h 172"/>
                <a:gd name="T44" fmla="*/ 46 w 320"/>
                <a:gd name="T45" fmla="*/ 159 h 172"/>
                <a:gd name="T46" fmla="*/ 27 w 320"/>
                <a:gd name="T47" fmla="*/ 151 h 172"/>
                <a:gd name="T48" fmla="*/ 12 w 320"/>
                <a:gd name="T49" fmla="*/ 141 h 172"/>
                <a:gd name="T50" fmla="*/ 4 w 320"/>
                <a:gd name="T51" fmla="*/ 131 h 172"/>
                <a:gd name="T52" fmla="*/ 0 w 320"/>
                <a:gd name="T53" fmla="*/ 120 h 172"/>
                <a:gd name="T54" fmla="*/ 4 w 320"/>
                <a:gd name="T55" fmla="*/ 110 h 172"/>
                <a:gd name="T56" fmla="*/ 7 w 320"/>
                <a:gd name="T57" fmla="*/ 100 h 172"/>
                <a:gd name="T58" fmla="*/ 94 w 320"/>
                <a:gd name="T59" fmla="*/ 64 h 172"/>
                <a:gd name="T60" fmla="*/ 181 w 320"/>
                <a:gd name="T61" fmla="*/ 30 h 172"/>
                <a:gd name="T62" fmla="*/ 197 w 320"/>
                <a:gd name="T63" fmla="*/ 28 h 172"/>
                <a:gd name="T64" fmla="*/ 225 w 320"/>
                <a:gd name="T65" fmla="*/ 17 h 172"/>
                <a:gd name="T66" fmla="*/ 256 w 320"/>
                <a:gd name="T67" fmla="*/ 7 h 172"/>
                <a:gd name="T68" fmla="*/ 268 w 320"/>
                <a:gd name="T69" fmla="*/ 5 h 172"/>
                <a:gd name="T70" fmla="*/ 283 w 320"/>
                <a:gd name="T71" fmla="*/ 3 h 172"/>
                <a:gd name="T72" fmla="*/ 292 w 320"/>
                <a:gd name="T73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20" h="172">
                  <a:moveTo>
                    <a:pt x="292" y="0"/>
                  </a:moveTo>
                  <a:lnTo>
                    <a:pt x="314" y="0"/>
                  </a:lnTo>
                  <a:lnTo>
                    <a:pt x="317" y="0"/>
                  </a:lnTo>
                  <a:lnTo>
                    <a:pt x="319" y="3"/>
                  </a:lnTo>
                  <a:lnTo>
                    <a:pt x="319" y="7"/>
                  </a:lnTo>
                  <a:lnTo>
                    <a:pt x="320" y="12"/>
                  </a:lnTo>
                  <a:lnTo>
                    <a:pt x="320" y="17"/>
                  </a:lnTo>
                  <a:lnTo>
                    <a:pt x="299" y="41"/>
                  </a:lnTo>
                  <a:lnTo>
                    <a:pt x="276" y="44"/>
                  </a:lnTo>
                  <a:lnTo>
                    <a:pt x="256" y="56"/>
                  </a:lnTo>
                  <a:lnTo>
                    <a:pt x="237" y="71"/>
                  </a:lnTo>
                  <a:lnTo>
                    <a:pt x="219" y="84"/>
                  </a:lnTo>
                  <a:lnTo>
                    <a:pt x="204" y="99"/>
                  </a:lnTo>
                  <a:lnTo>
                    <a:pt x="187" y="117"/>
                  </a:lnTo>
                  <a:lnTo>
                    <a:pt x="169" y="136"/>
                  </a:lnTo>
                  <a:lnTo>
                    <a:pt x="151" y="154"/>
                  </a:lnTo>
                  <a:lnTo>
                    <a:pt x="133" y="164"/>
                  </a:lnTo>
                  <a:lnTo>
                    <a:pt x="122" y="167"/>
                  </a:lnTo>
                  <a:lnTo>
                    <a:pt x="107" y="171"/>
                  </a:lnTo>
                  <a:lnTo>
                    <a:pt x="92" y="172"/>
                  </a:lnTo>
                  <a:lnTo>
                    <a:pt x="79" y="171"/>
                  </a:lnTo>
                  <a:lnTo>
                    <a:pt x="64" y="167"/>
                  </a:lnTo>
                  <a:lnTo>
                    <a:pt x="46" y="159"/>
                  </a:lnTo>
                  <a:lnTo>
                    <a:pt x="27" y="151"/>
                  </a:lnTo>
                  <a:lnTo>
                    <a:pt x="12" y="141"/>
                  </a:lnTo>
                  <a:lnTo>
                    <a:pt x="4" y="131"/>
                  </a:lnTo>
                  <a:lnTo>
                    <a:pt x="0" y="120"/>
                  </a:lnTo>
                  <a:lnTo>
                    <a:pt x="4" y="110"/>
                  </a:lnTo>
                  <a:lnTo>
                    <a:pt x="7" y="100"/>
                  </a:lnTo>
                  <a:lnTo>
                    <a:pt x="94" y="64"/>
                  </a:lnTo>
                  <a:lnTo>
                    <a:pt x="181" y="30"/>
                  </a:lnTo>
                  <a:lnTo>
                    <a:pt x="197" y="28"/>
                  </a:lnTo>
                  <a:lnTo>
                    <a:pt x="225" y="17"/>
                  </a:lnTo>
                  <a:lnTo>
                    <a:pt x="256" y="7"/>
                  </a:lnTo>
                  <a:lnTo>
                    <a:pt x="268" y="5"/>
                  </a:lnTo>
                  <a:lnTo>
                    <a:pt x="283" y="3"/>
                  </a:lnTo>
                  <a:lnTo>
                    <a:pt x="292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106"/>
            <p:cNvSpPr/>
            <p:nvPr/>
          </p:nvSpPr>
          <p:spPr bwMode="auto">
            <a:xfrm>
              <a:off x="6254751" y="1633538"/>
              <a:ext cx="330200" cy="363538"/>
            </a:xfrm>
            <a:custGeom>
              <a:avLst/>
              <a:gdLst>
                <a:gd name="T0" fmla="*/ 400 w 417"/>
                <a:gd name="T1" fmla="*/ 7 h 458"/>
                <a:gd name="T2" fmla="*/ 417 w 417"/>
                <a:gd name="T3" fmla="*/ 22 h 458"/>
                <a:gd name="T4" fmla="*/ 392 w 417"/>
                <a:gd name="T5" fmla="*/ 48 h 458"/>
                <a:gd name="T6" fmla="*/ 371 w 417"/>
                <a:gd name="T7" fmla="*/ 68 h 458"/>
                <a:gd name="T8" fmla="*/ 355 w 417"/>
                <a:gd name="T9" fmla="*/ 81 h 458"/>
                <a:gd name="T10" fmla="*/ 341 w 417"/>
                <a:gd name="T11" fmla="*/ 96 h 458"/>
                <a:gd name="T12" fmla="*/ 318 w 417"/>
                <a:gd name="T13" fmla="*/ 115 h 458"/>
                <a:gd name="T14" fmla="*/ 286 w 417"/>
                <a:gd name="T15" fmla="*/ 146 h 458"/>
                <a:gd name="T16" fmla="*/ 294 w 417"/>
                <a:gd name="T17" fmla="*/ 148 h 458"/>
                <a:gd name="T18" fmla="*/ 341 w 417"/>
                <a:gd name="T19" fmla="*/ 141 h 458"/>
                <a:gd name="T20" fmla="*/ 368 w 417"/>
                <a:gd name="T21" fmla="*/ 156 h 458"/>
                <a:gd name="T22" fmla="*/ 358 w 417"/>
                <a:gd name="T23" fmla="*/ 179 h 458"/>
                <a:gd name="T24" fmla="*/ 277 w 417"/>
                <a:gd name="T25" fmla="*/ 228 h 458"/>
                <a:gd name="T26" fmla="*/ 254 w 417"/>
                <a:gd name="T27" fmla="*/ 253 h 458"/>
                <a:gd name="T28" fmla="*/ 261 w 417"/>
                <a:gd name="T29" fmla="*/ 301 h 458"/>
                <a:gd name="T30" fmla="*/ 284 w 417"/>
                <a:gd name="T31" fmla="*/ 414 h 458"/>
                <a:gd name="T32" fmla="*/ 271 w 417"/>
                <a:gd name="T33" fmla="*/ 458 h 458"/>
                <a:gd name="T34" fmla="*/ 254 w 417"/>
                <a:gd name="T35" fmla="*/ 451 h 458"/>
                <a:gd name="T36" fmla="*/ 243 w 417"/>
                <a:gd name="T37" fmla="*/ 424 h 458"/>
                <a:gd name="T38" fmla="*/ 233 w 417"/>
                <a:gd name="T39" fmla="*/ 410 h 458"/>
                <a:gd name="T40" fmla="*/ 207 w 417"/>
                <a:gd name="T41" fmla="*/ 397 h 458"/>
                <a:gd name="T42" fmla="*/ 197 w 417"/>
                <a:gd name="T43" fmla="*/ 379 h 458"/>
                <a:gd name="T44" fmla="*/ 220 w 417"/>
                <a:gd name="T45" fmla="*/ 365 h 458"/>
                <a:gd name="T46" fmla="*/ 230 w 417"/>
                <a:gd name="T47" fmla="*/ 325 h 458"/>
                <a:gd name="T48" fmla="*/ 223 w 417"/>
                <a:gd name="T49" fmla="*/ 307 h 458"/>
                <a:gd name="T50" fmla="*/ 215 w 417"/>
                <a:gd name="T51" fmla="*/ 301 h 458"/>
                <a:gd name="T52" fmla="*/ 200 w 417"/>
                <a:gd name="T53" fmla="*/ 312 h 458"/>
                <a:gd name="T54" fmla="*/ 174 w 417"/>
                <a:gd name="T55" fmla="*/ 335 h 458"/>
                <a:gd name="T56" fmla="*/ 159 w 417"/>
                <a:gd name="T57" fmla="*/ 358 h 458"/>
                <a:gd name="T58" fmla="*/ 64 w 417"/>
                <a:gd name="T59" fmla="*/ 451 h 458"/>
                <a:gd name="T60" fmla="*/ 5 w 417"/>
                <a:gd name="T61" fmla="*/ 406 h 458"/>
                <a:gd name="T62" fmla="*/ 17 w 417"/>
                <a:gd name="T63" fmla="*/ 358 h 458"/>
                <a:gd name="T64" fmla="*/ 36 w 417"/>
                <a:gd name="T65" fmla="*/ 361 h 458"/>
                <a:gd name="T66" fmla="*/ 49 w 417"/>
                <a:gd name="T67" fmla="*/ 358 h 458"/>
                <a:gd name="T68" fmla="*/ 66 w 417"/>
                <a:gd name="T69" fmla="*/ 346 h 458"/>
                <a:gd name="T70" fmla="*/ 89 w 417"/>
                <a:gd name="T71" fmla="*/ 333 h 458"/>
                <a:gd name="T72" fmla="*/ 112 w 417"/>
                <a:gd name="T73" fmla="*/ 322 h 458"/>
                <a:gd name="T74" fmla="*/ 187 w 417"/>
                <a:gd name="T75" fmla="*/ 273 h 458"/>
                <a:gd name="T76" fmla="*/ 222 w 417"/>
                <a:gd name="T77" fmla="*/ 238 h 458"/>
                <a:gd name="T78" fmla="*/ 207 w 417"/>
                <a:gd name="T79" fmla="*/ 228 h 458"/>
                <a:gd name="T80" fmla="*/ 210 w 417"/>
                <a:gd name="T81" fmla="*/ 204 h 458"/>
                <a:gd name="T82" fmla="*/ 227 w 417"/>
                <a:gd name="T83" fmla="*/ 163 h 458"/>
                <a:gd name="T84" fmla="*/ 210 w 417"/>
                <a:gd name="T85" fmla="*/ 160 h 458"/>
                <a:gd name="T86" fmla="*/ 187 w 417"/>
                <a:gd name="T87" fmla="*/ 166 h 458"/>
                <a:gd name="T88" fmla="*/ 187 w 417"/>
                <a:gd name="T89" fmla="*/ 214 h 458"/>
                <a:gd name="T90" fmla="*/ 177 w 417"/>
                <a:gd name="T91" fmla="*/ 232 h 458"/>
                <a:gd name="T92" fmla="*/ 140 w 417"/>
                <a:gd name="T93" fmla="*/ 286 h 458"/>
                <a:gd name="T94" fmla="*/ 122 w 417"/>
                <a:gd name="T95" fmla="*/ 279 h 458"/>
                <a:gd name="T96" fmla="*/ 108 w 417"/>
                <a:gd name="T97" fmla="*/ 261 h 458"/>
                <a:gd name="T98" fmla="*/ 100 w 417"/>
                <a:gd name="T99" fmla="*/ 240 h 458"/>
                <a:gd name="T100" fmla="*/ 90 w 417"/>
                <a:gd name="T101" fmla="*/ 184 h 458"/>
                <a:gd name="T102" fmla="*/ 104 w 417"/>
                <a:gd name="T103" fmla="*/ 102 h 458"/>
                <a:gd name="T104" fmla="*/ 105 w 417"/>
                <a:gd name="T105" fmla="*/ 74 h 458"/>
                <a:gd name="T106" fmla="*/ 112 w 417"/>
                <a:gd name="T107" fmla="*/ 71 h 458"/>
                <a:gd name="T108" fmla="*/ 130 w 417"/>
                <a:gd name="T109" fmla="*/ 78 h 458"/>
                <a:gd name="T110" fmla="*/ 158 w 417"/>
                <a:gd name="T111" fmla="*/ 100 h 458"/>
                <a:gd name="T112" fmla="*/ 254 w 417"/>
                <a:gd name="T113" fmla="*/ 33 h 458"/>
                <a:gd name="T114" fmla="*/ 322 w 417"/>
                <a:gd name="T115" fmla="*/ 2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17" h="458">
                  <a:moveTo>
                    <a:pt x="338" y="0"/>
                  </a:moveTo>
                  <a:lnTo>
                    <a:pt x="359" y="0"/>
                  </a:lnTo>
                  <a:lnTo>
                    <a:pt x="381" y="4"/>
                  </a:lnTo>
                  <a:lnTo>
                    <a:pt x="400" y="7"/>
                  </a:lnTo>
                  <a:lnTo>
                    <a:pt x="412" y="12"/>
                  </a:lnTo>
                  <a:lnTo>
                    <a:pt x="414" y="15"/>
                  </a:lnTo>
                  <a:lnTo>
                    <a:pt x="415" y="18"/>
                  </a:lnTo>
                  <a:lnTo>
                    <a:pt x="417" y="22"/>
                  </a:lnTo>
                  <a:lnTo>
                    <a:pt x="417" y="23"/>
                  </a:lnTo>
                  <a:lnTo>
                    <a:pt x="417" y="27"/>
                  </a:lnTo>
                  <a:lnTo>
                    <a:pt x="405" y="38"/>
                  </a:lnTo>
                  <a:lnTo>
                    <a:pt x="392" y="48"/>
                  </a:lnTo>
                  <a:lnTo>
                    <a:pt x="378" y="56"/>
                  </a:lnTo>
                  <a:lnTo>
                    <a:pt x="376" y="59"/>
                  </a:lnTo>
                  <a:lnTo>
                    <a:pt x="373" y="64"/>
                  </a:lnTo>
                  <a:lnTo>
                    <a:pt x="371" y="68"/>
                  </a:lnTo>
                  <a:lnTo>
                    <a:pt x="368" y="73"/>
                  </a:lnTo>
                  <a:lnTo>
                    <a:pt x="359" y="74"/>
                  </a:lnTo>
                  <a:lnTo>
                    <a:pt x="356" y="76"/>
                  </a:lnTo>
                  <a:lnTo>
                    <a:pt x="355" y="81"/>
                  </a:lnTo>
                  <a:lnTo>
                    <a:pt x="353" y="84"/>
                  </a:lnTo>
                  <a:lnTo>
                    <a:pt x="350" y="87"/>
                  </a:lnTo>
                  <a:lnTo>
                    <a:pt x="346" y="92"/>
                  </a:lnTo>
                  <a:lnTo>
                    <a:pt x="341" y="96"/>
                  </a:lnTo>
                  <a:lnTo>
                    <a:pt x="337" y="99"/>
                  </a:lnTo>
                  <a:lnTo>
                    <a:pt x="332" y="102"/>
                  </a:lnTo>
                  <a:lnTo>
                    <a:pt x="323" y="109"/>
                  </a:lnTo>
                  <a:lnTo>
                    <a:pt x="318" y="115"/>
                  </a:lnTo>
                  <a:lnTo>
                    <a:pt x="312" y="123"/>
                  </a:lnTo>
                  <a:lnTo>
                    <a:pt x="304" y="130"/>
                  </a:lnTo>
                  <a:lnTo>
                    <a:pt x="294" y="138"/>
                  </a:lnTo>
                  <a:lnTo>
                    <a:pt x="286" y="146"/>
                  </a:lnTo>
                  <a:lnTo>
                    <a:pt x="281" y="156"/>
                  </a:lnTo>
                  <a:lnTo>
                    <a:pt x="286" y="155"/>
                  </a:lnTo>
                  <a:lnTo>
                    <a:pt x="291" y="151"/>
                  </a:lnTo>
                  <a:lnTo>
                    <a:pt x="294" y="148"/>
                  </a:lnTo>
                  <a:lnTo>
                    <a:pt x="299" y="146"/>
                  </a:lnTo>
                  <a:lnTo>
                    <a:pt x="304" y="143"/>
                  </a:lnTo>
                  <a:lnTo>
                    <a:pt x="322" y="140"/>
                  </a:lnTo>
                  <a:lnTo>
                    <a:pt x="341" y="141"/>
                  </a:lnTo>
                  <a:lnTo>
                    <a:pt x="363" y="141"/>
                  </a:lnTo>
                  <a:lnTo>
                    <a:pt x="364" y="146"/>
                  </a:lnTo>
                  <a:lnTo>
                    <a:pt x="366" y="151"/>
                  </a:lnTo>
                  <a:lnTo>
                    <a:pt x="368" y="156"/>
                  </a:lnTo>
                  <a:lnTo>
                    <a:pt x="369" y="161"/>
                  </a:lnTo>
                  <a:lnTo>
                    <a:pt x="364" y="168"/>
                  </a:lnTo>
                  <a:lnTo>
                    <a:pt x="361" y="173"/>
                  </a:lnTo>
                  <a:lnTo>
                    <a:pt x="358" y="179"/>
                  </a:lnTo>
                  <a:lnTo>
                    <a:pt x="351" y="184"/>
                  </a:lnTo>
                  <a:lnTo>
                    <a:pt x="320" y="205"/>
                  </a:lnTo>
                  <a:lnTo>
                    <a:pt x="287" y="223"/>
                  </a:lnTo>
                  <a:lnTo>
                    <a:pt x="277" y="228"/>
                  </a:lnTo>
                  <a:lnTo>
                    <a:pt x="269" y="230"/>
                  </a:lnTo>
                  <a:lnTo>
                    <a:pt x="261" y="233"/>
                  </a:lnTo>
                  <a:lnTo>
                    <a:pt x="256" y="240"/>
                  </a:lnTo>
                  <a:lnTo>
                    <a:pt x="254" y="253"/>
                  </a:lnTo>
                  <a:lnTo>
                    <a:pt x="250" y="264"/>
                  </a:lnTo>
                  <a:lnTo>
                    <a:pt x="251" y="276"/>
                  </a:lnTo>
                  <a:lnTo>
                    <a:pt x="256" y="289"/>
                  </a:lnTo>
                  <a:lnTo>
                    <a:pt x="261" y="301"/>
                  </a:lnTo>
                  <a:lnTo>
                    <a:pt x="266" y="310"/>
                  </a:lnTo>
                  <a:lnTo>
                    <a:pt x="276" y="342"/>
                  </a:lnTo>
                  <a:lnTo>
                    <a:pt x="281" y="378"/>
                  </a:lnTo>
                  <a:lnTo>
                    <a:pt x="284" y="414"/>
                  </a:lnTo>
                  <a:lnTo>
                    <a:pt x="286" y="453"/>
                  </a:lnTo>
                  <a:lnTo>
                    <a:pt x="281" y="455"/>
                  </a:lnTo>
                  <a:lnTo>
                    <a:pt x="276" y="456"/>
                  </a:lnTo>
                  <a:lnTo>
                    <a:pt x="271" y="458"/>
                  </a:lnTo>
                  <a:lnTo>
                    <a:pt x="266" y="456"/>
                  </a:lnTo>
                  <a:lnTo>
                    <a:pt x="261" y="456"/>
                  </a:lnTo>
                  <a:lnTo>
                    <a:pt x="258" y="455"/>
                  </a:lnTo>
                  <a:lnTo>
                    <a:pt x="254" y="451"/>
                  </a:lnTo>
                  <a:lnTo>
                    <a:pt x="250" y="447"/>
                  </a:lnTo>
                  <a:lnTo>
                    <a:pt x="246" y="443"/>
                  </a:lnTo>
                  <a:lnTo>
                    <a:pt x="243" y="440"/>
                  </a:lnTo>
                  <a:lnTo>
                    <a:pt x="243" y="424"/>
                  </a:lnTo>
                  <a:lnTo>
                    <a:pt x="241" y="420"/>
                  </a:lnTo>
                  <a:lnTo>
                    <a:pt x="240" y="417"/>
                  </a:lnTo>
                  <a:lnTo>
                    <a:pt x="236" y="414"/>
                  </a:lnTo>
                  <a:lnTo>
                    <a:pt x="233" y="410"/>
                  </a:lnTo>
                  <a:lnTo>
                    <a:pt x="232" y="409"/>
                  </a:lnTo>
                  <a:lnTo>
                    <a:pt x="225" y="406"/>
                  </a:lnTo>
                  <a:lnTo>
                    <a:pt x="217" y="402"/>
                  </a:lnTo>
                  <a:lnTo>
                    <a:pt x="207" y="397"/>
                  </a:lnTo>
                  <a:lnTo>
                    <a:pt x="199" y="394"/>
                  </a:lnTo>
                  <a:lnTo>
                    <a:pt x="194" y="392"/>
                  </a:lnTo>
                  <a:lnTo>
                    <a:pt x="194" y="383"/>
                  </a:lnTo>
                  <a:lnTo>
                    <a:pt x="197" y="379"/>
                  </a:lnTo>
                  <a:lnTo>
                    <a:pt x="200" y="374"/>
                  </a:lnTo>
                  <a:lnTo>
                    <a:pt x="202" y="371"/>
                  </a:lnTo>
                  <a:lnTo>
                    <a:pt x="205" y="368"/>
                  </a:lnTo>
                  <a:lnTo>
                    <a:pt x="220" y="365"/>
                  </a:lnTo>
                  <a:lnTo>
                    <a:pt x="227" y="358"/>
                  </a:lnTo>
                  <a:lnTo>
                    <a:pt x="228" y="350"/>
                  </a:lnTo>
                  <a:lnTo>
                    <a:pt x="230" y="338"/>
                  </a:lnTo>
                  <a:lnTo>
                    <a:pt x="230" y="325"/>
                  </a:lnTo>
                  <a:lnTo>
                    <a:pt x="227" y="322"/>
                  </a:lnTo>
                  <a:lnTo>
                    <a:pt x="225" y="317"/>
                  </a:lnTo>
                  <a:lnTo>
                    <a:pt x="225" y="312"/>
                  </a:lnTo>
                  <a:lnTo>
                    <a:pt x="223" y="307"/>
                  </a:lnTo>
                  <a:lnTo>
                    <a:pt x="220" y="302"/>
                  </a:lnTo>
                  <a:lnTo>
                    <a:pt x="220" y="302"/>
                  </a:lnTo>
                  <a:lnTo>
                    <a:pt x="218" y="302"/>
                  </a:lnTo>
                  <a:lnTo>
                    <a:pt x="215" y="301"/>
                  </a:lnTo>
                  <a:lnTo>
                    <a:pt x="212" y="305"/>
                  </a:lnTo>
                  <a:lnTo>
                    <a:pt x="209" y="307"/>
                  </a:lnTo>
                  <a:lnTo>
                    <a:pt x="204" y="309"/>
                  </a:lnTo>
                  <a:lnTo>
                    <a:pt x="200" y="312"/>
                  </a:lnTo>
                  <a:lnTo>
                    <a:pt x="181" y="333"/>
                  </a:lnTo>
                  <a:lnTo>
                    <a:pt x="177" y="333"/>
                  </a:lnTo>
                  <a:lnTo>
                    <a:pt x="176" y="335"/>
                  </a:lnTo>
                  <a:lnTo>
                    <a:pt x="174" y="335"/>
                  </a:lnTo>
                  <a:lnTo>
                    <a:pt x="171" y="337"/>
                  </a:lnTo>
                  <a:lnTo>
                    <a:pt x="168" y="343"/>
                  </a:lnTo>
                  <a:lnTo>
                    <a:pt x="164" y="350"/>
                  </a:lnTo>
                  <a:lnTo>
                    <a:pt x="159" y="358"/>
                  </a:lnTo>
                  <a:lnTo>
                    <a:pt x="136" y="376"/>
                  </a:lnTo>
                  <a:lnTo>
                    <a:pt x="113" y="402"/>
                  </a:lnTo>
                  <a:lnTo>
                    <a:pt x="89" y="427"/>
                  </a:lnTo>
                  <a:lnTo>
                    <a:pt x="64" y="451"/>
                  </a:lnTo>
                  <a:lnTo>
                    <a:pt x="43" y="448"/>
                  </a:lnTo>
                  <a:lnTo>
                    <a:pt x="26" y="438"/>
                  </a:lnTo>
                  <a:lnTo>
                    <a:pt x="13" y="424"/>
                  </a:lnTo>
                  <a:lnTo>
                    <a:pt x="5" y="406"/>
                  </a:lnTo>
                  <a:lnTo>
                    <a:pt x="0" y="386"/>
                  </a:lnTo>
                  <a:lnTo>
                    <a:pt x="0" y="365"/>
                  </a:lnTo>
                  <a:lnTo>
                    <a:pt x="8" y="361"/>
                  </a:lnTo>
                  <a:lnTo>
                    <a:pt x="17" y="358"/>
                  </a:lnTo>
                  <a:lnTo>
                    <a:pt x="26" y="358"/>
                  </a:lnTo>
                  <a:lnTo>
                    <a:pt x="30" y="358"/>
                  </a:lnTo>
                  <a:lnTo>
                    <a:pt x="33" y="360"/>
                  </a:lnTo>
                  <a:lnTo>
                    <a:pt x="36" y="361"/>
                  </a:lnTo>
                  <a:lnTo>
                    <a:pt x="40" y="363"/>
                  </a:lnTo>
                  <a:lnTo>
                    <a:pt x="44" y="363"/>
                  </a:lnTo>
                  <a:lnTo>
                    <a:pt x="48" y="361"/>
                  </a:lnTo>
                  <a:lnTo>
                    <a:pt x="49" y="358"/>
                  </a:lnTo>
                  <a:lnTo>
                    <a:pt x="51" y="355"/>
                  </a:lnTo>
                  <a:lnTo>
                    <a:pt x="54" y="351"/>
                  </a:lnTo>
                  <a:lnTo>
                    <a:pt x="61" y="348"/>
                  </a:lnTo>
                  <a:lnTo>
                    <a:pt x="66" y="346"/>
                  </a:lnTo>
                  <a:lnTo>
                    <a:pt x="72" y="345"/>
                  </a:lnTo>
                  <a:lnTo>
                    <a:pt x="79" y="342"/>
                  </a:lnTo>
                  <a:lnTo>
                    <a:pt x="84" y="338"/>
                  </a:lnTo>
                  <a:lnTo>
                    <a:pt x="89" y="333"/>
                  </a:lnTo>
                  <a:lnTo>
                    <a:pt x="92" y="328"/>
                  </a:lnTo>
                  <a:lnTo>
                    <a:pt x="99" y="327"/>
                  </a:lnTo>
                  <a:lnTo>
                    <a:pt x="105" y="324"/>
                  </a:lnTo>
                  <a:lnTo>
                    <a:pt x="112" y="322"/>
                  </a:lnTo>
                  <a:lnTo>
                    <a:pt x="117" y="319"/>
                  </a:lnTo>
                  <a:lnTo>
                    <a:pt x="148" y="299"/>
                  </a:lnTo>
                  <a:lnTo>
                    <a:pt x="177" y="279"/>
                  </a:lnTo>
                  <a:lnTo>
                    <a:pt x="187" y="273"/>
                  </a:lnTo>
                  <a:lnTo>
                    <a:pt x="199" y="266"/>
                  </a:lnTo>
                  <a:lnTo>
                    <a:pt x="210" y="260"/>
                  </a:lnTo>
                  <a:lnTo>
                    <a:pt x="218" y="250"/>
                  </a:lnTo>
                  <a:lnTo>
                    <a:pt x="222" y="238"/>
                  </a:lnTo>
                  <a:lnTo>
                    <a:pt x="218" y="237"/>
                  </a:lnTo>
                  <a:lnTo>
                    <a:pt x="213" y="235"/>
                  </a:lnTo>
                  <a:lnTo>
                    <a:pt x="210" y="232"/>
                  </a:lnTo>
                  <a:lnTo>
                    <a:pt x="207" y="228"/>
                  </a:lnTo>
                  <a:lnTo>
                    <a:pt x="204" y="225"/>
                  </a:lnTo>
                  <a:lnTo>
                    <a:pt x="204" y="219"/>
                  </a:lnTo>
                  <a:lnTo>
                    <a:pt x="205" y="214"/>
                  </a:lnTo>
                  <a:lnTo>
                    <a:pt x="210" y="204"/>
                  </a:lnTo>
                  <a:lnTo>
                    <a:pt x="215" y="192"/>
                  </a:lnTo>
                  <a:lnTo>
                    <a:pt x="220" y="179"/>
                  </a:lnTo>
                  <a:lnTo>
                    <a:pt x="225" y="169"/>
                  </a:lnTo>
                  <a:lnTo>
                    <a:pt x="227" y="163"/>
                  </a:lnTo>
                  <a:lnTo>
                    <a:pt x="223" y="161"/>
                  </a:lnTo>
                  <a:lnTo>
                    <a:pt x="220" y="160"/>
                  </a:lnTo>
                  <a:lnTo>
                    <a:pt x="215" y="160"/>
                  </a:lnTo>
                  <a:lnTo>
                    <a:pt x="210" y="160"/>
                  </a:lnTo>
                  <a:lnTo>
                    <a:pt x="205" y="161"/>
                  </a:lnTo>
                  <a:lnTo>
                    <a:pt x="199" y="164"/>
                  </a:lnTo>
                  <a:lnTo>
                    <a:pt x="192" y="164"/>
                  </a:lnTo>
                  <a:lnTo>
                    <a:pt x="187" y="166"/>
                  </a:lnTo>
                  <a:lnTo>
                    <a:pt x="187" y="210"/>
                  </a:lnTo>
                  <a:lnTo>
                    <a:pt x="187" y="210"/>
                  </a:lnTo>
                  <a:lnTo>
                    <a:pt x="187" y="210"/>
                  </a:lnTo>
                  <a:lnTo>
                    <a:pt x="187" y="214"/>
                  </a:lnTo>
                  <a:lnTo>
                    <a:pt x="187" y="217"/>
                  </a:lnTo>
                  <a:lnTo>
                    <a:pt x="186" y="220"/>
                  </a:lnTo>
                  <a:lnTo>
                    <a:pt x="186" y="220"/>
                  </a:lnTo>
                  <a:lnTo>
                    <a:pt x="177" y="232"/>
                  </a:lnTo>
                  <a:lnTo>
                    <a:pt x="169" y="246"/>
                  </a:lnTo>
                  <a:lnTo>
                    <a:pt x="159" y="261"/>
                  </a:lnTo>
                  <a:lnTo>
                    <a:pt x="149" y="276"/>
                  </a:lnTo>
                  <a:lnTo>
                    <a:pt x="140" y="286"/>
                  </a:lnTo>
                  <a:lnTo>
                    <a:pt x="131" y="291"/>
                  </a:lnTo>
                  <a:lnTo>
                    <a:pt x="128" y="286"/>
                  </a:lnTo>
                  <a:lnTo>
                    <a:pt x="125" y="283"/>
                  </a:lnTo>
                  <a:lnTo>
                    <a:pt x="122" y="279"/>
                  </a:lnTo>
                  <a:lnTo>
                    <a:pt x="117" y="276"/>
                  </a:lnTo>
                  <a:lnTo>
                    <a:pt x="113" y="273"/>
                  </a:lnTo>
                  <a:lnTo>
                    <a:pt x="110" y="268"/>
                  </a:lnTo>
                  <a:lnTo>
                    <a:pt x="108" y="261"/>
                  </a:lnTo>
                  <a:lnTo>
                    <a:pt x="107" y="255"/>
                  </a:lnTo>
                  <a:lnTo>
                    <a:pt x="105" y="248"/>
                  </a:lnTo>
                  <a:lnTo>
                    <a:pt x="102" y="245"/>
                  </a:lnTo>
                  <a:lnTo>
                    <a:pt x="100" y="240"/>
                  </a:lnTo>
                  <a:lnTo>
                    <a:pt x="97" y="235"/>
                  </a:lnTo>
                  <a:lnTo>
                    <a:pt x="95" y="232"/>
                  </a:lnTo>
                  <a:lnTo>
                    <a:pt x="90" y="209"/>
                  </a:lnTo>
                  <a:lnTo>
                    <a:pt x="90" y="184"/>
                  </a:lnTo>
                  <a:lnTo>
                    <a:pt x="94" y="160"/>
                  </a:lnTo>
                  <a:lnTo>
                    <a:pt x="99" y="135"/>
                  </a:lnTo>
                  <a:lnTo>
                    <a:pt x="104" y="115"/>
                  </a:lnTo>
                  <a:lnTo>
                    <a:pt x="104" y="102"/>
                  </a:lnTo>
                  <a:lnTo>
                    <a:pt x="102" y="89"/>
                  </a:lnTo>
                  <a:lnTo>
                    <a:pt x="102" y="76"/>
                  </a:lnTo>
                  <a:lnTo>
                    <a:pt x="104" y="74"/>
                  </a:lnTo>
                  <a:lnTo>
                    <a:pt x="105" y="74"/>
                  </a:lnTo>
                  <a:lnTo>
                    <a:pt x="107" y="73"/>
                  </a:lnTo>
                  <a:lnTo>
                    <a:pt x="108" y="73"/>
                  </a:lnTo>
                  <a:lnTo>
                    <a:pt x="110" y="71"/>
                  </a:lnTo>
                  <a:lnTo>
                    <a:pt x="112" y="71"/>
                  </a:lnTo>
                  <a:lnTo>
                    <a:pt x="115" y="71"/>
                  </a:lnTo>
                  <a:lnTo>
                    <a:pt x="120" y="73"/>
                  </a:lnTo>
                  <a:lnTo>
                    <a:pt x="125" y="74"/>
                  </a:lnTo>
                  <a:lnTo>
                    <a:pt x="130" y="78"/>
                  </a:lnTo>
                  <a:lnTo>
                    <a:pt x="135" y="84"/>
                  </a:lnTo>
                  <a:lnTo>
                    <a:pt x="143" y="92"/>
                  </a:lnTo>
                  <a:lnTo>
                    <a:pt x="149" y="99"/>
                  </a:lnTo>
                  <a:lnTo>
                    <a:pt x="158" y="100"/>
                  </a:lnTo>
                  <a:lnTo>
                    <a:pt x="192" y="81"/>
                  </a:lnTo>
                  <a:lnTo>
                    <a:pt x="225" y="59"/>
                  </a:lnTo>
                  <a:lnTo>
                    <a:pt x="240" y="46"/>
                  </a:lnTo>
                  <a:lnTo>
                    <a:pt x="254" y="33"/>
                  </a:lnTo>
                  <a:lnTo>
                    <a:pt x="281" y="30"/>
                  </a:lnTo>
                  <a:lnTo>
                    <a:pt x="289" y="18"/>
                  </a:lnTo>
                  <a:lnTo>
                    <a:pt x="305" y="9"/>
                  </a:lnTo>
                  <a:lnTo>
                    <a:pt x="322" y="2"/>
                  </a:lnTo>
                  <a:lnTo>
                    <a:pt x="338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107"/>
            <p:cNvSpPr/>
            <p:nvPr/>
          </p:nvSpPr>
          <p:spPr bwMode="auto">
            <a:xfrm>
              <a:off x="6542088" y="1801813"/>
              <a:ext cx="96838" cy="117475"/>
            </a:xfrm>
            <a:custGeom>
              <a:avLst/>
              <a:gdLst>
                <a:gd name="T0" fmla="*/ 21 w 123"/>
                <a:gd name="T1" fmla="*/ 0 h 148"/>
                <a:gd name="T2" fmla="*/ 44 w 123"/>
                <a:gd name="T3" fmla="*/ 2 h 148"/>
                <a:gd name="T4" fmla="*/ 64 w 123"/>
                <a:gd name="T5" fmla="*/ 8 h 148"/>
                <a:gd name="T6" fmla="*/ 79 w 123"/>
                <a:gd name="T7" fmla="*/ 20 h 148"/>
                <a:gd name="T8" fmla="*/ 92 w 123"/>
                <a:gd name="T9" fmla="*/ 33 h 148"/>
                <a:gd name="T10" fmla="*/ 103 w 123"/>
                <a:gd name="T11" fmla="*/ 48 h 148"/>
                <a:gd name="T12" fmla="*/ 108 w 123"/>
                <a:gd name="T13" fmla="*/ 52 h 148"/>
                <a:gd name="T14" fmla="*/ 113 w 123"/>
                <a:gd name="T15" fmla="*/ 57 h 148"/>
                <a:gd name="T16" fmla="*/ 118 w 123"/>
                <a:gd name="T17" fmla="*/ 64 h 148"/>
                <a:gd name="T18" fmla="*/ 120 w 123"/>
                <a:gd name="T19" fmla="*/ 74 h 148"/>
                <a:gd name="T20" fmla="*/ 123 w 123"/>
                <a:gd name="T21" fmla="*/ 82 h 148"/>
                <a:gd name="T22" fmla="*/ 122 w 123"/>
                <a:gd name="T23" fmla="*/ 93 h 148"/>
                <a:gd name="T24" fmla="*/ 120 w 123"/>
                <a:gd name="T25" fmla="*/ 105 h 148"/>
                <a:gd name="T26" fmla="*/ 117 w 123"/>
                <a:gd name="T27" fmla="*/ 118 h 148"/>
                <a:gd name="T28" fmla="*/ 115 w 123"/>
                <a:gd name="T29" fmla="*/ 126 h 148"/>
                <a:gd name="T30" fmla="*/ 108 w 123"/>
                <a:gd name="T31" fmla="*/ 131 h 148"/>
                <a:gd name="T32" fmla="*/ 99 w 123"/>
                <a:gd name="T33" fmla="*/ 138 h 148"/>
                <a:gd name="T34" fmla="*/ 89 w 123"/>
                <a:gd name="T35" fmla="*/ 144 h 148"/>
                <a:gd name="T36" fmla="*/ 76 w 123"/>
                <a:gd name="T37" fmla="*/ 148 h 148"/>
                <a:gd name="T38" fmla="*/ 64 w 123"/>
                <a:gd name="T39" fmla="*/ 144 h 148"/>
                <a:gd name="T40" fmla="*/ 53 w 123"/>
                <a:gd name="T41" fmla="*/ 138 h 148"/>
                <a:gd name="T42" fmla="*/ 44 w 123"/>
                <a:gd name="T43" fmla="*/ 128 h 148"/>
                <a:gd name="T44" fmla="*/ 36 w 123"/>
                <a:gd name="T45" fmla="*/ 118 h 148"/>
                <a:gd name="T46" fmla="*/ 30 w 123"/>
                <a:gd name="T47" fmla="*/ 107 h 148"/>
                <a:gd name="T48" fmla="*/ 15 w 123"/>
                <a:gd name="T49" fmla="*/ 95 h 148"/>
                <a:gd name="T50" fmla="*/ 3 w 123"/>
                <a:gd name="T51" fmla="*/ 66 h 148"/>
                <a:gd name="T52" fmla="*/ 0 w 123"/>
                <a:gd name="T53" fmla="*/ 36 h 148"/>
                <a:gd name="T54" fmla="*/ 5 w 123"/>
                <a:gd name="T55" fmla="*/ 2 h 148"/>
                <a:gd name="T56" fmla="*/ 10 w 123"/>
                <a:gd name="T57" fmla="*/ 2 h 148"/>
                <a:gd name="T58" fmla="*/ 13 w 123"/>
                <a:gd name="T59" fmla="*/ 2 h 148"/>
                <a:gd name="T60" fmla="*/ 18 w 123"/>
                <a:gd name="T61" fmla="*/ 2 h 148"/>
                <a:gd name="T62" fmla="*/ 21 w 123"/>
                <a:gd name="T63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3" h="148">
                  <a:moveTo>
                    <a:pt x="21" y="0"/>
                  </a:moveTo>
                  <a:lnTo>
                    <a:pt x="44" y="2"/>
                  </a:lnTo>
                  <a:lnTo>
                    <a:pt x="64" y="8"/>
                  </a:lnTo>
                  <a:lnTo>
                    <a:pt x="79" y="20"/>
                  </a:lnTo>
                  <a:lnTo>
                    <a:pt x="92" y="33"/>
                  </a:lnTo>
                  <a:lnTo>
                    <a:pt x="103" y="48"/>
                  </a:lnTo>
                  <a:lnTo>
                    <a:pt x="108" y="52"/>
                  </a:lnTo>
                  <a:lnTo>
                    <a:pt x="113" y="57"/>
                  </a:lnTo>
                  <a:lnTo>
                    <a:pt x="118" y="64"/>
                  </a:lnTo>
                  <a:lnTo>
                    <a:pt x="120" y="74"/>
                  </a:lnTo>
                  <a:lnTo>
                    <a:pt x="123" y="82"/>
                  </a:lnTo>
                  <a:lnTo>
                    <a:pt x="122" y="93"/>
                  </a:lnTo>
                  <a:lnTo>
                    <a:pt x="120" y="105"/>
                  </a:lnTo>
                  <a:lnTo>
                    <a:pt x="117" y="118"/>
                  </a:lnTo>
                  <a:lnTo>
                    <a:pt x="115" y="126"/>
                  </a:lnTo>
                  <a:lnTo>
                    <a:pt x="108" y="131"/>
                  </a:lnTo>
                  <a:lnTo>
                    <a:pt x="99" y="138"/>
                  </a:lnTo>
                  <a:lnTo>
                    <a:pt x="89" y="144"/>
                  </a:lnTo>
                  <a:lnTo>
                    <a:pt x="76" y="148"/>
                  </a:lnTo>
                  <a:lnTo>
                    <a:pt x="64" y="144"/>
                  </a:lnTo>
                  <a:lnTo>
                    <a:pt x="53" y="138"/>
                  </a:lnTo>
                  <a:lnTo>
                    <a:pt x="44" y="128"/>
                  </a:lnTo>
                  <a:lnTo>
                    <a:pt x="36" y="118"/>
                  </a:lnTo>
                  <a:lnTo>
                    <a:pt x="30" y="107"/>
                  </a:lnTo>
                  <a:lnTo>
                    <a:pt x="15" y="95"/>
                  </a:lnTo>
                  <a:lnTo>
                    <a:pt x="3" y="66"/>
                  </a:lnTo>
                  <a:lnTo>
                    <a:pt x="0" y="36"/>
                  </a:lnTo>
                  <a:lnTo>
                    <a:pt x="5" y="2"/>
                  </a:lnTo>
                  <a:lnTo>
                    <a:pt x="10" y="2"/>
                  </a:lnTo>
                  <a:lnTo>
                    <a:pt x="13" y="2"/>
                  </a:lnTo>
                  <a:lnTo>
                    <a:pt x="18" y="2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  <p:bldP spid="17" grpId="0" animBg="1"/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椭圆 122"/>
          <p:cNvSpPr/>
          <p:nvPr/>
        </p:nvSpPr>
        <p:spPr>
          <a:xfrm rot="16200000">
            <a:off x="1581344" y="1779339"/>
            <a:ext cx="3813244" cy="3813244"/>
          </a:xfrm>
          <a:prstGeom prst="ellipse">
            <a:avLst/>
          </a:prstGeom>
          <a:noFill/>
          <a:ln>
            <a:gradFill>
              <a:gsLst>
                <a:gs pos="30000">
                  <a:schemeClr val="bg1">
                    <a:alpha val="0"/>
                  </a:schemeClr>
                </a:gs>
                <a:gs pos="100000">
                  <a:srgbClr val="ED7D3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C3F8C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2255437" y="3257335"/>
            <a:ext cx="2533650" cy="85725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581030" y="1644264"/>
            <a:ext cx="7011656" cy="4145405"/>
            <a:chOff x="4581030" y="1644264"/>
            <a:chExt cx="7011656" cy="4145405"/>
          </a:xfrm>
        </p:grpSpPr>
        <p:sp>
          <p:nvSpPr>
            <p:cNvPr id="4" name="文本框 3"/>
            <p:cNvSpPr txBox="1"/>
            <p:nvPr/>
          </p:nvSpPr>
          <p:spPr>
            <a:xfrm>
              <a:off x="4789087" y="1644264"/>
              <a:ext cx="60007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选题背景及意义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5388875" y="2508113"/>
              <a:ext cx="60007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研究方法与思路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91936" y="3396768"/>
              <a:ext cx="60007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关键技术及实践难点</a:t>
              </a: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454281" y="4245205"/>
              <a:ext cx="60007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研究成果与应用 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4581030" y="5143338"/>
              <a:ext cx="60007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600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论文总结</a:t>
              </a:r>
            </a:p>
          </p:txBody>
        </p:sp>
      </p:grpSp>
      <p:sp>
        <p:nvSpPr>
          <p:cNvPr id="9" name="椭圆 8"/>
          <p:cNvSpPr/>
          <p:nvPr/>
        </p:nvSpPr>
        <p:spPr>
          <a:xfrm>
            <a:off x="4101513" y="1824953"/>
            <a:ext cx="266998" cy="266998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C3F8C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057984" y="2694926"/>
            <a:ext cx="266998" cy="266998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C3F8C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255376" y="3564899"/>
            <a:ext cx="266998" cy="266998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C3F8C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057984" y="4434872"/>
            <a:ext cx="266998" cy="266998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C3F8C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101513" y="5304845"/>
            <a:ext cx="266998" cy="266998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C3F8C"/>
              </a:solidFill>
            </a:endParaRPr>
          </a:p>
        </p:txBody>
      </p:sp>
      <p:sp>
        <p:nvSpPr>
          <p:cNvPr id="124" name="椭圆 123"/>
          <p:cNvSpPr/>
          <p:nvPr/>
        </p:nvSpPr>
        <p:spPr>
          <a:xfrm rot="16200000">
            <a:off x="1998835" y="2196830"/>
            <a:ext cx="2978260" cy="2978260"/>
          </a:xfrm>
          <a:prstGeom prst="ellipse">
            <a:avLst/>
          </a:prstGeom>
          <a:noFill/>
          <a:ln>
            <a:gradFill>
              <a:gsLst>
                <a:gs pos="30000">
                  <a:schemeClr val="bg1">
                    <a:alpha val="0"/>
                  </a:schemeClr>
                </a:gs>
                <a:gs pos="100000">
                  <a:srgbClr val="ED7D3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C3F8C"/>
              </a:solidFill>
            </a:endParaRPr>
          </a:p>
        </p:txBody>
      </p:sp>
      <p:sp>
        <p:nvSpPr>
          <p:cNvPr id="125" name="椭圆 124"/>
          <p:cNvSpPr/>
          <p:nvPr/>
        </p:nvSpPr>
        <p:spPr>
          <a:xfrm rot="16200000">
            <a:off x="2225340" y="2508114"/>
            <a:ext cx="2355690" cy="2355690"/>
          </a:xfrm>
          <a:prstGeom prst="ellipse">
            <a:avLst/>
          </a:prstGeom>
          <a:noFill/>
          <a:ln>
            <a:gradFill>
              <a:gsLst>
                <a:gs pos="30000">
                  <a:schemeClr val="bg1">
                    <a:alpha val="0"/>
                  </a:schemeClr>
                </a:gs>
                <a:gs pos="100000">
                  <a:srgbClr val="ED7D3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C3F8C"/>
              </a:solidFill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82" y="167192"/>
            <a:ext cx="883458" cy="868916"/>
          </a:xfrm>
          <a:prstGeom prst="rect">
            <a:avLst/>
          </a:prstGeom>
        </p:spPr>
      </p:pic>
      <p:grpSp>
        <p:nvGrpSpPr>
          <p:cNvPr id="30" name="组合 29"/>
          <p:cNvGrpSpPr/>
          <p:nvPr/>
        </p:nvGrpSpPr>
        <p:grpSpPr>
          <a:xfrm>
            <a:off x="1384667" y="261131"/>
            <a:ext cx="2384425" cy="681038"/>
            <a:chOff x="5511801" y="1316038"/>
            <a:chExt cx="2384425" cy="681038"/>
          </a:xfrm>
          <a:solidFill>
            <a:srgbClr val="427AAD"/>
          </a:solidFill>
        </p:grpSpPr>
        <p:sp>
          <p:nvSpPr>
            <p:cNvPr id="31" name="Freeform 96"/>
            <p:cNvSpPr/>
            <p:nvPr/>
          </p:nvSpPr>
          <p:spPr bwMode="auto">
            <a:xfrm>
              <a:off x="5838826" y="1481138"/>
              <a:ext cx="274638" cy="382588"/>
            </a:xfrm>
            <a:custGeom>
              <a:avLst/>
              <a:gdLst>
                <a:gd name="T0" fmla="*/ 74 w 346"/>
                <a:gd name="T1" fmla="*/ 21 h 482"/>
                <a:gd name="T2" fmla="*/ 122 w 346"/>
                <a:gd name="T3" fmla="*/ 75 h 482"/>
                <a:gd name="T4" fmla="*/ 148 w 346"/>
                <a:gd name="T5" fmla="*/ 164 h 482"/>
                <a:gd name="T6" fmla="*/ 161 w 346"/>
                <a:gd name="T7" fmla="*/ 203 h 482"/>
                <a:gd name="T8" fmla="*/ 172 w 346"/>
                <a:gd name="T9" fmla="*/ 206 h 482"/>
                <a:gd name="T10" fmla="*/ 217 w 346"/>
                <a:gd name="T11" fmla="*/ 172 h 482"/>
                <a:gd name="T12" fmla="*/ 225 w 346"/>
                <a:gd name="T13" fmla="*/ 118 h 482"/>
                <a:gd name="T14" fmla="*/ 230 w 346"/>
                <a:gd name="T15" fmla="*/ 113 h 482"/>
                <a:gd name="T16" fmla="*/ 240 w 346"/>
                <a:gd name="T17" fmla="*/ 106 h 482"/>
                <a:gd name="T18" fmla="*/ 248 w 346"/>
                <a:gd name="T19" fmla="*/ 108 h 482"/>
                <a:gd name="T20" fmla="*/ 253 w 346"/>
                <a:gd name="T21" fmla="*/ 114 h 482"/>
                <a:gd name="T22" fmla="*/ 253 w 346"/>
                <a:gd name="T23" fmla="*/ 124 h 482"/>
                <a:gd name="T24" fmla="*/ 264 w 346"/>
                <a:gd name="T25" fmla="*/ 136 h 482"/>
                <a:gd name="T26" fmla="*/ 279 w 346"/>
                <a:gd name="T27" fmla="*/ 146 h 482"/>
                <a:gd name="T28" fmla="*/ 317 w 346"/>
                <a:gd name="T29" fmla="*/ 160 h 482"/>
                <a:gd name="T30" fmla="*/ 320 w 346"/>
                <a:gd name="T31" fmla="*/ 185 h 482"/>
                <a:gd name="T32" fmla="*/ 309 w 346"/>
                <a:gd name="T33" fmla="*/ 223 h 482"/>
                <a:gd name="T34" fmla="*/ 259 w 346"/>
                <a:gd name="T35" fmla="*/ 262 h 482"/>
                <a:gd name="T36" fmla="*/ 207 w 346"/>
                <a:gd name="T37" fmla="*/ 272 h 482"/>
                <a:gd name="T38" fmla="*/ 176 w 346"/>
                <a:gd name="T39" fmla="*/ 280 h 482"/>
                <a:gd name="T40" fmla="*/ 177 w 346"/>
                <a:gd name="T41" fmla="*/ 316 h 482"/>
                <a:gd name="T42" fmla="*/ 158 w 346"/>
                <a:gd name="T43" fmla="*/ 355 h 482"/>
                <a:gd name="T44" fmla="*/ 130 w 346"/>
                <a:gd name="T45" fmla="*/ 388 h 482"/>
                <a:gd name="T46" fmla="*/ 130 w 346"/>
                <a:gd name="T47" fmla="*/ 392 h 482"/>
                <a:gd name="T48" fmla="*/ 164 w 346"/>
                <a:gd name="T49" fmla="*/ 400 h 482"/>
                <a:gd name="T50" fmla="*/ 225 w 346"/>
                <a:gd name="T51" fmla="*/ 382 h 482"/>
                <a:gd name="T52" fmla="*/ 284 w 346"/>
                <a:gd name="T53" fmla="*/ 365 h 482"/>
                <a:gd name="T54" fmla="*/ 341 w 346"/>
                <a:gd name="T55" fmla="*/ 352 h 482"/>
                <a:gd name="T56" fmla="*/ 346 w 346"/>
                <a:gd name="T57" fmla="*/ 365 h 482"/>
                <a:gd name="T58" fmla="*/ 338 w 346"/>
                <a:gd name="T59" fmla="*/ 390 h 482"/>
                <a:gd name="T60" fmla="*/ 318 w 346"/>
                <a:gd name="T61" fmla="*/ 421 h 482"/>
                <a:gd name="T62" fmla="*/ 287 w 346"/>
                <a:gd name="T63" fmla="*/ 437 h 482"/>
                <a:gd name="T64" fmla="*/ 181 w 346"/>
                <a:gd name="T65" fmla="*/ 462 h 482"/>
                <a:gd name="T66" fmla="*/ 167 w 346"/>
                <a:gd name="T67" fmla="*/ 474 h 482"/>
                <a:gd name="T68" fmla="*/ 118 w 346"/>
                <a:gd name="T69" fmla="*/ 482 h 482"/>
                <a:gd name="T70" fmla="*/ 71 w 346"/>
                <a:gd name="T71" fmla="*/ 457 h 482"/>
                <a:gd name="T72" fmla="*/ 43 w 346"/>
                <a:gd name="T73" fmla="*/ 400 h 482"/>
                <a:gd name="T74" fmla="*/ 28 w 346"/>
                <a:gd name="T75" fmla="*/ 351 h 482"/>
                <a:gd name="T76" fmla="*/ 17 w 346"/>
                <a:gd name="T77" fmla="*/ 288 h 482"/>
                <a:gd name="T78" fmla="*/ 0 w 346"/>
                <a:gd name="T79" fmla="*/ 205 h 482"/>
                <a:gd name="T80" fmla="*/ 8 w 346"/>
                <a:gd name="T81" fmla="*/ 162 h 482"/>
                <a:gd name="T82" fmla="*/ 35 w 346"/>
                <a:gd name="T83" fmla="*/ 52 h 482"/>
                <a:gd name="T84" fmla="*/ 35 w 346"/>
                <a:gd name="T85" fmla="*/ 44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46" h="482">
                  <a:moveTo>
                    <a:pt x="51" y="0"/>
                  </a:moveTo>
                  <a:lnTo>
                    <a:pt x="64" y="9"/>
                  </a:lnTo>
                  <a:lnTo>
                    <a:pt x="74" y="21"/>
                  </a:lnTo>
                  <a:lnTo>
                    <a:pt x="85" y="32"/>
                  </a:lnTo>
                  <a:lnTo>
                    <a:pt x="107" y="52"/>
                  </a:lnTo>
                  <a:lnTo>
                    <a:pt x="122" y="75"/>
                  </a:lnTo>
                  <a:lnTo>
                    <a:pt x="133" y="103"/>
                  </a:lnTo>
                  <a:lnTo>
                    <a:pt x="141" y="132"/>
                  </a:lnTo>
                  <a:lnTo>
                    <a:pt x="148" y="164"/>
                  </a:lnTo>
                  <a:lnTo>
                    <a:pt x="156" y="198"/>
                  </a:lnTo>
                  <a:lnTo>
                    <a:pt x="159" y="201"/>
                  </a:lnTo>
                  <a:lnTo>
                    <a:pt x="161" y="203"/>
                  </a:lnTo>
                  <a:lnTo>
                    <a:pt x="164" y="205"/>
                  </a:lnTo>
                  <a:lnTo>
                    <a:pt x="167" y="206"/>
                  </a:lnTo>
                  <a:lnTo>
                    <a:pt x="172" y="206"/>
                  </a:lnTo>
                  <a:lnTo>
                    <a:pt x="194" y="185"/>
                  </a:lnTo>
                  <a:lnTo>
                    <a:pt x="205" y="178"/>
                  </a:lnTo>
                  <a:lnTo>
                    <a:pt x="217" y="172"/>
                  </a:lnTo>
                  <a:lnTo>
                    <a:pt x="225" y="164"/>
                  </a:lnTo>
                  <a:lnTo>
                    <a:pt x="225" y="121"/>
                  </a:lnTo>
                  <a:lnTo>
                    <a:pt x="225" y="118"/>
                  </a:lnTo>
                  <a:lnTo>
                    <a:pt x="225" y="116"/>
                  </a:lnTo>
                  <a:lnTo>
                    <a:pt x="228" y="114"/>
                  </a:lnTo>
                  <a:lnTo>
                    <a:pt x="230" y="113"/>
                  </a:lnTo>
                  <a:lnTo>
                    <a:pt x="233" y="109"/>
                  </a:lnTo>
                  <a:lnTo>
                    <a:pt x="235" y="108"/>
                  </a:lnTo>
                  <a:lnTo>
                    <a:pt x="240" y="106"/>
                  </a:lnTo>
                  <a:lnTo>
                    <a:pt x="245" y="106"/>
                  </a:lnTo>
                  <a:lnTo>
                    <a:pt x="246" y="108"/>
                  </a:lnTo>
                  <a:lnTo>
                    <a:pt x="248" y="108"/>
                  </a:lnTo>
                  <a:lnTo>
                    <a:pt x="250" y="109"/>
                  </a:lnTo>
                  <a:lnTo>
                    <a:pt x="251" y="113"/>
                  </a:lnTo>
                  <a:lnTo>
                    <a:pt x="253" y="114"/>
                  </a:lnTo>
                  <a:lnTo>
                    <a:pt x="253" y="118"/>
                  </a:lnTo>
                  <a:lnTo>
                    <a:pt x="253" y="121"/>
                  </a:lnTo>
                  <a:lnTo>
                    <a:pt x="253" y="124"/>
                  </a:lnTo>
                  <a:lnTo>
                    <a:pt x="256" y="127"/>
                  </a:lnTo>
                  <a:lnTo>
                    <a:pt x="259" y="132"/>
                  </a:lnTo>
                  <a:lnTo>
                    <a:pt x="264" y="136"/>
                  </a:lnTo>
                  <a:lnTo>
                    <a:pt x="268" y="139"/>
                  </a:lnTo>
                  <a:lnTo>
                    <a:pt x="271" y="142"/>
                  </a:lnTo>
                  <a:lnTo>
                    <a:pt x="279" y="146"/>
                  </a:lnTo>
                  <a:lnTo>
                    <a:pt x="291" y="150"/>
                  </a:lnTo>
                  <a:lnTo>
                    <a:pt x="305" y="155"/>
                  </a:lnTo>
                  <a:lnTo>
                    <a:pt x="317" y="160"/>
                  </a:lnTo>
                  <a:lnTo>
                    <a:pt x="322" y="164"/>
                  </a:lnTo>
                  <a:lnTo>
                    <a:pt x="322" y="177"/>
                  </a:lnTo>
                  <a:lnTo>
                    <a:pt x="320" y="185"/>
                  </a:lnTo>
                  <a:lnTo>
                    <a:pt x="320" y="196"/>
                  </a:lnTo>
                  <a:lnTo>
                    <a:pt x="318" y="205"/>
                  </a:lnTo>
                  <a:lnTo>
                    <a:pt x="309" y="223"/>
                  </a:lnTo>
                  <a:lnTo>
                    <a:pt x="295" y="241"/>
                  </a:lnTo>
                  <a:lnTo>
                    <a:pt x="282" y="252"/>
                  </a:lnTo>
                  <a:lnTo>
                    <a:pt x="259" y="262"/>
                  </a:lnTo>
                  <a:lnTo>
                    <a:pt x="235" y="270"/>
                  </a:lnTo>
                  <a:lnTo>
                    <a:pt x="222" y="272"/>
                  </a:lnTo>
                  <a:lnTo>
                    <a:pt x="207" y="272"/>
                  </a:lnTo>
                  <a:lnTo>
                    <a:pt x="195" y="272"/>
                  </a:lnTo>
                  <a:lnTo>
                    <a:pt x="184" y="273"/>
                  </a:lnTo>
                  <a:lnTo>
                    <a:pt x="176" y="280"/>
                  </a:lnTo>
                  <a:lnTo>
                    <a:pt x="172" y="291"/>
                  </a:lnTo>
                  <a:lnTo>
                    <a:pt x="177" y="301"/>
                  </a:lnTo>
                  <a:lnTo>
                    <a:pt x="177" y="316"/>
                  </a:lnTo>
                  <a:lnTo>
                    <a:pt x="176" y="331"/>
                  </a:lnTo>
                  <a:lnTo>
                    <a:pt x="174" y="346"/>
                  </a:lnTo>
                  <a:lnTo>
                    <a:pt x="158" y="355"/>
                  </a:lnTo>
                  <a:lnTo>
                    <a:pt x="148" y="365"/>
                  </a:lnTo>
                  <a:lnTo>
                    <a:pt x="140" y="375"/>
                  </a:lnTo>
                  <a:lnTo>
                    <a:pt x="130" y="388"/>
                  </a:lnTo>
                  <a:lnTo>
                    <a:pt x="130" y="390"/>
                  </a:lnTo>
                  <a:lnTo>
                    <a:pt x="130" y="392"/>
                  </a:lnTo>
                  <a:lnTo>
                    <a:pt x="130" y="392"/>
                  </a:lnTo>
                  <a:lnTo>
                    <a:pt x="131" y="393"/>
                  </a:lnTo>
                  <a:lnTo>
                    <a:pt x="148" y="400"/>
                  </a:lnTo>
                  <a:lnTo>
                    <a:pt x="164" y="400"/>
                  </a:lnTo>
                  <a:lnTo>
                    <a:pt x="182" y="396"/>
                  </a:lnTo>
                  <a:lnTo>
                    <a:pt x="197" y="392"/>
                  </a:lnTo>
                  <a:lnTo>
                    <a:pt x="225" y="382"/>
                  </a:lnTo>
                  <a:lnTo>
                    <a:pt x="250" y="373"/>
                  </a:lnTo>
                  <a:lnTo>
                    <a:pt x="268" y="372"/>
                  </a:lnTo>
                  <a:lnTo>
                    <a:pt x="284" y="365"/>
                  </a:lnTo>
                  <a:lnTo>
                    <a:pt x="300" y="359"/>
                  </a:lnTo>
                  <a:lnTo>
                    <a:pt x="318" y="354"/>
                  </a:lnTo>
                  <a:lnTo>
                    <a:pt x="341" y="352"/>
                  </a:lnTo>
                  <a:lnTo>
                    <a:pt x="343" y="355"/>
                  </a:lnTo>
                  <a:lnTo>
                    <a:pt x="345" y="360"/>
                  </a:lnTo>
                  <a:lnTo>
                    <a:pt x="346" y="365"/>
                  </a:lnTo>
                  <a:lnTo>
                    <a:pt x="346" y="370"/>
                  </a:lnTo>
                  <a:lnTo>
                    <a:pt x="346" y="377"/>
                  </a:lnTo>
                  <a:lnTo>
                    <a:pt x="338" y="390"/>
                  </a:lnTo>
                  <a:lnTo>
                    <a:pt x="333" y="403"/>
                  </a:lnTo>
                  <a:lnTo>
                    <a:pt x="325" y="414"/>
                  </a:lnTo>
                  <a:lnTo>
                    <a:pt x="318" y="421"/>
                  </a:lnTo>
                  <a:lnTo>
                    <a:pt x="307" y="428"/>
                  </a:lnTo>
                  <a:lnTo>
                    <a:pt x="295" y="434"/>
                  </a:lnTo>
                  <a:lnTo>
                    <a:pt x="287" y="437"/>
                  </a:lnTo>
                  <a:lnTo>
                    <a:pt x="210" y="459"/>
                  </a:lnTo>
                  <a:lnTo>
                    <a:pt x="184" y="459"/>
                  </a:lnTo>
                  <a:lnTo>
                    <a:pt x="181" y="462"/>
                  </a:lnTo>
                  <a:lnTo>
                    <a:pt x="176" y="465"/>
                  </a:lnTo>
                  <a:lnTo>
                    <a:pt x="172" y="470"/>
                  </a:lnTo>
                  <a:lnTo>
                    <a:pt x="167" y="474"/>
                  </a:lnTo>
                  <a:lnTo>
                    <a:pt x="163" y="477"/>
                  </a:lnTo>
                  <a:lnTo>
                    <a:pt x="141" y="482"/>
                  </a:lnTo>
                  <a:lnTo>
                    <a:pt x="118" y="482"/>
                  </a:lnTo>
                  <a:lnTo>
                    <a:pt x="99" y="477"/>
                  </a:lnTo>
                  <a:lnTo>
                    <a:pt x="81" y="467"/>
                  </a:lnTo>
                  <a:lnTo>
                    <a:pt x="71" y="457"/>
                  </a:lnTo>
                  <a:lnTo>
                    <a:pt x="61" y="441"/>
                  </a:lnTo>
                  <a:lnTo>
                    <a:pt x="51" y="421"/>
                  </a:lnTo>
                  <a:lnTo>
                    <a:pt x="43" y="400"/>
                  </a:lnTo>
                  <a:lnTo>
                    <a:pt x="36" y="380"/>
                  </a:lnTo>
                  <a:lnTo>
                    <a:pt x="31" y="364"/>
                  </a:lnTo>
                  <a:lnTo>
                    <a:pt x="28" y="351"/>
                  </a:lnTo>
                  <a:lnTo>
                    <a:pt x="28" y="339"/>
                  </a:lnTo>
                  <a:lnTo>
                    <a:pt x="26" y="324"/>
                  </a:lnTo>
                  <a:lnTo>
                    <a:pt x="17" y="288"/>
                  </a:lnTo>
                  <a:lnTo>
                    <a:pt x="8" y="249"/>
                  </a:lnTo>
                  <a:lnTo>
                    <a:pt x="0" y="213"/>
                  </a:lnTo>
                  <a:lnTo>
                    <a:pt x="0" y="205"/>
                  </a:lnTo>
                  <a:lnTo>
                    <a:pt x="2" y="190"/>
                  </a:lnTo>
                  <a:lnTo>
                    <a:pt x="5" y="175"/>
                  </a:lnTo>
                  <a:lnTo>
                    <a:pt x="8" y="162"/>
                  </a:lnTo>
                  <a:lnTo>
                    <a:pt x="10" y="152"/>
                  </a:lnTo>
                  <a:lnTo>
                    <a:pt x="21" y="101"/>
                  </a:lnTo>
                  <a:lnTo>
                    <a:pt x="35" y="52"/>
                  </a:lnTo>
                  <a:lnTo>
                    <a:pt x="35" y="49"/>
                  </a:lnTo>
                  <a:lnTo>
                    <a:pt x="35" y="47"/>
                  </a:lnTo>
                  <a:lnTo>
                    <a:pt x="35" y="44"/>
                  </a:lnTo>
                  <a:lnTo>
                    <a:pt x="43" y="21"/>
                  </a:lnTo>
                  <a:lnTo>
                    <a:pt x="51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97"/>
            <p:cNvSpPr>
              <a:spLocks noEditPoints="1"/>
            </p:cNvSpPr>
            <p:nvPr/>
          </p:nvSpPr>
          <p:spPr bwMode="auto">
            <a:xfrm>
              <a:off x="5511801" y="1409701"/>
              <a:ext cx="233363" cy="539750"/>
            </a:xfrm>
            <a:custGeom>
              <a:avLst/>
              <a:gdLst>
                <a:gd name="T0" fmla="*/ 178 w 296"/>
                <a:gd name="T1" fmla="*/ 420 h 679"/>
                <a:gd name="T2" fmla="*/ 138 w 296"/>
                <a:gd name="T3" fmla="*/ 437 h 679"/>
                <a:gd name="T4" fmla="*/ 125 w 296"/>
                <a:gd name="T5" fmla="*/ 451 h 679"/>
                <a:gd name="T6" fmla="*/ 100 w 296"/>
                <a:gd name="T7" fmla="*/ 492 h 679"/>
                <a:gd name="T8" fmla="*/ 59 w 296"/>
                <a:gd name="T9" fmla="*/ 548 h 679"/>
                <a:gd name="T10" fmla="*/ 45 w 296"/>
                <a:gd name="T11" fmla="*/ 579 h 679"/>
                <a:gd name="T12" fmla="*/ 73 w 296"/>
                <a:gd name="T13" fmla="*/ 583 h 679"/>
                <a:gd name="T14" fmla="*/ 109 w 296"/>
                <a:gd name="T15" fmla="*/ 565 h 679"/>
                <a:gd name="T16" fmla="*/ 156 w 296"/>
                <a:gd name="T17" fmla="*/ 542 h 679"/>
                <a:gd name="T18" fmla="*/ 176 w 296"/>
                <a:gd name="T19" fmla="*/ 527 h 679"/>
                <a:gd name="T20" fmla="*/ 202 w 296"/>
                <a:gd name="T21" fmla="*/ 510 h 679"/>
                <a:gd name="T22" fmla="*/ 204 w 296"/>
                <a:gd name="T23" fmla="*/ 466 h 679"/>
                <a:gd name="T24" fmla="*/ 204 w 296"/>
                <a:gd name="T25" fmla="*/ 394 h 679"/>
                <a:gd name="T26" fmla="*/ 194 w 296"/>
                <a:gd name="T27" fmla="*/ 392 h 679"/>
                <a:gd name="T28" fmla="*/ 150 w 296"/>
                <a:gd name="T29" fmla="*/ 12 h 679"/>
                <a:gd name="T30" fmla="*/ 186 w 296"/>
                <a:gd name="T31" fmla="*/ 38 h 679"/>
                <a:gd name="T32" fmla="*/ 256 w 296"/>
                <a:gd name="T33" fmla="*/ 82 h 679"/>
                <a:gd name="T34" fmla="*/ 289 w 296"/>
                <a:gd name="T35" fmla="*/ 132 h 679"/>
                <a:gd name="T36" fmla="*/ 292 w 296"/>
                <a:gd name="T37" fmla="*/ 186 h 679"/>
                <a:gd name="T38" fmla="*/ 294 w 296"/>
                <a:gd name="T39" fmla="*/ 248 h 679"/>
                <a:gd name="T40" fmla="*/ 294 w 296"/>
                <a:gd name="T41" fmla="*/ 363 h 679"/>
                <a:gd name="T42" fmla="*/ 286 w 296"/>
                <a:gd name="T43" fmla="*/ 494 h 679"/>
                <a:gd name="T44" fmla="*/ 258 w 296"/>
                <a:gd name="T45" fmla="*/ 614 h 679"/>
                <a:gd name="T46" fmla="*/ 240 w 296"/>
                <a:gd name="T47" fmla="*/ 648 h 679"/>
                <a:gd name="T48" fmla="*/ 223 w 296"/>
                <a:gd name="T49" fmla="*/ 656 h 679"/>
                <a:gd name="T50" fmla="*/ 210 w 296"/>
                <a:gd name="T51" fmla="*/ 656 h 679"/>
                <a:gd name="T52" fmla="*/ 202 w 296"/>
                <a:gd name="T53" fmla="*/ 587 h 679"/>
                <a:gd name="T54" fmla="*/ 204 w 296"/>
                <a:gd name="T55" fmla="*/ 574 h 679"/>
                <a:gd name="T56" fmla="*/ 202 w 296"/>
                <a:gd name="T57" fmla="*/ 563 h 679"/>
                <a:gd name="T58" fmla="*/ 196 w 296"/>
                <a:gd name="T59" fmla="*/ 563 h 679"/>
                <a:gd name="T60" fmla="*/ 141 w 296"/>
                <a:gd name="T61" fmla="*/ 610 h 679"/>
                <a:gd name="T62" fmla="*/ 84 w 296"/>
                <a:gd name="T63" fmla="*/ 650 h 679"/>
                <a:gd name="T64" fmla="*/ 56 w 296"/>
                <a:gd name="T65" fmla="*/ 678 h 679"/>
                <a:gd name="T66" fmla="*/ 32 w 296"/>
                <a:gd name="T67" fmla="*/ 678 h 679"/>
                <a:gd name="T68" fmla="*/ 23 w 296"/>
                <a:gd name="T69" fmla="*/ 676 h 679"/>
                <a:gd name="T70" fmla="*/ 5 w 296"/>
                <a:gd name="T71" fmla="*/ 655 h 679"/>
                <a:gd name="T72" fmla="*/ 0 w 296"/>
                <a:gd name="T73" fmla="*/ 599 h 679"/>
                <a:gd name="T74" fmla="*/ 2 w 296"/>
                <a:gd name="T75" fmla="*/ 578 h 679"/>
                <a:gd name="T76" fmla="*/ 7 w 296"/>
                <a:gd name="T77" fmla="*/ 571 h 679"/>
                <a:gd name="T78" fmla="*/ 48 w 296"/>
                <a:gd name="T79" fmla="*/ 517 h 679"/>
                <a:gd name="T80" fmla="*/ 71 w 296"/>
                <a:gd name="T81" fmla="*/ 445 h 679"/>
                <a:gd name="T82" fmla="*/ 82 w 296"/>
                <a:gd name="T83" fmla="*/ 415 h 679"/>
                <a:gd name="T84" fmla="*/ 74 w 296"/>
                <a:gd name="T85" fmla="*/ 363 h 679"/>
                <a:gd name="T86" fmla="*/ 59 w 296"/>
                <a:gd name="T87" fmla="*/ 327 h 679"/>
                <a:gd name="T88" fmla="*/ 56 w 296"/>
                <a:gd name="T89" fmla="*/ 310 h 679"/>
                <a:gd name="T90" fmla="*/ 64 w 296"/>
                <a:gd name="T91" fmla="*/ 305 h 679"/>
                <a:gd name="T92" fmla="*/ 92 w 296"/>
                <a:gd name="T93" fmla="*/ 315 h 679"/>
                <a:gd name="T94" fmla="*/ 122 w 296"/>
                <a:gd name="T95" fmla="*/ 320 h 679"/>
                <a:gd name="T96" fmla="*/ 141 w 296"/>
                <a:gd name="T97" fmla="*/ 328 h 679"/>
                <a:gd name="T98" fmla="*/ 153 w 296"/>
                <a:gd name="T99" fmla="*/ 338 h 679"/>
                <a:gd name="T100" fmla="*/ 192 w 296"/>
                <a:gd name="T101" fmla="*/ 355 h 679"/>
                <a:gd name="T102" fmla="*/ 205 w 296"/>
                <a:gd name="T103" fmla="*/ 284 h 679"/>
                <a:gd name="T104" fmla="*/ 210 w 296"/>
                <a:gd name="T105" fmla="*/ 210 h 679"/>
                <a:gd name="T106" fmla="*/ 202 w 296"/>
                <a:gd name="T107" fmla="*/ 138 h 679"/>
                <a:gd name="T108" fmla="*/ 164 w 296"/>
                <a:gd name="T109" fmla="*/ 91 h 679"/>
                <a:gd name="T110" fmla="*/ 135 w 296"/>
                <a:gd name="T111" fmla="*/ 51 h 679"/>
                <a:gd name="T112" fmla="*/ 115 w 296"/>
                <a:gd name="T113" fmla="*/ 12 h 679"/>
                <a:gd name="T114" fmla="*/ 122 w 296"/>
                <a:gd name="T115" fmla="*/ 5 h 679"/>
                <a:gd name="T116" fmla="*/ 130 w 296"/>
                <a:gd name="T117" fmla="*/ 0 h 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96" h="679">
                  <a:moveTo>
                    <a:pt x="194" y="392"/>
                  </a:moveTo>
                  <a:lnTo>
                    <a:pt x="189" y="409"/>
                  </a:lnTo>
                  <a:lnTo>
                    <a:pt x="178" y="420"/>
                  </a:lnTo>
                  <a:lnTo>
                    <a:pt x="163" y="428"/>
                  </a:lnTo>
                  <a:lnTo>
                    <a:pt x="141" y="432"/>
                  </a:lnTo>
                  <a:lnTo>
                    <a:pt x="138" y="437"/>
                  </a:lnTo>
                  <a:lnTo>
                    <a:pt x="135" y="442"/>
                  </a:lnTo>
                  <a:lnTo>
                    <a:pt x="130" y="448"/>
                  </a:lnTo>
                  <a:lnTo>
                    <a:pt x="125" y="451"/>
                  </a:lnTo>
                  <a:lnTo>
                    <a:pt x="120" y="458"/>
                  </a:lnTo>
                  <a:lnTo>
                    <a:pt x="117" y="469"/>
                  </a:lnTo>
                  <a:lnTo>
                    <a:pt x="100" y="492"/>
                  </a:lnTo>
                  <a:lnTo>
                    <a:pt x="84" y="515"/>
                  </a:lnTo>
                  <a:lnTo>
                    <a:pt x="66" y="540"/>
                  </a:lnTo>
                  <a:lnTo>
                    <a:pt x="59" y="548"/>
                  </a:lnTo>
                  <a:lnTo>
                    <a:pt x="53" y="558"/>
                  </a:lnTo>
                  <a:lnTo>
                    <a:pt x="46" y="568"/>
                  </a:lnTo>
                  <a:lnTo>
                    <a:pt x="45" y="579"/>
                  </a:lnTo>
                  <a:lnTo>
                    <a:pt x="50" y="581"/>
                  </a:lnTo>
                  <a:lnTo>
                    <a:pt x="59" y="584"/>
                  </a:lnTo>
                  <a:lnTo>
                    <a:pt x="73" y="583"/>
                  </a:lnTo>
                  <a:lnTo>
                    <a:pt x="84" y="579"/>
                  </a:lnTo>
                  <a:lnTo>
                    <a:pt x="92" y="574"/>
                  </a:lnTo>
                  <a:lnTo>
                    <a:pt x="109" y="565"/>
                  </a:lnTo>
                  <a:lnTo>
                    <a:pt x="123" y="553"/>
                  </a:lnTo>
                  <a:lnTo>
                    <a:pt x="138" y="546"/>
                  </a:lnTo>
                  <a:lnTo>
                    <a:pt x="156" y="542"/>
                  </a:lnTo>
                  <a:lnTo>
                    <a:pt x="163" y="537"/>
                  </a:lnTo>
                  <a:lnTo>
                    <a:pt x="169" y="532"/>
                  </a:lnTo>
                  <a:lnTo>
                    <a:pt x="176" y="527"/>
                  </a:lnTo>
                  <a:lnTo>
                    <a:pt x="184" y="522"/>
                  </a:lnTo>
                  <a:lnTo>
                    <a:pt x="194" y="517"/>
                  </a:lnTo>
                  <a:lnTo>
                    <a:pt x="202" y="510"/>
                  </a:lnTo>
                  <a:lnTo>
                    <a:pt x="202" y="487"/>
                  </a:lnTo>
                  <a:lnTo>
                    <a:pt x="204" y="478"/>
                  </a:lnTo>
                  <a:lnTo>
                    <a:pt x="204" y="466"/>
                  </a:lnTo>
                  <a:lnTo>
                    <a:pt x="204" y="455"/>
                  </a:lnTo>
                  <a:lnTo>
                    <a:pt x="204" y="425"/>
                  </a:lnTo>
                  <a:lnTo>
                    <a:pt x="204" y="394"/>
                  </a:lnTo>
                  <a:lnTo>
                    <a:pt x="200" y="394"/>
                  </a:lnTo>
                  <a:lnTo>
                    <a:pt x="199" y="392"/>
                  </a:lnTo>
                  <a:lnTo>
                    <a:pt x="194" y="392"/>
                  </a:lnTo>
                  <a:close/>
                  <a:moveTo>
                    <a:pt x="130" y="0"/>
                  </a:moveTo>
                  <a:lnTo>
                    <a:pt x="141" y="5"/>
                  </a:lnTo>
                  <a:lnTo>
                    <a:pt x="150" y="12"/>
                  </a:lnTo>
                  <a:lnTo>
                    <a:pt x="156" y="20"/>
                  </a:lnTo>
                  <a:lnTo>
                    <a:pt x="164" y="27"/>
                  </a:lnTo>
                  <a:lnTo>
                    <a:pt x="186" y="38"/>
                  </a:lnTo>
                  <a:lnTo>
                    <a:pt x="210" y="51"/>
                  </a:lnTo>
                  <a:lnTo>
                    <a:pt x="235" y="66"/>
                  </a:lnTo>
                  <a:lnTo>
                    <a:pt x="256" y="82"/>
                  </a:lnTo>
                  <a:lnTo>
                    <a:pt x="276" y="99"/>
                  </a:lnTo>
                  <a:lnTo>
                    <a:pt x="287" y="118"/>
                  </a:lnTo>
                  <a:lnTo>
                    <a:pt x="289" y="132"/>
                  </a:lnTo>
                  <a:lnTo>
                    <a:pt x="289" y="148"/>
                  </a:lnTo>
                  <a:lnTo>
                    <a:pt x="289" y="164"/>
                  </a:lnTo>
                  <a:lnTo>
                    <a:pt x="292" y="186"/>
                  </a:lnTo>
                  <a:lnTo>
                    <a:pt x="292" y="209"/>
                  </a:lnTo>
                  <a:lnTo>
                    <a:pt x="292" y="233"/>
                  </a:lnTo>
                  <a:lnTo>
                    <a:pt x="294" y="248"/>
                  </a:lnTo>
                  <a:lnTo>
                    <a:pt x="296" y="263"/>
                  </a:lnTo>
                  <a:lnTo>
                    <a:pt x="294" y="317"/>
                  </a:lnTo>
                  <a:lnTo>
                    <a:pt x="294" y="363"/>
                  </a:lnTo>
                  <a:lnTo>
                    <a:pt x="292" y="409"/>
                  </a:lnTo>
                  <a:lnTo>
                    <a:pt x="287" y="450"/>
                  </a:lnTo>
                  <a:lnTo>
                    <a:pt x="286" y="494"/>
                  </a:lnTo>
                  <a:lnTo>
                    <a:pt x="278" y="535"/>
                  </a:lnTo>
                  <a:lnTo>
                    <a:pt x="269" y="576"/>
                  </a:lnTo>
                  <a:lnTo>
                    <a:pt x="258" y="614"/>
                  </a:lnTo>
                  <a:lnTo>
                    <a:pt x="253" y="625"/>
                  </a:lnTo>
                  <a:lnTo>
                    <a:pt x="248" y="637"/>
                  </a:lnTo>
                  <a:lnTo>
                    <a:pt x="240" y="648"/>
                  </a:lnTo>
                  <a:lnTo>
                    <a:pt x="232" y="655"/>
                  </a:lnTo>
                  <a:lnTo>
                    <a:pt x="228" y="656"/>
                  </a:lnTo>
                  <a:lnTo>
                    <a:pt x="223" y="656"/>
                  </a:lnTo>
                  <a:lnTo>
                    <a:pt x="220" y="656"/>
                  </a:lnTo>
                  <a:lnTo>
                    <a:pt x="215" y="656"/>
                  </a:lnTo>
                  <a:lnTo>
                    <a:pt x="210" y="656"/>
                  </a:lnTo>
                  <a:lnTo>
                    <a:pt x="202" y="637"/>
                  </a:lnTo>
                  <a:lnTo>
                    <a:pt x="200" y="614"/>
                  </a:lnTo>
                  <a:lnTo>
                    <a:pt x="202" y="587"/>
                  </a:lnTo>
                  <a:lnTo>
                    <a:pt x="202" y="584"/>
                  </a:lnTo>
                  <a:lnTo>
                    <a:pt x="204" y="579"/>
                  </a:lnTo>
                  <a:lnTo>
                    <a:pt x="204" y="574"/>
                  </a:lnTo>
                  <a:lnTo>
                    <a:pt x="202" y="569"/>
                  </a:lnTo>
                  <a:lnTo>
                    <a:pt x="202" y="566"/>
                  </a:lnTo>
                  <a:lnTo>
                    <a:pt x="202" y="563"/>
                  </a:lnTo>
                  <a:lnTo>
                    <a:pt x="200" y="561"/>
                  </a:lnTo>
                  <a:lnTo>
                    <a:pt x="199" y="561"/>
                  </a:lnTo>
                  <a:lnTo>
                    <a:pt x="196" y="563"/>
                  </a:lnTo>
                  <a:lnTo>
                    <a:pt x="174" y="583"/>
                  </a:lnTo>
                  <a:lnTo>
                    <a:pt x="151" y="601"/>
                  </a:lnTo>
                  <a:lnTo>
                    <a:pt x="141" y="610"/>
                  </a:lnTo>
                  <a:lnTo>
                    <a:pt x="117" y="627"/>
                  </a:lnTo>
                  <a:lnTo>
                    <a:pt x="92" y="642"/>
                  </a:lnTo>
                  <a:lnTo>
                    <a:pt x="84" y="650"/>
                  </a:lnTo>
                  <a:lnTo>
                    <a:pt x="74" y="660"/>
                  </a:lnTo>
                  <a:lnTo>
                    <a:pt x="64" y="671"/>
                  </a:lnTo>
                  <a:lnTo>
                    <a:pt x="56" y="678"/>
                  </a:lnTo>
                  <a:lnTo>
                    <a:pt x="50" y="678"/>
                  </a:lnTo>
                  <a:lnTo>
                    <a:pt x="40" y="679"/>
                  </a:lnTo>
                  <a:lnTo>
                    <a:pt x="32" y="678"/>
                  </a:lnTo>
                  <a:lnTo>
                    <a:pt x="25" y="678"/>
                  </a:lnTo>
                  <a:lnTo>
                    <a:pt x="25" y="678"/>
                  </a:lnTo>
                  <a:lnTo>
                    <a:pt x="23" y="676"/>
                  </a:lnTo>
                  <a:lnTo>
                    <a:pt x="23" y="676"/>
                  </a:lnTo>
                  <a:lnTo>
                    <a:pt x="12" y="668"/>
                  </a:lnTo>
                  <a:lnTo>
                    <a:pt x="5" y="655"/>
                  </a:lnTo>
                  <a:lnTo>
                    <a:pt x="2" y="637"/>
                  </a:lnTo>
                  <a:lnTo>
                    <a:pt x="0" y="617"/>
                  </a:lnTo>
                  <a:lnTo>
                    <a:pt x="0" y="599"/>
                  </a:lnTo>
                  <a:lnTo>
                    <a:pt x="2" y="583"/>
                  </a:lnTo>
                  <a:lnTo>
                    <a:pt x="2" y="581"/>
                  </a:lnTo>
                  <a:lnTo>
                    <a:pt x="2" y="578"/>
                  </a:lnTo>
                  <a:lnTo>
                    <a:pt x="4" y="576"/>
                  </a:lnTo>
                  <a:lnTo>
                    <a:pt x="5" y="573"/>
                  </a:lnTo>
                  <a:lnTo>
                    <a:pt x="7" y="571"/>
                  </a:lnTo>
                  <a:lnTo>
                    <a:pt x="23" y="556"/>
                  </a:lnTo>
                  <a:lnTo>
                    <a:pt x="36" y="538"/>
                  </a:lnTo>
                  <a:lnTo>
                    <a:pt x="48" y="517"/>
                  </a:lnTo>
                  <a:lnTo>
                    <a:pt x="56" y="494"/>
                  </a:lnTo>
                  <a:lnTo>
                    <a:pt x="63" y="469"/>
                  </a:lnTo>
                  <a:lnTo>
                    <a:pt x="71" y="445"/>
                  </a:lnTo>
                  <a:lnTo>
                    <a:pt x="74" y="435"/>
                  </a:lnTo>
                  <a:lnTo>
                    <a:pt x="79" y="427"/>
                  </a:lnTo>
                  <a:lnTo>
                    <a:pt x="82" y="415"/>
                  </a:lnTo>
                  <a:lnTo>
                    <a:pt x="82" y="401"/>
                  </a:lnTo>
                  <a:lnTo>
                    <a:pt x="77" y="381"/>
                  </a:lnTo>
                  <a:lnTo>
                    <a:pt x="74" y="363"/>
                  </a:lnTo>
                  <a:lnTo>
                    <a:pt x="74" y="348"/>
                  </a:lnTo>
                  <a:lnTo>
                    <a:pt x="68" y="337"/>
                  </a:lnTo>
                  <a:lnTo>
                    <a:pt x="59" y="327"/>
                  </a:lnTo>
                  <a:lnTo>
                    <a:pt x="54" y="314"/>
                  </a:lnTo>
                  <a:lnTo>
                    <a:pt x="54" y="312"/>
                  </a:lnTo>
                  <a:lnTo>
                    <a:pt x="56" y="310"/>
                  </a:lnTo>
                  <a:lnTo>
                    <a:pt x="59" y="307"/>
                  </a:lnTo>
                  <a:lnTo>
                    <a:pt x="63" y="305"/>
                  </a:lnTo>
                  <a:lnTo>
                    <a:pt x="64" y="305"/>
                  </a:lnTo>
                  <a:lnTo>
                    <a:pt x="77" y="307"/>
                  </a:lnTo>
                  <a:lnTo>
                    <a:pt x="86" y="310"/>
                  </a:lnTo>
                  <a:lnTo>
                    <a:pt x="92" y="315"/>
                  </a:lnTo>
                  <a:lnTo>
                    <a:pt x="100" y="319"/>
                  </a:lnTo>
                  <a:lnTo>
                    <a:pt x="110" y="320"/>
                  </a:lnTo>
                  <a:lnTo>
                    <a:pt x="122" y="320"/>
                  </a:lnTo>
                  <a:lnTo>
                    <a:pt x="132" y="322"/>
                  </a:lnTo>
                  <a:lnTo>
                    <a:pt x="137" y="325"/>
                  </a:lnTo>
                  <a:lnTo>
                    <a:pt x="141" y="328"/>
                  </a:lnTo>
                  <a:lnTo>
                    <a:pt x="145" y="332"/>
                  </a:lnTo>
                  <a:lnTo>
                    <a:pt x="148" y="335"/>
                  </a:lnTo>
                  <a:lnTo>
                    <a:pt x="153" y="338"/>
                  </a:lnTo>
                  <a:lnTo>
                    <a:pt x="176" y="341"/>
                  </a:lnTo>
                  <a:lnTo>
                    <a:pt x="184" y="348"/>
                  </a:lnTo>
                  <a:lnTo>
                    <a:pt x="192" y="355"/>
                  </a:lnTo>
                  <a:lnTo>
                    <a:pt x="202" y="360"/>
                  </a:lnTo>
                  <a:lnTo>
                    <a:pt x="205" y="319"/>
                  </a:lnTo>
                  <a:lnTo>
                    <a:pt x="205" y="284"/>
                  </a:lnTo>
                  <a:lnTo>
                    <a:pt x="209" y="263"/>
                  </a:lnTo>
                  <a:lnTo>
                    <a:pt x="210" y="238"/>
                  </a:lnTo>
                  <a:lnTo>
                    <a:pt x="210" y="210"/>
                  </a:lnTo>
                  <a:lnTo>
                    <a:pt x="209" y="182"/>
                  </a:lnTo>
                  <a:lnTo>
                    <a:pt x="205" y="158"/>
                  </a:lnTo>
                  <a:lnTo>
                    <a:pt x="202" y="138"/>
                  </a:lnTo>
                  <a:lnTo>
                    <a:pt x="192" y="122"/>
                  </a:lnTo>
                  <a:lnTo>
                    <a:pt x="178" y="105"/>
                  </a:lnTo>
                  <a:lnTo>
                    <a:pt x="164" y="91"/>
                  </a:lnTo>
                  <a:lnTo>
                    <a:pt x="155" y="76"/>
                  </a:lnTo>
                  <a:lnTo>
                    <a:pt x="145" y="61"/>
                  </a:lnTo>
                  <a:lnTo>
                    <a:pt x="135" y="51"/>
                  </a:lnTo>
                  <a:lnTo>
                    <a:pt x="125" y="40"/>
                  </a:lnTo>
                  <a:lnTo>
                    <a:pt x="118" y="28"/>
                  </a:lnTo>
                  <a:lnTo>
                    <a:pt x="115" y="12"/>
                  </a:lnTo>
                  <a:lnTo>
                    <a:pt x="117" y="10"/>
                  </a:lnTo>
                  <a:lnTo>
                    <a:pt x="118" y="9"/>
                  </a:lnTo>
                  <a:lnTo>
                    <a:pt x="122" y="5"/>
                  </a:lnTo>
                  <a:lnTo>
                    <a:pt x="123" y="2"/>
                  </a:lnTo>
                  <a:lnTo>
                    <a:pt x="127" y="0"/>
                  </a:lnTo>
                  <a:lnTo>
                    <a:pt x="130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98"/>
            <p:cNvSpPr/>
            <p:nvPr/>
          </p:nvSpPr>
          <p:spPr bwMode="auto">
            <a:xfrm>
              <a:off x="7477126" y="1457326"/>
              <a:ext cx="134938" cy="182563"/>
            </a:xfrm>
            <a:custGeom>
              <a:avLst/>
              <a:gdLst>
                <a:gd name="T0" fmla="*/ 8 w 171"/>
                <a:gd name="T1" fmla="*/ 0 h 232"/>
                <a:gd name="T2" fmla="*/ 25 w 171"/>
                <a:gd name="T3" fmla="*/ 10 h 232"/>
                <a:gd name="T4" fmla="*/ 40 w 171"/>
                <a:gd name="T5" fmla="*/ 23 h 232"/>
                <a:gd name="T6" fmla="*/ 53 w 171"/>
                <a:gd name="T7" fmla="*/ 35 h 232"/>
                <a:gd name="T8" fmla="*/ 77 w 171"/>
                <a:gd name="T9" fmla="*/ 46 h 232"/>
                <a:gd name="T10" fmla="*/ 100 w 171"/>
                <a:gd name="T11" fmla="*/ 59 h 232"/>
                <a:gd name="T12" fmla="*/ 115 w 171"/>
                <a:gd name="T13" fmla="*/ 71 h 232"/>
                <a:gd name="T14" fmla="*/ 130 w 171"/>
                <a:gd name="T15" fmla="*/ 91 h 232"/>
                <a:gd name="T16" fmla="*/ 145 w 171"/>
                <a:gd name="T17" fmla="*/ 114 h 232"/>
                <a:gd name="T18" fmla="*/ 158 w 171"/>
                <a:gd name="T19" fmla="*/ 138 h 232"/>
                <a:gd name="T20" fmla="*/ 167 w 171"/>
                <a:gd name="T21" fmla="*/ 163 h 232"/>
                <a:gd name="T22" fmla="*/ 171 w 171"/>
                <a:gd name="T23" fmla="*/ 186 h 232"/>
                <a:gd name="T24" fmla="*/ 161 w 171"/>
                <a:gd name="T25" fmla="*/ 197 h 232"/>
                <a:gd name="T26" fmla="*/ 153 w 171"/>
                <a:gd name="T27" fmla="*/ 210 h 232"/>
                <a:gd name="T28" fmla="*/ 141 w 171"/>
                <a:gd name="T29" fmla="*/ 220 h 232"/>
                <a:gd name="T30" fmla="*/ 128 w 171"/>
                <a:gd name="T31" fmla="*/ 228 h 232"/>
                <a:gd name="T32" fmla="*/ 110 w 171"/>
                <a:gd name="T33" fmla="*/ 232 h 232"/>
                <a:gd name="T34" fmla="*/ 105 w 171"/>
                <a:gd name="T35" fmla="*/ 210 h 232"/>
                <a:gd name="T36" fmla="*/ 100 w 171"/>
                <a:gd name="T37" fmla="*/ 186 h 232"/>
                <a:gd name="T38" fmla="*/ 94 w 171"/>
                <a:gd name="T39" fmla="*/ 161 h 232"/>
                <a:gd name="T40" fmla="*/ 87 w 171"/>
                <a:gd name="T41" fmla="*/ 138 h 232"/>
                <a:gd name="T42" fmla="*/ 77 w 171"/>
                <a:gd name="T43" fmla="*/ 120 h 232"/>
                <a:gd name="T44" fmla="*/ 72 w 171"/>
                <a:gd name="T45" fmla="*/ 115 h 232"/>
                <a:gd name="T46" fmla="*/ 67 w 171"/>
                <a:gd name="T47" fmla="*/ 109 h 232"/>
                <a:gd name="T48" fmla="*/ 61 w 171"/>
                <a:gd name="T49" fmla="*/ 104 h 232"/>
                <a:gd name="T50" fmla="*/ 56 w 171"/>
                <a:gd name="T51" fmla="*/ 99 h 232"/>
                <a:gd name="T52" fmla="*/ 38 w 171"/>
                <a:gd name="T53" fmla="*/ 76 h 232"/>
                <a:gd name="T54" fmla="*/ 20 w 171"/>
                <a:gd name="T55" fmla="*/ 51 h 232"/>
                <a:gd name="T56" fmla="*/ 0 w 171"/>
                <a:gd name="T57" fmla="*/ 36 h 232"/>
                <a:gd name="T58" fmla="*/ 0 w 171"/>
                <a:gd name="T59" fmla="*/ 9 h 232"/>
                <a:gd name="T60" fmla="*/ 2 w 171"/>
                <a:gd name="T61" fmla="*/ 7 h 232"/>
                <a:gd name="T62" fmla="*/ 3 w 171"/>
                <a:gd name="T63" fmla="*/ 4 h 232"/>
                <a:gd name="T64" fmla="*/ 5 w 171"/>
                <a:gd name="T65" fmla="*/ 2 h 232"/>
                <a:gd name="T66" fmla="*/ 7 w 171"/>
                <a:gd name="T67" fmla="*/ 0 h 232"/>
                <a:gd name="T68" fmla="*/ 8 w 171"/>
                <a:gd name="T69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71" h="232">
                  <a:moveTo>
                    <a:pt x="8" y="0"/>
                  </a:moveTo>
                  <a:lnTo>
                    <a:pt x="25" y="10"/>
                  </a:lnTo>
                  <a:lnTo>
                    <a:pt x="40" y="23"/>
                  </a:lnTo>
                  <a:lnTo>
                    <a:pt x="53" y="35"/>
                  </a:lnTo>
                  <a:lnTo>
                    <a:pt x="77" y="46"/>
                  </a:lnTo>
                  <a:lnTo>
                    <a:pt x="100" y="59"/>
                  </a:lnTo>
                  <a:lnTo>
                    <a:pt x="115" y="71"/>
                  </a:lnTo>
                  <a:lnTo>
                    <a:pt x="130" y="91"/>
                  </a:lnTo>
                  <a:lnTo>
                    <a:pt x="145" y="114"/>
                  </a:lnTo>
                  <a:lnTo>
                    <a:pt x="158" y="138"/>
                  </a:lnTo>
                  <a:lnTo>
                    <a:pt x="167" y="163"/>
                  </a:lnTo>
                  <a:lnTo>
                    <a:pt x="171" y="186"/>
                  </a:lnTo>
                  <a:lnTo>
                    <a:pt x="161" y="197"/>
                  </a:lnTo>
                  <a:lnTo>
                    <a:pt x="153" y="210"/>
                  </a:lnTo>
                  <a:lnTo>
                    <a:pt x="141" y="220"/>
                  </a:lnTo>
                  <a:lnTo>
                    <a:pt x="128" y="228"/>
                  </a:lnTo>
                  <a:lnTo>
                    <a:pt x="110" y="232"/>
                  </a:lnTo>
                  <a:lnTo>
                    <a:pt x="105" y="210"/>
                  </a:lnTo>
                  <a:lnTo>
                    <a:pt x="100" y="186"/>
                  </a:lnTo>
                  <a:lnTo>
                    <a:pt x="94" y="161"/>
                  </a:lnTo>
                  <a:lnTo>
                    <a:pt x="87" y="138"/>
                  </a:lnTo>
                  <a:lnTo>
                    <a:pt x="77" y="120"/>
                  </a:lnTo>
                  <a:lnTo>
                    <a:pt x="72" y="115"/>
                  </a:lnTo>
                  <a:lnTo>
                    <a:pt x="67" y="109"/>
                  </a:lnTo>
                  <a:lnTo>
                    <a:pt x="61" y="104"/>
                  </a:lnTo>
                  <a:lnTo>
                    <a:pt x="56" y="99"/>
                  </a:lnTo>
                  <a:lnTo>
                    <a:pt x="38" y="76"/>
                  </a:lnTo>
                  <a:lnTo>
                    <a:pt x="20" y="51"/>
                  </a:lnTo>
                  <a:lnTo>
                    <a:pt x="0" y="36"/>
                  </a:lnTo>
                  <a:lnTo>
                    <a:pt x="0" y="9"/>
                  </a:lnTo>
                  <a:lnTo>
                    <a:pt x="2" y="7"/>
                  </a:lnTo>
                  <a:lnTo>
                    <a:pt x="3" y="4"/>
                  </a:lnTo>
                  <a:lnTo>
                    <a:pt x="5" y="2"/>
                  </a:lnTo>
                  <a:lnTo>
                    <a:pt x="7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99"/>
            <p:cNvSpPr>
              <a:spLocks noEditPoints="1"/>
            </p:cNvSpPr>
            <p:nvPr/>
          </p:nvSpPr>
          <p:spPr bwMode="auto">
            <a:xfrm>
              <a:off x="7500938" y="1328738"/>
              <a:ext cx="395288" cy="439738"/>
            </a:xfrm>
            <a:custGeom>
              <a:avLst/>
              <a:gdLst>
                <a:gd name="T0" fmla="*/ 266 w 497"/>
                <a:gd name="T1" fmla="*/ 236 h 554"/>
                <a:gd name="T2" fmla="*/ 255 w 497"/>
                <a:gd name="T3" fmla="*/ 282 h 554"/>
                <a:gd name="T4" fmla="*/ 268 w 497"/>
                <a:gd name="T5" fmla="*/ 294 h 554"/>
                <a:gd name="T6" fmla="*/ 281 w 497"/>
                <a:gd name="T7" fmla="*/ 272 h 554"/>
                <a:gd name="T8" fmla="*/ 294 w 497"/>
                <a:gd name="T9" fmla="*/ 249 h 554"/>
                <a:gd name="T10" fmla="*/ 314 w 497"/>
                <a:gd name="T11" fmla="*/ 292 h 554"/>
                <a:gd name="T12" fmla="*/ 327 w 497"/>
                <a:gd name="T13" fmla="*/ 317 h 554"/>
                <a:gd name="T14" fmla="*/ 366 w 497"/>
                <a:gd name="T15" fmla="*/ 264 h 554"/>
                <a:gd name="T16" fmla="*/ 397 w 497"/>
                <a:gd name="T17" fmla="*/ 207 h 554"/>
                <a:gd name="T18" fmla="*/ 307 w 497"/>
                <a:gd name="T19" fmla="*/ 187 h 554"/>
                <a:gd name="T20" fmla="*/ 345 w 497"/>
                <a:gd name="T21" fmla="*/ 15 h 554"/>
                <a:gd name="T22" fmla="*/ 355 w 497"/>
                <a:gd name="T23" fmla="*/ 56 h 554"/>
                <a:gd name="T24" fmla="*/ 330 w 497"/>
                <a:gd name="T25" fmla="*/ 103 h 554"/>
                <a:gd name="T26" fmla="*/ 315 w 497"/>
                <a:gd name="T27" fmla="*/ 156 h 554"/>
                <a:gd name="T28" fmla="*/ 355 w 497"/>
                <a:gd name="T29" fmla="*/ 148 h 554"/>
                <a:gd name="T30" fmla="*/ 427 w 497"/>
                <a:gd name="T31" fmla="*/ 125 h 554"/>
                <a:gd name="T32" fmla="*/ 443 w 497"/>
                <a:gd name="T33" fmla="*/ 121 h 554"/>
                <a:gd name="T34" fmla="*/ 458 w 497"/>
                <a:gd name="T35" fmla="*/ 130 h 554"/>
                <a:gd name="T36" fmla="*/ 493 w 497"/>
                <a:gd name="T37" fmla="*/ 136 h 554"/>
                <a:gd name="T38" fmla="*/ 484 w 497"/>
                <a:gd name="T39" fmla="*/ 189 h 554"/>
                <a:gd name="T40" fmla="*/ 422 w 497"/>
                <a:gd name="T41" fmla="*/ 284 h 554"/>
                <a:gd name="T42" fmla="*/ 369 w 497"/>
                <a:gd name="T43" fmla="*/ 333 h 554"/>
                <a:gd name="T44" fmla="*/ 419 w 497"/>
                <a:gd name="T45" fmla="*/ 351 h 554"/>
                <a:gd name="T46" fmla="*/ 419 w 497"/>
                <a:gd name="T47" fmla="*/ 413 h 554"/>
                <a:gd name="T48" fmla="*/ 371 w 497"/>
                <a:gd name="T49" fmla="*/ 461 h 554"/>
                <a:gd name="T50" fmla="*/ 351 w 497"/>
                <a:gd name="T51" fmla="*/ 479 h 554"/>
                <a:gd name="T52" fmla="*/ 283 w 497"/>
                <a:gd name="T53" fmla="*/ 512 h 554"/>
                <a:gd name="T54" fmla="*/ 246 w 497"/>
                <a:gd name="T55" fmla="*/ 515 h 554"/>
                <a:gd name="T56" fmla="*/ 264 w 497"/>
                <a:gd name="T57" fmla="*/ 487 h 554"/>
                <a:gd name="T58" fmla="*/ 297 w 497"/>
                <a:gd name="T59" fmla="*/ 456 h 554"/>
                <a:gd name="T60" fmla="*/ 337 w 497"/>
                <a:gd name="T61" fmla="*/ 407 h 554"/>
                <a:gd name="T62" fmla="*/ 350 w 497"/>
                <a:gd name="T63" fmla="*/ 389 h 554"/>
                <a:gd name="T64" fmla="*/ 297 w 497"/>
                <a:gd name="T65" fmla="*/ 417 h 554"/>
                <a:gd name="T66" fmla="*/ 184 w 497"/>
                <a:gd name="T67" fmla="*/ 500 h 554"/>
                <a:gd name="T68" fmla="*/ 61 w 497"/>
                <a:gd name="T69" fmla="*/ 551 h 554"/>
                <a:gd name="T70" fmla="*/ 0 w 497"/>
                <a:gd name="T71" fmla="*/ 545 h 554"/>
                <a:gd name="T72" fmla="*/ 2 w 497"/>
                <a:gd name="T73" fmla="*/ 538 h 554"/>
                <a:gd name="T74" fmla="*/ 127 w 497"/>
                <a:gd name="T75" fmla="*/ 458 h 554"/>
                <a:gd name="T76" fmla="*/ 264 w 497"/>
                <a:gd name="T77" fmla="*/ 389 h 554"/>
                <a:gd name="T78" fmla="*/ 307 w 497"/>
                <a:gd name="T79" fmla="*/ 367 h 554"/>
                <a:gd name="T80" fmla="*/ 320 w 497"/>
                <a:gd name="T81" fmla="*/ 356 h 554"/>
                <a:gd name="T82" fmla="*/ 278 w 497"/>
                <a:gd name="T83" fmla="*/ 364 h 554"/>
                <a:gd name="T84" fmla="*/ 248 w 497"/>
                <a:gd name="T85" fmla="*/ 364 h 554"/>
                <a:gd name="T86" fmla="*/ 258 w 497"/>
                <a:gd name="T87" fmla="*/ 331 h 554"/>
                <a:gd name="T88" fmla="*/ 215 w 497"/>
                <a:gd name="T89" fmla="*/ 312 h 554"/>
                <a:gd name="T90" fmla="*/ 171 w 497"/>
                <a:gd name="T91" fmla="*/ 353 h 554"/>
                <a:gd name="T92" fmla="*/ 148 w 497"/>
                <a:gd name="T93" fmla="*/ 358 h 554"/>
                <a:gd name="T94" fmla="*/ 150 w 497"/>
                <a:gd name="T95" fmla="*/ 341 h 554"/>
                <a:gd name="T96" fmla="*/ 168 w 497"/>
                <a:gd name="T97" fmla="*/ 318 h 554"/>
                <a:gd name="T98" fmla="*/ 178 w 497"/>
                <a:gd name="T99" fmla="*/ 280 h 554"/>
                <a:gd name="T100" fmla="*/ 173 w 497"/>
                <a:gd name="T101" fmla="*/ 264 h 554"/>
                <a:gd name="T102" fmla="*/ 222 w 497"/>
                <a:gd name="T103" fmla="*/ 248 h 554"/>
                <a:gd name="T104" fmla="*/ 232 w 497"/>
                <a:gd name="T105" fmla="*/ 215 h 554"/>
                <a:gd name="T106" fmla="*/ 200 w 497"/>
                <a:gd name="T107" fmla="*/ 215 h 554"/>
                <a:gd name="T108" fmla="*/ 220 w 497"/>
                <a:gd name="T109" fmla="*/ 176 h 554"/>
                <a:gd name="T110" fmla="*/ 199 w 497"/>
                <a:gd name="T111" fmla="*/ 176 h 554"/>
                <a:gd name="T112" fmla="*/ 169 w 497"/>
                <a:gd name="T113" fmla="*/ 138 h 554"/>
                <a:gd name="T114" fmla="*/ 181 w 497"/>
                <a:gd name="T115" fmla="*/ 133 h 554"/>
                <a:gd name="T116" fmla="*/ 230 w 497"/>
                <a:gd name="T117" fmla="*/ 130 h 554"/>
                <a:gd name="T118" fmla="*/ 269 w 497"/>
                <a:gd name="T119" fmla="*/ 118 h 554"/>
                <a:gd name="T120" fmla="*/ 310 w 497"/>
                <a:gd name="T121" fmla="*/ 34 h 554"/>
                <a:gd name="T122" fmla="*/ 319 w 497"/>
                <a:gd name="T123" fmla="*/ 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97" h="554">
                  <a:moveTo>
                    <a:pt x="307" y="187"/>
                  </a:moveTo>
                  <a:lnTo>
                    <a:pt x="294" y="202"/>
                  </a:lnTo>
                  <a:lnTo>
                    <a:pt x="279" y="218"/>
                  </a:lnTo>
                  <a:lnTo>
                    <a:pt x="266" y="236"/>
                  </a:lnTo>
                  <a:lnTo>
                    <a:pt x="255" y="256"/>
                  </a:lnTo>
                  <a:lnTo>
                    <a:pt x="250" y="277"/>
                  </a:lnTo>
                  <a:lnTo>
                    <a:pt x="251" y="279"/>
                  </a:lnTo>
                  <a:lnTo>
                    <a:pt x="255" y="282"/>
                  </a:lnTo>
                  <a:lnTo>
                    <a:pt x="258" y="285"/>
                  </a:lnTo>
                  <a:lnTo>
                    <a:pt x="261" y="289"/>
                  </a:lnTo>
                  <a:lnTo>
                    <a:pt x="264" y="292"/>
                  </a:lnTo>
                  <a:lnTo>
                    <a:pt x="268" y="294"/>
                  </a:lnTo>
                  <a:lnTo>
                    <a:pt x="269" y="295"/>
                  </a:lnTo>
                  <a:lnTo>
                    <a:pt x="273" y="294"/>
                  </a:lnTo>
                  <a:lnTo>
                    <a:pt x="279" y="284"/>
                  </a:lnTo>
                  <a:lnTo>
                    <a:pt x="281" y="272"/>
                  </a:lnTo>
                  <a:lnTo>
                    <a:pt x="283" y="261"/>
                  </a:lnTo>
                  <a:lnTo>
                    <a:pt x="287" y="253"/>
                  </a:lnTo>
                  <a:lnTo>
                    <a:pt x="291" y="249"/>
                  </a:lnTo>
                  <a:lnTo>
                    <a:pt x="294" y="249"/>
                  </a:lnTo>
                  <a:lnTo>
                    <a:pt x="297" y="249"/>
                  </a:lnTo>
                  <a:lnTo>
                    <a:pt x="302" y="251"/>
                  </a:lnTo>
                  <a:lnTo>
                    <a:pt x="309" y="271"/>
                  </a:lnTo>
                  <a:lnTo>
                    <a:pt x="314" y="292"/>
                  </a:lnTo>
                  <a:lnTo>
                    <a:pt x="319" y="315"/>
                  </a:lnTo>
                  <a:lnTo>
                    <a:pt x="320" y="317"/>
                  </a:lnTo>
                  <a:lnTo>
                    <a:pt x="324" y="317"/>
                  </a:lnTo>
                  <a:lnTo>
                    <a:pt x="327" y="317"/>
                  </a:lnTo>
                  <a:lnTo>
                    <a:pt x="335" y="302"/>
                  </a:lnTo>
                  <a:lnTo>
                    <a:pt x="345" y="287"/>
                  </a:lnTo>
                  <a:lnTo>
                    <a:pt x="355" y="276"/>
                  </a:lnTo>
                  <a:lnTo>
                    <a:pt x="366" y="264"/>
                  </a:lnTo>
                  <a:lnTo>
                    <a:pt x="376" y="253"/>
                  </a:lnTo>
                  <a:lnTo>
                    <a:pt x="386" y="241"/>
                  </a:lnTo>
                  <a:lnTo>
                    <a:pt x="394" y="225"/>
                  </a:lnTo>
                  <a:lnTo>
                    <a:pt x="397" y="207"/>
                  </a:lnTo>
                  <a:lnTo>
                    <a:pt x="374" y="203"/>
                  </a:lnTo>
                  <a:lnTo>
                    <a:pt x="353" y="197"/>
                  </a:lnTo>
                  <a:lnTo>
                    <a:pt x="332" y="190"/>
                  </a:lnTo>
                  <a:lnTo>
                    <a:pt x="307" y="187"/>
                  </a:lnTo>
                  <a:close/>
                  <a:moveTo>
                    <a:pt x="327" y="0"/>
                  </a:moveTo>
                  <a:lnTo>
                    <a:pt x="328" y="0"/>
                  </a:lnTo>
                  <a:lnTo>
                    <a:pt x="337" y="7"/>
                  </a:lnTo>
                  <a:lnTo>
                    <a:pt x="345" y="15"/>
                  </a:lnTo>
                  <a:lnTo>
                    <a:pt x="351" y="25"/>
                  </a:lnTo>
                  <a:lnTo>
                    <a:pt x="355" y="34"/>
                  </a:lnTo>
                  <a:lnTo>
                    <a:pt x="356" y="44"/>
                  </a:lnTo>
                  <a:lnTo>
                    <a:pt x="355" y="56"/>
                  </a:lnTo>
                  <a:lnTo>
                    <a:pt x="351" y="66"/>
                  </a:lnTo>
                  <a:lnTo>
                    <a:pt x="348" y="74"/>
                  </a:lnTo>
                  <a:lnTo>
                    <a:pt x="340" y="89"/>
                  </a:lnTo>
                  <a:lnTo>
                    <a:pt x="330" y="103"/>
                  </a:lnTo>
                  <a:lnTo>
                    <a:pt x="322" y="120"/>
                  </a:lnTo>
                  <a:lnTo>
                    <a:pt x="314" y="136"/>
                  </a:lnTo>
                  <a:lnTo>
                    <a:pt x="310" y="154"/>
                  </a:lnTo>
                  <a:lnTo>
                    <a:pt x="315" y="156"/>
                  </a:lnTo>
                  <a:lnTo>
                    <a:pt x="324" y="157"/>
                  </a:lnTo>
                  <a:lnTo>
                    <a:pt x="335" y="156"/>
                  </a:lnTo>
                  <a:lnTo>
                    <a:pt x="345" y="151"/>
                  </a:lnTo>
                  <a:lnTo>
                    <a:pt x="355" y="148"/>
                  </a:lnTo>
                  <a:lnTo>
                    <a:pt x="361" y="144"/>
                  </a:lnTo>
                  <a:lnTo>
                    <a:pt x="391" y="135"/>
                  </a:lnTo>
                  <a:lnTo>
                    <a:pt x="424" y="126"/>
                  </a:lnTo>
                  <a:lnTo>
                    <a:pt x="427" y="125"/>
                  </a:lnTo>
                  <a:lnTo>
                    <a:pt x="430" y="123"/>
                  </a:lnTo>
                  <a:lnTo>
                    <a:pt x="435" y="121"/>
                  </a:lnTo>
                  <a:lnTo>
                    <a:pt x="438" y="120"/>
                  </a:lnTo>
                  <a:lnTo>
                    <a:pt x="443" y="121"/>
                  </a:lnTo>
                  <a:lnTo>
                    <a:pt x="447" y="123"/>
                  </a:lnTo>
                  <a:lnTo>
                    <a:pt x="450" y="125"/>
                  </a:lnTo>
                  <a:lnTo>
                    <a:pt x="455" y="128"/>
                  </a:lnTo>
                  <a:lnTo>
                    <a:pt x="458" y="130"/>
                  </a:lnTo>
                  <a:lnTo>
                    <a:pt x="468" y="131"/>
                  </a:lnTo>
                  <a:lnTo>
                    <a:pt x="478" y="131"/>
                  </a:lnTo>
                  <a:lnTo>
                    <a:pt x="486" y="133"/>
                  </a:lnTo>
                  <a:lnTo>
                    <a:pt x="493" y="136"/>
                  </a:lnTo>
                  <a:lnTo>
                    <a:pt x="497" y="149"/>
                  </a:lnTo>
                  <a:lnTo>
                    <a:pt x="496" y="162"/>
                  </a:lnTo>
                  <a:lnTo>
                    <a:pt x="491" y="176"/>
                  </a:lnTo>
                  <a:lnTo>
                    <a:pt x="484" y="189"/>
                  </a:lnTo>
                  <a:lnTo>
                    <a:pt x="481" y="198"/>
                  </a:lnTo>
                  <a:lnTo>
                    <a:pt x="465" y="230"/>
                  </a:lnTo>
                  <a:lnTo>
                    <a:pt x="445" y="258"/>
                  </a:lnTo>
                  <a:lnTo>
                    <a:pt x="422" y="284"/>
                  </a:lnTo>
                  <a:lnTo>
                    <a:pt x="401" y="310"/>
                  </a:lnTo>
                  <a:lnTo>
                    <a:pt x="391" y="318"/>
                  </a:lnTo>
                  <a:lnTo>
                    <a:pt x="379" y="325"/>
                  </a:lnTo>
                  <a:lnTo>
                    <a:pt x="369" y="333"/>
                  </a:lnTo>
                  <a:lnTo>
                    <a:pt x="363" y="344"/>
                  </a:lnTo>
                  <a:lnTo>
                    <a:pt x="401" y="344"/>
                  </a:lnTo>
                  <a:lnTo>
                    <a:pt x="409" y="349"/>
                  </a:lnTo>
                  <a:lnTo>
                    <a:pt x="419" y="351"/>
                  </a:lnTo>
                  <a:lnTo>
                    <a:pt x="429" y="354"/>
                  </a:lnTo>
                  <a:lnTo>
                    <a:pt x="429" y="377"/>
                  </a:lnTo>
                  <a:lnTo>
                    <a:pt x="425" y="397"/>
                  </a:lnTo>
                  <a:lnTo>
                    <a:pt x="419" y="413"/>
                  </a:lnTo>
                  <a:lnTo>
                    <a:pt x="409" y="426"/>
                  </a:lnTo>
                  <a:lnTo>
                    <a:pt x="397" y="440"/>
                  </a:lnTo>
                  <a:lnTo>
                    <a:pt x="384" y="449"/>
                  </a:lnTo>
                  <a:lnTo>
                    <a:pt x="371" y="461"/>
                  </a:lnTo>
                  <a:lnTo>
                    <a:pt x="366" y="466"/>
                  </a:lnTo>
                  <a:lnTo>
                    <a:pt x="361" y="471"/>
                  </a:lnTo>
                  <a:lnTo>
                    <a:pt x="356" y="476"/>
                  </a:lnTo>
                  <a:lnTo>
                    <a:pt x="351" y="479"/>
                  </a:lnTo>
                  <a:lnTo>
                    <a:pt x="332" y="487"/>
                  </a:lnTo>
                  <a:lnTo>
                    <a:pt x="312" y="494"/>
                  </a:lnTo>
                  <a:lnTo>
                    <a:pt x="297" y="502"/>
                  </a:lnTo>
                  <a:lnTo>
                    <a:pt x="283" y="512"/>
                  </a:lnTo>
                  <a:lnTo>
                    <a:pt x="266" y="520"/>
                  </a:lnTo>
                  <a:lnTo>
                    <a:pt x="248" y="523"/>
                  </a:lnTo>
                  <a:lnTo>
                    <a:pt x="246" y="520"/>
                  </a:lnTo>
                  <a:lnTo>
                    <a:pt x="246" y="515"/>
                  </a:lnTo>
                  <a:lnTo>
                    <a:pt x="246" y="512"/>
                  </a:lnTo>
                  <a:lnTo>
                    <a:pt x="245" y="508"/>
                  </a:lnTo>
                  <a:lnTo>
                    <a:pt x="246" y="505"/>
                  </a:lnTo>
                  <a:lnTo>
                    <a:pt x="264" y="487"/>
                  </a:lnTo>
                  <a:lnTo>
                    <a:pt x="286" y="471"/>
                  </a:lnTo>
                  <a:lnTo>
                    <a:pt x="291" y="467"/>
                  </a:lnTo>
                  <a:lnTo>
                    <a:pt x="294" y="463"/>
                  </a:lnTo>
                  <a:lnTo>
                    <a:pt x="297" y="456"/>
                  </a:lnTo>
                  <a:lnTo>
                    <a:pt x="301" y="451"/>
                  </a:lnTo>
                  <a:lnTo>
                    <a:pt x="328" y="425"/>
                  </a:lnTo>
                  <a:lnTo>
                    <a:pt x="333" y="412"/>
                  </a:lnTo>
                  <a:lnTo>
                    <a:pt x="337" y="407"/>
                  </a:lnTo>
                  <a:lnTo>
                    <a:pt x="340" y="403"/>
                  </a:lnTo>
                  <a:lnTo>
                    <a:pt x="343" y="399"/>
                  </a:lnTo>
                  <a:lnTo>
                    <a:pt x="346" y="394"/>
                  </a:lnTo>
                  <a:lnTo>
                    <a:pt x="350" y="389"/>
                  </a:lnTo>
                  <a:lnTo>
                    <a:pt x="340" y="389"/>
                  </a:lnTo>
                  <a:lnTo>
                    <a:pt x="327" y="397"/>
                  </a:lnTo>
                  <a:lnTo>
                    <a:pt x="310" y="407"/>
                  </a:lnTo>
                  <a:lnTo>
                    <a:pt x="297" y="417"/>
                  </a:lnTo>
                  <a:lnTo>
                    <a:pt x="286" y="430"/>
                  </a:lnTo>
                  <a:lnTo>
                    <a:pt x="274" y="441"/>
                  </a:lnTo>
                  <a:lnTo>
                    <a:pt x="232" y="472"/>
                  </a:lnTo>
                  <a:lnTo>
                    <a:pt x="184" y="500"/>
                  </a:lnTo>
                  <a:lnTo>
                    <a:pt x="136" y="523"/>
                  </a:lnTo>
                  <a:lnTo>
                    <a:pt x="114" y="533"/>
                  </a:lnTo>
                  <a:lnTo>
                    <a:pt x="89" y="543"/>
                  </a:lnTo>
                  <a:lnTo>
                    <a:pt x="61" y="551"/>
                  </a:lnTo>
                  <a:lnTo>
                    <a:pt x="33" y="554"/>
                  </a:lnTo>
                  <a:lnTo>
                    <a:pt x="2" y="551"/>
                  </a:lnTo>
                  <a:lnTo>
                    <a:pt x="2" y="548"/>
                  </a:lnTo>
                  <a:lnTo>
                    <a:pt x="0" y="545"/>
                  </a:lnTo>
                  <a:lnTo>
                    <a:pt x="0" y="540"/>
                  </a:lnTo>
                  <a:lnTo>
                    <a:pt x="2" y="538"/>
                  </a:lnTo>
                  <a:lnTo>
                    <a:pt x="2" y="538"/>
                  </a:lnTo>
                  <a:lnTo>
                    <a:pt x="2" y="538"/>
                  </a:lnTo>
                  <a:lnTo>
                    <a:pt x="2" y="536"/>
                  </a:lnTo>
                  <a:lnTo>
                    <a:pt x="45" y="510"/>
                  </a:lnTo>
                  <a:lnTo>
                    <a:pt x="86" y="484"/>
                  </a:lnTo>
                  <a:lnTo>
                    <a:pt x="127" y="458"/>
                  </a:lnTo>
                  <a:lnTo>
                    <a:pt x="150" y="449"/>
                  </a:lnTo>
                  <a:lnTo>
                    <a:pt x="191" y="426"/>
                  </a:lnTo>
                  <a:lnTo>
                    <a:pt x="233" y="403"/>
                  </a:lnTo>
                  <a:lnTo>
                    <a:pt x="264" y="389"/>
                  </a:lnTo>
                  <a:lnTo>
                    <a:pt x="296" y="372"/>
                  </a:lnTo>
                  <a:lnTo>
                    <a:pt x="299" y="371"/>
                  </a:lnTo>
                  <a:lnTo>
                    <a:pt x="304" y="369"/>
                  </a:lnTo>
                  <a:lnTo>
                    <a:pt x="307" y="367"/>
                  </a:lnTo>
                  <a:lnTo>
                    <a:pt x="312" y="366"/>
                  </a:lnTo>
                  <a:lnTo>
                    <a:pt x="315" y="362"/>
                  </a:lnTo>
                  <a:lnTo>
                    <a:pt x="319" y="359"/>
                  </a:lnTo>
                  <a:lnTo>
                    <a:pt x="320" y="356"/>
                  </a:lnTo>
                  <a:lnTo>
                    <a:pt x="315" y="356"/>
                  </a:lnTo>
                  <a:lnTo>
                    <a:pt x="305" y="354"/>
                  </a:lnTo>
                  <a:lnTo>
                    <a:pt x="292" y="358"/>
                  </a:lnTo>
                  <a:lnTo>
                    <a:pt x="278" y="364"/>
                  </a:lnTo>
                  <a:lnTo>
                    <a:pt x="263" y="371"/>
                  </a:lnTo>
                  <a:lnTo>
                    <a:pt x="250" y="374"/>
                  </a:lnTo>
                  <a:lnTo>
                    <a:pt x="248" y="369"/>
                  </a:lnTo>
                  <a:lnTo>
                    <a:pt x="248" y="364"/>
                  </a:lnTo>
                  <a:lnTo>
                    <a:pt x="248" y="358"/>
                  </a:lnTo>
                  <a:lnTo>
                    <a:pt x="253" y="349"/>
                  </a:lnTo>
                  <a:lnTo>
                    <a:pt x="256" y="341"/>
                  </a:lnTo>
                  <a:lnTo>
                    <a:pt x="258" y="331"/>
                  </a:lnTo>
                  <a:lnTo>
                    <a:pt x="248" y="323"/>
                  </a:lnTo>
                  <a:lnTo>
                    <a:pt x="241" y="318"/>
                  </a:lnTo>
                  <a:lnTo>
                    <a:pt x="230" y="313"/>
                  </a:lnTo>
                  <a:lnTo>
                    <a:pt x="215" y="312"/>
                  </a:lnTo>
                  <a:lnTo>
                    <a:pt x="207" y="325"/>
                  </a:lnTo>
                  <a:lnTo>
                    <a:pt x="196" y="336"/>
                  </a:lnTo>
                  <a:lnTo>
                    <a:pt x="184" y="344"/>
                  </a:lnTo>
                  <a:lnTo>
                    <a:pt x="171" y="353"/>
                  </a:lnTo>
                  <a:lnTo>
                    <a:pt x="158" y="362"/>
                  </a:lnTo>
                  <a:lnTo>
                    <a:pt x="155" y="361"/>
                  </a:lnTo>
                  <a:lnTo>
                    <a:pt x="151" y="361"/>
                  </a:lnTo>
                  <a:lnTo>
                    <a:pt x="148" y="358"/>
                  </a:lnTo>
                  <a:lnTo>
                    <a:pt x="146" y="353"/>
                  </a:lnTo>
                  <a:lnTo>
                    <a:pt x="146" y="348"/>
                  </a:lnTo>
                  <a:lnTo>
                    <a:pt x="148" y="344"/>
                  </a:lnTo>
                  <a:lnTo>
                    <a:pt x="150" y="341"/>
                  </a:lnTo>
                  <a:lnTo>
                    <a:pt x="151" y="338"/>
                  </a:lnTo>
                  <a:lnTo>
                    <a:pt x="155" y="335"/>
                  </a:lnTo>
                  <a:lnTo>
                    <a:pt x="156" y="333"/>
                  </a:lnTo>
                  <a:lnTo>
                    <a:pt x="168" y="318"/>
                  </a:lnTo>
                  <a:lnTo>
                    <a:pt x="179" y="303"/>
                  </a:lnTo>
                  <a:lnTo>
                    <a:pt x="186" y="287"/>
                  </a:lnTo>
                  <a:lnTo>
                    <a:pt x="182" y="284"/>
                  </a:lnTo>
                  <a:lnTo>
                    <a:pt x="178" y="280"/>
                  </a:lnTo>
                  <a:lnTo>
                    <a:pt x="174" y="277"/>
                  </a:lnTo>
                  <a:lnTo>
                    <a:pt x="173" y="271"/>
                  </a:lnTo>
                  <a:lnTo>
                    <a:pt x="173" y="264"/>
                  </a:lnTo>
                  <a:lnTo>
                    <a:pt x="173" y="264"/>
                  </a:lnTo>
                  <a:lnTo>
                    <a:pt x="174" y="262"/>
                  </a:lnTo>
                  <a:lnTo>
                    <a:pt x="194" y="261"/>
                  </a:lnTo>
                  <a:lnTo>
                    <a:pt x="215" y="258"/>
                  </a:lnTo>
                  <a:lnTo>
                    <a:pt x="222" y="248"/>
                  </a:lnTo>
                  <a:lnTo>
                    <a:pt x="230" y="238"/>
                  </a:lnTo>
                  <a:lnTo>
                    <a:pt x="238" y="226"/>
                  </a:lnTo>
                  <a:lnTo>
                    <a:pt x="243" y="213"/>
                  </a:lnTo>
                  <a:lnTo>
                    <a:pt x="232" y="215"/>
                  </a:lnTo>
                  <a:lnTo>
                    <a:pt x="223" y="218"/>
                  </a:lnTo>
                  <a:lnTo>
                    <a:pt x="214" y="221"/>
                  </a:lnTo>
                  <a:lnTo>
                    <a:pt x="202" y="221"/>
                  </a:lnTo>
                  <a:lnTo>
                    <a:pt x="200" y="215"/>
                  </a:lnTo>
                  <a:lnTo>
                    <a:pt x="200" y="207"/>
                  </a:lnTo>
                  <a:lnTo>
                    <a:pt x="209" y="198"/>
                  </a:lnTo>
                  <a:lnTo>
                    <a:pt x="217" y="189"/>
                  </a:lnTo>
                  <a:lnTo>
                    <a:pt x="220" y="176"/>
                  </a:lnTo>
                  <a:lnTo>
                    <a:pt x="214" y="176"/>
                  </a:lnTo>
                  <a:lnTo>
                    <a:pt x="209" y="176"/>
                  </a:lnTo>
                  <a:lnTo>
                    <a:pt x="204" y="176"/>
                  </a:lnTo>
                  <a:lnTo>
                    <a:pt x="199" y="176"/>
                  </a:lnTo>
                  <a:lnTo>
                    <a:pt x="196" y="176"/>
                  </a:lnTo>
                  <a:lnTo>
                    <a:pt x="182" y="167"/>
                  </a:lnTo>
                  <a:lnTo>
                    <a:pt x="174" y="154"/>
                  </a:lnTo>
                  <a:lnTo>
                    <a:pt x="169" y="138"/>
                  </a:lnTo>
                  <a:lnTo>
                    <a:pt x="173" y="136"/>
                  </a:lnTo>
                  <a:lnTo>
                    <a:pt x="174" y="135"/>
                  </a:lnTo>
                  <a:lnTo>
                    <a:pt x="178" y="135"/>
                  </a:lnTo>
                  <a:lnTo>
                    <a:pt x="181" y="133"/>
                  </a:lnTo>
                  <a:lnTo>
                    <a:pt x="186" y="133"/>
                  </a:lnTo>
                  <a:lnTo>
                    <a:pt x="202" y="139"/>
                  </a:lnTo>
                  <a:lnTo>
                    <a:pt x="215" y="136"/>
                  </a:lnTo>
                  <a:lnTo>
                    <a:pt x="230" y="130"/>
                  </a:lnTo>
                  <a:lnTo>
                    <a:pt x="243" y="125"/>
                  </a:lnTo>
                  <a:lnTo>
                    <a:pt x="253" y="121"/>
                  </a:lnTo>
                  <a:lnTo>
                    <a:pt x="261" y="121"/>
                  </a:lnTo>
                  <a:lnTo>
                    <a:pt x="269" y="118"/>
                  </a:lnTo>
                  <a:lnTo>
                    <a:pt x="283" y="103"/>
                  </a:lnTo>
                  <a:lnTo>
                    <a:pt x="296" y="84"/>
                  </a:lnTo>
                  <a:lnTo>
                    <a:pt x="305" y="61"/>
                  </a:lnTo>
                  <a:lnTo>
                    <a:pt x="310" y="34"/>
                  </a:lnTo>
                  <a:lnTo>
                    <a:pt x="312" y="7"/>
                  </a:lnTo>
                  <a:lnTo>
                    <a:pt x="314" y="5"/>
                  </a:lnTo>
                  <a:lnTo>
                    <a:pt x="315" y="3"/>
                  </a:lnTo>
                  <a:lnTo>
                    <a:pt x="319" y="0"/>
                  </a:lnTo>
                  <a:lnTo>
                    <a:pt x="324" y="0"/>
                  </a:lnTo>
                  <a:lnTo>
                    <a:pt x="327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100"/>
            <p:cNvSpPr/>
            <p:nvPr/>
          </p:nvSpPr>
          <p:spPr bwMode="auto">
            <a:xfrm>
              <a:off x="7472363" y="1606551"/>
              <a:ext cx="55563" cy="104775"/>
            </a:xfrm>
            <a:custGeom>
              <a:avLst/>
              <a:gdLst>
                <a:gd name="T0" fmla="*/ 5 w 71"/>
                <a:gd name="T1" fmla="*/ 0 h 131"/>
                <a:gd name="T2" fmla="*/ 10 w 71"/>
                <a:gd name="T3" fmla="*/ 0 h 131"/>
                <a:gd name="T4" fmla="*/ 15 w 71"/>
                <a:gd name="T5" fmla="*/ 2 h 131"/>
                <a:gd name="T6" fmla="*/ 18 w 71"/>
                <a:gd name="T7" fmla="*/ 3 h 131"/>
                <a:gd name="T8" fmla="*/ 26 w 71"/>
                <a:gd name="T9" fmla="*/ 8 h 131"/>
                <a:gd name="T10" fmla="*/ 38 w 71"/>
                <a:gd name="T11" fmla="*/ 20 h 131"/>
                <a:gd name="T12" fmla="*/ 51 w 71"/>
                <a:gd name="T13" fmla="*/ 34 h 131"/>
                <a:gd name="T14" fmla="*/ 61 w 71"/>
                <a:gd name="T15" fmla="*/ 51 h 131"/>
                <a:gd name="T16" fmla="*/ 69 w 71"/>
                <a:gd name="T17" fmla="*/ 67 h 131"/>
                <a:gd name="T18" fmla="*/ 71 w 71"/>
                <a:gd name="T19" fmla="*/ 80 h 131"/>
                <a:gd name="T20" fmla="*/ 64 w 71"/>
                <a:gd name="T21" fmla="*/ 100 h 131"/>
                <a:gd name="T22" fmla="*/ 56 w 71"/>
                <a:gd name="T23" fmla="*/ 116 h 131"/>
                <a:gd name="T24" fmla="*/ 45 w 71"/>
                <a:gd name="T25" fmla="*/ 131 h 131"/>
                <a:gd name="T26" fmla="*/ 38 w 71"/>
                <a:gd name="T27" fmla="*/ 131 h 131"/>
                <a:gd name="T28" fmla="*/ 33 w 71"/>
                <a:gd name="T29" fmla="*/ 131 h 131"/>
                <a:gd name="T30" fmla="*/ 30 w 71"/>
                <a:gd name="T31" fmla="*/ 131 h 131"/>
                <a:gd name="T32" fmla="*/ 25 w 71"/>
                <a:gd name="T33" fmla="*/ 131 h 131"/>
                <a:gd name="T34" fmla="*/ 15 w 71"/>
                <a:gd name="T35" fmla="*/ 113 h 131"/>
                <a:gd name="T36" fmla="*/ 5 w 71"/>
                <a:gd name="T37" fmla="*/ 97 h 131"/>
                <a:gd name="T38" fmla="*/ 5 w 71"/>
                <a:gd name="T39" fmla="*/ 62 h 131"/>
                <a:gd name="T40" fmla="*/ 3 w 71"/>
                <a:gd name="T41" fmla="*/ 49 h 131"/>
                <a:gd name="T42" fmla="*/ 2 w 71"/>
                <a:gd name="T43" fmla="*/ 31 h 131"/>
                <a:gd name="T44" fmla="*/ 0 w 71"/>
                <a:gd name="T45" fmla="*/ 13 h 131"/>
                <a:gd name="T46" fmla="*/ 0 w 71"/>
                <a:gd name="T47" fmla="*/ 2 h 131"/>
                <a:gd name="T48" fmla="*/ 5 w 71"/>
                <a:gd name="T49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131">
                  <a:moveTo>
                    <a:pt x="5" y="0"/>
                  </a:moveTo>
                  <a:lnTo>
                    <a:pt x="10" y="0"/>
                  </a:lnTo>
                  <a:lnTo>
                    <a:pt x="15" y="2"/>
                  </a:lnTo>
                  <a:lnTo>
                    <a:pt x="18" y="3"/>
                  </a:lnTo>
                  <a:lnTo>
                    <a:pt x="26" y="8"/>
                  </a:lnTo>
                  <a:lnTo>
                    <a:pt x="38" y="20"/>
                  </a:lnTo>
                  <a:lnTo>
                    <a:pt x="51" y="34"/>
                  </a:lnTo>
                  <a:lnTo>
                    <a:pt x="61" y="51"/>
                  </a:lnTo>
                  <a:lnTo>
                    <a:pt x="69" y="67"/>
                  </a:lnTo>
                  <a:lnTo>
                    <a:pt x="71" y="80"/>
                  </a:lnTo>
                  <a:lnTo>
                    <a:pt x="64" y="100"/>
                  </a:lnTo>
                  <a:lnTo>
                    <a:pt x="56" y="116"/>
                  </a:lnTo>
                  <a:lnTo>
                    <a:pt x="45" y="131"/>
                  </a:lnTo>
                  <a:lnTo>
                    <a:pt x="38" y="131"/>
                  </a:lnTo>
                  <a:lnTo>
                    <a:pt x="33" y="131"/>
                  </a:lnTo>
                  <a:lnTo>
                    <a:pt x="30" y="131"/>
                  </a:lnTo>
                  <a:lnTo>
                    <a:pt x="25" y="131"/>
                  </a:lnTo>
                  <a:lnTo>
                    <a:pt x="15" y="113"/>
                  </a:lnTo>
                  <a:lnTo>
                    <a:pt x="5" y="97"/>
                  </a:lnTo>
                  <a:lnTo>
                    <a:pt x="5" y="62"/>
                  </a:lnTo>
                  <a:lnTo>
                    <a:pt x="3" y="49"/>
                  </a:lnTo>
                  <a:lnTo>
                    <a:pt x="2" y="31"/>
                  </a:lnTo>
                  <a:lnTo>
                    <a:pt x="0" y="13"/>
                  </a:lnTo>
                  <a:lnTo>
                    <a:pt x="0" y="2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101"/>
            <p:cNvSpPr/>
            <p:nvPr/>
          </p:nvSpPr>
          <p:spPr bwMode="auto">
            <a:xfrm>
              <a:off x="7442201" y="1763713"/>
              <a:ext cx="339725" cy="215900"/>
            </a:xfrm>
            <a:custGeom>
              <a:avLst/>
              <a:gdLst>
                <a:gd name="T0" fmla="*/ 371 w 427"/>
                <a:gd name="T1" fmla="*/ 2 h 273"/>
                <a:gd name="T2" fmla="*/ 414 w 427"/>
                <a:gd name="T3" fmla="*/ 7 h 273"/>
                <a:gd name="T4" fmla="*/ 424 w 427"/>
                <a:gd name="T5" fmla="*/ 18 h 273"/>
                <a:gd name="T6" fmla="*/ 427 w 427"/>
                <a:gd name="T7" fmla="*/ 37 h 273"/>
                <a:gd name="T8" fmla="*/ 422 w 427"/>
                <a:gd name="T9" fmla="*/ 46 h 273"/>
                <a:gd name="T10" fmla="*/ 419 w 427"/>
                <a:gd name="T11" fmla="*/ 58 h 273"/>
                <a:gd name="T12" fmla="*/ 401 w 427"/>
                <a:gd name="T13" fmla="*/ 76 h 273"/>
                <a:gd name="T14" fmla="*/ 368 w 427"/>
                <a:gd name="T15" fmla="*/ 84 h 273"/>
                <a:gd name="T16" fmla="*/ 327 w 427"/>
                <a:gd name="T17" fmla="*/ 92 h 273"/>
                <a:gd name="T18" fmla="*/ 322 w 427"/>
                <a:gd name="T19" fmla="*/ 96 h 273"/>
                <a:gd name="T20" fmla="*/ 324 w 427"/>
                <a:gd name="T21" fmla="*/ 114 h 273"/>
                <a:gd name="T22" fmla="*/ 334 w 427"/>
                <a:gd name="T23" fmla="*/ 137 h 273"/>
                <a:gd name="T24" fmla="*/ 343 w 427"/>
                <a:gd name="T25" fmla="*/ 169 h 273"/>
                <a:gd name="T26" fmla="*/ 348 w 427"/>
                <a:gd name="T27" fmla="*/ 187 h 273"/>
                <a:gd name="T28" fmla="*/ 342 w 427"/>
                <a:gd name="T29" fmla="*/ 212 h 273"/>
                <a:gd name="T30" fmla="*/ 334 w 427"/>
                <a:gd name="T31" fmla="*/ 230 h 273"/>
                <a:gd name="T32" fmla="*/ 329 w 427"/>
                <a:gd name="T33" fmla="*/ 240 h 273"/>
                <a:gd name="T34" fmla="*/ 322 w 427"/>
                <a:gd name="T35" fmla="*/ 248 h 273"/>
                <a:gd name="T36" fmla="*/ 301 w 427"/>
                <a:gd name="T37" fmla="*/ 251 h 273"/>
                <a:gd name="T38" fmla="*/ 283 w 427"/>
                <a:gd name="T39" fmla="*/ 255 h 273"/>
                <a:gd name="T40" fmla="*/ 276 w 427"/>
                <a:gd name="T41" fmla="*/ 261 h 273"/>
                <a:gd name="T42" fmla="*/ 271 w 427"/>
                <a:gd name="T43" fmla="*/ 266 h 273"/>
                <a:gd name="T44" fmla="*/ 242 w 427"/>
                <a:gd name="T45" fmla="*/ 271 h 273"/>
                <a:gd name="T46" fmla="*/ 220 w 427"/>
                <a:gd name="T47" fmla="*/ 260 h 273"/>
                <a:gd name="T48" fmla="*/ 199 w 427"/>
                <a:gd name="T49" fmla="*/ 251 h 273"/>
                <a:gd name="T50" fmla="*/ 183 w 427"/>
                <a:gd name="T51" fmla="*/ 246 h 273"/>
                <a:gd name="T52" fmla="*/ 176 w 427"/>
                <a:gd name="T53" fmla="*/ 235 h 273"/>
                <a:gd name="T54" fmla="*/ 174 w 427"/>
                <a:gd name="T55" fmla="*/ 227 h 273"/>
                <a:gd name="T56" fmla="*/ 188 w 427"/>
                <a:gd name="T57" fmla="*/ 223 h 273"/>
                <a:gd name="T58" fmla="*/ 209 w 427"/>
                <a:gd name="T59" fmla="*/ 225 h 273"/>
                <a:gd name="T60" fmla="*/ 242 w 427"/>
                <a:gd name="T61" fmla="*/ 220 h 273"/>
                <a:gd name="T62" fmla="*/ 279 w 427"/>
                <a:gd name="T63" fmla="*/ 204 h 273"/>
                <a:gd name="T64" fmla="*/ 286 w 427"/>
                <a:gd name="T65" fmla="*/ 196 h 273"/>
                <a:gd name="T66" fmla="*/ 291 w 427"/>
                <a:gd name="T67" fmla="*/ 187 h 273"/>
                <a:gd name="T68" fmla="*/ 288 w 427"/>
                <a:gd name="T69" fmla="*/ 169 h 273"/>
                <a:gd name="T70" fmla="*/ 286 w 427"/>
                <a:gd name="T71" fmla="*/ 151 h 273"/>
                <a:gd name="T72" fmla="*/ 286 w 427"/>
                <a:gd name="T73" fmla="*/ 125 h 273"/>
                <a:gd name="T74" fmla="*/ 283 w 427"/>
                <a:gd name="T75" fmla="*/ 117 h 273"/>
                <a:gd name="T76" fmla="*/ 270 w 427"/>
                <a:gd name="T77" fmla="*/ 110 h 273"/>
                <a:gd name="T78" fmla="*/ 256 w 427"/>
                <a:gd name="T79" fmla="*/ 112 h 273"/>
                <a:gd name="T80" fmla="*/ 248 w 427"/>
                <a:gd name="T81" fmla="*/ 120 h 273"/>
                <a:gd name="T82" fmla="*/ 229 w 427"/>
                <a:gd name="T83" fmla="*/ 127 h 273"/>
                <a:gd name="T84" fmla="*/ 206 w 427"/>
                <a:gd name="T85" fmla="*/ 130 h 273"/>
                <a:gd name="T86" fmla="*/ 169 w 427"/>
                <a:gd name="T87" fmla="*/ 148 h 273"/>
                <a:gd name="T88" fmla="*/ 114 w 427"/>
                <a:gd name="T89" fmla="*/ 187 h 273"/>
                <a:gd name="T90" fmla="*/ 73 w 427"/>
                <a:gd name="T91" fmla="*/ 209 h 273"/>
                <a:gd name="T92" fmla="*/ 45 w 427"/>
                <a:gd name="T93" fmla="*/ 215 h 273"/>
                <a:gd name="T94" fmla="*/ 37 w 427"/>
                <a:gd name="T95" fmla="*/ 214 h 273"/>
                <a:gd name="T96" fmla="*/ 30 w 427"/>
                <a:gd name="T97" fmla="*/ 209 h 273"/>
                <a:gd name="T98" fmla="*/ 27 w 427"/>
                <a:gd name="T99" fmla="*/ 202 h 273"/>
                <a:gd name="T100" fmla="*/ 25 w 427"/>
                <a:gd name="T101" fmla="*/ 197 h 273"/>
                <a:gd name="T102" fmla="*/ 14 w 427"/>
                <a:gd name="T103" fmla="*/ 178 h 273"/>
                <a:gd name="T104" fmla="*/ 4 w 427"/>
                <a:gd name="T105" fmla="*/ 155 h 273"/>
                <a:gd name="T106" fmla="*/ 5 w 427"/>
                <a:gd name="T107" fmla="*/ 135 h 273"/>
                <a:gd name="T108" fmla="*/ 12 w 427"/>
                <a:gd name="T109" fmla="*/ 127 h 273"/>
                <a:gd name="T110" fmla="*/ 20 w 427"/>
                <a:gd name="T111" fmla="*/ 120 h 273"/>
                <a:gd name="T112" fmla="*/ 58 w 427"/>
                <a:gd name="T113" fmla="*/ 109 h 273"/>
                <a:gd name="T114" fmla="*/ 91 w 427"/>
                <a:gd name="T115" fmla="*/ 97 h 273"/>
                <a:gd name="T116" fmla="*/ 156 w 427"/>
                <a:gd name="T117" fmla="*/ 66 h 273"/>
                <a:gd name="T118" fmla="*/ 256 w 427"/>
                <a:gd name="T119" fmla="*/ 27 h 273"/>
                <a:gd name="T120" fmla="*/ 289 w 427"/>
                <a:gd name="T121" fmla="*/ 20 h 273"/>
                <a:gd name="T122" fmla="*/ 325 w 427"/>
                <a:gd name="T123" fmla="*/ 14 h 273"/>
                <a:gd name="T124" fmla="*/ 350 w 427"/>
                <a:gd name="T125" fmla="*/ 0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27" h="273">
                  <a:moveTo>
                    <a:pt x="350" y="0"/>
                  </a:moveTo>
                  <a:lnTo>
                    <a:pt x="371" y="2"/>
                  </a:lnTo>
                  <a:lnTo>
                    <a:pt x="393" y="5"/>
                  </a:lnTo>
                  <a:lnTo>
                    <a:pt x="414" y="7"/>
                  </a:lnTo>
                  <a:lnTo>
                    <a:pt x="419" y="14"/>
                  </a:lnTo>
                  <a:lnTo>
                    <a:pt x="424" y="18"/>
                  </a:lnTo>
                  <a:lnTo>
                    <a:pt x="425" y="25"/>
                  </a:lnTo>
                  <a:lnTo>
                    <a:pt x="427" y="37"/>
                  </a:lnTo>
                  <a:lnTo>
                    <a:pt x="424" y="41"/>
                  </a:lnTo>
                  <a:lnTo>
                    <a:pt x="422" y="46"/>
                  </a:lnTo>
                  <a:lnTo>
                    <a:pt x="420" y="53"/>
                  </a:lnTo>
                  <a:lnTo>
                    <a:pt x="419" y="58"/>
                  </a:lnTo>
                  <a:lnTo>
                    <a:pt x="411" y="68"/>
                  </a:lnTo>
                  <a:lnTo>
                    <a:pt x="401" y="76"/>
                  </a:lnTo>
                  <a:lnTo>
                    <a:pt x="393" y="82"/>
                  </a:lnTo>
                  <a:lnTo>
                    <a:pt x="368" y="84"/>
                  </a:lnTo>
                  <a:lnTo>
                    <a:pt x="347" y="87"/>
                  </a:lnTo>
                  <a:lnTo>
                    <a:pt x="327" y="92"/>
                  </a:lnTo>
                  <a:lnTo>
                    <a:pt x="324" y="94"/>
                  </a:lnTo>
                  <a:lnTo>
                    <a:pt x="322" y="96"/>
                  </a:lnTo>
                  <a:lnTo>
                    <a:pt x="322" y="99"/>
                  </a:lnTo>
                  <a:lnTo>
                    <a:pt x="324" y="114"/>
                  </a:lnTo>
                  <a:lnTo>
                    <a:pt x="329" y="127"/>
                  </a:lnTo>
                  <a:lnTo>
                    <a:pt x="334" y="137"/>
                  </a:lnTo>
                  <a:lnTo>
                    <a:pt x="338" y="148"/>
                  </a:lnTo>
                  <a:lnTo>
                    <a:pt x="343" y="169"/>
                  </a:lnTo>
                  <a:lnTo>
                    <a:pt x="345" y="178"/>
                  </a:lnTo>
                  <a:lnTo>
                    <a:pt x="348" y="187"/>
                  </a:lnTo>
                  <a:lnTo>
                    <a:pt x="348" y="199"/>
                  </a:lnTo>
                  <a:lnTo>
                    <a:pt x="342" y="212"/>
                  </a:lnTo>
                  <a:lnTo>
                    <a:pt x="335" y="225"/>
                  </a:lnTo>
                  <a:lnTo>
                    <a:pt x="334" y="230"/>
                  </a:lnTo>
                  <a:lnTo>
                    <a:pt x="332" y="235"/>
                  </a:lnTo>
                  <a:lnTo>
                    <a:pt x="329" y="240"/>
                  </a:lnTo>
                  <a:lnTo>
                    <a:pt x="325" y="245"/>
                  </a:lnTo>
                  <a:lnTo>
                    <a:pt x="322" y="248"/>
                  </a:lnTo>
                  <a:lnTo>
                    <a:pt x="312" y="251"/>
                  </a:lnTo>
                  <a:lnTo>
                    <a:pt x="301" y="251"/>
                  </a:lnTo>
                  <a:lnTo>
                    <a:pt x="286" y="253"/>
                  </a:lnTo>
                  <a:lnTo>
                    <a:pt x="283" y="255"/>
                  </a:lnTo>
                  <a:lnTo>
                    <a:pt x="279" y="258"/>
                  </a:lnTo>
                  <a:lnTo>
                    <a:pt x="276" y="261"/>
                  </a:lnTo>
                  <a:lnTo>
                    <a:pt x="274" y="264"/>
                  </a:lnTo>
                  <a:lnTo>
                    <a:pt x="271" y="266"/>
                  </a:lnTo>
                  <a:lnTo>
                    <a:pt x="255" y="273"/>
                  </a:lnTo>
                  <a:lnTo>
                    <a:pt x="242" y="271"/>
                  </a:lnTo>
                  <a:lnTo>
                    <a:pt x="230" y="266"/>
                  </a:lnTo>
                  <a:lnTo>
                    <a:pt x="220" y="260"/>
                  </a:lnTo>
                  <a:lnTo>
                    <a:pt x="210" y="255"/>
                  </a:lnTo>
                  <a:lnTo>
                    <a:pt x="199" y="251"/>
                  </a:lnTo>
                  <a:lnTo>
                    <a:pt x="189" y="251"/>
                  </a:lnTo>
                  <a:lnTo>
                    <a:pt x="183" y="246"/>
                  </a:lnTo>
                  <a:lnTo>
                    <a:pt x="178" y="238"/>
                  </a:lnTo>
                  <a:lnTo>
                    <a:pt x="176" y="235"/>
                  </a:lnTo>
                  <a:lnTo>
                    <a:pt x="174" y="232"/>
                  </a:lnTo>
                  <a:lnTo>
                    <a:pt x="174" y="227"/>
                  </a:lnTo>
                  <a:lnTo>
                    <a:pt x="178" y="227"/>
                  </a:lnTo>
                  <a:lnTo>
                    <a:pt x="188" y="223"/>
                  </a:lnTo>
                  <a:lnTo>
                    <a:pt x="197" y="223"/>
                  </a:lnTo>
                  <a:lnTo>
                    <a:pt x="209" y="225"/>
                  </a:lnTo>
                  <a:lnTo>
                    <a:pt x="220" y="225"/>
                  </a:lnTo>
                  <a:lnTo>
                    <a:pt x="242" y="220"/>
                  </a:lnTo>
                  <a:lnTo>
                    <a:pt x="261" y="214"/>
                  </a:lnTo>
                  <a:lnTo>
                    <a:pt x="279" y="204"/>
                  </a:lnTo>
                  <a:lnTo>
                    <a:pt x="283" y="201"/>
                  </a:lnTo>
                  <a:lnTo>
                    <a:pt x="286" y="196"/>
                  </a:lnTo>
                  <a:lnTo>
                    <a:pt x="288" y="192"/>
                  </a:lnTo>
                  <a:lnTo>
                    <a:pt x="291" y="187"/>
                  </a:lnTo>
                  <a:lnTo>
                    <a:pt x="289" y="178"/>
                  </a:lnTo>
                  <a:lnTo>
                    <a:pt x="288" y="169"/>
                  </a:lnTo>
                  <a:lnTo>
                    <a:pt x="284" y="161"/>
                  </a:lnTo>
                  <a:lnTo>
                    <a:pt x="286" y="151"/>
                  </a:lnTo>
                  <a:lnTo>
                    <a:pt x="288" y="138"/>
                  </a:lnTo>
                  <a:lnTo>
                    <a:pt x="286" y="125"/>
                  </a:lnTo>
                  <a:lnTo>
                    <a:pt x="286" y="122"/>
                  </a:lnTo>
                  <a:lnTo>
                    <a:pt x="283" y="117"/>
                  </a:lnTo>
                  <a:lnTo>
                    <a:pt x="281" y="112"/>
                  </a:lnTo>
                  <a:lnTo>
                    <a:pt x="270" y="110"/>
                  </a:lnTo>
                  <a:lnTo>
                    <a:pt x="261" y="110"/>
                  </a:lnTo>
                  <a:lnTo>
                    <a:pt x="256" y="112"/>
                  </a:lnTo>
                  <a:lnTo>
                    <a:pt x="253" y="115"/>
                  </a:lnTo>
                  <a:lnTo>
                    <a:pt x="248" y="120"/>
                  </a:lnTo>
                  <a:lnTo>
                    <a:pt x="240" y="125"/>
                  </a:lnTo>
                  <a:lnTo>
                    <a:pt x="229" y="127"/>
                  </a:lnTo>
                  <a:lnTo>
                    <a:pt x="219" y="128"/>
                  </a:lnTo>
                  <a:lnTo>
                    <a:pt x="206" y="130"/>
                  </a:lnTo>
                  <a:lnTo>
                    <a:pt x="188" y="138"/>
                  </a:lnTo>
                  <a:lnTo>
                    <a:pt x="169" y="148"/>
                  </a:lnTo>
                  <a:lnTo>
                    <a:pt x="142" y="168"/>
                  </a:lnTo>
                  <a:lnTo>
                    <a:pt x="114" y="187"/>
                  </a:lnTo>
                  <a:lnTo>
                    <a:pt x="84" y="204"/>
                  </a:lnTo>
                  <a:lnTo>
                    <a:pt x="73" y="209"/>
                  </a:lnTo>
                  <a:lnTo>
                    <a:pt x="58" y="215"/>
                  </a:lnTo>
                  <a:lnTo>
                    <a:pt x="45" y="215"/>
                  </a:lnTo>
                  <a:lnTo>
                    <a:pt x="41" y="215"/>
                  </a:lnTo>
                  <a:lnTo>
                    <a:pt x="37" y="214"/>
                  </a:lnTo>
                  <a:lnTo>
                    <a:pt x="32" y="212"/>
                  </a:lnTo>
                  <a:lnTo>
                    <a:pt x="30" y="209"/>
                  </a:lnTo>
                  <a:lnTo>
                    <a:pt x="27" y="205"/>
                  </a:lnTo>
                  <a:lnTo>
                    <a:pt x="27" y="202"/>
                  </a:lnTo>
                  <a:lnTo>
                    <a:pt x="27" y="201"/>
                  </a:lnTo>
                  <a:lnTo>
                    <a:pt x="25" y="197"/>
                  </a:lnTo>
                  <a:lnTo>
                    <a:pt x="20" y="187"/>
                  </a:lnTo>
                  <a:lnTo>
                    <a:pt x="14" y="178"/>
                  </a:lnTo>
                  <a:lnTo>
                    <a:pt x="9" y="168"/>
                  </a:lnTo>
                  <a:lnTo>
                    <a:pt x="4" y="155"/>
                  </a:lnTo>
                  <a:lnTo>
                    <a:pt x="0" y="138"/>
                  </a:lnTo>
                  <a:lnTo>
                    <a:pt x="5" y="135"/>
                  </a:lnTo>
                  <a:lnTo>
                    <a:pt x="9" y="130"/>
                  </a:lnTo>
                  <a:lnTo>
                    <a:pt x="12" y="127"/>
                  </a:lnTo>
                  <a:lnTo>
                    <a:pt x="15" y="123"/>
                  </a:lnTo>
                  <a:lnTo>
                    <a:pt x="20" y="120"/>
                  </a:lnTo>
                  <a:lnTo>
                    <a:pt x="45" y="119"/>
                  </a:lnTo>
                  <a:lnTo>
                    <a:pt x="58" y="109"/>
                  </a:lnTo>
                  <a:lnTo>
                    <a:pt x="73" y="100"/>
                  </a:lnTo>
                  <a:lnTo>
                    <a:pt x="91" y="97"/>
                  </a:lnTo>
                  <a:lnTo>
                    <a:pt x="124" y="81"/>
                  </a:lnTo>
                  <a:lnTo>
                    <a:pt x="156" y="66"/>
                  </a:lnTo>
                  <a:lnTo>
                    <a:pt x="207" y="46"/>
                  </a:lnTo>
                  <a:lnTo>
                    <a:pt x="256" y="27"/>
                  </a:lnTo>
                  <a:lnTo>
                    <a:pt x="271" y="23"/>
                  </a:lnTo>
                  <a:lnTo>
                    <a:pt x="289" y="20"/>
                  </a:lnTo>
                  <a:lnTo>
                    <a:pt x="307" y="17"/>
                  </a:lnTo>
                  <a:lnTo>
                    <a:pt x="325" y="14"/>
                  </a:lnTo>
                  <a:lnTo>
                    <a:pt x="340" y="9"/>
                  </a:lnTo>
                  <a:lnTo>
                    <a:pt x="350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102"/>
            <p:cNvSpPr/>
            <p:nvPr/>
          </p:nvSpPr>
          <p:spPr bwMode="auto">
            <a:xfrm>
              <a:off x="6764338" y="1404938"/>
              <a:ext cx="463550" cy="500063"/>
            </a:xfrm>
            <a:custGeom>
              <a:avLst/>
              <a:gdLst>
                <a:gd name="T0" fmla="*/ 341 w 584"/>
                <a:gd name="T1" fmla="*/ 5 h 630"/>
                <a:gd name="T2" fmla="*/ 366 w 584"/>
                <a:gd name="T3" fmla="*/ 15 h 630"/>
                <a:gd name="T4" fmla="*/ 379 w 584"/>
                <a:gd name="T5" fmla="*/ 28 h 630"/>
                <a:gd name="T6" fmla="*/ 413 w 584"/>
                <a:gd name="T7" fmla="*/ 47 h 630"/>
                <a:gd name="T8" fmla="*/ 430 w 584"/>
                <a:gd name="T9" fmla="*/ 88 h 630"/>
                <a:gd name="T10" fmla="*/ 421 w 584"/>
                <a:gd name="T11" fmla="*/ 110 h 630"/>
                <a:gd name="T12" fmla="*/ 418 w 584"/>
                <a:gd name="T13" fmla="*/ 161 h 630"/>
                <a:gd name="T14" fmla="*/ 416 w 584"/>
                <a:gd name="T15" fmla="*/ 251 h 630"/>
                <a:gd name="T16" fmla="*/ 448 w 584"/>
                <a:gd name="T17" fmla="*/ 264 h 630"/>
                <a:gd name="T18" fmla="*/ 494 w 584"/>
                <a:gd name="T19" fmla="*/ 226 h 630"/>
                <a:gd name="T20" fmla="*/ 523 w 584"/>
                <a:gd name="T21" fmla="*/ 193 h 630"/>
                <a:gd name="T22" fmla="*/ 577 w 584"/>
                <a:gd name="T23" fmla="*/ 188 h 630"/>
                <a:gd name="T24" fmla="*/ 582 w 584"/>
                <a:gd name="T25" fmla="*/ 195 h 630"/>
                <a:gd name="T26" fmla="*/ 584 w 584"/>
                <a:gd name="T27" fmla="*/ 208 h 630"/>
                <a:gd name="T28" fmla="*/ 577 w 584"/>
                <a:gd name="T29" fmla="*/ 216 h 630"/>
                <a:gd name="T30" fmla="*/ 569 w 584"/>
                <a:gd name="T31" fmla="*/ 233 h 630"/>
                <a:gd name="T32" fmla="*/ 538 w 584"/>
                <a:gd name="T33" fmla="*/ 264 h 630"/>
                <a:gd name="T34" fmla="*/ 456 w 584"/>
                <a:gd name="T35" fmla="*/ 328 h 630"/>
                <a:gd name="T36" fmla="*/ 423 w 584"/>
                <a:gd name="T37" fmla="*/ 351 h 630"/>
                <a:gd name="T38" fmla="*/ 403 w 584"/>
                <a:gd name="T39" fmla="*/ 428 h 630"/>
                <a:gd name="T40" fmla="*/ 374 w 584"/>
                <a:gd name="T41" fmla="*/ 508 h 630"/>
                <a:gd name="T42" fmla="*/ 329 w 584"/>
                <a:gd name="T43" fmla="*/ 546 h 630"/>
                <a:gd name="T44" fmla="*/ 244 w 584"/>
                <a:gd name="T45" fmla="*/ 603 h 630"/>
                <a:gd name="T46" fmla="*/ 126 w 584"/>
                <a:gd name="T47" fmla="*/ 630 h 630"/>
                <a:gd name="T48" fmla="*/ 136 w 584"/>
                <a:gd name="T49" fmla="*/ 607 h 630"/>
                <a:gd name="T50" fmla="*/ 172 w 584"/>
                <a:gd name="T51" fmla="*/ 580 h 630"/>
                <a:gd name="T52" fmla="*/ 205 w 584"/>
                <a:gd name="T53" fmla="*/ 571 h 630"/>
                <a:gd name="T54" fmla="*/ 246 w 584"/>
                <a:gd name="T55" fmla="*/ 541 h 630"/>
                <a:gd name="T56" fmla="*/ 303 w 584"/>
                <a:gd name="T57" fmla="*/ 454 h 630"/>
                <a:gd name="T58" fmla="*/ 256 w 584"/>
                <a:gd name="T59" fmla="*/ 434 h 630"/>
                <a:gd name="T60" fmla="*/ 205 w 584"/>
                <a:gd name="T61" fmla="*/ 456 h 630"/>
                <a:gd name="T62" fmla="*/ 162 w 584"/>
                <a:gd name="T63" fmla="*/ 489 h 630"/>
                <a:gd name="T64" fmla="*/ 98 w 584"/>
                <a:gd name="T65" fmla="*/ 528 h 630"/>
                <a:gd name="T66" fmla="*/ 19 w 584"/>
                <a:gd name="T67" fmla="*/ 538 h 630"/>
                <a:gd name="T68" fmla="*/ 0 w 584"/>
                <a:gd name="T69" fmla="*/ 484 h 630"/>
                <a:gd name="T70" fmla="*/ 1 w 584"/>
                <a:gd name="T71" fmla="*/ 433 h 630"/>
                <a:gd name="T72" fmla="*/ 6 w 584"/>
                <a:gd name="T73" fmla="*/ 429 h 630"/>
                <a:gd name="T74" fmla="*/ 16 w 584"/>
                <a:gd name="T75" fmla="*/ 439 h 630"/>
                <a:gd name="T76" fmla="*/ 31 w 584"/>
                <a:gd name="T77" fmla="*/ 456 h 630"/>
                <a:gd name="T78" fmla="*/ 41 w 584"/>
                <a:gd name="T79" fmla="*/ 456 h 630"/>
                <a:gd name="T80" fmla="*/ 74 w 584"/>
                <a:gd name="T81" fmla="*/ 444 h 630"/>
                <a:gd name="T82" fmla="*/ 129 w 584"/>
                <a:gd name="T83" fmla="*/ 423 h 630"/>
                <a:gd name="T84" fmla="*/ 185 w 584"/>
                <a:gd name="T85" fmla="*/ 393 h 630"/>
                <a:gd name="T86" fmla="*/ 247 w 584"/>
                <a:gd name="T87" fmla="*/ 370 h 630"/>
                <a:gd name="T88" fmla="*/ 290 w 584"/>
                <a:gd name="T89" fmla="*/ 354 h 630"/>
                <a:gd name="T90" fmla="*/ 326 w 584"/>
                <a:gd name="T91" fmla="*/ 336 h 630"/>
                <a:gd name="T92" fmla="*/ 333 w 584"/>
                <a:gd name="T93" fmla="*/ 295 h 630"/>
                <a:gd name="T94" fmla="*/ 338 w 584"/>
                <a:gd name="T95" fmla="*/ 247 h 630"/>
                <a:gd name="T96" fmla="*/ 338 w 584"/>
                <a:gd name="T97" fmla="*/ 172 h 630"/>
                <a:gd name="T98" fmla="*/ 325 w 584"/>
                <a:gd name="T99" fmla="*/ 116 h 630"/>
                <a:gd name="T100" fmla="*/ 298 w 584"/>
                <a:gd name="T101" fmla="*/ 51 h 630"/>
                <a:gd name="T102" fmla="*/ 302 w 584"/>
                <a:gd name="T103" fmla="*/ 5 h 630"/>
                <a:gd name="T104" fmla="*/ 315 w 584"/>
                <a:gd name="T105" fmla="*/ 0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84" h="630">
                  <a:moveTo>
                    <a:pt x="315" y="0"/>
                  </a:moveTo>
                  <a:lnTo>
                    <a:pt x="328" y="5"/>
                  </a:lnTo>
                  <a:lnTo>
                    <a:pt x="341" y="5"/>
                  </a:lnTo>
                  <a:lnTo>
                    <a:pt x="356" y="8"/>
                  </a:lnTo>
                  <a:lnTo>
                    <a:pt x="361" y="11"/>
                  </a:lnTo>
                  <a:lnTo>
                    <a:pt x="366" y="15"/>
                  </a:lnTo>
                  <a:lnTo>
                    <a:pt x="370" y="19"/>
                  </a:lnTo>
                  <a:lnTo>
                    <a:pt x="374" y="24"/>
                  </a:lnTo>
                  <a:lnTo>
                    <a:pt x="379" y="28"/>
                  </a:lnTo>
                  <a:lnTo>
                    <a:pt x="390" y="34"/>
                  </a:lnTo>
                  <a:lnTo>
                    <a:pt x="403" y="41"/>
                  </a:lnTo>
                  <a:lnTo>
                    <a:pt x="413" y="47"/>
                  </a:lnTo>
                  <a:lnTo>
                    <a:pt x="423" y="57"/>
                  </a:lnTo>
                  <a:lnTo>
                    <a:pt x="428" y="72"/>
                  </a:lnTo>
                  <a:lnTo>
                    <a:pt x="430" y="88"/>
                  </a:lnTo>
                  <a:lnTo>
                    <a:pt x="426" y="105"/>
                  </a:lnTo>
                  <a:lnTo>
                    <a:pt x="425" y="106"/>
                  </a:lnTo>
                  <a:lnTo>
                    <a:pt x="421" y="110"/>
                  </a:lnTo>
                  <a:lnTo>
                    <a:pt x="420" y="113"/>
                  </a:lnTo>
                  <a:lnTo>
                    <a:pt x="418" y="115"/>
                  </a:lnTo>
                  <a:lnTo>
                    <a:pt x="418" y="161"/>
                  </a:lnTo>
                  <a:lnTo>
                    <a:pt x="416" y="190"/>
                  </a:lnTo>
                  <a:lnTo>
                    <a:pt x="416" y="221"/>
                  </a:lnTo>
                  <a:lnTo>
                    <a:pt x="416" y="251"/>
                  </a:lnTo>
                  <a:lnTo>
                    <a:pt x="420" y="279"/>
                  </a:lnTo>
                  <a:lnTo>
                    <a:pt x="423" y="279"/>
                  </a:lnTo>
                  <a:lnTo>
                    <a:pt x="448" y="264"/>
                  </a:lnTo>
                  <a:lnTo>
                    <a:pt x="472" y="247"/>
                  </a:lnTo>
                  <a:lnTo>
                    <a:pt x="484" y="238"/>
                  </a:lnTo>
                  <a:lnTo>
                    <a:pt x="494" y="226"/>
                  </a:lnTo>
                  <a:lnTo>
                    <a:pt x="503" y="213"/>
                  </a:lnTo>
                  <a:lnTo>
                    <a:pt x="513" y="203"/>
                  </a:lnTo>
                  <a:lnTo>
                    <a:pt x="523" y="193"/>
                  </a:lnTo>
                  <a:lnTo>
                    <a:pt x="538" y="188"/>
                  </a:lnTo>
                  <a:lnTo>
                    <a:pt x="554" y="185"/>
                  </a:lnTo>
                  <a:lnTo>
                    <a:pt x="577" y="188"/>
                  </a:lnTo>
                  <a:lnTo>
                    <a:pt x="579" y="190"/>
                  </a:lnTo>
                  <a:lnTo>
                    <a:pt x="580" y="192"/>
                  </a:lnTo>
                  <a:lnTo>
                    <a:pt x="582" y="195"/>
                  </a:lnTo>
                  <a:lnTo>
                    <a:pt x="582" y="200"/>
                  </a:lnTo>
                  <a:lnTo>
                    <a:pt x="584" y="203"/>
                  </a:lnTo>
                  <a:lnTo>
                    <a:pt x="584" y="208"/>
                  </a:lnTo>
                  <a:lnTo>
                    <a:pt x="584" y="211"/>
                  </a:lnTo>
                  <a:lnTo>
                    <a:pt x="582" y="213"/>
                  </a:lnTo>
                  <a:lnTo>
                    <a:pt x="577" y="216"/>
                  </a:lnTo>
                  <a:lnTo>
                    <a:pt x="576" y="221"/>
                  </a:lnTo>
                  <a:lnTo>
                    <a:pt x="572" y="226"/>
                  </a:lnTo>
                  <a:lnTo>
                    <a:pt x="569" y="233"/>
                  </a:lnTo>
                  <a:lnTo>
                    <a:pt x="561" y="243"/>
                  </a:lnTo>
                  <a:lnTo>
                    <a:pt x="549" y="254"/>
                  </a:lnTo>
                  <a:lnTo>
                    <a:pt x="538" y="264"/>
                  </a:lnTo>
                  <a:lnTo>
                    <a:pt x="482" y="303"/>
                  </a:lnTo>
                  <a:lnTo>
                    <a:pt x="469" y="316"/>
                  </a:lnTo>
                  <a:lnTo>
                    <a:pt x="456" y="328"/>
                  </a:lnTo>
                  <a:lnTo>
                    <a:pt x="446" y="334"/>
                  </a:lnTo>
                  <a:lnTo>
                    <a:pt x="434" y="343"/>
                  </a:lnTo>
                  <a:lnTo>
                    <a:pt x="423" y="351"/>
                  </a:lnTo>
                  <a:lnTo>
                    <a:pt x="416" y="359"/>
                  </a:lnTo>
                  <a:lnTo>
                    <a:pt x="410" y="395"/>
                  </a:lnTo>
                  <a:lnTo>
                    <a:pt x="403" y="428"/>
                  </a:lnTo>
                  <a:lnTo>
                    <a:pt x="395" y="461"/>
                  </a:lnTo>
                  <a:lnTo>
                    <a:pt x="384" y="492"/>
                  </a:lnTo>
                  <a:lnTo>
                    <a:pt x="374" y="508"/>
                  </a:lnTo>
                  <a:lnTo>
                    <a:pt x="361" y="521"/>
                  </a:lnTo>
                  <a:lnTo>
                    <a:pt x="346" y="534"/>
                  </a:lnTo>
                  <a:lnTo>
                    <a:pt x="329" y="546"/>
                  </a:lnTo>
                  <a:lnTo>
                    <a:pt x="303" y="567"/>
                  </a:lnTo>
                  <a:lnTo>
                    <a:pt x="275" y="585"/>
                  </a:lnTo>
                  <a:lnTo>
                    <a:pt x="244" y="603"/>
                  </a:lnTo>
                  <a:lnTo>
                    <a:pt x="210" y="616"/>
                  </a:lnTo>
                  <a:lnTo>
                    <a:pt x="170" y="626"/>
                  </a:lnTo>
                  <a:lnTo>
                    <a:pt x="126" y="630"/>
                  </a:lnTo>
                  <a:lnTo>
                    <a:pt x="126" y="626"/>
                  </a:lnTo>
                  <a:lnTo>
                    <a:pt x="133" y="616"/>
                  </a:lnTo>
                  <a:lnTo>
                    <a:pt x="136" y="607"/>
                  </a:lnTo>
                  <a:lnTo>
                    <a:pt x="144" y="598"/>
                  </a:lnTo>
                  <a:lnTo>
                    <a:pt x="159" y="589"/>
                  </a:lnTo>
                  <a:lnTo>
                    <a:pt x="172" y="580"/>
                  </a:lnTo>
                  <a:lnTo>
                    <a:pt x="187" y="579"/>
                  </a:lnTo>
                  <a:lnTo>
                    <a:pt x="195" y="574"/>
                  </a:lnTo>
                  <a:lnTo>
                    <a:pt x="205" y="571"/>
                  </a:lnTo>
                  <a:lnTo>
                    <a:pt x="215" y="566"/>
                  </a:lnTo>
                  <a:lnTo>
                    <a:pt x="223" y="559"/>
                  </a:lnTo>
                  <a:lnTo>
                    <a:pt x="246" y="541"/>
                  </a:lnTo>
                  <a:lnTo>
                    <a:pt x="269" y="516"/>
                  </a:lnTo>
                  <a:lnTo>
                    <a:pt x="288" y="487"/>
                  </a:lnTo>
                  <a:lnTo>
                    <a:pt x="303" y="454"/>
                  </a:lnTo>
                  <a:lnTo>
                    <a:pt x="308" y="420"/>
                  </a:lnTo>
                  <a:lnTo>
                    <a:pt x="280" y="425"/>
                  </a:lnTo>
                  <a:lnTo>
                    <a:pt x="256" y="434"/>
                  </a:lnTo>
                  <a:lnTo>
                    <a:pt x="233" y="444"/>
                  </a:lnTo>
                  <a:lnTo>
                    <a:pt x="216" y="448"/>
                  </a:lnTo>
                  <a:lnTo>
                    <a:pt x="205" y="456"/>
                  </a:lnTo>
                  <a:lnTo>
                    <a:pt x="195" y="466"/>
                  </a:lnTo>
                  <a:lnTo>
                    <a:pt x="185" y="475"/>
                  </a:lnTo>
                  <a:lnTo>
                    <a:pt x="162" y="489"/>
                  </a:lnTo>
                  <a:lnTo>
                    <a:pt x="141" y="502"/>
                  </a:lnTo>
                  <a:lnTo>
                    <a:pt x="121" y="515"/>
                  </a:lnTo>
                  <a:lnTo>
                    <a:pt x="98" y="528"/>
                  </a:lnTo>
                  <a:lnTo>
                    <a:pt x="75" y="536"/>
                  </a:lnTo>
                  <a:lnTo>
                    <a:pt x="49" y="541"/>
                  </a:lnTo>
                  <a:lnTo>
                    <a:pt x="19" y="538"/>
                  </a:lnTo>
                  <a:lnTo>
                    <a:pt x="8" y="518"/>
                  </a:lnTo>
                  <a:lnTo>
                    <a:pt x="1" y="502"/>
                  </a:lnTo>
                  <a:lnTo>
                    <a:pt x="0" y="484"/>
                  </a:lnTo>
                  <a:lnTo>
                    <a:pt x="0" y="464"/>
                  </a:lnTo>
                  <a:lnTo>
                    <a:pt x="1" y="434"/>
                  </a:lnTo>
                  <a:lnTo>
                    <a:pt x="1" y="433"/>
                  </a:lnTo>
                  <a:lnTo>
                    <a:pt x="3" y="429"/>
                  </a:lnTo>
                  <a:lnTo>
                    <a:pt x="3" y="429"/>
                  </a:lnTo>
                  <a:lnTo>
                    <a:pt x="6" y="429"/>
                  </a:lnTo>
                  <a:lnTo>
                    <a:pt x="8" y="431"/>
                  </a:lnTo>
                  <a:lnTo>
                    <a:pt x="11" y="433"/>
                  </a:lnTo>
                  <a:lnTo>
                    <a:pt x="16" y="439"/>
                  </a:lnTo>
                  <a:lnTo>
                    <a:pt x="21" y="446"/>
                  </a:lnTo>
                  <a:lnTo>
                    <a:pt x="26" y="451"/>
                  </a:lnTo>
                  <a:lnTo>
                    <a:pt x="31" y="456"/>
                  </a:lnTo>
                  <a:lnTo>
                    <a:pt x="32" y="456"/>
                  </a:lnTo>
                  <a:lnTo>
                    <a:pt x="36" y="456"/>
                  </a:lnTo>
                  <a:lnTo>
                    <a:pt x="41" y="456"/>
                  </a:lnTo>
                  <a:lnTo>
                    <a:pt x="44" y="454"/>
                  </a:lnTo>
                  <a:lnTo>
                    <a:pt x="59" y="449"/>
                  </a:lnTo>
                  <a:lnTo>
                    <a:pt x="74" y="444"/>
                  </a:lnTo>
                  <a:lnTo>
                    <a:pt x="93" y="443"/>
                  </a:lnTo>
                  <a:lnTo>
                    <a:pt x="111" y="434"/>
                  </a:lnTo>
                  <a:lnTo>
                    <a:pt x="129" y="423"/>
                  </a:lnTo>
                  <a:lnTo>
                    <a:pt x="149" y="411"/>
                  </a:lnTo>
                  <a:lnTo>
                    <a:pt x="165" y="402"/>
                  </a:lnTo>
                  <a:lnTo>
                    <a:pt x="185" y="393"/>
                  </a:lnTo>
                  <a:lnTo>
                    <a:pt x="208" y="388"/>
                  </a:lnTo>
                  <a:lnTo>
                    <a:pt x="228" y="380"/>
                  </a:lnTo>
                  <a:lnTo>
                    <a:pt x="247" y="370"/>
                  </a:lnTo>
                  <a:lnTo>
                    <a:pt x="259" y="366"/>
                  </a:lnTo>
                  <a:lnTo>
                    <a:pt x="274" y="361"/>
                  </a:lnTo>
                  <a:lnTo>
                    <a:pt x="290" y="354"/>
                  </a:lnTo>
                  <a:lnTo>
                    <a:pt x="306" y="347"/>
                  </a:lnTo>
                  <a:lnTo>
                    <a:pt x="320" y="341"/>
                  </a:lnTo>
                  <a:lnTo>
                    <a:pt x="326" y="336"/>
                  </a:lnTo>
                  <a:lnTo>
                    <a:pt x="331" y="325"/>
                  </a:lnTo>
                  <a:lnTo>
                    <a:pt x="333" y="310"/>
                  </a:lnTo>
                  <a:lnTo>
                    <a:pt x="333" y="295"/>
                  </a:lnTo>
                  <a:lnTo>
                    <a:pt x="334" y="280"/>
                  </a:lnTo>
                  <a:lnTo>
                    <a:pt x="334" y="265"/>
                  </a:lnTo>
                  <a:lnTo>
                    <a:pt x="338" y="247"/>
                  </a:lnTo>
                  <a:lnTo>
                    <a:pt x="339" y="223"/>
                  </a:lnTo>
                  <a:lnTo>
                    <a:pt x="339" y="198"/>
                  </a:lnTo>
                  <a:lnTo>
                    <a:pt x="338" y="172"/>
                  </a:lnTo>
                  <a:lnTo>
                    <a:pt x="336" y="149"/>
                  </a:lnTo>
                  <a:lnTo>
                    <a:pt x="331" y="133"/>
                  </a:lnTo>
                  <a:lnTo>
                    <a:pt x="325" y="116"/>
                  </a:lnTo>
                  <a:lnTo>
                    <a:pt x="315" y="95"/>
                  </a:lnTo>
                  <a:lnTo>
                    <a:pt x="305" y="74"/>
                  </a:lnTo>
                  <a:lnTo>
                    <a:pt x="298" y="51"/>
                  </a:lnTo>
                  <a:lnTo>
                    <a:pt x="295" y="28"/>
                  </a:lnTo>
                  <a:lnTo>
                    <a:pt x="298" y="6"/>
                  </a:lnTo>
                  <a:lnTo>
                    <a:pt x="302" y="5"/>
                  </a:lnTo>
                  <a:lnTo>
                    <a:pt x="305" y="1"/>
                  </a:lnTo>
                  <a:lnTo>
                    <a:pt x="310" y="0"/>
                  </a:lnTo>
                  <a:lnTo>
                    <a:pt x="315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103"/>
            <p:cNvSpPr/>
            <p:nvPr/>
          </p:nvSpPr>
          <p:spPr bwMode="auto">
            <a:xfrm>
              <a:off x="7170738" y="1773238"/>
              <a:ext cx="103188" cy="123825"/>
            </a:xfrm>
            <a:custGeom>
              <a:avLst/>
              <a:gdLst>
                <a:gd name="T0" fmla="*/ 4 w 129"/>
                <a:gd name="T1" fmla="*/ 0 h 156"/>
                <a:gd name="T2" fmla="*/ 21 w 129"/>
                <a:gd name="T3" fmla="*/ 2 h 156"/>
                <a:gd name="T4" fmla="*/ 34 w 129"/>
                <a:gd name="T5" fmla="*/ 6 h 156"/>
                <a:gd name="T6" fmla="*/ 44 w 129"/>
                <a:gd name="T7" fmla="*/ 15 h 156"/>
                <a:gd name="T8" fmla="*/ 52 w 129"/>
                <a:gd name="T9" fmla="*/ 25 h 156"/>
                <a:gd name="T10" fmla="*/ 62 w 129"/>
                <a:gd name="T11" fmla="*/ 33 h 156"/>
                <a:gd name="T12" fmla="*/ 75 w 129"/>
                <a:gd name="T13" fmla="*/ 43 h 156"/>
                <a:gd name="T14" fmla="*/ 91 w 129"/>
                <a:gd name="T15" fmla="*/ 54 h 156"/>
                <a:gd name="T16" fmla="*/ 105 w 129"/>
                <a:gd name="T17" fmla="*/ 66 h 156"/>
                <a:gd name="T18" fmla="*/ 118 w 129"/>
                <a:gd name="T19" fmla="*/ 80 h 156"/>
                <a:gd name="T20" fmla="*/ 126 w 129"/>
                <a:gd name="T21" fmla="*/ 98 h 156"/>
                <a:gd name="T22" fmla="*/ 129 w 129"/>
                <a:gd name="T23" fmla="*/ 118 h 156"/>
                <a:gd name="T24" fmla="*/ 114 w 129"/>
                <a:gd name="T25" fmla="*/ 133 h 156"/>
                <a:gd name="T26" fmla="*/ 96 w 129"/>
                <a:gd name="T27" fmla="*/ 144 h 156"/>
                <a:gd name="T28" fmla="*/ 77 w 129"/>
                <a:gd name="T29" fmla="*/ 152 h 156"/>
                <a:gd name="T30" fmla="*/ 65 w 129"/>
                <a:gd name="T31" fmla="*/ 156 h 156"/>
                <a:gd name="T32" fmla="*/ 54 w 129"/>
                <a:gd name="T33" fmla="*/ 156 h 156"/>
                <a:gd name="T34" fmla="*/ 42 w 129"/>
                <a:gd name="T35" fmla="*/ 152 h 156"/>
                <a:gd name="T36" fmla="*/ 34 w 129"/>
                <a:gd name="T37" fmla="*/ 146 h 156"/>
                <a:gd name="T38" fmla="*/ 29 w 129"/>
                <a:gd name="T39" fmla="*/ 138 h 156"/>
                <a:gd name="T40" fmla="*/ 32 w 129"/>
                <a:gd name="T41" fmla="*/ 126 h 156"/>
                <a:gd name="T42" fmla="*/ 29 w 129"/>
                <a:gd name="T43" fmla="*/ 113 h 156"/>
                <a:gd name="T44" fmla="*/ 24 w 129"/>
                <a:gd name="T45" fmla="*/ 103 h 156"/>
                <a:gd name="T46" fmla="*/ 19 w 129"/>
                <a:gd name="T47" fmla="*/ 95 h 156"/>
                <a:gd name="T48" fmla="*/ 16 w 129"/>
                <a:gd name="T49" fmla="*/ 80 h 156"/>
                <a:gd name="T50" fmla="*/ 9 w 129"/>
                <a:gd name="T51" fmla="*/ 64 h 156"/>
                <a:gd name="T52" fmla="*/ 4 w 129"/>
                <a:gd name="T53" fmla="*/ 51 h 156"/>
                <a:gd name="T54" fmla="*/ 1 w 129"/>
                <a:gd name="T55" fmla="*/ 39 h 156"/>
                <a:gd name="T56" fmla="*/ 0 w 129"/>
                <a:gd name="T57" fmla="*/ 23 h 156"/>
                <a:gd name="T58" fmla="*/ 0 w 129"/>
                <a:gd name="T59" fmla="*/ 3 h 156"/>
                <a:gd name="T60" fmla="*/ 3 w 129"/>
                <a:gd name="T61" fmla="*/ 2 h 156"/>
                <a:gd name="T62" fmla="*/ 4 w 129"/>
                <a:gd name="T63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9" h="156">
                  <a:moveTo>
                    <a:pt x="4" y="0"/>
                  </a:moveTo>
                  <a:lnTo>
                    <a:pt x="21" y="2"/>
                  </a:lnTo>
                  <a:lnTo>
                    <a:pt x="34" y="6"/>
                  </a:lnTo>
                  <a:lnTo>
                    <a:pt x="44" y="15"/>
                  </a:lnTo>
                  <a:lnTo>
                    <a:pt x="52" y="25"/>
                  </a:lnTo>
                  <a:lnTo>
                    <a:pt x="62" y="33"/>
                  </a:lnTo>
                  <a:lnTo>
                    <a:pt x="75" y="43"/>
                  </a:lnTo>
                  <a:lnTo>
                    <a:pt x="91" y="54"/>
                  </a:lnTo>
                  <a:lnTo>
                    <a:pt x="105" y="66"/>
                  </a:lnTo>
                  <a:lnTo>
                    <a:pt x="118" y="80"/>
                  </a:lnTo>
                  <a:lnTo>
                    <a:pt x="126" y="98"/>
                  </a:lnTo>
                  <a:lnTo>
                    <a:pt x="129" y="118"/>
                  </a:lnTo>
                  <a:lnTo>
                    <a:pt x="114" y="133"/>
                  </a:lnTo>
                  <a:lnTo>
                    <a:pt x="96" y="144"/>
                  </a:lnTo>
                  <a:lnTo>
                    <a:pt x="77" y="152"/>
                  </a:lnTo>
                  <a:lnTo>
                    <a:pt x="65" y="156"/>
                  </a:lnTo>
                  <a:lnTo>
                    <a:pt x="54" y="156"/>
                  </a:lnTo>
                  <a:lnTo>
                    <a:pt x="42" y="152"/>
                  </a:lnTo>
                  <a:lnTo>
                    <a:pt x="34" y="146"/>
                  </a:lnTo>
                  <a:lnTo>
                    <a:pt x="29" y="138"/>
                  </a:lnTo>
                  <a:lnTo>
                    <a:pt x="32" y="126"/>
                  </a:lnTo>
                  <a:lnTo>
                    <a:pt x="29" y="113"/>
                  </a:lnTo>
                  <a:lnTo>
                    <a:pt x="24" y="103"/>
                  </a:lnTo>
                  <a:lnTo>
                    <a:pt x="19" y="95"/>
                  </a:lnTo>
                  <a:lnTo>
                    <a:pt x="16" y="80"/>
                  </a:lnTo>
                  <a:lnTo>
                    <a:pt x="9" y="64"/>
                  </a:lnTo>
                  <a:lnTo>
                    <a:pt x="4" y="51"/>
                  </a:lnTo>
                  <a:lnTo>
                    <a:pt x="1" y="39"/>
                  </a:lnTo>
                  <a:lnTo>
                    <a:pt x="0" y="23"/>
                  </a:lnTo>
                  <a:lnTo>
                    <a:pt x="0" y="3"/>
                  </a:lnTo>
                  <a:lnTo>
                    <a:pt x="3" y="2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104"/>
            <p:cNvSpPr/>
            <p:nvPr/>
          </p:nvSpPr>
          <p:spPr bwMode="auto">
            <a:xfrm>
              <a:off x="6421438" y="1316038"/>
              <a:ext cx="141288" cy="153988"/>
            </a:xfrm>
            <a:custGeom>
              <a:avLst/>
              <a:gdLst>
                <a:gd name="T0" fmla="*/ 10 w 177"/>
                <a:gd name="T1" fmla="*/ 0 h 194"/>
                <a:gd name="T2" fmla="*/ 33 w 177"/>
                <a:gd name="T3" fmla="*/ 2 h 194"/>
                <a:gd name="T4" fmla="*/ 51 w 177"/>
                <a:gd name="T5" fmla="*/ 7 h 194"/>
                <a:gd name="T6" fmla="*/ 67 w 177"/>
                <a:gd name="T7" fmla="*/ 13 h 194"/>
                <a:gd name="T8" fmla="*/ 82 w 177"/>
                <a:gd name="T9" fmla="*/ 22 h 194"/>
                <a:gd name="T10" fmla="*/ 97 w 177"/>
                <a:gd name="T11" fmla="*/ 31 h 194"/>
                <a:gd name="T12" fmla="*/ 102 w 177"/>
                <a:gd name="T13" fmla="*/ 33 h 194"/>
                <a:gd name="T14" fmla="*/ 108 w 177"/>
                <a:gd name="T15" fmla="*/ 35 h 194"/>
                <a:gd name="T16" fmla="*/ 113 w 177"/>
                <a:gd name="T17" fmla="*/ 36 h 194"/>
                <a:gd name="T18" fmla="*/ 120 w 177"/>
                <a:gd name="T19" fmla="*/ 40 h 194"/>
                <a:gd name="T20" fmla="*/ 143 w 177"/>
                <a:gd name="T21" fmla="*/ 54 h 194"/>
                <a:gd name="T22" fmla="*/ 164 w 177"/>
                <a:gd name="T23" fmla="*/ 71 h 194"/>
                <a:gd name="T24" fmla="*/ 168 w 177"/>
                <a:gd name="T25" fmla="*/ 74 h 194"/>
                <a:gd name="T26" fmla="*/ 171 w 177"/>
                <a:gd name="T27" fmla="*/ 79 h 194"/>
                <a:gd name="T28" fmla="*/ 174 w 177"/>
                <a:gd name="T29" fmla="*/ 84 h 194"/>
                <a:gd name="T30" fmla="*/ 177 w 177"/>
                <a:gd name="T31" fmla="*/ 89 h 194"/>
                <a:gd name="T32" fmla="*/ 176 w 177"/>
                <a:gd name="T33" fmla="*/ 110 h 194"/>
                <a:gd name="T34" fmla="*/ 171 w 177"/>
                <a:gd name="T35" fmla="*/ 127 h 194"/>
                <a:gd name="T36" fmla="*/ 161 w 177"/>
                <a:gd name="T37" fmla="*/ 138 h 194"/>
                <a:gd name="T38" fmla="*/ 146 w 177"/>
                <a:gd name="T39" fmla="*/ 145 h 194"/>
                <a:gd name="T40" fmla="*/ 128 w 177"/>
                <a:gd name="T41" fmla="*/ 150 h 194"/>
                <a:gd name="T42" fmla="*/ 105 w 177"/>
                <a:gd name="T43" fmla="*/ 150 h 194"/>
                <a:gd name="T44" fmla="*/ 89 w 177"/>
                <a:gd name="T45" fmla="*/ 169 h 194"/>
                <a:gd name="T46" fmla="*/ 66 w 177"/>
                <a:gd name="T47" fmla="*/ 186 h 194"/>
                <a:gd name="T48" fmla="*/ 38 w 177"/>
                <a:gd name="T49" fmla="*/ 194 h 194"/>
                <a:gd name="T50" fmla="*/ 36 w 177"/>
                <a:gd name="T51" fmla="*/ 192 h 194"/>
                <a:gd name="T52" fmla="*/ 35 w 177"/>
                <a:gd name="T53" fmla="*/ 191 h 194"/>
                <a:gd name="T54" fmla="*/ 33 w 177"/>
                <a:gd name="T55" fmla="*/ 187 h 194"/>
                <a:gd name="T56" fmla="*/ 33 w 177"/>
                <a:gd name="T57" fmla="*/ 184 h 194"/>
                <a:gd name="T58" fmla="*/ 33 w 177"/>
                <a:gd name="T59" fmla="*/ 181 h 194"/>
                <a:gd name="T60" fmla="*/ 33 w 177"/>
                <a:gd name="T61" fmla="*/ 177 h 194"/>
                <a:gd name="T62" fmla="*/ 33 w 177"/>
                <a:gd name="T63" fmla="*/ 176 h 194"/>
                <a:gd name="T64" fmla="*/ 41 w 177"/>
                <a:gd name="T65" fmla="*/ 168 h 194"/>
                <a:gd name="T66" fmla="*/ 44 w 177"/>
                <a:gd name="T67" fmla="*/ 153 h 194"/>
                <a:gd name="T68" fmla="*/ 46 w 177"/>
                <a:gd name="T69" fmla="*/ 136 h 194"/>
                <a:gd name="T70" fmla="*/ 44 w 177"/>
                <a:gd name="T71" fmla="*/ 122 h 194"/>
                <a:gd name="T72" fmla="*/ 41 w 177"/>
                <a:gd name="T73" fmla="*/ 107 h 194"/>
                <a:gd name="T74" fmla="*/ 36 w 177"/>
                <a:gd name="T75" fmla="*/ 94 h 194"/>
                <a:gd name="T76" fmla="*/ 30 w 177"/>
                <a:gd name="T77" fmla="*/ 82 h 194"/>
                <a:gd name="T78" fmla="*/ 23 w 177"/>
                <a:gd name="T79" fmla="*/ 71 h 194"/>
                <a:gd name="T80" fmla="*/ 17 w 177"/>
                <a:gd name="T81" fmla="*/ 66 h 194"/>
                <a:gd name="T82" fmla="*/ 12 w 177"/>
                <a:gd name="T83" fmla="*/ 45 h 194"/>
                <a:gd name="T84" fmla="*/ 7 w 177"/>
                <a:gd name="T85" fmla="*/ 36 h 194"/>
                <a:gd name="T86" fmla="*/ 3 w 177"/>
                <a:gd name="T87" fmla="*/ 30 h 194"/>
                <a:gd name="T88" fmla="*/ 0 w 177"/>
                <a:gd name="T89" fmla="*/ 25 h 194"/>
                <a:gd name="T90" fmla="*/ 0 w 177"/>
                <a:gd name="T91" fmla="*/ 18 h 194"/>
                <a:gd name="T92" fmla="*/ 3 w 177"/>
                <a:gd name="T93" fmla="*/ 12 h 194"/>
                <a:gd name="T94" fmla="*/ 10 w 177"/>
                <a:gd name="T95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77" h="194">
                  <a:moveTo>
                    <a:pt x="10" y="0"/>
                  </a:moveTo>
                  <a:lnTo>
                    <a:pt x="33" y="2"/>
                  </a:lnTo>
                  <a:lnTo>
                    <a:pt x="51" y="7"/>
                  </a:lnTo>
                  <a:lnTo>
                    <a:pt x="67" y="13"/>
                  </a:lnTo>
                  <a:lnTo>
                    <a:pt x="82" y="22"/>
                  </a:lnTo>
                  <a:lnTo>
                    <a:pt x="97" y="31"/>
                  </a:lnTo>
                  <a:lnTo>
                    <a:pt x="102" y="33"/>
                  </a:lnTo>
                  <a:lnTo>
                    <a:pt x="108" y="35"/>
                  </a:lnTo>
                  <a:lnTo>
                    <a:pt x="113" y="36"/>
                  </a:lnTo>
                  <a:lnTo>
                    <a:pt x="120" y="40"/>
                  </a:lnTo>
                  <a:lnTo>
                    <a:pt x="143" y="54"/>
                  </a:lnTo>
                  <a:lnTo>
                    <a:pt x="164" y="71"/>
                  </a:lnTo>
                  <a:lnTo>
                    <a:pt x="168" y="74"/>
                  </a:lnTo>
                  <a:lnTo>
                    <a:pt x="171" y="79"/>
                  </a:lnTo>
                  <a:lnTo>
                    <a:pt x="174" y="84"/>
                  </a:lnTo>
                  <a:lnTo>
                    <a:pt x="177" y="89"/>
                  </a:lnTo>
                  <a:lnTo>
                    <a:pt x="176" y="110"/>
                  </a:lnTo>
                  <a:lnTo>
                    <a:pt x="171" y="127"/>
                  </a:lnTo>
                  <a:lnTo>
                    <a:pt x="161" y="138"/>
                  </a:lnTo>
                  <a:lnTo>
                    <a:pt x="146" y="145"/>
                  </a:lnTo>
                  <a:lnTo>
                    <a:pt x="128" y="150"/>
                  </a:lnTo>
                  <a:lnTo>
                    <a:pt x="105" y="150"/>
                  </a:lnTo>
                  <a:lnTo>
                    <a:pt x="89" y="169"/>
                  </a:lnTo>
                  <a:lnTo>
                    <a:pt x="66" y="186"/>
                  </a:lnTo>
                  <a:lnTo>
                    <a:pt x="38" y="194"/>
                  </a:lnTo>
                  <a:lnTo>
                    <a:pt x="36" y="192"/>
                  </a:lnTo>
                  <a:lnTo>
                    <a:pt x="35" y="191"/>
                  </a:lnTo>
                  <a:lnTo>
                    <a:pt x="33" y="187"/>
                  </a:lnTo>
                  <a:lnTo>
                    <a:pt x="33" y="184"/>
                  </a:lnTo>
                  <a:lnTo>
                    <a:pt x="33" y="181"/>
                  </a:lnTo>
                  <a:lnTo>
                    <a:pt x="33" y="177"/>
                  </a:lnTo>
                  <a:lnTo>
                    <a:pt x="33" y="176"/>
                  </a:lnTo>
                  <a:lnTo>
                    <a:pt x="41" y="168"/>
                  </a:lnTo>
                  <a:lnTo>
                    <a:pt x="44" y="153"/>
                  </a:lnTo>
                  <a:lnTo>
                    <a:pt x="46" y="136"/>
                  </a:lnTo>
                  <a:lnTo>
                    <a:pt x="44" y="122"/>
                  </a:lnTo>
                  <a:lnTo>
                    <a:pt x="41" y="107"/>
                  </a:lnTo>
                  <a:lnTo>
                    <a:pt x="36" y="94"/>
                  </a:lnTo>
                  <a:lnTo>
                    <a:pt x="30" y="82"/>
                  </a:lnTo>
                  <a:lnTo>
                    <a:pt x="23" y="71"/>
                  </a:lnTo>
                  <a:lnTo>
                    <a:pt x="17" y="66"/>
                  </a:lnTo>
                  <a:lnTo>
                    <a:pt x="12" y="45"/>
                  </a:lnTo>
                  <a:lnTo>
                    <a:pt x="7" y="36"/>
                  </a:lnTo>
                  <a:lnTo>
                    <a:pt x="3" y="30"/>
                  </a:lnTo>
                  <a:lnTo>
                    <a:pt x="0" y="25"/>
                  </a:lnTo>
                  <a:lnTo>
                    <a:pt x="0" y="18"/>
                  </a:lnTo>
                  <a:lnTo>
                    <a:pt x="3" y="12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105"/>
            <p:cNvSpPr/>
            <p:nvPr/>
          </p:nvSpPr>
          <p:spPr bwMode="auto">
            <a:xfrm>
              <a:off x="6340476" y="1487488"/>
              <a:ext cx="254000" cy="136525"/>
            </a:xfrm>
            <a:custGeom>
              <a:avLst/>
              <a:gdLst>
                <a:gd name="T0" fmla="*/ 292 w 320"/>
                <a:gd name="T1" fmla="*/ 0 h 172"/>
                <a:gd name="T2" fmla="*/ 314 w 320"/>
                <a:gd name="T3" fmla="*/ 0 h 172"/>
                <a:gd name="T4" fmla="*/ 317 w 320"/>
                <a:gd name="T5" fmla="*/ 0 h 172"/>
                <a:gd name="T6" fmla="*/ 319 w 320"/>
                <a:gd name="T7" fmla="*/ 3 h 172"/>
                <a:gd name="T8" fmla="*/ 319 w 320"/>
                <a:gd name="T9" fmla="*/ 7 h 172"/>
                <a:gd name="T10" fmla="*/ 320 w 320"/>
                <a:gd name="T11" fmla="*/ 12 h 172"/>
                <a:gd name="T12" fmla="*/ 320 w 320"/>
                <a:gd name="T13" fmla="*/ 17 h 172"/>
                <a:gd name="T14" fmla="*/ 299 w 320"/>
                <a:gd name="T15" fmla="*/ 41 h 172"/>
                <a:gd name="T16" fmla="*/ 276 w 320"/>
                <a:gd name="T17" fmla="*/ 44 h 172"/>
                <a:gd name="T18" fmla="*/ 256 w 320"/>
                <a:gd name="T19" fmla="*/ 56 h 172"/>
                <a:gd name="T20" fmla="*/ 237 w 320"/>
                <a:gd name="T21" fmla="*/ 71 h 172"/>
                <a:gd name="T22" fmla="*/ 219 w 320"/>
                <a:gd name="T23" fmla="*/ 84 h 172"/>
                <a:gd name="T24" fmla="*/ 204 w 320"/>
                <a:gd name="T25" fmla="*/ 99 h 172"/>
                <a:gd name="T26" fmla="*/ 187 w 320"/>
                <a:gd name="T27" fmla="*/ 117 h 172"/>
                <a:gd name="T28" fmla="*/ 169 w 320"/>
                <a:gd name="T29" fmla="*/ 136 h 172"/>
                <a:gd name="T30" fmla="*/ 151 w 320"/>
                <a:gd name="T31" fmla="*/ 154 h 172"/>
                <a:gd name="T32" fmla="*/ 133 w 320"/>
                <a:gd name="T33" fmla="*/ 164 h 172"/>
                <a:gd name="T34" fmla="*/ 122 w 320"/>
                <a:gd name="T35" fmla="*/ 167 h 172"/>
                <a:gd name="T36" fmla="*/ 107 w 320"/>
                <a:gd name="T37" fmla="*/ 171 h 172"/>
                <a:gd name="T38" fmla="*/ 92 w 320"/>
                <a:gd name="T39" fmla="*/ 172 h 172"/>
                <a:gd name="T40" fmla="*/ 79 w 320"/>
                <a:gd name="T41" fmla="*/ 171 h 172"/>
                <a:gd name="T42" fmla="*/ 64 w 320"/>
                <a:gd name="T43" fmla="*/ 167 h 172"/>
                <a:gd name="T44" fmla="*/ 46 w 320"/>
                <a:gd name="T45" fmla="*/ 159 h 172"/>
                <a:gd name="T46" fmla="*/ 27 w 320"/>
                <a:gd name="T47" fmla="*/ 151 h 172"/>
                <a:gd name="T48" fmla="*/ 12 w 320"/>
                <a:gd name="T49" fmla="*/ 141 h 172"/>
                <a:gd name="T50" fmla="*/ 4 w 320"/>
                <a:gd name="T51" fmla="*/ 131 h 172"/>
                <a:gd name="T52" fmla="*/ 0 w 320"/>
                <a:gd name="T53" fmla="*/ 120 h 172"/>
                <a:gd name="T54" fmla="*/ 4 w 320"/>
                <a:gd name="T55" fmla="*/ 110 h 172"/>
                <a:gd name="T56" fmla="*/ 7 w 320"/>
                <a:gd name="T57" fmla="*/ 100 h 172"/>
                <a:gd name="T58" fmla="*/ 94 w 320"/>
                <a:gd name="T59" fmla="*/ 64 h 172"/>
                <a:gd name="T60" fmla="*/ 181 w 320"/>
                <a:gd name="T61" fmla="*/ 30 h 172"/>
                <a:gd name="T62" fmla="*/ 197 w 320"/>
                <a:gd name="T63" fmla="*/ 28 h 172"/>
                <a:gd name="T64" fmla="*/ 225 w 320"/>
                <a:gd name="T65" fmla="*/ 17 h 172"/>
                <a:gd name="T66" fmla="*/ 256 w 320"/>
                <a:gd name="T67" fmla="*/ 7 h 172"/>
                <a:gd name="T68" fmla="*/ 268 w 320"/>
                <a:gd name="T69" fmla="*/ 5 h 172"/>
                <a:gd name="T70" fmla="*/ 283 w 320"/>
                <a:gd name="T71" fmla="*/ 3 h 172"/>
                <a:gd name="T72" fmla="*/ 292 w 320"/>
                <a:gd name="T73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20" h="172">
                  <a:moveTo>
                    <a:pt x="292" y="0"/>
                  </a:moveTo>
                  <a:lnTo>
                    <a:pt x="314" y="0"/>
                  </a:lnTo>
                  <a:lnTo>
                    <a:pt x="317" y="0"/>
                  </a:lnTo>
                  <a:lnTo>
                    <a:pt x="319" y="3"/>
                  </a:lnTo>
                  <a:lnTo>
                    <a:pt x="319" y="7"/>
                  </a:lnTo>
                  <a:lnTo>
                    <a:pt x="320" y="12"/>
                  </a:lnTo>
                  <a:lnTo>
                    <a:pt x="320" y="17"/>
                  </a:lnTo>
                  <a:lnTo>
                    <a:pt x="299" y="41"/>
                  </a:lnTo>
                  <a:lnTo>
                    <a:pt x="276" y="44"/>
                  </a:lnTo>
                  <a:lnTo>
                    <a:pt x="256" y="56"/>
                  </a:lnTo>
                  <a:lnTo>
                    <a:pt x="237" y="71"/>
                  </a:lnTo>
                  <a:lnTo>
                    <a:pt x="219" y="84"/>
                  </a:lnTo>
                  <a:lnTo>
                    <a:pt x="204" y="99"/>
                  </a:lnTo>
                  <a:lnTo>
                    <a:pt x="187" y="117"/>
                  </a:lnTo>
                  <a:lnTo>
                    <a:pt x="169" y="136"/>
                  </a:lnTo>
                  <a:lnTo>
                    <a:pt x="151" y="154"/>
                  </a:lnTo>
                  <a:lnTo>
                    <a:pt x="133" y="164"/>
                  </a:lnTo>
                  <a:lnTo>
                    <a:pt x="122" y="167"/>
                  </a:lnTo>
                  <a:lnTo>
                    <a:pt x="107" y="171"/>
                  </a:lnTo>
                  <a:lnTo>
                    <a:pt x="92" y="172"/>
                  </a:lnTo>
                  <a:lnTo>
                    <a:pt x="79" y="171"/>
                  </a:lnTo>
                  <a:lnTo>
                    <a:pt x="64" y="167"/>
                  </a:lnTo>
                  <a:lnTo>
                    <a:pt x="46" y="159"/>
                  </a:lnTo>
                  <a:lnTo>
                    <a:pt x="27" y="151"/>
                  </a:lnTo>
                  <a:lnTo>
                    <a:pt x="12" y="141"/>
                  </a:lnTo>
                  <a:lnTo>
                    <a:pt x="4" y="131"/>
                  </a:lnTo>
                  <a:lnTo>
                    <a:pt x="0" y="120"/>
                  </a:lnTo>
                  <a:lnTo>
                    <a:pt x="4" y="110"/>
                  </a:lnTo>
                  <a:lnTo>
                    <a:pt x="7" y="100"/>
                  </a:lnTo>
                  <a:lnTo>
                    <a:pt x="94" y="64"/>
                  </a:lnTo>
                  <a:lnTo>
                    <a:pt x="181" y="30"/>
                  </a:lnTo>
                  <a:lnTo>
                    <a:pt x="197" y="28"/>
                  </a:lnTo>
                  <a:lnTo>
                    <a:pt x="225" y="17"/>
                  </a:lnTo>
                  <a:lnTo>
                    <a:pt x="256" y="7"/>
                  </a:lnTo>
                  <a:lnTo>
                    <a:pt x="268" y="5"/>
                  </a:lnTo>
                  <a:lnTo>
                    <a:pt x="283" y="3"/>
                  </a:lnTo>
                  <a:lnTo>
                    <a:pt x="292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106"/>
            <p:cNvSpPr/>
            <p:nvPr/>
          </p:nvSpPr>
          <p:spPr bwMode="auto">
            <a:xfrm>
              <a:off x="6254751" y="1633538"/>
              <a:ext cx="330200" cy="363538"/>
            </a:xfrm>
            <a:custGeom>
              <a:avLst/>
              <a:gdLst>
                <a:gd name="T0" fmla="*/ 400 w 417"/>
                <a:gd name="T1" fmla="*/ 7 h 458"/>
                <a:gd name="T2" fmla="*/ 417 w 417"/>
                <a:gd name="T3" fmla="*/ 22 h 458"/>
                <a:gd name="T4" fmla="*/ 392 w 417"/>
                <a:gd name="T5" fmla="*/ 48 h 458"/>
                <a:gd name="T6" fmla="*/ 371 w 417"/>
                <a:gd name="T7" fmla="*/ 68 h 458"/>
                <a:gd name="T8" fmla="*/ 355 w 417"/>
                <a:gd name="T9" fmla="*/ 81 h 458"/>
                <a:gd name="T10" fmla="*/ 341 w 417"/>
                <a:gd name="T11" fmla="*/ 96 h 458"/>
                <a:gd name="T12" fmla="*/ 318 w 417"/>
                <a:gd name="T13" fmla="*/ 115 h 458"/>
                <a:gd name="T14" fmla="*/ 286 w 417"/>
                <a:gd name="T15" fmla="*/ 146 h 458"/>
                <a:gd name="T16" fmla="*/ 294 w 417"/>
                <a:gd name="T17" fmla="*/ 148 h 458"/>
                <a:gd name="T18" fmla="*/ 341 w 417"/>
                <a:gd name="T19" fmla="*/ 141 h 458"/>
                <a:gd name="T20" fmla="*/ 368 w 417"/>
                <a:gd name="T21" fmla="*/ 156 h 458"/>
                <a:gd name="T22" fmla="*/ 358 w 417"/>
                <a:gd name="T23" fmla="*/ 179 h 458"/>
                <a:gd name="T24" fmla="*/ 277 w 417"/>
                <a:gd name="T25" fmla="*/ 228 h 458"/>
                <a:gd name="T26" fmla="*/ 254 w 417"/>
                <a:gd name="T27" fmla="*/ 253 h 458"/>
                <a:gd name="T28" fmla="*/ 261 w 417"/>
                <a:gd name="T29" fmla="*/ 301 h 458"/>
                <a:gd name="T30" fmla="*/ 284 w 417"/>
                <a:gd name="T31" fmla="*/ 414 h 458"/>
                <a:gd name="T32" fmla="*/ 271 w 417"/>
                <a:gd name="T33" fmla="*/ 458 h 458"/>
                <a:gd name="T34" fmla="*/ 254 w 417"/>
                <a:gd name="T35" fmla="*/ 451 h 458"/>
                <a:gd name="T36" fmla="*/ 243 w 417"/>
                <a:gd name="T37" fmla="*/ 424 h 458"/>
                <a:gd name="T38" fmla="*/ 233 w 417"/>
                <a:gd name="T39" fmla="*/ 410 h 458"/>
                <a:gd name="T40" fmla="*/ 207 w 417"/>
                <a:gd name="T41" fmla="*/ 397 h 458"/>
                <a:gd name="T42" fmla="*/ 197 w 417"/>
                <a:gd name="T43" fmla="*/ 379 h 458"/>
                <a:gd name="T44" fmla="*/ 220 w 417"/>
                <a:gd name="T45" fmla="*/ 365 h 458"/>
                <a:gd name="T46" fmla="*/ 230 w 417"/>
                <a:gd name="T47" fmla="*/ 325 h 458"/>
                <a:gd name="T48" fmla="*/ 223 w 417"/>
                <a:gd name="T49" fmla="*/ 307 h 458"/>
                <a:gd name="T50" fmla="*/ 215 w 417"/>
                <a:gd name="T51" fmla="*/ 301 h 458"/>
                <a:gd name="T52" fmla="*/ 200 w 417"/>
                <a:gd name="T53" fmla="*/ 312 h 458"/>
                <a:gd name="T54" fmla="*/ 174 w 417"/>
                <a:gd name="T55" fmla="*/ 335 h 458"/>
                <a:gd name="T56" fmla="*/ 159 w 417"/>
                <a:gd name="T57" fmla="*/ 358 h 458"/>
                <a:gd name="T58" fmla="*/ 64 w 417"/>
                <a:gd name="T59" fmla="*/ 451 h 458"/>
                <a:gd name="T60" fmla="*/ 5 w 417"/>
                <a:gd name="T61" fmla="*/ 406 h 458"/>
                <a:gd name="T62" fmla="*/ 17 w 417"/>
                <a:gd name="T63" fmla="*/ 358 h 458"/>
                <a:gd name="T64" fmla="*/ 36 w 417"/>
                <a:gd name="T65" fmla="*/ 361 h 458"/>
                <a:gd name="T66" fmla="*/ 49 w 417"/>
                <a:gd name="T67" fmla="*/ 358 h 458"/>
                <a:gd name="T68" fmla="*/ 66 w 417"/>
                <a:gd name="T69" fmla="*/ 346 h 458"/>
                <a:gd name="T70" fmla="*/ 89 w 417"/>
                <a:gd name="T71" fmla="*/ 333 h 458"/>
                <a:gd name="T72" fmla="*/ 112 w 417"/>
                <a:gd name="T73" fmla="*/ 322 h 458"/>
                <a:gd name="T74" fmla="*/ 187 w 417"/>
                <a:gd name="T75" fmla="*/ 273 h 458"/>
                <a:gd name="T76" fmla="*/ 222 w 417"/>
                <a:gd name="T77" fmla="*/ 238 h 458"/>
                <a:gd name="T78" fmla="*/ 207 w 417"/>
                <a:gd name="T79" fmla="*/ 228 h 458"/>
                <a:gd name="T80" fmla="*/ 210 w 417"/>
                <a:gd name="T81" fmla="*/ 204 h 458"/>
                <a:gd name="T82" fmla="*/ 227 w 417"/>
                <a:gd name="T83" fmla="*/ 163 h 458"/>
                <a:gd name="T84" fmla="*/ 210 w 417"/>
                <a:gd name="T85" fmla="*/ 160 h 458"/>
                <a:gd name="T86" fmla="*/ 187 w 417"/>
                <a:gd name="T87" fmla="*/ 166 h 458"/>
                <a:gd name="T88" fmla="*/ 187 w 417"/>
                <a:gd name="T89" fmla="*/ 214 h 458"/>
                <a:gd name="T90" fmla="*/ 177 w 417"/>
                <a:gd name="T91" fmla="*/ 232 h 458"/>
                <a:gd name="T92" fmla="*/ 140 w 417"/>
                <a:gd name="T93" fmla="*/ 286 h 458"/>
                <a:gd name="T94" fmla="*/ 122 w 417"/>
                <a:gd name="T95" fmla="*/ 279 h 458"/>
                <a:gd name="T96" fmla="*/ 108 w 417"/>
                <a:gd name="T97" fmla="*/ 261 h 458"/>
                <a:gd name="T98" fmla="*/ 100 w 417"/>
                <a:gd name="T99" fmla="*/ 240 h 458"/>
                <a:gd name="T100" fmla="*/ 90 w 417"/>
                <a:gd name="T101" fmla="*/ 184 h 458"/>
                <a:gd name="T102" fmla="*/ 104 w 417"/>
                <a:gd name="T103" fmla="*/ 102 h 458"/>
                <a:gd name="T104" fmla="*/ 105 w 417"/>
                <a:gd name="T105" fmla="*/ 74 h 458"/>
                <a:gd name="T106" fmla="*/ 112 w 417"/>
                <a:gd name="T107" fmla="*/ 71 h 458"/>
                <a:gd name="T108" fmla="*/ 130 w 417"/>
                <a:gd name="T109" fmla="*/ 78 h 458"/>
                <a:gd name="T110" fmla="*/ 158 w 417"/>
                <a:gd name="T111" fmla="*/ 100 h 458"/>
                <a:gd name="T112" fmla="*/ 254 w 417"/>
                <a:gd name="T113" fmla="*/ 33 h 458"/>
                <a:gd name="T114" fmla="*/ 322 w 417"/>
                <a:gd name="T115" fmla="*/ 2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17" h="458">
                  <a:moveTo>
                    <a:pt x="338" y="0"/>
                  </a:moveTo>
                  <a:lnTo>
                    <a:pt x="359" y="0"/>
                  </a:lnTo>
                  <a:lnTo>
                    <a:pt x="381" y="4"/>
                  </a:lnTo>
                  <a:lnTo>
                    <a:pt x="400" y="7"/>
                  </a:lnTo>
                  <a:lnTo>
                    <a:pt x="412" y="12"/>
                  </a:lnTo>
                  <a:lnTo>
                    <a:pt x="414" y="15"/>
                  </a:lnTo>
                  <a:lnTo>
                    <a:pt x="415" y="18"/>
                  </a:lnTo>
                  <a:lnTo>
                    <a:pt x="417" y="22"/>
                  </a:lnTo>
                  <a:lnTo>
                    <a:pt x="417" y="23"/>
                  </a:lnTo>
                  <a:lnTo>
                    <a:pt x="417" y="27"/>
                  </a:lnTo>
                  <a:lnTo>
                    <a:pt x="405" y="38"/>
                  </a:lnTo>
                  <a:lnTo>
                    <a:pt x="392" y="48"/>
                  </a:lnTo>
                  <a:lnTo>
                    <a:pt x="378" y="56"/>
                  </a:lnTo>
                  <a:lnTo>
                    <a:pt x="376" y="59"/>
                  </a:lnTo>
                  <a:lnTo>
                    <a:pt x="373" y="64"/>
                  </a:lnTo>
                  <a:lnTo>
                    <a:pt x="371" y="68"/>
                  </a:lnTo>
                  <a:lnTo>
                    <a:pt x="368" y="73"/>
                  </a:lnTo>
                  <a:lnTo>
                    <a:pt x="359" y="74"/>
                  </a:lnTo>
                  <a:lnTo>
                    <a:pt x="356" y="76"/>
                  </a:lnTo>
                  <a:lnTo>
                    <a:pt x="355" y="81"/>
                  </a:lnTo>
                  <a:lnTo>
                    <a:pt x="353" y="84"/>
                  </a:lnTo>
                  <a:lnTo>
                    <a:pt x="350" y="87"/>
                  </a:lnTo>
                  <a:lnTo>
                    <a:pt x="346" y="92"/>
                  </a:lnTo>
                  <a:lnTo>
                    <a:pt x="341" y="96"/>
                  </a:lnTo>
                  <a:lnTo>
                    <a:pt x="337" y="99"/>
                  </a:lnTo>
                  <a:lnTo>
                    <a:pt x="332" y="102"/>
                  </a:lnTo>
                  <a:lnTo>
                    <a:pt x="323" y="109"/>
                  </a:lnTo>
                  <a:lnTo>
                    <a:pt x="318" y="115"/>
                  </a:lnTo>
                  <a:lnTo>
                    <a:pt x="312" y="123"/>
                  </a:lnTo>
                  <a:lnTo>
                    <a:pt x="304" y="130"/>
                  </a:lnTo>
                  <a:lnTo>
                    <a:pt x="294" y="138"/>
                  </a:lnTo>
                  <a:lnTo>
                    <a:pt x="286" y="146"/>
                  </a:lnTo>
                  <a:lnTo>
                    <a:pt x="281" y="156"/>
                  </a:lnTo>
                  <a:lnTo>
                    <a:pt x="286" y="155"/>
                  </a:lnTo>
                  <a:lnTo>
                    <a:pt x="291" y="151"/>
                  </a:lnTo>
                  <a:lnTo>
                    <a:pt x="294" y="148"/>
                  </a:lnTo>
                  <a:lnTo>
                    <a:pt x="299" y="146"/>
                  </a:lnTo>
                  <a:lnTo>
                    <a:pt x="304" y="143"/>
                  </a:lnTo>
                  <a:lnTo>
                    <a:pt x="322" y="140"/>
                  </a:lnTo>
                  <a:lnTo>
                    <a:pt x="341" y="141"/>
                  </a:lnTo>
                  <a:lnTo>
                    <a:pt x="363" y="141"/>
                  </a:lnTo>
                  <a:lnTo>
                    <a:pt x="364" y="146"/>
                  </a:lnTo>
                  <a:lnTo>
                    <a:pt x="366" y="151"/>
                  </a:lnTo>
                  <a:lnTo>
                    <a:pt x="368" y="156"/>
                  </a:lnTo>
                  <a:lnTo>
                    <a:pt x="369" y="161"/>
                  </a:lnTo>
                  <a:lnTo>
                    <a:pt x="364" y="168"/>
                  </a:lnTo>
                  <a:lnTo>
                    <a:pt x="361" y="173"/>
                  </a:lnTo>
                  <a:lnTo>
                    <a:pt x="358" y="179"/>
                  </a:lnTo>
                  <a:lnTo>
                    <a:pt x="351" y="184"/>
                  </a:lnTo>
                  <a:lnTo>
                    <a:pt x="320" y="205"/>
                  </a:lnTo>
                  <a:lnTo>
                    <a:pt x="287" y="223"/>
                  </a:lnTo>
                  <a:lnTo>
                    <a:pt x="277" y="228"/>
                  </a:lnTo>
                  <a:lnTo>
                    <a:pt x="269" y="230"/>
                  </a:lnTo>
                  <a:lnTo>
                    <a:pt x="261" y="233"/>
                  </a:lnTo>
                  <a:lnTo>
                    <a:pt x="256" y="240"/>
                  </a:lnTo>
                  <a:lnTo>
                    <a:pt x="254" y="253"/>
                  </a:lnTo>
                  <a:lnTo>
                    <a:pt x="250" y="264"/>
                  </a:lnTo>
                  <a:lnTo>
                    <a:pt x="251" y="276"/>
                  </a:lnTo>
                  <a:lnTo>
                    <a:pt x="256" y="289"/>
                  </a:lnTo>
                  <a:lnTo>
                    <a:pt x="261" y="301"/>
                  </a:lnTo>
                  <a:lnTo>
                    <a:pt x="266" y="310"/>
                  </a:lnTo>
                  <a:lnTo>
                    <a:pt x="276" y="342"/>
                  </a:lnTo>
                  <a:lnTo>
                    <a:pt x="281" y="378"/>
                  </a:lnTo>
                  <a:lnTo>
                    <a:pt x="284" y="414"/>
                  </a:lnTo>
                  <a:lnTo>
                    <a:pt x="286" y="453"/>
                  </a:lnTo>
                  <a:lnTo>
                    <a:pt x="281" y="455"/>
                  </a:lnTo>
                  <a:lnTo>
                    <a:pt x="276" y="456"/>
                  </a:lnTo>
                  <a:lnTo>
                    <a:pt x="271" y="458"/>
                  </a:lnTo>
                  <a:lnTo>
                    <a:pt x="266" y="456"/>
                  </a:lnTo>
                  <a:lnTo>
                    <a:pt x="261" y="456"/>
                  </a:lnTo>
                  <a:lnTo>
                    <a:pt x="258" y="455"/>
                  </a:lnTo>
                  <a:lnTo>
                    <a:pt x="254" y="451"/>
                  </a:lnTo>
                  <a:lnTo>
                    <a:pt x="250" y="447"/>
                  </a:lnTo>
                  <a:lnTo>
                    <a:pt x="246" y="443"/>
                  </a:lnTo>
                  <a:lnTo>
                    <a:pt x="243" y="440"/>
                  </a:lnTo>
                  <a:lnTo>
                    <a:pt x="243" y="424"/>
                  </a:lnTo>
                  <a:lnTo>
                    <a:pt x="241" y="420"/>
                  </a:lnTo>
                  <a:lnTo>
                    <a:pt x="240" y="417"/>
                  </a:lnTo>
                  <a:lnTo>
                    <a:pt x="236" y="414"/>
                  </a:lnTo>
                  <a:lnTo>
                    <a:pt x="233" y="410"/>
                  </a:lnTo>
                  <a:lnTo>
                    <a:pt x="232" y="409"/>
                  </a:lnTo>
                  <a:lnTo>
                    <a:pt x="225" y="406"/>
                  </a:lnTo>
                  <a:lnTo>
                    <a:pt x="217" y="402"/>
                  </a:lnTo>
                  <a:lnTo>
                    <a:pt x="207" y="397"/>
                  </a:lnTo>
                  <a:lnTo>
                    <a:pt x="199" y="394"/>
                  </a:lnTo>
                  <a:lnTo>
                    <a:pt x="194" y="392"/>
                  </a:lnTo>
                  <a:lnTo>
                    <a:pt x="194" y="383"/>
                  </a:lnTo>
                  <a:lnTo>
                    <a:pt x="197" y="379"/>
                  </a:lnTo>
                  <a:lnTo>
                    <a:pt x="200" y="374"/>
                  </a:lnTo>
                  <a:lnTo>
                    <a:pt x="202" y="371"/>
                  </a:lnTo>
                  <a:lnTo>
                    <a:pt x="205" y="368"/>
                  </a:lnTo>
                  <a:lnTo>
                    <a:pt x="220" y="365"/>
                  </a:lnTo>
                  <a:lnTo>
                    <a:pt x="227" y="358"/>
                  </a:lnTo>
                  <a:lnTo>
                    <a:pt x="228" y="350"/>
                  </a:lnTo>
                  <a:lnTo>
                    <a:pt x="230" y="338"/>
                  </a:lnTo>
                  <a:lnTo>
                    <a:pt x="230" y="325"/>
                  </a:lnTo>
                  <a:lnTo>
                    <a:pt x="227" y="322"/>
                  </a:lnTo>
                  <a:lnTo>
                    <a:pt x="225" y="317"/>
                  </a:lnTo>
                  <a:lnTo>
                    <a:pt x="225" y="312"/>
                  </a:lnTo>
                  <a:lnTo>
                    <a:pt x="223" y="307"/>
                  </a:lnTo>
                  <a:lnTo>
                    <a:pt x="220" y="302"/>
                  </a:lnTo>
                  <a:lnTo>
                    <a:pt x="220" y="302"/>
                  </a:lnTo>
                  <a:lnTo>
                    <a:pt x="218" y="302"/>
                  </a:lnTo>
                  <a:lnTo>
                    <a:pt x="215" y="301"/>
                  </a:lnTo>
                  <a:lnTo>
                    <a:pt x="212" y="305"/>
                  </a:lnTo>
                  <a:lnTo>
                    <a:pt x="209" y="307"/>
                  </a:lnTo>
                  <a:lnTo>
                    <a:pt x="204" y="309"/>
                  </a:lnTo>
                  <a:lnTo>
                    <a:pt x="200" y="312"/>
                  </a:lnTo>
                  <a:lnTo>
                    <a:pt x="181" y="333"/>
                  </a:lnTo>
                  <a:lnTo>
                    <a:pt x="177" y="333"/>
                  </a:lnTo>
                  <a:lnTo>
                    <a:pt x="176" y="335"/>
                  </a:lnTo>
                  <a:lnTo>
                    <a:pt x="174" y="335"/>
                  </a:lnTo>
                  <a:lnTo>
                    <a:pt x="171" y="337"/>
                  </a:lnTo>
                  <a:lnTo>
                    <a:pt x="168" y="343"/>
                  </a:lnTo>
                  <a:lnTo>
                    <a:pt x="164" y="350"/>
                  </a:lnTo>
                  <a:lnTo>
                    <a:pt x="159" y="358"/>
                  </a:lnTo>
                  <a:lnTo>
                    <a:pt x="136" y="376"/>
                  </a:lnTo>
                  <a:lnTo>
                    <a:pt x="113" y="402"/>
                  </a:lnTo>
                  <a:lnTo>
                    <a:pt x="89" y="427"/>
                  </a:lnTo>
                  <a:lnTo>
                    <a:pt x="64" y="451"/>
                  </a:lnTo>
                  <a:lnTo>
                    <a:pt x="43" y="448"/>
                  </a:lnTo>
                  <a:lnTo>
                    <a:pt x="26" y="438"/>
                  </a:lnTo>
                  <a:lnTo>
                    <a:pt x="13" y="424"/>
                  </a:lnTo>
                  <a:lnTo>
                    <a:pt x="5" y="406"/>
                  </a:lnTo>
                  <a:lnTo>
                    <a:pt x="0" y="386"/>
                  </a:lnTo>
                  <a:lnTo>
                    <a:pt x="0" y="365"/>
                  </a:lnTo>
                  <a:lnTo>
                    <a:pt x="8" y="361"/>
                  </a:lnTo>
                  <a:lnTo>
                    <a:pt x="17" y="358"/>
                  </a:lnTo>
                  <a:lnTo>
                    <a:pt x="26" y="358"/>
                  </a:lnTo>
                  <a:lnTo>
                    <a:pt x="30" y="358"/>
                  </a:lnTo>
                  <a:lnTo>
                    <a:pt x="33" y="360"/>
                  </a:lnTo>
                  <a:lnTo>
                    <a:pt x="36" y="361"/>
                  </a:lnTo>
                  <a:lnTo>
                    <a:pt x="40" y="363"/>
                  </a:lnTo>
                  <a:lnTo>
                    <a:pt x="44" y="363"/>
                  </a:lnTo>
                  <a:lnTo>
                    <a:pt x="48" y="361"/>
                  </a:lnTo>
                  <a:lnTo>
                    <a:pt x="49" y="358"/>
                  </a:lnTo>
                  <a:lnTo>
                    <a:pt x="51" y="355"/>
                  </a:lnTo>
                  <a:lnTo>
                    <a:pt x="54" y="351"/>
                  </a:lnTo>
                  <a:lnTo>
                    <a:pt x="61" y="348"/>
                  </a:lnTo>
                  <a:lnTo>
                    <a:pt x="66" y="346"/>
                  </a:lnTo>
                  <a:lnTo>
                    <a:pt x="72" y="345"/>
                  </a:lnTo>
                  <a:lnTo>
                    <a:pt x="79" y="342"/>
                  </a:lnTo>
                  <a:lnTo>
                    <a:pt x="84" y="338"/>
                  </a:lnTo>
                  <a:lnTo>
                    <a:pt x="89" y="333"/>
                  </a:lnTo>
                  <a:lnTo>
                    <a:pt x="92" y="328"/>
                  </a:lnTo>
                  <a:lnTo>
                    <a:pt x="99" y="327"/>
                  </a:lnTo>
                  <a:lnTo>
                    <a:pt x="105" y="324"/>
                  </a:lnTo>
                  <a:lnTo>
                    <a:pt x="112" y="322"/>
                  </a:lnTo>
                  <a:lnTo>
                    <a:pt x="117" y="319"/>
                  </a:lnTo>
                  <a:lnTo>
                    <a:pt x="148" y="299"/>
                  </a:lnTo>
                  <a:lnTo>
                    <a:pt x="177" y="279"/>
                  </a:lnTo>
                  <a:lnTo>
                    <a:pt x="187" y="273"/>
                  </a:lnTo>
                  <a:lnTo>
                    <a:pt x="199" y="266"/>
                  </a:lnTo>
                  <a:lnTo>
                    <a:pt x="210" y="260"/>
                  </a:lnTo>
                  <a:lnTo>
                    <a:pt x="218" y="250"/>
                  </a:lnTo>
                  <a:lnTo>
                    <a:pt x="222" y="238"/>
                  </a:lnTo>
                  <a:lnTo>
                    <a:pt x="218" y="237"/>
                  </a:lnTo>
                  <a:lnTo>
                    <a:pt x="213" y="235"/>
                  </a:lnTo>
                  <a:lnTo>
                    <a:pt x="210" y="232"/>
                  </a:lnTo>
                  <a:lnTo>
                    <a:pt x="207" y="228"/>
                  </a:lnTo>
                  <a:lnTo>
                    <a:pt x="204" y="225"/>
                  </a:lnTo>
                  <a:lnTo>
                    <a:pt x="204" y="219"/>
                  </a:lnTo>
                  <a:lnTo>
                    <a:pt x="205" y="214"/>
                  </a:lnTo>
                  <a:lnTo>
                    <a:pt x="210" y="204"/>
                  </a:lnTo>
                  <a:lnTo>
                    <a:pt x="215" y="192"/>
                  </a:lnTo>
                  <a:lnTo>
                    <a:pt x="220" y="179"/>
                  </a:lnTo>
                  <a:lnTo>
                    <a:pt x="225" y="169"/>
                  </a:lnTo>
                  <a:lnTo>
                    <a:pt x="227" y="163"/>
                  </a:lnTo>
                  <a:lnTo>
                    <a:pt x="223" y="161"/>
                  </a:lnTo>
                  <a:lnTo>
                    <a:pt x="220" y="160"/>
                  </a:lnTo>
                  <a:lnTo>
                    <a:pt x="215" y="160"/>
                  </a:lnTo>
                  <a:lnTo>
                    <a:pt x="210" y="160"/>
                  </a:lnTo>
                  <a:lnTo>
                    <a:pt x="205" y="161"/>
                  </a:lnTo>
                  <a:lnTo>
                    <a:pt x="199" y="164"/>
                  </a:lnTo>
                  <a:lnTo>
                    <a:pt x="192" y="164"/>
                  </a:lnTo>
                  <a:lnTo>
                    <a:pt x="187" y="166"/>
                  </a:lnTo>
                  <a:lnTo>
                    <a:pt x="187" y="210"/>
                  </a:lnTo>
                  <a:lnTo>
                    <a:pt x="187" y="210"/>
                  </a:lnTo>
                  <a:lnTo>
                    <a:pt x="187" y="210"/>
                  </a:lnTo>
                  <a:lnTo>
                    <a:pt x="187" y="214"/>
                  </a:lnTo>
                  <a:lnTo>
                    <a:pt x="187" y="217"/>
                  </a:lnTo>
                  <a:lnTo>
                    <a:pt x="186" y="220"/>
                  </a:lnTo>
                  <a:lnTo>
                    <a:pt x="186" y="220"/>
                  </a:lnTo>
                  <a:lnTo>
                    <a:pt x="177" y="232"/>
                  </a:lnTo>
                  <a:lnTo>
                    <a:pt x="169" y="246"/>
                  </a:lnTo>
                  <a:lnTo>
                    <a:pt x="159" y="261"/>
                  </a:lnTo>
                  <a:lnTo>
                    <a:pt x="149" y="276"/>
                  </a:lnTo>
                  <a:lnTo>
                    <a:pt x="140" y="286"/>
                  </a:lnTo>
                  <a:lnTo>
                    <a:pt x="131" y="291"/>
                  </a:lnTo>
                  <a:lnTo>
                    <a:pt x="128" y="286"/>
                  </a:lnTo>
                  <a:lnTo>
                    <a:pt x="125" y="283"/>
                  </a:lnTo>
                  <a:lnTo>
                    <a:pt x="122" y="279"/>
                  </a:lnTo>
                  <a:lnTo>
                    <a:pt x="117" y="276"/>
                  </a:lnTo>
                  <a:lnTo>
                    <a:pt x="113" y="273"/>
                  </a:lnTo>
                  <a:lnTo>
                    <a:pt x="110" y="268"/>
                  </a:lnTo>
                  <a:lnTo>
                    <a:pt x="108" y="261"/>
                  </a:lnTo>
                  <a:lnTo>
                    <a:pt x="107" y="255"/>
                  </a:lnTo>
                  <a:lnTo>
                    <a:pt x="105" y="248"/>
                  </a:lnTo>
                  <a:lnTo>
                    <a:pt x="102" y="245"/>
                  </a:lnTo>
                  <a:lnTo>
                    <a:pt x="100" y="240"/>
                  </a:lnTo>
                  <a:lnTo>
                    <a:pt x="97" y="235"/>
                  </a:lnTo>
                  <a:lnTo>
                    <a:pt x="95" y="232"/>
                  </a:lnTo>
                  <a:lnTo>
                    <a:pt x="90" y="209"/>
                  </a:lnTo>
                  <a:lnTo>
                    <a:pt x="90" y="184"/>
                  </a:lnTo>
                  <a:lnTo>
                    <a:pt x="94" y="160"/>
                  </a:lnTo>
                  <a:lnTo>
                    <a:pt x="99" y="135"/>
                  </a:lnTo>
                  <a:lnTo>
                    <a:pt x="104" y="115"/>
                  </a:lnTo>
                  <a:lnTo>
                    <a:pt x="104" y="102"/>
                  </a:lnTo>
                  <a:lnTo>
                    <a:pt x="102" y="89"/>
                  </a:lnTo>
                  <a:lnTo>
                    <a:pt x="102" y="76"/>
                  </a:lnTo>
                  <a:lnTo>
                    <a:pt x="104" y="74"/>
                  </a:lnTo>
                  <a:lnTo>
                    <a:pt x="105" y="74"/>
                  </a:lnTo>
                  <a:lnTo>
                    <a:pt x="107" y="73"/>
                  </a:lnTo>
                  <a:lnTo>
                    <a:pt x="108" y="73"/>
                  </a:lnTo>
                  <a:lnTo>
                    <a:pt x="110" y="71"/>
                  </a:lnTo>
                  <a:lnTo>
                    <a:pt x="112" y="71"/>
                  </a:lnTo>
                  <a:lnTo>
                    <a:pt x="115" y="71"/>
                  </a:lnTo>
                  <a:lnTo>
                    <a:pt x="120" y="73"/>
                  </a:lnTo>
                  <a:lnTo>
                    <a:pt x="125" y="74"/>
                  </a:lnTo>
                  <a:lnTo>
                    <a:pt x="130" y="78"/>
                  </a:lnTo>
                  <a:lnTo>
                    <a:pt x="135" y="84"/>
                  </a:lnTo>
                  <a:lnTo>
                    <a:pt x="143" y="92"/>
                  </a:lnTo>
                  <a:lnTo>
                    <a:pt x="149" y="99"/>
                  </a:lnTo>
                  <a:lnTo>
                    <a:pt x="158" y="100"/>
                  </a:lnTo>
                  <a:lnTo>
                    <a:pt x="192" y="81"/>
                  </a:lnTo>
                  <a:lnTo>
                    <a:pt x="225" y="59"/>
                  </a:lnTo>
                  <a:lnTo>
                    <a:pt x="240" y="46"/>
                  </a:lnTo>
                  <a:lnTo>
                    <a:pt x="254" y="33"/>
                  </a:lnTo>
                  <a:lnTo>
                    <a:pt x="281" y="30"/>
                  </a:lnTo>
                  <a:lnTo>
                    <a:pt x="289" y="18"/>
                  </a:lnTo>
                  <a:lnTo>
                    <a:pt x="305" y="9"/>
                  </a:lnTo>
                  <a:lnTo>
                    <a:pt x="322" y="2"/>
                  </a:lnTo>
                  <a:lnTo>
                    <a:pt x="338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107"/>
            <p:cNvSpPr/>
            <p:nvPr/>
          </p:nvSpPr>
          <p:spPr bwMode="auto">
            <a:xfrm>
              <a:off x="6542088" y="1801813"/>
              <a:ext cx="96838" cy="117475"/>
            </a:xfrm>
            <a:custGeom>
              <a:avLst/>
              <a:gdLst>
                <a:gd name="T0" fmla="*/ 21 w 123"/>
                <a:gd name="T1" fmla="*/ 0 h 148"/>
                <a:gd name="T2" fmla="*/ 44 w 123"/>
                <a:gd name="T3" fmla="*/ 2 h 148"/>
                <a:gd name="T4" fmla="*/ 64 w 123"/>
                <a:gd name="T5" fmla="*/ 8 h 148"/>
                <a:gd name="T6" fmla="*/ 79 w 123"/>
                <a:gd name="T7" fmla="*/ 20 h 148"/>
                <a:gd name="T8" fmla="*/ 92 w 123"/>
                <a:gd name="T9" fmla="*/ 33 h 148"/>
                <a:gd name="T10" fmla="*/ 103 w 123"/>
                <a:gd name="T11" fmla="*/ 48 h 148"/>
                <a:gd name="T12" fmla="*/ 108 w 123"/>
                <a:gd name="T13" fmla="*/ 52 h 148"/>
                <a:gd name="T14" fmla="*/ 113 w 123"/>
                <a:gd name="T15" fmla="*/ 57 h 148"/>
                <a:gd name="T16" fmla="*/ 118 w 123"/>
                <a:gd name="T17" fmla="*/ 64 h 148"/>
                <a:gd name="T18" fmla="*/ 120 w 123"/>
                <a:gd name="T19" fmla="*/ 74 h 148"/>
                <a:gd name="T20" fmla="*/ 123 w 123"/>
                <a:gd name="T21" fmla="*/ 82 h 148"/>
                <a:gd name="T22" fmla="*/ 122 w 123"/>
                <a:gd name="T23" fmla="*/ 93 h 148"/>
                <a:gd name="T24" fmla="*/ 120 w 123"/>
                <a:gd name="T25" fmla="*/ 105 h 148"/>
                <a:gd name="T26" fmla="*/ 117 w 123"/>
                <a:gd name="T27" fmla="*/ 118 h 148"/>
                <a:gd name="T28" fmla="*/ 115 w 123"/>
                <a:gd name="T29" fmla="*/ 126 h 148"/>
                <a:gd name="T30" fmla="*/ 108 w 123"/>
                <a:gd name="T31" fmla="*/ 131 h 148"/>
                <a:gd name="T32" fmla="*/ 99 w 123"/>
                <a:gd name="T33" fmla="*/ 138 h 148"/>
                <a:gd name="T34" fmla="*/ 89 w 123"/>
                <a:gd name="T35" fmla="*/ 144 h 148"/>
                <a:gd name="T36" fmla="*/ 76 w 123"/>
                <a:gd name="T37" fmla="*/ 148 h 148"/>
                <a:gd name="T38" fmla="*/ 64 w 123"/>
                <a:gd name="T39" fmla="*/ 144 h 148"/>
                <a:gd name="T40" fmla="*/ 53 w 123"/>
                <a:gd name="T41" fmla="*/ 138 h 148"/>
                <a:gd name="T42" fmla="*/ 44 w 123"/>
                <a:gd name="T43" fmla="*/ 128 h 148"/>
                <a:gd name="T44" fmla="*/ 36 w 123"/>
                <a:gd name="T45" fmla="*/ 118 h 148"/>
                <a:gd name="T46" fmla="*/ 30 w 123"/>
                <a:gd name="T47" fmla="*/ 107 h 148"/>
                <a:gd name="T48" fmla="*/ 15 w 123"/>
                <a:gd name="T49" fmla="*/ 95 h 148"/>
                <a:gd name="T50" fmla="*/ 3 w 123"/>
                <a:gd name="T51" fmla="*/ 66 h 148"/>
                <a:gd name="T52" fmla="*/ 0 w 123"/>
                <a:gd name="T53" fmla="*/ 36 h 148"/>
                <a:gd name="T54" fmla="*/ 5 w 123"/>
                <a:gd name="T55" fmla="*/ 2 h 148"/>
                <a:gd name="T56" fmla="*/ 10 w 123"/>
                <a:gd name="T57" fmla="*/ 2 h 148"/>
                <a:gd name="T58" fmla="*/ 13 w 123"/>
                <a:gd name="T59" fmla="*/ 2 h 148"/>
                <a:gd name="T60" fmla="*/ 18 w 123"/>
                <a:gd name="T61" fmla="*/ 2 h 148"/>
                <a:gd name="T62" fmla="*/ 21 w 123"/>
                <a:gd name="T63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3" h="148">
                  <a:moveTo>
                    <a:pt x="21" y="0"/>
                  </a:moveTo>
                  <a:lnTo>
                    <a:pt x="44" y="2"/>
                  </a:lnTo>
                  <a:lnTo>
                    <a:pt x="64" y="8"/>
                  </a:lnTo>
                  <a:lnTo>
                    <a:pt x="79" y="20"/>
                  </a:lnTo>
                  <a:lnTo>
                    <a:pt x="92" y="33"/>
                  </a:lnTo>
                  <a:lnTo>
                    <a:pt x="103" y="48"/>
                  </a:lnTo>
                  <a:lnTo>
                    <a:pt x="108" y="52"/>
                  </a:lnTo>
                  <a:lnTo>
                    <a:pt x="113" y="57"/>
                  </a:lnTo>
                  <a:lnTo>
                    <a:pt x="118" y="64"/>
                  </a:lnTo>
                  <a:lnTo>
                    <a:pt x="120" y="74"/>
                  </a:lnTo>
                  <a:lnTo>
                    <a:pt x="123" y="82"/>
                  </a:lnTo>
                  <a:lnTo>
                    <a:pt x="122" y="93"/>
                  </a:lnTo>
                  <a:lnTo>
                    <a:pt x="120" y="105"/>
                  </a:lnTo>
                  <a:lnTo>
                    <a:pt x="117" y="118"/>
                  </a:lnTo>
                  <a:lnTo>
                    <a:pt x="115" y="126"/>
                  </a:lnTo>
                  <a:lnTo>
                    <a:pt x="108" y="131"/>
                  </a:lnTo>
                  <a:lnTo>
                    <a:pt x="99" y="138"/>
                  </a:lnTo>
                  <a:lnTo>
                    <a:pt x="89" y="144"/>
                  </a:lnTo>
                  <a:lnTo>
                    <a:pt x="76" y="148"/>
                  </a:lnTo>
                  <a:lnTo>
                    <a:pt x="64" y="144"/>
                  </a:lnTo>
                  <a:lnTo>
                    <a:pt x="53" y="138"/>
                  </a:lnTo>
                  <a:lnTo>
                    <a:pt x="44" y="128"/>
                  </a:lnTo>
                  <a:lnTo>
                    <a:pt x="36" y="118"/>
                  </a:lnTo>
                  <a:lnTo>
                    <a:pt x="30" y="107"/>
                  </a:lnTo>
                  <a:lnTo>
                    <a:pt x="15" y="95"/>
                  </a:lnTo>
                  <a:lnTo>
                    <a:pt x="3" y="66"/>
                  </a:lnTo>
                  <a:lnTo>
                    <a:pt x="0" y="36"/>
                  </a:lnTo>
                  <a:lnTo>
                    <a:pt x="5" y="2"/>
                  </a:lnTo>
                  <a:lnTo>
                    <a:pt x="10" y="2"/>
                  </a:lnTo>
                  <a:lnTo>
                    <a:pt x="13" y="2"/>
                  </a:lnTo>
                  <a:lnTo>
                    <a:pt x="18" y="2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3" grpId="0"/>
      <p:bldP spid="9" grpId="0" animBg="1"/>
      <p:bldP spid="10" grpId="0" animBg="1"/>
      <p:bldP spid="11" grpId="0" animBg="1"/>
      <p:bldP spid="12" grpId="0" animBg="1"/>
      <p:bldP spid="13" grpId="0" animBg="1"/>
      <p:bldP spid="124" grpId="0" animBg="1"/>
      <p:bldP spid="1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 24"/>
          <p:cNvSpPr>
            <a:spLocks noEditPoints="1"/>
          </p:cNvSpPr>
          <p:nvPr/>
        </p:nvSpPr>
        <p:spPr bwMode="auto">
          <a:xfrm>
            <a:off x="2386014" y="2322513"/>
            <a:ext cx="1938336" cy="1602474"/>
          </a:xfrm>
          <a:custGeom>
            <a:avLst/>
            <a:gdLst>
              <a:gd name="T0" fmla="*/ 461 w 883"/>
              <a:gd name="T1" fmla="*/ 681 h 730"/>
              <a:gd name="T2" fmla="*/ 750 w 883"/>
              <a:gd name="T3" fmla="*/ 596 h 730"/>
              <a:gd name="T4" fmla="*/ 757 w 883"/>
              <a:gd name="T5" fmla="*/ 603 h 730"/>
              <a:gd name="T6" fmla="*/ 32 w 883"/>
              <a:gd name="T7" fmla="*/ 589 h 730"/>
              <a:gd name="T8" fmla="*/ 25 w 883"/>
              <a:gd name="T9" fmla="*/ 521 h 730"/>
              <a:gd name="T10" fmla="*/ 462 w 883"/>
              <a:gd name="T11" fmla="*/ 568 h 730"/>
              <a:gd name="T12" fmla="*/ 741 w 883"/>
              <a:gd name="T13" fmla="*/ 497 h 730"/>
              <a:gd name="T14" fmla="*/ 755 w 883"/>
              <a:gd name="T15" fmla="*/ 505 h 730"/>
              <a:gd name="T16" fmla="*/ 472 w 883"/>
              <a:gd name="T17" fmla="*/ 633 h 730"/>
              <a:gd name="T18" fmla="*/ 19 w 883"/>
              <a:gd name="T19" fmla="*/ 440 h 730"/>
              <a:gd name="T20" fmla="*/ 471 w 883"/>
              <a:gd name="T21" fmla="*/ 454 h 730"/>
              <a:gd name="T22" fmla="*/ 465 w 883"/>
              <a:gd name="T23" fmla="*/ 523 h 730"/>
              <a:gd name="T24" fmla="*/ 756 w 883"/>
              <a:gd name="T25" fmla="*/ 407 h 730"/>
              <a:gd name="T26" fmla="*/ 753 w 883"/>
              <a:gd name="T27" fmla="*/ 415 h 730"/>
              <a:gd name="T28" fmla="*/ 20 w 883"/>
              <a:gd name="T29" fmla="*/ 360 h 730"/>
              <a:gd name="T30" fmla="*/ 182 w 883"/>
              <a:gd name="T31" fmla="*/ 249 h 730"/>
              <a:gd name="T32" fmla="*/ 204 w 883"/>
              <a:gd name="T33" fmla="*/ 320 h 730"/>
              <a:gd name="T34" fmla="*/ 279 w 883"/>
              <a:gd name="T35" fmla="*/ 349 h 730"/>
              <a:gd name="T36" fmla="*/ 365 w 883"/>
              <a:gd name="T37" fmla="*/ 360 h 730"/>
              <a:gd name="T38" fmla="*/ 425 w 883"/>
              <a:gd name="T39" fmla="*/ 361 h 730"/>
              <a:gd name="T40" fmla="*/ 505 w 883"/>
              <a:gd name="T41" fmla="*/ 355 h 730"/>
              <a:gd name="T42" fmla="*/ 594 w 883"/>
              <a:gd name="T43" fmla="*/ 334 h 730"/>
              <a:gd name="T44" fmla="*/ 641 w 883"/>
              <a:gd name="T45" fmla="*/ 287 h 730"/>
              <a:gd name="T46" fmla="*/ 43 w 883"/>
              <a:gd name="T47" fmla="*/ 311 h 730"/>
              <a:gd name="T48" fmla="*/ 313 w 883"/>
              <a:gd name="T49" fmla="*/ 231 h 730"/>
              <a:gd name="T50" fmla="*/ 622 w 883"/>
              <a:gd name="T51" fmla="*/ 280 h 730"/>
              <a:gd name="T52" fmla="*/ 578 w 883"/>
              <a:gd name="T53" fmla="*/ 320 h 730"/>
              <a:gd name="T54" fmla="*/ 474 w 883"/>
              <a:gd name="T55" fmla="*/ 339 h 730"/>
              <a:gd name="T56" fmla="*/ 350 w 883"/>
              <a:gd name="T57" fmla="*/ 339 h 730"/>
              <a:gd name="T58" fmla="*/ 246 w 883"/>
              <a:gd name="T59" fmla="*/ 320 h 730"/>
              <a:gd name="T60" fmla="*/ 202 w 883"/>
              <a:gd name="T61" fmla="*/ 280 h 730"/>
              <a:gd name="T62" fmla="*/ 551 w 883"/>
              <a:gd name="T63" fmla="*/ 18 h 730"/>
              <a:gd name="T64" fmla="*/ 803 w 883"/>
              <a:gd name="T65" fmla="*/ 90 h 730"/>
              <a:gd name="T66" fmla="*/ 883 w 883"/>
              <a:gd name="T67" fmla="*/ 117 h 730"/>
              <a:gd name="T68" fmla="*/ 715 w 883"/>
              <a:gd name="T69" fmla="*/ 165 h 730"/>
              <a:gd name="T70" fmla="*/ 715 w 883"/>
              <a:gd name="T71" fmla="*/ 188 h 730"/>
              <a:gd name="T72" fmla="*/ 715 w 883"/>
              <a:gd name="T73" fmla="*/ 189 h 730"/>
              <a:gd name="T74" fmla="*/ 718 w 883"/>
              <a:gd name="T75" fmla="*/ 224 h 730"/>
              <a:gd name="T76" fmla="*/ 722 w 883"/>
              <a:gd name="T77" fmla="*/ 240 h 730"/>
              <a:gd name="T78" fmla="*/ 719 w 883"/>
              <a:gd name="T79" fmla="*/ 247 h 730"/>
              <a:gd name="T80" fmla="*/ 717 w 883"/>
              <a:gd name="T81" fmla="*/ 262 h 730"/>
              <a:gd name="T82" fmla="*/ 722 w 883"/>
              <a:gd name="T83" fmla="*/ 271 h 730"/>
              <a:gd name="T84" fmla="*/ 721 w 883"/>
              <a:gd name="T85" fmla="*/ 372 h 730"/>
              <a:gd name="T86" fmla="*/ 675 w 883"/>
              <a:gd name="T87" fmla="*/ 369 h 730"/>
              <a:gd name="T88" fmla="*/ 686 w 883"/>
              <a:gd name="T89" fmla="*/ 268 h 730"/>
              <a:gd name="T90" fmla="*/ 688 w 883"/>
              <a:gd name="T91" fmla="*/ 250 h 730"/>
              <a:gd name="T92" fmla="*/ 684 w 883"/>
              <a:gd name="T93" fmla="*/ 242 h 730"/>
              <a:gd name="T94" fmla="*/ 686 w 883"/>
              <a:gd name="T95" fmla="*/ 225 h 730"/>
              <a:gd name="T96" fmla="*/ 690 w 883"/>
              <a:gd name="T97" fmla="*/ 139 h 730"/>
              <a:gd name="T98" fmla="*/ 400 w 883"/>
              <a:gd name="T99" fmla="*/ 86 h 730"/>
              <a:gd name="T100" fmla="*/ 391 w 883"/>
              <a:gd name="T101" fmla="*/ 99 h 730"/>
              <a:gd name="T102" fmla="*/ 669 w 883"/>
              <a:gd name="T103" fmla="*/ 148 h 730"/>
              <a:gd name="T104" fmla="*/ 338 w 883"/>
              <a:gd name="T105" fmla="*/ 213 h 730"/>
              <a:gd name="T106" fmla="*/ 244 w 883"/>
              <a:gd name="T107" fmla="*/ 175 h 730"/>
              <a:gd name="T108" fmla="*/ 42 w 883"/>
              <a:gd name="T109" fmla="*/ 69 h 730"/>
              <a:gd name="T110" fmla="*/ 0 w 883"/>
              <a:gd name="T111" fmla="*/ 45 h 730"/>
              <a:gd name="T112" fmla="*/ 5 w 883"/>
              <a:gd name="T113" fmla="*/ 40 h 730"/>
              <a:gd name="T114" fmla="*/ 374 w 883"/>
              <a:gd name="T115" fmla="*/ 10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83" h="730">
                <a:moveTo>
                  <a:pt x="34" y="507"/>
                </a:moveTo>
                <a:lnTo>
                  <a:pt x="471" y="646"/>
                </a:lnTo>
                <a:lnTo>
                  <a:pt x="464" y="664"/>
                </a:lnTo>
                <a:lnTo>
                  <a:pt x="461" y="681"/>
                </a:lnTo>
                <a:lnTo>
                  <a:pt x="462" y="698"/>
                </a:lnTo>
                <a:lnTo>
                  <a:pt x="465" y="715"/>
                </a:lnTo>
                <a:lnTo>
                  <a:pt x="742" y="594"/>
                </a:lnTo>
                <a:lnTo>
                  <a:pt x="750" y="596"/>
                </a:lnTo>
                <a:lnTo>
                  <a:pt x="754" y="597"/>
                </a:lnTo>
                <a:lnTo>
                  <a:pt x="756" y="599"/>
                </a:lnTo>
                <a:lnTo>
                  <a:pt x="757" y="601"/>
                </a:lnTo>
                <a:lnTo>
                  <a:pt x="757" y="603"/>
                </a:lnTo>
                <a:lnTo>
                  <a:pt x="755" y="605"/>
                </a:lnTo>
                <a:lnTo>
                  <a:pt x="752" y="607"/>
                </a:lnTo>
                <a:lnTo>
                  <a:pt x="474" y="730"/>
                </a:lnTo>
                <a:lnTo>
                  <a:pt x="32" y="589"/>
                </a:lnTo>
                <a:lnTo>
                  <a:pt x="24" y="571"/>
                </a:lnTo>
                <a:lnTo>
                  <a:pt x="20" y="552"/>
                </a:lnTo>
                <a:lnTo>
                  <a:pt x="21" y="536"/>
                </a:lnTo>
                <a:lnTo>
                  <a:pt x="25" y="521"/>
                </a:lnTo>
                <a:lnTo>
                  <a:pt x="34" y="507"/>
                </a:lnTo>
                <a:close/>
                <a:moveTo>
                  <a:pt x="32" y="411"/>
                </a:moveTo>
                <a:lnTo>
                  <a:pt x="469" y="550"/>
                </a:lnTo>
                <a:lnTo>
                  <a:pt x="462" y="568"/>
                </a:lnTo>
                <a:lnTo>
                  <a:pt x="459" y="585"/>
                </a:lnTo>
                <a:lnTo>
                  <a:pt x="460" y="602"/>
                </a:lnTo>
                <a:lnTo>
                  <a:pt x="463" y="619"/>
                </a:lnTo>
                <a:lnTo>
                  <a:pt x="741" y="497"/>
                </a:lnTo>
                <a:lnTo>
                  <a:pt x="748" y="499"/>
                </a:lnTo>
                <a:lnTo>
                  <a:pt x="752" y="501"/>
                </a:lnTo>
                <a:lnTo>
                  <a:pt x="754" y="503"/>
                </a:lnTo>
                <a:lnTo>
                  <a:pt x="755" y="505"/>
                </a:lnTo>
                <a:lnTo>
                  <a:pt x="755" y="507"/>
                </a:lnTo>
                <a:lnTo>
                  <a:pt x="754" y="509"/>
                </a:lnTo>
                <a:lnTo>
                  <a:pt x="751" y="511"/>
                </a:lnTo>
                <a:lnTo>
                  <a:pt x="472" y="633"/>
                </a:lnTo>
                <a:lnTo>
                  <a:pt x="31" y="492"/>
                </a:lnTo>
                <a:lnTo>
                  <a:pt x="22" y="474"/>
                </a:lnTo>
                <a:lnTo>
                  <a:pt x="18" y="456"/>
                </a:lnTo>
                <a:lnTo>
                  <a:pt x="19" y="440"/>
                </a:lnTo>
                <a:lnTo>
                  <a:pt x="24" y="424"/>
                </a:lnTo>
                <a:lnTo>
                  <a:pt x="32" y="411"/>
                </a:lnTo>
                <a:close/>
                <a:moveTo>
                  <a:pt x="34" y="315"/>
                </a:moveTo>
                <a:lnTo>
                  <a:pt x="471" y="454"/>
                </a:lnTo>
                <a:lnTo>
                  <a:pt x="464" y="472"/>
                </a:lnTo>
                <a:lnTo>
                  <a:pt x="461" y="489"/>
                </a:lnTo>
                <a:lnTo>
                  <a:pt x="462" y="506"/>
                </a:lnTo>
                <a:lnTo>
                  <a:pt x="465" y="523"/>
                </a:lnTo>
                <a:lnTo>
                  <a:pt x="742" y="401"/>
                </a:lnTo>
                <a:lnTo>
                  <a:pt x="750" y="404"/>
                </a:lnTo>
                <a:lnTo>
                  <a:pt x="754" y="405"/>
                </a:lnTo>
                <a:lnTo>
                  <a:pt x="756" y="407"/>
                </a:lnTo>
                <a:lnTo>
                  <a:pt x="757" y="409"/>
                </a:lnTo>
                <a:lnTo>
                  <a:pt x="757" y="411"/>
                </a:lnTo>
                <a:lnTo>
                  <a:pt x="756" y="413"/>
                </a:lnTo>
                <a:lnTo>
                  <a:pt x="753" y="415"/>
                </a:lnTo>
                <a:lnTo>
                  <a:pt x="474" y="538"/>
                </a:lnTo>
                <a:lnTo>
                  <a:pt x="33" y="397"/>
                </a:lnTo>
                <a:lnTo>
                  <a:pt x="24" y="379"/>
                </a:lnTo>
                <a:lnTo>
                  <a:pt x="20" y="360"/>
                </a:lnTo>
                <a:lnTo>
                  <a:pt x="21" y="344"/>
                </a:lnTo>
                <a:lnTo>
                  <a:pt x="26" y="329"/>
                </a:lnTo>
                <a:lnTo>
                  <a:pt x="34" y="315"/>
                </a:lnTo>
                <a:close/>
                <a:moveTo>
                  <a:pt x="182" y="249"/>
                </a:moveTo>
                <a:lnTo>
                  <a:pt x="182" y="280"/>
                </a:lnTo>
                <a:lnTo>
                  <a:pt x="185" y="296"/>
                </a:lnTo>
                <a:lnTo>
                  <a:pt x="192" y="309"/>
                </a:lnTo>
                <a:lnTo>
                  <a:pt x="204" y="320"/>
                </a:lnTo>
                <a:lnTo>
                  <a:pt x="219" y="330"/>
                </a:lnTo>
                <a:lnTo>
                  <a:pt x="237" y="337"/>
                </a:lnTo>
                <a:lnTo>
                  <a:pt x="257" y="344"/>
                </a:lnTo>
                <a:lnTo>
                  <a:pt x="279" y="349"/>
                </a:lnTo>
                <a:lnTo>
                  <a:pt x="300" y="353"/>
                </a:lnTo>
                <a:lnTo>
                  <a:pt x="323" y="356"/>
                </a:lnTo>
                <a:lnTo>
                  <a:pt x="345" y="358"/>
                </a:lnTo>
                <a:lnTo>
                  <a:pt x="365" y="360"/>
                </a:lnTo>
                <a:lnTo>
                  <a:pt x="383" y="360"/>
                </a:lnTo>
                <a:lnTo>
                  <a:pt x="399" y="361"/>
                </a:lnTo>
                <a:lnTo>
                  <a:pt x="411" y="361"/>
                </a:lnTo>
                <a:lnTo>
                  <a:pt x="425" y="361"/>
                </a:lnTo>
                <a:lnTo>
                  <a:pt x="442" y="360"/>
                </a:lnTo>
                <a:lnTo>
                  <a:pt x="461" y="359"/>
                </a:lnTo>
                <a:lnTo>
                  <a:pt x="483" y="358"/>
                </a:lnTo>
                <a:lnTo>
                  <a:pt x="505" y="355"/>
                </a:lnTo>
                <a:lnTo>
                  <a:pt x="530" y="352"/>
                </a:lnTo>
                <a:lnTo>
                  <a:pt x="552" y="347"/>
                </a:lnTo>
                <a:lnTo>
                  <a:pt x="574" y="342"/>
                </a:lnTo>
                <a:lnTo>
                  <a:pt x="594" y="334"/>
                </a:lnTo>
                <a:lnTo>
                  <a:pt x="613" y="325"/>
                </a:lnTo>
                <a:lnTo>
                  <a:pt x="626" y="315"/>
                </a:lnTo>
                <a:lnTo>
                  <a:pt x="636" y="302"/>
                </a:lnTo>
                <a:lnTo>
                  <a:pt x="641" y="287"/>
                </a:lnTo>
                <a:lnTo>
                  <a:pt x="661" y="294"/>
                </a:lnTo>
                <a:lnTo>
                  <a:pt x="648" y="377"/>
                </a:lnTo>
                <a:lnTo>
                  <a:pt x="480" y="450"/>
                </a:lnTo>
                <a:lnTo>
                  <a:pt x="43" y="311"/>
                </a:lnTo>
                <a:lnTo>
                  <a:pt x="182" y="249"/>
                </a:lnTo>
                <a:close/>
                <a:moveTo>
                  <a:pt x="202" y="175"/>
                </a:moveTo>
                <a:lnTo>
                  <a:pt x="300" y="227"/>
                </a:lnTo>
                <a:lnTo>
                  <a:pt x="313" y="231"/>
                </a:lnTo>
                <a:lnTo>
                  <a:pt x="328" y="233"/>
                </a:lnTo>
                <a:lnTo>
                  <a:pt x="341" y="232"/>
                </a:lnTo>
                <a:lnTo>
                  <a:pt x="622" y="182"/>
                </a:lnTo>
                <a:lnTo>
                  <a:pt x="622" y="280"/>
                </a:lnTo>
                <a:lnTo>
                  <a:pt x="619" y="293"/>
                </a:lnTo>
                <a:lnTo>
                  <a:pt x="610" y="303"/>
                </a:lnTo>
                <a:lnTo>
                  <a:pt x="596" y="312"/>
                </a:lnTo>
                <a:lnTo>
                  <a:pt x="578" y="320"/>
                </a:lnTo>
                <a:lnTo>
                  <a:pt x="556" y="326"/>
                </a:lnTo>
                <a:lnTo>
                  <a:pt x="531" y="332"/>
                </a:lnTo>
                <a:lnTo>
                  <a:pt x="503" y="336"/>
                </a:lnTo>
                <a:lnTo>
                  <a:pt x="474" y="339"/>
                </a:lnTo>
                <a:lnTo>
                  <a:pt x="443" y="341"/>
                </a:lnTo>
                <a:lnTo>
                  <a:pt x="411" y="342"/>
                </a:lnTo>
                <a:lnTo>
                  <a:pt x="380" y="341"/>
                </a:lnTo>
                <a:lnTo>
                  <a:pt x="350" y="339"/>
                </a:lnTo>
                <a:lnTo>
                  <a:pt x="320" y="336"/>
                </a:lnTo>
                <a:lnTo>
                  <a:pt x="292" y="332"/>
                </a:lnTo>
                <a:lnTo>
                  <a:pt x="268" y="326"/>
                </a:lnTo>
                <a:lnTo>
                  <a:pt x="246" y="320"/>
                </a:lnTo>
                <a:lnTo>
                  <a:pt x="227" y="312"/>
                </a:lnTo>
                <a:lnTo>
                  <a:pt x="213" y="303"/>
                </a:lnTo>
                <a:lnTo>
                  <a:pt x="205" y="293"/>
                </a:lnTo>
                <a:lnTo>
                  <a:pt x="202" y="280"/>
                </a:lnTo>
                <a:lnTo>
                  <a:pt x="202" y="175"/>
                </a:lnTo>
                <a:close/>
                <a:moveTo>
                  <a:pt x="488" y="0"/>
                </a:moveTo>
                <a:lnTo>
                  <a:pt x="499" y="2"/>
                </a:lnTo>
                <a:lnTo>
                  <a:pt x="551" y="18"/>
                </a:lnTo>
                <a:lnTo>
                  <a:pt x="606" y="34"/>
                </a:lnTo>
                <a:lnTo>
                  <a:pt x="663" y="50"/>
                </a:lnTo>
                <a:lnTo>
                  <a:pt x="731" y="70"/>
                </a:lnTo>
                <a:lnTo>
                  <a:pt x="803" y="90"/>
                </a:lnTo>
                <a:lnTo>
                  <a:pt x="879" y="113"/>
                </a:lnTo>
                <a:lnTo>
                  <a:pt x="882" y="115"/>
                </a:lnTo>
                <a:lnTo>
                  <a:pt x="883" y="116"/>
                </a:lnTo>
                <a:lnTo>
                  <a:pt x="883" y="117"/>
                </a:lnTo>
                <a:lnTo>
                  <a:pt x="881" y="118"/>
                </a:lnTo>
                <a:lnTo>
                  <a:pt x="878" y="119"/>
                </a:lnTo>
                <a:lnTo>
                  <a:pt x="716" y="147"/>
                </a:lnTo>
                <a:lnTo>
                  <a:pt x="715" y="165"/>
                </a:lnTo>
                <a:lnTo>
                  <a:pt x="715" y="177"/>
                </a:lnTo>
                <a:lnTo>
                  <a:pt x="715" y="184"/>
                </a:lnTo>
                <a:lnTo>
                  <a:pt x="715" y="187"/>
                </a:lnTo>
                <a:lnTo>
                  <a:pt x="715" y="188"/>
                </a:lnTo>
                <a:lnTo>
                  <a:pt x="715" y="187"/>
                </a:lnTo>
                <a:lnTo>
                  <a:pt x="715" y="186"/>
                </a:lnTo>
                <a:lnTo>
                  <a:pt x="715" y="186"/>
                </a:lnTo>
                <a:lnTo>
                  <a:pt x="715" y="189"/>
                </a:lnTo>
                <a:lnTo>
                  <a:pt x="715" y="196"/>
                </a:lnTo>
                <a:lnTo>
                  <a:pt x="715" y="207"/>
                </a:lnTo>
                <a:lnTo>
                  <a:pt x="715" y="224"/>
                </a:lnTo>
                <a:lnTo>
                  <a:pt x="718" y="224"/>
                </a:lnTo>
                <a:lnTo>
                  <a:pt x="719" y="225"/>
                </a:lnTo>
                <a:lnTo>
                  <a:pt x="721" y="227"/>
                </a:lnTo>
                <a:lnTo>
                  <a:pt x="721" y="229"/>
                </a:lnTo>
                <a:lnTo>
                  <a:pt x="722" y="240"/>
                </a:lnTo>
                <a:lnTo>
                  <a:pt x="722" y="242"/>
                </a:lnTo>
                <a:lnTo>
                  <a:pt x="721" y="244"/>
                </a:lnTo>
                <a:lnTo>
                  <a:pt x="720" y="246"/>
                </a:lnTo>
                <a:lnTo>
                  <a:pt x="719" y="247"/>
                </a:lnTo>
                <a:lnTo>
                  <a:pt x="718" y="249"/>
                </a:lnTo>
                <a:lnTo>
                  <a:pt x="717" y="251"/>
                </a:lnTo>
                <a:lnTo>
                  <a:pt x="717" y="253"/>
                </a:lnTo>
                <a:lnTo>
                  <a:pt x="717" y="262"/>
                </a:lnTo>
                <a:lnTo>
                  <a:pt x="718" y="265"/>
                </a:lnTo>
                <a:lnTo>
                  <a:pt x="719" y="267"/>
                </a:lnTo>
                <a:lnTo>
                  <a:pt x="720" y="269"/>
                </a:lnTo>
                <a:lnTo>
                  <a:pt x="722" y="271"/>
                </a:lnTo>
                <a:lnTo>
                  <a:pt x="722" y="274"/>
                </a:lnTo>
                <a:lnTo>
                  <a:pt x="736" y="365"/>
                </a:lnTo>
                <a:lnTo>
                  <a:pt x="731" y="369"/>
                </a:lnTo>
                <a:lnTo>
                  <a:pt x="721" y="372"/>
                </a:lnTo>
                <a:lnTo>
                  <a:pt x="709" y="373"/>
                </a:lnTo>
                <a:lnTo>
                  <a:pt x="697" y="373"/>
                </a:lnTo>
                <a:lnTo>
                  <a:pt x="684" y="371"/>
                </a:lnTo>
                <a:lnTo>
                  <a:pt x="675" y="369"/>
                </a:lnTo>
                <a:lnTo>
                  <a:pt x="670" y="365"/>
                </a:lnTo>
                <a:lnTo>
                  <a:pt x="684" y="274"/>
                </a:lnTo>
                <a:lnTo>
                  <a:pt x="684" y="271"/>
                </a:lnTo>
                <a:lnTo>
                  <a:pt x="686" y="268"/>
                </a:lnTo>
                <a:lnTo>
                  <a:pt x="687" y="265"/>
                </a:lnTo>
                <a:lnTo>
                  <a:pt x="688" y="262"/>
                </a:lnTo>
                <a:lnTo>
                  <a:pt x="689" y="253"/>
                </a:lnTo>
                <a:lnTo>
                  <a:pt x="688" y="250"/>
                </a:lnTo>
                <a:lnTo>
                  <a:pt x="687" y="248"/>
                </a:lnTo>
                <a:lnTo>
                  <a:pt x="686" y="246"/>
                </a:lnTo>
                <a:lnTo>
                  <a:pt x="685" y="244"/>
                </a:lnTo>
                <a:lnTo>
                  <a:pt x="684" y="242"/>
                </a:lnTo>
                <a:lnTo>
                  <a:pt x="684" y="239"/>
                </a:lnTo>
                <a:lnTo>
                  <a:pt x="684" y="229"/>
                </a:lnTo>
                <a:lnTo>
                  <a:pt x="685" y="227"/>
                </a:lnTo>
                <a:lnTo>
                  <a:pt x="686" y="225"/>
                </a:lnTo>
                <a:lnTo>
                  <a:pt x="688" y="224"/>
                </a:lnTo>
                <a:lnTo>
                  <a:pt x="690" y="224"/>
                </a:lnTo>
                <a:lnTo>
                  <a:pt x="690" y="142"/>
                </a:lnTo>
                <a:lnTo>
                  <a:pt x="690" y="139"/>
                </a:lnTo>
                <a:lnTo>
                  <a:pt x="688" y="136"/>
                </a:lnTo>
                <a:lnTo>
                  <a:pt x="685" y="134"/>
                </a:lnTo>
                <a:lnTo>
                  <a:pt x="682" y="133"/>
                </a:lnTo>
                <a:lnTo>
                  <a:pt x="400" y="86"/>
                </a:lnTo>
                <a:lnTo>
                  <a:pt x="394" y="87"/>
                </a:lnTo>
                <a:lnTo>
                  <a:pt x="390" y="89"/>
                </a:lnTo>
                <a:lnTo>
                  <a:pt x="389" y="93"/>
                </a:lnTo>
                <a:lnTo>
                  <a:pt x="391" y="99"/>
                </a:lnTo>
                <a:lnTo>
                  <a:pt x="396" y="102"/>
                </a:lnTo>
                <a:lnTo>
                  <a:pt x="405" y="105"/>
                </a:lnTo>
                <a:lnTo>
                  <a:pt x="666" y="147"/>
                </a:lnTo>
                <a:lnTo>
                  <a:pt x="669" y="148"/>
                </a:lnTo>
                <a:lnTo>
                  <a:pt x="671" y="150"/>
                </a:lnTo>
                <a:lnTo>
                  <a:pt x="672" y="152"/>
                </a:lnTo>
                <a:lnTo>
                  <a:pt x="672" y="154"/>
                </a:lnTo>
                <a:lnTo>
                  <a:pt x="338" y="213"/>
                </a:lnTo>
                <a:lnTo>
                  <a:pt x="328" y="214"/>
                </a:lnTo>
                <a:lnTo>
                  <a:pt x="317" y="213"/>
                </a:lnTo>
                <a:lnTo>
                  <a:pt x="309" y="210"/>
                </a:lnTo>
                <a:lnTo>
                  <a:pt x="244" y="175"/>
                </a:lnTo>
                <a:lnTo>
                  <a:pt x="183" y="143"/>
                </a:lnTo>
                <a:lnTo>
                  <a:pt x="126" y="114"/>
                </a:lnTo>
                <a:lnTo>
                  <a:pt x="83" y="91"/>
                </a:lnTo>
                <a:lnTo>
                  <a:pt x="42" y="69"/>
                </a:lnTo>
                <a:lnTo>
                  <a:pt x="4" y="50"/>
                </a:lnTo>
                <a:lnTo>
                  <a:pt x="2" y="48"/>
                </a:lnTo>
                <a:lnTo>
                  <a:pt x="1" y="47"/>
                </a:lnTo>
                <a:lnTo>
                  <a:pt x="0" y="45"/>
                </a:lnTo>
                <a:lnTo>
                  <a:pt x="0" y="44"/>
                </a:lnTo>
                <a:lnTo>
                  <a:pt x="1" y="42"/>
                </a:lnTo>
                <a:lnTo>
                  <a:pt x="2" y="41"/>
                </a:lnTo>
                <a:lnTo>
                  <a:pt x="5" y="40"/>
                </a:lnTo>
                <a:lnTo>
                  <a:pt x="96" y="33"/>
                </a:lnTo>
                <a:lnTo>
                  <a:pt x="183" y="26"/>
                </a:lnTo>
                <a:lnTo>
                  <a:pt x="266" y="19"/>
                </a:lnTo>
                <a:lnTo>
                  <a:pt x="374" y="10"/>
                </a:lnTo>
                <a:lnTo>
                  <a:pt x="476" y="0"/>
                </a:lnTo>
                <a:lnTo>
                  <a:pt x="488" y="0"/>
                </a:lnTo>
                <a:close/>
              </a:path>
            </a:pathLst>
          </a:custGeom>
          <a:solidFill>
            <a:srgbClr val="427AAD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rgbClr val="1C3F8C"/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4817908" y="2689201"/>
            <a:ext cx="60007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选题背景及意义</a:t>
            </a:r>
          </a:p>
        </p:txBody>
      </p:sp>
      <p:sp>
        <p:nvSpPr>
          <p:cNvPr id="48" name="椭圆 47"/>
          <p:cNvSpPr/>
          <p:nvPr/>
        </p:nvSpPr>
        <p:spPr>
          <a:xfrm rot="16200000">
            <a:off x="2177337" y="1945905"/>
            <a:ext cx="2355690" cy="2355690"/>
          </a:xfrm>
          <a:prstGeom prst="ellipse">
            <a:avLst/>
          </a:prstGeom>
          <a:noFill/>
          <a:ln>
            <a:gradFill>
              <a:gsLst>
                <a:gs pos="30000">
                  <a:schemeClr val="bg1">
                    <a:alpha val="0"/>
                  </a:schemeClr>
                </a:gs>
                <a:gs pos="100000">
                  <a:srgbClr val="ED7D3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C3F8C"/>
              </a:solidFill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4380627" y="3044632"/>
            <a:ext cx="304800" cy="304800"/>
          </a:xfrm>
          <a:prstGeom prst="ellipse">
            <a:avLst/>
          </a:prstGeom>
          <a:solidFill>
            <a:srgbClr val="427AAD"/>
          </a:solidFill>
          <a:ln>
            <a:solidFill>
              <a:srgbClr val="427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1C3F8C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0.00024 C -0.00208 0.09375 -0.04869 0.16621 -0.1026 0.15949 C -0.15651 0.15278 -0.19752 0.06991 -0.19375 -0.02384 C -0.1901 -0.11875 -0.14296 -0.18981 -0.08906 -0.1831 C -0.03515 -0.17662 0.00534 -0.09467 0.00157 0.00024 Z " pathEditMode="relative" rAng="5640000" ptsTypes="AAAAA">
                                      <p:cBhvr>
                                        <p:cTn id="21" dur="1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66" y="-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7" grpId="0"/>
      <p:bldP spid="48" grpId="0" animBg="1"/>
      <p:bldP spid="49" grpId="0" animBg="1"/>
      <p:bldP spid="4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0911" y="846852"/>
            <a:ext cx="4499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一、本文研究的问题（版式一）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279525" y="1931988"/>
            <a:ext cx="1333501" cy="1171575"/>
            <a:chOff x="5422900" y="1046163"/>
            <a:chExt cx="1333501" cy="1171575"/>
          </a:xfrm>
          <a:solidFill>
            <a:srgbClr val="427AAD"/>
          </a:solidFill>
        </p:grpSpPr>
        <p:sp>
          <p:nvSpPr>
            <p:cNvPr id="5" name="Freeform 20"/>
            <p:cNvSpPr>
              <a:spLocks noEditPoints="1"/>
            </p:cNvSpPr>
            <p:nvPr/>
          </p:nvSpPr>
          <p:spPr bwMode="auto">
            <a:xfrm>
              <a:off x="5892800" y="1633538"/>
              <a:ext cx="712788" cy="258763"/>
            </a:xfrm>
            <a:custGeom>
              <a:avLst/>
              <a:gdLst>
                <a:gd name="T0" fmla="*/ 52 w 449"/>
                <a:gd name="T1" fmla="*/ 100 h 163"/>
                <a:gd name="T2" fmla="*/ 430 w 449"/>
                <a:gd name="T3" fmla="*/ 100 h 163"/>
                <a:gd name="T4" fmla="*/ 433 w 449"/>
                <a:gd name="T5" fmla="*/ 107 h 163"/>
                <a:gd name="T6" fmla="*/ 436 w 449"/>
                <a:gd name="T7" fmla="*/ 114 h 163"/>
                <a:gd name="T8" fmla="*/ 49 w 449"/>
                <a:gd name="T9" fmla="*/ 114 h 163"/>
                <a:gd name="T10" fmla="*/ 51 w 449"/>
                <a:gd name="T11" fmla="*/ 107 h 163"/>
                <a:gd name="T12" fmla="*/ 52 w 449"/>
                <a:gd name="T13" fmla="*/ 100 h 163"/>
                <a:gd name="T14" fmla="*/ 53 w 449"/>
                <a:gd name="T15" fmla="*/ 74 h 163"/>
                <a:gd name="T16" fmla="*/ 427 w 449"/>
                <a:gd name="T17" fmla="*/ 74 h 163"/>
                <a:gd name="T18" fmla="*/ 427 w 449"/>
                <a:gd name="T19" fmla="*/ 81 h 163"/>
                <a:gd name="T20" fmla="*/ 427 w 449"/>
                <a:gd name="T21" fmla="*/ 88 h 163"/>
                <a:gd name="T22" fmla="*/ 53 w 449"/>
                <a:gd name="T23" fmla="*/ 88 h 163"/>
                <a:gd name="T24" fmla="*/ 53 w 449"/>
                <a:gd name="T25" fmla="*/ 74 h 163"/>
                <a:gd name="T26" fmla="*/ 49 w 449"/>
                <a:gd name="T27" fmla="*/ 46 h 163"/>
                <a:gd name="T28" fmla="*/ 436 w 449"/>
                <a:gd name="T29" fmla="*/ 46 h 163"/>
                <a:gd name="T30" fmla="*/ 433 w 449"/>
                <a:gd name="T31" fmla="*/ 53 h 163"/>
                <a:gd name="T32" fmla="*/ 430 w 449"/>
                <a:gd name="T33" fmla="*/ 60 h 163"/>
                <a:gd name="T34" fmla="*/ 52 w 449"/>
                <a:gd name="T35" fmla="*/ 60 h 163"/>
                <a:gd name="T36" fmla="*/ 51 w 449"/>
                <a:gd name="T37" fmla="*/ 53 h 163"/>
                <a:gd name="T38" fmla="*/ 49 w 449"/>
                <a:gd name="T39" fmla="*/ 46 h 163"/>
                <a:gd name="T40" fmla="*/ 23 w 449"/>
                <a:gd name="T41" fmla="*/ 0 h 163"/>
                <a:gd name="T42" fmla="*/ 449 w 449"/>
                <a:gd name="T43" fmla="*/ 0 h 163"/>
                <a:gd name="T44" fmla="*/ 449 w 449"/>
                <a:gd name="T45" fmla="*/ 30 h 163"/>
                <a:gd name="T46" fmla="*/ 33 w 449"/>
                <a:gd name="T47" fmla="*/ 30 h 163"/>
                <a:gd name="T48" fmla="*/ 33 w 449"/>
                <a:gd name="T49" fmla="*/ 132 h 163"/>
                <a:gd name="T50" fmla="*/ 449 w 449"/>
                <a:gd name="T51" fmla="*/ 132 h 163"/>
                <a:gd name="T52" fmla="*/ 449 w 449"/>
                <a:gd name="T53" fmla="*/ 163 h 163"/>
                <a:gd name="T54" fmla="*/ 23 w 449"/>
                <a:gd name="T55" fmla="*/ 163 h 163"/>
                <a:gd name="T56" fmla="*/ 14 w 449"/>
                <a:gd name="T57" fmla="*/ 161 h 163"/>
                <a:gd name="T58" fmla="*/ 7 w 449"/>
                <a:gd name="T59" fmla="*/ 156 h 163"/>
                <a:gd name="T60" fmla="*/ 2 w 449"/>
                <a:gd name="T61" fmla="*/ 150 h 163"/>
                <a:gd name="T62" fmla="*/ 0 w 449"/>
                <a:gd name="T63" fmla="*/ 142 h 163"/>
                <a:gd name="T64" fmla="*/ 0 w 449"/>
                <a:gd name="T65" fmla="*/ 20 h 163"/>
                <a:gd name="T66" fmla="*/ 2 w 449"/>
                <a:gd name="T67" fmla="*/ 12 h 163"/>
                <a:gd name="T68" fmla="*/ 7 w 449"/>
                <a:gd name="T69" fmla="*/ 6 h 163"/>
                <a:gd name="T70" fmla="*/ 14 w 449"/>
                <a:gd name="T71" fmla="*/ 1 h 163"/>
                <a:gd name="T72" fmla="*/ 23 w 449"/>
                <a:gd name="T73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49" h="163">
                  <a:moveTo>
                    <a:pt x="52" y="100"/>
                  </a:moveTo>
                  <a:lnTo>
                    <a:pt x="430" y="100"/>
                  </a:lnTo>
                  <a:lnTo>
                    <a:pt x="433" y="107"/>
                  </a:lnTo>
                  <a:lnTo>
                    <a:pt x="436" y="114"/>
                  </a:lnTo>
                  <a:lnTo>
                    <a:pt x="49" y="114"/>
                  </a:lnTo>
                  <a:lnTo>
                    <a:pt x="51" y="107"/>
                  </a:lnTo>
                  <a:lnTo>
                    <a:pt x="52" y="100"/>
                  </a:lnTo>
                  <a:close/>
                  <a:moveTo>
                    <a:pt x="53" y="74"/>
                  </a:moveTo>
                  <a:lnTo>
                    <a:pt x="427" y="74"/>
                  </a:lnTo>
                  <a:lnTo>
                    <a:pt x="427" y="81"/>
                  </a:lnTo>
                  <a:lnTo>
                    <a:pt x="427" y="88"/>
                  </a:lnTo>
                  <a:lnTo>
                    <a:pt x="53" y="88"/>
                  </a:lnTo>
                  <a:lnTo>
                    <a:pt x="53" y="74"/>
                  </a:lnTo>
                  <a:close/>
                  <a:moveTo>
                    <a:pt x="49" y="46"/>
                  </a:moveTo>
                  <a:lnTo>
                    <a:pt x="436" y="46"/>
                  </a:lnTo>
                  <a:lnTo>
                    <a:pt x="433" y="53"/>
                  </a:lnTo>
                  <a:lnTo>
                    <a:pt x="430" y="60"/>
                  </a:lnTo>
                  <a:lnTo>
                    <a:pt x="52" y="60"/>
                  </a:lnTo>
                  <a:lnTo>
                    <a:pt x="51" y="53"/>
                  </a:lnTo>
                  <a:lnTo>
                    <a:pt x="49" y="46"/>
                  </a:lnTo>
                  <a:close/>
                  <a:moveTo>
                    <a:pt x="23" y="0"/>
                  </a:moveTo>
                  <a:lnTo>
                    <a:pt x="449" y="0"/>
                  </a:lnTo>
                  <a:lnTo>
                    <a:pt x="449" y="30"/>
                  </a:lnTo>
                  <a:lnTo>
                    <a:pt x="33" y="30"/>
                  </a:lnTo>
                  <a:lnTo>
                    <a:pt x="33" y="132"/>
                  </a:lnTo>
                  <a:lnTo>
                    <a:pt x="449" y="132"/>
                  </a:lnTo>
                  <a:lnTo>
                    <a:pt x="449" y="163"/>
                  </a:lnTo>
                  <a:lnTo>
                    <a:pt x="23" y="163"/>
                  </a:lnTo>
                  <a:lnTo>
                    <a:pt x="14" y="161"/>
                  </a:lnTo>
                  <a:lnTo>
                    <a:pt x="7" y="156"/>
                  </a:lnTo>
                  <a:lnTo>
                    <a:pt x="2" y="150"/>
                  </a:lnTo>
                  <a:lnTo>
                    <a:pt x="0" y="142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7" y="6"/>
                  </a:lnTo>
                  <a:lnTo>
                    <a:pt x="14" y="1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21"/>
            <p:cNvSpPr>
              <a:spLocks noEditPoints="1"/>
            </p:cNvSpPr>
            <p:nvPr/>
          </p:nvSpPr>
          <p:spPr bwMode="auto">
            <a:xfrm>
              <a:off x="6027738" y="1046163"/>
              <a:ext cx="442913" cy="557213"/>
            </a:xfrm>
            <a:custGeom>
              <a:avLst/>
              <a:gdLst>
                <a:gd name="T0" fmla="*/ 78 w 279"/>
                <a:gd name="T1" fmla="*/ 125 h 351"/>
                <a:gd name="T2" fmla="*/ 54 w 279"/>
                <a:gd name="T3" fmla="*/ 137 h 351"/>
                <a:gd name="T4" fmla="*/ 36 w 279"/>
                <a:gd name="T5" fmla="*/ 162 h 351"/>
                <a:gd name="T6" fmla="*/ 28 w 279"/>
                <a:gd name="T7" fmla="*/ 193 h 351"/>
                <a:gd name="T8" fmla="*/ 31 w 279"/>
                <a:gd name="T9" fmla="*/ 230 h 351"/>
                <a:gd name="T10" fmla="*/ 52 w 279"/>
                <a:gd name="T11" fmla="*/ 269 h 351"/>
                <a:gd name="T12" fmla="*/ 42 w 279"/>
                <a:gd name="T13" fmla="*/ 226 h 351"/>
                <a:gd name="T14" fmla="*/ 45 w 279"/>
                <a:gd name="T15" fmla="*/ 189 h 351"/>
                <a:gd name="T16" fmla="*/ 59 w 279"/>
                <a:gd name="T17" fmla="*/ 155 h 351"/>
                <a:gd name="T18" fmla="*/ 85 w 279"/>
                <a:gd name="T19" fmla="*/ 132 h 351"/>
                <a:gd name="T20" fmla="*/ 102 w 279"/>
                <a:gd name="T21" fmla="*/ 126 h 351"/>
                <a:gd name="T22" fmla="*/ 86 w 279"/>
                <a:gd name="T23" fmla="*/ 123 h 351"/>
                <a:gd name="T24" fmla="*/ 152 w 279"/>
                <a:gd name="T25" fmla="*/ 36 h 351"/>
                <a:gd name="T26" fmla="*/ 158 w 279"/>
                <a:gd name="T27" fmla="*/ 39 h 351"/>
                <a:gd name="T28" fmla="*/ 162 w 279"/>
                <a:gd name="T29" fmla="*/ 44 h 351"/>
                <a:gd name="T30" fmla="*/ 154 w 279"/>
                <a:gd name="T31" fmla="*/ 60 h 351"/>
                <a:gd name="T32" fmla="*/ 147 w 279"/>
                <a:gd name="T33" fmla="*/ 86 h 351"/>
                <a:gd name="T34" fmla="*/ 146 w 279"/>
                <a:gd name="T35" fmla="*/ 108 h 351"/>
                <a:gd name="T36" fmla="*/ 169 w 279"/>
                <a:gd name="T37" fmla="*/ 100 h 351"/>
                <a:gd name="T38" fmla="*/ 191 w 279"/>
                <a:gd name="T39" fmla="*/ 99 h 351"/>
                <a:gd name="T40" fmla="*/ 217 w 279"/>
                <a:gd name="T41" fmla="*/ 107 h 351"/>
                <a:gd name="T42" fmla="*/ 251 w 279"/>
                <a:gd name="T43" fmla="*/ 133 h 351"/>
                <a:gd name="T44" fmla="*/ 272 w 279"/>
                <a:gd name="T45" fmla="*/ 175 h 351"/>
                <a:gd name="T46" fmla="*/ 279 w 279"/>
                <a:gd name="T47" fmla="*/ 224 h 351"/>
                <a:gd name="T48" fmla="*/ 263 w 279"/>
                <a:gd name="T49" fmla="*/ 280 h 351"/>
                <a:gd name="T50" fmla="*/ 231 w 279"/>
                <a:gd name="T51" fmla="*/ 323 h 351"/>
                <a:gd name="T52" fmla="*/ 186 w 279"/>
                <a:gd name="T53" fmla="*/ 348 h 351"/>
                <a:gd name="T54" fmla="*/ 153 w 279"/>
                <a:gd name="T55" fmla="*/ 350 h 351"/>
                <a:gd name="T56" fmla="*/ 139 w 279"/>
                <a:gd name="T57" fmla="*/ 344 h 351"/>
                <a:gd name="T58" fmla="*/ 125 w 279"/>
                <a:gd name="T59" fmla="*/ 350 h 351"/>
                <a:gd name="T60" fmla="*/ 93 w 279"/>
                <a:gd name="T61" fmla="*/ 348 h 351"/>
                <a:gd name="T62" fmla="*/ 47 w 279"/>
                <a:gd name="T63" fmla="*/ 323 h 351"/>
                <a:gd name="T64" fmla="*/ 15 w 279"/>
                <a:gd name="T65" fmla="*/ 280 h 351"/>
                <a:gd name="T66" fmla="*/ 0 w 279"/>
                <a:gd name="T67" fmla="*/ 224 h 351"/>
                <a:gd name="T68" fmla="*/ 6 w 279"/>
                <a:gd name="T69" fmla="*/ 175 h 351"/>
                <a:gd name="T70" fmla="*/ 27 w 279"/>
                <a:gd name="T71" fmla="*/ 133 h 351"/>
                <a:gd name="T72" fmla="*/ 61 w 279"/>
                <a:gd name="T73" fmla="*/ 107 h 351"/>
                <a:gd name="T74" fmla="*/ 87 w 279"/>
                <a:gd name="T75" fmla="*/ 99 h 351"/>
                <a:gd name="T76" fmla="*/ 109 w 279"/>
                <a:gd name="T77" fmla="*/ 100 h 351"/>
                <a:gd name="T78" fmla="*/ 131 w 279"/>
                <a:gd name="T79" fmla="*/ 108 h 351"/>
                <a:gd name="T80" fmla="*/ 130 w 279"/>
                <a:gd name="T81" fmla="*/ 81 h 351"/>
                <a:gd name="T82" fmla="*/ 137 w 279"/>
                <a:gd name="T83" fmla="*/ 50 h 351"/>
                <a:gd name="T84" fmla="*/ 149 w 279"/>
                <a:gd name="T85" fmla="*/ 36 h 351"/>
                <a:gd name="T86" fmla="*/ 48 w 279"/>
                <a:gd name="T87" fmla="*/ 0 h 351"/>
                <a:gd name="T88" fmla="*/ 64 w 279"/>
                <a:gd name="T89" fmla="*/ 2 h 351"/>
                <a:gd name="T90" fmla="*/ 80 w 279"/>
                <a:gd name="T91" fmla="*/ 5 h 351"/>
                <a:gd name="T92" fmla="*/ 104 w 279"/>
                <a:gd name="T93" fmla="*/ 16 h 351"/>
                <a:gd name="T94" fmla="*/ 121 w 279"/>
                <a:gd name="T95" fmla="*/ 35 h 351"/>
                <a:gd name="T96" fmla="*/ 125 w 279"/>
                <a:gd name="T97" fmla="*/ 55 h 351"/>
                <a:gd name="T98" fmla="*/ 123 w 279"/>
                <a:gd name="T99" fmla="*/ 70 h 351"/>
                <a:gd name="T100" fmla="*/ 112 w 279"/>
                <a:gd name="T101" fmla="*/ 80 h 351"/>
                <a:gd name="T102" fmla="*/ 98 w 279"/>
                <a:gd name="T103" fmla="*/ 72 h 351"/>
                <a:gd name="T104" fmla="*/ 77 w 279"/>
                <a:gd name="T105" fmla="*/ 70 h 351"/>
                <a:gd name="T106" fmla="*/ 59 w 279"/>
                <a:gd name="T107" fmla="*/ 67 h 351"/>
                <a:gd name="T108" fmla="*/ 46 w 279"/>
                <a:gd name="T109" fmla="*/ 56 h 351"/>
                <a:gd name="T110" fmla="*/ 40 w 279"/>
                <a:gd name="T111" fmla="*/ 39 h 351"/>
                <a:gd name="T112" fmla="*/ 39 w 279"/>
                <a:gd name="T113" fmla="*/ 22 h 351"/>
                <a:gd name="T114" fmla="*/ 35 w 279"/>
                <a:gd name="T115" fmla="*/ 9 h 351"/>
                <a:gd name="T116" fmla="*/ 30 w 279"/>
                <a:gd name="T117" fmla="*/ 3 h 351"/>
                <a:gd name="T118" fmla="*/ 32 w 279"/>
                <a:gd name="T119" fmla="*/ 2 h 351"/>
                <a:gd name="T120" fmla="*/ 37 w 279"/>
                <a:gd name="T121" fmla="*/ 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9" h="351">
                  <a:moveTo>
                    <a:pt x="86" y="123"/>
                  </a:moveTo>
                  <a:lnTo>
                    <a:pt x="78" y="125"/>
                  </a:lnTo>
                  <a:lnTo>
                    <a:pt x="68" y="129"/>
                  </a:lnTo>
                  <a:lnTo>
                    <a:pt x="54" y="137"/>
                  </a:lnTo>
                  <a:lnTo>
                    <a:pt x="44" y="148"/>
                  </a:lnTo>
                  <a:lnTo>
                    <a:pt x="36" y="162"/>
                  </a:lnTo>
                  <a:lnTo>
                    <a:pt x="30" y="177"/>
                  </a:lnTo>
                  <a:lnTo>
                    <a:pt x="28" y="193"/>
                  </a:lnTo>
                  <a:lnTo>
                    <a:pt x="27" y="208"/>
                  </a:lnTo>
                  <a:lnTo>
                    <a:pt x="31" y="230"/>
                  </a:lnTo>
                  <a:lnTo>
                    <a:pt x="39" y="251"/>
                  </a:lnTo>
                  <a:lnTo>
                    <a:pt x="52" y="269"/>
                  </a:lnTo>
                  <a:lnTo>
                    <a:pt x="45" y="247"/>
                  </a:lnTo>
                  <a:lnTo>
                    <a:pt x="42" y="226"/>
                  </a:lnTo>
                  <a:lnTo>
                    <a:pt x="42" y="208"/>
                  </a:lnTo>
                  <a:lnTo>
                    <a:pt x="45" y="189"/>
                  </a:lnTo>
                  <a:lnTo>
                    <a:pt x="51" y="172"/>
                  </a:lnTo>
                  <a:lnTo>
                    <a:pt x="59" y="155"/>
                  </a:lnTo>
                  <a:lnTo>
                    <a:pt x="71" y="142"/>
                  </a:lnTo>
                  <a:lnTo>
                    <a:pt x="85" y="132"/>
                  </a:lnTo>
                  <a:lnTo>
                    <a:pt x="95" y="128"/>
                  </a:lnTo>
                  <a:lnTo>
                    <a:pt x="102" y="126"/>
                  </a:lnTo>
                  <a:lnTo>
                    <a:pt x="95" y="124"/>
                  </a:lnTo>
                  <a:lnTo>
                    <a:pt x="86" y="123"/>
                  </a:lnTo>
                  <a:close/>
                  <a:moveTo>
                    <a:pt x="149" y="36"/>
                  </a:moveTo>
                  <a:lnTo>
                    <a:pt x="152" y="36"/>
                  </a:lnTo>
                  <a:lnTo>
                    <a:pt x="155" y="37"/>
                  </a:lnTo>
                  <a:lnTo>
                    <a:pt x="158" y="39"/>
                  </a:lnTo>
                  <a:lnTo>
                    <a:pt x="160" y="41"/>
                  </a:lnTo>
                  <a:lnTo>
                    <a:pt x="162" y="44"/>
                  </a:lnTo>
                  <a:lnTo>
                    <a:pt x="162" y="48"/>
                  </a:lnTo>
                  <a:lnTo>
                    <a:pt x="154" y="60"/>
                  </a:lnTo>
                  <a:lnTo>
                    <a:pt x="149" y="74"/>
                  </a:lnTo>
                  <a:lnTo>
                    <a:pt x="147" y="86"/>
                  </a:lnTo>
                  <a:lnTo>
                    <a:pt x="146" y="98"/>
                  </a:lnTo>
                  <a:lnTo>
                    <a:pt x="146" y="108"/>
                  </a:lnTo>
                  <a:lnTo>
                    <a:pt x="158" y="104"/>
                  </a:lnTo>
                  <a:lnTo>
                    <a:pt x="169" y="100"/>
                  </a:lnTo>
                  <a:lnTo>
                    <a:pt x="179" y="98"/>
                  </a:lnTo>
                  <a:lnTo>
                    <a:pt x="191" y="99"/>
                  </a:lnTo>
                  <a:lnTo>
                    <a:pt x="203" y="101"/>
                  </a:lnTo>
                  <a:lnTo>
                    <a:pt x="217" y="107"/>
                  </a:lnTo>
                  <a:lnTo>
                    <a:pt x="235" y="118"/>
                  </a:lnTo>
                  <a:lnTo>
                    <a:pt x="251" y="133"/>
                  </a:lnTo>
                  <a:lnTo>
                    <a:pt x="263" y="152"/>
                  </a:lnTo>
                  <a:lnTo>
                    <a:pt x="272" y="175"/>
                  </a:lnTo>
                  <a:lnTo>
                    <a:pt x="278" y="199"/>
                  </a:lnTo>
                  <a:lnTo>
                    <a:pt x="279" y="224"/>
                  </a:lnTo>
                  <a:lnTo>
                    <a:pt x="273" y="254"/>
                  </a:lnTo>
                  <a:lnTo>
                    <a:pt x="263" y="280"/>
                  </a:lnTo>
                  <a:lnTo>
                    <a:pt x="249" y="304"/>
                  </a:lnTo>
                  <a:lnTo>
                    <a:pt x="231" y="323"/>
                  </a:lnTo>
                  <a:lnTo>
                    <a:pt x="210" y="338"/>
                  </a:lnTo>
                  <a:lnTo>
                    <a:pt x="186" y="348"/>
                  </a:lnTo>
                  <a:lnTo>
                    <a:pt x="160" y="351"/>
                  </a:lnTo>
                  <a:lnTo>
                    <a:pt x="153" y="350"/>
                  </a:lnTo>
                  <a:lnTo>
                    <a:pt x="146" y="347"/>
                  </a:lnTo>
                  <a:lnTo>
                    <a:pt x="139" y="344"/>
                  </a:lnTo>
                  <a:lnTo>
                    <a:pt x="132" y="347"/>
                  </a:lnTo>
                  <a:lnTo>
                    <a:pt x="125" y="350"/>
                  </a:lnTo>
                  <a:lnTo>
                    <a:pt x="118" y="351"/>
                  </a:lnTo>
                  <a:lnTo>
                    <a:pt x="93" y="348"/>
                  </a:lnTo>
                  <a:lnTo>
                    <a:pt x="68" y="338"/>
                  </a:lnTo>
                  <a:lnTo>
                    <a:pt x="47" y="323"/>
                  </a:lnTo>
                  <a:lnTo>
                    <a:pt x="29" y="304"/>
                  </a:lnTo>
                  <a:lnTo>
                    <a:pt x="15" y="280"/>
                  </a:lnTo>
                  <a:lnTo>
                    <a:pt x="5" y="254"/>
                  </a:lnTo>
                  <a:lnTo>
                    <a:pt x="0" y="224"/>
                  </a:lnTo>
                  <a:lnTo>
                    <a:pt x="1" y="199"/>
                  </a:lnTo>
                  <a:lnTo>
                    <a:pt x="6" y="175"/>
                  </a:lnTo>
                  <a:lnTo>
                    <a:pt x="15" y="152"/>
                  </a:lnTo>
                  <a:lnTo>
                    <a:pt x="27" y="133"/>
                  </a:lnTo>
                  <a:lnTo>
                    <a:pt x="42" y="118"/>
                  </a:lnTo>
                  <a:lnTo>
                    <a:pt x="61" y="107"/>
                  </a:lnTo>
                  <a:lnTo>
                    <a:pt x="75" y="101"/>
                  </a:lnTo>
                  <a:lnTo>
                    <a:pt x="87" y="99"/>
                  </a:lnTo>
                  <a:lnTo>
                    <a:pt x="99" y="98"/>
                  </a:lnTo>
                  <a:lnTo>
                    <a:pt x="109" y="100"/>
                  </a:lnTo>
                  <a:lnTo>
                    <a:pt x="119" y="103"/>
                  </a:lnTo>
                  <a:lnTo>
                    <a:pt x="131" y="108"/>
                  </a:lnTo>
                  <a:lnTo>
                    <a:pt x="130" y="95"/>
                  </a:lnTo>
                  <a:lnTo>
                    <a:pt x="130" y="81"/>
                  </a:lnTo>
                  <a:lnTo>
                    <a:pt x="132" y="66"/>
                  </a:lnTo>
                  <a:lnTo>
                    <a:pt x="137" y="50"/>
                  </a:lnTo>
                  <a:lnTo>
                    <a:pt x="146" y="36"/>
                  </a:lnTo>
                  <a:lnTo>
                    <a:pt x="149" y="36"/>
                  </a:lnTo>
                  <a:close/>
                  <a:moveTo>
                    <a:pt x="42" y="0"/>
                  </a:moveTo>
                  <a:lnTo>
                    <a:pt x="48" y="0"/>
                  </a:lnTo>
                  <a:lnTo>
                    <a:pt x="56" y="1"/>
                  </a:lnTo>
                  <a:lnTo>
                    <a:pt x="64" y="2"/>
                  </a:lnTo>
                  <a:lnTo>
                    <a:pt x="68" y="2"/>
                  </a:lnTo>
                  <a:lnTo>
                    <a:pt x="80" y="5"/>
                  </a:lnTo>
                  <a:lnTo>
                    <a:pt x="93" y="10"/>
                  </a:lnTo>
                  <a:lnTo>
                    <a:pt x="104" y="16"/>
                  </a:lnTo>
                  <a:lnTo>
                    <a:pt x="114" y="24"/>
                  </a:lnTo>
                  <a:lnTo>
                    <a:pt x="121" y="35"/>
                  </a:lnTo>
                  <a:lnTo>
                    <a:pt x="124" y="47"/>
                  </a:lnTo>
                  <a:lnTo>
                    <a:pt x="125" y="55"/>
                  </a:lnTo>
                  <a:lnTo>
                    <a:pt x="124" y="62"/>
                  </a:lnTo>
                  <a:lnTo>
                    <a:pt x="123" y="70"/>
                  </a:lnTo>
                  <a:lnTo>
                    <a:pt x="119" y="76"/>
                  </a:lnTo>
                  <a:lnTo>
                    <a:pt x="112" y="80"/>
                  </a:lnTo>
                  <a:lnTo>
                    <a:pt x="106" y="74"/>
                  </a:lnTo>
                  <a:lnTo>
                    <a:pt x="98" y="72"/>
                  </a:lnTo>
                  <a:lnTo>
                    <a:pt x="87" y="70"/>
                  </a:lnTo>
                  <a:lnTo>
                    <a:pt x="77" y="70"/>
                  </a:lnTo>
                  <a:lnTo>
                    <a:pt x="69" y="70"/>
                  </a:lnTo>
                  <a:lnTo>
                    <a:pt x="59" y="67"/>
                  </a:lnTo>
                  <a:lnTo>
                    <a:pt x="51" y="62"/>
                  </a:lnTo>
                  <a:lnTo>
                    <a:pt x="46" y="56"/>
                  </a:lnTo>
                  <a:lnTo>
                    <a:pt x="42" y="48"/>
                  </a:lnTo>
                  <a:lnTo>
                    <a:pt x="40" y="39"/>
                  </a:lnTo>
                  <a:lnTo>
                    <a:pt x="39" y="31"/>
                  </a:lnTo>
                  <a:lnTo>
                    <a:pt x="39" y="22"/>
                  </a:lnTo>
                  <a:lnTo>
                    <a:pt x="38" y="14"/>
                  </a:lnTo>
                  <a:lnTo>
                    <a:pt x="35" y="9"/>
                  </a:lnTo>
                  <a:lnTo>
                    <a:pt x="32" y="5"/>
                  </a:lnTo>
                  <a:lnTo>
                    <a:pt x="30" y="3"/>
                  </a:lnTo>
                  <a:lnTo>
                    <a:pt x="31" y="2"/>
                  </a:lnTo>
                  <a:lnTo>
                    <a:pt x="32" y="2"/>
                  </a:lnTo>
                  <a:lnTo>
                    <a:pt x="34" y="1"/>
                  </a:lnTo>
                  <a:lnTo>
                    <a:pt x="37" y="1"/>
                  </a:lnTo>
                  <a:lnTo>
                    <a:pt x="4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22"/>
            <p:cNvSpPr>
              <a:spLocks noEditPoints="1"/>
            </p:cNvSpPr>
            <p:nvPr/>
          </p:nvSpPr>
          <p:spPr bwMode="auto">
            <a:xfrm>
              <a:off x="5846763" y="1922463"/>
              <a:ext cx="909638" cy="295275"/>
            </a:xfrm>
            <a:custGeom>
              <a:avLst/>
              <a:gdLst>
                <a:gd name="T0" fmla="*/ 23 w 573"/>
                <a:gd name="T1" fmla="*/ 114 h 186"/>
                <a:gd name="T2" fmla="*/ 514 w 573"/>
                <a:gd name="T3" fmla="*/ 114 h 186"/>
                <a:gd name="T4" fmla="*/ 515 w 573"/>
                <a:gd name="T5" fmla="*/ 122 h 186"/>
                <a:gd name="T6" fmla="*/ 517 w 573"/>
                <a:gd name="T7" fmla="*/ 130 h 186"/>
                <a:gd name="T8" fmla="*/ 16 w 573"/>
                <a:gd name="T9" fmla="*/ 130 h 186"/>
                <a:gd name="T10" fmla="*/ 20 w 573"/>
                <a:gd name="T11" fmla="*/ 122 h 186"/>
                <a:gd name="T12" fmla="*/ 23 w 573"/>
                <a:gd name="T13" fmla="*/ 114 h 186"/>
                <a:gd name="T14" fmla="*/ 26 w 573"/>
                <a:gd name="T15" fmla="*/ 84 h 186"/>
                <a:gd name="T16" fmla="*/ 513 w 573"/>
                <a:gd name="T17" fmla="*/ 84 h 186"/>
                <a:gd name="T18" fmla="*/ 513 w 573"/>
                <a:gd name="T19" fmla="*/ 100 h 186"/>
                <a:gd name="T20" fmla="*/ 26 w 573"/>
                <a:gd name="T21" fmla="*/ 100 h 186"/>
                <a:gd name="T22" fmla="*/ 27 w 573"/>
                <a:gd name="T23" fmla="*/ 92 h 186"/>
                <a:gd name="T24" fmla="*/ 26 w 573"/>
                <a:gd name="T25" fmla="*/ 84 h 186"/>
                <a:gd name="T26" fmla="*/ 16 w 573"/>
                <a:gd name="T27" fmla="*/ 53 h 186"/>
                <a:gd name="T28" fmla="*/ 517 w 573"/>
                <a:gd name="T29" fmla="*/ 53 h 186"/>
                <a:gd name="T30" fmla="*/ 515 w 573"/>
                <a:gd name="T31" fmla="*/ 61 h 186"/>
                <a:gd name="T32" fmla="*/ 514 w 573"/>
                <a:gd name="T33" fmla="*/ 70 h 186"/>
                <a:gd name="T34" fmla="*/ 23 w 573"/>
                <a:gd name="T35" fmla="*/ 70 h 186"/>
                <a:gd name="T36" fmla="*/ 20 w 573"/>
                <a:gd name="T37" fmla="*/ 61 h 186"/>
                <a:gd name="T38" fmla="*/ 16 w 573"/>
                <a:gd name="T39" fmla="*/ 53 h 186"/>
                <a:gd name="T40" fmla="*/ 0 w 573"/>
                <a:gd name="T41" fmla="*/ 0 h 186"/>
                <a:gd name="T42" fmla="*/ 547 w 573"/>
                <a:gd name="T43" fmla="*/ 0 h 186"/>
                <a:gd name="T44" fmla="*/ 557 w 573"/>
                <a:gd name="T45" fmla="*/ 1 h 186"/>
                <a:gd name="T46" fmla="*/ 565 w 573"/>
                <a:gd name="T47" fmla="*/ 6 h 186"/>
                <a:gd name="T48" fmla="*/ 571 w 573"/>
                <a:gd name="T49" fmla="*/ 13 h 186"/>
                <a:gd name="T50" fmla="*/ 573 w 573"/>
                <a:gd name="T51" fmla="*/ 22 h 186"/>
                <a:gd name="T52" fmla="*/ 573 w 573"/>
                <a:gd name="T53" fmla="*/ 164 h 186"/>
                <a:gd name="T54" fmla="*/ 571 w 573"/>
                <a:gd name="T55" fmla="*/ 173 h 186"/>
                <a:gd name="T56" fmla="*/ 565 w 573"/>
                <a:gd name="T57" fmla="*/ 180 h 186"/>
                <a:gd name="T58" fmla="*/ 557 w 573"/>
                <a:gd name="T59" fmla="*/ 185 h 186"/>
                <a:gd name="T60" fmla="*/ 547 w 573"/>
                <a:gd name="T61" fmla="*/ 186 h 186"/>
                <a:gd name="T62" fmla="*/ 0 w 573"/>
                <a:gd name="T63" fmla="*/ 186 h 186"/>
                <a:gd name="T64" fmla="*/ 0 w 573"/>
                <a:gd name="T65" fmla="*/ 151 h 186"/>
                <a:gd name="T66" fmla="*/ 535 w 573"/>
                <a:gd name="T67" fmla="*/ 151 h 186"/>
                <a:gd name="T68" fmla="*/ 535 w 573"/>
                <a:gd name="T69" fmla="*/ 34 h 186"/>
                <a:gd name="T70" fmla="*/ 0 w 573"/>
                <a:gd name="T71" fmla="*/ 34 h 186"/>
                <a:gd name="T72" fmla="*/ 0 w 573"/>
                <a:gd name="T7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73" h="186">
                  <a:moveTo>
                    <a:pt x="23" y="114"/>
                  </a:moveTo>
                  <a:lnTo>
                    <a:pt x="514" y="114"/>
                  </a:lnTo>
                  <a:lnTo>
                    <a:pt x="515" y="122"/>
                  </a:lnTo>
                  <a:lnTo>
                    <a:pt x="517" y="130"/>
                  </a:lnTo>
                  <a:lnTo>
                    <a:pt x="16" y="130"/>
                  </a:lnTo>
                  <a:lnTo>
                    <a:pt x="20" y="122"/>
                  </a:lnTo>
                  <a:lnTo>
                    <a:pt x="23" y="114"/>
                  </a:lnTo>
                  <a:close/>
                  <a:moveTo>
                    <a:pt x="26" y="84"/>
                  </a:moveTo>
                  <a:lnTo>
                    <a:pt x="513" y="84"/>
                  </a:lnTo>
                  <a:lnTo>
                    <a:pt x="513" y="100"/>
                  </a:lnTo>
                  <a:lnTo>
                    <a:pt x="26" y="100"/>
                  </a:lnTo>
                  <a:lnTo>
                    <a:pt x="27" y="92"/>
                  </a:lnTo>
                  <a:lnTo>
                    <a:pt x="26" y="84"/>
                  </a:lnTo>
                  <a:close/>
                  <a:moveTo>
                    <a:pt x="16" y="53"/>
                  </a:moveTo>
                  <a:lnTo>
                    <a:pt x="517" y="53"/>
                  </a:lnTo>
                  <a:lnTo>
                    <a:pt x="515" y="61"/>
                  </a:lnTo>
                  <a:lnTo>
                    <a:pt x="514" y="70"/>
                  </a:lnTo>
                  <a:lnTo>
                    <a:pt x="23" y="70"/>
                  </a:lnTo>
                  <a:lnTo>
                    <a:pt x="20" y="61"/>
                  </a:lnTo>
                  <a:lnTo>
                    <a:pt x="16" y="53"/>
                  </a:lnTo>
                  <a:close/>
                  <a:moveTo>
                    <a:pt x="0" y="0"/>
                  </a:moveTo>
                  <a:lnTo>
                    <a:pt x="547" y="0"/>
                  </a:lnTo>
                  <a:lnTo>
                    <a:pt x="557" y="1"/>
                  </a:lnTo>
                  <a:lnTo>
                    <a:pt x="565" y="6"/>
                  </a:lnTo>
                  <a:lnTo>
                    <a:pt x="571" y="13"/>
                  </a:lnTo>
                  <a:lnTo>
                    <a:pt x="573" y="22"/>
                  </a:lnTo>
                  <a:lnTo>
                    <a:pt x="573" y="164"/>
                  </a:lnTo>
                  <a:lnTo>
                    <a:pt x="571" y="173"/>
                  </a:lnTo>
                  <a:lnTo>
                    <a:pt x="565" y="180"/>
                  </a:lnTo>
                  <a:lnTo>
                    <a:pt x="557" y="185"/>
                  </a:lnTo>
                  <a:lnTo>
                    <a:pt x="547" y="186"/>
                  </a:lnTo>
                  <a:lnTo>
                    <a:pt x="0" y="186"/>
                  </a:lnTo>
                  <a:lnTo>
                    <a:pt x="0" y="151"/>
                  </a:lnTo>
                  <a:lnTo>
                    <a:pt x="535" y="151"/>
                  </a:lnTo>
                  <a:lnTo>
                    <a:pt x="535" y="34"/>
                  </a:lnTo>
                  <a:lnTo>
                    <a:pt x="0" y="3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23"/>
            <p:cNvSpPr>
              <a:spLocks noEditPoints="1"/>
            </p:cNvSpPr>
            <p:nvPr/>
          </p:nvSpPr>
          <p:spPr bwMode="auto">
            <a:xfrm>
              <a:off x="5422900" y="1327150"/>
              <a:ext cx="542925" cy="890588"/>
            </a:xfrm>
            <a:custGeom>
              <a:avLst/>
              <a:gdLst>
                <a:gd name="T0" fmla="*/ 290 w 342"/>
                <a:gd name="T1" fmla="*/ 55 h 561"/>
                <a:gd name="T2" fmla="*/ 125 w 342"/>
                <a:gd name="T3" fmla="*/ 500 h 561"/>
                <a:gd name="T4" fmla="*/ 119 w 342"/>
                <a:gd name="T5" fmla="*/ 496 h 561"/>
                <a:gd name="T6" fmla="*/ 112 w 342"/>
                <a:gd name="T7" fmla="*/ 493 h 561"/>
                <a:gd name="T8" fmla="*/ 273 w 342"/>
                <a:gd name="T9" fmla="*/ 56 h 561"/>
                <a:gd name="T10" fmla="*/ 281 w 342"/>
                <a:gd name="T11" fmla="*/ 56 h 561"/>
                <a:gd name="T12" fmla="*/ 290 w 342"/>
                <a:gd name="T13" fmla="*/ 55 h 561"/>
                <a:gd name="T14" fmla="*/ 246 w 342"/>
                <a:gd name="T15" fmla="*/ 48 h 561"/>
                <a:gd name="T16" fmla="*/ 253 w 342"/>
                <a:gd name="T17" fmla="*/ 51 h 561"/>
                <a:gd name="T18" fmla="*/ 259 w 342"/>
                <a:gd name="T19" fmla="*/ 53 h 561"/>
                <a:gd name="T20" fmla="*/ 99 w 342"/>
                <a:gd name="T21" fmla="*/ 487 h 561"/>
                <a:gd name="T22" fmla="*/ 86 w 342"/>
                <a:gd name="T23" fmla="*/ 482 h 561"/>
                <a:gd name="T24" fmla="*/ 246 w 342"/>
                <a:gd name="T25" fmla="*/ 48 h 561"/>
                <a:gd name="T26" fmla="*/ 223 w 342"/>
                <a:gd name="T27" fmla="*/ 30 h 561"/>
                <a:gd name="T28" fmla="*/ 228 w 342"/>
                <a:gd name="T29" fmla="*/ 36 h 561"/>
                <a:gd name="T30" fmla="*/ 234 w 342"/>
                <a:gd name="T31" fmla="*/ 41 h 561"/>
                <a:gd name="T32" fmla="*/ 73 w 342"/>
                <a:gd name="T33" fmla="*/ 479 h 561"/>
                <a:gd name="T34" fmla="*/ 58 w 342"/>
                <a:gd name="T35" fmla="*/ 476 h 561"/>
                <a:gd name="T36" fmla="*/ 223 w 342"/>
                <a:gd name="T37" fmla="*/ 30 h 561"/>
                <a:gd name="T38" fmla="*/ 181 w 342"/>
                <a:gd name="T39" fmla="*/ 0 h 561"/>
                <a:gd name="T40" fmla="*/ 211 w 342"/>
                <a:gd name="T41" fmla="*/ 11 h 561"/>
                <a:gd name="T42" fmla="*/ 36 w 342"/>
                <a:gd name="T43" fmla="*/ 486 h 561"/>
                <a:gd name="T44" fmla="*/ 138 w 342"/>
                <a:gd name="T45" fmla="*/ 523 h 561"/>
                <a:gd name="T46" fmla="*/ 313 w 342"/>
                <a:gd name="T47" fmla="*/ 48 h 561"/>
                <a:gd name="T48" fmla="*/ 342 w 342"/>
                <a:gd name="T49" fmla="*/ 59 h 561"/>
                <a:gd name="T50" fmla="*/ 163 w 342"/>
                <a:gd name="T51" fmla="*/ 545 h 561"/>
                <a:gd name="T52" fmla="*/ 158 w 342"/>
                <a:gd name="T53" fmla="*/ 553 h 561"/>
                <a:gd name="T54" fmla="*/ 152 w 342"/>
                <a:gd name="T55" fmla="*/ 559 h 561"/>
                <a:gd name="T56" fmla="*/ 144 w 342"/>
                <a:gd name="T57" fmla="*/ 561 h 561"/>
                <a:gd name="T58" fmla="*/ 135 w 342"/>
                <a:gd name="T59" fmla="*/ 560 h 561"/>
                <a:gd name="T60" fmla="*/ 14 w 342"/>
                <a:gd name="T61" fmla="*/ 515 h 561"/>
                <a:gd name="T62" fmla="*/ 6 w 342"/>
                <a:gd name="T63" fmla="*/ 510 h 561"/>
                <a:gd name="T64" fmla="*/ 2 w 342"/>
                <a:gd name="T65" fmla="*/ 503 h 561"/>
                <a:gd name="T66" fmla="*/ 0 w 342"/>
                <a:gd name="T67" fmla="*/ 494 h 561"/>
                <a:gd name="T68" fmla="*/ 2 w 342"/>
                <a:gd name="T69" fmla="*/ 485 h 561"/>
                <a:gd name="T70" fmla="*/ 181 w 342"/>
                <a:gd name="T71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2" h="561">
                  <a:moveTo>
                    <a:pt x="290" y="55"/>
                  </a:moveTo>
                  <a:lnTo>
                    <a:pt x="125" y="500"/>
                  </a:lnTo>
                  <a:lnTo>
                    <a:pt x="119" y="496"/>
                  </a:lnTo>
                  <a:lnTo>
                    <a:pt x="112" y="493"/>
                  </a:lnTo>
                  <a:lnTo>
                    <a:pt x="273" y="56"/>
                  </a:lnTo>
                  <a:lnTo>
                    <a:pt x="281" y="56"/>
                  </a:lnTo>
                  <a:lnTo>
                    <a:pt x="290" y="55"/>
                  </a:lnTo>
                  <a:close/>
                  <a:moveTo>
                    <a:pt x="246" y="48"/>
                  </a:moveTo>
                  <a:lnTo>
                    <a:pt x="253" y="51"/>
                  </a:lnTo>
                  <a:lnTo>
                    <a:pt x="259" y="53"/>
                  </a:lnTo>
                  <a:lnTo>
                    <a:pt x="99" y="487"/>
                  </a:lnTo>
                  <a:lnTo>
                    <a:pt x="86" y="482"/>
                  </a:lnTo>
                  <a:lnTo>
                    <a:pt x="246" y="48"/>
                  </a:lnTo>
                  <a:close/>
                  <a:moveTo>
                    <a:pt x="223" y="30"/>
                  </a:moveTo>
                  <a:lnTo>
                    <a:pt x="228" y="36"/>
                  </a:lnTo>
                  <a:lnTo>
                    <a:pt x="234" y="41"/>
                  </a:lnTo>
                  <a:lnTo>
                    <a:pt x="73" y="479"/>
                  </a:lnTo>
                  <a:lnTo>
                    <a:pt x="58" y="476"/>
                  </a:lnTo>
                  <a:lnTo>
                    <a:pt x="223" y="30"/>
                  </a:lnTo>
                  <a:close/>
                  <a:moveTo>
                    <a:pt x="181" y="0"/>
                  </a:moveTo>
                  <a:lnTo>
                    <a:pt x="211" y="11"/>
                  </a:lnTo>
                  <a:lnTo>
                    <a:pt x="36" y="486"/>
                  </a:lnTo>
                  <a:lnTo>
                    <a:pt x="138" y="523"/>
                  </a:lnTo>
                  <a:lnTo>
                    <a:pt x="313" y="48"/>
                  </a:lnTo>
                  <a:lnTo>
                    <a:pt x="342" y="59"/>
                  </a:lnTo>
                  <a:lnTo>
                    <a:pt x="163" y="545"/>
                  </a:lnTo>
                  <a:lnTo>
                    <a:pt x="158" y="553"/>
                  </a:lnTo>
                  <a:lnTo>
                    <a:pt x="152" y="559"/>
                  </a:lnTo>
                  <a:lnTo>
                    <a:pt x="144" y="561"/>
                  </a:lnTo>
                  <a:lnTo>
                    <a:pt x="135" y="560"/>
                  </a:lnTo>
                  <a:lnTo>
                    <a:pt x="14" y="515"/>
                  </a:lnTo>
                  <a:lnTo>
                    <a:pt x="6" y="510"/>
                  </a:lnTo>
                  <a:lnTo>
                    <a:pt x="2" y="503"/>
                  </a:lnTo>
                  <a:lnTo>
                    <a:pt x="0" y="494"/>
                  </a:lnTo>
                  <a:lnTo>
                    <a:pt x="2" y="485"/>
                  </a:lnTo>
                  <a:lnTo>
                    <a:pt x="18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" name="Freeform 26"/>
          <p:cNvSpPr>
            <a:spLocks noEditPoints="1"/>
          </p:cNvSpPr>
          <p:nvPr/>
        </p:nvSpPr>
        <p:spPr bwMode="auto">
          <a:xfrm>
            <a:off x="4043627" y="2132012"/>
            <a:ext cx="1447800" cy="1052513"/>
          </a:xfrm>
          <a:custGeom>
            <a:avLst/>
            <a:gdLst>
              <a:gd name="T0" fmla="*/ 905 w 912"/>
              <a:gd name="T1" fmla="*/ 448 h 663"/>
              <a:gd name="T2" fmla="*/ 911 w 912"/>
              <a:gd name="T3" fmla="*/ 453 h 663"/>
              <a:gd name="T4" fmla="*/ 911 w 912"/>
              <a:gd name="T5" fmla="*/ 458 h 663"/>
              <a:gd name="T6" fmla="*/ 907 w 912"/>
              <a:gd name="T7" fmla="*/ 462 h 663"/>
              <a:gd name="T8" fmla="*/ 719 w 912"/>
              <a:gd name="T9" fmla="*/ 562 h 663"/>
              <a:gd name="T10" fmla="*/ 739 w 912"/>
              <a:gd name="T11" fmla="*/ 591 h 663"/>
              <a:gd name="T12" fmla="*/ 775 w 912"/>
              <a:gd name="T13" fmla="*/ 607 h 663"/>
              <a:gd name="T14" fmla="*/ 777 w 912"/>
              <a:gd name="T15" fmla="*/ 609 h 663"/>
              <a:gd name="T16" fmla="*/ 776 w 912"/>
              <a:gd name="T17" fmla="*/ 610 h 663"/>
              <a:gd name="T18" fmla="*/ 750 w 912"/>
              <a:gd name="T19" fmla="*/ 616 h 663"/>
              <a:gd name="T20" fmla="*/ 722 w 912"/>
              <a:gd name="T21" fmla="*/ 620 h 663"/>
              <a:gd name="T22" fmla="*/ 720 w 912"/>
              <a:gd name="T23" fmla="*/ 623 h 663"/>
              <a:gd name="T24" fmla="*/ 726 w 912"/>
              <a:gd name="T25" fmla="*/ 644 h 663"/>
              <a:gd name="T26" fmla="*/ 733 w 912"/>
              <a:gd name="T27" fmla="*/ 659 h 663"/>
              <a:gd name="T28" fmla="*/ 732 w 912"/>
              <a:gd name="T29" fmla="*/ 662 h 663"/>
              <a:gd name="T30" fmla="*/ 727 w 912"/>
              <a:gd name="T31" fmla="*/ 662 h 663"/>
              <a:gd name="T32" fmla="*/ 697 w 912"/>
              <a:gd name="T33" fmla="*/ 647 h 663"/>
              <a:gd name="T34" fmla="*/ 675 w 912"/>
              <a:gd name="T35" fmla="*/ 621 h 663"/>
              <a:gd name="T36" fmla="*/ 663 w 912"/>
              <a:gd name="T37" fmla="*/ 588 h 663"/>
              <a:gd name="T38" fmla="*/ 657 w 912"/>
              <a:gd name="T39" fmla="*/ 555 h 663"/>
              <a:gd name="T40" fmla="*/ 656 w 912"/>
              <a:gd name="T41" fmla="*/ 540 h 663"/>
              <a:gd name="T42" fmla="*/ 650 w 912"/>
              <a:gd name="T43" fmla="*/ 516 h 663"/>
              <a:gd name="T44" fmla="*/ 696 w 912"/>
              <a:gd name="T45" fmla="*/ 482 h 663"/>
              <a:gd name="T46" fmla="*/ 710 w 912"/>
              <a:gd name="T47" fmla="*/ 508 h 663"/>
              <a:gd name="T48" fmla="*/ 898 w 912"/>
              <a:gd name="T49" fmla="*/ 445 h 663"/>
              <a:gd name="T50" fmla="*/ 587 w 912"/>
              <a:gd name="T51" fmla="*/ 501 h 663"/>
              <a:gd name="T52" fmla="*/ 577 w 912"/>
              <a:gd name="T53" fmla="*/ 539 h 663"/>
              <a:gd name="T54" fmla="*/ 581 w 912"/>
              <a:gd name="T55" fmla="*/ 580 h 663"/>
              <a:gd name="T56" fmla="*/ 648 w 912"/>
              <a:gd name="T57" fmla="*/ 572 h 663"/>
              <a:gd name="T58" fmla="*/ 451 w 912"/>
              <a:gd name="T59" fmla="*/ 523 h 663"/>
              <a:gd name="T60" fmla="*/ 513 w 912"/>
              <a:gd name="T61" fmla="*/ 176 h 663"/>
              <a:gd name="T62" fmla="*/ 533 w 912"/>
              <a:gd name="T63" fmla="*/ 181 h 663"/>
              <a:gd name="T64" fmla="*/ 908 w 912"/>
              <a:gd name="T65" fmla="*/ 361 h 663"/>
              <a:gd name="T66" fmla="*/ 911 w 912"/>
              <a:gd name="T67" fmla="*/ 366 h 663"/>
              <a:gd name="T68" fmla="*/ 910 w 912"/>
              <a:gd name="T69" fmla="*/ 370 h 663"/>
              <a:gd name="T70" fmla="*/ 599 w 912"/>
              <a:gd name="T71" fmla="*/ 496 h 663"/>
              <a:gd name="T72" fmla="*/ 451 w 912"/>
              <a:gd name="T73" fmla="*/ 195 h 663"/>
              <a:gd name="T74" fmla="*/ 513 w 912"/>
              <a:gd name="T75" fmla="*/ 176 h 663"/>
              <a:gd name="T76" fmla="*/ 422 w 912"/>
              <a:gd name="T77" fmla="*/ 0 h 663"/>
              <a:gd name="T78" fmla="*/ 429 w 912"/>
              <a:gd name="T79" fmla="*/ 3 h 663"/>
              <a:gd name="T80" fmla="*/ 432 w 912"/>
              <a:gd name="T81" fmla="*/ 10 h 663"/>
              <a:gd name="T82" fmla="*/ 429 w 912"/>
              <a:gd name="T83" fmla="*/ 17 h 663"/>
              <a:gd name="T84" fmla="*/ 422 w 912"/>
              <a:gd name="T85" fmla="*/ 19 h 663"/>
              <a:gd name="T86" fmla="*/ 21 w 912"/>
              <a:gd name="T87" fmla="*/ 20 h 663"/>
              <a:gd name="T88" fmla="*/ 19 w 912"/>
              <a:gd name="T89" fmla="*/ 24 h 663"/>
              <a:gd name="T90" fmla="*/ 19 w 912"/>
              <a:gd name="T91" fmla="*/ 67 h 663"/>
              <a:gd name="T92" fmla="*/ 23 w 912"/>
              <a:gd name="T93" fmla="*/ 70 h 663"/>
              <a:gd name="T94" fmla="*/ 423 w 912"/>
              <a:gd name="T95" fmla="*/ 72 h 663"/>
              <a:gd name="T96" fmla="*/ 432 w 912"/>
              <a:gd name="T97" fmla="*/ 87 h 663"/>
              <a:gd name="T98" fmla="*/ 430 w 912"/>
              <a:gd name="T99" fmla="*/ 564 h 663"/>
              <a:gd name="T100" fmla="*/ 414 w 912"/>
              <a:gd name="T101" fmla="*/ 572 h 663"/>
              <a:gd name="T102" fmla="*/ 8 w 912"/>
              <a:gd name="T103" fmla="*/ 570 h 663"/>
              <a:gd name="T104" fmla="*/ 0 w 912"/>
              <a:gd name="T105" fmla="*/ 555 h 663"/>
              <a:gd name="T106" fmla="*/ 1 w 912"/>
              <a:gd name="T107" fmla="*/ 15 h 663"/>
              <a:gd name="T108" fmla="*/ 14 w 912"/>
              <a:gd name="T109" fmla="*/ 2 h 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912" h="663">
                <a:moveTo>
                  <a:pt x="898" y="445"/>
                </a:moveTo>
                <a:lnTo>
                  <a:pt x="905" y="448"/>
                </a:lnTo>
                <a:lnTo>
                  <a:pt x="908" y="451"/>
                </a:lnTo>
                <a:lnTo>
                  <a:pt x="911" y="453"/>
                </a:lnTo>
                <a:lnTo>
                  <a:pt x="912" y="456"/>
                </a:lnTo>
                <a:lnTo>
                  <a:pt x="911" y="458"/>
                </a:lnTo>
                <a:lnTo>
                  <a:pt x="910" y="460"/>
                </a:lnTo>
                <a:lnTo>
                  <a:pt x="907" y="462"/>
                </a:lnTo>
                <a:lnTo>
                  <a:pt x="716" y="544"/>
                </a:lnTo>
                <a:lnTo>
                  <a:pt x="719" y="562"/>
                </a:lnTo>
                <a:lnTo>
                  <a:pt x="727" y="578"/>
                </a:lnTo>
                <a:lnTo>
                  <a:pt x="739" y="591"/>
                </a:lnTo>
                <a:lnTo>
                  <a:pt x="755" y="602"/>
                </a:lnTo>
                <a:lnTo>
                  <a:pt x="775" y="607"/>
                </a:lnTo>
                <a:lnTo>
                  <a:pt x="776" y="608"/>
                </a:lnTo>
                <a:lnTo>
                  <a:pt x="777" y="609"/>
                </a:lnTo>
                <a:lnTo>
                  <a:pt x="777" y="610"/>
                </a:lnTo>
                <a:lnTo>
                  <a:pt x="776" y="610"/>
                </a:lnTo>
                <a:lnTo>
                  <a:pt x="775" y="611"/>
                </a:lnTo>
                <a:lnTo>
                  <a:pt x="750" y="616"/>
                </a:lnTo>
                <a:lnTo>
                  <a:pt x="724" y="619"/>
                </a:lnTo>
                <a:lnTo>
                  <a:pt x="722" y="620"/>
                </a:lnTo>
                <a:lnTo>
                  <a:pt x="721" y="621"/>
                </a:lnTo>
                <a:lnTo>
                  <a:pt x="720" y="623"/>
                </a:lnTo>
                <a:lnTo>
                  <a:pt x="722" y="632"/>
                </a:lnTo>
                <a:lnTo>
                  <a:pt x="726" y="644"/>
                </a:lnTo>
                <a:lnTo>
                  <a:pt x="731" y="657"/>
                </a:lnTo>
                <a:lnTo>
                  <a:pt x="733" y="659"/>
                </a:lnTo>
                <a:lnTo>
                  <a:pt x="733" y="661"/>
                </a:lnTo>
                <a:lnTo>
                  <a:pt x="732" y="662"/>
                </a:lnTo>
                <a:lnTo>
                  <a:pt x="730" y="663"/>
                </a:lnTo>
                <a:lnTo>
                  <a:pt x="727" y="662"/>
                </a:lnTo>
                <a:lnTo>
                  <a:pt x="711" y="656"/>
                </a:lnTo>
                <a:lnTo>
                  <a:pt x="697" y="647"/>
                </a:lnTo>
                <a:lnTo>
                  <a:pt x="686" y="635"/>
                </a:lnTo>
                <a:lnTo>
                  <a:pt x="675" y="621"/>
                </a:lnTo>
                <a:lnTo>
                  <a:pt x="668" y="606"/>
                </a:lnTo>
                <a:lnTo>
                  <a:pt x="663" y="588"/>
                </a:lnTo>
                <a:lnTo>
                  <a:pt x="659" y="572"/>
                </a:lnTo>
                <a:lnTo>
                  <a:pt x="657" y="555"/>
                </a:lnTo>
                <a:lnTo>
                  <a:pt x="657" y="548"/>
                </a:lnTo>
                <a:lnTo>
                  <a:pt x="656" y="540"/>
                </a:lnTo>
                <a:lnTo>
                  <a:pt x="654" y="527"/>
                </a:lnTo>
                <a:lnTo>
                  <a:pt x="650" y="516"/>
                </a:lnTo>
                <a:lnTo>
                  <a:pt x="643" y="504"/>
                </a:lnTo>
                <a:lnTo>
                  <a:pt x="696" y="482"/>
                </a:lnTo>
                <a:lnTo>
                  <a:pt x="703" y="493"/>
                </a:lnTo>
                <a:lnTo>
                  <a:pt x="710" y="508"/>
                </a:lnTo>
                <a:lnTo>
                  <a:pt x="715" y="523"/>
                </a:lnTo>
                <a:lnTo>
                  <a:pt x="898" y="445"/>
                </a:lnTo>
                <a:close/>
                <a:moveTo>
                  <a:pt x="451" y="428"/>
                </a:moveTo>
                <a:lnTo>
                  <a:pt x="587" y="501"/>
                </a:lnTo>
                <a:lnTo>
                  <a:pt x="580" y="520"/>
                </a:lnTo>
                <a:lnTo>
                  <a:pt x="577" y="539"/>
                </a:lnTo>
                <a:lnTo>
                  <a:pt x="578" y="559"/>
                </a:lnTo>
                <a:lnTo>
                  <a:pt x="581" y="580"/>
                </a:lnTo>
                <a:lnTo>
                  <a:pt x="646" y="552"/>
                </a:lnTo>
                <a:lnTo>
                  <a:pt x="648" y="572"/>
                </a:lnTo>
                <a:lnTo>
                  <a:pt x="590" y="597"/>
                </a:lnTo>
                <a:lnTo>
                  <a:pt x="451" y="523"/>
                </a:lnTo>
                <a:lnTo>
                  <a:pt x="451" y="428"/>
                </a:lnTo>
                <a:close/>
                <a:moveTo>
                  <a:pt x="513" y="176"/>
                </a:moveTo>
                <a:lnTo>
                  <a:pt x="523" y="178"/>
                </a:lnTo>
                <a:lnTo>
                  <a:pt x="533" y="181"/>
                </a:lnTo>
                <a:lnTo>
                  <a:pt x="904" y="359"/>
                </a:lnTo>
                <a:lnTo>
                  <a:pt x="908" y="361"/>
                </a:lnTo>
                <a:lnTo>
                  <a:pt x="910" y="363"/>
                </a:lnTo>
                <a:lnTo>
                  <a:pt x="911" y="366"/>
                </a:lnTo>
                <a:lnTo>
                  <a:pt x="911" y="368"/>
                </a:lnTo>
                <a:lnTo>
                  <a:pt x="910" y="370"/>
                </a:lnTo>
                <a:lnTo>
                  <a:pt x="907" y="372"/>
                </a:lnTo>
                <a:lnTo>
                  <a:pt x="599" y="496"/>
                </a:lnTo>
                <a:lnTo>
                  <a:pt x="451" y="417"/>
                </a:lnTo>
                <a:lnTo>
                  <a:pt x="451" y="195"/>
                </a:lnTo>
                <a:lnTo>
                  <a:pt x="505" y="178"/>
                </a:lnTo>
                <a:lnTo>
                  <a:pt x="513" y="176"/>
                </a:lnTo>
                <a:close/>
                <a:moveTo>
                  <a:pt x="23" y="0"/>
                </a:moveTo>
                <a:lnTo>
                  <a:pt x="422" y="0"/>
                </a:lnTo>
                <a:lnTo>
                  <a:pt x="426" y="1"/>
                </a:lnTo>
                <a:lnTo>
                  <a:pt x="429" y="3"/>
                </a:lnTo>
                <a:lnTo>
                  <a:pt x="431" y="6"/>
                </a:lnTo>
                <a:lnTo>
                  <a:pt x="432" y="10"/>
                </a:lnTo>
                <a:lnTo>
                  <a:pt x="431" y="13"/>
                </a:lnTo>
                <a:lnTo>
                  <a:pt x="429" y="17"/>
                </a:lnTo>
                <a:lnTo>
                  <a:pt x="426" y="19"/>
                </a:lnTo>
                <a:lnTo>
                  <a:pt x="422" y="19"/>
                </a:lnTo>
                <a:lnTo>
                  <a:pt x="23" y="19"/>
                </a:lnTo>
                <a:lnTo>
                  <a:pt x="21" y="20"/>
                </a:lnTo>
                <a:lnTo>
                  <a:pt x="19" y="22"/>
                </a:lnTo>
                <a:lnTo>
                  <a:pt x="19" y="24"/>
                </a:lnTo>
                <a:lnTo>
                  <a:pt x="19" y="65"/>
                </a:lnTo>
                <a:lnTo>
                  <a:pt x="19" y="67"/>
                </a:lnTo>
                <a:lnTo>
                  <a:pt x="21" y="69"/>
                </a:lnTo>
                <a:lnTo>
                  <a:pt x="23" y="70"/>
                </a:lnTo>
                <a:lnTo>
                  <a:pt x="414" y="70"/>
                </a:lnTo>
                <a:lnTo>
                  <a:pt x="423" y="72"/>
                </a:lnTo>
                <a:lnTo>
                  <a:pt x="430" y="78"/>
                </a:lnTo>
                <a:lnTo>
                  <a:pt x="432" y="87"/>
                </a:lnTo>
                <a:lnTo>
                  <a:pt x="432" y="555"/>
                </a:lnTo>
                <a:lnTo>
                  <a:pt x="430" y="564"/>
                </a:lnTo>
                <a:lnTo>
                  <a:pt x="423" y="570"/>
                </a:lnTo>
                <a:lnTo>
                  <a:pt x="414" y="572"/>
                </a:lnTo>
                <a:lnTo>
                  <a:pt x="17" y="572"/>
                </a:lnTo>
                <a:lnTo>
                  <a:pt x="8" y="570"/>
                </a:lnTo>
                <a:lnTo>
                  <a:pt x="2" y="564"/>
                </a:lnTo>
                <a:lnTo>
                  <a:pt x="0" y="555"/>
                </a:lnTo>
                <a:lnTo>
                  <a:pt x="0" y="24"/>
                </a:lnTo>
                <a:lnTo>
                  <a:pt x="1" y="15"/>
                </a:lnTo>
                <a:lnTo>
                  <a:pt x="7" y="7"/>
                </a:lnTo>
                <a:lnTo>
                  <a:pt x="14" y="2"/>
                </a:lnTo>
                <a:lnTo>
                  <a:pt x="23" y="0"/>
                </a:lnTo>
                <a:close/>
              </a:path>
            </a:pathLst>
          </a:custGeom>
          <a:solidFill>
            <a:srgbClr val="427AAD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Freeform 25"/>
          <p:cNvSpPr>
            <a:spLocks noEditPoints="1"/>
          </p:cNvSpPr>
          <p:nvPr/>
        </p:nvSpPr>
        <p:spPr bwMode="auto">
          <a:xfrm>
            <a:off x="6922028" y="2124869"/>
            <a:ext cx="1166813" cy="1047750"/>
          </a:xfrm>
          <a:custGeom>
            <a:avLst/>
            <a:gdLst>
              <a:gd name="T0" fmla="*/ 138 w 735"/>
              <a:gd name="T1" fmla="*/ 562 h 660"/>
              <a:gd name="T2" fmla="*/ 398 w 735"/>
              <a:gd name="T3" fmla="*/ 615 h 660"/>
              <a:gd name="T4" fmla="*/ 399 w 735"/>
              <a:gd name="T5" fmla="*/ 612 h 660"/>
              <a:gd name="T6" fmla="*/ 549 w 735"/>
              <a:gd name="T7" fmla="*/ 343 h 660"/>
              <a:gd name="T8" fmla="*/ 570 w 735"/>
              <a:gd name="T9" fmla="*/ 353 h 660"/>
              <a:gd name="T10" fmla="*/ 577 w 735"/>
              <a:gd name="T11" fmla="*/ 377 h 660"/>
              <a:gd name="T12" fmla="*/ 568 w 735"/>
              <a:gd name="T13" fmla="*/ 385 h 660"/>
              <a:gd name="T14" fmla="*/ 588 w 735"/>
              <a:gd name="T15" fmla="*/ 401 h 660"/>
              <a:gd name="T16" fmla="*/ 641 w 735"/>
              <a:gd name="T17" fmla="*/ 426 h 660"/>
              <a:gd name="T18" fmla="*/ 695 w 735"/>
              <a:gd name="T19" fmla="*/ 463 h 660"/>
              <a:gd name="T20" fmla="*/ 727 w 735"/>
              <a:gd name="T21" fmla="*/ 523 h 660"/>
              <a:gd name="T22" fmla="*/ 735 w 735"/>
              <a:gd name="T23" fmla="*/ 589 h 660"/>
              <a:gd name="T24" fmla="*/ 730 w 735"/>
              <a:gd name="T25" fmla="*/ 633 h 660"/>
              <a:gd name="T26" fmla="*/ 706 w 735"/>
              <a:gd name="T27" fmla="*/ 658 h 660"/>
              <a:gd name="T28" fmla="*/ 660 w 735"/>
              <a:gd name="T29" fmla="*/ 648 h 660"/>
              <a:gd name="T30" fmla="*/ 597 w 735"/>
              <a:gd name="T31" fmla="*/ 603 h 660"/>
              <a:gd name="T32" fmla="*/ 534 w 735"/>
              <a:gd name="T33" fmla="*/ 535 h 660"/>
              <a:gd name="T34" fmla="*/ 624 w 735"/>
              <a:gd name="T35" fmla="*/ 459 h 660"/>
              <a:gd name="T36" fmla="*/ 683 w 735"/>
              <a:gd name="T37" fmla="*/ 534 h 660"/>
              <a:gd name="T38" fmla="*/ 690 w 735"/>
              <a:gd name="T39" fmla="*/ 544 h 660"/>
              <a:gd name="T40" fmla="*/ 694 w 735"/>
              <a:gd name="T41" fmla="*/ 545 h 660"/>
              <a:gd name="T42" fmla="*/ 695 w 735"/>
              <a:gd name="T43" fmla="*/ 541 h 660"/>
              <a:gd name="T44" fmla="*/ 682 w 735"/>
              <a:gd name="T45" fmla="*/ 489 h 660"/>
              <a:gd name="T46" fmla="*/ 634 w 735"/>
              <a:gd name="T47" fmla="*/ 443 h 660"/>
              <a:gd name="T48" fmla="*/ 571 w 735"/>
              <a:gd name="T49" fmla="*/ 404 h 660"/>
              <a:gd name="T50" fmla="*/ 557 w 735"/>
              <a:gd name="T51" fmla="*/ 390 h 660"/>
              <a:gd name="T52" fmla="*/ 549 w 735"/>
              <a:gd name="T53" fmla="*/ 378 h 660"/>
              <a:gd name="T54" fmla="*/ 538 w 735"/>
              <a:gd name="T55" fmla="*/ 358 h 660"/>
              <a:gd name="T56" fmla="*/ 549 w 735"/>
              <a:gd name="T57" fmla="*/ 343 h 660"/>
              <a:gd name="T58" fmla="*/ 517 w 735"/>
              <a:gd name="T59" fmla="*/ 497 h 660"/>
              <a:gd name="T60" fmla="*/ 92 w 735"/>
              <a:gd name="T61" fmla="*/ 215 h 660"/>
              <a:gd name="T62" fmla="*/ 92 w 735"/>
              <a:gd name="T63" fmla="*/ 245 h 660"/>
              <a:gd name="T64" fmla="*/ 437 w 735"/>
              <a:gd name="T65" fmla="*/ 253 h 660"/>
              <a:gd name="T66" fmla="*/ 364 w 735"/>
              <a:gd name="T67" fmla="*/ 316 h 660"/>
              <a:gd name="T68" fmla="*/ 385 w 735"/>
              <a:gd name="T69" fmla="*/ 271 h 660"/>
              <a:gd name="T70" fmla="*/ 385 w 735"/>
              <a:gd name="T71" fmla="*/ 294 h 660"/>
              <a:gd name="T72" fmla="*/ 410 w 735"/>
              <a:gd name="T73" fmla="*/ 296 h 660"/>
              <a:gd name="T74" fmla="*/ 412 w 735"/>
              <a:gd name="T75" fmla="*/ 271 h 660"/>
              <a:gd name="T76" fmla="*/ 390 w 735"/>
              <a:gd name="T77" fmla="*/ 266 h 660"/>
              <a:gd name="T78" fmla="*/ 92 w 735"/>
              <a:gd name="T79" fmla="*/ 157 h 660"/>
              <a:gd name="T80" fmla="*/ 92 w 735"/>
              <a:gd name="T81" fmla="*/ 187 h 660"/>
              <a:gd name="T82" fmla="*/ 433 w 735"/>
              <a:gd name="T83" fmla="*/ 100 h 660"/>
              <a:gd name="T84" fmla="*/ 92 w 735"/>
              <a:gd name="T85" fmla="*/ 100 h 660"/>
              <a:gd name="T86" fmla="*/ 524 w 735"/>
              <a:gd name="T87" fmla="*/ 344 h 660"/>
              <a:gd name="T88" fmla="*/ 34 w 735"/>
              <a:gd name="T89" fmla="*/ 35 h 660"/>
              <a:gd name="T90" fmla="*/ 37 w 735"/>
              <a:gd name="T91" fmla="*/ 506 h 660"/>
              <a:gd name="T92" fmla="*/ 61 w 735"/>
              <a:gd name="T93" fmla="*/ 543 h 660"/>
              <a:gd name="T94" fmla="*/ 107 w 735"/>
              <a:gd name="T95" fmla="*/ 549 h 660"/>
              <a:gd name="T96" fmla="*/ 138 w 735"/>
              <a:gd name="T97" fmla="*/ 521 h 660"/>
              <a:gd name="T98" fmla="*/ 150 w 735"/>
              <a:gd name="T99" fmla="*/ 503 h 660"/>
              <a:gd name="T100" fmla="*/ 490 w 735"/>
              <a:gd name="T101" fmla="*/ 610 h 660"/>
              <a:gd name="T102" fmla="*/ 524 w 735"/>
              <a:gd name="T103" fmla="*/ 633 h 660"/>
              <a:gd name="T104" fmla="*/ 505 w 735"/>
              <a:gd name="T105" fmla="*/ 660 h 660"/>
              <a:gd name="T106" fmla="*/ 64 w 735"/>
              <a:gd name="T107" fmla="*/ 592 h 660"/>
              <a:gd name="T108" fmla="*/ 22 w 735"/>
              <a:gd name="T109" fmla="*/ 561 h 660"/>
              <a:gd name="T110" fmla="*/ 1 w 735"/>
              <a:gd name="T111" fmla="*/ 505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35" h="660">
                <a:moveTo>
                  <a:pt x="159" y="534"/>
                </a:moveTo>
                <a:lnTo>
                  <a:pt x="149" y="549"/>
                </a:lnTo>
                <a:lnTo>
                  <a:pt x="138" y="562"/>
                </a:lnTo>
                <a:lnTo>
                  <a:pt x="123" y="573"/>
                </a:lnTo>
                <a:lnTo>
                  <a:pt x="397" y="615"/>
                </a:lnTo>
                <a:lnTo>
                  <a:pt x="398" y="615"/>
                </a:lnTo>
                <a:lnTo>
                  <a:pt x="399" y="614"/>
                </a:lnTo>
                <a:lnTo>
                  <a:pt x="400" y="613"/>
                </a:lnTo>
                <a:lnTo>
                  <a:pt x="399" y="612"/>
                </a:lnTo>
                <a:lnTo>
                  <a:pt x="398" y="611"/>
                </a:lnTo>
                <a:lnTo>
                  <a:pt x="159" y="534"/>
                </a:lnTo>
                <a:close/>
                <a:moveTo>
                  <a:pt x="549" y="343"/>
                </a:moveTo>
                <a:lnTo>
                  <a:pt x="556" y="344"/>
                </a:lnTo>
                <a:lnTo>
                  <a:pt x="563" y="347"/>
                </a:lnTo>
                <a:lnTo>
                  <a:pt x="570" y="353"/>
                </a:lnTo>
                <a:lnTo>
                  <a:pt x="575" y="361"/>
                </a:lnTo>
                <a:lnTo>
                  <a:pt x="577" y="369"/>
                </a:lnTo>
                <a:lnTo>
                  <a:pt x="577" y="377"/>
                </a:lnTo>
                <a:lnTo>
                  <a:pt x="573" y="383"/>
                </a:lnTo>
                <a:lnTo>
                  <a:pt x="571" y="384"/>
                </a:lnTo>
                <a:lnTo>
                  <a:pt x="568" y="385"/>
                </a:lnTo>
                <a:lnTo>
                  <a:pt x="571" y="389"/>
                </a:lnTo>
                <a:lnTo>
                  <a:pt x="576" y="393"/>
                </a:lnTo>
                <a:lnTo>
                  <a:pt x="588" y="401"/>
                </a:lnTo>
                <a:lnTo>
                  <a:pt x="604" y="409"/>
                </a:lnTo>
                <a:lnTo>
                  <a:pt x="622" y="418"/>
                </a:lnTo>
                <a:lnTo>
                  <a:pt x="641" y="426"/>
                </a:lnTo>
                <a:lnTo>
                  <a:pt x="656" y="433"/>
                </a:lnTo>
                <a:lnTo>
                  <a:pt x="678" y="446"/>
                </a:lnTo>
                <a:lnTo>
                  <a:pt x="695" y="463"/>
                </a:lnTo>
                <a:lnTo>
                  <a:pt x="709" y="482"/>
                </a:lnTo>
                <a:lnTo>
                  <a:pt x="719" y="502"/>
                </a:lnTo>
                <a:lnTo>
                  <a:pt x="727" y="523"/>
                </a:lnTo>
                <a:lnTo>
                  <a:pt x="732" y="545"/>
                </a:lnTo>
                <a:lnTo>
                  <a:pt x="734" y="568"/>
                </a:lnTo>
                <a:lnTo>
                  <a:pt x="735" y="589"/>
                </a:lnTo>
                <a:lnTo>
                  <a:pt x="734" y="610"/>
                </a:lnTo>
                <a:lnTo>
                  <a:pt x="732" y="622"/>
                </a:lnTo>
                <a:lnTo>
                  <a:pt x="730" y="633"/>
                </a:lnTo>
                <a:lnTo>
                  <a:pt x="725" y="644"/>
                </a:lnTo>
                <a:lnTo>
                  <a:pt x="716" y="653"/>
                </a:lnTo>
                <a:lnTo>
                  <a:pt x="706" y="658"/>
                </a:lnTo>
                <a:lnTo>
                  <a:pt x="694" y="660"/>
                </a:lnTo>
                <a:lnTo>
                  <a:pt x="678" y="657"/>
                </a:lnTo>
                <a:lnTo>
                  <a:pt x="660" y="648"/>
                </a:lnTo>
                <a:lnTo>
                  <a:pt x="641" y="637"/>
                </a:lnTo>
                <a:lnTo>
                  <a:pt x="619" y="622"/>
                </a:lnTo>
                <a:lnTo>
                  <a:pt x="597" y="603"/>
                </a:lnTo>
                <a:lnTo>
                  <a:pt x="575" y="581"/>
                </a:lnTo>
                <a:lnTo>
                  <a:pt x="553" y="556"/>
                </a:lnTo>
                <a:lnTo>
                  <a:pt x="534" y="535"/>
                </a:lnTo>
                <a:lnTo>
                  <a:pt x="519" y="513"/>
                </a:lnTo>
                <a:lnTo>
                  <a:pt x="606" y="440"/>
                </a:lnTo>
                <a:lnTo>
                  <a:pt x="624" y="459"/>
                </a:lnTo>
                <a:lnTo>
                  <a:pt x="643" y="480"/>
                </a:lnTo>
                <a:lnTo>
                  <a:pt x="665" y="507"/>
                </a:lnTo>
                <a:lnTo>
                  <a:pt x="683" y="534"/>
                </a:lnTo>
                <a:lnTo>
                  <a:pt x="685" y="537"/>
                </a:lnTo>
                <a:lnTo>
                  <a:pt x="687" y="541"/>
                </a:lnTo>
                <a:lnTo>
                  <a:pt x="690" y="544"/>
                </a:lnTo>
                <a:lnTo>
                  <a:pt x="692" y="545"/>
                </a:lnTo>
                <a:lnTo>
                  <a:pt x="693" y="546"/>
                </a:lnTo>
                <a:lnTo>
                  <a:pt x="694" y="545"/>
                </a:lnTo>
                <a:lnTo>
                  <a:pt x="695" y="544"/>
                </a:lnTo>
                <a:lnTo>
                  <a:pt x="695" y="543"/>
                </a:lnTo>
                <a:lnTo>
                  <a:pt x="695" y="541"/>
                </a:lnTo>
                <a:lnTo>
                  <a:pt x="693" y="523"/>
                </a:lnTo>
                <a:lnTo>
                  <a:pt x="689" y="505"/>
                </a:lnTo>
                <a:lnTo>
                  <a:pt x="682" y="489"/>
                </a:lnTo>
                <a:lnTo>
                  <a:pt x="671" y="473"/>
                </a:lnTo>
                <a:lnTo>
                  <a:pt x="655" y="457"/>
                </a:lnTo>
                <a:lnTo>
                  <a:pt x="634" y="443"/>
                </a:lnTo>
                <a:lnTo>
                  <a:pt x="611" y="430"/>
                </a:lnTo>
                <a:lnTo>
                  <a:pt x="589" y="417"/>
                </a:lnTo>
                <a:lnTo>
                  <a:pt x="571" y="404"/>
                </a:lnTo>
                <a:lnTo>
                  <a:pt x="565" y="399"/>
                </a:lnTo>
                <a:lnTo>
                  <a:pt x="560" y="395"/>
                </a:lnTo>
                <a:lnTo>
                  <a:pt x="557" y="390"/>
                </a:lnTo>
                <a:lnTo>
                  <a:pt x="554" y="386"/>
                </a:lnTo>
                <a:lnTo>
                  <a:pt x="552" y="381"/>
                </a:lnTo>
                <a:lnTo>
                  <a:pt x="549" y="378"/>
                </a:lnTo>
                <a:lnTo>
                  <a:pt x="546" y="375"/>
                </a:lnTo>
                <a:lnTo>
                  <a:pt x="541" y="366"/>
                </a:lnTo>
                <a:lnTo>
                  <a:pt x="538" y="358"/>
                </a:lnTo>
                <a:lnTo>
                  <a:pt x="539" y="351"/>
                </a:lnTo>
                <a:lnTo>
                  <a:pt x="543" y="346"/>
                </a:lnTo>
                <a:lnTo>
                  <a:pt x="549" y="343"/>
                </a:lnTo>
                <a:close/>
                <a:moveTo>
                  <a:pt x="463" y="301"/>
                </a:moveTo>
                <a:lnTo>
                  <a:pt x="590" y="435"/>
                </a:lnTo>
                <a:lnTo>
                  <a:pt x="517" y="497"/>
                </a:lnTo>
                <a:lnTo>
                  <a:pt x="406" y="348"/>
                </a:lnTo>
                <a:lnTo>
                  <a:pt x="463" y="301"/>
                </a:lnTo>
                <a:close/>
                <a:moveTo>
                  <a:pt x="92" y="215"/>
                </a:moveTo>
                <a:lnTo>
                  <a:pt x="305" y="215"/>
                </a:lnTo>
                <a:lnTo>
                  <a:pt x="305" y="245"/>
                </a:lnTo>
                <a:lnTo>
                  <a:pt x="92" y="245"/>
                </a:lnTo>
                <a:lnTo>
                  <a:pt x="92" y="215"/>
                </a:lnTo>
                <a:close/>
                <a:moveTo>
                  <a:pt x="341" y="199"/>
                </a:moveTo>
                <a:lnTo>
                  <a:pt x="437" y="253"/>
                </a:lnTo>
                <a:lnTo>
                  <a:pt x="455" y="292"/>
                </a:lnTo>
                <a:lnTo>
                  <a:pt x="398" y="339"/>
                </a:lnTo>
                <a:lnTo>
                  <a:pt x="364" y="316"/>
                </a:lnTo>
                <a:lnTo>
                  <a:pt x="326" y="213"/>
                </a:lnTo>
                <a:lnTo>
                  <a:pt x="331" y="208"/>
                </a:lnTo>
                <a:lnTo>
                  <a:pt x="385" y="271"/>
                </a:lnTo>
                <a:lnTo>
                  <a:pt x="382" y="278"/>
                </a:lnTo>
                <a:lnTo>
                  <a:pt x="382" y="287"/>
                </a:lnTo>
                <a:lnTo>
                  <a:pt x="385" y="294"/>
                </a:lnTo>
                <a:lnTo>
                  <a:pt x="393" y="299"/>
                </a:lnTo>
                <a:lnTo>
                  <a:pt x="402" y="300"/>
                </a:lnTo>
                <a:lnTo>
                  <a:pt x="410" y="296"/>
                </a:lnTo>
                <a:lnTo>
                  <a:pt x="415" y="289"/>
                </a:lnTo>
                <a:lnTo>
                  <a:pt x="416" y="279"/>
                </a:lnTo>
                <a:lnTo>
                  <a:pt x="412" y="271"/>
                </a:lnTo>
                <a:lnTo>
                  <a:pt x="405" y="266"/>
                </a:lnTo>
                <a:lnTo>
                  <a:pt x="398" y="264"/>
                </a:lnTo>
                <a:lnTo>
                  <a:pt x="390" y="266"/>
                </a:lnTo>
                <a:lnTo>
                  <a:pt x="336" y="204"/>
                </a:lnTo>
                <a:lnTo>
                  <a:pt x="341" y="199"/>
                </a:lnTo>
                <a:close/>
                <a:moveTo>
                  <a:pt x="92" y="157"/>
                </a:moveTo>
                <a:lnTo>
                  <a:pt x="433" y="157"/>
                </a:lnTo>
                <a:lnTo>
                  <a:pt x="433" y="187"/>
                </a:lnTo>
                <a:lnTo>
                  <a:pt x="92" y="187"/>
                </a:lnTo>
                <a:lnTo>
                  <a:pt x="92" y="157"/>
                </a:lnTo>
                <a:close/>
                <a:moveTo>
                  <a:pt x="92" y="100"/>
                </a:moveTo>
                <a:lnTo>
                  <a:pt x="433" y="100"/>
                </a:lnTo>
                <a:lnTo>
                  <a:pt x="433" y="130"/>
                </a:lnTo>
                <a:lnTo>
                  <a:pt x="92" y="130"/>
                </a:lnTo>
                <a:lnTo>
                  <a:pt x="92" y="100"/>
                </a:lnTo>
                <a:close/>
                <a:moveTo>
                  <a:pt x="0" y="0"/>
                </a:moveTo>
                <a:lnTo>
                  <a:pt x="524" y="0"/>
                </a:lnTo>
                <a:lnTo>
                  <a:pt x="524" y="344"/>
                </a:lnTo>
                <a:lnTo>
                  <a:pt x="490" y="308"/>
                </a:lnTo>
                <a:lnTo>
                  <a:pt x="490" y="35"/>
                </a:lnTo>
                <a:lnTo>
                  <a:pt x="34" y="35"/>
                </a:lnTo>
                <a:lnTo>
                  <a:pt x="34" y="477"/>
                </a:lnTo>
                <a:lnTo>
                  <a:pt x="35" y="492"/>
                </a:lnTo>
                <a:lnTo>
                  <a:pt x="37" y="506"/>
                </a:lnTo>
                <a:lnTo>
                  <a:pt x="41" y="519"/>
                </a:lnTo>
                <a:lnTo>
                  <a:pt x="49" y="532"/>
                </a:lnTo>
                <a:lnTo>
                  <a:pt x="61" y="543"/>
                </a:lnTo>
                <a:lnTo>
                  <a:pt x="76" y="550"/>
                </a:lnTo>
                <a:lnTo>
                  <a:pt x="92" y="552"/>
                </a:lnTo>
                <a:lnTo>
                  <a:pt x="107" y="549"/>
                </a:lnTo>
                <a:lnTo>
                  <a:pt x="122" y="540"/>
                </a:lnTo>
                <a:lnTo>
                  <a:pt x="130" y="532"/>
                </a:lnTo>
                <a:lnTo>
                  <a:pt x="138" y="521"/>
                </a:lnTo>
                <a:lnTo>
                  <a:pt x="145" y="507"/>
                </a:lnTo>
                <a:lnTo>
                  <a:pt x="147" y="505"/>
                </a:lnTo>
                <a:lnTo>
                  <a:pt x="150" y="503"/>
                </a:lnTo>
                <a:lnTo>
                  <a:pt x="153" y="503"/>
                </a:lnTo>
                <a:lnTo>
                  <a:pt x="156" y="503"/>
                </a:lnTo>
                <a:lnTo>
                  <a:pt x="490" y="610"/>
                </a:lnTo>
                <a:lnTo>
                  <a:pt x="490" y="499"/>
                </a:lnTo>
                <a:lnTo>
                  <a:pt x="524" y="546"/>
                </a:lnTo>
                <a:lnTo>
                  <a:pt x="524" y="633"/>
                </a:lnTo>
                <a:lnTo>
                  <a:pt x="522" y="645"/>
                </a:lnTo>
                <a:lnTo>
                  <a:pt x="515" y="655"/>
                </a:lnTo>
                <a:lnTo>
                  <a:pt x="505" y="660"/>
                </a:lnTo>
                <a:lnTo>
                  <a:pt x="493" y="660"/>
                </a:lnTo>
                <a:lnTo>
                  <a:pt x="83" y="596"/>
                </a:lnTo>
                <a:lnTo>
                  <a:pt x="64" y="592"/>
                </a:lnTo>
                <a:lnTo>
                  <a:pt x="48" y="585"/>
                </a:lnTo>
                <a:lnTo>
                  <a:pt x="35" y="574"/>
                </a:lnTo>
                <a:lnTo>
                  <a:pt x="22" y="561"/>
                </a:lnTo>
                <a:lnTo>
                  <a:pt x="11" y="542"/>
                </a:lnTo>
                <a:lnTo>
                  <a:pt x="4" y="524"/>
                </a:lnTo>
                <a:lnTo>
                  <a:pt x="1" y="505"/>
                </a:lnTo>
                <a:lnTo>
                  <a:pt x="0" y="485"/>
                </a:lnTo>
                <a:lnTo>
                  <a:pt x="0" y="0"/>
                </a:lnTo>
                <a:close/>
              </a:path>
            </a:pathLst>
          </a:custGeom>
          <a:solidFill>
            <a:srgbClr val="427AAD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Freeform 18"/>
          <p:cNvSpPr>
            <a:spLocks noEditPoints="1"/>
          </p:cNvSpPr>
          <p:nvPr/>
        </p:nvSpPr>
        <p:spPr bwMode="auto">
          <a:xfrm>
            <a:off x="9519443" y="2097880"/>
            <a:ext cx="1471613" cy="1120775"/>
          </a:xfrm>
          <a:custGeom>
            <a:avLst/>
            <a:gdLst>
              <a:gd name="T0" fmla="*/ 244 w 927"/>
              <a:gd name="T1" fmla="*/ 350 h 706"/>
              <a:gd name="T2" fmla="*/ 321 w 927"/>
              <a:gd name="T3" fmla="*/ 361 h 706"/>
              <a:gd name="T4" fmla="*/ 410 w 927"/>
              <a:gd name="T5" fmla="*/ 380 h 706"/>
              <a:gd name="T6" fmla="*/ 508 w 927"/>
              <a:gd name="T7" fmla="*/ 406 h 706"/>
              <a:gd name="T8" fmla="*/ 591 w 927"/>
              <a:gd name="T9" fmla="*/ 436 h 706"/>
              <a:gd name="T10" fmla="*/ 639 w 927"/>
              <a:gd name="T11" fmla="*/ 463 h 706"/>
              <a:gd name="T12" fmla="*/ 643 w 927"/>
              <a:gd name="T13" fmla="*/ 483 h 706"/>
              <a:gd name="T14" fmla="*/ 600 w 927"/>
              <a:gd name="T15" fmla="*/ 489 h 706"/>
              <a:gd name="T16" fmla="*/ 522 w 927"/>
              <a:gd name="T17" fmla="*/ 481 h 706"/>
              <a:gd name="T18" fmla="*/ 421 w 927"/>
              <a:gd name="T19" fmla="*/ 459 h 706"/>
              <a:gd name="T20" fmla="*/ 333 w 927"/>
              <a:gd name="T21" fmla="*/ 433 h 706"/>
              <a:gd name="T22" fmla="*/ 254 w 927"/>
              <a:gd name="T23" fmla="*/ 404 h 706"/>
              <a:gd name="T24" fmla="*/ 199 w 927"/>
              <a:gd name="T25" fmla="*/ 377 h 706"/>
              <a:gd name="T26" fmla="*/ 181 w 927"/>
              <a:gd name="T27" fmla="*/ 356 h 706"/>
              <a:gd name="T28" fmla="*/ 206 w 927"/>
              <a:gd name="T29" fmla="*/ 348 h 706"/>
              <a:gd name="T30" fmla="*/ 838 w 927"/>
              <a:gd name="T31" fmla="*/ 268 h 706"/>
              <a:gd name="T32" fmla="*/ 846 w 927"/>
              <a:gd name="T33" fmla="*/ 275 h 706"/>
              <a:gd name="T34" fmla="*/ 924 w 927"/>
              <a:gd name="T35" fmla="*/ 400 h 706"/>
              <a:gd name="T36" fmla="*/ 927 w 927"/>
              <a:gd name="T37" fmla="*/ 409 h 706"/>
              <a:gd name="T38" fmla="*/ 921 w 927"/>
              <a:gd name="T39" fmla="*/ 414 h 706"/>
              <a:gd name="T40" fmla="*/ 846 w 927"/>
              <a:gd name="T41" fmla="*/ 491 h 706"/>
              <a:gd name="T42" fmla="*/ 852 w 927"/>
              <a:gd name="T43" fmla="*/ 495 h 706"/>
              <a:gd name="T44" fmla="*/ 853 w 927"/>
              <a:gd name="T45" fmla="*/ 519 h 706"/>
              <a:gd name="T46" fmla="*/ 850 w 927"/>
              <a:gd name="T47" fmla="*/ 530 h 706"/>
              <a:gd name="T48" fmla="*/ 853 w 927"/>
              <a:gd name="T49" fmla="*/ 553 h 706"/>
              <a:gd name="T50" fmla="*/ 855 w 927"/>
              <a:gd name="T51" fmla="*/ 561 h 706"/>
              <a:gd name="T52" fmla="*/ 866 w 927"/>
              <a:gd name="T53" fmla="*/ 701 h 706"/>
              <a:gd name="T54" fmla="*/ 828 w 927"/>
              <a:gd name="T55" fmla="*/ 706 h 706"/>
              <a:gd name="T56" fmla="*/ 799 w 927"/>
              <a:gd name="T57" fmla="*/ 695 h 706"/>
              <a:gd name="T58" fmla="*/ 816 w 927"/>
              <a:gd name="T59" fmla="*/ 557 h 706"/>
              <a:gd name="T60" fmla="*/ 819 w 927"/>
              <a:gd name="T61" fmla="*/ 549 h 706"/>
              <a:gd name="T62" fmla="*/ 818 w 927"/>
              <a:gd name="T63" fmla="*/ 520 h 706"/>
              <a:gd name="T64" fmla="*/ 819 w 927"/>
              <a:gd name="T65" fmla="*/ 495 h 706"/>
              <a:gd name="T66" fmla="*/ 824 w 927"/>
              <a:gd name="T67" fmla="*/ 491 h 706"/>
              <a:gd name="T68" fmla="*/ 12 w 927"/>
              <a:gd name="T69" fmla="*/ 1 h 706"/>
              <a:gd name="T70" fmla="*/ 613 w 927"/>
              <a:gd name="T71" fmla="*/ 68 h 706"/>
              <a:gd name="T72" fmla="*/ 640 w 927"/>
              <a:gd name="T73" fmla="*/ 87 h 706"/>
              <a:gd name="T74" fmla="*/ 658 w 927"/>
              <a:gd name="T75" fmla="*/ 378 h 706"/>
              <a:gd name="T76" fmla="*/ 602 w 927"/>
              <a:gd name="T77" fmla="*/ 427 h 706"/>
              <a:gd name="T78" fmla="*/ 494 w 927"/>
              <a:gd name="T79" fmla="*/ 389 h 706"/>
              <a:gd name="T80" fmla="*/ 373 w 927"/>
              <a:gd name="T81" fmla="*/ 357 h 706"/>
              <a:gd name="T82" fmla="*/ 249 w 927"/>
              <a:gd name="T83" fmla="*/ 337 h 706"/>
              <a:gd name="T84" fmla="*/ 202 w 927"/>
              <a:gd name="T85" fmla="*/ 300 h 706"/>
              <a:gd name="T86" fmla="*/ 230 w 927"/>
              <a:gd name="T87" fmla="*/ 243 h 706"/>
              <a:gd name="T88" fmla="*/ 262 w 927"/>
              <a:gd name="T89" fmla="*/ 191 h 706"/>
              <a:gd name="T90" fmla="*/ 309 w 927"/>
              <a:gd name="T91" fmla="*/ 164 h 706"/>
              <a:gd name="T92" fmla="*/ 375 w 927"/>
              <a:gd name="T93" fmla="*/ 164 h 706"/>
              <a:gd name="T94" fmla="*/ 523 w 927"/>
              <a:gd name="T95" fmla="*/ 197 h 706"/>
              <a:gd name="T96" fmla="*/ 612 w 927"/>
              <a:gd name="T97" fmla="*/ 233 h 706"/>
              <a:gd name="T98" fmla="*/ 631 w 927"/>
              <a:gd name="T99" fmla="*/ 243 h 706"/>
              <a:gd name="T100" fmla="*/ 582 w 927"/>
              <a:gd name="T101" fmla="*/ 208 h 706"/>
              <a:gd name="T102" fmla="*/ 484 w 927"/>
              <a:gd name="T103" fmla="*/ 172 h 706"/>
              <a:gd name="T104" fmla="*/ 370 w 927"/>
              <a:gd name="T105" fmla="*/ 149 h 706"/>
              <a:gd name="T106" fmla="*/ 295 w 927"/>
              <a:gd name="T107" fmla="*/ 150 h 706"/>
              <a:gd name="T108" fmla="*/ 250 w 927"/>
              <a:gd name="T109" fmla="*/ 173 h 706"/>
              <a:gd name="T110" fmla="*/ 219 w 927"/>
              <a:gd name="T111" fmla="*/ 218 h 706"/>
              <a:gd name="T112" fmla="*/ 1 w 927"/>
              <a:gd name="T113" fmla="*/ 12 h 706"/>
              <a:gd name="T114" fmla="*/ 2 w 927"/>
              <a:gd name="T115" fmla="*/ 2 h 7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927" h="706">
                <a:moveTo>
                  <a:pt x="206" y="348"/>
                </a:moveTo>
                <a:lnTo>
                  <a:pt x="224" y="348"/>
                </a:lnTo>
                <a:lnTo>
                  <a:pt x="244" y="350"/>
                </a:lnTo>
                <a:lnTo>
                  <a:pt x="267" y="352"/>
                </a:lnTo>
                <a:lnTo>
                  <a:pt x="292" y="356"/>
                </a:lnTo>
                <a:lnTo>
                  <a:pt x="321" y="361"/>
                </a:lnTo>
                <a:lnTo>
                  <a:pt x="349" y="366"/>
                </a:lnTo>
                <a:lnTo>
                  <a:pt x="379" y="372"/>
                </a:lnTo>
                <a:lnTo>
                  <a:pt x="410" y="380"/>
                </a:lnTo>
                <a:lnTo>
                  <a:pt x="440" y="387"/>
                </a:lnTo>
                <a:lnTo>
                  <a:pt x="474" y="396"/>
                </a:lnTo>
                <a:lnTo>
                  <a:pt x="508" y="406"/>
                </a:lnTo>
                <a:lnTo>
                  <a:pt x="538" y="416"/>
                </a:lnTo>
                <a:lnTo>
                  <a:pt x="565" y="426"/>
                </a:lnTo>
                <a:lnTo>
                  <a:pt x="591" y="436"/>
                </a:lnTo>
                <a:lnTo>
                  <a:pt x="611" y="445"/>
                </a:lnTo>
                <a:lnTo>
                  <a:pt x="627" y="454"/>
                </a:lnTo>
                <a:lnTo>
                  <a:pt x="639" y="463"/>
                </a:lnTo>
                <a:lnTo>
                  <a:pt x="646" y="471"/>
                </a:lnTo>
                <a:lnTo>
                  <a:pt x="647" y="478"/>
                </a:lnTo>
                <a:lnTo>
                  <a:pt x="643" y="483"/>
                </a:lnTo>
                <a:lnTo>
                  <a:pt x="633" y="487"/>
                </a:lnTo>
                <a:lnTo>
                  <a:pt x="619" y="488"/>
                </a:lnTo>
                <a:lnTo>
                  <a:pt x="600" y="489"/>
                </a:lnTo>
                <a:lnTo>
                  <a:pt x="577" y="488"/>
                </a:lnTo>
                <a:lnTo>
                  <a:pt x="551" y="485"/>
                </a:lnTo>
                <a:lnTo>
                  <a:pt x="522" y="481"/>
                </a:lnTo>
                <a:lnTo>
                  <a:pt x="491" y="475"/>
                </a:lnTo>
                <a:lnTo>
                  <a:pt x="456" y="468"/>
                </a:lnTo>
                <a:lnTo>
                  <a:pt x="421" y="459"/>
                </a:lnTo>
                <a:lnTo>
                  <a:pt x="391" y="451"/>
                </a:lnTo>
                <a:lnTo>
                  <a:pt x="361" y="442"/>
                </a:lnTo>
                <a:lnTo>
                  <a:pt x="333" y="433"/>
                </a:lnTo>
                <a:lnTo>
                  <a:pt x="304" y="424"/>
                </a:lnTo>
                <a:lnTo>
                  <a:pt x="278" y="414"/>
                </a:lnTo>
                <a:lnTo>
                  <a:pt x="254" y="404"/>
                </a:lnTo>
                <a:lnTo>
                  <a:pt x="233" y="395"/>
                </a:lnTo>
                <a:lnTo>
                  <a:pt x="215" y="386"/>
                </a:lnTo>
                <a:lnTo>
                  <a:pt x="199" y="377"/>
                </a:lnTo>
                <a:lnTo>
                  <a:pt x="188" y="368"/>
                </a:lnTo>
                <a:lnTo>
                  <a:pt x="182" y="361"/>
                </a:lnTo>
                <a:lnTo>
                  <a:pt x="181" y="356"/>
                </a:lnTo>
                <a:lnTo>
                  <a:pt x="185" y="352"/>
                </a:lnTo>
                <a:lnTo>
                  <a:pt x="193" y="349"/>
                </a:lnTo>
                <a:lnTo>
                  <a:pt x="206" y="348"/>
                </a:lnTo>
                <a:close/>
                <a:moveTo>
                  <a:pt x="825" y="268"/>
                </a:moveTo>
                <a:lnTo>
                  <a:pt x="835" y="268"/>
                </a:lnTo>
                <a:lnTo>
                  <a:pt x="838" y="268"/>
                </a:lnTo>
                <a:lnTo>
                  <a:pt x="842" y="270"/>
                </a:lnTo>
                <a:lnTo>
                  <a:pt x="844" y="272"/>
                </a:lnTo>
                <a:lnTo>
                  <a:pt x="846" y="275"/>
                </a:lnTo>
                <a:lnTo>
                  <a:pt x="846" y="279"/>
                </a:lnTo>
                <a:lnTo>
                  <a:pt x="846" y="316"/>
                </a:lnTo>
                <a:lnTo>
                  <a:pt x="924" y="400"/>
                </a:lnTo>
                <a:lnTo>
                  <a:pt x="926" y="403"/>
                </a:lnTo>
                <a:lnTo>
                  <a:pt x="927" y="406"/>
                </a:lnTo>
                <a:lnTo>
                  <a:pt x="927" y="409"/>
                </a:lnTo>
                <a:lnTo>
                  <a:pt x="926" y="411"/>
                </a:lnTo>
                <a:lnTo>
                  <a:pt x="924" y="413"/>
                </a:lnTo>
                <a:lnTo>
                  <a:pt x="921" y="414"/>
                </a:lnTo>
                <a:lnTo>
                  <a:pt x="918" y="414"/>
                </a:lnTo>
                <a:lnTo>
                  <a:pt x="846" y="404"/>
                </a:lnTo>
                <a:lnTo>
                  <a:pt x="846" y="491"/>
                </a:lnTo>
                <a:lnTo>
                  <a:pt x="849" y="491"/>
                </a:lnTo>
                <a:lnTo>
                  <a:pt x="851" y="493"/>
                </a:lnTo>
                <a:lnTo>
                  <a:pt x="852" y="495"/>
                </a:lnTo>
                <a:lnTo>
                  <a:pt x="853" y="498"/>
                </a:lnTo>
                <a:lnTo>
                  <a:pt x="854" y="514"/>
                </a:lnTo>
                <a:lnTo>
                  <a:pt x="853" y="519"/>
                </a:lnTo>
                <a:lnTo>
                  <a:pt x="852" y="523"/>
                </a:lnTo>
                <a:lnTo>
                  <a:pt x="851" y="526"/>
                </a:lnTo>
                <a:lnTo>
                  <a:pt x="850" y="530"/>
                </a:lnTo>
                <a:lnTo>
                  <a:pt x="851" y="549"/>
                </a:lnTo>
                <a:lnTo>
                  <a:pt x="852" y="551"/>
                </a:lnTo>
                <a:lnTo>
                  <a:pt x="853" y="553"/>
                </a:lnTo>
                <a:lnTo>
                  <a:pt x="854" y="555"/>
                </a:lnTo>
                <a:lnTo>
                  <a:pt x="855" y="558"/>
                </a:lnTo>
                <a:lnTo>
                  <a:pt x="855" y="561"/>
                </a:lnTo>
                <a:lnTo>
                  <a:pt x="856" y="564"/>
                </a:lnTo>
                <a:lnTo>
                  <a:pt x="872" y="695"/>
                </a:lnTo>
                <a:lnTo>
                  <a:pt x="866" y="701"/>
                </a:lnTo>
                <a:lnTo>
                  <a:pt x="855" y="704"/>
                </a:lnTo>
                <a:lnTo>
                  <a:pt x="842" y="706"/>
                </a:lnTo>
                <a:lnTo>
                  <a:pt x="828" y="706"/>
                </a:lnTo>
                <a:lnTo>
                  <a:pt x="815" y="704"/>
                </a:lnTo>
                <a:lnTo>
                  <a:pt x="805" y="700"/>
                </a:lnTo>
                <a:lnTo>
                  <a:pt x="799" y="695"/>
                </a:lnTo>
                <a:lnTo>
                  <a:pt x="815" y="564"/>
                </a:lnTo>
                <a:lnTo>
                  <a:pt x="815" y="561"/>
                </a:lnTo>
                <a:lnTo>
                  <a:pt x="816" y="557"/>
                </a:lnTo>
                <a:lnTo>
                  <a:pt x="818" y="554"/>
                </a:lnTo>
                <a:lnTo>
                  <a:pt x="819" y="551"/>
                </a:lnTo>
                <a:lnTo>
                  <a:pt x="819" y="549"/>
                </a:lnTo>
                <a:lnTo>
                  <a:pt x="820" y="530"/>
                </a:lnTo>
                <a:lnTo>
                  <a:pt x="819" y="525"/>
                </a:lnTo>
                <a:lnTo>
                  <a:pt x="818" y="520"/>
                </a:lnTo>
                <a:lnTo>
                  <a:pt x="817" y="513"/>
                </a:lnTo>
                <a:lnTo>
                  <a:pt x="818" y="498"/>
                </a:lnTo>
                <a:lnTo>
                  <a:pt x="819" y="495"/>
                </a:lnTo>
                <a:lnTo>
                  <a:pt x="820" y="493"/>
                </a:lnTo>
                <a:lnTo>
                  <a:pt x="822" y="491"/>
                </a:lnTo>
                <a:lnTo>
                  <a:pt x="824" y="491"/>
                </a:lnTo>
                <a:lnTo>
                  <a:pt x="825" y="268"/>
                </a:lnTo>
                <a:close/>
                <a:moveTo>
                  <a:pt x="8" y="0"/>
                </a:moveTo>
                <a:lnTo>
                  <a:pt x="12" y="1"/>
                </a:lnTo>
                <a:lnTo>
                  <a:pt x="589" y="64"/>
                </a:lnTo>
                <a:lnTo>
                  <a:pt x="602" y="66"/>
                </a:lnTo>
                <a:lnTo>
                  <a:pt x="613" y="68"/>
                </a:lnTo>
                <a:lnTo>
                  <a:pt x="622" y="71"/>
                </a:lnTo>
                <a:lnTo>
                  <a:pt x="630" y="77"/>
                </a:lnTo>
                <a:lnTo>
                  <a:pt x="640" y="87"/>
                </a:lnTo>
                <a:lnTo>
                  <a:pt x="807" y="272"/>
                </a:lnTo>
                <a:lnTo>
                  <a:pt x="807" y="399"/>
                </a:lnTo>
                <a:lnTo>
                  <a:pt x="658" y="378"/>
                </a:lnTo>
                <a:lnTo>
                  <a:pt x="657" y="456"/>
                </a:lnTo>
                <a:lnTo>
                  <a:pt x="632" y="442"/>
                </a:lnTo>
                <a:lnTo>
                  <a:pt x="602" y="427"/>
                </a:lnTo>
                <a:lnTo>
                  <a:pt x="567" y="414"/>
                </a:lnTo>
                <a:lnTo>
                  <a:pt x="531" y="401"/>
                </a:lnTo>
                <a:lnTo>
                  <a:pt x="494" y="389"/>
                </a:lnTo>
                <a:lnTo>
                  <a:pt x="455" y="378"/>
                </a:lnTo>
                <a:lnTo>
                  <a:pt x="419" y="368"/>
                </a:lnTo>
                <a:lnTo>
                  <a:pt x="373" y="357"/>
                </a:lnTo>
                <a:lnTo>
                  <a:pt x="330" y="348"/>
                </a:lnTo>
                <a:lnTo>
                  <a:pt x="287" y="342"/>
                </a:lnTo>
                <a:lnTo>
                  <a:pt x="249" y="337"/>
                </a:lnTo>
                <a:lnTo>
                  <a:pt x="214" y="336"/>
                </a:lnTo>
                <a:lnTo>
                  <a:pt x="183" y="337"/>
                </a:lnTo>
                <a:lnTo>
                  <a:pt x="202" y="300"/>
                </a:lnTo>
                <a:lnTo>
                  <a:pt x="210" y="283"/>
                </a:lnTo>
                <a:lnTo>
                  <a:pt x="220" y="263"/>
                </a:lnTo>
                <a:lnTo>
                  <a:pt x="230" y="243"/>
                </a:lnTo>
                <a:lnTo>
                  <a:pt x="241" y="223"/>
                </a:lnTo>
                <a:lnTo>
                  <a:pt x="251" y="205"/>
                </a:lnTo>
                <a:lnTo>
                  <a:pt x="262" y="191"/>
                </a:lnTo>
                <a:lnTo>
                  <a:pt x="271" y="180"/>
                </a:lnTo>
                <a:lnTo>
                  <a:pt x="288" y="170"/>
                </a:lnTo>
                <a:lnTo>
                  <a:pt x="309" y="164"/>
                </a:lnTo>
                <a:lnTo>
                  <a:pt x="330" y="162"/>
                </a:lnTo>
                <a:lnTo>
                  <a:pt x="352" y="162"/>
                </a:lnTo>
                <a:lnTo>
                  <a:pt x="375" y="164"/>
                </a:lnTo>
                <a:lnTo>
                  <a:pt x="425" y="171"/>
                </a:lnTo>
                <a:lnTo>
                  <a:pt x="474" y="182"/>
                </a:lnTo>
                <a:lnTo>
                  <a:pt x="523" y="197"/>
                </a:lnTo>
                <a:lnTo>
                  <a:pt x="569" y="213"/>
                </a:lnTo>
                <a:lnTo>
                  <a:pt x="592" y="223"/>
                </a:lnTo>
                <a:lnTo>
                  <a:pt x="612" y="233"/>
                </a:lnTo>
                <a:lnTo>
                  <a:pt x="629" y="246"/>
                </a:lnTo>
                <a:lnTo>
                  <a:pt x="643" y="260"/>
                </a:lnTo>
                <a:lnTo>
                  <a:pt x="631" y="243"/>
                </a:lnTo>
                <a:lnTo>
                  <a:pt x="618" y="229"/>
                </a:lnTo>
                <a:lnTo>
                  <a:pt x="602" y="218"/>
                </a:lnTo>
                <a:lnTo>
                  <a:pt x="582" y="208"/>
                </a:lnTo>
                <a:lnTo>
                  <a:pt x="559" y="199"/>
                </a:lnTo>
                <a:lnTo>
                  <a:pt x="521" y="183"/>
                </a:lnTo>
                <a:lnTo>
                  <a:pt x="484" y="172"/>
                </a:lnTo>
                <a:lnTo>
                  <a:pt x="448" y="162"/>
                </a:lnTo>
                <a:lnTo>
                  <a:pt x="411" y="155"/>
                </a:lnTo>
                <a:lnTo>
                  <a:pt x="370" y="149"/>
                </a:lnTo>
                <a:lnTo>
                  <a:pt x="341" y="146"/>
                </a:lnTo>
                <a:lnTo>
                  <a:pt x="317" y="147"/>
                </a:lnTo>
                <a:lnTo>
                  <a:pt x="295" y="150"/>
                </a:lnTo>
                <a:lnTo>
                  <a:pt x="278" y="155"/>
                </a:lnTo>
                <a:lnTo>
                  <a:pt x="263" y="163"/>
                </a:lnTo>
                <a:lnTo>
                  <a:pt x="250" y="173"/>
                </a:lnTo>
                <a:lnTo>
                  <a:pt x="239" y="186"/>
                </a:lnTo>
                <a:lnTo>
                  <a:pt x="229" y="201"/>
                </a:lnTo>
                <a:lnTo>
                  <a:pt x="219" y="218"/>
                </a:lnTo>
                <a:lnTo>
                  <a:pt x="209" y="236"/>
                </a:lnTo>
                <a:lnTo>
                  <a:pt x="4" y="15"/>
                </a:lnTo>
                <a:lnTo>
                  <a:pt x="1" y="12"/>
                </a:lnTo>
                <a:lnTo>
                  <a:pt x="0" y="8"/>
                </a:lnTo>
                <a:lnTo>
                  <a:pt x="0" y="6"/>
                </a:lnTo>
                <a:lnTo>
                  <a:pt x="2" y="2"/>
                </a:lnTo>
                <a:lnTo>
                  <a:pt x="4" y="1"/>
                </a:lnTo>
                <a:lnTo>
                  <a:pt x="8" y="0"/>
                </a:lnTo>
                <a:close/>
              </a:path>
            </a:pathLst>
          </a:custGeom>
          <a:solidFill>
            <a:srgbClr val="427AAD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847725" y="3363081"/>
            <a:ext cx="2562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问题一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142999" y="3901413"/>
            <a:ext cx="19716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替换为您的资料文字，力求简洁明了。内容要求客观真实，可信度高，引用明确参考性强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414713" y="3363081"/>
            <a:ext cx="2562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问题二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709987" y="3901413"/>
            <a:ext cx="19716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替换为您的资料文字，力求简洁明了。内容要求客观真实，可信度高，引用明确参考性强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219825" y="3363081"/>
            <a:ext cx="2562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问题三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6515099" y="3901413"/>
            <a:ext cx="19716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替换为您的资料文字，力求简洁明了。内容要求客观真实，可信度高，引用明确参考性强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9024937" y="3363081"/>
            <a:ext cx="2562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问题四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9320211" y="3901413"/>
            <a:ext cx="19716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替换为您的资料文字，力求简洁明了。内容要求客观真实，可信度高，引用明确参考性强</a:t>
            </a:r>
          </a:p>
        </p:txBody>
      </p:sp>
      <p:sp>
        <p:nvSpPr>
          <p:cNvPr id="20" name="矩形 19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0911" y="846852"/>
            <a:ext cx="45373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一、本文研究的问题（版式二）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295397" y="4072863"/>
            <a:ext cx="1704977" cy="715089"/>
          </a:xfrm>
          <a:prstGeom prst="round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1C3F8C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替换为您的文字，力求简洁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898898" y="4072863"/>
            <a:ext cx="1766888" cy="715089"/>
          </a:xfrm>
          <a:prstGeom prst="round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1C3F8C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替换为您的文字，力求简洁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6564310" y="4072863"/>
            <a:ext cx="1771651" cy="715089"/>
          </a:xfrm>
          <a:prstGeom prst="round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1C3F8C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替换为您的文字，力求简洁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9234486" y="4072863"/>
            <a:ext cx="1633539" cy="715089"/>
          </a:xfrm>
          <a:prstGeom prst="round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1C3F8C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替换为您的文字，力求简洁</a:t>
            </a:r>
          </a:p>
        </p:txBody>
      </p:sp>
      <p:sp>
        <p:nvSpPr>
          <p:cNvPr id="20" name="矩形 19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438775" y="1519115"/>
            <a:ext cx="1343025" cy="1343025"/>
          </a:xfrm>
          <a:prstGeom prst="ellipse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woPt" dir="t"/>
          </a:scene3d>
          <a:sp3d extrusionH="63500" prstMaterial="plastic">
            <a:bevelT w="1270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427AAD"/>
                </a:solidFill>
              </a:rPr>
              <a:t>问 题</a:t>
            </a:r>
            <a:endParaRPr lang="en-US" altLang="zh-CN" sz="2400" b="1" dirty="0">
              <a:solidFill>
                <a:srgbClr val="427AAD"/>
              </a:solidFill>
            </a:endParaRPr>
          </a:p>
          <a:p>
            <a:pPr algn="ctr"/>
            <a:r>
              <a:rPr lang="zh-CN" altLang="en-US" sz="2400" b="1" dirty="0">
                <a:solidFill>
                  <a:srgbClr val="427AAD"/>
                </a:solidFill>
              </a:rPr>
              <a:t>研 究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2147887" y="2862139"/>
            <a:ext cx="7903370" cy="1210723"/>
            <a:chOff x="2147887" y="2862139"/>
            <a:chExt cx="7903370" cy="1210723"/>
          </a:xfrm>
        </p:grpSpPr>
        <p:cxnSp>
          <p:nvCxnSpPr>
            <p:cNvPr id="23" name="曲线连接符 22"/>
            <p:cNvCxnSpPr>
              <a:stCxn id="3" idx="4"/>
              <a:endCxn id="13" idx="0"/>
            </p:cNvCxnSpPr>
            <p:nvPr/>
          </p:nvCxnSpPr>
          <p:spPr>
            <a:xfrm rot="5400000">
              <a:off x="3523726" y="1486300"/>
              <a:ext cx="1210723" cy="3962402"/>
            </a:xfrm>
            <a:prstGeom prst="curvedConnector3">
              <a:avLst/>
            </a:prstGeom>
            <a:ln w="19050">
              <a:solidFill>
                <a:srgbClr val="427AAD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曲线连接符 27"/>
            <p:cNvCxnSpPr>
              <a:stCxn id="3" idx="4"/>
              <a:endCxn id="19" idx="0"/>
            </p:cNvCxnSpPr>
            <p:nvPr/>
          </p:nvCxnSpPr>
          <p:spPr>
            <a:xfrm rot="16200000" flipH="1">
              <a:off x="7475411" y="1497017"/>
              <a:ext cx="1210723" cy="3940968"/>
            </a:xfrm>
            <a:prstGeom prst="curvedConnector3">
              <a:avLst/>
            </a:prstGeom>
            <a:ln w="19050">
              <a:solidFill>
                <a:srgbClr val="427AAD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曲线连接符 29"/>
            <p:cNvCxnSpPr>
              <a:stCxn id="3" idx="4"/>
              <a:endCxn id="15" idx="0"/>
            </p:cNvCxnSpPr>
            <p:nvPr/>
          </p:nvCxnSpPr>
          <p:spPr>
            <a:xfrm rot="5400000">
              <a:off x="4840954" y="2803528"/>
              <a:ext cx="1210723" cy="1327946"/>
            </a:xfrm>
            <a:prstGeom prst="curvedConnector3">
              <a:avLst/>
            </a:prstGeom>
            <a:ln w="19050">
              <a:solidFill>
                <a:srgbClr val="427AAD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曲线连接符 31"/>
            <p:cNvCxnSpPr>
              <a:stCxn id="3" idx="4"/>
              <a:endCxn id="17" idx="0"/>
            </p:cNvCxnSpPr>
            <p:nvPr/>
          </p:nvCxnSpPr>
          <p:spPr>
            <a:xfrm rot="16200000" flipH="1">
              <a:off x="6174851" y="2797577"/>
              <a:ext cx="1210723" cy="1339848"/>
            </a:xfrm>
            <a:prstGeom prst="curvedConnector3">
              <a:avLst/>
            </a:prstGeom>
            <a:ln w="19050">
              <a:solidFill>
                <a:srgbClr val="427AAD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文本框 40"/>
          <p:cNvSpPr txBox="1"/>
          <p:nvPr/>
        </p:nvSpPr>
        <p:spPr>
          <a:xfrm>
            <a:off x="261937" y="5121016"/>
            <a:ext cx="11696699" cy="1144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我，却偏不作声，远山上不起霭，我们应得感谢上苍的是他不可度量的心裁，他说的话我不懂，认识你，上山或是下山，流，她们又讲你怎样喜欢拿着一根短棍站在 桌上摹仿音乐会的导师，那才是你福星高照的时候，但已往的教训，亲口尝味，在这道上遭受的，流入凉爽的橄榄林中，但你要它们的时候，我只能问！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  <p:bldP spid="15" grpId="0" animBg="1"/>
      <p:bldP spid="17" grpId="0" animBg="1"/>
      <p:bldP spid="19" grpId="0" animBg="1"/>
      <p:bldP spid="21" grpId="0" animBg="1"/>
      <p:bldP spid="3" grpId="0" animBg="1"/>
      <p:bldP spid="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 rot="16200000">
            <a:off x="4693169" y="2965889"/>
            <a:ext cx="1596586" cy="1596586"/>
          </a:xfrm>
          <a:prstGeom prst="ellipse">
            <a:avLst/>
          </a:prstGeom>
          <a:noFill/>
          <a:ln>
            <a:gradFill>
              <a:gsLst>
                <a:gs pos="30000">
                  <a:schemeClr val="bg1">
                    <a:alpha val="0"/>
                  </a:schemeClr>
                </a:gs>
                <a:gs pos="100000">
                  <a:srgbClr val="ED7D3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 rot="16200000" flipV="1">
            <a:off x="6353240" y="2919712"/>
            <a:ext cx="1561970" cy="1688940"/>
          </a:xfrm>
          <a:prstGeom prst="ellipse">
            <a:avLst/>
          </a:prstGeom>
          <a:noFill/>
          <a:ln>
            <a:gradFill>
              <a:gsLst>
                <a:gs pos="30000">
                  <a:schemeClr val="bg1">
                    <a:alpha val="0"/>
                  </a:schemeClr>
                </a:gs>
                <a:gs pos="100000">
                  <a:srgbClr val="ED7D3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958302" y="3335556"/>
            <a:ext cx="1244280" cy="85725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 内</a:t>
            </a:r>
            <a:endParaRPr lang="en-US" altLang="zh-CN" sz="2800" b="1" dirty="0">
              <a:solidFill>
                <a:srgbClr val="427AA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8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 状</a:t>
            </a:r>
          </a:p>
        </p:txBody>
      </p:sp>
      <p:sp>
        <p:nvSpPr>
          <p:cNvPr id="8" name="矩形 7"/>
          <p:cNvSpPr/>
          <p:nvPr/>
        </p:nvSpPr>
        <p:spPr>
          <a:xfrm>
            <a:off x="6410924" y="3335556"/>
            <a:ext cx="1244280" cy="857250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 外现 状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800100" y="1676400"/>
            <a:ext cx="3771900" cy="1541961"/>
            <a:chOff x="800100" y="1676400"/>
            <a:chExt cx="3771900" cy="1541961"/>
          </a:xfrm>
        </p:grpSpPr>
        <p:sp>
          <p:nvSpPr>
            <p:cNvPr id="9" name="文本框 8"/>
            <p:cNvSpPr txBox="1"/>
            <p:nvPr/>
          </p:nvSpPr>
          <p:spPr>
            <a:xfrm>
              <a:off x="1807453" y="1676400"/>
              <a:ext cx="25622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研究情况一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00100" y="2045732"/>
              <a:ext cx="3771900" cy="11726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替换为您的资料文字，力求简洁明了。内容要求客观真实，可信度高</a:t>
              </a:r>
              <a:endPara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引用明确，参考性强。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343900" y="1676400"/>
            <a:ext cx="3771900" cy="1541961"/>
            <a:chOff x="8343900" y="1676400"/>
            <a:chExt cx="3771900" cy="1541961"/>
          </a:xfrm>
        </p:grpSpPr>
        <p:sp>
          <p:nvSpPr>
            <p:cNvPr id="10" name="文本框 9"/>
            <p:cNvSpPr txBox="1"/>
            <p:nvPr/>
          </p:nvSpPr>
          <p:spPr>
            <a:xfrm>
              <a:off x="8343900" y="1676400"/>
              <a:ext cx="2562225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研究情况二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8343900" y="2045732"/>
              <a:ext cx="3771900" cy="11726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替换为您的资料文字，力求简洁明了。内容要求客观真实，可信度高</a:t>
              </a:r>
              <a:endPara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引用明确，参考性强。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00100" y="3226683"/>
            <a:ext cx="3771900" cy="1541961"/>
            <a:chOff x="800100" y="3226683"/>
            <a:chExt cx="3771900" cy="1541961"/>
          </a:xfrm>
        </p:grpSpPr>
        <p:sp>
          <p:nvSpPr>
            <p:cNvPr id="11" name="文本框 10"/>
            <p:cNvSpPr txBox="1"/>
            <p:nvPr/>
          </p:nvSpPr>
          <p:spPr>
            <a:xfrm>
              <a:off x="1807453" y="3226683"/>
              <a:ext cx="25622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研究情况三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800100" y="3596015"/>
              <a:ext cx="3771900" cy="11726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替换为您的资料文字，力求简洁明了。内容要求客观真实，可信度高</a:t>
              </a:r>
              <a:endPara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引用明确，参考性强。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343900" y="3226683"/>
            <a:ext cx="3771900" cy="1541961"/>
            <a:chOff x="8343900" y="3226683"/>
            <a:chExt cx="3771900" cy="1541961"/>
          </a:xfrm>
        </p:grpSpPr>
        <p:sp>
          <p:nvSpPr>
            <p:cNvPr id="12" name="文本框 11"/>
            <p:cNvSpPr txBox="1"/>
            <p:nvPr/>
          </p:nvSpPr>
          <p:spPr>
            <a:xfrm>
              <a:off x="8343900" y="3226683"/>
              <a:ext cx="2562225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研究情况四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8343900" y="3596015"/>
              <a:ext cx="3771900" cy="11726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替换为您的资料文字，力求简洁明了。内容要求客观真实，可信度高</a:t>
              </a:r>
              <a:endPara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引用明确，参考性强。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00100" y="4820156"/>
            <a:ext cx="3771900" cy="1541961"/>
            <a:chOff x="800100" y="4820156"/>
            <a:chExt cx="3771900" cy="1541961"/>
          </a:xfrm>
        </p:grpSpPr>
        <p:sp>
          <p:nvSpPr>
            <p:cNvPr id="13" name="文本框 12"/>
            <p:cNvSpPr txBox="1"/>
            <p:nvPr/>
          </p:nvSpPr>
          <p:spPr>
            <a:xfrm>
              <a:off x="1807453" y="4820156"/>
              <a:ext cx="256222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研究情况五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800100" y="5189488"/>
              <a:ext cx="3771900" cy="11726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替换为您的资料文字，力求简洁明了。内容要求客观真实，可信度高</a:t>
              </a:r>
              <a:endPara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引用明确，参考性强。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343900" y="4826300"/>
            <a:ext cx="3771900" cy="1535817"/>
            <a:chOff x="8343900" y="4826300"/>
            <a:chExt cx="3771900" cy="1535817"/>
          </a:xfrm>
        </p:grpSpPr>
        <p:sp>
          <p:nvSpPr>
            <p:cNvPr id="14" name="文本框 13"/>
            <p:cNvSpPr txBox="1"/>
            <p:nvPr/>
          </p:nvSpPr>
          <p:spPr>
            <a:xfrm>
              <a:off x="8343900" y="4826300"/>
              <a:ext cx="2562225" cy="369332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研究情况六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8343900" y="5189488"/>
              <a:ext cx="3771900" cy="11726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替换为您的资料文字，力求简洁明了。内容要求客观真实，可信度高</a:t>
              </a:r>
              <a:endPara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引用明确，参考性强。</a:t>
              </a: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76779" y="846852"/>
            <a:ext cx="44815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二、国内外研究现状（版式一）</a:t>
            </a:r>
          </a:p>
        </p:txBody>
      </p:sp>
      <p:sp>
        <p:nvSpPr>
          <p:cNvPr id="21" name="矩形 20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8" grpId="0"/>
      <p:bldP spid="24" grpId="0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476779" y="846852"/>
            <a:ext cx="45619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二、国内外研究现状（版式二）</a:t>
            </a:r>
          </a:p>
        </p:txBody>
      </p:sp>
      <p:sp>
        <p:nvSpPr>
          <p:cNvPr id="21" name="矩形 20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388" name="组合 4387"/>
          <p:cNvGrpSpPr/>
          <p:nvPr/>
        </p:nvGrpSpPr>
        <p:grpSpPr>
          <a:xfrm flipH="1">
            <a:off x="476779" y="1857376"/>
            <a:ext cx="6790795" cy="4143375"/>
            <a:chOff x="469343" y="1857376"/>
            <a:chExt cx="7133351" cy="4143375"/>
          </a:xfrm>
        </p:grpSpPr>
        <p:sp>
          <p:nvSpPr>
            <p:cNvPr id="4385" name="Freeform 2251"/>
            <p:cNvSpPr>
              <a:spLocks noEditPoints="1"/>
            </p:cNvSpPr>
            <p:nvPr/>
          </p:nvSpPr>
          <p:spPr bwMode="auto">
            <a:xfrm flipH="1">
              <a:off x="3699003" y="1966913"/>
              <a:ext cx="3903691" cy="3741738"/>
            </a:xfrm>
            <a:custGeom>
              <a:avLst/>
              <a:gdLst>
                <a:gd name="T0" fmla="*/ 1016 w 1765"/>
                <a:gd name="T1" fmla="*/ 1106 h 1639"/>
                <a:gd name="T2" fmla="*/ 1125 w 1765"/>
                <a:gd name="T3" fmla="*/ 1163 h 1639"/>
                <a:gd name="T4" fmla="*/ 1209 w 1765"/>
                <a:gd name="T5" fmla="*/ 1104 h 1639"/>
                <a:gd name="T6" fmla="*/ 1131 w 1765"/>
                <a:gd name="T7" fmla="*/ 1206 h 1639"/>
                <a:gd name="T8" fmla="*/ 1147 w 1765"/>
                <a:gd name="T9" fmla="*/ 1214 h 1639"/>
                <a:gd name="T10" fmla="*/ 1287 w 1765"/>
                <a:gd name="T11" fmla="*/ 1190 h 1639"/>
                <a:gd name="T12" fmla="*/ 1420 w 1765"/>
                <a:gd name="T13" fmla="*/ 1184 h 1639"/>
                <a:gd name="T14" fmla="*/ 1263 w 1765"/>
                <a:gd name="T15" fmla="*/ 1129 h 1639"/>
                <a:gd name="T16" fmla="*/ 1432 w 1765"/>
                <a:gd name="T17" fmla="*/ 1225 h 1639"/>
                <a:gd name="T18" fmla="*/ 1511 w 1765"/>
                <a:gd name="T19" fmla="*/ 1219 h 1639"/>
                <a:gd name="T20" fmla="*/ 1265 w 1765"/>
                <a:gd name="T21" fmla="*/ 1237 h 1639"/>
                <a:gd name="T22" fmla="*/ 1236 w 1765"/>
                <a:gd name="T23" fmla="*/ 1279 h 1639"/>
                <a:gd name="T24" fmla="*/ 1301 w 1765"/>
                <a:gd name="T25" fmla="*/ 1495 h 1639"/>
                <a:gd name="T26" fmla="*/ 1603 w 1765"/>
                <a:gd name="T27" fmla="*/ 1583 h 1639"/>
                <a:gd name="T28" fmla="*/ 1626 w 1765"/>
                <a:gd name="T29" fmla="*/ 1547 h 1639"/>
                <a:gd name="T30" fmla="*/ 1188 w 1765"/>
                <a:gd name="T31" fmla="*/ 1049 h 1639"/>
                <a:gd name="T32" fmla="*/ 1171 w 1765"/>
                <a:gd name="T33" fmla="*/ 972 h 1639"/>
                <a:gd name="T34" fmla="*/ 1165 w 1765"/>
                <a:gd name="T35" fmla="*/ 966 h 1639"/>
                <a:gd name="T36" fmla="*/ 1197 w 1765"/>
                <a:gd name="T37" fmla="*/ 1023 h 1639"/>
                <a:gd name="T38" fmla="*/ 1090 w 1765"/>
                <a:gd name="T39" fmla="*/ 916 h 1639"/>
                <a:gd name="T40" fmla="*/ 1250 w 1765"/>
                <a:gd name="T41" fmla="*/ 768 h 1639"/>
                <a:gd name="T42" fmla="*/ 1281 w 1765"/>
                <a:gd name="T43" fmla="*/ 751 h 1639"/>
                <a:gd name="T44" fmla="*/ 1340 w 1765"/>
                <a:gd name="T45" fmla="*/ 690 h 1639"/>
                <a:gd name="T46" fmla="*/ 1394 w 1765"/>
                <a:gd name="T47" fmla="*/ 632 h 1639"/>
                <a:gd name="T48" fmla="*/ 1367 w 1765"/>
                <a:gd name="T49" fmla="*/ 603 h 1639"/>
                <a:gd name="T50" fmla="*/ 602 w 1765"/>
                <a:gd name="T51" fmla="*/ 181 h 1639"/>
                <a:gd name="T52" fmla="*/ 1443 w 1765"/>
                <a:gd name="T53" fmla="*/ 428 h 1639"/>
                <a:gd name="T54" fmla="*/ 1210 w 1765"/>
                <a:gd name="T55" fmla="*/ 708 h 1639"/>
                <a:gd name="T56" fmla="*/ 1096 w 1765"/>
                <a:gd name="T57" fmla="*/ 895 h 1639"/>
                <a:gd name="T58" fmla="*/ 1032 w 1765"/>
                <a:gd name="T59" fmla="*/ 1094 h 1639"/>
                <a:gd name="T60" fmla="*/ 845 w 1765"/>
                <a:gd name="T61" fmla="*/ 948 h 1639"/>
                <a:gd name="T62" fmla="*/ 710 w 1765"/>
                <a:gd name="T63" fmla="*/ 855 h 1639"/>
                <a:gd name="T64" fmla="*/ 637 w 1765"/>
                <a:gd name="T65" fmla="*/ 915 h 1639"/>
                <a:gd name="T66" fmla="*/ 461 w 1765"/>
                <a:gd name="T67" fmla="*/ 919 h 1639"/>
                <a:gd name="T68" fmla="*/ 365 w 1765"/>
                <a:gd name="T69" fmla="*/ 1488 h 1639"/>
                <a:gd name="T70" fmla="*/ 9 w 1765"/>
                <a:gd name="T71" fmla="*/ 998 h 1639"/>
                <a:gd name="T72" fmla="*/ 315 w 1765"/>
                <a:gd name="T73" fmla="*/ 787 h 1639"/>
                <a:gd name="T74" fmla="*/ 395 w 1765"/>
                <a:gd name="T75" fmla="*/ 680 h 1639"/>
                <a:gd name="T76" fmla="*/ 348 w 1765"/>
                <a:gd name="T77" fmla="*/ 682 h 1639"/>
                <a:gd name="T78" fmla="*/ 257 w 1765"/>
                <a:gd name="T79" fmla="*/ 641 h 1639"/>
                <a:gd name="T80" fmla="*/ 117 w 1765"/>
                <a:gd name="T81" fmla="*/ 729 h 1639"/>
                <a:gd name="T82" fmla="*/ 134 w 1765"/>
                <a:gd name="T83" fmla="*/ 567 h 1639"/>
                <a:gd name="T84" fmla="*/ 283 w 1765"/>
                <a:gd name="T85" fmla="*/ 502 h 1639"/>
                <a:gd name="T86" fmla="*/ 294 w 1765"/>
                <a:gd name="T87" fmla="*/ 435 h 1639"/>
                <a:gd name="T88" fmla="*/ 275 w 1765"/>
                <a:gd name="T89" fmla="*/ 269 h 1639"/>
                <a:gd name="T90" fmla="*/ 470 w 1765"/>
                <a:gd name="T91" fmla="*/ 320 h 1639"/>
                <a:gd name="T92" fmla="*/ 1062 w 1765"/>
                <a:gd name="T93" fmla="*/ 181 h 1639"/>
                <a:gd name="T94" fmla="*/ 605 w 1765"/>
                <a:gd name="T95" fmla="*/ 719 h 1639"/>
                <a:gd name="T96" fmla="*/ 994 w 1765"/>
                <a:gd name="T97" fmla="*/ 996 h 1639"/>
                <a:gd name="T98" fmla="*/ 996 w 1765"/>
                <a:gd name="T99" fmla="*/ 90 h 1639"/>
                <a:gd name="T100" fmla="*/ 926 w 1765"/>
                <a:gd name="T101" fmla="*/ 32 h 1639"/>
                <a:gd name="T102" fmla="*/ 573 w 1765"/>
                <a:gd name="T103" fmla="*/ 32 h 1639"/>
                <a:gd name="T104" fmla="*/ 643 w 1765"/>
                <a:gd name="T105" fmla="*/ 23 h 1639"/>
                <a:gd name="T106" fmla="*/ 318 w 1765"/>
                <a:gd name="T107" fmla="*/ 74 h 1639"/>
                <a:gd name="T108" fmla="*/ 327 w 1765"/>
                <a:gd name="T109" fmla="*/ 50 h 1639"/>
                <a:gd name="T110" fmla="*/ 236 w 1765"/>
                <a:gd name="T111" fmla="*/ 68 h 1639"/>
                <a:gd name="T112" fmla="*/ 107 w 1765"/>
                <a:gd name="T113" fmla="*/ 488 h 1639"/>
                <a:gd name="T114" fmla="*/ 152 w 1765"/>
                <a:gd name="T115" fmla="*/ 523 h 1639"/>
                <a:gd name="T116" fmla="*/ 1341 w 1765"/>
                <a:gd name="T117" fmla="*/ 154 h 1639"/>
                <a:gd name="T118" fmla="*/ 222 w 1765"/>
                <a:gd name="T119" fmla="*/ 702 h 1639"/>
                <a:gd name="T120" fmla="*/ 307 w 1765"/>
                <a:gd name="T121" fmla="*/ 448 h 1639"/>
                <a:gd name="T122" fmla="*/ 557 w 1765"/>
                <a:gd name="T123" fmla="*/ 262 h 1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65" h="1639">
                  <a:moveTo>
                    <a:pt x="574" y="1283"/>
                  </a:moveTo>
                  <a:cubicBezTo>
                    <a:pt x="574" y="1289"/>
                    <a:pt x="574" y="1289"/>
                    <a:pt x="574" y="1289"/>
                  </a:cubicBezTo>
                  <a:cubicBezTo>
                    <a:pt x="573" y="1288"/>
                    <a:pt x="570" y="1287"/>
                    <a:pt x="569" y="1287"/>
                  </a:cubicBezTo>
                  <a:cubicBezTo>
                    <a:pt x="569" y="1313"/>
                    <a:pt x="562" y="1331"/>
                    <a:pt x="555" y="1351"/>
                  </a:cubicBezTo>
                  <a:cubicBezTo>
                    <a:pt x="550" y="1367"/>
                    <a:pt x="547" y="1391"/>
                    <a:pt x="529" y="1391"/>
                  </a:cubicBezTo>
                  <a:cubicBezTo>
                    <a:pt x="522" y="1391"/>
                    <a:pt x="515" y="1381"/>
                    <a:pt x="515" y="1372"/>
                  </a:cubicBezTo>
                  <a:cubicBezTo>
                    <a:pt x="515" y="1367"/>
                    <a:pt x="516" y="1365"/>
                    <a:pt x="516" y="1363"/>
                  </a:cubicBezTo>
                  <a:cubicBezTo>
                    <a:pt x="512" y="1360"/>
                    <a:pt x="512" y="1354"/>
                    <a:pt x="512" y="1348"/>
                  </a:cubicBezTo>
                  <a:cubicBezTo>
                    <a:pt x="512" y="1347"/>
                    <a:pt x="517" y="1341"/>
                    <a:pt x="518" y="1341"/>
                  </a:cubicBezTo>
                  <a:cubicBezTo>
                    <a:pt x="518" y="1341"/>
                    <a:pt x="524" y="1326"/>
                    <a:pt x="524" y="1325"/>
                  </a:cubicBezTo>
                  <a:cubicBezTo>
                    <a:pt x="524" y="1321"/>
                    <a:pt x="520" y="1312"/>
                    <a:pt x="520" y="1306"/>
                  </a:cubicBezTo>
                  <a:cubicBezTo>
                    <a:pt x="520" y="1289"/>
                    <a:pt x="530" y="1290"/>
                    <a:pt x="539" y="1284"/>
                  </a:cubicBezTo>
                  <a:cubicBezTo>
                    <a:pt x="546" y="1279"/>
                    <a:pt x="555" y="1266"/>
                    <a:pt x="560" y="1260"/>
                  </a:cubicBezTo>
                  <a:cubicBezTo>
                    <a:pt x="561" y="1258"/>
                    <a:pt x="561" y="1252"/>
                    <a:pt x="562" y="1249"/>
                  </a:cubicBezTo>
                  <a:cubicBezTo>
                    <a:pt x="572" y="1251"/>
                    <a:pt x="571" y="1274"/>
                    <a:pt x="574" y="1283"/>
                  </a:cubicBezTo>
                  <a:close/>
                  <a:moveTo>
                    <a:pt x="824" y="1051"/>
                  </a:moveTo>
                  <a:cubicBezTo>
                    <a:pt x="824" y="1056"/>
                    <a:pt x="827" y="1061"/>
                    <a:pt x="831" y="1061"/>
                  </a:cubicBezTo>
                  <a:cubicBezTo>
                    <a:pt x="837" y="1061"/>
                    <a:pt x="841" y="1053"/>
                    <a:pt x="841" y="1046"/>
                  </a:cubicBezTo>
                  <a:cubicBezTo>
                    <a:pt x="841" y="1035"/>
                    <a:pt x="832" y="1030"/>
                    <a:pt x="828" y="1022"/>
                  </a:cubicBezTo>
                  <a:cubicBezTo>
                    <a:pt x="828" y="1033"/>
                    <a:pt x="824" y="1040"/>
                    <a:pt x="824" y="1051"/>
                  </a:cubicBezTo>
                  <a:close/>
                  <a:moveTo>
                    <a:pt x="1046" y="1176"/>
                  </a:moveTo>
                  <a:cubicBezTo>
                    <a:pt x="1046" y="1172"/>
                    <a:pt x="1044" y="1167"/>
                    <a:pt x="1047" y="1166"/>
                  </a:cubicBezTo>
                  <a:cubicBezTo>
                    <a:pt x="1047" y="1150"/>
                    <a:pt x="1047" y="1150"/>
                    <a:pt x="1047" y="1150"/>
                  </a:cubicBezTo>
                  <a:cubicBezTo>
                    <a:pt x="1047" y="1147"/>
                    <a:pt x="1043" y="1145"/>
                    <a:pt x="1041" y="1143"/>
                  </a:cubicBezTo>
                  <a:cubicBezTo>
                    <a:pt x="1038" y="1139"/>
                    <a:pt x="1034" y="1137"/>
                    <a:pt x="1034" y="1130"/>
                  </a:cubicBezTo>
                  <a:cubicBezTo>
                    <a:pt x="1031" y="1130"/>
                    <a:pt x="1029" y="1129"/>
                    <a:pt x="1029" y="1124"/>
                  </a:cubicBezTo>
                  <a:cubicBezTo>
                    <a:pt x="1030" y="1120"/>
                    <a:pt x="1030" y="1120"/>
                    <a:pt x="1030" y="1120"/>
                  </a:cubicBezTo>
                  <a:cubicBezTo>
                    <a:pt x="1029" y="1119"/>
                    <a:pt x="1028" y="1117"/>
                    <a:pt x="1027" y="1117"/>
                  </a:cubicBezTo>
                  <a:cubicBezTo>
                    <a:pt x="1025" y="1117"/>
                    <a:pt x="1025" y="1117"/>
                    <a:pt x="1025" y="1117"/>
                  </a:cubicBezTo>
                  <a:cubicBezTo>
                    <a:pt x="1025" y="1117"/>
                    <a:pt x="1025" y="1116"/>
                    <a:pt x="1025" y="1115"/>
                  </a:cubicBezTo>
                  <a:cubicBezTo>
                    <a:pt x="1025" y="1110"/>
                    <a:pt x="1020" y="1108"/>
                    <a:pt x="1016" y="1106"/>
                  </a:cubicBezTo>
                  <a:cubicBezTo>
                    <a:pt x="1007" y="1103"/>
                    <a:pt x="1004" y="1099"/>
                    <a:pt x="998" y="1092"/>
                  </a:cubicBezTo>
                  <a:cubicBezTo>
                    <a:pt x="995" y="1088"/>
                    <a:pt x="993" y="1084"/>
                    <a:pt x="989" y="1082"/>
                  </a:cubicBezTo>
                  <a:cubicBezTo>
                    <a:pt x="988" y="1082"/>
                    <a:pt x="986" y="1082"/>
                    <a:pt x="985" y="1080"/>
                  </a:cubicBezTo>
                  <a:cubicBezTo>
                    <a:pt x="983" y="1075"/>
                    <a:pt x="981" y="1069"/>
                    <a:pt x="974" y="1067"/>
                  </a:cubicBezTo>
                  <a:cubicBezTo>
                    <a:pt x="965" y="1067"/>
                    <a:pt x="965" y="1067"/>
                    <a:pt x="965" y="1067"/>
                  </a:cubicBezTo>
                  <a:cubicBezTo>
                    <a:pt x="962" y="1065"/>
                    <a:pt x="962" y="1063"/>
                    <a:pt x="959" y="1063"/>
                  </a:cubicBezTo>
                  <a:cubicBezTo>
                    <a:pt x="957" y="1063"/>
                    <a:pt x="957" y="1063"/>
                    <a:pt x="957" y="1063"/>
                  </a:cubicBezTo>
                  <a:cubicBezTo>
                    <a:pt x="957" y="1066"/>
                    <a:pt x="957" y="1066"/>
                    <a:pt x="957" y="1066"/>
                  </a:cubicBezTo>
                  <a:cubicBezTo>
                    <a:pt x="958" y="1070"/>
                    <a:pt x="962" y="1080"/>
                    <a:pt x="965" y="1081"/>
                  </a:cubicBezTo>
                  <a:cubicBezTo>
                    <a:pt x="968" y="1081"/>
                    <a:pt x="971" y="1081"/>
                    <a:pt x="972" y="1084"/>
                  </a:cubicBezTo>
                  <a:cubicBezTo>
                    <a:pt x="974" y="1088"/>
                    <a:pt x="974" y="1090"/>
                    <a:pt x="976" y="1095"/>
                  </a:cubicBezTo>
                  <a:cubicBezTo>
                    <a:pt x="978" y="1100"/>
                    <a:pt x="985" y="1098"/>
                    <a:pt x="987" y="1106"/>
                  </a:cubicBezTo>
                  <a:cubicBezTo>
                    <a:pt x="988" y="1109"/>
                    <a:pt x="990" y="1118"/>
                    <a:pt x="991" y="1119"/>
                  </a:cubicBezTo>
                  <a:cubicBezTo>
                    <a:pt x="992" y="1120"/>
                    <a:pt x="996" y="1120"/>
                    <a:pt x="996" y="1121"/>
                  </a:cubicBezTo>
                  <a:cubicBezTo>
                    <a:pt x="997" y="1122"/>
                    <a:pt x="996" y="1124"/>
                    <a:pt x="997" y="1124"/>
                  </a:cubicBezTo>
                  <a:cubicBezTo>
                    <a:pt x="998" y="1124"/>
                    <a:pt x="1002" y="1131"/>
                    <a:pt x="1002" y="1133"/>
                  </a:cubicBezTo>
                  <a:cubicBezTo>
                    <a:pt x="1006" y="1141"/>
                    <a:pt x="1008" y="1148"/>
                    <a:pt x="1014" y="1155"/>
                  </a:cubicBezTo>
                  <a:cubicBezTo>
                    <a:pt x="1019" y="1161"/>
                    <a:pt x="1025" y="1164"/>
                    <a:pt x="1030" y="1171"/>
                  </a:cubicBezTo>
                  <a:cubicBezTo>
                    <a:pt x="1031" y="1171"/>
                    <a:pt x="1036" y="1181"/>
                    <a:pt x="1038" y="1181"/>
                  </a:cubicBezTo>
                  <a:cubicBezTo>
                    <a:pt x="1040" y="1181"/>
                    <a:pt x="1046" y="1180"/>
                    <a:pt x="1046" y="1176"/>
                  </a:cubicBezTo>
                  <a:close/>
                  <a:moveTo>
                    <a:pt x="1073" y="1113"/>
                  </a:moveTo>
                  <a:cubicBezTo>
                    <a:pt x="1073" y="1114"/>
                    <a:pt x="1076" y="1127"/>
                    <a:pt x="1078" y="1128"/>
                  </a:cubicBezTo>
                  <a:cubicBezTo>
                    <a:pt x="1079" y="1128"/>
                    <a:pt x="1081" y="1128"/>
                    <a:pt x="1082" y="1130"/>
                  </a:cubicBezTo>
                  <a:cubicBezTo>
                    <a:pt x="1082" y="1130"/>
                    <a:pt x="1082" y="1131"/>
                    <a:pt x="1082" y="1132"/>
                  </a:cubicBezTo>
                  <a:cubicBezTo>
                    <a:pt x="1085" y="1139"/>
                    <a:pt x="1081" y="1151"/>
                    <a:pt x="1092" y="1151"/>
                  </a:cubicBezTo>
                  <a:cubicBezTo>
                    <a:pt x="1094" y="1151"/>
                    <a:pt x="1096" y="1149"/>
                    <a:pt x="1098" y="1149"/>
                  </a:cubicBezTo>
                  <a:cubicBezTo>
                    <a:pt x="1098" y="1151"/>
                    <a:pt x="1098" y="1155"/>
                    <a:pt x="1099" y="1155"/>
                  </a:cubicBezTo>
                  <a:cubicBezTo>
                    <a:pt x="1099" y="1155"/>
                    <a:pt x="1100" y="1157"/>
                    <a:pt x="1101" y="1157"/>
                  </a:cubicBezTo>
                  <a:cubicBezTo>
                    <a:pt x="1105" y="1157"/>
                    <a:pt x="1106" y="1153"/>
                    <a:pt x="1108" y="1153"/>
                  </a:cubicBezTo>
                  <a:cubicBezTo>
                    <a:pt x="1114" y="1153"/>
                    <a:pt x="1117" y="1157"/>
                    <a:pt x="1122" y="1158"/>
                  </a:cubicBezTo>
                  <a:cubicBezTo>
                    <a:pt x="1122" y="1161"/>
                    <a:pt x="1123" y="1163"/>
                    <a:pt x="1125" y="1163"/>
                  </a:cubicBezTo>
                  <a:cubicBezTo>
                    <a:pt x="1129" y="1163"/>
                    <a:pt x="1130" y="1159"/>
                    <a:pt x="1135" y="1158"/>
                  </a:cubicBezTo>
                  <a:cubicBezTo>
                    <a:pt x="1135" y="1154"/>
                    <a:pt x="1138" y="1148"/>
                    <a:pt x="1138" y="1145"/>
                  </a:cubicBezTo>
                  <a:cubicBezTo>
                    <a:pt x="1138" y="1144"/>
                    <a:pt x="1137" y="1143"/>
                    <a:pt x="1137" y="1141"/>
                  </a:cubicBezTo>
                  <a:cubicBezTo>
                    <a:pt x="1137" y="1138"/>
                    <a:pt x="1140" y="1133"/>
                    <a:pt x="1143" y="1132"/>
                  </a:cubicBezTo>
                  <a:cubicBezTo>
                    <a:pt x="1143" y="1126"/>
                    <a:pt x="1146" y="1124"/>
                    <a:pt x="1147" y="1116"/>
                  </a:cubicBezTo>
                  <a:cubicBezTo>
                    <a:pt x="1149" y="1113"/>
                    <a:pt x="1149" y="1113"/>
                    <a:pt x="1149" y="1113"/>
                  </a:cubicBezTo>
                  <a:cubicBezTo>
                    <a:pt x="1150" y="1112"/>
                    <a:pt x="1151" y="1112"/>
                    <a:pt x="1152" y="1112"/>
                  </a:cubicBezTo>
                  <a:cubicBezTo>
                    <a:pt x="1155" y="1112"/>
                    <a:pt x="1158" y="1114"/>
                    <a:pt x="1158" y="1108"/>
                  </a:cubicBezTo>
                  <a:cubicBezTo>
                    <a:pt x="1153" y="1108"/>
                    <a:pt x="1145" y="1090"/>
                    <a:pt x="1145" y="1085"/>
                  </a:cubicBezTo>
                  <a:cubicBezTo>
                    <a:pt x="1145" y="1084"/>
                    <a:pt x="1146" y="1083"/>
                    <a:pt x="1147" y="1082"/>
                  </a:cubicBezTo>
                  <a:cubicBezTo>
                    <a:pt x="1147" y="1081"/>
                    <a:pt x="1146" y="1080"/>
                    <a:pt x="1146" y="1079"/>
                  </a:cubicBezTo>
                  <a:cubicBezTo>
                    <a:pt x="1146" y="1079"/>
                    <a:pt x="1154" y="1075"/>
                    <a:pt x="1155" y="1074"/>
                  </a:cubicBezTo>
                  <a:cubicBezTo>
                    <a:pt x="1154" y="1074"/>
                    <a:pt x="1153" y="1073"/>
                    <a:pt x="1153" y="1072"/>
                  </a:cubicBezTo>
                  <a:cubicBezTo>
                    <a:pt x="1153" y="1069"/>
                    <a:pt x="1160" y="1071"/>
                    <a:pt x="1160" y="1068"/>
                  </a:cubicBezTo>
                  <a:cubicBezTo>
                    <a:pt x="1160" y="1061"/>
                    <a:pt x="1147" y="1065"/>
                    <a:pt x="1147" y="1058"/>
                  </a:cubicBezTo>
                  <a:cubicBezTo>
                    <a:pt x="1147" y="1052"/>
                    <a:pt x="1148" y="1049"/>
                    <a:pt x="1143" y="1049"/>
                  </a:cubicBezTo>
                  <a:cubicBezTo>
                    <a:pt x="1138" y="1049"/>
                    <a:pt x="1131" y="1062"/>
                    <a:pt x="1129" y="1068"/>
                  </a:cubicBezTo>
                  <a:cubicBezTo>
                    <a:pt x="1128" y="1071"/>
                    <a:pt x="1121" y="1069"/>
                    <a:pt x="1118" y="1072"/>
                  </a:cubicBezTo>
                  <a:cubicBezTo>
                    <a:pt x="1118" y="1073"/>
                    <a:pt x="1117" y="1075"/>
                    <a:pt x="1117" y="1075"/>
                  </a:cubicBezTo>
                  <a:cubicBezTo>
                    <a:pt x="1115" y="1076"/>
                    <a:pt x="1115" y="1077"/>
                    <a:pt x="1114" y="1078"/>
                  </a:cubicBezTo>
                  <a:cubicBezTo>
                    <a:pt x="1114" y="1078"/>
                    <a:pt x="1110" y="1081"/>
                    <a:pt x="1111" y="1082"/>
                  </a:cubicBezTo>
                  <a:cubicBezTo>
                    <a:pt x="1109" y="1085"/>
                    <a:pt x="1109" y="1089"/>
                    <a:pt x="1105" y="1090"/>
                  </a:cubicBezTo>
                  <a:cubicBezTo>
                    <a:pt x="1101" y="1090"/>
                    <a:pt x="1098" y="1090"/>
                    <a:pt x="1096" y="1093"/>
                  </a:cubicBezTo>
                  <a:cubicBezTo>
                    <a:pt x="1092" y="1098"/>
                    <a:pt x="1093" y="1109"/>
                    <a:pt x="1084" y="1109"/>
                  </a:cubicBezTo>
                  <a:cubicBezTo>
                    <a:pt x="1080" y="1109"/>
                    <a:pt x="1073" y="1106"/>
                    <a:pt x="1073" y="1113"/>
                  </a:cubicBezTo>
                  <a:close/>
                  <a:moveTo>
                    <a:pt x="1179" y="1117"/>
                  </a:moveTo>
                  <a:cubicBezTo>
                    <a:pt x="1184" y="1117"/>
                    <a:pt x="1186" y="1115"/>
                    <a:pt x="1190" y="1115"/>
                  </a:cubicBezTo>
                  <a:cubicBezTo>
                    <a:pt x="1194" y="1115"/>
                    <a:pt x="1197" y="1118"/>
                    <a:pt x="1201" y="1118"/>
                  </a:cubicBezTo>
                  <a:cubicBezTo>
                    <a:pt x="1207" y="1118"/>
                    <a:pt x="1209" y="1112"/>
                    <a:pt x="1210" y="1106"/>
                  </a:cubicBezTo>
                  <a:cubicBezTo>
                    <a:pt x="1211" y="1106"/>
                    <a:pt x="1211" y="1105"/>
                    <a:pt x="1211" y="1104"/>
                  </a:cubicBezTo>
                  <a:cubicBezTo>
                    <a:pt x="1209" y="1104"/>
                    <a:pt x="1209" y="1104"/>
                    <a:pt x="1209" y="1104"/>
                  </a:cubicBezTo>
                  <a:cubicBezTo>
                    <a:pt x="1206" y="1106"/>
                    <a:pt x="1202" y="1110"/>
                    <a:pt x="1200" y="1112"/>
                  </a:cubicBezTo>
                  <a:cubicBezTo>
                    <a:pt x="1197" y="1112"/>
                    <a:pt x="1197" y="1112"/>
                    <a:pt x="1197" y="1112"/>
                  </a:cubicBezTo>
                  <a:cubicBezTo>
                    <a:pt x="1176" y="1107"/>
                    <a:pt x="1176" y="1107"/>
                    <a:pt x="1176" y="1107"/>
                  </a:cubicBezTo>
                  <a:cubicBezTo>
                    <a:pt x="1169" y="1107"/>
                    <a:pt x="1165" y="1119"/>
                    <a:pt x="1165" y="1128"/>
                  </a:cubicBezTo>
                  <a:cubicBezTo>
                    <a:pt x="1165" y="1130"/>
                    <a:pt x="1163" y="1132"/>
                    <a:pt x="1162" y="1133"/>
                  </a:cubicBezTo>
                  <a:cubicBezTo>
                    <a:pt x="1160" y="1142"/>
                    <a:pt x="1157" y="1145"/>
                    <a:pt x="1157" y="1153"/>
                  </a:cubicBezTo>
                  <a:cubicBezTo>
                    <a:pt x="1157" y="1157"/>
                    <a:pt x="1161" y="1157"/>
                    <a:pt x="1163" y="1157"/>
                  </a:cubicBezTo>
                  <a:cubicBezTo>
                    <a:pt x="1163" y="1175"/>
                    <a:pt x="1163" y="1175"/>
                    <a:pt x="1163" y="1175"/>
                  </a:cubicBezTo>
                  <a:cubicBezTo>
                    <a:pt x="1163" y="1177"/>
                    <a:pt x="1165" y="1179"/>
                    <a:pt x="1168" y="1179"/>
                  </a:cubicBezTo>
                  <a:cubicBezTo>
                    <a:pt x="1171" y="1179"/>
                    <a:pt x="1172" y="1167"/>
                    <a:pt x="1172" y="1165"/>
                  </a:cubicBezTo>
                  <a:cubicBezTo>
                    <a:pt x="1172" y="1160"/>
                    <a:pt x="1170" y="1158"/>
                    <a:pt x="1170" y="1153"/>
                  </a:cubicBezTo>
                  <a:cubicBezTo>
                    <a:pt x="1170" y="1151"/>
                    <a:pt x="1172" y="1149"/>
                    <a:pt x="1174" y="1149"/>
                  </a:cubicBezTo>
                  <a:cubicBezTo>
                    <a:pt x="1175" y="1149"/>
                    <a:pt x="1176" y="1149"/>
                    <a:pt x="1176" y="1149"/>
                  </a:cubicBezTo>
                  <a:cubicBezTo>
                    <a:pt x="1175" y="1156"/>
                    <a:pt x="1175" y="1156"/>
                    <a:pt x="1175" y="1156"/>
                  </a:cubicBezTo>
                  <a:cubicBezTo>
                    <a:pt x="1175" y="1161"/>
                    <a:pt x="1180" y="1163"/>
                    <a:pt x="1180" y="1167"/>
                  </a:cubicBezTo>
                  <a:cubicBezTo>
                    <a:pt x="1180" y="1168"/>
                    <a:pt x="1180" y="1170"/>
                    <a:pt x="1180" y="1171"/>
                  </a:cubicBezTo>
                  <a:cubicBezTo>
                    <a:pt x="1184" y="1171"/>
                    <a:pt x="1184" y="1171"/>
                    <a:pt x="1184" y="1171"/>
                  </a:cubicBezTo>
                  <a:cubicBezTo>
                    <a:pt x="1184" y="1167"/>
                    <a:pt x="1190" y="1167"/>
                    <a:pt x="1190" y="1163"/>
                  </a:cubicBezTo>
                  <a:cubicBezTo>
                    <a:pt x="1189" y="1163"/>
                    <a:pt x="1186" y="1159"/>
                    <a:pt x="1186" y="1157"/>
                  </a:cubicBezTo>
                  <a:cubicBezTo>
                    <a:pt x="1186" y="1156"/>
                    <a:pt x="1187" y="1155"/>
                    <a:pt x="1187" y="1154"/>
                  </a:cubicBezTo>
                  <a:cubicBezTo>
                    <a:pt x="1186" y="1153"/>
                    <a:pt x="1180" y="1141"/>
                    <a:pt x="1180" y="1139"/>
                  </a:cubicBezTo>
                  <a:cubicBezTo>
                    <a:pt x="1188" y="1139"/>
                    <a:pt x="1189" y="1132"/>
                    <a:pt x="1196" y="1129"/>
                  </a:cubicBezTo>
                  <a:cubicBezTo>
                    <a:pt x="1196" y="1126"/>
                    <a:pt x="1196" y="1126"/>
                    <a:pt x="1196" y="1126"/>
                  </a:cubicBezTo>
                  <a:cubicBezTo>
                    <a:pt x="1194" y="1126"/>
                    <a:pt x="1178" y="1132"/>
                    <a:pt x="1178" y="1133"/>
                  </a:cubicBezTo>
                  <a:cubicBezTo>
                    <a:pt x="1179" y="1131"/>
                    <a:pt x="1179" y="1131"/>
                    <a:pt x="1179" y="1131"/>
                  </a:cubicBezTo>
                  <a:cubicBezTo>
                    <a:pt x="1177" y="1133"/>
                    <a:pt x="1177" y="1135"/>
                    <a:pt x="1175" y="1135"/>
                  </a:cubicBezTo>
                  <a:cubicBezTo>
                    <a:pt x="1171" y="1135"/>
                    <a:pt x="1169" y="1128"/>
                    <a:pt x="1169" y="1123"/>
                  </a:cubicBezTo>
                  <a:cubicBezTo>
                    <a:pt x="1169" y="1115"/>
                    <a:pt x="1174" y="1117"/>
                    <a:pt x="1179" y="1117"/>
                  </a:cubicBezTo>
                  <a:close/>
                  <a:moveTo>
                    <a:pt x="1121" y="1208"/>
                  </a:moveTo>
                  <a:cubicBezTo>
                    <a:pt x="1125" y="1208"/>
                    <a:pt x="1125" y="1210"/>
                    <a:pt x="1128" y="1210"/>
                  </a:cubicBezTo>
                  <a:cubicBezTo>
                    <a:pt x="1128" y="1210"/>
                    <a:pt x="1130" y="1208"/>
                    <a:pt x="1131" y="1206"/>
                  </a:cubicBezTo>
                  <a:cubicBezTo>
                    <a:pt x="1129" y="1205"/>
                    <a:pt x="1129" y="1204"/>
                    <a:pt x="1126" y="1203"/>
                  </a:cubicBezTo>
                  <a:cubicBezTo>
                    <a:pt x="1123" y="1202"/>
                    <a:pt x="1121" y="1205"/>
                    <a:pt x="1119" y="1202"/>
                  </a:cubicBezTo>
                  <a:cubicBezTo>
                    <a:pt x="1118" y="1201"/>
                    <a:pt x="1118" y="1199"/>
                    <a:pt x="1117" y="1199"/>
                  </a:cubicBezTo>
                  <a:cubicBezTo>
                    <a:pt x="1111" y="1199"/>
                    <a:pt x="1107" y="1198"/>
                    <a:pt x="1104" y="1194"/>
                  </a:cubicBezTo>
                  <a:cubicBezTo>
                    <a:pt x="1105" y="1195"/>
                    <a:pt x="1115" y="1194"/>
                    <a:pt x="1115" y="1192"/>
                  </a:cubicBezTo>
                  <a:cubicBezTo>
                    <a:pt x="1113" y="1192"/>
                    <a:pt x="1113" y="1192"/>
                    <a:pt x="1113" y="1192"/>
                  </a:cubicBezTo>
                  <a:cubicBezTo>
                    <a:pt x="1104" y="1193"/>
                    <a:pt x="1104" y="1193"/>
                    <a:pt x="1104" y="1193"/>
                  </a:cubicBezTo>
                  <a:cubicBezTo>
                    <a:pt x="1098" y="1193"/>
                    <a:pt x="1096" y="1187"/>
                    <a:pt x="1090" y="1187"/>
                  </a:cubicBezTo>
                  <a:cubicBezTo>
                    <a:pt x="1087" y="1187"/>
                    <a:pt x="1086" y="1192"/>
                    <a:pt x="1081" y="1192"/>
                  </a:cubicBezTo>
                  <a:cubicBezTo>
                    <a:pt x="1071" y="1192"/>
                    <a:pt x="1067" y="1181"/>
                    <a:pt x="1058" y="1181"/>
                  </a:cubicBezTo>
                  <a:cubicBezTo>
                    <a:pt x="1057" y="1181"/>
                    <a:pt x="1055" y="1183"/>
                    <a:pt x="1054" y="1183"/>
                  </a:cubicBezTo>
                  <a:cubicBezTo>
                    <a:pt x="1053" y="1183"/>
                    <a:pt x="1052" y="1181"/>
                    <a:pt x="1051" y="1181"/>
                  </a:cubicBezTo>
                  <a:cubicBezTo>
                    <a:pt x="1049" y="1181"/>
                    <a:pt x="1044" y="1188"/>
                    <a:pt x="1044" y="1189"/>
                  </a:cubicBezTo>
                  <a:cubicBezTo>
                    <a:pt x="1048" y="1189"/>
                    <a:pt x="1051" y="1193"/>
                    <a:pt x="1054" y="1197"/>
                  </a:cubicBezTo>
                  <a:cubicBezTo>
                    <a:pt x="1057" y="1200"/>
                    <a:pt x="1061" y="1197"/>
                    <a:pt x="1066" y="1199"/>
                  </a:cubicBezTo>
                  <a:cubicBezTo>
                    <a:pt x="1072" y="1201"/>
                    <a:pt x="1076" y="1201"/>
                    <a:pt x="1082" y="1201"/>
                  </a:cubicBezTo>
                  <a:cubicBezTo>
                    <a:pt x="1085" y="1201"/>
                    <a:pt x="1086" y="1206"/>
                    <a:pt x="1090" y="1206"/>
                  </a:cubicBezTo>
                  <a:cubicBezTo>
                    <a:pt x="1101" y="1206"/>
                    <a:pt x="1111" y="1206"/>
                    <a:pt x="1121" y="1211"/>
                  </a:cubicBezTo>
                  <a:cubicBezTo>
                    <a:pt x="1121" y="1210"/>
                    <a:pt x="1120" y="1208"/>
                    <a:pt x="1121" y="1208"/>
                  </a:cubicBezTo>
                  <a:close/>
                  <a:moveTo>
                    <a:pt x="1184" y="1212"/>
                  </a:moveTo>
                  <a:cubicBezTo>
                    <a:pt x="1188" y="1211"/>
                    <a:pt x="1191" y="1210"/>
                    <a:pt x="1193" y="1205"/>
                  </a:cubicBezTo>
                  <a:cubicBezTo>
                    <a:pt x="1190" y="1206"/>
                    <a:pt x="1189" y="1209"/>
                    <a:pt x="1184" y="1209"/>
                  </a:cubicBezTo>
                  <a:cubicBezTo>
                    <a:pt x="1180" y="1209"/>
                    <a:pt x="1178" y="1206"/>
                    <a:pt x="1172" y="1206"/>
                  </a:cubicBezTo>
                  <a:cubicBezTo>
                    <a:pt x="1170" y="1206"/>
                    <a:pt x="1167" y="1206"/>
                    <a:pt x="1167" y="1209"/>
                  </a:cubicBezTo>
                  <a:cubicBezTo>
                    <a:pt x="1167" y="1213"/>
                    <a:pt x="1171" y="1212"/>
                    <a:pt x="1173" y="1212"/>
                  </a:cubicBezTo>
                  <a:lnTo>
                    <a:pt x="1184" y="1212"/>
                  </a:lnTo>
                  <a:close/>
                  <a:moveTo>
                    <a:pt x="1152" y="1206"/>
                  </a:moveTo>
                  <a:cubicBezTo>
                    <a:pt x="1152" y="1208"/>
                    <a:pt x="1152" y="1208"/>
                    <a:pt x="1152" y="1209"/>
                  </a:cubicBezTo>
                  <a:cubicBezTo>
                    <a:pt x="1150" y="1209"/>
                    <a:pt x="1149" y="1208"/>
                    <a:pt x="1146" y="1208"/>
                  </a:cubicBezTo>
                  <a:cubicBezTo>
                    <a:pt x="1143" y="1208"/>
                    <a:pt x="1141" y="1208"/>
                    <a:pt x="1141" y="1211"/>
                  </a:cubicBezTo>
                  <a:cubicBezTo>
                    <a:pt x="1141" y="1213"/>
                    <a:pt x="1144" y="1214"/>
                    <a:pt x="1147" y="1214"/>
                  </a:cubicBezTo>
                  <a:cubicBezTo>
                    <a:pt x="1150" y="1214"/>
                    <a:pt x="1151" y="1212"/>
                    <a:pt x="1154" y="1210"/>
                  </a:cubicBezTo>
                  <a:cubicBezTo>
                    <a:pt x="1156" y="1212"/>
                    <a:pt x="1156" y="1212"/>
                    <a:pt x="1156" y="1212"/>
                  </a:cubicBezTo>
                  <a:cubicBezTo>
                    <a:pt x="1159" y="1212"/>
                    <a:pt x="1159" y="1212"/>
                    <a:pt x="1159" y="1212"/>
                  </a:cubicBezTo>
                  <a:cubicBezTo>
                    <a:pt x="1158" y="1211"/>
                    <a:pt x="1159" y="1209"/>
                    <a:pt x="1159" y="1206"/>
                  </a:cubicBezTo>
                  <a:lnTo>
                    <a:pt x="1152" y="1206"/>
                  </a:lnTo>
                  <a:close/>
                  <a:moveTo>
                    <a:pt x="1169" y="1216"/>
                  </a:moveTo>
                  <a:cubicBezTo>
                    <a:pt x="1166" y="1216"/>
                    <a:pt x="1166" y="1216"/>
                    <a:pt x="1166" y="1216"/>
                  </a:cubicBezTo>
                  <a:cubicBezTo>
                    <a:pt x="1164" y="1216"/>
                    <a:pt x="1160" y="1216"/>
                    <a:pt x="1160" y="1219"/>
                  </a:cubicBezTo>
                  <a:cubicBezTo>
                    <a:pt x="1160" y="1222"/>
                    <a:pt x="1165" y="1223"/>
                    <a:pt x="1168" y="1223"/>
                  </a:cubicBezTo>
                  <a:cubicBezTo>
                    <a:pt x="1168" y="1224"/>
                    <a:pt x="1168" y="1227"/>
                    <a:pt x="1170" y="1227"/>
                  </a:cubicBezTo>
                  <a:cubicBezTo>
                    <a:pt x="1171" y="1227"/>
                    <a:pt x="1171" y="1227"/>
                    <a:pt x="1171" y="1227"/>
                  </a:cubicBezTo>
                  <a:cubicBezTo>
                    <a:pt x="1172" y="1227"/>
                    <a:pt x="1173" y="1226"/>
                    <a:pt x="1173" y="1225"/>
                  </a:cubicBezTo>
                  <a:cubicBezTo>
                    <a:pt x="1173" y="1220"/>
                    <a:pt x="1169" y="1222"/>
                    <a:pt x="1169" y="1216"/>
                  </a:cubicBezTo>
                  <a:close/>
                  <a:moveTo>
                    <a:pt x="1137" y="1206"/>
                  </a:moveTo>
                  <a:cubicBezTo>
                    <a:pt x="1134" y="1206"/>
                    <a:pt x="1134" y="1206"/>
                    <a:pt x="1134" y="1206"/>
                  </a:cubicBezTo>
                  <a:cubicBezTo>
                    <a:pt x="1134" y="1210"/>
                    <a:pt x="1134" y="1210"/>
                    <a:pt x="1134" y="1210"/>
                  </a:cubicBezTo>
                  <a:cubicBezTo>
                    <a:pt x="1134" y="1211"/>
                    <a:pt x="1135" y="1212"/>
                    <a:pt x="1136" y="1212"/>
                  </a:cubicBezTo>
                  <a:cubicBezTo>
                    <a:pt x="1138" y="1212"/>
                    <a:pt x="1139" y="1211"/>
                    <a:pt x="1139" y="1209"/>
                  </a:cubicBezTo>
                  <a:cubicBezTo>
                    <a:pt x="1138" y="1208"/>
                    <a:pt x="1138" y="1206"/>
                    <a:pt x="1137" y="1206"/>
                  </a:cubicBezTo>
                  <a:close/>
                  <a:moveTo>
                    <a:pt x="1211" y="1217"/>
                  </a:moveTo>
                  <a:cubicBezTo>
                    <a:pt x="1215" y="1217"/>
                    <a:pt x="1225" y="1214"/>
                    <a:pt x="1228" y="1209"/>
                  </a:cubicBezTo>
                  <a:cubicBezTo>
                    <a:pt x="1225" y="1207"/>
                    <a:pt x="1212" y="1208"/>
                    <a:pt x="1209" y="1212"/>
                  </a:cubicBezTo>
                  <a:cubicBezTo>
                    <a:pt x="1209" y="1213"/>
                    <a:pt x="1209" y="1215"/>
                    <a:pt x="1208" y="1215"/>
                  </a:cubicBezTo>
                  <a:cubicBezTo>
                    <a:pt x="1203" y="1217"/>
                    <a:pt x="1198" y="1217"/>
                    <a:pt x="1198" y="1225"/>
                  </a:cubicBezTo>
                  <a:cubicBezTo>
                    <a:pt x="1198" y="1226"/>
                    <a:pt x="1199" y="1228"/>
                    <a:pt x="1200" y="1228"/>
                  </a:cubicBezTo>
                  <a:cubicBezTo>
                    <a:pt x="1203" y="1228"/>
                    <a:pt x="1208" y="1224"/>
                    <a:pt x="1210" y="1222"/>
                  </a:cubicBezTo>
                  <a:cubicBezTo>
                    <a:pt x="1211" y="1221"/>
                    <a:pt x="1209" y="1217"/>
                    <a:pt x="1211" y="1217"/>
                  </a:cubicBezTo>
                  <a:close/>
                  <a:moveTo>
                    <a:pt x="1293" y="1181"/>
                  </a:moveTo>
                  <a:cubicBezTo>
                    <a:pt x="1293" y="1179"/>
                    <a:pt x="1293" y="1180"/>
                    <a:pt x="1292" y="1177"/>
                  </a:cubicBezTo>
                  <a:cubicBezTo>
                    <a:pt x="1290" y="1178"/>
                    <a:pt x="1290" y="1181"/>
                    <a:pt x="1290" y="1184"/>
                  </a:cubicBezTo>
                  <a:cubicBezTo>
                    <a:pt x="1290" y="1186"/>
                    <a:pt x="1287" y="1186"/>
                    <a:pt x="1287" y="1190"/>
                  </a:cubicBezTo>
                  <a:cubicBezTo>
                    <a:pt x="1287" y="1191"/>
                    <a:pt x="1288" y="1192"/>
                    <a:pt x="1289" y="1192"/>
                  </a:cubicBezTo>
                  <a:cubicBezTo>
                    <a:pt x="1291" y="1192"/>
                    <a:pt x="1291" y="1189"/>
                    <a:pt x="1291" y="1185"/>
                  </a:cubicBezTo>
                  <a:cubicBezTo>
                    <a:pt x="1292" y="1185"/>
                    <a:pt x="1293" y="1184"/>
                    <a:pt x="1293" y="1181"/>
                  </a:cubicBezTo>
                  <a:close/>
                  <a:moveTo>
                    <a:pt x="1219" y="1154"/>
                  </a:moveTo>
                  <a:cubicBezTo>
                    <a:pt x="1219" y="1157"/>
                    <a:pt x="1223" y="1161"/>
                    <a:pt x="1225" y="1161"/>
                  </a:cubicBezTo>
                  <a:cubicBezTo>
                    <a:pt x="1225" y="1161"/>
                    <a:pt x="1228" y="1157"/>
                    <a:pt x="1228" y="1156"/>
                  </a:cubicBezTo>
                  <a:cubicBezTo>
                    <a:pt x="1228" y="1153"/>
                    <a:pt x="1219" y="1150"/>
                    <a:pt x="1219" y="1154"/>
                  </a:cubicBezTo>
                  <a:close/>
                  <a:moveTo>
                    <a:pt x="1235" y="1154"/>
                  </a:moveTo>
                  <a:cubicBezTo>
                    <a:pt x="1235" y="1154"/>
                    <a:pt x="1239" y="1156"/>
                    <a:pt x="1240" y="1156"/>
                  </a:cubicBezTo>
                  <a:cubicBezTo>
                    <a:pt x="1247" y="1156"/>
                    <a:pt x="1247" y="1156"/>
                    <a:pt x="1247" y="1156"/>
                  </a:cubicBezTo>
                  <a:cubicBezTo>
                    <a:pt x="1251" y="1156"/>
                    <a:pt x="1253" y="1159"/>
                    <a:pt x="1257" y="1159"/>
                  </a:cubicBezTo>
                  <a:cubicBezTo>
                    <a:pt x="1258" y="1159"/>
                    <a:pt x="1259" y="1159"/>
                    <a:pt x="1259" y="1158"/>
                  </a:cubicBezTo>
                  <a:cubicBezTo>
                    <a:pt x="1259" y="1156"/>
                    <a:pt x="1256" y="1155"/>
                    <a:pt x="1256" y="1152"/>
                  </a:cubicBezTo>
                  <a:cubicBezTo>
                    <a:pt x="1255" y="1152"/>
                    <a:pt x="1255" y="1152"/>
                    <a:pt x="1255" y="1152"/>
                  </a:cubicBezTo>
                  <a:cubicBezTo>
                    <a:pt x="1253" y="1152"/>
                    <a:pt x="1251" y="1153"/>
                    <a:pt x="1250" y="1151"/>
                  </a:cubicBezTo>
                  <a:cubicBezTo>
                    <a:pt x="1237" y="1151"/>
                    <a:pt x="1237" y="1151"/>
                    <a:pt x="1237" y="1151"/>
                  </a:cubicBezTo>
                  <a:cubicBezTo>
                    <a:pt x="1236" y="1152"/>
                    <a:pt x="1235" y="1152"/>
                    <a:pt x="1235" y="1154"/>
                  </a:cubicBezTo>
                  <a:close/>
                  <a:moveTo>
                    <a:pt x="1234" y="1097"/>
                  </a:moveTo>
                  <a:cubicBezTo>
                    <a:pt x="1231" y="1099"/>
                    <a:pt x="1231" y="1101"/>
                    <a:pt x="1231" y="1104"/>
                  </a:cubicBezTo>
                  <a:cubicBezTo>
                    <a:pt x="1231" y="1109"/>
                    <a:pt x="1233" y="1110"/>
                    <a:pt x="1233" y="1114"/>
                  </a:cubicBezTo>
                  <a:cubicBezTo>
                    <a:pt x="1233" y="1119"/>
                    <a:pt x="1233" y="1119"/>
                    <a:pt x="1233" y="1119"/>
                  </a:cubicBezTo>
                  <a:cubicBezTo>
                    <a:pt x="1233" y="1121"/>
                    <a:pt x="1234" y="1126"/>
                    <a:pt x="1237" y="1126"/>
                  </a:cubicBezTo>
                  <a:cubicBezTo>
                    <a:pt x="1236" y="1123"/>
                    <a:pt x="1235" y="1122"/>
                    <a:pt x="1234" y="1120"/>
                  </a:cubicBezTo>
                  <a:cubicBezTo>
                    <a:pt x="1234" y="1117"/>
                    <a:pt x="1234" y="1117"/>
                    <a:pt x="1234" y="1117"/>
                  </a:cubicBezTo>
                  <a:cubicBezTo>
                    <a:pt x="1236" y="1117"/>
                    <a:pt x="1240" y="1117"/>
                    <a:pt x="1241" y="1116"/>
                  </a:cubicBezTo>
                  <a:cubicBezTo>
                    <a:pt x="1240" y="1114"/>
                    <a:pt x="1238" y="1113"/>
                    <a:pt x="1238" y="1111"/>
                  </a:cubicBezTo>
                  <a:cubicBezTo>
                    <a:pt x="1238" y="1109"/>
                    <a:pt x="1241" y="1109"/>
                    <a:pt x="1241" y="1106"/>
                  </a:cubicBezTo>
                  <a:cubicBezTo>
                    <a:pt x="1236" y="1105"/>
                    <a:pt x="1234" y="1102"/>
                    <a:pt x="1234" y="1097"/>
                  </a:cubicBezTo>
                  <a:close/>
                  <a:moveTo>
                    <a:pt x="1412" y="1177"/>
                  </a:moveTo>
                  <a:cubicBezTo>
                    <a:pt x="1412" y="1182"/>
                    <a:pt x="1417" y="1181"/>
                    <a:pt x="1419" y="1184"/>
                  </a:cubicBezTo>
                  <a:cubicBezTo>
                    <a:pt x="1420" y="1184"/>
                    <a:pt x="1420" y="1184"/>
                    <a:pt x="1420" y="1184"/>
                  </a:cubicBezTo>
                  <a:cubicBezTo>
                    <a:pt x="1420" y="1184"/>
                    <a:pt x="1420" y="1184"/>
                    <a:pt x="1420" y="1185"/>
                  </a:cubicBezTo>
                  <a:cubicBezTo>
                    <a:pt x="1420" y="1184"/>
                    <a:pt x="1420" y="1184"/>
                    <a:pt x="1420" y="1184"/>
                  </a:cubicBezTo>
                  <a:cubicBezTo>
                    <a:pt x="1421" y="1185"/>
                    <a:pt x="1423" y="1186"/>
                    <a:pt x="1424" y="1186"/>
                  </a:cubicBezTo>
                  <a:cubicBezTo>
                    <a:pt x="1430" y="1186"/>
                    <a:pt x="1433" y="1182"/>
                    <a:pt x="1439" y="1181"/>
                  </a:cubicBezTo>
                  <a:cubicBezTo>
                    <a:pt x="1439" y="1175"/>
                    <a:pt x="1445" y="1176"/>
                    <a:pt x="1445" y="1168"/>
                  </a:cubicBezTo>
                  <a:cubicBezTo>
                    <a:pt x="1445" y="1166"/>
                    <a:pt x="1444" y="1163"/>
                    <a:pt x="1442" y="1163"/>
                  </a:cubicBezTo>
                  <a:cubicBezTo>
                    <a:pt x="1438" y="1163"/>
                    <a:pt x="1440" y="1171"/>
                    <a:pt x="1436" y="1173"/>
                  </a:cubicBezTo>
                  <a:cubicBezTo>
                    <a:pt x="1433" y="1175"/>
                    <a:pt x="1428" y="1175"/>
                    <a:pt x="1424" y="1176"/>
                  </a:cubicBezTo>
                  <a:cubicBezTo>
                    <a:pt x="1424" y="1176"/>
                    <a:pt x="1421" y="1178"/>
                    <a:pt x="1421" y="1177"/>
                  </a:cubicBezTo>
                  <a:lnTo>
                    <a:pt x="1412" y="1177"/>
                  </a:lnTo>
                  <a:close/>
                  <a:moveTo>
                    <a:pt x="1397" y="1181"/>
                  </a:moveTo>
                  <a:cubicBezTo>
                    <a:pt x="1389" y="1176"/>
                    <a:pt x="1390" y="1167"/>
                    <a:pt x="1380" y="1163"/>
                  </a:cubicBezTo>
                  <a:cubicBezTo>
                    <a:pt x="1379" y="1163"/>
                    <a:pt x="1376" y="1162"/>
                    <a:pt x="1376" y="1159"/>
                  </a:cubicBezTo>
                  <a:cubicBezTo>
                    <a:pt x="1373" y="1159"/>
                    <a:pt x="1371" y="1154"/>
                    <a:pt x="1367" y="1154"/>
                  </a:cubicBezTo>
                  <a:cubicBezTo>
                    <a:pt x="1361" y="1154"/>
                    <a:pt x="1351" y="1151"/>
                    <a:pt x="1347" y="1147"/>
                  </a:cubicBezTo>
                  <a:cubicBezTo>
                    <a:pt x="1347" y="1147"/>
                    <a:pt x="1347" y="1147"/>
                    <a:pt x="1347" y="1147"/>
                  </a:cubicBezTo>
                  <a:cubicBezTo>
                    <a:pt x="1347" y="1147"/>
                    <a:pt x="1347" y="1146"/>
                    <a:pt x="1346" y="1146"/>
                  </a:cubicBezTo>
                  <a:cubicBezTo>
                    <a:pt x="1346" y="1146"/>
                    <a:pt x="1346" y="1146"/>
                    <a:pt x="1345" y="1145"/>
                  </a:cubicBezTo>
                  <a:cubicBezTo>
                    <a:pt x="1346" y="1146"/>
                    <a:pt x="1346" y="1146"/>
                    <a:pt x="1346" y="1146"/>
                  </a:cubicBezTo>
                  <a:cubicBezTo>
                    <a:pt x="1345" y="1146"/>
                    <a:pt x="1342" y="1145"/>
                    <a:pt x="1341" y="1143"/>
                  </a:cubicBezTo>
                  <a:cubicBezTo>
                    <a:pt x="1333" y="1143"/>
                    <a:pt x="1333" y="1143"/>
                    <a:pt x="1333" y="1143"/>
                  </a:cubicBezTo>
                  <a:cubicBezTo>
                    <a:pt x="1331" y="1142"/>
                    <a:pt x="1329" y="1138"/>
                    <a:pt x="1325" y="1137"/>
                  </a:cubicBezTo>
                  <a:cubicBezTo>
                    <a:pt x="1324" y="1136"/>
                    <a:pt x="1322" y="1137"/>
                    <a:pt x="1322" y="1135"/>
                  </a:cubicBezTo>
                  <a:cubicBezTo>
                    <a:pt x="1318" y="1135"/>
                    <a:pt x="1314" y="1142"/>
                    <a:pt x="1312" y="1143"/>
                  </a:cubicBezTo>
                  <a:cubicBezTo>
                    <a:pt x="1307" y="1144"/>
                    <a:pt x="1307" y="1145"/>
                    <a:pt x="1304" y="1148"/>
                  </a:cubicBezTo>
                  <a:cubicBezTo>
                    <a:pt x="1304" y="1148"/>
                    <a:pt x="1301" y="1154"/>
                    <a:pt x="1299" y="1154"/>
                  </a:cubicBezTo>
                  <a:cubicBezTo>
                    <a:pt x="1297" y="1154"/>
                    <a:pt x="1293" y="1148"/>
                    <a:pt x="1293" y="1147"/>
                  </a:cubicBezTo>
                  <a:cubicBezTo>
                    <a:pt x="1290" y="1147"/>
                    <a:pt x="1289" y="1145"/>
                    <a:pt x="1289" y="1143"/>
                  </a:cubicBezTo>
                  <a:cubicBezTo>
                    <a:pt x="1289" y="1130"/>
                    <a:pt x="1289" y="1130"/>
                    <a:pt x="1289" y="1130"/>
                  </a:cubicBezTo>
                  <a:cubicBezTo>
                    <a:pt x="1283" y="1129"/>
                    <a:pt x="1279" y="1123"/>
                    <a:pt x="1274" y="1123"/>
                  </a:cubicBezTo>
                  <a:cubicBezTo>
                    <a:pt x="1269" y="1123"/>
                    <a:pt x="1267" y="1129"/>
                    <a:pt x="1263" y="1129"/>
                  </a:cubicBezTo>
                  <a:cubicBezTo>
                    <a:pt x="1261" y="1129"/>
                    <a:pt x="1259" y="1130"/>
                    <a:pt x="1259" y="1133"/>
                  </a:cubicBezTo>
                  <a:cubicBezTo>
                    <a:pt x="1259" y="1138"/>
                    <a:pt x="1266" y="1135"/>
                    <a:pt x="1268" y="1141"/>
                  </a:cubicBezTo>
                  <a:cubicBezTo>
                    <a:pt x="1269" y="1142"/>
                    <a:pt x="1269" y="1143"/>
                    <a:pt x="1270" y="1144"/>
                  </a:cubicBezTo>
                  <a:cubicBezTo>
                    <a:pt x="1272" y="1144"/>
                    <a:pt x="1273" y="1145"/>
                    <a:pt x="1274" y="1145"/>
                  </a:cubicBezTo>
                  <a:cubicBezTo>
                    <a:pt x="1278" y="1145"/>
                    <a:pt x="1280" y="1144"/>
                    <a:pt x="1283" y="1143"/>
                  </a:cubicBezTo>
                  <a:cubicBezTo>
                    <a:pt x="1285" y="1143"/>
                    <a:pt x="1285" y="1143"/>
                    <a:pt x="1285" y="1143"/>
                  </a:cubicBezTo>
                  <a:cubicBezTo>
                    <a:pt x="1283" y="1148"/>
                    <a:pt x="1274" y="1147"/>
                    <a:pt x="1270" y="1149"/>
                  </a:cubicBezTo>
                  <a:cubicBezTo>
                    <a:pt x="1270" y="1152"/>
                    <a:pt x="1274" y="1151"/>
                    <a:pt x="1275" y="1154"/>
                  </a:cubicBezTo>
                  <a:cubicBezTo>
                    <a:pt x="1277" y="1157"/>
                    <a:pt x="1275" y="1158"/>
                    <a:pt x="1277" y="1162"/>
                  </a:cubicBezTo>
                  <a:cubicBezTo>
                    <a:pt x="1277" y="1163"/>
                    <a:pt x="1279" y="1163"/>
                    <a:pt x="1280" y="1163"/>
                  </a:cubicBezTo>
                  <a:cubicBezTo>
                    <a:pt x="1282" y="1163"/>
                    <a:pt x="1283" y="1159"/>
                    <a:pt x="1284" y="1156"/>
                  </a:cubicBezTo>
                  <a:cubicBezTo>
                    <a:pt x="1284" y="1159"/>
                    <a:pt x="1284" y="1159"/>
                    <a:pt x="1284" y="1159"/>
                  </a:cubicBezTo>
                  <a:cubicBezTo>
                    <a:pt x="1289" y="1158"/>
                    <a:pt x="1291" y="1167"/>
                    <a:pt x="1295" y="1167"/>
                  </a:cubicBezTo>
                  <a:cubicBezTo>
                    <a:pt x="1300" y="1167"/>
                    <a:pt x="1308" y="1169"/>
                    <a:pt x="1311" y="1171"/>
                  </a:cubicBezTo>
                  <a:cubicBezTo>
                    <a:pt x="1314" y="1172"/>
                    <a:pt x="1323" y="1176"/>
                    <a:pt x="1324" y="1181"/>
                  </a:cubicBezTo>
                  <a:cubicBezTo>
                    <a:pt x="1325" y="1186"/>
                    <a:pt x="1324" y="1191"/>
                    <a:pt x="1328" y="1196"/>
                  </a:cubicBezTo>
                  <a:cubicBezTo>
                    <a:pt x="1326" y="1197"/>
                    <a:pt x="1320" y="1199"/>
                    <a:pt x="1320" y="1203"/>
                  </a:cubicBezTo>
                  <a:cubicBezTo>
                    <a:pt x="1320" y="1206"/>
                    <a:pt x="1323" y="1206"/>
                    <a:pt x="1325" y="1206"/>
                  </a:cubicBezTo>
                  <a:cubicBezTo>
                    <a:pt x="1331" y="1206"/>
                    <a:pt x="1331" y="1206"/>
                    <a:pt x="1331" y="1206"/>
                  </a:cubicBezTo>
                  <a:cubicBezTo>
                    <a:pt x="1331" y="1204"/>
                    <a:pt x="1335" y="1204"/>
                    <a:pt x="1336" y="1204"/>
                  </a:cubicBezTo>
                  <a:cubicBezTo>
                    <a:pt x="1344" y="1204"/>
                    <a:pt x="1346" y="1215"/>
                    <a:pt x="1354" y="1215"/>
                  </a:cubicBezTo>
                  <a:cubicBezTo>
                    <a:pt x="1365" y="1215"/>
                    <a:pt x="1365" y="1215"/>
                    <a:pt x="1365" y="1215"/>
                  </a:cubicBezTo>
                  <a:cubicBezTo>
                    <a:pt x="1365" y="1213"/>
                    <a:pt x="1368" y="1211"/>
                    <a:pt x="1366" y="1206"/>
                  </a:cubicBezTo>
                  <a:cubicBezTo>
                    <a:pt x="1371" y="1204"/>
                    <a:pt x="1370" y="1197"/>
                    <a:pt x="1377" y="1197"/>
                  </a:cubicBezTo>
                  <a:cubicBezTo>
                    <a:pt x="1387" y="1197"/>
                    <a:pt x="1393" y="1208"/>
                    <a:pt x="1399" y="1215"/>
                  </a:cubicBezTo>
                  <a:cubicBezTo>
                    <a:pt x="1399" y="1215"/>
                    <a:pt x="1402" y="1216"/>
                    <a:pt x="1402" y="1218"/>
                  </a:cubicBezTo>
                  <a:cubicBezTo>
                    <a:pt x="1402" y="1222"/>
                    <a:pt x="1409" y="1225"/>
                    <a:pt x="1413" y="1227"/>
                  </a:cubicBezTo>
                  <a:cubicBezTo>
                    <a:pt x="1421" y="1227"/>
                    <a:pt x="1421" y="1227"/>
                    <a:pt x="1421" y="1227"/>
                  </a:cubicBezTo>
                  <a:cubicBezTo>
                    <a:pt x="1421" y="1227"/>
                    <a:pt x="1426" y="1231"/>
                    <a:pt x="1427" y="1231"/>
                  </a:cubicBezTo>
                  <a:cubicBezTo>
                    <a:pt x="1428" y="1231"/>
                    <a:pt x="1428" y="1231"/>
                    <a:pt x="1428" y="1231"/>
                  </a:cubicBezTo>
                  <a:cubicBezTo>
                    <a:pt x="1428" y="1228"/>
                    <a:pt x="1430" y="1227"/>
                    <a:pt x="1432" y="1225"/>
                  </a:cubicBezTo>
                  <a:cubicBezTo>
                    <a:pt x="1431" y="1225"/>
                    <a:pt x="1427" y="1225"/>
                    <a:pt x="1426" y="1224"/>
                  </a:cubicBezTo>
                  <a:cubicBezTo>
                    <a:pt x="1426" y="1222"/>
                    <a:pt x="1425" y="1220"/>
                    <a:pt x="1423" y="1219"/>
                  </a:cubicBezTo>
                  <a:cubicBezTo>
                    <a:pt x="1422" y="1219"/>
                    <a:pt x="1420" y="1220"/>
                    <a:pt x="1420" y="1219"/>
                  </a:cubicBezTo>
                  <a:cubicBezTo>
                    <a:pt x="1419" y="1217"/>
                    <a:pt x="1418" y="1215"/>
                    <a:pt x="1417" y="1215"/>
                  </a:cubicBezTo>
                  <a:cubicBezTo>
                    <a:pt x="1415" y="1215"/>
                    <a:pt x="1412" y="1213"/>
                    <a:pt x="1411" y="1211"/>
                  </a:cubicBezTo>
                  <a:cubicBezTo>
                    <a:pt x="1408" y="1207"/>
                    <a:pt x="1409" y="1204"/>
                    <a:pt x="1406" y="1201"/>
                  </a:cubicBezTo>
                  <a:cubicBezTo>
                    <a:pt x="1405" y="1200"/>
                    <a:pt x="1400" y="1194"/>
                    <a:pt x="1400" y="1192"/>
                  </a:cubicBezTo>
                  <a:cubicBezTo>
                    <a:pt x="1400" y="1189"/>
                    <a:pt x="1406" y="1190"/>
                    <a:pt x="1406" y="1186"/>
                  </a:cubicBezTo>
                  <a:cubicBezTo>
                    <a:pt x="1406" y="1178"/>
                    <a:pt x="1400" y="1182"/>
                    <a:pt x="1397" y="1181"/>
                  </a:cubicBezTo>
                  <a:close/>
                  <a:moveTo>
                    <a:pt x="1447" y="1157"/>
                  </a:moveTo>
                  <a:cubicBezTo>
                    <a:pt x="1443" y="1153"/>
                    <a:pt x="1441" y="1149"/>
                    <a:pt x="1435" y="1147"/>
                  </a:cubicBezTo>
                  <a:cubicBezTo>
                    <a:pt x="1436" y="1150"/>
                    <a:pt x="1438" y="1149"/>
                    <a:pt x="1440" y="1151"/>
                  </a:cubicBezTo>
                  <a:cubicBezTo>
                    <a:pt x="1444" y="1154"/>
                    <a:pt x="1444" y="1158"/>
                    <a:pt x="1448" y="1160"/>
                  </a:cubicBezTo>
                  <a:cubicBezTo>
                    <a:pt x="1447" y="1164"/>
                    <a:pt x="1447" y="1166"/>
                    <a:pt x="1451" y="1167"/>
                  </a:cubicBezTo>
                  <a:cubicBezTo>
                    <a:pt x="1451" y="1168"/>
                    <a:pt x="1452" y="1167"/>
                    <a:pt x="1452" y="1167"/>
                  </a:cubicBezTo>
                  <a:cubicBezTo>
                    <a:pt x="1452" y="1166"/>
                    <a:pt x="1452" y="1165"/>
                    <a:pt x="1452" y="1164"/>
                  </a:cubicBezTo>
                  <a:cubicBezTo>
                    <a:pt x="1452" y="1159"/>
                    <a:pt x="1449" y="1160"/>
                    <a:pt x="1447" y="1157"/>
                  </a:cubicBezTo>
                  <a:close/>
                  <a:moveTo>
                    <a:pt x="1466" y="1176"/>
                  </a:moveTo>
                  <a:cubicBezTo>
                    <a:pt x="1465" y="1180"/>
                    <a:pt x="1467" y="1184"/>
                    <a:pt x="1470" y="1184"/>
                  </a:cubicBezTo>
                  <a:cubicBezTo>
                    <a:pt x="1470" y="1187"/>
                    <a:pt x="1470" y="1187"/>
                    <a:pt x="1470" y="1187"/>
                  </a:cubicBezTo>
                  <a:cubicBezTo>
                    <a:pt x="1470" y="1188"/>
                    <a:pt x="1471" y="1190"/>
                    <a:pt x="1472" y="1190"/>
                  </a:cubicBezTo>
                  <a:cubicBezTo>
                    <a:pt x="1473" y="1190"/>
                    <a:pt x="1474" y="1188"/>
                    <a:pt x="1474" y="1187"/>
                  </a:cubicBezTo>
                  <a:cubicBezTo>
                    <a:pt x="1474" y="1186"/>
                    <a:pt x="1468" y="1178"/>
                    <a:pt x="1466" y="1176"/>
                  </a:cubicBezTo>
                  <a:close/>
                  <a:moveTo>
                    <a:pt x="1524" y="1224"/>
                  </a:moveTo>
                  <a:cubicBezTo>
                    <a:pt x="1524" y="1227"/>
                    <a:pt x="1526" y="1232"/>
                    <a:pt x="1529" y="1232"/>
                  </a:cubicBezTo>
                  <a:cubicBezTo>
                    <a:pt x="1528" y="1231"/>
                    <a:pt x="1529" y="1230"/>
                    <a:pt x="1529" y="1230"/>
                  </a:cubicBezTo>
                  <a:cubicBezTo>
                    <a:pt x="1529" y="1227"/>
                    <a:pt x="1526" y="1226"/>
                    <a:pt x="1524" y="1224"/>
                  </a:cubicBezTo>
                  <a:close/>
                  <a:moveTo>
                    <a:pt x="1511" y="1219"/>
                  </a:moveTo>
                  <a:cubicBezTo>
                    <a:pt x="1511" y="1223"/>
                    <a:pt x="1515" y="1224"/>
                    <a:pt x="1519" y="1224"/>
                  </a:cubicBezTo>
                  <a:cubicBezTo>
                    <a:pt x="1519" y="1224"/>
                    <a:pt x="1520" y="1224"/>
                    <a:pt x="1521" y="1224"/>
                  </a:cubicBezTo>
                  <a:cubicBezTo>
                    <a:pt x="1518" y="1220"/>
                    <a:pt x="1515" y="1219"/>
                    <a:pt x="1511" y="1219"/>
                  </a:cubicBezTo>
                  <a:close/>
                  <a:moveTo>
                    <a:pt x="1512" y="1205"/>
                  </a:moveTo>
                  <a:cubicBezTo>
                    <a:pt x="1512" y="1208"/>
                    <a:pt x="1518" y="1216"/>
                    <a:pt x="1521" y="1216"/>
                  </a:cubicBezTo>
                  <a:cubicBezTo>
                    <a:pt x="1519" y="1211"/>
                    <a:pt x="1516" y="1208"/>
                    <a:pt x="1512" y="1205"/>
                  </a:cubicBezTo>
                  <a:close/>
                  <a:moveTo>
                    <a:pt x="1494" y="1197"/>
                  </a:moveTo>
                  <a:cubicBezTo>
                    <a:pt x="1494" y="1197"/>
                    <a:pt x="1494" y="1197"/>
                    <a:pt x="1494" y="1197"/>
                  </a:cubicBezTo>
                  <a:cubicBezTo>
                    <a:pt x="1494" y="1201"/>
                    <a:pt x="1501" y="1204"/>
                    <a:pt x="1503" y="1204"/>
                  </a:cubicBezTo>
                  <a:cubicBezTo>
                    <a:pt x="1504" y="1204"/>
                    <a:pt x="1505" y="1204"/>
                    <a:pt x="1506" y="1203"/>
                  </a:cubicBezTo>
                  <a:cubicBezTo>
                    <a:pt x="1504" y="1200"/>
                    <a:pt x="1498" y="1198"/>
                    <a:pt x="1495" y="1196"/>
                  </a:cubicBezTo>
                  <a:lnTo>
                    <a:pt x="1494" y="1197"/>
                  </a:lnTo>
                  <a:close/>
                  <a:moveTo>
                    <a:pt x="1480" y="1187"/>
                  </a:moveTo>
                  <a:cubicBezTo>
                    <a:pt x="1482" y="1188"/>
                    <a:pt x="1482" y="1188"/>
                    <a:pt x="1482" y="1188"/>
                  </a:cubicBezTo>
                  <a:cubicBezTo>
                    <a:pt x="1482" y="1189"/>
                    <a:pt x="1481" y="1189"/>
                    <a:pt x="1480" y="1189"/>
                  </a:cubicBezTo>
                  <a:cubicBezTo>
                    <a:pt x="1485" y="1192"/>
                    <a:pt x="1485" y="1192"/>
                    <a:pt x="1485" y="1192"/>
                  </a:cubicBezTo>
                  <a:cubicBezTo>
                    <a:pt x="1488" y="1192"/>
                    <a:pt x="1488" y="1192"/>
                    <a:pt x="1488" y="1192"/>
                  </a:cubicBezTo>
                  <a:cubicBezTo>
                    <a:pt x="1486" y="1189"/>
                    <a:pt x="1484" y="1190"/>
                    <a:pt x="1480" y="1187"/>
                  </a:cubicBezTo>
                  <a:close/>
                  <a:moveTo>
                    <a:pt x="1394" y="1565"/>
                  </a:moveTo>
                  <a:cubicBezTo>
                    <a:pt x="1394" y="1565"/>
                    <a:pt x="1377" y="1560"/>
                    <a:pt x="1377" y="1565"/>
                  </a:cubicBezTo>
                  <a:cubicBezTo>
                    <a:pt x="1377" y="1573"/>
                    <a:pt x="1387" y="1599"/>
                    <a:pt x="1396" y="1599"/>
                  </a:cubicBezTo>
                  <a:cubicBezTo>
                    <a:pt x="1402" y="1599"/>
                    <a:pt x="1410" y="1580"/>
                    <a:pt x="1410" y="1573"/>
                  </a:cubicBezTo>
                  <a:cubicBezTo>
                    <a:pt x="1410" y="1568"/>
                    <a:pt x="1408" y="1566"/>
                    <a:pt x="1407" y="1562"/>
                  </a:cubicBezTo>
                  <a:cubicBezTo>
                    <a:pt x="1403" y="1563"/>
                    <a:pt x="1398" y="1565"/>
                    <a:pt x="1394" y="1565"/>
                  </a:cubicBezTo>
                  <a:close/>
                  <a:moveTo>
                    <a:pt x="1409" y="1558"/>
                  </a:moveTo>
                  <a:cubicBezTo>
                    <a:pt x="1409" y="1556"/>
                    <a:pt x="1410" y="1556"/>
                    <a:pt x="1410" y="1552"/>
                  </a:cubicBezTo>
                  <a:cubicBezTo>
                    <a:pt x="1409" y="1552"/>
                    <a:pt x="1407" y="1552"/>
                    <a:pt x="1406" y="1552"/>
                  </a:cubicBezTo>
                  <a:cubicBezTo>
                    <a:pt x="1406" y="1555"/>
                    <a:pt x="1406" y="1557"/>
                    <a:pt x="1409" y="1558"/>
                  </a:cubicBezTo>
                  <a:close/>
                  <a:moveTo>
                    <a:pt x="1309" y="1505"/>
                  </a:moveTo>
                  <a:cubicBezTo>
                    <a:pt x="1311" y="1509"/>
                    <a:pt x="1316" y="1508"/>
                    <a:pt x="1319" y="1505"/>
                  </a:cubicBezTo>
                  <a:cubicBezTo>
                    <a:pt x="1315" y="1503"/>
                    <a:pt x="1314" y="1502"/>
                    <a:pt x="1309" y="1505"/>
                  </a:cubicBezTo>
                  <a:close/>
                  <a:moveTo>
                    <a:pt x="1262" y="1243"/>
                  </a:moveTo>
                  <a:cubicBezTo>
                    <a:pt x="1265" y="1243"/>
                    <a:pt x="1265" y="1243"/>
                    <a:pt x="1265" y="1243"/>
                  </a:cubicBezTo>
                  <a:cubicBezTo>
                    <a:pt x="1265" y="1237"/>
                    <a:pt x="1265" y="1237"/>
                    <a:pt x="1265" y="1237"/>
                  </a:cubicBezTo>
                  <a:cubicBezTo>
                    <a:pt x="1260" y="1237"/>
                    <a:pt x="1258" y="1238"/>
                    <a:pt x="1253" y="1239"/>
                  </a:cubicBezTo>
                  <a:cubicBezTo>
                    <a:pt x="1254" y="1241"/>
                    <a:pt x="1258" y="1243"/>
                    <a:pt x="1262" y="1243"/>
                  </a:cubicBezTo>
                  <a:close/>
                  <a:moveTo>
                    <a:pt x="1447" y="1382"/>
                  </a:moveTo>
                  <a:cubicBezTo>
                    <a:pt x="1441" y="1375"/>
                    <a:pt x="1430" y="1369"/>
                    <a:pt x="1430" y="1355"/>
                  </a:cubicBezTo>
                  <a:cubicBezTo>
                    <a:pt x="1426" y="1355"/>
                    <a:pt x="1421" y="1355"/>
                    <a:pt x="1420" y="1350"/>
                  </a:cubicBezTo>
                  <a:cubicBezTo>
                    <a:pt x="1418" y="1345"/>
                    <a:pt x="1418" y="1338"/>
                    <a:pt x="1414" y="1334"/>
                  </a:cubicBezTo>
                  <a:cubicBezTo>
                    <a:pt x="1409" y="1328"/>
                    <a:pt x="1396" y="1325"/>
                    <a:pt x="1394" y="1316"/>
                  </a:cubicBezTo>
                  <a:cubicBezTo>
                    <a:pt x="1392" y="1307"/>
                    <a:pt x="1389" y="1303"/>
                    <a:pt x="1386" y="1293"/>
                  </a:cubicBezTo>
                  <a:cubicBezTo>
                    <a:pt x="1385" y="1287"/>
                    <a:pt x="1385" y="1276"/>
                    <a:pt x="1381" y="1273"/>
                  </a:cubicBezTo>
                  <a:cubicBezTo>
                    <a:pt x="1380" y="1272"/>
                    <a:pt x="1374" y="1270"/>
                    <a:pt x="1371" y="1269"/>
                  </a:cubicBezTo>
                  <a:cubicBezTo>
                    <a:pt x="1368" y="1266"/>
                    <a:pt x="1370" y="1260"/>
                    <a:pt x="1368" y="1255"/>
                  </a:cubicBezTo>
                  <a:cubicBezTo>
                    <a:pt x="1367" y="1248"/>
                    <a:pt x="1363" y="1241"/>
                    <a:pt x="1362" y="1232"/>
                  </a:cubicBezTo>
                  <a:cubicBezTo>
                    <a:pt x="1357" y="1235"/>
                    <a:pt x="1358" y="1239"/>
                    <a:pt x="1354" y="1244"/>
                  </a:cubicBezTo>
                  <a:cubicBezTo>
                    <a:pt x="1354" y="1276"/>
                    <a:pt x="1354" y="1276"/>
                    <a:pt x="1354" y="1276"/>
                  </a:cubicBezTo>
                  <a:cubicBezTo>
                    <a:pt x="1352" y="1284"/>
                    <a:pt x="1350" y="1305"/>
                    <a:pt x="1341" y="1305"/>
                  </a:cubicBezTo>
                  <a:cubicBezTo>
                    <a:pt x="1335" y="1305"/>
                    <a:pt x="1334" y="1298"/>
                    <a:pt x="1330" y="1296"/>
                  </a:cubicBezTo>
                  <a:cubicBezTo>
                    <a:pt x="1322" y="1292"/>
                    <a:pt x="1318" y="1290"/>
                    <a:pt x="1310" y="1287"/>
                  </a:cubicBezTo>
                  <a:cubicBezTo>
                    <a:pt x="1308" y="1286"/>
                    <a:pt x="1308" y="1281"/>
                    <a:pt x="1307" y="1280"/>
                  </a:cubicBezTo>
                  <a:cubicBezTo>
                    <a:pt x="1305" y="1278"/>
                    <a:pt x="1301" y="1279"/>
                    <a:pt x="1301" y="1276"/>
                  </a:cubicBezTo>
                  <a:cubicBezTo>
                    <a:pt x="1304" y="1258"/>
                    <a:pt x="1304" y="1258"/>
                    <a:pt x="1304" y="1258"/>
                  </a:cubicBezTo>
                  <a:cubicBezTo>
                    <a:pt x="1307" y="1256"/>
                    <a:pt x="1311" y="1256"/>
                    <a:pt x="1311" y="1251"/>
                  </a:cubicBezTo>
                  <a:cubicBezTo>
                    <a:pt x="1311" y="1248"/>
                    <a:pt x="1307" y="1244"/>
                    <a:pt x="1305" y="1244"/>
                  </a:cubicBezTo>
                  <a:cubicBezTo>
                    <a:pt x="1302" y="1244"/>
                    <a:pt x="1301" y="1247"/>
                    <a:pt x="1297" y="1247"/>
                  </a:cubicBezTo>
                  <a:cubicBezTo>
                    <a:pt x="1286" y="1247"/>
                    <a:pt x="1280" y="1242"/>
                    <a:pt x="1270" y="1237"/>
                  </a:cubicBezTo>
                  <a:cubicBezTo>
                    <a:pt x="1270" y="1241"/>
                    <a:pt x="1273" y="1242"/>
                    <a:pt x="1275" y="1246"/>
                  </a:cubicBezTo>
                  <a:cubicBezTo>
                    <a:pt x="1274" y="1246"/>
                    <a:pt x="1272" y="1248"/>
                    <a:pt x="1270" y="1248"/>
                  </a:cubicBezTo>
                  <a:cubicBezTo>
                    <a:pt x="1265" y="1248"/>
                    <a:pt x="1253" y="1251"/>
                    <a:pt x="1253" y="1256"/>
                  </a:cubicBezTo>
                  <a:cubicBezTo>
                    <a:pt x="1253" y="1261"/>
                    <a:pt x="1248" y="1264"/>
                    <a:pt x="1248" y="1269"/>
                  </a:cubicBezTo>
                  <a:cubicBezTo>
                    <a:pt x="1248" y="1272"/>
                    <a:pt x="1249" y="1275"/>
                    <a:pt x="1247" y="1278"/>
                  </a:cubicBezTo>
                  <a:cubicBezTo>
                    <a:pt x="1247" y="1277"/>
                    <a:pt x="1244" y="1275"/>
                    <a:pt x="1243" y="1275"/>
                  </a:cubicBezTo>
                  <a:cubicBezTo>
                    <a:pt x="1240" y="1275"/>
                    <a:pt x="1238" y="1276"/>
                    <a:pt x="1236" y="1279"/>
                  </a:cubicBezTo>
                  <a:cubicBezTo>
                    <a:pt x="1236" y="1272"/>
                    <a:pt x="1233" y="1265"/>
                    <a:pt x="1227" y="1265"/>
                  </a:cubicBezTo>
                  <a:cubicBezTo>
                    <a:pt x="1221" y="1265"/>
                    <a:pt x="1219" y="1272"/>
                    <a:pt x="1211" y="1272"/>
                  </a:cubicBezTo>
                  <a:cubicBezTo>
                    <a:pt x="1211" y="1281"/>
                    <a:pt x="1205" y="1282"/>
                    <a:pt x="1205" y="1292"/>
                  </a:cubicBezTo>
                  <a:cubicBezTo>
                    <a:pt x="1202" y="1292"/>
                    <a:pt x="1201" y="1291"/>
                    <a:pt x="1199" y="1289"/>
                  </a:cubicBezTo>
                  <a:cubicBezTo>
                    <a:pt x="1197" y="1293"/>
                    <a:pt x="1199" y="1299"/>
                    <a:pt x="1195" y="1301"/>
                  </a:cubicBezTo>
                  <a:cubicBezTo>
                    <a:pt x="1194" y="1299"/>
                    <a:pt x="1192" y="1297"/>
                    <a:pt x="1191" y="1294"/>
                  </a:cubicBezTo>
                  <a:cubicBezTo>
                    <a:pt x="1188" y="1296"/>
                    <a:pt x="1187" y="1299"/>
                    <a:pt x="1187" y="1303"/>
                  </a:cubicBezTo>
                  <a:cubicBezTo>
                    <a:pt x="1187" y="1309"/>
                    <a:pt x="1187" y="1309"/>
                    <a:pt x="1187" y="1309"/>
                  </a:cubicBezTo>
                  <a:cubicBezTo>
                    <a:pt x="1187" y="1321"/>
                    <a:pt x="1162" y="1331"/>
                    <a:pt x="1152" y="1333"/>
                  </a:cubicBezTo>
                  <a:cubicBezTo>
                    <a:pt x="1146" y="1334"/>
                    <a:pt x="1135" y="1335"/>
                    <a:pt x="1131" y="1339"/>
                  </a:cubicBezTo>
                  <a:cubicBezTo>
                    <a:pt x="1128" y="1343"/>
                    <a:pt x="1121" y="1352"/>
                    <a:pt x="1116" y="1353"/>
                  </a:cubicBezTo>
                  <a:cubicBezTo>
                    <a:pt x="1116" y="1352"/>
                    <a:pt x="1116" y="1351"/>
                    <a:pt x="1115" y="1350"/>
                  </a:cubicBezTo>
                  <a:cubicBezTo>
                    <a:pt x="1114" y="1350"/>
                    <a:pt x="1112" y="1351"/>
                    <a:pt x="1112" y="1354"/>
                  </a:cubicBezTo>
                  <a:cubicBezTo>
                    <a:pt x="1112" y="1375"/>
                    <a:pt x="1112" y="1375"/>
                    <a:pt x="1112" y="1375"/>
                  </a:cubicBezTo>
                  <a:cubicBezTo>
                    <a:pt x="1112" y="1384"/>
                    <a:pt x="1116" y="1388"/>
                    <a:pt x="1116" y="1393"/>
                  </a:cubicBezTo>
                  <a:cubicBezTo>
                    <a:pt x="1116" y="1395"/>
                    <a:pt x="1117" y="1396"/>
                    <a:pt x="1116" y="1398"/>
                  </a:cubicBezTo>
                  <a:cubicBezTo>
                    <a:pt x="1115" y="1397"/>
                    <a:pt x="1114" y="1395"/>
                    <a:pt x="1113" y="1393"/>
                  </a:cubicBezTo>
                  <a:cubicBezTo>
                    <a:pt x="1112" y="1395"/>
                    <a:pt x="1112" y="1396"/>
                    <a:pt x="1111" y="1398"/>
                  </a:cubicBezTo>
                  <a:cubicBezTo>
                    <a:pt x="1110" y="1403"/>
                    <a:pt x="1116" y="1405"/>
                    <a:pt x="1117" y="1410"/>
                  </a:cubicBezTo>
                  <a:cubicBezTo>
                    <a:pt x="1121" y="1424"/>
                    <a:pt x="1122" y="1430"/>
                    <a:pt x="1125" y="1445"/>
                  </a:cubicBezTo>
                  <a:cubicBezTo>
                    <a:pt x="1127" y="1452"/>
                    <a:pt x="1131" y="1457"/>
                    <a:pt x="1131" y="1468"/>
                  </a:cubicBezTo>
                  <a:cubicBezTo>
                    <a:pt x="1131" y="1476"/>
                    <a:pt x="1125" y="1479"/>
                    <a:pt x="1125" y="1484"/>
                  </a:cubicBezTo>
                  <a:cubicBezTo>
                    <a:pt x="1125" y="1489"/>
                    <a:pt x="1139" y="1497"/>
                    <a:pt x="1144" y="1497"/>
                  </a:cubicBezTo>
                  <a:cubicBezTo>
                    <a:pt x="1158" y="1497"/>
                    <a:pt x="1162" y="1485"/>
                    <a:pt x="1172" y="1485"/>
                  </a:cubicBezTo>
                  <a:cubicBezTo>
                    <a:pt x="1176" y="1485"/>
                    <a:pt x="1176" y="1482"/>
                    <a:pt x="1181" y="1485"/>
                  </a:cubicBezTo>
                  <a:cubicBezTo>
                    <a:pt x="1187" y="1485"/>
                    <a:pt x="1193" y="1483"/>
                    <a:pt x="1199" y="1482"/>
                  </a:cubicBezTo>
                  <a:cubicBezTo>
                    <a:pt x="1201" y="1464"/>
                    <a:pt x="1220" y="1470"/>
                    <a:pt x="1235" y="1464"/>
                  </a:cubicBezTo>
                  <a:cubicBezTo>
                    <a:pt x="1242" y="1462"/>
                    <a:pt x="1244" y="1456"/>
                    <a:pt x="1255" y="1456"/>
                  </a:cubicBezTo>
                  <a:cubicBezTo>
                    <a:pt x="1265" y="1456"/>
                    <a:pt x="1282" y="1460"/>
                    <a:pt x="1287" y="1467"/>
                  </a:cubicBezTo>
                  <a:cubicBezTo>
                    <a:pt x="1289" y="1471"/>
                    <a:pt x="1296" y="1488"/>
                    <a:pt x="1298" y="1488"/>
                  </a:cubicBezTo>
                  <a:cubicBezTo>
                    <a:pt x="1298" y="1488"/>
                    <a:pt x="1297" y="1495"/>
                    <a:pt x="1301" y="1495"/>
                  </a:cubicBezTo>
                  <a:cubicBezTo>
                    <a:pt x="1307" y="1495"/>
                    <a:pt x="1314" y="1476"/>
                    <a:pt x="1320" y="1470"/>
                  </a:cubicBezTo>
                  <a:cubicBezTo>
                    <a:pt x="1320" y="1475"/>
                    <a:pt x="1319" y="1494"/>
                    <a:pt x="1311" y="1495"/>
                  </a:cubicBezTo>
                  <a:cubicBezTo>
                    <a:pt x="1311" y="1497"/>
                    <a:pt x="1313" y="1499"/>
                    <a:pt x="1314" y="1499"/>
                  </a:cubicBezTo>
                  <a:cubicBezTo>
                    <a:pt x="1319" y="1499"/>
                    <a:pt x="1319" y="1493"/>
                    <a:pt x="1322" y="1491"/>
                  </a:cubicBezTo>
                  <a:cubicBezTo>
                    <a:pt x="1322" y="1490"/>
                    <a:pt x="1322" y="1489"/>
                    <a:pt x="1322" y="1488"/>
                  </a:cubicBezTo>
                  <a:cubicBezTo>
                    <a:pt x="1323" y="1489"/>
                    <a:pt x="1325" y="1490"/>
                    <a:pt x="1325" y="1495"/>
                  </a:cubicBezTo>
                  <a:cubicBezTo>
                    <a:pt x="1325" y="1498"/>
                    <a:pt x="1324" y="1500"/>
                    <a:pt x="1323" y="1503"/>
                  </a:cubicBezTo>
                  <a:cubicBezTo>
                    <a:pt x="1327" y="1503"/>
                    <a:pt x="1327" y="1503"/>
                    <a:pt x="1327" y="1503"/>
                  </a:cubicBezTo>
                  <a:cubicBezTo>
                    <a:pt x="1329" y="1502"/>
                    <a:pt x="1330" y="1502"/>
                    <a:pt x="1333" y="1500"/>
                  </a:cubicBezTo>
                  <a:cubicBezTo>
                    <a:pt x="1333" y="1500"/>
                    <a:pt x="1333" y="1502"/>
                    <a:pt x="1333" y="1502"/>
                  </a:cubicBezTo>
                  <a:cubicBezTo>
                    <a:pt x="1333" y="1507"/>
                    <a:pt x="1337" y="1511"/>
                    <a:pt x="1337" y="1516"/>
                  </a:cubicBezTo>
                  <a:cubicBezTo>
                    <a:pt x="1337" y="1531"/>
                    <a:pt x="1356" y="1540"/>
                    <a:pt x="1368" y="1540"/>
                  </a:cubicBezTo>
                  <a:cubicBezTo>
                    <a:pt x="1375" y="1540"/>
                    <a:pt x="1373" y="1533"/>
                    <a:pt x="1380" y="1532"/>
                  </a:cubicBezTo>
                  <a:cubicBezTo>
                    <a:pt x="1380" y="1535"/>
                    <a:pt x="1392" y="1543"/>
                    <a:pt x="1395" y="1543"/>
                  </a:cubicBezTo>
                  <a:cubicBezTo>
                    <a:pt x="1397" y="1526"/>
                    <a:pt x="1422" y="1533"/>
                    <a:pt x="1425" y="1517"/>
                  </a:cubicBezTo>
                  <a:cubicBezTo>
                    <a:pt x="1425" y="1518"/>
                    <a:pt x="1425" y="1518"/>
                    <a:pt x="1425" y="1518"/>
                  </a:cubicBezTo>
                  <a:cubicBezTo>
                    <a:pt x="1425" y="1505"/>
                    <a:pt x="1431" y="1494"/>
                    <a:pt x="1434" y="1485"/>
                  </a:cubicBezTo>
                  <a:cubicBezTo>
                    <a:pt x="1437" y="1474"/>
                    <a:pt x="1442" y="1470"/>
                    <a:pt x="1448" y="1460"/>
                  </a:cubicBezTo>
                  <a:cubicBezTo>
                    <a:pt x="1449" y="1457"/>
                    <a:pt x="1448" y="1456"/>
                    <a:pt x="1450" y="1453"/>
                  </a:cubicBezTo>
                  <a:cubicBezTo>
                    <a:pt x="1450" y="1443"/>
                    <a:pt x="1450" y="1443"/>
                    <a:pt x="1450" y="1443"/>
                  </a:cubicBezTo>
                  <a:cubicBezTo>
                    <a:pt x="1452" y="1440"/>
                    <a:pt x="1454" y="1429"/>
                    <a:pt x="1454" y="1421"/>
                  </a:cubicBezTo>
                  <a:cubicBezTo>
                    <a:pt x="1454" y="1410"/>
                    <a:pt x="1451" y="1391"/>
                    <a:pt x="1446" y="1383"/>
                  </a:cubicBezTo>
                  <a:lnTo>
                    <a:pt x="1447" y="1382"/>
                  </a:lnTo>
                  <a:close/>
                  <a:moveTo>
                    <a:pt x="1625" y="1567"/>
                  </a:moveTo>
                  <a:cubicBezTo>
                    <a:pt x="1623" y="1568"/>
                    <a:pt x="1622" y="1570"/>
                    <a:pt x="1620" y="1570"/>
                  </a:cubicBezTo>
                  <a:cubicBezTo>
                    <a:pt x="1618" y="1570"/>
                    <a:pt x="1618" y="1568"/>
                    <a:pt x="1618" y="1565"/>
                  </a:cubicBezTo>
                  <a:cubicBezTo>
                    <a:pt x="1617" y="1565"/>
                    <a:pt x="1616" y="1564"/>
                    <a:pt x="1616" y="1562"/>
                  </a:cubicBezTo>
                  <a:cubicBezTo>
                    <a:pt x="1614" y="1563"/>
                    <a:pt x="1609" y="1568"/>
                    <a:pt x="1609" y="1574"/>
                  </a:cubicBezTo>
                  <a:cubicBezTo>
                    <a:pt x="1609" y="1574"/>
                    <a:pt x="1609" y="1575"/>
                    <a:pt x="1609" y="1576"/>
                  </a:cubicBezTo>
                  <a:cubicBezTo>
                    <a:pt x="1606" y="1576"/>
                    <a:pt x="1605" y="1577"/>
                    <a:pt x="1603" y="1580"/>
                  </a:cubicBezTo>
                  <a:cubicBezTo>
                    <a:pt x="1603" y="1581"/>
                    <a:pt x="1603" y="1583"/>
                    <a:pt x="1603" y="1583"/>
                  </a:cubicBezTo>
                  <a:cubicBezTo>
                    <a:pt x="1603" y="1583"/>
                    <a:pt x="1599" y="1591"/>
                    <a:pt x="1597" y="1592"/>
                  </a:cubicBezTo>
                  <a:cubicBezTo>
                    <a:pt x="1592" y="1595"/>
                    <a:pt x="1588" y="1604"/>
                    <a:pt x="1581" y="1604"/>
                  </a:cubicBezTo>
                  <a:cubicBezTo>
                    <a:pt x="1579" y="1604"/>
                    <a:pt x="1577" y="1606"/>
                    <a:pt x="1576" y="1608"/>
                  </a:cubicBezTo>
                  <a:cubicBezTo>
                    <a:pt x="1573" y="1614"/>
                    <a:pt x="1564" y="1619"/>
                    <a:pt x="1564" y="1628"/>
                  </a:cubicBezTo>
                  <a:cubicBezTo>
                    <a:pt x="1564" y="1629"/>
                    <a:pt x="1565" y="1630"/>
                    <a:pt x="1565" y="1630"/>
                  </a:cubicBezTo>
                  <a:cubicBezTo>
                    <a:pt x="1565" y="1631"/>
                    <a:pt x="1577" y="1637"/>
                    <a:pt x="1579" y="1637"/>
                  </a:cubicBezTo>
                  <a:cubicBezTo>
                    <a:pt x="1581" y="1637"/>
                    <a:pt x="1584" y="1639"/>
                    <a:pt x="1585" y="1639"/>
                  </a:cubicBezTo>
                  <a:cubicBezTo>
                    <a:pt x="1589" y="1639"/>
                    <a:pt x="1594" y="1633"/>
                    <a:pt x="1597" y="1630"/>
                  </a:cubicBezTo>
                  <a:cubicBezTo>
                    <a:pt x="1597" y="1630"/>
                    <a:pt x="1605" y="1609"/>
                    <a:pt x="1606" y="1605"/>
                  </a:cubicBezTo>
                  <a:cubicBezTo>
                    <a:pt x="1608" y="1605"/>
                    <a:pt x="1616" y="1603"/>
                    <a:pt x="1617" y="1603"/>
                  </a:cubicBezTo>
                  <a:cubicBezTo>
                    <a:pt x="1618" y="1599"/>
                    <a:pt x="1616" y="1597"/>
                    <a:pt x="1617" y="1592"/>
                  </a:cubicBezTo>
                  <a:cubicBezTo>
                    <a:pt x="1622" y="1592"/>
                    <a:pt x="1628" y="1579"/>
                    <a:pt x="1629" y="1574"/>
                  </a:cubicBezTo>
                  <a:cubicBezTo>
                    <a:pt x="1628" y="1573"/>
                    <a:pt x="1627" y="1571"/>
                    <a:pt x="1627" y="1569"/>
                  </a:cubicBezTo>
                  <a:cubicBezTo>
                    <a:pt x="1626" y="1569"/>
                    <a:pt x="1625" y="1568"/>
                    <a:pt x="1625" y="1567"/>
                  </a:cubicBezTo>
                  <a:close/>
                  <a:moveTo>
                    <a:pt x="1663" y="1525"/>
                  </a:moveTo>
                  <a:cubicBezTo>
                    <a:pt x="1658" y="1525"/>
                    <a:pt x="1659" y="1529"/>
                    <a:pt x="1653" y="1529"/>
                  </a:cubicBezTo>
                  <a:cubicBezTo>
                    <a:pt x="1646" y="1529"/>
                    <a:pt x="1642" y="1523"/>
                    <a:pt x="1642" y="1514"/>
                  </a:cubicBezTo>
                  <a:cubicBezTo>
                    <a:pt x="1640" y="1514"/>
                    <a:pt x="1640" y="1514"/>
                    <a:pt x="1640" y="1514"/>
                  </a:cubicBezTo>
                  <a:cubicBezTo>
                    <a:pt x="1639" y="1514"/>
                    <a:pt x="1638" y="1516"/>
                    <a:pt x="1638" y="1518"/>
                  </a:cubicBezTo>
                  <a:cubicBezTo>
                    <a:pt x="1636" y="1518"/>
                    <a:pt x="1636" y="1518"/>
                    <a:pt x="1636" y="1518"/>
                  </a:cubicBezTo>
                  <a:cubicBezTo>
                    <a:pt x="1634" y="1516"/>
                    <a:pt x="1631" y="1508"/>
                    <a:pt x="1631" y="1506"/>
                  </a:cubicBezTo>
                  <a:cubicBezTo>
                    <a:pt x="1631" y="1505"/>
                    <a:pt x="1632" y="1505"/>
                    <a:pt x="1632" y="1504"/>
                  </a:cubicBezTo>
                  <a:cubicBezTo>
                    <a:pt x="1630" y="1503"/>
                    <a:pt x="1630" y="1500"/>
                    <a:pt x="1628" y="1498"/>
                  </a:cubicBezTo>
                  <a:cubicBezTo>
                    <a:pt x="1625" y="1494"/>
                    <a:pt x="1620" y="1494"/>
                    <a:pt x="1617" y="1488"/>
                  </a:cubicBezTo>
                  <a:cubicBezTo>
                    <a:pt x="1619" y="1497"/>
                    <a:pt x="1623" y="1508"/>
                    <a:pt x="1630" y="1510"/>
                  </a:cubicBezTo>
                  <a:cubicBezTo>
                    <a:pt x="1629" y="1511"/>
                    <a:pt x="1629" y="1512"/>
                    <a:pt x="1629" y="1513"/>
                  </a:cubicBezTo>
                  <a:cubicBezTo>
                    <a:pt x="1629" y="1516"/>
                    <a:pt x="1631" y="1517"/>
                    <a:pt x="1632" y="1520"/>
                  </a:cubicBezTo>
                  <a:cubicBezTo>
                    <a:pt x="1632" y="1520"/>
                    <a:pt x="1632" y="1520"/>
                    <a:pt x="1632" y="1520"/>
                  </a:cubicBezTo>
                  <a:cubicBezTo>
                    <a:pt x="1633" y="1522"/>
                    <a:pt x="1633" y="1525"/>
                    <a:pt x="1633" y="1527"/>
                  </a:cubicBezTo>
                  <a:cubicBezTo>
                    <a:pt x="1633" y="1532"/>
                    <a:pt x="1633" y="1537"/>
                    <a:pt x="1630" y="1541"/>
                  </a:cubicBezTo>
                  <a:cubicBezTo>
                    <a:pt x="1628" y="1543"/>
                    <a:pt x="1626" y="1543"/>
                    <a:pt x="1626" y="1547"/>
                  </a:cubicBezTo>
                  <a:cubicBezTo>
                    <a:pt x="1626" y="1553"/>
                    <a:pt x="1637" y="1550"/>
                    <a:pt x="1637" y="1557"/>
                  </a:cubicBezTo>
                  <a:cubicBezTo>
                    <a:pt x="1637" y="1562"/>
                    <a:pt x="1633" y="1564"/>
                    <a:pt x="1633" y="1568"/>
                  </a:cubicBezTo>
                  <a:cubicBezTo>
                    <a:pt x="1633" y="1571"/>
                    <a:pt x="1635" y="1573"/>
                    <a:pt x="1638" y="1573"/>
                  </a:cubicBezTo>
                  <a:cubicBezTo>
                    <a:pt x="1644" y="1573"/>
                    <a:pt x="1646" y="1565"/>
                    <a:pt x="1649" y="1560"/>
                  </a:cubicBezTo>
                  <a:cubicBezTo>
                    <a:pt x="1649" y="1559"/>
                    <a:pt x="1653" y="1555"/>
                    <a:pt x="1653" y="1553"/>
                  </a:cubicBezTo>
                  <a:cubicBezTo>
                    <a:pt x="1653" y="1552"/>
                    <a:pt x="1652" y="1550"/>
                    <a:pt x="1652" y="1549"/>
                  </a:cubicBezTo>
                  <a:cubicBezTo>
                    <a:pt x="1652" y="1546"/>
                    <a:pt x="1655" y="1545"/>
                    <a:pt x="1658" y="1545"/>
                  </a:cubicBezTo>
                  <a:cubicBezTo>
                    <a:pt x="1658" y="1545"/>
                    <a:pt x="1658" y="1544"/>
                    <a:pt x="1658" y="1544"/>
                  </a:cubicBezTo>
                  <a:cubicBezTo>
                    <a:pt x="1660" y="1545"/>
                    <a:pt x="1660" y="1545"/>
                    <a:pt x="1660" y="1545"/>
                  </a:cubicBezTo>
                  <a:cubicBezTo>
                    <a:pt x="1663" y="1540"/>
                    <a:pt x="1661" y="1532"/>
                    <a:pt x="1666" y="1527"/>
                  </a:cubicBezTo>
                  <a:cubicBezTo>
                    <a:pt x="1665" y="1526"/>
                    <a:pt x="1664" y="1525"/>
                    <a:pt x="1663" y="1525"/>
                  </a:cubicBezTo>
                  <a:close/>
                  <a:moveTo>
                    <a:pt x="1664" y="1307"/>
                  </a:moveTo>
                  <a:cubicBezTo>
                    <a:pt x="1664" y="1303"/>
                    <a:pt x="1664" y="1303"/>
                    <a:pt x="1664" y="1303"/>
                  </a:cubicBezTo>
                  <a:cubicBezTo>
                    <a:pt x="1663" y="1303"/>
                    <a:pt x="1661" y="1301"/>
                    <a:pt x="1661" y="1300"/>
                  </a:cubicBezTo>
                  <a:cubicBezTo>
                    <a:pt x="1658" y="1301"/>
                    <a:pt x="1654" y="1302"/>
                    <a:pt x="1654" y="1306"/>
                  </a:cubicBezTo>
                  <a:cubicBezTo>
                    <a:pt x="1654" y="1308"/>
                    <a:pt x="1658" y="1309"/>
                    <a:pt x="1660" y="1309"/>
                  </a:cubicBezTo>
                  <a:cubicBezTo>
                    <a:pt x="1662" y="1309"/>
                    <a:pt x="1662" y="1309"/>
                    <a:pt x="1664" y="1307"/>
                  </a:cubicBezTo>
                  <a:close/>
                  <a:moveTo>
                    <a:pt x="1666" y="1294"/>
                  </a:moveTo>
                  <a:cubicBezTo>
                    <a:pt x="1666" y="1295"/>
                    <a:pt x="1667" y="1297"/>
                    <a:pt x="1667" y="1297"/>
                  </a:cubicBezTo>
                  <a:cubicBezTo>
                    <a:pt x="1670" y="1297"/>
                    <a:pt x="1671" y="1294"/>
                    <a:pt x="1675" y="1293"/>
                  </a:cubicBezTo>
                  <a:cubicBezTo>
                    <a:pt x="1675" y="1289"/>
                    <a:pt x="1675" y="1289"/>
                    <a:pt x="1675" y="1289"/>
                  </a:cubicBezTo>
                  <a:cubicBezTo>
                    <a:pt x="1673" y="1289"/>
                    <a:pt x="1666" y="1290"/>
                    <a:pt x="1666" y="1294"/>
                  </a:cubicBezTo>
                  <a:close/>
                  <a:moveTo>
                    <a:pt x="1214" y="1020"/>
                  </a:moveTo>
                  <a:cubicBezTo>
                    <a:pt x="1214" y="1021"/>
                    <a:pt x="1214" y="1025"/>
                    <a:pt x="1213" y="1027"/>
                  </a:cubicBezTo>
                  <a:cubicBezTo>
                    <a:pt x="1212" y="1029"/>
                    <a:pt x="1207" y="1028"/>
                    <a:pt x="1207" y="1032"/>
                  </a:cubicBezTo>
                  <a:cubicBezTo>
                    <a:pt x="1206" y="1032"/>
                    <a:pt x="1205" y="1034"/>
                    <a:pt x="1205" y="1036"/>
                  </a:cubicBezTo>
                  <a:cubicBezTo>
                    <a:pt x="1204" y="1036"/>
                    <a:pt x="1204" y="1036"/>
                    <a:pt x="1203" y="1036"/>
                  </a:cubicBezTo>
                  <a:cubicBezTo>
                    <a:pt x="1201" y="1036"/>
                    <a:pt x="1202" y="1031"/>
                    <a:pt x="1198" y="1031"/>
                  </a:cubicBezTo>
                  <a:cubicBezTo>
                    <a:pt x="1193" y="1031"/>
                    <a:pt x="1195" y="1038"/>
                    <a:pt x="1189" y="1038"/>
                  </a:cubicBezTo>
                  <a:cubicBezTo>
                    <a:pt x="1188" y="1041"/>
                    <a:pt x="1187" y="1043"/>
                    <a:pt x="1187" y="1046"/>
                  </a:cubicBezTo>
                  <a:cubicBezTo>
                    <a:pt x="1187" y="1047"/>
                    <a:pt x="1188" y="1048"/>
                    <a:pt x="1188" y="1049"/>
                  </a:cubicBezTo>
                  <a:cubicBezTo>
                    <a:pt x="1188" y="1050"/>
                    <a:pt x="1186" y="1056"/>
                    <a:pt x="1188" y="1056"/>
                  </a:cubicBezTo>
                  <a:cubicBezTo>
                    <a:pt x="1191" y="1056"/>
                    <a:pt x="1191" y="1046"/>
                    <a:pt x="1194" y="1043"/>
                  </a:cubicBezTo>
                  <a:cubicBezTo>
                    <a:pt x="1194" y="1043"/>
                    <a:pt x="1195" y="1045"/>
                    <a:pt x="1196" y="1046"/>
                  </a:cubicBezTo>
                  <a:cubicBezTo>
                    <a:pt x="1197" y="1045"/>
                    <a:pt x="1197" y="1044"/>
                    <a:pt x="1197" y="1044"/>
                  </a:cubicBezTo>
                  <a:cubicBezTo>
                    <a:pt x="1198" y="1045"/>
                    <a:pt x="1198" y="1046"/>
                    <a:pt x="1200" y="1046"/>
                  </a:cubicBezTo>
                  <a:cubicBezTo>
                    <a:pt x="1200" y="1045"/>
                    <a:pt x="1200" y="1044"/>
                    <a:pt x="1200" y="1043"/>
                  </a:cubicBezTo>
                  <a:cubicBezTo>
                    <a:pt x="1204" y="1043"/>
                    <a:pt x="1204" y="1043"/>
                    <a:pt x="1204" y="1043"/>
                  </a:cubicBezTo>
                  <a:cubicBezTo>
                    <a:pt x="1204" y="1044"/>
                    <a:pt x="1204" y="1045"/>
                    <a:pt x="1205" y="1046"/>
                  </a:cubicBezTo>
                  <a:cubicBezTo>
                    <a:pt x="1204" y="1047"/>
                    <a:pt x="1203" y="1048"/>
                    <a:pt x="1203" y="1050"/>
                  </a:cubicBezTo>
                  <a:cubicBezTo>
                    <a:pt x="1203" y="1056"/>
                    <a:pt x="1206" y="1061"/>
                    <a:pt x="1210" y="1061"/>
                  </a:cubicBezTo>
                  <a:cubicBezTo>
                    <a:pt x="1211" y="1061"/>
                    <a:pt x="1212" y="1061"/>
                    <a:pt x="1213" y="1061"/>
                  </a:cubicBezTo>
                  <a:cubicBezTo>
                    <a:pt x="1213" y="1062"/>
                    <a:pt x="1213" y="1063"/>
                    <a:pt x="1214" y="1063"/>
                  </a:cubicBezTo>
                  <a:cubicBezTo>
                    <a:pt x="1216" y="1063"/>
                    <a:pt x="1217" y="1061"/>
                    <a:pt x="1217" y="1059"/>
                  </a:cubicBezTo>
                  <a:cubicBezTo>
                    <a:pt x="1217" y="1055"/>
                    <a:pt x="1214" y="1054"/>
                    <a:pt x="1214" y="1052"/>
                  </a:cubicBezTo>
                  <a:cubicBezTo>
                    <a:pt x="1214" y="1050"/>
                    <a:pt x="1216" y="1050"/>
                    <a:pt x="1217" y="1048"/>
                  </a:cubicBezTo>
                  <a:cubicBezTo>
                    <a:pt x="1217" y="1049"/>
                    <a:pt x="1218" y="1049"/>
                    <a:pt x="1218" y="1050"/>
                  </a:cubicBezTo>
                  <a:cubicBezTo>
                    <a:pt x="1218" y="1050"/>
                    <a:pt x="1218" y="1050"/>
                    <a:pt x="1218" y="1050"/>
                  </a:cubicBezTo>
                  <a:cubicBezTo>
                    <a:pt x="1219" y="1051"/>
                    <a:pt x="1221" y="1057"/>
                    <a:pt x="1221" y="1057"/>
                  </a:cubicBezTo>
                  <a:cubicBezTo>
                    <a:pt x="1222" y="1052"/>
                    <a:pt x="1225" y="1050"/>
                    <a:pt x="1225" y="1047"/>
                  </a:cubicBezTo>
                  <a:cubicBezTo>
                    <a:pt x="1225" y="1044"/>
                    <a:pt x="1221" y="1025"/>
                    <a:pt x="1218" y="1023"/>
                  </a:cubicBezTo>
                  <a:cubicBezTo>
                    <a:pt x="1217" y="1021"/>
                    <a:pt x="1216" y="1020"/>
                    <a:pt x="1214" y="1020"/>
                  </a:cubicBezTo>
                  <a:close/>
                  <a:moveTo>
                    <a:pt x="1150" y="1032"/>
                  </a:moveTo>
                  <a:cubicBezTo>
                    <a:pt x="1152" y="1032"/>
                    <a:pt x="1152" y="1032"/>
                    <a:pt x="1152" y="1032"/>
                  </a:cubicBezTo>
                  <a:cubicBezTo>
                    <a:pt x="1156" y="1030"/>
                    <a:pt x="1161" y="1026"/>
                    <a:pt x="1162" y="1019"/>
                  </a:cubicBezTo>
                  <a:cubicBezTo>
                    <a:pt x="1164" y="1019"/>
                    <a:pt x="1166" y="1018"/>
                    <a:pt x="1167" y="1015"/>
                  </a:cubicBezTo>
                  <a:cubicBezTo>
                    <a:pt x="1168" y="1015"/>
                    <a:pt x="1168" y="1014"/>
                    <a:pt x="1169" y="1014"/>
                  </a:cubicBezTo>
                  <a:cubicBezTo>
                    <a:pt x="1168" y="1012"/>
                    <a:pt x="1167" y="1012"/>
                    <a:pt x="1167" y="1009"/>
                  </a:cubicBezTo>
                  <a:cubicBezTo>
                    <a:pt x="1166" y="1009"/>
                    <a:pt x="1166" y="1011"/>
                    <a:pt x="1166" y="1013"/>
                  </a:cubicBezTo>
                  <a:cubicBezTo>
                    <a:pt x="1163" y="1019"/>
                    <a:pt x="1153" y="1023"/>
                    <a:pt x="1150" y="1032"/>
                  </a:cubicBezTo>
                  <a:close/>
                  <a:moveTo>
                    <a:pt x="1165" y="966"/>
                  </a:moveTo>
                  <a:cubicBezTo>
                    <a:pt x="1165" y="968"/>
                    <a:pt x="1170" y="972"/>
                    <a:pt x="1171" y="972"/>
                  </a:cubicBezTo>
                  <a:cubicBezTo>
                    <a:pt x="1172" y="972"/>
                    <a:pt x="1173" y="971"/>
                    <a:pt x="1173" y="970"/>
                  </a:cubicBezTo>
                  <a:cubicBezTo>
                    <a:pt x="1175" y="970"/>
                    <a:pt x="1175" y="970"/>
                    <a:pt x="1175" y="970"/>
                  </a:cubicBezTo>
                  <a:cubicBezTo>
                    <a:pt x="1175" y="973"/>
                    <a:pt x="1175" y="973"/>
                    <a:pt x="1175" y="973"/>
                  </a:cubicBezTo>
                  <a:cubicBezTo>
                    <a:pt x="1174" y="974"/>
                    <a:pt x="1173" y="975"/>
                    <a:pt x="1173" y="977"/>
                  </a:cubicBezTo>
                  <a:cubicBezTo>
                    <a:pt x="1173" y="978"/>
                    <a:pt x="1175" y="981"/>
                    <a:pt x="1177" y="981"/>
                  </a:cubicBezTo>
                  <a:cubicBezTo>
                    <a:pt x="1179" y="981"/>
                    <a:pt x="1180" y="979"/>
                    <a:pt x="1182" y="979"/>
                  </a:cubicBezTo>
                  <a:cubicBezTo>
                    <a:pt x="1185" y="979"/>
                    <a:pt x="1186" y="986"/>
                    <a:pt x="1189" y="986"/>
                  </a:cubicBezTo>
                  <a:cubicBezTo>
                    <a:pt x="1189" y="984"/>
                    <a:pt x="1188" y="982"/>
                    <a:pt x="1189" y="980"/>
                  </a:cubicBezTo>
                  <a:cubicBezTo>
                    <a:pt x="1191" y="983"/>
                    <a:pt x="1197" y="986"/>
                    <a:pt x="1199" y="990"/>
                  </a:cubicBezTo>
                  <a:cubicBezTo>
                    <a:pt x="1199" y="991"/>
                    <a:pt x="1199" y="992"/>
                    <a:pt x="1200" y="992"/>
                  </a:cubicBezTo>
                  <a:cubicBezTo>
                    <a:pt x="1201" y="992"/>
                    <a:pt x="1201" y="991"/>
                    <a:pt x="1201" y="991"/>
                  </a:cubicBezTo>
                  <a:cubicBezTo>
                    <a:pt x="1201" y="990"/>
                    <a:pt x="1201" y="989"/>
                    <a:pt x="1201" y="988"/>
                  </a:cubicBezTo>
                  <a:cubicBezTo>
                    <a:pt x="1200" y="988"/>
                    <a:pt x="1198" y="987"/>
                    <a:pt x="1198" y="984"/>
                  </a:cubicBezTo>
                  <a:cubicBezTo>
                    <a:pt x="1197" y="984"/>
                    <a:pt x="1196" y="985"/>
                    <a:pt x="1196" y="984"/>
                  </a:cubicBezTo>
                  <a:cubicBezTo>
                    <a:pt x="1196" y="983"/>
                    <a:pt x="1197" y="982"/>
                    <a:pt x="1198" y="980"/>
                  </a:cubicBezTo>
                  <a:cubicBezTo>
                    <a:pt x="1197" y="980"/>
                    <a:pt x="1197" y="980"/>
                    <a:pt x="1196" y="980"/>
                  </a:cubicBezTo>
                  <a:cubicBezTo>
                    <a:pt x="1195" y="980"/>
                    <a:pt x="1195" y="982"/>
                    <a:pt x="1194" y="982"/>
                  </a:cubicBezTo>
                  <a:cubicBezTo>
                    <a:pt x="1192" y="982"/>
                    <a:pt x="1191" y="975"/>
                    <a:pt x="1188" y="975"/>
                  </a:cubicBezTo>
                  <a:cubicBezTo>
                    <a:pt x="1186" y="975"/>
                    <a:pt x="1185" y="976"/>
                    <a:pt x="1185" y="977"/>
                  </a:cubicBezTo>
                  <a:cubicBezTo>
                    <a:pt x="1185" y="977"/>
                    <a:pt x="1185" y="978"/>
                    <a:pt x="1185" y="979"/>
                  </a:cubicBezTo>
                  <a:cubicBezTo>
                    <a:pt x="1182" y="977"/>
                    <a:pt x="1178" y="969"/>
                    <a:pt x="1178" y="964"/>
                  </a:cubicBezTo>
                  <a:cubicBezTo>
                    <a:pt x="1178" y="958"/>
                    <a:pt x="1183" y="957"/>
                    <a:pt x="1183" y="951"/>
                  </a:cubicBezTo>
                  <a:cubicBezTo>
                    <a:pt x="1184" y="945"/>
                    <a:pt x="1180" y="940"/>
                    <a:pt x="1180" y="936"/>
                  </a:cubicBezTo>
                  <a:cubicBezTo>
                    <a:pt x="1180" y="936"/>
                    <a:pt x="1180" y="935"/>
                    <a:pt x="1180" y="934"/>
                  </a:cubicBezTo>
                  <a:cubicBezTo>
                    <a:pt x="1180" y="934"/>
                    <a:pt x="1179" y="933"/>
                    <a:pt x="1179" y="933"/>
                  </a:cubicBezTo>
                  <a:cubicBezTo>
                    <a:pt x="1178" y="933"/>
                    <a:pt x="1177" y="936"/>
                    <a:pt x="1175" y="936"/>
                  </a:cubicBezTo>
                  <a:cubicBezTo>
                    <a:pt x="1173" y="936"/>
                    <a:pt x="1174" y="930"/>
                    <a:pt x="1171" y="930"/>
                  </a:cubicBezTo>
                  <a:cubicBezTo>
                    <a:pt x="1168" y="930"/>
                    <a:pt x="1168" y="933"/>
                    <a:pt x="1168" y="936"/>
                  </a:cubicBezTo>
                  <a:cubicBezTo>
                    <a:pt x="1168" y="940"/>
                    <a:pt x="1169" y="942"/>
                    <a:pt x="1169" y="946"/>
                  </a:cubicBezTo>
                  <a:cubicBezTo>
                    <a:pt x="1169" y="949"/>
                    <a:pt x="1168" y="953"/>
                    <a:pt x="1167" y="955"/>
                  </a:cubicBezTo>
                  <a:cubicBezTo>
                    <a:pt x="1165" y="955"/>
                    <a:pt x="1166" y="961"/>
                    <a:pt x="1165" y="966"/>
                  </a:cubicBezTo>
                  <a:close/>
                  <a:moveTo>
                    <a:pt x="1211" y="994"/>
                  </a:moveTo>
                  <a:cubicBezTo>
                    <a:pt x="1209" y="994"/>
                    <a:pt x="1207" y="993"/>
                    <a:pt x="1205" y="993"/>
                  </a:cubicBezTo>
                  <a:cubicBezTo>
                    <a:pt x="1204" y="993"/>
                    <a:pt x="1204" y="994"/>
                    <a:pt x="1203" y="994"/>
                  </a:cubicBezTo>
                  <a:cubicBezTo>
                    <a:pt x="1203" y="997"/>
                    <a:pt x="1209" y="999"/>
                    <a:pt x="1209" y="1003"/>
                  </a:cubicBezTo>
                  <a:cubicBezTo>
                    <a:pt x="1209" y="1004"/>
                    <a:pt x="1208" y="1005"/>
                    <a:pt x="1208" y="1005"/>
                  </a:cubicBezTo>
                  <a:cubicBezTo>
                    <a:pt x="1207" y="1005"/>
                    <a:pt x="1206" y="1005"/>
                    <a:pt x="1204" y="1005"/>
                  </a:cubicBezTo>
                  <a:cubicBezTo>
                    <a:pt x="1204" y="1007"/>
                    <a:pt x="1204" y="1007"/>
                    <a:pt x="1204" y="1007"/>
                  </a:cubicBezTo>
                  <a:cubicBezTo>
                    <a:pt x="1204" y="1008"/>
                    <a:pt x="1206" y="1011"/>
                    <a:pt x="1208" y="1011"/>
                  </a:cubicBezTo>
                  <a:cubicBezTo>
                    <a:pt x="1208" y="1013"/>
                    <a:pt x="1208" y="1013"/>
                    <a:pt x="1208" y="1013"/>
                  </a:cubicBezTo>
                  <a:cubicBezTo>
                    <a:pt x="1207" y="1015"/>
                    <a:pt x="1208" y="1017"/>
                    <a:pt x="1210" y="1018"/>
                  </a:cubicBezTo>
                  <a:cubicBezTo>
                    <a:pt x="1210" y="1018"/>
                    <a:pt x="1211" y="1018"/>
                    <a:pt x="1212" y="1018"/>
                  </a:cubicBezTo>
                  <a:cubicBezTo>
                    <a:pt x="1212" y="1016"/>
                    <a:pt x="1212" y="1016"/>
                    <a:pt x="1212" y="1016"/>
                  </a:cubicBezTo>
                  <a:cubicBezTo>
                    <a:pt x="1211" y="1015"/>
                    <a:pt x="1210" y="1012"/>
                    <a:pt x="1210" y="1009"/>
                  </a:cubicBezTo>
                  <a:cubicBezTo>
                    <a:pt x="1214" y="1009"/>
                    <a:pt x="1214" y="1009"/>
                    <a:pt x="1214" y="1009"/>
                  </a:cubicBezTo>
                  <a:cubicBezTo>
                    <a:pt x="1214" y="1008"/>
                    <a:pt x="1215" y="1007"/>
                    <a:pt x="1215" y="1005"/>
                  </a:cubicBezTo>
                  <a:cubicBezTo>
                    <a:pt x="1215" y="1005"/>
                    <a:pt x="1213" y="1003"/>
                    <a:pt x="1213" y="1003"/>
                  </a:cubicBezTo>
                  <a:cubicBezTo>
                    <a:pt x="1213" y="1003"/>
                    <a:pt x="1213" y="999"/>
                    <a:pt x="1213" y="998"/>
                  </a:cubicBezTo>
                  <a:cubicBezTo>
                    <a:pt x="1212" y="998"/>
                    <a:pt x="1212" y="998"/>
                    <a:pt x="1211" y="998"/>
                  </a:cubicBezTo>
                  <a:cubicBezTo>
                    <a:pt x="1211" y="997"/>
                    <a:pt x="1211" y="995"/>
                    <a:pt x="1211" y="994"/>
                  </a:cubicBezTo>
                  <a:close/>
                  <a:moveTo>
                    <a:pt x="1188" y="1001"/>
                  </a:moveTo>
                  <a:cubicBezTo>
                    <a:pt x="1187" y="1000"/>
                    <a:pt x="1187" y="1000"/>
                    <a:pt x="1187" y="1000"/>
                  </a:cubicBezTo>
                  <a:cubicBezTo>
                    <a:pt x="1186" y="1000"/>
                    <a:pt x="1185" y="1000"/>
                    <a:pt x="1185" y="1001"/>
                  </a:cubicBezTo>
                  <a:cubicBezTo>
                    <a:pt x="1185" y="1004"/>
                    <a:pt x="1186" y="1010"/>
                    <a:pt x="1186" y="1015"/>
                  </a:cubicBezTo>
                  <a:cubicBezTo>
                    <a:pt x="1188" y="1013"/>
                    <a:pt x="1195" y="1011"/>
                    <a:pt x="1195" y="1005"/>
                  </a:cubicBezTo>
                  <a:cubicBezTo>
                    <a:pt x="1195" y="1003"/>
                    <a:pt x="1190" y="1002"/>
                    <a:pt x="1188" y="1001"/>
                  </a:cubicBezTo>
                  <a:close/>
                  <a:moveTo>
                    <a:pt x="1196" y="1010"/>
                  </a:moveTo>
                  <a:cubicBezTo>
                    <a:pt x="1195" y="1010"/>
                    <a:pt x="1193" y="1018"/>
                    <a:pt x="1193" y="1019"/>
                  </a:cubicBezTo>
                  <a:cubicBezTo>
                    <a:pt x="1192" y="1019"/>
                    <a:pt x="1191" y="1020"/>
                    <a:pt x="1191" y="1021"/>
                  </a:cubicBezTo>
                  <a:cubicBezTo>
                    <a:pt x="1191" y="1023"/>
                    <a:pt x="1195" y="1029"/>
                    <a:pt x="1197" y="1029"/>
                  </a:cubicBezTo>
                  <a:cubicBezTo>
                    <a:pt x="1197" y="1029"/>
                    <a:pt x="1198" y="1028"/>
                    <a:pt x="1198" y="1027"/>
                  </a:cubicBezTo>
                  <a:cubicBezTo>
                    <a:pt x="1198" y="1025"/>
                    <a:pt x="1197" y="1026"/>
                    <a:pt x="1197" y="1023"/>
                  </a:cubicBezTo>
                  <a:cubicBezTo>
                    <a:pt x="1197" y="1019"/>
                    <a:pt x="1200" y="1017"/>
                    <a:pt x="1200" y="1013"/>
                  </a:cubicBezTo>
                  <a:cubicBezTo>
                    <a:pt x="1200" y="1011"/>
                    <a:pt x="1199" y="1009"/>
                    <a:pt x="1196" y="1010"/>
                  </a:cubicBezTo>
                  <a:close/>
                  <a:moveTo>
                    <a:pt x="1199" y="1022"/>
                  </a:moveTo>
                  <a:cubicBezTo>
                    <a:pt x="1200" y="1022"/>
                    <a:pt x="1200" y="1022"/>
                    <a:pt x="1200" y="1022"/>
                  </a:cubicBezTo>
                  <a:cubicBezTo>
                    <a:pt x="1200" y="1017"/>
                    <a:pt x="1204" y="1016"/>
                    <a:pt x="1204" y="1010"/>
                  </a:cubicBezTo>
                  <a:cubicBezTo>
                    <a:pt x="1203" y="1010"/>
                    <a:pt x="1202" y="1010"/>
                    <a:pt x="1201" y="1010"/>
                  </a:cubicBezTo>
                  <a:cubicBezTo>
                    <a:pt x="1201" y="1016"/>
                    <a:pt x="1199" y="1018"/>
                    <a:pt x="1199" y="1022"/>
                  </a:cubicBezTo>
                  <a:close/>
                  <a:moveTo>
                    <a:pt x="1207" y="1018"/>
                  </a:moveTo>
                  <a:cubicBezTo>
                    <a:pt x="1206" y="1019"/>
                    <a:pt x="1205" y="1019"/>
                    <a:pt x="1204" y="1018"/>
                  </a:cubicBezTo>
                  <a:cubicBezTo>
                    <a:pt x="1203" y="1020"/>
                    <a:pt x="1201" y="1021"/>
                    <a:pt x="1201" y="1023"/>
                  </a:cubicBezTo>
                  <a:cubicBezTo>
                    <a:pt x="1201" y="1023"/>
                    <a:pt x="1202" y="1024"/>
                    <a:pt x="1203" y="1024"/>
                  </a:cubicBezTo>
                  <a:cubicBezTo>
                    <a:pt x="1205" y="1024"/>
                    <a:pt x="1207" y="1022"/>
                    <a:pt x="1207" y="1018"/>
                  </a:cubicBezTo>
                  <a:close/>
                  <a:moveTo>
                    <a:pt x="1201" y="1001"/>
                  </a:moveTo>
                  <a:cubicBezTo>
                    <a:pt x="1201" y="997"/>
                    <a:pt x="1198" y="996"/>
                    <a:pt x="1197" y="993"/>
                  </a:cubicBezTo>
                  <a:cubicBezTo>
                    <a:pt x="1195" y="993"/>
                    <a:pt x="1195" y="993"/>
                    <a:pt x="1195" y="993"/>
                  </a:cubicBezTo>
                  <a:cubicBezTo>
                    <a:pt x="1195" y="994"/>
                    <a:pt x="1195" y="995"/>
                    <a:pt x="1195" y="998"/>
                  </a:cubicBezTo>
                  <a:cubicBezTo>
                    <a:pt x="1196" y="998"/>
                    <a:pt x="1197" y="997"/>
                    <a:pt x="1198" y="998"/>
                  </a:cubicBezTo>
                  <a:cubicBezTo>
                    <a:pt x="1198" y="999"/>
                    <a:pt x="1201" y="1002"/>
                    <a:pt x="1201" y="1001"/>
                  </a:cubicBezTo>
                  <a:close/>
                  <a:moveTo>
                    <a:pt x="1180" y="995"/>
                  </a:moveTo>
                  <a:cubicBezTo>
                    <a:pt x="1181" y="995"/>
                    <a:pt x="1182" y="991"/>
                    <a:pt x="1182" y="989"/>
                  </a:cubicBezTo>
                  <a:cubicBezTo>
                    <a:pt x="1181" y="985"/>
                    <a:pt x="1178" y="986"/>
                    <a:pt x="1175" y="983"/>
                  </a:cubicBezTo>
                  <a:cubicBezTo>
                    <a:pt x="1172" y="983"/>
                    <a:pt x="1172" y="983"/>
                    <a:pt x="1172" y="983"/>
                  </a:cubicBezTo>
                  <a:cubicBezTo>
                    <a:pt x="1172" y="983"/>
                    <a:pt x="1178" y="995"/>
                    <a:pt x="1180" y="995"/>
                  </a:cubicBezTo>
                  <a:close/>
                  <a:moveTo>
                    <a:pt x="1182" y="985"/>
                  </a:moveTo>
                  <a:cubicBezTo>
                    <a:pt x="1183" y="986"/>
                    <a:pt x="1185" y="985"/>
                    <a:pt x="1185" y="985"/>
                  </a:cubicBezTo>
                  <a:cubicBezTo>
                    <a:pt x="1185" y="985"/>
                    <a:pt x="1183" y="985"/>
                    <a:pt x="1182" y="985"/>
                  </a:cubicBezTo>
                  <a:close/>
                  <a:moveTo>
                    <a:pt x="1179" y="855"/>
                  </a:moveTo>
                  <a:cubicBezTo>
                    <a:pt x="1174" y="855"/>
                    <a:pt x="1168" y="869"/>
                    <a:pt x="1168" y="877"/>
                  </a:cubicBezTo>
                  <a:cubicBezTo>
                    <a:pt x="1168" y="882"/>
                    <a:pt x="1167" y="887"/>
                    <a:pt x="1172" y="887"/>
                  </a:cubicBezTo>
                  <a:cubicBezTo>
                    <a:pt x="1179" y="887"/>
                    <a:pt x="1186" y="855"/>
                    <a:pt x="1179" y="855"/>
                  </a:cubicBezTo>
                  <a:close/>
                  <a:moveTo>
                    <a:pt x="1090" y="916"/>
                  </a:moveTo>
                  <a:cubicBezTo>
                    <a:pt x="1090" y="914"/>
                    <a:pt x="1088" y="911"/>
                    <a:pt x="1087" y="911"/>
                  </a:cubicBezTo>
                  <a:cubicBezTo>
                    <a:pt x="1083" y="911"/>
                    <a:pt x="1073" y="920"/>
                    <a:pt x="1070" y="920"/>
                  </a:cubicBezTo>
                  <a:cubicBezTo>
                    <a:pt x="1069" y="920"/>
                    <a:pt x="1070" y="923"/>
                    <a:pt x="1070" y="925"/>
                  </a:cubicBezTo>
                  <a:cubicBezTo>
                    <a:pt x="1070" y="930"/>
                    <a:pt x="1072" y="933"/>
                    <a:pt x="1077" y="933"/>
                  </a:cubicBezTo>
                  <a:cubicBezTo>
                    <a:pt x="1081" y="933"/>
                    <a:pt x="1090" y="921"/>
                    <a:pt x="1090" y="916"/>
                  </a:cubicBezTo>
                  <a:close/>
                  <a:moveTo>
                    <a:pt x="1048" y="1144"/>
                  </a:moveTo>
                  <a:cubicBezTo>
                    <a:pt x="1048" y="1145"/>
                    <a:pt x="1049" y="1149"/>
                    <a:pt x="1050" y="1149"/>
                  </a:cubicBezTo>
                  <a:cubicBezTo>
                    <a:pt x="1051" y="1149"/>
                    <a:pt x="1052" y="1151"/>
                    <a:pt x="1054" y="1151"/>
                  </a:cubicBezTo>
                  <a:cubicBezTo>
                    <a:pt x="1056" y="1151"/>
                    <a:pt x="1056" y="1151"/>
                    <a:pt x="1056" y="1151"/>
                  </a:cubicBezTo>
                  <a:cubicBezTo>
                    <a:pt x="1055" y="1150"/>
                    <a:pt x="1055" y="1148"/>
                    <a:pt x="1055" y="1147"/>
                  </a:cubicBezTo>
                  <a:cubicBezTo>
                    <a:pt x="1051" y="1147"/>
                    <a:pt x="1049" y="1141"/>
                    <a:pt x="1048" y="1135"/>
                  </a:cubicBezTo>
                  <a:cubicBezTo>
                    <a:pt x="1046" y="1135"/>
                    <a:pt x="1042" y="1138"/>
                    <a:pt x="1042" y="1140"/>
                  </a:cubicBezTo>
                  <a:cubicBezTo>
                    <a:pt x="1042" y="1143"/>
                    <a:pt x="1047" y="1141"/>
                    <a:pt x="1048" y="1144"/>
                  </a:cubicBezTo>
                  <a:close/>
                  <a:moveTo>
                    <a:pt x="1066" y="1153"/>
                  </a:moveTo>
                  <a:cubicBezTo>
                    <a:pt x="1067" y="1153"/>
                    <a:pt x="1069" y="1151"/>
                    <a:pt x="1069" y="1149"/>
                  </a:cubicBezTo>
                  <a:cubicBezTo>
                    <a:pt x="1068" y="1148"/>
                    <a:pt x="1067" y="1147"/>
                    <a:pt x="1066" y="1147"/>
                  </a:cubicBezTo>
                  <a:cubicBezTo>
                    <a:pt x="1063" y="1147"/>
                    <a:pt x="1063" y="1147"/>
                    <a:pt x="1063" y="1147"/>
                  </a:cubicBezTo>
                  <a:cubicBezTo>
                    <a:pt x="1063" y="1147"/>
                    <a:pt x="1063" y="1148"/>
                    <a:pt x="1063" y="1149"/>
                  </a:cubicBezTo>
                  <a:cubicBezTo>
                    <a:pt x="1063" y="1151"/>
                    <a:pt x="1064" y="1153"/>
                    <a:pt x="1066" y="1153"/>
                  </a:cubicBezTo>
                  <a:close/>
                  <a:moveTo>
                    <a:pt x="990" y="1131"/>
                  </a:moveTo>
                  <a:cubicBezTo>
                    <a:pt x="987" y="1131"/>
                    <a:pt x="987" y="1131"/>
                    <a:pt x="987" y="1131"/>
                  </a:cubicBezTo>
                  <a:cubicBezTo>
                    <a:pt x="987" y="1133"/>
                    <a:pt x="987" y="1133"/>
                    <a:pt x="987" y="1133"/>
                  </a:cubicBezTo>
                  <a:cubicBezTo>
                    <a:pt x="987" y="1135"/>
                    <a:pt x="991" y="1141"/>
                    <a:pt x="993" y="1141"/>
                  </a:cubicBezTo>
                  <a:cubicBezTo>
                    <a:pt x="993" y="1138"/>
                    <a:pt x="992" y="1136"/>
                    <a:pt x="990" y="1133"/>
                  </a:cubicBezTo>
                  <a:lnTo>
                    <a:pt x="990" y="1131"/>
                  </a:lnTo>
                  <a:close/>
                  <a:moveTo>
                    <a:pt x="978" y="1109"/>
                  </a:moveTo>
                  <a:cubicBezTo>
                    <a:pt x="977" y="1110"/>
                    <a:pt x="977" y="1110"/>
                    <a:pt x="977" y="1110"/>
                  </a:cubicBezTo>
                  <a:cubicBezTo>
                    <a:pt x="977" y="1110"/>
                    <a:pt x="977" y="1110"/>
                    <a:pt x="977" y="1110"/>
                  </a:cubicBezTo>
                  <a:cubicBezTo>
                    <a:pt x="977" y="1112"/>
                    <a:pt x="981" y="1118"/>
                    <a:pt x="982" y="1118"/>
                  </a:cubicBezTo>
                  <a:cubicBezTo>
                    <a:pt x="985" y="1118"/>
                    <a:pt x="980" y="1111"/>
                    <a:pt x="978" y="1109"/>
                  </a:cubicBezTo>
                  <a:close/>
                  <a:moveTo>
                    <a:pt x="1250" y="768"/>
                  </a:moveTo>
                  <a:cubicBezTo>
                    <a:pt x="1250" y="770"/>
                    <a:pt x="1251" y="772"/>
                    <a:pt x="1253" y="772"/>
                  </a:cubicBezTo>
                  <a:cubicBezTo>
                    <a:pt x="1254" y="772"/>
                    <a:pt x="1255" y="771"/>
                    <a:pt x="1256" y="771"/>
                  </a:cubicBezTo>
                  <a:cubicBezTo>
                    <a:pt x="1256" y="770"/>
                    <a:pt x="1256" y="769"/>
                    <a:pt x="1256" y="768"/>
                  </a:cubicBezTo>
                  <a:cubicBezTo>
                    <a:pt x="1257" y="769"/>
                    <a:pt x="1257" y="772"/>
                    <a:pt x="1259" y="772"/>
                  </a:cubicBezTo>
                  <a:cubicBezTo>
                    <a:pt x="1257" y="777"/>
                    <a:pt x="1257" y="777"/>
                    <a:pt x="1257" y="777"/>
                  </a:cubicBezTo>
                  <a:cubicBezTo>
                    <a:pt x="1257" y="777"/>
                    <a:pt x="1254" y="782"/>
                    <a:pt x="1254" y="783"/>
                  </a:cubicBezTo>
                  <a:cubicBezTo>
                    <a:pt x="1254" y="784"/>
                    <a:pt x="1256" y="789"/>
                    <a:pt x="1259" y="789"/>
                  </a:cubicBezTo>
                  <a:cubicBezTo>
                    <a:pt x="1259" y="787"/>
                    <a:pt x="1259" y="787"/>
                    <a:pt x="1259" y="787"/>
                  </a:cubicBezTo>
                  <a:cubicBezTo>
                    <a:pt x="1259" y="788"/>
                    <a:pt x="1259" y="790"/>
                    <a:pt x="1260" y="790"/>
                  </a:cubicBezTo>
                  <a:cubicBezTo>
                    <a:pt x="1264" y="790"/>
                    <a:pt x="1266" y="779"/>
                    <a:pt x="1267" y="772"/>
                  </a:cubicBezTo>
                  <a:cubicBezTo>
                    <a:pt x="1268" y="773"/>
                    <a:pt x="1269" y="772"/>
                    <a:pt x="1270" y="772"/>
                  </a:cubicBezTo>
                  <a:cubicBezTo>
                    <a:pt x="1269" y="771"/>
                    <a:pt x="1270" y="770"/>
                    <a:pt x="1270" y="769"/>
                  </a:cubicBezTo>
                  <a:cubicBezTo>
                    <a:pt x="1267" y="766"/>
                    <a:pt x="1267" y="766"/>
                    <a:pt x="1267" y="766"/>
                  </a:cubicBezTo>
                  <a:cubicBezTo>
                    <a:pt x="1266" y="766"/>
                    <a:pt x="1267" y="763"/>
                    <a:pt x="1267" y="762"/>
                  </a:cubicBezTo>
                  <a:cubicBezTo>
                    <a:pt x="1263" y="762"/>
                    <a:pt x="1261" y="759"/>
                    <a:pt x="1259" y="759"/>
                  </a:cubicBezTo>
                  <a:cubicBezTo>
                    <a:pt x="1258" y="759"/>
                    <a:pt x="1250" y="766"/>
                    <a:pt x="1250" y="768"/>
                  </a:cubicBezTo>
                  <a:close/>
                  <a:moveTo>
                    <a:pt x="1277" y="771"/>
                  </a:moveTo>
                  <a:cubicBezTo>
                    <a:pt x="1281" y="771"/>
                    <a:pt x="1282" y="765"/>
                    <a:pt x="1284" y="762"/>
                  </a:cubicBezTo>
                  <a:cubicBezTo>
                    <a:pt x="1285" y="763"/>
                    <a:pt x="1287" y="765"/>
                    <a:pt x="1289" y="765"/>
                  </a:cubicBezTo>
                  <a:cubicBezTo>
                    <a:pt x="1292" y="765"/>
                    <a:pt x="1295" y="752"/>
                    <a:pt x="1289" y="752"/>
                  </a:cubicBezTo>
                  <a:cubicBezTo>
                    <a:pt x="1285" y="752"/>
                    <a:pt x="1284" y="758"/>
                    <a:pt x="1279" y="756"/>
                  </a:cubicBezTo>
                  <a:cubicBezTo>
                    <a:pt x="1279" y="757"/>
                    <a:pt x="1273" y="762"/>
                    <a:pt x="1273" y="762"/>
                  </a:cubicBezTo>
                  <a:cubicBezTo>
                    <a:pt x="1273" y="764"/>
                    <a:pt x="1274" y="764"/>
                    <a:pt x="1275" y="766"/>
                  </a:cubicBezTo>
                  <a:cubicBezTo>
                    <a:pt x="1275" y="768"/>
                    <a:pt x="1276" y="771"/>
                    <a:pt x="1277" y="771"/>
                  </a:cubicBezTo>
                  <a:close/>
                  <a:moveTo>
                    <a:pt x="1310" y="727"/>
                  </a:moveTo>
                  <a:cubicBezTo>
                    <a:pt x="1307" y="727"/>
                    <a:pt x="1305" y="739"/>
                    <a:pt x="1300" y="739"/>
                  </a:cubicBezTo>
                  <a:cubicBezTo>
                    <a:pt x="1281" y="739"/>
                    <a:pt x="1281" y="739"/>
                    <a:pt x="1281" y="739"/>
                  </a:cubicBezTo>
                  <a:cubicBezTo>
                    <a:pt x="1274" y="739"/>
                    <a:pt x="1271" y="748"/>
                    <a:pt x="1265" y="753"/>
                  </a:cubicBezTo>
                  <a:cubicBezTo>
                    <a:pt x="1263" y="753"/>
                    <a:pt x="1261" y="754"/>
                    <a:pt x="1261" y="755"/>
                  </a:cubicBezTo>
                  <a:cubicBezTo>
                    <a:pt x="1261" y="756"/>
                    <a:pt x="1263" y="756"/>
                    <a:pt x="1265" y="756"/>
                  </a:cubicBezTo>
                  <a:cubicBezTo>
                    <a:pt x="1271" y="756"/>
                    <a:pt x="1277" y="754"/>
                    <a:pt x="1281" y="751"/>
                  </a:cubicBezTo>
                  <a:cubicBezTo>
                    <a:pt x="1283" y="750"/>
                    <a:pt x="1285" y="752"/>
                    <a:pt x="1287" y="750"/>
                  </a:cubicBezTo>
                  <a:cubicBezTo>
                    <a:pt x="1288" y="750"/>
                    <a:pt x="1288" y="748"/>
                    <a:pt x="1290" y="748"/>
                  </a:cubicBezTo>
                  <a:cubicBezTo>
                    <a:pt x="1294" y="748"/>
                    <a:pt x="1295" y="750"/>
                    <a:pt x="1299" y="751"/>
                  </a:cubicBezTo>
                  <a:cubicBezTo>
                    <a:pt x="1299" y="752"/>
                    <a:pt x="1298" y="755"/>
                    <a:pt x="1298" y="757"/>
                  </a:cubicBezTo>
                  <a:cubicBezTo>
                    <a:pt x="1298" y="758"/>
                    <a:pt x="1297" y="760"/>
                    <a:pt x="1298" y="760"/>
                  </a:cubicBezTo>
                  <a:cubicBezTo>
                    <a:pt x="1300" y="760"/>
                    <a:pt x="1300" y="763"/>
                    <a:pt x="1302" y="763"/>
                  </a:cubicBezTo>
                  <a:cubicBezTo>
                    <a:pt x="1304" y="760"/>
                    <a:pt x="1307" y="754"/>
                    <a:pt x="1310" y="754"/>
                  </a:cubicBezTo>
                  <a:cubicBezTo>
                    <a:pt x="1310" y="754"/>
                    <a:pt x="1312" y="754"/>
                    <a:pt x="1313" y="754"/>
                  </a:cubicBezTo>
                  <a:cubicBezTo>
                    <a:pt x="1312" y="754"/>
                    <a:pt x="1310" y="749"/>
                    <a:pt x="1310" y="748"/>
                  </a:cubicBezTo>
                  <a:cubicBezTo>
                    <a:pt x="1310" y="747"/>
                    <a:pt x="1310" y="745"/>
                    <a:pt x="1311" y="745"/>
                  </a:cubicBezTo>
                  <a:cubicBezTo>
                    <a:pt x="1314" y="745"/>
                    <a:pt x="1314" y="751"/>
                    <a:pt x="1320" y="751"/>
                  </a:cubicBezTo>
                  <a:cubicBezTo>
                    <a:pt x="1322" y="751"/>
                    <a:pt x="1324" y="749"/>
                    <a:pt x="1326" y="747"/>
                  </a:cubicBezTo>
                  <a:cubicBezTo>
                    <a:pt x="1329" y="747"/>
                    <a:pt x="1329" y="747"/>
                    <a:pt x="1329" y="747"/>
                  </a:cubicBezTo>
                  <a:cubicBezTo>
                    <a:pt x="1329" y="748"/>
                    <a:pt x="1330" y="749"/>
                    <a:pt x="1330" y="749"/>
                  </a:cubicBezTo>
                  <a:cubicBezTo>
                    <a:pt x="1332" y="744"/>
                    <a:pt x="1334" y="743"/>
                    <a:pt x="1339" y="740"/>
                  </a:cubicBezTo>
                  <a:cubicBezTo>
                    <a:pt x="1338" y="742"/>
                    <a:pt x="1337" y="743"/>
                    <a:pt x="1338" y="746"/>
                  </a:cubicBezTo>
                  <a:cubicBezTo>
                    <a:pt x="1342" y="744"/>
                    <a:pt x="1342" y="741"/>
                    <a:pt x="1345" y="739"/>
                  </a:cubicBezTo>
                  <a:cubicBezTo>
                    <a:pt x="1345" y="736"/>
                    <a:pt x="1344" y="735"/>
                    <a:pt x="1344" y="732"/>
                  </a:cubicBezTo>
                  <a:cubicBezTo>
                    <a:pt x="1344" y="727"/>
                    <a:pt x="1347" y="725"/>
                    <a:pt x="1347" y="722"/>
                  </a:cubicBezTo>
                  <a:cubicBezTo>
                    <a:pt x="1347" y="718"/>
                    <a:pt x="1346" y="707"/>
                    <a:pt x="1349" y="706"/>
                  </a:cubicBezTo>
                  <a:cubicBezTo>
                    <a:pt x="1350" y="705"/>
                    <a:pt x="1351" y="706"/>
                    <a:pt x="1352" y="705"/>
                  </a:cubicBezTo>
                  <a:cubicBezTo>
                    <a:pt x="1352" y="703"/>
                    <a:pt x="1352" y="703"/>
                    <a:pt x="1352" y="703"/>
                  </a:cubicBezTo>
                  <a:cubicBezTo>
                    <a:pt x="1352" y="698"/>
                    <a:pt x="1356" y="697"/>
                    <a:pt x="1356" y="692"/>
                  </a:cubicBezTo>
                  <a:cubicBezTo>
                    <a:pt x="1356" y="687"/>
                    <a:pt x="1352" y="684"/>
                    <a:pt x="1352" y="679"/>
                  </a:cubicBezTo>
                  <a:cubicBezTo>
                    <a:pt x="1352" y="677"/>
                    <a:pt x="1352" y="674"/>
                    <a:pt x="1351" y="672"/>
                  </a:cubicBezTo>
                  <a:cubicBezTo>
                    <a:pt x="1351" y="671"/>
                    <a:pt x="1350" y="670"/>
                    <a:pt x="1348" y="670"/>
                  </a:cubicBezTo>
                  <a:cubicBezTo>
                    <a:pt x="1347" y="670"/>
                    <a:pt x="1348" y="673"/>
                    <a:pt x="1348" y="673"/>
                  </a:cubicBezTo>
                  <a:cubicBezTo>
                    <a:pt x="1349" y="673"/>
                    <a:pt x="1349" y="674"/>
                    <a:pt x="1349" y="674"/>
                  </a:cubicBezTo>
                  <a:cubicBezTo>
                    <a:pt x="1346" y="677"/>
                    <a:pt x="1346" y="673"/>
                    <a:pt x="1345" y="673"/>
                  </a:cubicBezTo>
                  <a:cubicBezTo>
                    <a:pt x="1342" y="673"/>
                    <a:pt x="1339" y="682"/>
                    <a:pt x="1339" y="686"/>
                  </a:cubicBezTo>
                  <a:cubicBezTo>
                    <a:pt x="1339" y="688"/>
                    <a:pt x="1340" y="688"/>
                    <a:pt x="1340" y="690"/>
                  </a:cubicBezTo>
                  <a:cubicBezTo>
                    <a:pt x="1340" y="702"/>
                    <a:pt x="1330" y="717"/>
                    <a:pt x="1323" y="719"/>
                  </a:cubicBezTo>
                  <a:cubicBezTo>
                    <a:pt x="1320" y="721"/>
                    <a:pt x="1319" y="724"/>
                    <a:pt x="1315" y="724"/>
                  </a:cubicBezTo>
                  <a:cubicBezTo>
                    <a:pt x="1314" y="724"/>
                    <a:pt x="1313" y="723"/>
                    <a:pt x="1313" y="722"/>
                  </a:cubicBezTo>
                  <a:cubicBezTo>
                    <a:pt x="1313" y="721"/>
                    <a:pt x="1314" y="720"/>
                    <a:pt x="1315" y="718"/>
                  </a:cubicBezTo>
                  <a:cubicBezTo>
                    <a:pt x="1314" y="719"/>
                    <a:pt x="1310" y="727"/>
                    <a:pt x="1310" y="727"/>
                  </a:cubicBezTo>
                  <a:close/>
                  <a:moveTo>
                    <a:pt x="1343" y="647"/>
                  </a:moveTo>
                  <a:cubicBezTo>
                    <a:pt x="1343" y="650"/>
                    <a:pt x="1338" y="652"/>
                    <a:pt x="1338" y="656"/>
                  </a:cubicBezTo>
                  <a:cubicBezTo>
                    <a:pt x="1338" y="658"/>
                    <a:pt x="1339" y="659"/>
                    <a:pt x="1339" y="660"/>
                  </a:cubicBezTo>
                  <a:cubicBezTo>
                    <a:pt x="1339" y="668"/>
                    <a:pt x="1339" y="668"/>
                    <a:pt x="1339" y="668"/>
                  </a:cubicBezTo>
                  <a:cubicBezTo>
                    <a:pt x="1341" y="668"/>
                    <a:pt x="1341" y="668"/>
                    <a:pt x="1341" y="668"/>
                  </a:cubicBezTo>
                  <a:cubicBezTo>
                    <a:pt x="1344" y="665"/>
                    <a:pt x="1346" y="667"/>
                    <a:pt x="1348" y="663"/>
                  </a:cubicBezTo>
                  <a:cubicBezTo>
                    <a:pt x="1347" y="661"/>
                    <a:pt x="1343" y="661"/>
                    <a:pt x="1343" y="658"/>
                  </a:cubicBezTo>
                  <a:cubicBezTo>
                    <a:pt x="1343" y="652"/>
                    <a:pt x="1348" y="655"/>
                    <a:pt x="1352" y="655"/>
                  </a:cubicBezTo>
                  <a:cubicBezTo>
                    <a:pt x="1352" y="654"/>
                    <a:pt x="1353" y="653"/>
                    <a:pt x="1354" y="652"/>
                  </a:cubicBezTo>
                  <a:cubicBezTo>
                    <a:pt x="1359" y="656"/>
                    <a:pt x="1362" y="657"/>
                    <a:pt x="1367" y="661"/>
                  </a:cubicBezTo>
                  <a:cubicBezTo>
                    <a:pt x="1369" y="656"/>
                    <a:pt x="1371" y="648"/>
                    <a:pt x="1377" y="648"/>
                  </a:cubicBezTo>
                  <a:cubicBezTo>
                    <a:pt x="1382" y="648"/>
                    <a:pt x="1384" y="647"/>
                    <a:pt x="1387" y="645"/>
                  </a:cubicBezTo>
                  <a:cubicBezTo>
                    <a:pt x="1386" y="645"/>
                    <a:pt x="1383" y="642"/>
                    <a:pt x="1383" y="640"/>
                  </a:cubicBezTo>
                  <a:cubicBezTo>
                    <a:pt x="1383" y="638"/>
                    <a:pt x="1384" y="638"/>
                    <a:pt x="1385" y="636"/>
                  </a:cubicBezTo>
                  <a:cubicBezTo>
                    <a:pt x="1383" y="635"/>
                    <a:pt x="1381" y="637"/>
                    <a:pt x="1379" y="637"/>
                  </a:cubicBezTo>
                  <a:cubicBezTo>
                    <a:pt x="1367" y="637"/>
                    <a:pt x="1363" y="625"/>
                    <a:pt x="1355" y="619"/>
                  </a:cubicBezTo>
                  <a:cubicBezTo>
                    <a:pt x="1355" y="620"/>
                    <a:pt x="1354" y="621"/>
                    <a:pt x="1354" y="623"/>
                  </a:cubicBezTo>
                  <a:cubicBezTo>
                    <a:pt x="1354" y="625"/>
                    <a:pt x="1355" y="626"/>
                    <a:pt x="1355" y="627"/>
                  </a:cubicBezTo>
                  <a:cubicBezTo>
                    <a:pt x="1355" y="632"/>
                    <a:pt x="1353" y="646"/>
                    <a:pt x="1348" y="646"/>
                  </a:cubicBezTo>
                  <a:cubicBezTo>
                    <a:pt x="1347" y="646"/>
                    <a:pt x="1346" y="646"/>
                    <a:pt x="1345" y="646"/>
                  </a:cubicBezTo>
                  <a:cubicBezTo>
                    <a:pt x="1345" y="646"/>
                    <a:pt x="1345" y="646"/>
                    <a:pt x="1345" y="646"/>
                  </a:cubicBezTo>
                  <a:cubicBezTo>
                    <a:pt x="1345" y="646"/>
                    <a:pt x="1344" y="645"/>
                    <a:pt x="1343" y="645"/>
                  </a:cubicBezTo>
                  <a:lnTo>
                    <a:pt x="1343" y="647"/>
                  </a:lnTo>
                  <a:close/>
                  <a:moveTo>
                    <a:pt x="1386" y="637"/>
                  </a:moveTo>
                  <a:cubicBezTo>
                    <a:pt x="1386" y="638"/>
                    <a:pt x="1386" y="640"/>
                    <a:pt x="1386" y="640"/>
                  </a:cubicBezTo>
                  <a:cubicBezTo>
                    <a:pt x="1389" y="640"/>
                    <a:pt x="1393" y="635"/>
                    <a:pt x="1394" y="632"/>
                  </a:cubicBezTo>
                  <a:cubicBezTo>
                    <a:pt x="1393" y="631"/>
                    <a:pt x="1393" y="631"/>
                    <a:pt x="1393" y="631"/>
                  </a:cubicBezTo>
                  <a:cubicBezTo>
                    <a:pt x="1391" y="632"/>
                    <a:pt x="1388" y="635"/>
                    <a:pt x="1386" y="637"/>
                  </a:cubicBezTo>
                  <a:close/>
                  <a:moveTo>
                    <a:pt x="1392" y="631"/>
                  </a:moveTo>
                  <a:cubicBezTo>
                    <a:pt x="1393" y="631"/>
                    <a:pt x="1393" y="631"/>
                    <a:pt x="1393" y="631"/>
                  </a:cubicBezTo>
                  <a:cubicBezTo>
                    <a:pt x="1393" y="631"/>
                    <a:pt x="1393" y="631"/>
                    <a:pt x="1393" y="631"/>
                  </a:cubicBezTo>
                  <a:lnTo>
                    <a:pt x="1392" y="631"/>
                  </a:lnTo>
                  <a:close/>
                  <a:moveTo>
                    <a:pt x="1409" y="618"/>
                  </a:moveTo>
                  <a:cubicBezTo>
                    <a:pt x="1406" y="618"/>
                    <a:pt x="1403" y="626"/>
                    <a:pt x="1403" y="626"/>
                  </a:cubicBezTo>
                  <a:cubicBezTo>
                    <a:pt x="1403" y="626"/>
                    <a:pt x="1402" y="628"/>
                    <a:pt x="1403" y="628"/>
                  </a:cubicBezTo>
                  <a:cubicBezTo>
                    <a:pt x="1407" y="628"/>
                    <a:pt x="1407" y="621"/>
                    <a:pt x="1414" y="621"/>
                  </a:cubicBezTo>
                  <a:cubicBezTo>
                    <a:pt x="1414" y="618"/>
                    <a:pt x="1414" y="618"/>
                    <a:pt x="1414" y="618"/>
                  </a:cubicBezTo>
                  <a:cubicBezTo>
                    <a:pt x="1412" y="618"/>
                    <a:pt x="1411" y="618"/>
                    <a:pt x="1409" y="618"/>
                  </a:cubicBezTo>
                  <a:close/>
                  <a:moveTo>
                    <a:pt x="1423" y="615"/>
                  </a:moveTo>
                  <a:cubicBezTo>
                    <a:pt x="1426" y="615"/>
                    <a:pt x="1428" y="610"/>
                    <a:pt x="1428" y="608"/>
                  </a:cubicBezTo>
                  <a:cubicBezTo>
                    <a:pt x="1428" y="608"/>
                    <a:pt x="1424" y="608"/>
                    <a:pt x="1424" y="610"/>
                  </a:cubicBezTo>
                  <a:cubicBezTo>
                    <a:pt x="1423" y="611"/>
                    <a:pt x="1424" y="613"/>
                    <a:pt x="1423" y="613"/>
                  </a:cubicBezTo>
                  <a:cubicBezTo>
                    <a:pt x="1423" y="613"/>
                    <a:pt x="1423" y="615"/>
                    <a:pt x="1423" y="615"/>
                  </a:cubicBezTo>
                  <a:close/>
                  <a:moveTo>
                    <a:pt x="1366" y="515"/>
                  </a:moveTo>
                  <a:cubicBezTo>
                    <a:pt x="1365" y="510"/>
                    <a:pt x="1363" y="505"/>
                    <a:pt x="1363" y="498"/>
                  </a:cubicBezTo>
                  <a:cubicBezTo>
                    <a:pt x="1361" y="498"/>
                    <a:pt x="1361" y="498"/>
                    <a:pt x="1361" y="498"/>
                  </a:cubicBezTo>
                  <a:cubicBezTo>
                    <a:pt x="1361" y="506"/>
                    <a:pt x="1361" y="506"/>
                    <a:pt x="1361" y="506"/>
                  </a:cubicBezTo>
                  <a:cubicBezTo>
                    <a:pt x="1361" y="508"/>
                    <a:pt x="1360" y="508"/>
                    <a:pt x="1360" y="510"/>
                  </a:cubicBezTo>
                  <a:cubicBezTo>
                    <a:pt x="1355" y="512"/>
                    <a:pt x="1353" y="521"/>
                    <a:pt x="1353" y="529"/>
                  </a:cubicBezTo>
                  <a:cubicBezTo>
                    <a:pt x="1353" y="534"/>
                    <a:pt x="1358" y="536"/>
                    <a:pt x="1358" y="542"/>
                  </a:cubicBezTo>
                  <a:cubicBezTo>
                    <a:pt x="1358" y="563"/>
                    <a:pt x="1358" y="563"/>
                    <a:pt x="1358" y="563"/>
                  </a:cubicBezTo>
                  <a:cubicBezTo>
                    <a:pt x="1358" y="567"/>
                    <a:pt x="1356" y="569"/>
                    <a:pt x="1356" y="574"/>
                  </a:cubicBezTo>
                  <a:cubicBezTo>
                    <a:pt x="1356" y="578"/>
                    <a:pt x="1358" y="579"/>
                    <a:pt x="1358" y="584"/>
                  </a:cubicBezTo>
                  <a:cubicBezTo>
                    <a:pt x="1358" y="589"/>
                    <a:pt x="1357" y="594"/>
                    <a:pt x="1357" y="600"/>
                  </a:cubicBezTo>
                  <a:cubicBezTo>
                    <a:pt x="1357" y="602"/>
                    <a:pt x="1356" y="611"/>
                    <a:pt x="1357" y="611"/>
                  </a:cubicBezTo>
                  <a:cubicBezTo>
                    <a:pt x="1360" y="611"/>
                    <a:pt x="1360" y="603"/>
                    <a:pt x="1364" y="603"/>
                  </a:cubicBezTo>
                  <a:cubicBezTo>
                    <a:pt x="1367" y="603"/>
                    <a:pt x="1367" y="603"/>
                    <a:pt x="1367" y="603"/>
                  </a:cubicBezTo>
                  <a:cubicBezTo>
                    <a:pt x="1367" y="604"/>
                    <a:pt x="1369" y="607"/>
                    <a:pt x="1370" y="606"/>
                  </a:cubicBezTo>
                  <a:cubicBezTo>
                    <a:pt x="1370" y="606"/>
                    <a:pt x="1371" y="606"/>
                    <a:pt x="1371" y="606"/>
                  </a:cubicBezTo>
                  <a:cubicBezTo>
                    <a:pt x="1368" y="600"/>
                    <a:pt x="1362" y="596"/>
                    <a:pt x="1362" y="588"/>
                  </a:cubicBezTo>
                  <a:cubicBezTo>
                    <a:pt x="1362" y="578"/>
                    <a:pt x="1363" y="567"/>
                    <a:pt x="1371" y="567"/>
                  </a:cubicBezTo>
                  <a:cubicBezTo>
                    <a:pt x="1374" y="567"/>
                    <a:pt x="1376" y="569"/>
                    <a:pt x="1377" y="571"/>
                  </a:cubicBezTo>
                  <a:cubicBezTo>
                    <a:pt x="1376" y="563"/>
                    <a:pt x="1372" y="556"/>
                    <a:pt x="1369" y="547"/>
                  </a:cubicBezTo>
                  <a:cubicBezTo>
                    <a:pt x="1369" y="545"/>
                    <a:pt x="1367" y="541"/>
                    <a:pt x="1367" y="537"/>
                  </a:cubicBezTo>
                  <a:cubicBezTo>
                    <a:pt x="1367" y="528"/>
                    <a:pt x="1367" y="528"/>
                    <a:pt x="1367" y="528"/>
                  </a:cubicBezTo>
                  <a:cubicBezTo>
                    <a:pt x="1365" y="523"/>
                    <a:pt x="1368" y="520"/>
                    <a:pt x="1366" y="515"/>
                  </a:cubicBezTo>
                  <a:close/>
                  <a:moveTo>
                    <a:pt x="588" y="225"/>
                  </a:moveTo>
                  <a:cubicBezTo>
                    <a:pt x="588" y="225"/>
                    <a:pt x="596" y="225"/>
                    <a:pt x="597" y="225"/>
                  </a:cubicBezTo>
                  <a:cubicBezTo>
                    <a:pt x="602" y="227"/>
                    <a:pt x="600" y="233"/>
                    <a:pt x="602" y="238"/>
                  </a:cubicBezTo>
                  <a:cubicBezTo>
                    <a:pt x="602" y="240"/>
                    <a:pt x="607" y="238"/>
                    <a:pt x="609" y="238"/>
                  </a:cubicBezTo>
                  <a:cubicBezTo>
                    <a:pt x="610" y="238"/>
                    <a:pt x="611" y="240"/>
                    <a:pt x="611" y="241"/>
                  </a:cubicBezTo>
                  <a:cubicBezTo>
                    <a:pt x="635" y="241"/>
                    <a:pt x="635" y="241"/>
                    <a:pt x="635" y="241"/>
                  </a:cubicBezTo>
                  <a:cubicBezTo>
                    <a:pt x="634" y="240"/>
                    <a:pt x="634" y="239"/>
                    <a:pt x="634" y="239"/>
                  </a:cubicBezTo>
                  <a:cubicBezTo>
                    <a:pt x="627" y="232"/>
                    <a:pt x="617" y="228"/>
                    <a:pt x="617" y="215"/>
                  </a:cubicBezTo>
                  <a:cubicBezTo>
                    <a:pt x="617" y="192"/>
                    <a:pt x="638" y="168"/>
                    <a:pt x="653" y="163"/>
                  </a:cubicBezTo>
                  <a:cubicBezTo>
                    <a:pt x="659" y="162"/>
                    <a:pt x="660" y="154"/>
                    <a:pt x="668" y="154"/>
                  </a:cubicBezTo>
                  <a:cubicBezTo>
                    <a:pt x="671" y="154"/>
                    <a:pt x="672" y="147"/>
                    <a:pt x="674" y="145"/>
                  </a:cubicBezTo>
                  <a:cubicBezTo>
                    <a:pt x="684" y="140"/>
                    <a:pt x="692" y="143"/>
                    <a:pt x="702" y="137"/>
                  </a:cubicBezTo>
                  <a:cubicBezTo>
                    <a:pt x="710" y="132"/>
                    <a:pt x="733" y="130"/>
                    <a:pt x="733" y="118"/>
                  </a:cubicBezTo>
                  <a:cubicBezTo>
                    <a:pt x="733" y="114"/>
                    <a:pt x="724" y="109"/>
                    <a:pt x="721" y="109"/>
                  </a:cubicBezTo>
                  <a:cubicBezTo>
                    <a:pt x="706" y="109"/>
                    <a:pt x="692" y="129"/>
                    <a:pt x="676" y="129"/>
                  </a:cubicBezTo>
                  <a:cubicBezTo>
                    <a:pt x="672" y="129"/>
                    <a:pt x="670" y="125"/>
                    <a:pt x="667" y="125"/>
                  </a:cubicBezTo>
                  <a:cubicBezTo>
                    <a:pt x="661" y="125"/>
                    <a:pt x="661" y="129"/>
                    <a:pt x="657" y="129"/>
                  </a:cubicBezTo>
                  <a:cubicBezTo>
                    <a:pt x="646" y="129"/>
                    <a:pt x="638" y="147"/>
                    <a:pt x="630" y="147"/>
                  </a:cubicBezTo>
                  <a:cubicBezTo>
                    <a:pt x="626" y="147"/>
                    <a:pt x="623" y="149"/>
                    <a:pt x="618" y="149"/>
                  </a:cubicBezTo>
                  <a:cubicBezTo>
                    <a:pt x="616" y="149"/>
                    <a:pt x="615" y="151"/>
                    <a:pt x="615" y="153"/>
                  </a:cubicBezTo>
                  <a:cubicBezTo>
                    <a:pt x="615" y="155"/>
                    <a:pt x="617" y="156"/>
                    <a:pt x="617" y="159"/>
                  </a:cubicBezTo>
                  <a:cubicBezTo>
                    <a:pt x="617" y="169"/>
                    <a:pt x="602" y="175"/>
                    <a:pt x="602" y="181"/>
                  </a:cubicBezTo>
                  <a:cubicBezTo>
                    <a:pt x="602" y="183"/>
                    <a:pt x="606" y="184"/>
                    <a:pt x="606" y="189"/>
                  </a:cubicBezTo>
                  <a:cubicBezTo>
                    <a:pt x="602" y="190"/>
                    <a:pt x="592" y="192"/>
                    <a:pt x="592" y="199"/>
                  </a:cubicBezTo>
                  <a:cubicBezTo>
                    <a:pt x="592" y="204"/>
                    <a:pt x="592" y="204"/>
                    <a:pt x="592" y="204"/>
                  </a:cubicBezTo>
                  <a:cubicBezTo>
                    <a:pt x="592" y="210"/>
                    <a:pt x="583" y="210"/>
                    <a:pt x="583" y="218"/>
                  </a:cubicBezTo>
                  <a:cubicBezTo>
                    <a:pt x="583" y="223"/>
                    <a:pt x="588" y="225"/>
                    <a:pt x="588" y="225"/>
                  </a:cubicBezTo>
                  <a:close/>
                  <a:moveTo>
                    <a:pt x="634" y="238"/>
                  </a:moveTo>
                  <a:cubicBezTo>
                    <a:pt x="634" y="238"/>
                    <a:pt x="634" y="239"/>
                    <a:pt x="634" y="239"/>
                  </a:cubicBezTo>
                  <a:cubicBezTo>
                    <a:pt x="634" y="239"/>
                    <a:pt x="634" y="239"/>
                    <a:pt x="635" y="240"/>
                  </a:cubicBezTo>
                  <a:lnTo>
                    <a:pt x="634" y="238"/>
                  </a:lnTo>
                  <a:close/>
                  <a:moveTo>
                    <a:pt x="1765" y="320"/>
                  </a:moveTo>
                  <a:cubicBezTo>
                    <a:pt x="1757" y="323"/>
                    <a:pt x="1752" y="322"/>
                    <a:pt x="1747" y="329"/>
                  </a:cubicBezTo>
                  <a:cubicBezTo>
                    <a:pt x="1744" y="334"/>
                    <a:pt x="1743" y="347"/>
                    <a:pt x="1737" y="347"/>
                  </a:cubicBezTo>
                  <a:cubicBezTo>
                    <a:pt x="1723" y="347"/>
                    <a:pt x="1708" y="317"/>
                    <a:pt x="1689" y="317"/>
                  </a:cubicBezTo>
                  <a:cubicBezTo>
                    <a:pt x="1683" y="317"/>
                    <a:pt x="1686" y="326"/>
                    <a:pt x="1684" y="329"/>
                  </a:cubicBezTo>
                  <a:cubicBezTo>
                    <a:pt x="1681" y="338"/>
                    <a:pt x="1663" y="336"/>
                    <a:pt x="1663" y="351"/>
                  </a:cubicBezTo>
                  <a:cubicBezTo>
                    <a:pt x="1663" y="357"/>
                    <a:pt x="1699" y="377"/>
                    <a:pt x="1654" y="378"/>
                  </a:cubicBezTo>
                  <a:cubicBezTo>
                    <a:pt x="1631" y="378"/>
                    <a:pt x="1612" y="419"/>
                    <a:pt x="1585" y="419"/>
                  </a:cubicBezTo>
                  <a:cubicBezTo>
                    <a:pt x="1576" y="419"/>
                    <a:pt x="1554" y="386"/>
                    <a:pt x="1530" y="448"/>
                  </a:cubicBezTo>
                  <a:cubicBezTo>
                    <a:pt x="1527" y="455"/>
                    <a:pt x="1530" y="460"/>
                    <a:pt x="1530" y="464"/>
                  </a:cubicBezTo>
                  <a:cubicBezTo>
                    <a:pt x="1530" y="470"/>
                    <a:pt x="1520" y="474"/>
                    <a:pt x="1520" y="485"/>
                  </a:cubicBezTo>
                  <a:cubicBezTo>
                    <a:pt x="1520" y="493"/>
                    <a:pt x="1506" y="495"/>
                    <a:pt x="1508" y="505"/>
                  </a:cubicBezTo>
                  <a:cubicBezTo>
                    <a:pt x="1495" y="509"/>
                    <a:pt x="1491" y="528"/>
                    <a:pt x="1485" y="539"/>
                  </a:cubicBezTo>
                  <a:cubicBezTo>
                    <a:pt x="1477" y="531"/>
                    <a:pt x="1473" y="488"/>
                    <a:pt x="1473" y="475"/>
                  </a:cubicBezTo>
                  <a:cubicBezTo>
                    <a:pt x="1473" y="459"/>
                    <a:pt x="1484" y="451"/>
                    <a:pt x="1491" y="446"/>
                  </a:cubicBezTo>
                  <a:cubicBezTo>
                    <a:pt x="1500" y="440"/>
                    <a:pt x="1506" y="426"/>
                    <a:pt x="1512" y="415"/>
                  </a:cubicBezTo>
                  <a:cubicBezTo>
                    <a:pt x="1518" y="406"/>
                    <a:pt x="1525" y="409"/>
                    <a:pt x="1533" y="403"/>
                  </a:cubicBezTo>
                  <a:cubicBezTo>
                    <a:pt x="1557" y="385"/>
                    <a:pt x="1541" y="377"/>
                    <a:pt x="1538" y="378"/>
                  </a:cubicBezTo>
                  <a:cubicBezTo>
                    <a:pt x="1505" y="426"/>
                    <a:pt x="1507" y="395"/>
                    <a:pt x="1512" y="390"/>
                  </a:cubicBezTo>
                  <a:cubicBezTo>
                    <a:pt x="1502" y="389"/>
                    <a:pt x="1500" y="390"/>
                    <a:pt x="1494" y="390"/>
                  </a:cubicBezTo>
                  <a:cubicBezTo>
                    <a:pt x="1474" y="390"/>
                    <a:pt x="1465" y="404"/>
                    <a:pt x="1460" y="428"/>
                  </a:cubicBezTo>
                  <a:cubicBezTo>
                    <a:pt x="1443" y="428"/>
                    <a:pt x="1443" y="428"/>
                    <a:pt x="1443" y="428"/>
                  </a:cubicBezTo>
                  <a:cubicBezTo>
                    <a:pt x="1436" y="428"/>
                    <a:pt x="1430" y="421"/>
                    <a:pt x="1418" y="421"/>
                  </a:cubicBezTo>
                  <a:cubicBezTo>
                    <a:pt x="1408" y="421"/>
                    <a:pt x="1372" y="424"/>
                    <a:pt x="1361" y="428"/>
                  </a:cubicBezTo>
                  <a:cubicBezTo>
                    <a:pt x="1348" y="432"/>
                    <a:pt x="1336" y="451"/>
                    <a:pt x="1327" y="462"/>
                  </a:cubicBezTo>
                  <a:cubicBezTo>
                    <a:pt x="1320" y="470"/>
                    <a:pt x="1304" y="481"/>
                    <a:pt x="1304" y="491"/>
                  </a:cubicBezTo>
                  <a:cubicBezTo>
                    <a:pt x="1304" y="493"/>
                    <a:pt x="1313" y="518"/>
                    <a:pt x="1331" y="502"/>
                  </a:cubicBezTo>
                  <a:cubicBezTo>
                    <a:pt x="1337" y="496"/>
                    <a:pt x="1350" y="515"/>
                    <a:pt x="1350" y="525"/>
                  </a:cubicBezTo>
                  <a:cubicBezTo>
                    <a:pt x="1350" y="533"/>
                    <a:pt x="1347" y="541"/>
                    <a:pt x="1345" y="544"/>
                  </a:cubicBezTo>
                  <a:cubicBezTo>
                    <a:pt x="1340" y="554"/>
                    <a:pt x="1344" y="561"/>
                    <a:pt x="1342" y="571"/>
                  </a:cubicBezTo>
                  <a:cubicBezTo>
                    <a:pt x="1340" y="581"/>
                    <a:pt x="1333" y="592"/>
                    <a:pt x="1328" y="598"/>
                  </a:cubicBezTo>
                  <a:cubicBezTo>
                    <a:pt x="1316" y="613"/>
                    <a:pt x="1300" y="656"/>
                    <a:pt x="1283" y="656"/>
                  </a:cubicBezTo>
                  <a:cubicBezTo>
                    <a:pt x="1274" y="656"/>
                    <a:pt x="1262" y="652"/>
                    <a:pt x="1262" y="652"/>
                  </a:cubicBezTo>
                  <a:cubicBezTo>
                    <a:pt x="1262" y="652"/>
                    <a:pt x="1262" y="652"/>
                    <a:pt x="1262" y="652"/>
                  </a:cubicBezTo>
                  <a:cubicBezTo>
                    <a:pt x="1255" y="659"/>
                    <a:pt x="1253" y="665"/>
                    <a:pt x="1249" y="674"/>
                  </a:cubicBezTo>
                  <a:cubicBezTo>
                    <a:pt x="1248" y="677"/>
                    <a:pt x="1242" y="681"/>
                    <a:pt x="1240" y="683"/>
                  </a:cubicBezTo>
                  <a:cubicBezTo>
                    <a:pt x="1238" y="686"/>
                    <a:pt x="1235" y="689"/>
                    <a:pt x="1231" y="689"/>
                  </a:cubicBezTo>
                  <a:cubicBezTo>
                    <a:pt x="1231" y="695"/>
                    <a:pt x="1234" y="698"/>
                    <a:pt x="1236" y="701"/>
                  </a:cubicBezTo>
                  <a:cubicBezTo>
                    <a:pt x="1243" y="709"/>
                    <a:pt x="1247" y="717"/>
                    <a:pt x="1247" y="731"/>
                  </a:cubicBezTo>
                  <a:cubicBezTo>
                    <a:pt x="1247" y="740"/>
                    <a:pt x="1246" y="744"/>
                    <a:pt x="1241" y="745"/>
                  </a:cubicBezTo>
                  <a:cubicBezTo>
                    <a:pt x="1240" y="746"/>
                    <a:pt x="1232" y="746"/>
                    <a:pt x="1232" y="749"/>
                  </a:cubicBezTo>
                  <a:cubicBezTo>
                    <a:pt x="1228" y="750"/>
                    <a:pt x="1228" y="750"/>
                    <a:pt x="1226" y="753"/>
                  </a:cubicBezTo>
                  <a:cubicBezTo>
                    <a:pt x="1222" y="753"/>
                    <a:pt x="1222" y="753"/>
                    <a:pt x="1222" y="753"/>
                  </a:cubicBezTo>
                  <a:cubicBezTo>
                    <a:pt x="1222" y="751"/>
                    <a:pt x="1223" y="750"/>
                    <a:pt x="1223" y="748"/>
                  </a:cubicBezTo>
                  <a:cubicBezTo>
                    <a:pt x="1222" y="748"/>
                    <a:pt x="1222" y="746"/>
                    <a:pt x="1222" y="744"/>
                  </a:cubicBezTo>
                  <a:cubicBezTo>
                    <a:pt x="1222" y="742"/>
                    <a:pt x="1225" y="737"/>
                    <a:pt x="1225" y="736"/>
                  </a:cubicBezTo>
                  <a:cubicBezTo>
                    <a:pt x="1225" y="734"/>
                    <a:pt x="1223" y="732"/>
                    <a:pt x="1223" y="730"/>
                  </a:cubicBezTo>
                  <a:cubicBezTo>
                    <a:pt x="1221" y="730"/>
                    <a:pt x="1221" y="728"/>
                    <a:pt x="1220" y="727"/>
                  </a:cubicBezTo>
                  <a:cubicBezTo>
                    <a:pt x="1220" y="724"/>
                    <a:pt x="1220" y="724"/>
                    <a:pt x="1220" y="724"/>
                  </a:cubicBezTo>
                  <a:cubicBezTo>
                    <a:pt x="1222" y="724"/>
                    <a:pt x="1225" y="722"/>
                    <a:pt x="1225" y="719"/>
                  </a:cubicBezTo>
                  <a:cubicBezTo>
                    <a:pt x="1225" y="715"/>
                    <a:pt x="1220" y="712"/>
                    <a:pt x="1217" y="712"/>
                  </a:cubicBezTo>
                  <a:cubicBezTo>
                    <a:pt x="1215" y="712"/>
                    <a:pt x="1213" y="714"/>
                    <a:pt x="1213" y="714"/>
                  </a:cubicBezTo>
                  <a:cubicBezTo>
                    <a:pt x="1211" y="714"/>
                    <a:pt x="1210" y="709"/>
                    <a:pt x="1210" y="708"/>
                  </a:cubicBezTo>
                  <a:cubicBezTo>
                    <a:pt x="1210" y="703"/>
                    <a:pt x="1213" y="704"/>
                    <a:pt x="1213" y="700"/>
                  </a:cubicBezTo>
                  <a:cubicBezTo>
                    <a:pt x="1213" y="696"/>
                    <a:pt x="1211" y="696"/>
                    <a:pt x="1213" y="692"/>
                  </a:cubicBezTo>
                  <a:cubicBezTo>
                    <a:pt x="1208" y="692"/>
                    <a:pt x="1207" y="688"/>
                    <a:pt x="1203" y="688"/>
                  </a:cubicBezTo>
                  <a:cubicBezTo>
                    <a:pt x="1194" y="688"/>
                    <a:pt x="1187" y="699"/>
                    <a:pt x="1178" y="699"/>
                  </a:cubicBezTo>
                  <a:cubicBezTo>
                    <a:pt x="1178" y="693"/>
                    <a:pt x="1184" y="690"/>
                    <a:pt x="1184" y="684"/>
                  </a:cubicBezTo>
                  <a:cubicBezTo>
                    <a:pt x="1184" y="682"/>
                    <a:pt x="1181" y="678"/>
                    <a:pt x="1178" y="678"/>
                  </a:cubicBezTo>
                  <a:cubicBezTo>
                    <a:pt x="1176" y="678"/>
                    <a:pt x="1174" y="681"/>
                    <a:pt x="1174" y="682"/>
                  </a:cubicBezTo>
                  <a:cubicBezTo>
                    <a:pt x="1171" y="687"/>
                    <a:pt x="1164" y="692"/>
                    <a:pt x="1161" y="696"/>
                  </a:cubicBezTo>
                  <a:cubicBezTo>
                    <a:pt x="1157" y="699"/>
                    <a:pt x="1148" y="697"/>
                    <a:pt x="1148" y="704"/>
                  </a:cubicBezTo>
                  <a:cubicBezTo>
                    <a:pt x="1148" y="708"/>
                    <a:pt x="1153" y="709"/>
                    <a:pt x="1154" y="710"/>
                  </a:cubicBezTo>
                  <a:cubicBezTo>
                    <a:pt x="1158" y="713"/>
                    <a:pt x="1157" y="717"/>
                    <a:pt x="1160" y="720"/>
                  </a:cubicBezTo>
                  <a:cubicBezTo>
                    <a:pt x="1163" y="722"/>
                    <a:pt x="1166" y="721"/>
                    <a:pt x="1168" y="721"/>
                  </a:cubicBezTo>
                  <a:cubicBezTo>
                    <a:pt x="1170" y="721"/>
                    <a:pt x="1170" y="713"/>
                    <a:pt x="1172" y="713"/>
                  </a:cubicBezTo>
                  <a:cubicBezTo>
                    <a:pt x="1176" y="713"/>
                    <a:pt x="1177" y="716"/>
                    <a:pt x="1179" y="717"/>
                  </a:cubicBezTo>
                  <a:cubicBezTo>
                    <a:pt x="1183" y="720"/>
                    <a:pt x="1187" y="716"/>
                    <a:pt x="1190" y="720"/>
                  </a:cubicBezTo>
                  <a:cubicBezTo>
                    <a:pt x="1184" y="727"/>
                    <a:pt x="1171" y="727"/>
                    <a:pt x="1168" y="737"/>
                  </a:cubicBezTo>
                  <a:cubicBezTo>
                    <a:pt x="1167" y="741"/>
                    <a:pt x="1162" y="742"/>
                    <a:pt x="1162" y="746"/>
                  </a:cubicBezTo>
                  <a:cubicBezTo>
                    <a:pt x="1162" y="751"/>
                    <a:pt x="1168" y="755"/>
                    <a:pt x="1170" y="755"/>
                  </a:cubicBezTo>
                  <a:cubicBezTo>
                    <a:pt x="1170" y="756"/>
                    <a:pt x="1170" y="762"/>
                    <a:pt x="1170" y="762"/>
                  </a:cubicBezTo>
                  <a:cubicBezTo>
                    <a:pt x="1171" y="762"/>
                    <a:pt x="1171" y="762"/>
                    <a:pt x="1171" y="762"/>
                  </a:cubicBezTo>
                  <a:cubicBezTo>
                    <a:pt x="1171" y="762"/>
                    <a:pt x="1171" y="762"/>
                    <a:pt x="1171" y="762"/>
                  </a:cubicBezTo>
                  <a:cubicBezTo>
                    <a:pt x="1173" y="764"/>
                    <a:pt x="1173" y="768"/>
                    <a:pt x="1174" y="770"/>
                  </a:cubicBezTo>
                  <a:cubicBezTo>
                    <a:pt x="1180" y="780"/>
                    <a:pt x="1183" y="786"/>
                    <a:pt x="1183" y="801"/>
                  </a:cubicBezTo>
                  <a:cubicBezTo>
                    <a:pt x="1183" y="811"/>
                    <a:pt x="1178" y="815"/>
                    <a:pt x="1178" y="823"/>
                  </a:cubicBezTo>
                  <a:cubicBezTo>
                    <a:pt x="1174" y="824"/>
                    <a:pt x="1166" y="838"/>
                    <a:pt x="1164" y="843"/>
                  </a:cubicBezTo>
                  <a:cubicBezTo>
                    <a:pt x="1161" y="849"/>
                    <a:pt x="1159" y="863"/>
                    <a:pt x="1152" y="863"/>
                  </a:cubicBezTo>
                  <a:cubicBezTo>
                    <a:pt x="1151" y="866"/>
                    <a:pt x="1150" y="868"/>
                    <a:pt x="1147" y="869"/>
                  </a:cubicBezTo>
                  <a:cubicBezTo>
                    <a:pt x="1139" y="875"/>
                    <a:pt x="1136" y="885"/>
                    <a:pt x="1122" y="885"/>
                  </a:cubicBezTo>
                  <a:cubicBezTo>
                    <a:pt x="1119" y="885"/>
                    <a:pt x="1117" y="882"/>
                    <a:pt x="1114" y="882"/>
                  </a:cubicBezTo>
                  <a:cubicBezTo>
                    <a:pt x="1114" y="882"/>
                    <a:pt x="1111" y="889"/>
                    <a:pt x="1111" y="889"/>
                  </a:cubicBezTo>
                  <a:cubicBezTo>
                    <a:pt x="1107" y="893"/>
                    <a:pt x="1102" y="892"/>
                    <a:pt x="1096" y="895"/>
                  </a:cubicBezTo>
                  <a:cubicBezTo>
                    <a:pt x="1093" y="896"/>
                    <a:pt x="1087" y="897"/>
                    <a:pt x="1085" y="900"/>
                  </a:cubicBezTo>
                  <a:cubicBezTo>
                    <a:pt x="1083" y="903"/>
                    <a:pt x="1085" y="907"/>
                    <a:pt x="1082" y="907"/>
                  </a:cubicBezTo>
                  <a:cubicBezTo>
                    <a:pt x="1079" y="907"/>
                    <a:pt x="1080" y="900"/>
                    <a:pt x="1080" y="898"/>
                  </a:cubicBezTo>
                  <a:cubicBezTo>
                    <a:pt x="1074" y="895"/>
                    <a:pt x="1071" y="897"/>
                    <a:pt x="1066" y="894"/>
                  </a:cubicBezTo>
                  <a:cubicBezTo>
                    <a:pt x="1060" y="906"/>
                    <a:pt x="1045" y="908"/>
                    <a:pt x="1045" y="924"/>
                  </a:cubicBezTo>
                  <a:cubicBezTo>
                    <a:pt x="1045" y="927"/>
                    <a:pt x="1047" y="928"/>
                    <a:pt x="1048" y="929"/>
                  </a:cubicBezTo>
                  <a:cubicBezTo>
                    <a:pt x="1055" y="937"/>
                    <a:pt x="1058" y="947"/>
                    <a:pt x="1065" y="952"/>
                  </a:cubicBezTo>
                  <a:cubicBezTo>
                    <a:pt x="1072" y="958"/>
                    <a:pt x="1077" y="974"/>
                    <a:pt x="1077" y="986"/>
                  </a:cubicBezTo>
                  <a:cubicBezTo>
                    <a:pt x="1077" y="994"/>
                    <a:pt x="1073" y="997"/>
                    <a:pt x="1073" y="1004"/>
                  </a:cubicBezTo>
                  <a:cubicBezTo>
                    <a:pt x="1064" y="1006"/>
                    <a:pt x="1063" y="1010"/>
                    <a:pt x="1055" y="1015"/>
                  </a:cubicBezTo>
                  <a:cubicBezTo>
                    <a:pt x="1052" y="1017"/>
                    <a:pt x="1052" y="1023"/>
                    <a:pt x="1049" y="1023"/>
                  </a:cubicBezTo>
                  <a:cubicBezTo>
                    <a:pt x="1048" y="1023"/>
                    <a:pt x="1048" y="1021"/>
                    <a:pt x="1048" y="1020"/>
                  </a:cubicBezTo>
                  <a:cubicBezTo>
                    <a:pt x="1048" y="1024"/>
                    <a:pt x="1048" y="1024"/>
                    <a:pt x="1048" y="1024"/>
                  </a:cubicBezTo>
                  <a:cubicBezTo>
                    <a:pt x="1048" y="1027"/>
                    <a:pt x="1042" y="1033"/>
                    <a:pt x="1041" y="1033"/>
                  </a:cubicBezTo>
                  <a:cubicBezTo>
                    <a:pt x="1039" y="1033"/>
                    <a:pt x="1038" y="1028"/>
                    <a:pt x="1038" y="1025"/>
                  </a:cubicBezTo>
                  <a:cubicBezTo>
                    <a:pt x="1038" y="1022"/>
                    <a:pt x="1038" y="1021"/>
                    <a:pt x="1039" y="1020"/>
                  </a:cubicBezTo>
                  <a:cubicBezTo>
                    <a:pt x="1038" y="1020"/>
                    <a:pt x="1038" y="1017"/>
                    <a:pt x="1037" y="1015"/>
                  </a:cubicBezTo>
                  <a:cubicBezTo>
                    <a:pt x="1033" y="1015"/>
                    <a:pt x="1027" y="1013"/>
                    <a:pt x="1027" y="1008"/>
                  </a:cubicBezTo>
                  <a:cubicBezTo>
                    <a:pt x="1020" y="1008"/>
                    <a:pt x="1023" y="1002"/>
                    <a:pt x="1020" y="998"/>
                  </a:cubicBezTo>
                  <a:cubicBezTo>
                    <a:pt x="1016" y="993"/>
                    <a:pt x="1011" y="993"/>
                    <a:pt x="1007" y="991"/>
                  </a:cubicBezTo>
                  <a:cubicBezTo>
                    <a:pt x="1006" y="991"/>
                    <a:pt x="1005" y="986"/>
                    <a:pt x="1005" y="986"/>
                  </a:cubicBezTo>
                  <a:cubicBezTo>
                    <a:pt x="1004" y="982"/>
                    <a:pt x="1001" y="982"/>
                    <a:pt x="997" y="982"/>
                  </a:cubicBezTo>
                  <a:cubicBezTo>
                    <a:pt x="995" y="982"/>
                    <a:pt x="996" y="984"/>
                    <a:pt x="996" y="986"/>
                  </a:cubicBezTo>
                  <a:cubicBezTo>
                    <a:pt x="996" y="989"/>
                    <a:pt x="997" y="990"/>
                    <a:pt x="997" y="992"/>
                  </a:cubicBezTo>
                  <a:cubicBezTo>
                    <a:pt x="997" y="1003"/>
                    <a:pt x="988" y="1006"/>
                    <a:pt x="988" y="1016"/>
                  </a:cubicBezTo>
                  <a:cubicBezTo>
                    <a:pt x="988" y="1027"/>
                    <a:pt x="998" y="1022"/>
                    <a:pt x="998" y="1033"/>
                  </a:cubicBezTo>
                  <a:cubicBezTo>
                    <a:pt x="998" y="1033"/>
                    <a:pt x="998" y="1033"/>
                    <a:pt x="998" y="1033"/>
                  </a:cubicBezTo>
                  <a:cubicBezTo>
                    <a:pt x="999" y="1035"/>
                    <a:pt x="999" y="1042"/>
                    <a:pt x="1001" y="1044"/>
                  </a:cubicBezTo>
                  <a:cubicBezTo>
                    <a:pt x="1009" y="1054"/>
                    <a:pt x="1027" y="1056"/>
                    <a:pt x="1027" y="1074"/>
                  </a:cubicBezTo>
                  <a:cubicBezTo>
                    <a:pt x="1027" y="1078"/>
                    <a:pt x="1026" y="1078"/>
                    <a:pt x="1026" y="1081"/>
                  </a:cubicBezTo>
                  <a:cubicBezTo>
                    <a:pt x="1026" y="1087"/>
                    <a:pt x="1030" y="1090"/>
                    <a:pt x="1032" y="1094"/>
                  </a:cubicBezTo>
                  <a:cubicBezTo>
                    <a:pt x="1033" y="1099"/>
                    <a:pt x="1033" y="1100"/>
                    <a:pt x="1034" y="1104"/>
                  </a:cubicBezTo>
                  <a:cubicBezTo>
                    <a:pt x="1032" y="1105"/>
                    <a:pt x="1032" y="1105"/>
                    <a:pt x="1030" y="1105"/>
                  </a:cubicBezTo>
                  <a:cubicBezTo>
                    <a:pt x="1029" y="1105"/>
                    <a:pt x="1029" y="1106"/>
                    <a:pt x="1028" y="1106"/>
                  </a:cubicBezTo>
                  <a:cubicBezTo>
                    <a:pt x="1025" y="1106"/>
                    <a:pt x="1025" y="1104"/>
                    <a:pt x="1023" y="1103"/>
                  </a:cubicBezTo>
                  <a:cubicBezTo>
                    <a:pt x="1014" y="1099"/>
                    <a:pt x="1006" y="1089"/>
                    <a:pt x="1002" y="1077"/>
                  </a:cubicBezTo>
                  <a:cubicBezTo>
                    <a:pt x="1000" y="1066"/>
                    <a:pt x="999" y="1059"/>
                    <a:pt x="996" y="1050"/>
                  </a:cubicBezTo>
                  <a:cubicBezTo>
                    <a:pt x="994" y="1045"/>
                    <a:pt x="991" y="1033"/>
                    <a:pt x="987" y="1033"/>
                  </a:cubicBezTo>
                  <a:cubicBezTo>
                    <a:pt x="984" y="1033"/>
                    <a:pt x="985" y="1035"/>
                    <a:pt x="983" y="1033"/>
                  </a:cubicBezTo>
                  <a:cubicBezTo>
                    <a:pt x="982" y="1033"/>
                    <a:pt x="983" y="1031"/>
                    <a:pt x="983" y="1030"/>
                  </a:cubicBezTo>
                  <a:cubicBezTo>
                    <a:pt x="983" y="1025"/>
                    <a:pt x="983" y="1022"/>
                    <a:pt x="984" y="1017"/>
                  </a:cubicBezTo>
                  <a:cubicBezTo>
                    <a:pt x="985" y="1017"/>
                    <a:pt x="985" y="1017"/>
                    <a:pt x="985" y="1017"/>
                  </a:cubicBezTo>
                  <a:cubicBezTo>
                    <a:pt x="986" y="1017"/>
                    <a:pt x="986" y="1017"/>
                    <a:pt x="986" y="1017"/>
                  </a:cubicBezTo>
                  <a:cubicBezTo>
                    <a:pt x="983" y="1015"/>
                    <a:pt x="986" y="1007"/>
                    <a:pt x="986" y="1003"/>
                  </a:cubicBezTo>
                  <a:cubicBezTo>
                    <a:pt x="986" y="987"/>
                    <a:pt x="978" y="978"/>
                    <a:pt x="978" y="967"/>
                  </a:cubicBezTo>
                  <a:cubicBezTo>
                    <a:pt x="974" y="967"/>
                    <a:pt x="979" y="956"/>
                    <a:pt x="976" y="950"/>
                  </a:cubicBezTo>
                  <a:cubicBezTo>
                    <a:pt x="975" y="949"/>
                    <a:pt x="973" y="949"/>
                    <a:pt x="972" y="949"/>
                  </a:cubicBezTo>
                  <a:cubicBezTo>
                    <a:pt x="971" y="947"/>
                    <a:pt x="971" y="945"/>
                    <a:pt x="970" y="943"/>
                  </a:cubicBezTo>
                  <a:cubicBezTo>
                    <a:pt x="965" y="949"/>
                    <a:pt x="962" y="959"/>
                    <a:pt x="954" y="959"/>
                  </a:cubicBezTo>
                  <a:cubicBezTo>
                    <a:pt x="950" y="959"/>
                    <a:pt x="949" y="955"/>
                    <a:pt x="949" y="950"/>
                  </a:cubicBezTo>
                  <a:cubicBezTo>
                    <a:pt x="949" y="946"/>
                    <a:pt x="951" y="944"/>
                    <a:pt x="951" y="940"/>
                  </a:cubicBezTo>
                  <a:cubicBezTo>
                    <a:pt x="951" y="938"/>
                    <a:pt x="949" y="937"/>
                    <a:pt x="949" y="935"/>
                  </a:cubicBezTo>
                  <a:cubicBezTo>
                    <a:pt x="947" y="927"/>
                    <a:pt x="943" y="922"/>
                    <a:pt x="940" y="916"/>
                  </a:cubicBezTo>
                  <a:cubicBezTo>
                    <a:pt x="936" y="912"/>
                    <a:pt x="933" y="909"/>
                    <a:pt x="930" y="905"/>
                  </a:cubicBezTo>
                  <a:cubicBezTo>
                    <a:pt x="928" y="900"/>
                    <a:pt x="929" y="894"/>
                    <a:pt x="927" y="890"/>
                  </a:cubicBezTo>
                  <a:cubicBezTo>
                    <a:pt x="926" y="885"/>
                    <a:pt x="921" y="883"/>
                    <a:pt x="917" y="882"/>
                  </a:cubicBezTo>
                  <a:cubicBezTo>
                    <a:pt x="917" y="893"/>
                    <a:pt x="908" y="895"/>
                    <a:pt x="900" y="895"/>
                  </a:cubicBezTo>
                  <a:cubicBezTo>
                    <a:pt x="896" y="895"/>
                    <a:pt x="896" y="893"/>
                    <a:pt x="893" y="891"/>
                  </a:cubicBezTo>
                  <a:cubicBezTo>
                    <a:pt x="891" y="897"/>
                    <a:pt x="885" y="897"/>
                    <a:pt x="884" y="900"/>
                  </a:cubicBezTo>
                  <a:cubicBezTo>
                    <a:pt x="883" y="905"/>
                    <a:pt x="883" y="909"/>
                    <a:pt x="880" y="912"/>
                  </a:cubicBezTo>
                  <a:cubicBezTo>
                    <a:pt x="875" y="919"/>
                    <a:pt x="866" y="921"/>
                    <a:pt x="862" y="926"/>
                  </a:cubicBezTo>
                  <a:cubicBezTo>
                    <a:pt x="856" y="934"/>
                    <a:pt x="850" y="941"/>
                    <a:pt x="845" y="948"/>
                  </a:cubicBezTo>
                  <a:cubicBezTo>
                    <a:pt x="842" y="950"/>
                    <a:pt x="839" y="955"/>
                    <a:pt x="837" y="955"/>
                  </a:cubicBezTo>
                  <a:cubicBezTo>
                    <a:pt x="831" y="958"/>
                    <a:pt x="825" y="959"/>
                    <a:pt x="825" y="966"/>
                  </a:cubicBezTo>
                  <a:cubicBezTo>
                    <a:pt x="825" y="973"/>
                    <a:pt x="827" y="976"/>
                    <a:pt x="827" y="982"/>
                  </a:cubicBezTo>
                  <a:cubicBezTo>
                    <a:pt x="827" y="991"/>
                    <a:pt x="824" y="997"/>
                    <a:pt x="824" y="1004"/>
                  </a:cubicBezTo>
                  <a:cubicBezTo>
                    <a:pt x="825" y="1013"/>
                    <a:pt x="825" y="1013"/>
                    <a:pt x="825" y="1013"/>
                  </a:cubicBezTo>
                  <a:cubicBezTo>
                    <a:pt x="824" y="1013"/>
                    <a:pt x="824" y="1013"/>
                    <a:pt x="824" y="1013"/>
                  </a:cubicBezTo>
                  <a:cubicBezTo>
                    <a:pt x="824" y="1014"/>
                    <a:pt x="821" y="1014"/>
                    <a:pt x="821" y="1015"/>
                  </a:cubicBezTo>
                  <a:cubicBezTo>
                    <a:pt x="816" y="1016"/>
                    <a:pt x="817" y="1025"/>
                    <a:pt x="815" y="1027"/>
                  </a:cubicBezTo>
                  <a:cubicBezTo>
                    <a:pt x="811" y="1029"/>
                    <a:pt x="811" y="1028"/>
                    <a:pt x="809" y="1031"/>
                  </a:cubicBezTo>
                  <a:cubicBezTo>
                    <a:pt x="808" y="1034"/>
                    <a:pt x="808" y="1038"/>
                    <a:pt x="805" y="1038"/>
                  </a:cubicBezTo>
                  <a:cubicBezTo>
                    <a:pt x="803" y="1039"/>
                    <a:pt x="801" y="1037"/>
                    <a:pt x="801" y="1035"/>
                  </a:cubicBezTo>
                  <a:cubicBezTo>
                    <a:pt x="799" y="1035"/>
                    <a:pt x="798" y="1032"/>
                    <a:pt x="798" y="1031"/>
                  </a:cubicBezTo>
                  <a:cubicBezTo>
                    <a:pt x="796" y="1022"/>
                    <a:pt x="792" y="1015"/>
                    <a:pt x="790" y="1008"/>
                  </a:cubicBezTo>
                  <a:cubicBezTo>
                    <a:pt x="789" y="1003"/>
                    <a:pt x="785" y="999"/>
                    <a:pt x="784" y="996"/>
                  </a:cubicBezTo>
                  <a:cubicBezTo>
                    <a:pt x="781" y="991"/>
                    <a:pt x="783" y="986"/>
                    <a:pt x="780" y="982"/>
                  </a:cubicBezTo>
                  <a:cubicBezTo>
                    <a:pt x="778" y="977"/>
                    <a:pt x="778" y="975"/>
                    <a:pt x="777" y="970"/>
                  </a:cubicBezTo>
                  <a:cubicBezTo>
                    <a:pt x="775" y="965"/>
                    <a:pt x="770" y="953"/>
                    <a:pt x="768" y="945"/>
                  </a:cubicBezTo>
                  <a:cubicBezTo>
                    <a:pt x="766" y="938"/>
                    <a:pt x="763" y="931"/>
                    <a:pt x="763" y="924"/>
                  </a:cubicBezTo>
                  <a:cubicBezTo>
                    <a:pt x="763" y="923"/>
                    <a:pt x="762" y="920"/>
                    <a:pt x="762" y="919"/>
                  </a:cubicBezTo>
                  <a:cubicBezTo>
                    <a:pt x="763" y="919"/>
                    <a:pt x="763" y="919"/>
                    <a:pt x="763" y="919"/>
                  </a:cubicBezTo>
                  <a:cubicBezTo>
                    <a:pt x="763" y="915"/>
                    <a:pt x="764" y="914"/>
                    <a:pt x="764" y="909"/>
                  </a:cubicBezTo>
                  <a:cubicBezTo>
                    <a:pt x="764" y="903"/>
                    <a:pt x="761" y="899"/>
                    <a:pt x="761" y="894"/>
                  </a:cubicBezTo>
                  <a:cubicBezTo>
                    <a:pt x="761" y="893"/>
                    <a:pt x="763" y="891"/>
                    <a:pt x="763" y="890"/>
                  </a:cubicBezTo>
                  <a:cubicBezTo>
                    <a:pt x="760" y="890"/>
                    <a:pt x="760" y="890"/>
                    <a:pt x="760" y="890"/>
                  </a:cubicBezTo>
                  <a:cubicBezTo>
                    <a:pt x="757" y="894"/>
                    <a:pt x="756" y="906"/>
                    <a:pt x="748" y="906"/>
                  </a:cubicBezTo>
                  <a:cubicBezTo>
                    <a:pt x="739" y="906"/>
                    <a:pt x="736" y="895"/>
                    <a:pt x="731" y="890"/>
                  </a:cubicBezTo>
                  <a:cubicBezTo>
                    <a:pt x="734" y="888"/>
                    <a:pt x="736" y="890"/>
                    <a:pt x="739" y="888"/>
                  </a:cubicBezTo>
                  <a:cubicBezTo>
                    <a:pt x="741" y="888"/>
                    <a:pt x="741" y="884"/>
                    <a:pt x="742" y="883"/>
                  </a:cubicBezTo>
                  <a:cubicBezTo>
                    <a:pt x="740" y="882"/>
                    <a:pt x="738" y="882"/>
                    <a:pt x="736" y="882"/>
                  </a:cubicBezTo>
                  <a:cubicBezTo>
                    <a:pt x="730" y="882"/>
                    <a:pt x="721" y="875"/>
                    <a:pt x="718" y="870"/>
                  </a:cubicBezTo>
                  <a:cubicBezTo>
                    <a:pt x="716" y="865"/>
                    <a:pt x="714" y="857"/>
                    <a:pt x="710" y="855"/>
                  </a:cubicBezTo>
                  <a:cubicBezTo>
                    <a:pt x="707" y="854"/>
                    <a:pt x="704" y="855"/>
                    <a:pt x="701" y="855"/>
                  </a:cubicBezTo>
                  <a:cubicBezTo>
                    <a:pt x="698" y="855"/>
                    <a:pt x="697" y="858"/>
                    <a:pt x="694" y="858"/>
                  </a:cubicBezTo>
                  <a:cubicBezTo>
                    <a:pt x="686" y="855"/>
                    <a:pt x="686" y="855"/>
                    <a:pt x="686" y="855"/>
                  </a:cubicBezTo>
                  <a:cubicBezTo>
                    <a:pt x="685" y="856"/>
                    <a:pt x="684" y="857"/>
                    <a:pt x="683" y="858"/>
                  </a:cubicBezTo>
                  <a:cubicBezTo>
                    <a:pt x="673" y="859"/>
                    <a:pt x="673" y="859"/>
                    <a:pt x="673" y="859"/>
                  </a:cubicBezTo>
                  <a:cubicBezTo>
                    <a:pt x="673" y="859"/>
                    <a:pt x="672" y="859"/>
                    <a:pt x="671" y="859"/>
                  </a:cubicBezTo>
                  <a:cubicBezTo>
                    <a:pt x="666" y="859"/>
                    <a:pt x="652" y="854"/>
                    <a:pt x="644" y="854"/>
                  </a:cubicBezTo>
                  <a:cubicBezTo>
                    <a:pt x="643" y="854"/>
                    <a:pt x="634" y="851"/>
                    <a:pt x="634" y="851"/>
                  </a:cubicBezTo>
                  <a:cubicBezTo>
                    <a:pt x="631" y="848"/>
                    <a:pt x="631" y="837"/>
                    <a:pt x="625" y="837"/>
                  </a:cubicBezTo>
                  <a:cubicBezTo>
                    <a:pt x="621" y="837"/>
                    <a:pt x="620" y="840"/>
                    <a:pt x="618" y="842"/>
                  </a:cubicBezTo>
                  <a:cubicBezTo>
                    <a:pt x="603" y="842"/>
                    <a:pt x="603" y="842"/>
                    <a:pt x="603" y="842"/>
                  </a:cubicBezTo>
                  <a:cubicBezTo>
                    <a:pt x="599" y="840"/>
                    <a:pt x="596" y="836"/>
                    <a:pt x="593" y="832"/>
                  </a:cubicBezTo>
                  <a:cubicBezTo>
                    <a:pt x="590" y="828"/>
                    <a:pt x="585" y="830"/>
                    <a:pt x="581" y="826"/>
                  </a:cubicBezTo>
                  <a:cubicBezTo>
                    <a:pt x="580" y="824"/>
                    <a:pt x="581" y="821"/>
                    <a:pt x="580" y="820"/>
                  </a:cubicBezTo>
                  <a:cubicBezTo>
                    <a:pt x="577" y="812"/>
                    <a:pt x="570" y="801"/>
                    <a:pt x="562" y="801"/>
                  </a:cubicBezTo>
                  <a:cubicBezTo>
                    <a:pt x="558" y="801"/>
                    <a:pt x="556" y="807"/>
                    <a:pt x="556" y="812"/>
                  </a:cubicBezTo>
                  <a:cubicBezTo>
                    <a:pt x="556" y="816"/>
                    <a:pt x="556" y="817"/>
                    <a:pt x="556" y="820"/>
                  </a:cubicBezTo>
                  <a:cubicBezTo>
                    <a:pt x="558" y="829"/>
                    <a:pt x="567" y="844"/>
                    <a:pt x="573" y="846"/>
                  </a:cubicBezTo>
                  <a:cubicBezTo>
                    <a:pt x="573" y="850"/>
                    <a:pt x="575" y="851"/>
                    <a:pt x="576" y="854"/>
                  </a:cubicBezTo>
                  <a:cubicBezTo>
                    <a:pt x="579" y="853"/>
                    <a:pt x="578" y="849"/>
                    <a:pt x="581" y="848"/>
                  </a:cubicBezTo>
                  <a:cubicBezTo>
                    <a:pt x="582" y="849"/>
                    <a:pt x="582" y="850"/>
                    <a:pt x="582" y="852"/>
                  </a:cubicBezTo>
                  <a:cubicBezTo>
                    <a:pt x="582" y="856"/>
                    <a:pt x="580" y="859"/>
                    <a:pt x="580" y="863"/>
                  </a:cubicBezTo>
                  <a:cubicBezTo>
                    <a:pt x="580" y="868"/>
                    <a:pt x="587" y="871"/>
                    <a:pt x="592" y="871"/>
                  </a:cubicBezTo>
                  <a:cubicBezTo>
                    <a:pt x="612" y="871"/>
                    <a:pt x="614" y="856"/>
                    <a:pt x="624" y="846"/>
                  </a:cubicBezTo>
                  <a:cubicBezTo>
                    <a:pt x="624" y="860"/>
                    <a:pt x="624" y="860"/>
                    <a:pt x="624" y="860"/>
                  </a:cubicBezTo>
                  <a:cubicBezTo>
                    <a:pt x="628" y="870"/>
                    <a:pt x="634" y="872"/>
                    <a:pt x="643" y="875"/>
                  </a:cubicBezTo>
                  <a:cubicBezTo>
                    <a:pt x="646" y="876"/>
                    <a:pt x="646" y="882"/>
                    <a:pt x="648" y="884"/>
                  </a:cubicBezTo>
                  <a:cubicBezTo>
                    <a:pt x="648" y="883"/>
                    <a:pt x="648" y="883"/>
                    <a:pt x="648" y="883"/>
                  </a:cubicBezTo>
                  <a:cubicBezTo>
                    <a:pt x="650" y="887"/>
                    <a:pt x="654" y="886"/>
                    <a:pt x="654" y="889"/>
                  </a:cubicBezTo>
                  <a:cubicBezTo>
                    <a:pt x="654" y="897"/>
                    <a:pt x="646" y="900"/>
                    <a:pt x="646" y="909"/>
                  </a:cubicBezTo>
                  <a:cubicBezTo>
                    <a:pt x="641" y="909"/>
                    <a:pt x="638" y="910"/>
                    <a:pt x="637" y="915"/>
                  </a:cubicBezTo>
                  <a:cubicBezTo>
                    <a:pt x="636" y="919"/>
                    <a:pt x="636" y="925"/>
                    <a:pt x="632" y="925"/>
                  </a:cubicBezTo>
                  <a:cubicBezTo>
                    <a:pt x="628" y="925"/>
                    <a:pt x="628" y="935"/>
                    <a:pt x="624" y="935"/>
                  </a:cubicBezTo>
                  <a:cubicBezTo>
                    <a:pt x="621" y="935"/>
                    <a:pt x="615" y="941"/>
                    <a:pt x="615" y="946"/>
                  </a:cubicBezTo>
                  <a:cubicBezTo>
                    <a:pt x="607" y="948"/>
                    <a:pt x="589" y="952"/>
                    <a:pt x="589" y="959"/>
                  </a:cubicBezTo>
                  <a:cubicBezTo>
                    <a:pt x="589" y="960"/>
                    <a:pt x="590" y="962"/>
                    <a:pt x="590" y="963"/>
                  </a:cubicBezTo>
                  <a:cubicBezTo>
                    <a:pt x="583" y="967"/>
                    <a:pt x="574" y="969"/>
                    <a:pt x="567" y="971"/>
                  </a:cubicBezTo>
                  <a:cubicBezTo>
                    <a:pt x="563" y="972"/>
                    <a:pt x="551" y="982"/>
                    <a:pt x="547" y="985"/>
                  </a:cubicBezTo>
                  <a:cubicBezTo>
                    <a:pt x="538" y="985"/>
                    <a:pt x="538" y="985"/>
                    <a:pt x="538" y="985"/>
                  </a:cubicBezTo>
                  <a:cubicBezTo>
                    <a:pt x="533" y="989"/>
                    <a:pt x="532" y="992"/>
                    <a:pt x="526" y="992"/>
                  </a:cubicBezTo>
                  <a:cubicBezTo>
                    <a:pt x="524" y="993"/>
                    <a:pt x="524" y="993"/>
                    <a:pt x="524" y="993"/>
                  </a:cubicBezTo>
                  <a:cubicBezTo>
                    <a:pt x="523" y="993"/>
                    <a:pt x="516" y="989"/>
                    <a:pt x="515" y="988"/>
                  </a:cubicBezTo>
                  <a:cubicBezTo>
                    <a:pt x="514" y="988"/>
                    <a:pt x="516" y="988"/>
                    <a:pt x="514" y="984"/>
                  </a:cubicBezTo>
                  <a:cubicBezTo>
                    <a:pt x="511" y="979"/>
                    <a:pt x="509" y="973"/>
                    <a:pt x="509" y="966"/>
                  </a:cubicBezTo>
                  <a:cubicBezTo>
                    <a:pt x="506" y="965"/>
                    <a:pt x="508" y="959"/>
                    <a:pt x="509" y="955"/>
                  </a:cubicBezTo>
                  <a:cubicBezTo>
                    <a:pt x="510" y="948"/>
                    <a:pt x="505" y="944"/>
                    <a:pt x="502" y="940"/>
                  </a:cubicBezTo>
                  <a:cubicBezTo>
                    <a:pt x="498" y="936"/>
                    <a:pt x="490" y="924"/>
                    <a:pt x="490" y="915"/>
                  </a:cubicBezTo>
                  <a:cubicBezTo>
                    <a:pt x="480" y="912"/>
                    <a:pt x="477" y="905"/>
                    <a:pt x="477" y="891"/>
                  </a:cubicBezTo>
                  <a:cubicBezTo>
                    <a:pt x="477" y="883"/>
                    <a:pt x="473" y="881"/>
                    <a:pt x="472" y="874"/>
                  </a:cubicBezTo>
                  <a:cubicBezTo>
                    <a:pt x="470" y="873"/>
                    <a:pt x="469" y="871"/>
                    <a:pt x="468" y="870"/>
                  </a:cubicBezTo>
                  <a:cubicBezTo>
                    <a:pt x="467" y="868"/>
                    <a:pt x="463" y="869"/>
                    <a:pt x="462" y="868"/>
                  </a:cubicBezTo>
                  <a:cubicBezTo>
                    <a:pt x="460" y="866"/>
                    <a:pt x="461" y="860"/>
                    <a:pt x="460" y="858"/>
                  </a:cubicBezTo>
                  <a:cubicBezTo>
                    <a:pt x="459" y="855"/>
                    <a:pt x="457" y="852"/>
                    <a:pt x="456" y="850"/>
                  </a:cubicBezTo>
                  <a:cubicBezTo>
                    <a:pt x="453" y="843"/>
                    <a:pt x="450" y="838"/>
                    <a:pt x="446" y="832"/>
                  </a:cubicBezTo>
                  <a:cubicBezTo>
                    <a:pt x="445" y="830"/>
                    <a:pt x="441" y="824"/>
                    <a:pt x="441" y="823"/>
                  </a:cubicBezTo>
                  <a:cubicBezTo>
                    <a:pt x="441" y="821"/>
                    <a:pt x="442" y="816"/>
                    <a:pt x="443" y="812"/>
                  </a:cubicBezTo>
                  <a:cubicBezTo>
                    <a:pt x="441" y="817"/>
                    <a:pt x="438" y="826"/>
                    <a:pt x="437" y="830"/>
                  </a:cubicBezTo>
                  <a:cubicBezTo>
                    <a:pt x="431" y="829"/>
                    <a:pt x="426" y="812"/>
                    <a:pt x="421" y="806"/>
                  </a:cubicBezTo>
                  <a:cubicBezTo>
                    <a:pt x="421" y="812"/>
                    <a:pt x="421" y="812"/>
                    <a:pt x="421" y="812"/>
                  </a:cubicBezTo>
                  <a:cubicBezTo>
                    <a:pt x="449" y="873"/>
                    <a:pt x="449" y="873"/>
                    <a:pt x="449" y="873"/>
                  </a:cubicBezTo>
                  <a:cubicBezTo>
                    <a:pt x="448" y="880"/>
                    <a:pt x="457" y="896"/>
                    <a:pt x="461" y="900"/>
                  </a:cubicBezTo>
                  <a:cubicBezTo>
                    <a:pt x="461" y="919"/>
                    <a:pt x="461" y="919"/>
                    <a:pt x="461" y="919"/>
                  </a:cubicBezTo>
                  <a:cubicBezTo>
                    <a:pt x="464" y="929"/>
                    <a:pt x="470" y="929"/>
                    <a:pt x="475" y="936"/>
                  </a:cubicBezTo>
                  <a:cubicBezTo>
                    <a:pt x="480" y="945"/>
                    <a:pt x="477" y="954"/>
                    <a:pt x="482" y="960"/>
                  </a:cubicBezTo>
                  <a:cubicBezTo>
                    <a:pt x="487" y="966"/>
                    <a:pt x="490" y="967"/>
                    <a:pt x="496" y="971"/>
                  </a:cubicBezTo>
                  <a:cubicBezTo>
                    <a:pt x="500" y="976"/>
                    <a:pt x="503" y="990"/>
                    <a:pt x="513" y="990"/>
                  </a:cubicBezTo>
                  <a:cubicBezTo>
                    <a:pt x="513" y="997"/>
                    <a:pt x="516" y="997"/>
                    <a:pt x="513" y="1002"/>
                  </a:cubicBezTo>
                  <a:cubicBezTo>
                    <a:pt x="517" y="1005"/>
                    <a:pt x="520" y="1017"/>
                    <a:pt x="526" y="1017"/>
                  </a:cubicBezTo>
                  <a:cubicBezTo>
                    <a:pt x="530" y="1017"/>
                    <a:pt x="531" y="1012"/>
                    <a:pt x="534" y="1011"/>
                  </a:cubicBezTo>
                  <a:cubicBezTo>
                    <a:pt x="539" y="1009"/>
                    <a:pt x="542" y="1011"/>
                    <a:pt x="546" y="1011"/>
                  </a:cubicBezTo>
                  <a:cubicBezTo>
                    <a:pt x="558" y="1009"/>
                    <a:pt x="569" y="1003"/>
                    <a:pt x="579" y="1000"/>
                  </a:cubicBezTo>
                  <a:cubicBezTo>
                    <a:pt x="580" y="1002"/>
                    <a:pt x="581" y="1003"/>
                    <a:pt x="581" y="1005"/>
                  </a:cubicBezTo>
                  <a:cubicBezTo>
                    <a:pt x="581" y="1026"/>
                    <a:pt x="568" y="1052"/>
                    <a:pt x="561" y="1064"/>
                  </a:cubicBezTo>
                  <a:cubicBezTo>
                    <a:pt x="552" y="1079"/>
                    <a:pt x="548" y="1092"/>
                    <a:pt x="537" y="1102"/>
                  </a:cubicBezTo>
                  <a:cubicBezTo>
                    <a:pt x="517" y="1121"/>
                    <a:pt x="496" y="1126"/>
                    <a:pt x="488" y="1158"/>
                  </a:cubicBezTo>
                  <a:cubicBezTo>
                    <a:pt x="486" y="1167"/>
                    <a:pt x="478" y="1170"/>
                    <a:pt x="478" y="1180"/>
                  </a:cubicBezTo>
                  <a:cubicBezTo>
                    <a:pt x="478" y="1191"/>
                    <a:pt x="481" y="1196"/>
                    <a:pt x="481" y="1207"/>
                  </a:cubicBezTo>
                  <a:cubicBezTo>
                    <a:pt x="481" y="1219"/>
                    <a:pt x="492" y="1225"/>
                    <a:pt x="492" y="1232"/>
                  </a:cubicBezTo>
                  <a:cubicBezTo>
                    <a:pt x="492" y="1234"/>
                    <a:pt x="490" y="1237"/>
                    <a:pt x="490" y="1237"/>
                  </a:cubicBezTo>
                  <a:cubicBezTo>
                    <a:pt x="490" y="1246"/>
                    <a:pt x="490" y="1246"/>
                    <a:pt x="490" y="1246"/>
                  </a:cubicBezTo>
                  <a:cubicBezTo>
                    <a:pt x="490" y="1252"/>
                    <a:pt x="489" y="1259"/>
                    <a:pt x="489" y="1269"/>
                  </a:cubicBezTo>
                  <a:cubicBezTo>
                    <a:pt x="491" y="1271"/>
                    <a:pt x="491" y="1273"/>
                    <a:pt x="491" y="1276"/>
                  </a:cubicBezTo>
                  <a:cubicBezTo>
                    <a:pt x="491" y="1304"/>
                    <a:pt x="452" y="1301"/>
                    <a:pt x="448" y="1324"/>
                  </a:cubicBezTo>
                  <a:cubicBezTo>
                    <a:pt x="444" y="1325"/>
                    <a:pt x="439" y="1331"/>
                    <a:pt x="439" y="1335"/>
                  </a:cubicBezTo>
                  <a:cubicBezTo>
                    <a:pt x="439" y="1343"/>
                    <a:pt x="448" y="1348"/>
                    <a:pt x="448" y="1359"/>
                  </a:cubicBezTo>
                  <a:cubicBezTo>
                    <a:pt x="448" y="1365"/>
                    <a:pt x="447" y="1377"/>
                    <a:pt x="445" y="1380"/>
                  </a:cubicBezTo>
                  <a:cubicBezTo>
                    <a:pt x="444" y="1383"/>
                    <a:pt x="438" y="1381"/>
                    <a:pt x="436" y="1382"/>
                  </a:cubicBezTo>
                  <a:cubicBezTo>
                    <a:pt x="429" y="1387"/>
                    <a:pt x="425" y="1390"/>
                    <a:pt x="421" y="1399"/>
                  </a:cubicBezTo>
                  <a:cubicBezTo>
                    <a:pt x="424" y="1401"/>
                    <a:pt x="426" y="1404"/>
                    <a:pt x="426" y="1407"/>
                  </a:cubicBezTo>
                  <a:cubicBezTo>
                    <a:pt x="426" y="1417"/>
                    <a:pt x="417" y="1425"/>
                    <a:pt x="414" y="1429"/>
                  </a:cubicBezTo>
                  <a:cubicBezTo>
                    <a:pt x="407" y="1437"/>
                    <a:pt x="407" y="1445"/>
                    <a:pt x="402" y="1452"/>
                  </a:cubicBezTo>
                  <a:cubicBezTo>
                    <a:pt x="394" y="1464"/>
                    <a:pt x="391" y="1474"/>
                    <a:pt x="379" y="1481"/>
                  </a:cubicBezTo>
                  <a:cubicBezTo>
                    <a:pt x="374" y="1484"/>
                    <a:pt x="366" y="1481"/>
                    <a:pt x="365" y="1488"/>
                  </a:cubicBezTo>
                  <a:cubicBezTo>
                    <a:pt x="362" y="1488"/>
                    <a:pt x="359" y="1490"/>
                    <a:pt x="356" y="1490"/>
                  </a:cubicBezTo>
                  <a:cubicBezTo>
                    <a:pt x="353" y="1490"/>
                    <a:pt x="351" y="1486"/>
                    <a:pt x="348" y="1486"/>
                  </a:cubicBezTo>
                  <a:cubicBezTo>
                    <a:pt x="336" y="1486"/>
                    <a:pt x="328" y="1497"/>
                    <a:pt x="317" y="1497"/>
                  </a:cubicBezTo>
                  <a:cubicBezTo>
                    <a:pt x="312" y="1497"/>
                    <a:pt x="309" y="1494"/>
                    <a:pt x="307" y="1490"/>
                  </a:cubicBezTo>
                  <a:cubicBezTo>
                    <a:pt x="305" y="1490"/>
                    <a:pt x="305" y="1491"/>
                    <a:pt x="304" y="1492"/>
                  </a:cubicBezTo>
                  <a:cubicBezTo>
                    <a:pt x="304" y="1485"/>
                    <a:pt x="301" y="1477"/>
                    <a:pt x="299" y="1474"/>
                  </a:cubicBezTo>
                  <a:cubicBezTo>
                    <a:pt x="301" y="1471"/>
                    <a:pt x="303" y="1468"/>
                    <a:pt x="303" y="1464"/>
                  </a:cubicBezTo>
                  <a:cubicBezTo>
                    <a:pt x="303" y="1459"/>
                    <a:pt x="294" y="1448"/>
                    <a:pt x="293" y="1445"/>
                  </a:cubicBezTo>
                  <a:cubicBezTo>
                    <a:pt x="282" y="1423"/>
                    <a:pt x="268" y="1401"/>
                    <a:pt x="268" y="1370"/>
                  </a:cubicBezTo>
                  <a:cubicBezTo>
                    <a:pt x="268" y="1360"/>
                    <a:pt x="268" y="1360"/>
                    <a:pt x="268" y="1360"/>
                  </a:cubicBezTo>
                  <a:cubicBezTo>
                    <a:pt x="268" y="1355"/>
                    <a:pt x="265" y="1353"/>
                    <a:pt x="262" y="1348"/>
                  </a:cubicBezTo>
                  <a:cubicBezTo>
                    <a:pt x="254" y="1332"/>
                    <a:pt x="245" y="1318"/>
                    <a:pt x="245" y="1295"/>
                  </a:cubicBezTo>
                  <a:cubicBezTo>
                    <a:pt x="245" y="1270"/>
                    <a:pt x="264" y="1263"/>
                    <a:pt x="264" y="1244"/>
                  </a:cubicBezTo>
                  <a:cubicBezTo>
                    <a:pt x="264" y="1235"/>
                    <a:pt x="261" y="1232"/>
                    <a:pt x="260" y="1224"/>
                  </a:cubicBezTo>
                  <a:cubicBezTo>
                    <a:pt x="258" y="1209"/>
                    <a:pt x="255" y="1203"/>
                    <a:pt x="252" y="1194"/>
                  </a:cubicBezTo>
                  <a:cubicBezTo>
                    <a:pt x="250" y="1187"/>
                    <a:pt x="251" y="1179"/>
                    <a:pt x="247" y="1173"/>
                  </a:cubicBezTo>
                  <a:cubicBezTo>
                    <a:pt x="239" y="1161"/>
                    <a:pt x="222" y="1148"/>
                    <a:pt x="222" y="1132"/>
                  </a:cubicBezTo>
                  <a:cubicBezTo>
                    <a:pt x="222" y="1128"/>
                    <a:pt x="227" y="1119"/>
                    <a:pt x="229" y="1117"/>
                  </a:cubicBezTo>
                  <a:cubicBezTo>
                    <a:pt x="228" y="1114"/>
                    <a:pt x="229" y="1113"/>
                    <a:pt x="229" y="1112"/>
                  </a:cubicBezTo>
                  <a:cubicBezTo>
                    <a:pt x="229" y="1107"/>
                    <a:pt x="229" y="1097"/>
                    <a:pt x="232" y="1094"/>
                  </a:cubicBezTo>
                  <a:cubicBezTo>
                    <a:pt x="229" y="1086"/>
                    <a:pt x="224" y="1079"/>
                    <a:pt x="213" y="1079"/>
                  </a:cubicBezTo>
                  <a:cubicBezTo>
                    <a:pt x="201" y="1079"/>
                    <a:pt x="201" y="1079"/>
                    <a:pt x="201" y="1079"/>
                  </a:cubicBezTo>
                  <a:cubicBezTo>
                    <a:pt x="192" y="1079"/>
                    <a:pt x="190" y="1058"/>
                    <a:pt x="177" y="1058"/>
                  </a:cubicBezTo>
                  <a:cubicBezTo>
                    <a:pt x="163" y="1058"/>
                    <a:pt x="151" y="1066"/>
                    <a:pt x="140" y="1071"/>
                  </a:cubicBezTo>
                  <a:cubicBezTo>
                    <a:pt x="136" y="1072"/>
                    <a:pt x="134" y="1077"/>
                    <a:pt x="130" y="1077"/>
                  </a:cubicBezTo>
                  <a:cubicBezTo>
                    <a:pt x="125" y="1077"/>
                    <a:pt x="118" y="1072"/>
                    <a:pt x="112" y="1072"/>
                  </a:cubicBezTo>
                  <a:cubicBezTo>
                    <a:pt x="100" y="1072"/>
                    <a:pt x="95" y="1079"/>
                    <a:pt x="83" y="1079"/>
                  </a:cubicBezTo>
                  <a:cubicBezTo>
                    <a:pt x="80" y="1079"/>
                    <a:pt x="75" y="1077"/>
                    <a:pt x="74" y="1076"/>
                  </a:cubicBezTo>
                  <a:cubicBezTo>
                    <a:pt x="66" y="1068"/>
                    <a:pt x="49" y="1056"/>
                    <a:pt x="42" y="1045"/>
                  </a:cubicBezTo>
                  <a:cubicBezTo>
                    <a:pt x="37" y="1034"/>
                    <a:pt x="35" y="1026"/>
                    <a:pt x="27" y="1019"/>
                  </a:cubicBezTo>
                  <a:cubicBezTo>
                    <a:pt x="25" y="1017"/>
                    <a:pt x="9" y="1000"/>
                    <a:pt x="9" y="998"/>
                  </a:cubicBezTo>
                  <a:cubicBezTo>
                    <a:pt x="8" y="996"/>
                    <a:pt x="7" y="996"/>
                    <a:pt x="5" y="993"/>
                  </a:cubicBezTo>
                  <a:cubicBezTo>
                    <a:pt x="6" y="993"/>
                    <a:pt x="6" y="993"/>
                    <a:pt x="6" y="993"/>
                  </a:cubicBezTo>
                  <a:cubicBezTo>
                    <a:pt x="6" y="988"/>
                    <a:pt x="5" y="985"/>
                    <a:pt x="5" y="982"/>
                  </a:cubicBezTo>
                  <a:cubicBezTo>
                    <a:pt x="5" y="977"/>
                    <a:pt x="2" y="975"/>
                    <a:pt x="0" y="970"/>
                  </a:cubicBezTo>
                  <a:cubicBezTo>
                    <a:pt x="7" y="966"/>
                    <a:pt x="13" y="947"/>
                    <a:pt x="13" y="938"/>
                  </a:cubicBezTo>
                  <a:cubicBezTo>
                    <a:pt x="13" y="922"/>
                    <a:pt x="7" y="912"/>
                    <a:pt x="7" y="898"/>
                  </a:cubicBezTo>
                  <a:cubicBezTo>
                    <a:pt x="7" y="891"/>
                    <a:pt x="14" y="886"/>
                    <a:pt x="15" y="881"/>
                  </a:cubicBezTo>
                  <a:cubicBezTo>
                    <a:pt x="19" y="867"/>
                    <a:pt x="28" y="848"/>
                    <a:pt x="35" y="836"/>
                  </a:cubicBezTo>
                  <a:cubicBezTo>
                    <a:pt x="40" y="829"/>
                    <a:pt x="47" y="830"/>
                    <a:pt x="53" y="826"/>
                  </a:cubicBezTo>
                  <a:cubicBezTo>
                    <a:pt x="57" y="823"/>
                    <a:pt x="65" y="816"/>
                    <a:pt x="66" y="810"/>
                  </a:cubicBezTo>
                  <a:cubicBezTo>
                    <a:pt x="70" y="797"/>
                    <a:pt x="65" y="791"/>
                    <a:pt x="71" y="782"/>
                  </a:cubicBezTo>
                  <a:cubicBezTo>
                    <a:pt x="79" y="770"/>
                    <a:pt x="89" y="759"/>
                    <a:pt x="97" y="748"/>
                  </a:cubicBezTo>
                  <a:cubicBezTo>
                    <a:pt x="96" y="748"/>
                    <a:pt x="96" y="748"/>
                    <a:pt x="96" y="748"/>
                  </a:cubicBezTo>
                  <a:cubicBezTo>
                    <a:pt x="99" y="744"/>
                    <a:pt x="99" y="741"/>
                    <a:pt x="102" y="738"/>
                  </a:cubicBezTo>
                  <a:cubicBezTo>
                    <a:pt x="110" y="745"/>
                    <a:pt x="117" y="747"/>
                    <a:pt x="128" y="747"/>
                  </a:cubicBezTo>
                  <a:cubicBezTo>
                    <a:pt x="134" y="747"/>
                    <a:pt x="135" y="743"/>
                    <a:pt x="139" y="741"/>
                  </a:cubicBezTo>
                  <a:cubicBezTo>
                    <a:pt x="150" y="734"/>
                    <a:pt x="172" y="724"/>
                    <a:pt x="186" y="724"/>
                  </a:cubicBezTo>
                  <a:cubicBezTo>
                    <a:pt x="190" y="724"/>
                    <a:pt x="194" y="727"/>
                    <a:pt x="196" y="727"/>
                  </a:cubicBezTo>
                  <a:cubicBezTo>
                    <a:pt x="200" y="727"/>
                    <a:pt x="204" y="722"/>
                    <a:pt x="209" y="722"/>
                  </a:cubicBezTo>
                  <a:cubicBezTo>
                    <a:pt x="213" y="722"/>
                    <a:pt x="215" y="725"/>
                    <a:pt x="218" y="725"/>
                  </a:cubicBezTo>
                  <a:cubicBezTo>
                    <a:pt x="224" y="725"/>
                    <a:pt x="224" y="719"/>
                    <a:pt x="230" y="719"/>
                  </a:cubicBezTo>
                  <a:cubicBezTo>
                    <a:pt x="236" y="719"/>
                    <a:pt x="234" y="726"/>
                    <a:pt x="239" y="726"/>
                  </a:cubicBezTo>
                  <a:cubicBezTo>
                    <a:pt x="241" y="726"/>
                    <a:pt x="242" y="724"/>
                    <a:pt x="243" y="723"/>
                  </a:cubicBezTo>
                  <a:cubicBezTo>
                    <a:pt x="243" y="729"/>
                    <a:pt x="239" y="728"/>
                    <a:pt x="239" y="733"/>
                  </a:cubicBezTo>
                  <a:cubicBezTo>
                    <a:pt x="239" y="736"/>
                    <a:pt x="243" y="737"/>
                    <a:pt x="243" y="741"/>
                  </a:cubicBezTo>
                  <a:cubicBezTo>
                    <a:pt x="243" y="746"/>
                    <a:pt x="239" y="749"/>
                    <a:pt x="239" y="754"/>
                  </a:cubicBezTo>
                  <a:cubicBezTo>
                    <a:pt x="239" y="763"/>
                    <a:pt x="247" y="771"/>
                    <a:pt x="252" y="771"/>
                  </a:cubicBezTo>
                  <a:cubicBezTo>
                    <a:pt x="261" y="771"/>
                    <a:pt x="261" y="771"/>
                    <a:pt x="261" y="771"/>
                  </a:cubicBezTo>
                  <a:cubicBezTo>
                    <a:pt x="280" y="771"/>
                    <a:pt x="287" y="800"/>
                    <a:pt x="309" y="800"/>
                  </a:cubicBezTo>
                  <a:cubicBezTo>
                    <a:pt x="312" y="800"/>
                    <a:pt x="315" y="796"/>
                    <a:pt x="315" y="794"/>
                  </a:cubicBezTo>
                  <a:cubicBezTo>
                    <a:pt x="315" y="787"/>
                    <a:pt x="315" y="787"/>
                    <a:pt x="315" y="787"/>
                  </a:cubicBezTo>
                  <a:cubicBezTo>
                    <a:pt x="315" y="776"/>
                    <a:pt x="322" y="776"/>
                    <a:pt x="332" y="772"/>
                  </a:cubicBezTo>
                  <a:cubicBezTo>
                    <a:pt x="333" y="773"/>
                    <a:pt x="333" y="773"/>
                    <a:pt x="333" y="773"/>
                  </a:cubicBezTo>
                  <a:cubicBezTo>
                    <a:pt x="339" y="773"/>
                    <a:pt x="339" y="773"/>
                    <a:pt x="339" y="773"/>
                  </a:cubicBezTo>
                  <a:cubicBezTo>
                    <a:pt x="339" y="778"/>
                    <a:pt x="342" y="779"/>
                    <a:pt x="344" y="781"/>
                  </a:cubicBezTo>
                  <a:cubicBezTo>
                    <a:pt x="346" y="786"/>
                    <a:pt x="353" y="783"/>
                    <a:pt x="358" y="785"/>
                  </a:cubicBezTo>
                  <a:cubicBezTo>
                    <a:pt x="368" y="789"/>
                    <a:pt x="381" y="794"/>
                    <a:pt x="391" y="794"/>
                  </a:cubicBezTo>
                  <a:cubicBezTo>
                    <a:pt x="401" y="794"/>
                    <a:pt x="404" y="789"/>
                    <a:pt x="413" y="789"/>
                  </a:cubicBezTo>
                  <a:cubicBezTo>
                    <a:pt x="419" y="789"/>
                    <a:pt x="422" y="794"/>
                    <a:pt x="429" y="794"/>
                  </a:cubicBezTo>
                  <a:cubicBezTo>
                    <a:pt x="433" y="794"/>
                    <a:pt x="433" y="792"/>
                    <a:pt x="437" y="791"/>
                  </a:cubicBezTo>
                  <a:cubicBezTo>
                    <a:pt x="438" y="792"/>
                    <a:pt x="438" y="793"/>
                    <a:pt x="438" y="793"/>
                  </a:cubicBezTo>
                  <a:cubicBezTo>
                    <a:pt x="437" y="789"/>
                    <a:pt x="437" y="789"/>
                    <a:pt x="437" y="789"/>
                  </a:cubicBezTo>
                  <a:cubicBezTo>
                    <a:pt x="437" y="786"/>
                    <a:pt x="439" y="786"/>
                    <a:pt x="439" y="785"/>
                  </a:cubicBezTo>
                  <a:cubicBezTo>
                    <a:pt x="441" y="777"/>
                    <a:pt x="442" y="773"/>
                    <a:pt x="444" y="766"/>
                  </a:cubicBezTo>
                  <a:cubicBezTo>
                    <a:pt x="446" y="759"/>
                    <a:pt x="452" y="757"/>
                    <a:pt x="452" y="749"/>
                  </a:cubicBezTo>
                  <a:cubicBezTo>
                    <a:pt x="452" y="742"/>
                    <a:pt x="450" y="737"/>
                    <a:pt x="450" y="733"/>
                  </a:cubicBezTo>
                  <a:cubicBezTo>
                    <a:pt x="450" y="731"/>
                    <a:pt x="452" y="730"/>
                    <a:pt x="452" y="730"/>
                  </a:cubicBezTo>
                  <a:cubicBezTo>
                    <a:pt x="452" y="726"/>
                    <a:pt x="452" y="726"/>
                    <a:pt x="452" y="726"/>
                  </a:cubicBezTo>
                  <a:cubicBezTo>
                    <a:pt x="450" y="727"/>
                    <a:pt x="449" y="729"/>
                    <a:pt x="447" y="729"/>
                  </a:cubicBezTo>
                  <a:cubicBezTo>
                    <a:pt x="444" y="729"/>
                    <a:pt x="442" y="728"/>
                    <a:pt x="441" y="726"/>
                  </a:cubicBezTo>
                  <a:cubicBezTo>
                    <a:pt x="436" y="731"/>
                    <a:pt x="434" y="735"/>
                    <a:pt x="426" y="735"/>
                  </a:cubicBezTo>
                  <a:cubicBezTo>
                    <a:pt x="419" y="735"/>
                    <a:pt x="417" y="726"/>
                    <a:pt x="411" y="726"/>
                  </a:cubicBezTo>
                  <a:cubicBezTo>
                    <a:pt x="404" y="726"/>
                    <a:pt x="406" y="735"/>
                    <a:pt x="400" y="735"/>
                  </a:cubicBezTo>
                  <a:cubicBezTo>
                    <a:pt x="394" y="735"/>
                    <a:pt x="391" y="725"/>
                    <a:pt x="386" y="728"/>
                  </a:cubicBezTo>
                  <a:cubicBezTo>
                    <a:pt x="382" y="728"/>
                    <a:pt x="382" y="728"/>
                    <a:pt x="382" y="728"/>
                  </a:cubicBezTo>
                  <a:cubicBezTo>
                    <a:pt x="383" y="728"/>
                    <a:pt x="385" y="727"/>
                    <a:pt x="385" y="726"/>
                  </a:cubicBezTo>
                  <a:cubicBezTo>
                    <a:pt x="383" y="724"/>
                    <a:pt x="374" y="718"/>
                    <a:pt x="377" y="715"/>
                  </a:cubicBezTo>
                  <a:cubicBezTo>
                    <a:pt x="375" y="710"/>
                    <a:pt x="371" y="711"/>
                    <a:pt x="367" y="708"/>
                  </a:cubicBezTo>
                  <a:cubicBezTo>
                    <a:pt x="370" y="704"/>
                    <a:pt x="374" y="705"/>
                    <a:pt x="374" y="698"/>
                  </a:cubicBezTo>
                  <a:cubicBezTo>
                    <a:pt x="374" y="696"/>
                    <a:pt x="373" y="696"/>
                    <a:pt x="374" y="694"/>
                  </a:cubicBezTo>
                  <a:cubicBezTo>
                    <a:pt x="371" y="694"/>
                    <a:pt x="368" y="694"/>
                    <a:pt x="368" y="692"/>
                  </a:cubicBezTo>
                  <a:cubicBezTo>
                    <a:pt x="368" y="681"/>
                    <a:pt x="390" y="683"/>
                    <a:pt x="395" y="680"/>
                  </a:cubicBezTo>
                  <a:cubicBezTo>
                    <a:pt x="395" y="677"/>
                    <a:pt x="393" y="678"/>
                    <a:pt x="393" y="676"/>
                  </a:cubicBezTo>
                  <a:cubicBezTo>
                    <a:pt x="393" y="673"/>
                    <a:pt x="399" y="674"/>
                    <a:pt x="400" y="674"/>
                  </a:cubicBezTo>
                  <a:cubicBezTo>
                    <a:pt x="409" y="674"/>
                    <a:pt x="409" y="674"/>
                    <a:pt x="409" y="674"/>
                  </a:cubicBezTo>
                  <a:cubicBezTo>
                    <a:pt x="413" y="674"/>
                    <a:pt x="418" y="669"/>
                    <a:pt x="422" y="667"/>
                  </a:cubicBezTo>
                  <a:cubicBezTo>
                    <a:pt x="426" y="664"/>
                    <a:pt x="434" y="664"/>
                    <a:pt x="439" y="664"/>
                  </a:cubicBezTo>
                  <a:cubicBezTo>
                    <a:pt x="447" y="664"/>
                    <a:pt x="447" y="669"/>
                    <a:pt x="454" y="669"/>
                  </a:cubicBezTo>
                  <a:cubicBezTo>
                    <a:pt x="454" y="673"/>
                    <a:pt x="465" y="676"/>
                    <a:pt x="469" y="676"/>
                  </a:cubicBezTo>
                  <a:cubicBezTo>
                    <a:pt x="486" y="676"/>
                    <a:pt x="486" y="676"/>
                    <a:pt x="486" y="676"/>
                  </a:cubicBezTo>
                  <a:cubicBezTo>
                    <a:pt x="492" y="676"/>
                    <a:pt x="495" y="671"/>
                    <a:pt x="501" y="668"/>
                  </a:cubicBezTo>
                  <a:cubicBezTo>
                    <a:pt x="501" y="668"/>
                    <a:pt x="501" y="668"/>
                    <a:pt x="500" y="668"/>
                  </a:cubicBezTo>
                  <a:cubicBezTo>
                    <a:pt x="499" y="668"/>
                    <a:pt x="499" y="668"/>
                    <a:pt x="499" y="668"/>
                  </a:cubicBezTo>
                  <a:cubicBezTo>
                    <a:pt x="499" y="640"/>
                    <a:pt x="465" y="644"/>
                    <a:pt x="457" y="622"/>
                  </a:cubicBezTo>
                  <a:cubicBezTo>
                    <a:pt x="475" y="617"/>
                    <a:pt x="467" y="607"/>
                    <a:pt x="466" y="605"/>
                  </a:cubicBezTo>
                  <a:cubicBezTo>
                    <a:pt x="468" y="604"/>
                    <a:pt x="472" y="599"/>
                    <a:pt x="472" y="599"/>
                  </a:cubicBezTo>
                  <a:cubicBezTo>
                    <a:pt x="464" y="603"/>
                    <a:pt x="442" y="612"/>
                    <a:pt x="442" y="615"/>
                  </a:cubicBezTo>
                  <a:cubicBezTo>
                    <a:pt x="442" y="620"/>
                    <a:pt x="446" y="621"/>
                    <a:pt x="447" y="621"/>
                  </a:cubicBezTo>
                  <a:cubicBezTo>
                    <a:pt x="447" y="621"/>
                    <a:pt x="455" y="622"/>
                    <a:pt x="455" y="622"/>
                  </a:cubicBezTo>
                  <a:cubicBezTo>
                    <a:pt x="453" y="626"/>
                    <a:pt x="438" y="633"/>
                    <a:pt x="434" y="633"/>
                  </a:cubicBezTo>
                  <a:cubicBezTo>
                    <a:pt x="430" y="633"/>
                    <a:pt x="416" y="606"/>
                    <a:pt x="411" y="606"/>
                  </a:cubicBezTo>
                  <a:cubicBezTo>
                    <a:pt x="404" y="606"/>
                    <a:pt x="404" y="616"/>
                    <a:pt x="397" y="618"/>
                  </a:cubicBezTo>
                  <a:cubicBezTo>
                    <a:pt x="397" y="620"/>
                    <a:pt x="397" y="621"/>
                    <a:pt x="397" y="623"/>
                  </a:cubicBezTo>
                  <a:cubicBezTo>
                    <a:pt x="394" y="624"/>
                    <a:pt x="391" y="626"/>
                    <a:pt x="391" y="629"/>
                  </a:cubicBezTo>
                  <a:cubicBezTo>
                    <a:pt x="390" y="635"/>
                    <a:pt x="390" y="632"/>
                    <a:pt x="389" y="634"/>
                  </a:cubicBezTo>
                  <a:cubicBezTo>
                    <a:pt x="389" y="644"/>
                    <a:pt x="389" y="644"/>
                    <a:pt x="389" y="644"/>
                  </a:cubicBezTo>
                  <a:cubicBezTo>
                    <a:pt x="386" y="647"/>
                    <a:pt x="381" y="654"/>
                    <a:pt x="381" y="659"/>
                  </a:cubicBezTo>
                  <a:cubicBezTo>
                    <a:pt x="381" y="666"/>
                    <a:pt x="389" y="671"/>
                    <a:pt x="391" y="675"/>
                  </a:cubicBezTo>
                  <a:cubicBezTo>
                    <a:pt x="390" y="676"/>
                    <a:pt x="388" y="676"/>
                    <a:pt x="387" y="676"/>
                  </a:cubicBezTo>
                  <a:cubicBezTo>
                    <a:pt x="384" y="677"/>
                    <a:pt x="382" y="676"/>
                    <a:pt x="380" y="677"/>
                  </a:cubicBezTo>
                  <a:cubicBezTo>
                    <a:pt x="376" y="679"/>
                    <a:pt x="375" y="684"/>
                    <a:pt x="371" y="684"/>
                  </a:cubicBezTo>
                  <a:cubicBezTo>
                    <a:pt x="366" y="684"/>
                    <a:pt x="364" y="677"/>
                    <a:pt x="358" y="677"/>
                  </a:cubicBezTo>
                  <a:cubicBezTo>
                    <a:pt x="353" y="677"/>
                    <a:pt x="352" y="680"/>
                    <a:pt x="348" y="682"/>
                  </a:cubicBezTo>
                  <a:cubicBezTo>
                    <a:pt x="349" y="684"/>
                    <a:pt x="349" y="687"/>
                    <a:pt x="348" y="689"/>
                  </a:cubicBezTo>
                  <a:cubicBezTo>
                    <a:pt x="344" y="689"/>
                    <a:pt x="343" y="684"/>
                    <a:pt x="341" y="684"/>
                  </a:cubicBezTo>
                  <a:cubicBezTo>
                    <a:pt x="339" y="684"/>
                    <a:pt x="337" y="686"/>
                    <a:pt x="337" y="688"/>
                  </a:cubicBezTo>
                  <a:cubicBezTo>
                    <a:pt x="343" y="696"/>
                    <a:pt x="343" y="696"/>
                    <a:pt x="343" y="696"/>
                  </a:cubicBezTo>
                  <a:cubicBezTo>
                    <a:pt x="343" y="698"/>
                    <a:pt x="342" y="699"/>
                    <a:pt x="342" y="700"/>
                  </a:cubicBezTo>
                  <a:cubicBezTo>
                    <a:pt x="342" y="701"/>
                    <a:pt x="350" y="710"/>
                    <a:pt x="352" y="710"/>
                  </a:cubicBezTo>
                  <a:cubicBezTo>
                    <a:pt x="352" y="711"/>
                    <a:pt x="353" y="713"/>
                    <a:pt x="353" y="713"/>
                  </a:cubicBezTo>
                  <a:cubicBezTo>
                    <a:pt x="352" y="715"/>
                    <a:pt x="349" y="713"/>
                    <a:pt x="348" y="716"/>
                  </a:cubicBezTo>
                  <a:cubicBezTo>
                    <a:pt x="348" y="716"/>
                    <a:pt x="348" y="716"/>
                    <a:pt x="348" y="716"/>
                  </a:cubicBezTo>
                  <a:cubicBezTo>
                    <a:pt x="345" y="715"/>
                    <a:pt x="341" y="712"/>
                    <a:pt x="340" y="710"/>
                  </a:cubicBezTo>
                  <a:cubicBezTo>
                    <a:pt x="340" y="713"/>
                    <a:pt x="340" y="713"/>
                    <a:pt x="340" y="713"/>
                  </a:cubicBezTo>
                  <a:cubicBezTo>
                    <a:pt x="341" y="715"/>
                    <a:pt x="342" y="716"/>
                    <a:pt x="342" y="719"/>
                  </a:cubicBezTo>
                  <a:cubicBezTo>
                    <a:pt x="342" y="721"/>
                    <a:pt x="339" y="726"/>
                    <a:pt x="342" y="727"/>
                  </a:cubicBezTo>
                  <a:cubicBezTo>
                    <a:pt x="338" y="727"/>
                    <a:pt x="338" y="727"/>
                    <a:pt x="338" y="727"/>
                  </a:cubicBezTo>
                  <a:cubicBezTo>
                    <a:pt x="333" y="727"/>
                    <a:pt x="329" y="722"/>
                    <a:pt x="329" y="716"/>
                  </a:cubicBezTo>
                  <a:cubicBezTo>
                    <a:pt x="329" y="713"/>
                    <a:pt x="332" y="712"/>
                    <a:pt x="333" y="710"/>
                  </a:cubicBezTo>
                  <a:cubicBezTo>
                    <a:pt x="327" y="710"/>
                    <a:pt x="327" y="710"/>
                    <a:pt x="327" y="710"/>
                  </a:cubicBezTo>
                  <a:cubicBezTo>
                    <a:pt x="326" y="710"/>
                    <a:pt x="326" y="707"/>
                    <a:pt x="326" y="706"/>
                  </a:cubicBezTo>
                  <a:cubicBezTo>
                    <a:pt x="324" y="701"/>
                    <a:pt x="322" y="698"/>
                    <a:pt x="319" y="695"/>
                  </a:cubicBezTo>
                  <a:cubicBezTo>
                    <a:pt x="316" y="691"/>
                    <a:pt x="311" y="687"/>
                    <a:pt x="311" y="680"/>
                  </a:cubicBezTo>
                  <a:cubicBezTo>
                    <a:pt x="311" y="670"/>
                    <a:pt x="311" y="670"/>
                    <a:pt x="311" y="670"/>
                  </a:cubicBezTo>
                  <a:cubicBezTo>
                    <a:pt x="311" y="665"/>
                    <a:pt x="304" y="658"/>
                    <a:pt x="300" y="655"/>
                  </a:cubicBezTo>
                  <a:cubicBezTo>
                    <a:pt x="296" y="653"/>
                    <a:pt x="291" y="652"/>
                    <a:pt x="291" y="647"/>
                  </a:cubicBezTo>
                  <a:cubicBezTo>
                    <a:pt x="287" y="647"/>
                    <a:pt x="287" y="647"/>
                    <a:pt x="287" y="647"/>
                  </a:cubicBezTo>
                  <a:cubicBezTo>
                    <a:pt x="280" y="647"/>
                    <a:pt x="273" y="635"/>
                    <a:pt x="273" y="627"/>
                  </a:cubicBezTo>
                  <a:cubicBezTo>
                    <a:pt x="264" y="627"/>
                    <a:pt x="264" y="627"/>
                    <a:pt x="264" y="627"/>
                  </a:cubicBezTo>
                  <a:cubicBezTo>
                    <a:pt x="260" y="627"/>
                    <a:pt x="262" y="620"/>
                    <a:pt x="260" y="617"/>
                  </a:cubicBezTo>
                  <a:cubicBezTo>
                    <a:pt x="257" y="620"/>
                    <a:pt x="250" y="620"/>
                    <a:pt x="250" y="624"/>
                  </a:cubicBezTo>
                  <a:cubicBezTo>
                    <a:pt x="250" y="625"/>
                    <a:pt x="251" y="626"/>
                    <a:pt x="252" y="626"/>
                  </a:cubicBezTo>
                  <a:cubicBezTo>
                    <a:pt x="251" y="628"/>
                    <a:pt x="251" y="630"/>
                    <a:pt x="251" y="632"/>
                  </a:cubicBezTo>
                  <a:cubicBezTo>
                    <a:pt x="251" y="638"/>
                    <a:pt x="253" y="640"/>
                    <a:pt x="257" y="641"/>
                  </a:cubicBezTo>
                  <a:cubicBezTo>
                    <a:pt x="261" y="643"/>
                    <a:pt x="264" y="649"/>
                    <a:pt x="265" y="652"/>
                  </a:cubicBezTo>
                  <a:cubicBezTo>
                    <a:pt x="266" y="658"/>
                    <a:pt x="268" y="663"/>
                    <a:pt x="270" y="665"/>
                  </a:cubicBezTo>
                  <a:cubicBezTo>
                    <a:pt x="275" y="667"/>
                    <a:pt x="278" y="665"/>
                    <a:pt x="282" y="665"/>
                  </a:cubicBezTo>
                  <a:cubicBezTo>
                    <a:pt x="282" y="666"/>
                    <a:pt x="282" y="668"/>
                    <a:pt x="282" y="668"/>
                  </a:cubicBezTo>
                  <a:cubicBezTo>
                    <a:pt x="280" y="673"/>
                    <a:pt x="288" y="674"/>
                    <a:pt x="289" y="675"/>
                  </a:cubicBezTo>
                  <a:cubicBezTo>
                    <a:pt x="295" y="679"/>
                    <a:pt x="303" y="682"/>
                    <a:pt x="302" y="689"/>
                  </a:cubicBezTo>
                  <a:cubicBezTo>
                    <a:pt x="299" y="689"/>
                    <a:pt x="297" y="684"/>
                    <a:pt x="292" y="684"/>
                  </a:cubicBezTo>
                  <a:cubicBezTo>
                    <a:pt x="289" y="684"/>
                    <a:pt x="286" y="686"/>
                    <a:pt x="286" y="690"/>
                  </a:cubicBezTo>
                  <a:cubicBezTo>
                    <a:pt x="286" y="694"/>
                    <a:pt x="291" y="696"/>
                    <a:pt x="291" y="700"/>
                  </a:cubicBezTo>
                  <a:cubicBezTo>
                    <a:pt x="291" y="702"/>
                    <a:pt x="287" y="702"/>
                    <a:pt x="287" y="702"/>
                  </a:cubicBezTo>
                  <a:cubicBezTo>
                    <a:pt x="284" y="705"/>
                    <a:pt x="285" y="713"/>
                    <a:pt x="281" y="713"/>
                  </a:cubicBezTo>
                  <a:cubicBezTo>
                    <a:pt x="279" y="713"/>
                    <a:pt x="277" y="712"/>
                    <a:pt x="277" y="710"/>
                  </a:cubicBezTo>
                  <a:cubicBezTo>
                    <a:pt x="281" y="710"/>
                    <a:pt x="283" y="705"/>
                    <a:pt x="283" y="701"/>
                  </a:cubicBezTo>
                  <a:cubicBezTo>
                    <a:pt x="283" y="695"/>
                    <a:pt x="280" y="694"/>
                    <a:pt x="280" y="691"/>
                  </a:cubicBezTo>
                  <a:cubicBezTo>
                    <a:pt x="279" y="691"/>
                    <a:pt x="271" y="682"/>
                    <a:pt x="271" y="680"/>
                  </a:cubicBezTo>
                  <a:cubicBezTo>
                    <a:pt x="270" y="680"/>
                    <a:pt x="265" y="678"/>
                    <a:pt x="265" y="676"/>
                  </a:cubicBezTo>
                  <a:cubicBezTo>
                    <a:pt x="256" y="674"/>
                    <a:pt x="254" y="670"/>
                    <a:pt x="249" y="664"/>
                  </a:cubicBezTo>
                  <a:cubicBezTo>
                    <a:pt x="247" y="662"/>
                    <a:pt x="242" y="660"/>
                    <a:pt x="242" y="658"/>
                  </a:cubicBezTo>
                  <a:cubicBezTo>
                    <a:pt x="236" y="650"/>
                    <a:pt x="235" y="635"/>
                    <a:pt x="223" y="635"/>
                  </a:cubicBezTo>
                  <a:cubicBezTo>
                    <a:pt x="218" y="635"/>
                    <a:pt x="218" y="640"/>
                    <a:pt x="215" y="641"/>
                  </a:cubicBezTo>
                  <a:cubicBezTo>
                    <a:pt x="209" y="644"/>
                    <a:pt x="205" y="651"/>
                    <a:pt x="199" y="651"/>
                  </a:cubicBezTo>
                  <a:cubicBezTo>
                    <a:pt x="192" y="651"/>
                    <a:pt x="188" y="647"/>
                    <a:pt x="182" y="647"/>
                  </a:cubicBezTo>
                  <a:cubicBezTo>
                    <a:pt x="177" y="647"/>
                    <a:pt x="173" y="650"/>
                    <a:pt x="173" y="656"/>
                  </a:cubicBezTo>
                  <a:cubicBezTo>
                    <a:pt x="175" y="664"/>
                    <a:pt x="175" y="664"/>
                    <a:pt x="175" y="664"/>
                  </a:cubicBezTo>
                  <a:cubicBezTo>
                    <a:pt x="173" y="671"/>
                    <a:pt x="166" y="673"/>
                    <a:pt x="160" y="675"/>
                  </a:cubicBezTo>
                  <a:cubicBezTo>
                    <a:pt x="154" y="677"/>
                    <a:pt x="146" y="691"/>
                    <a:pt x="146" y="699"/>
                  </a:cubicBezTo>
                  <a:cubicBezTo>
                    <a:pt x="146" y="702"/>
                    <a:pt x="147" y="703"/>
                    <a:pt x="149" y="704"/>
                  </a:cubicBezTo>
                  <a:cubicBezTo>
                    <a:pt x="145" y="711"/>
                    <a:pt x="143" y="715"/>
                    <a:pt x="137" y="719"/>
                  </a:cubicBezTo>
                  <a:cubicBezTo>
                    <a:pt x="133" y="721"/>
                    <a:pt x="133" y="730"/>
                    <a:pt x="127" y="728"/>
                  </a:cubicBezTo>
                  <a:cubicBezTo>
                    <a:pt x="127" y="728"/>
                    <a:pt x="127" y="728"/>
                    <a:pt x="127" y="728"/>
                  </a:cubicBezTo>
                  <a:cubicBezTo>
                    <a:pt x="124" y="727"/>
                    <a:pt x="119" y="729"/>
                    <a:pt x="117" y="729"/>
                  </a:cubicBezTo>
                  <a:cubicBezTo>
                    <a:pt x="110" y="729"/>
                    <a:pt x="106" y="736"/>
                    <a:pt x="100" y="736"/>
                  </a:cubicBezTo>
                  <a:cubicBezTo>
                    <a:pt x="95" y="736"/>
                    <a:pt x="95" y="723"/>
                    <a:pt x="88" y="723"/>
                  </a:cubicBezTo>
                  <a:cubicBezTo>
                    <a:pt x="83" y="723"/>
                    <a:pt x="80" y="725"/>
                    <a:pt x="75" y="725"/>
                  </a:cubicBezTo>
                  <a:cubicBezTo>
                    <a:pt x="73" y="725"/>
                    <a:pt x="73" y="723"/>
                    <a:pt x="73" y="722"/>
                  </a:cubicBezTo>
                  <a:cubicBezTo>
                    <a:pt x="73" y="708"/>
                    <a:pt x="73" y="708"/>
                    <a:pt x="73" y="708"/>
                  </a:cubicBezTo>
                  <a:cubicBezTo>
                    <a:pt x="70" y="708"/>
                    <a:pt x="68" y="706"/>
                    <a:pt x="68" y="703"/>
                  </a:cubicBezTo>
                  <a:cubicBezTo>
                    <a:pt x="68" y="698"/>
                    <a:pt x="71" y="697"/>
                    <a:pt x="71" y="695"/>
                  </a:cubicBezTo>
                  <a:cubicBezTo>
                    <a:pt x="71" y="686"/>
                    <a:pt x="74" y="677"/>
                    <a:pt x="74" y="667"/>
                  </a:cubicBezTo>
                  <a:cubicBezTo>
                    <a:pt x="74" y="662"/>
                    <a:pt x="71" y="657"/>
                    <a:pt x="71" y="654"/>
                  </a:cubicBezTo>
                  <a:cubicBezTo>
                    <a:pt x="71" y="651"/>
                    <a:pt x="81" y="644"/>
                    <a:pt x="83" y="644"/>
                  </a:cubicBezTo>
                  <a:cubicBezTo>
                    <a:pt x="84" y="644"/>
                    <a:pt x="85" y="646"/>
                    <a:pt x="87" y="645"/>
                  </a:cubicBezTo>
                  <a:cubicBezTo>
                    <a:pt x="101" y="645"/>
                    <a:pt x="101" y="645"/>
                    <a:pt x="101" y="645"/>
                  </a:cubicBezTo>
                  <a:cubicBezTo>
                    <a:pt x="102" y="647"/>
                    <a:pt x="104" y="647"/>
                    <a:pt x="106" y="647"/>
                  </a:cubicBezTo>
                  <a:cubicBezTo>
                    <a:pt x="120" y="647"/>
                    <a:pt x="120" y="647"/>
                    <a:pt x="120" y="647"/>
                  </a:cubicBezTo>
                  <a:cubicBezTo>
                    <a:pt x="124" y="646"/>
                    <a:pt x="125" y="649"/>
                    <a:pt x="128" y="649"/>
                  </a:cubicBezTo>
                  <a:cubicBezTo>
                    <a:pt x="131" y="649"/>
                    <a:pt x="135" y="647"/>
                    <a:pt x="136" y="647"/>
                  </a:cubicBezTo>
                  <a:cubicBezTo>
                    <a:pt x="136" y="640"/>
                    <a:pt x="140" y="638"/>
                    <a:pt x="140" y="631"/>
                  </a:cubicBezTo>
                  <a:cubicBezTo>
                    <a:pt x="140" y="630"/>
                    <a:pt x="139" y="623"/>
                    <a:pt x="139" y="621"/>
                  </a:cubicBezTo>
                  <a:cubicBezTo>
                    <a:pt x="139" y="622"/>
                    <a:pt x="139" y="622"/>
                    <a:pt x="139" y="622"/>
                  </a:cubicBezTo>
                  <a:cubicBezTo>
                    <a:pt x="140" y="620"/>
                    <a:pt x="140" y="618"/>
                    <a:pt x="140" y="616"/>
                  </a:cubicBezTo>
                  <a:cubicBezTo>
                    <a:pt x="140" y="613"/>
                    <a:pt x="138" y="614"/>
                    <a:pt x="138" y="611"/>
                  </a:cubicBezTo>
                  <a:cubicBezTo>
                    <a:pt x="132" y="611"/>
                    <a:pt x="131" y="604"/>
                    <a:pt x="131" y="599"/>
                  </a:cubicBezTo>
                  <a:cubicBezTo>
                    <a:pt x="129" y="598"/>
                    <a:pt x="128" y="597"/>
                    <a:pt x="127" y="596"/>
                  </a:cubicBezTo>
                  <a:cubicBezTo>
                    <a:pt x="122" y="594"/>
                    <a:pt x="109" y="592"/>
                    <a:pt x="109" y="586"/>
                  </a:cubicBezTo>
                  <a:cubicBezTo>
                    <a:pt x="109" y="586"/>
                    <a:pt x="109" y="585"/>
                    <a:pt x="109" y="585"/>
                  </a:cubicBezTo>
                  <a:cubicBezTo>
                    <a:pt x="109" y="582"/>
                    <a:pt x="117" y="579"/>
                    <a:pt x="120" y="578"/>
                  </a:cubicBezTo>
                  <a:cubicBezTo>
                    <a:pt x="121" y="580"/>
                    <a:pt x="126" y="582"/>
                    <a:pt x="128" y="582"/>
                  </a:cubicBezTo>
                  <a:cubicBezTo>
                    <a:pt x="131" y="582"/>
                    <a:pt x="134" y="580"/>
                    <a:pt x="135" y="580"/>
                  </a:cubicBezTo>
                  <a:cubicBezTo>
                    <a:pt x="135" y="578"/>
                    <a:pt x="135" y="578"/>
                    <a:pt x="135" y="578"/>
                  </a:cubicBezTo>
                  <a:cubicBezTo>
                    <a:pt x="133" y="577"/>
                    <a:pt x="134" y="571"/>
                    <a:pt x="134" y="570"/>
                  </a:cubicBezTo>
                  <a:cubicBezTo>
                    <a:pt x="134" y="567"/>
                    <a:pt x="134" y="567"/>
                    <a:pt x="134" y="567"/>
                  </a:cubicBezTo>
                  <a:cubicBezTo>
                    <a:pt x="137" y="567"/>
                    <a:pt x="137" y="567"/>
                    <a:pt x="137" y="567"/>
                  </a:cubicBezTo>
                  <a:cubicBezTo>
                    <a:pt x="139" y="570"/>
                    <a:pt x="142" y="572"/>
                    <a:pt x="145" y="572"/>
                  </a:cubicBezTo>
                  <a:cubicBezTo>
                    <a:pt x="148" y="572"/>
                    <a:pt x="150" y="570"/>
                    <a:pt x="151" y="567"/>
                  </a:cubicBezTo>
                  <a:cubicBezTo>
                    <a:pt x="160" y="567"/>
                    <a:pt x="162" y="559"/>
                    <a:pt x="164" y="550"/>
                  </a:cubicBezTo>
                  <a:cubicBezTo>
                    <a:pt x="166" y="550"/>
                    <a:pt x="166" y="550"/>
                    <a:pt x="168" y="550"/>
                  </a:cubicBezTo>
                  <a:cubicBezTo>
                    <a:pt x="170" y="549"/>
                    <a:pt x="182" y="543"/>
                    <a:pt x="183" y="542"/>
                  </a:cubicBezTo>
                  <a:cubicBezTo>
                    <a:pt x="185" y="539"/>
                    <a:pt x="184" y="535"/>
                    <a:pt x="184" y="530"/>
                  </a:cubicBezTo>
                  <a:cubicBezTo>
                    <a:pt x="184" y="529"/>
                    <a:pt x="187" y="527"/>
                    <a:pt x="187" y="526"/>
                  </a:cubicBezTo>
                  <a:cubicBezTo>
                    <a:pt x="192" y="521"/>
                    <a:pt x="196" y="516"/>
                    <a:pt x="203" y="516"/>
                  </a:cubicBezTo>
                  <a:cubicBezTo>
                    <a:pt x="207" y="516"/>
                    <a:pt x="205" y="517"/>
                    <a:pt x="207" y="516"/>
                  </a:cubicBezTo>
                  <a:cubicBezTo>
                    <a:pt x="208" y="517"/>
                    <a:pt x="209" y="514"/>
                    <a:pt x="209" y="513"/>
                  </a:cubicBezTo>
                  <a:cubicBezTo>
                    <a:pt x="211" y="510"/>
                    <a:pt x="214" y="513"/>
                    <a:pt x="217" y="513"/>
                  </a:cubicBezTo>
                  <a:cubicBezTo>
                    <a:pt x="218" y="513"/>
                    <a:pt x="223" y="509"/>
                    <a:pt x="223" y="507"/>
                  </a:cubicBezTo>
                  <a:cubicBezTo>
                    <a:pt x="223" y="505"/>
                    <a:pt x="221" y="498"/>
                    <a:pt x="221" y="498"/>
                  </a:cubicBezTo>
                  <a:cubicBezTo>
                    <a:pt x="220" y="488"/>
                    <a:pt x="215" y="485"/>
                    <a:pt x="215" y="476"/>
                  </a:cubicBezTo>
                  <a:cubicBezTo>
                    <a:pt x="215" y="461"/>
                    <a:pt x="227" y="460"/>
                    <a:pt x="234" y="454"/>
                  </a:cubicBezTo>
                  <a:cubicBezTo>
                    <a:pt x="234" y="458"/>
                    <a:pt x="234" y="458"/>
                    <a:pt x="234" y="458"/>
                  </a:cubicBezTo>
                  <a:cubicBezTo>
                    <a:pt x="233" y="462"/>
                    <a:pt x="233" y="464"/>
                    <a:pt x="233" y="467"/>
                  </a:cubicBezTo>
                  <a:cubicBezTo>
                    <a:pt x="233" y="471"/>
                    <a:pt x="236" y="471"/>
                    <a:pt x="238" y="471"/>
                  </a:cubicBezTo>
                  <a:cubicBezTo>
                    <a:pt x="238" y="474"/>
                    <a:pt x="238" y="474"/>
                    <a:pt x="238" y="474"/>
                  </a:cubicBezTo>
                  <a:cubicBezTo>
                    <a:pt x="238" y="476"/>
                    <a:pt x="236" y="477"/>
                    <a:pt x="235" y="478"/>
                  </a:cubicBezTo>
                  <a:cubicBezTo>
                    <a:pt x="232" y="481"/>
                    <a:pt x="228" y="485"/>
                    <a:pt x="228" y="491"/>
                  </a:cubicBezTo>
                  <a:cubicBezTo>
                    <a:pt x="228" y="495"/>
                    <a:pt x="230" y="497"/>
                    <a:pt x="231" y="498"/>
                  </a:cubicBezTo>
                  <a:cubicBezTo>
                    <a:pt x="231" y="500"/>
                    <a:pt x="232" y="500"/>
                    <a:pt x="231" y="502"/>
                  </a:cubicBezTo>
                  <a:cubicBezTo>
                    <a:pt x="235" y="502"/>
                    <a:pt x="236" y="503"/>
                    <a:pt x="239" y="503"/>
                  </a:cubicBezTo>
                  <a:cubicBezTo>
                    <a:pt x="239" y="505"/>
                    <a:pt x="240" y="507"/>
                    <a:pt x="241" y="507"/>
                  </a:cubicBezTo>
                  <a:cubicBezTo>
                    <a:pt x="249" y="507"/>
                    <a:pt x="254" y="499"/>
                    <a:pt x="261" y="500"/>
                  </a:cubicBezTo>
                  <a:cubicBezTo>
                    <a:pt x="261" y="502"/>
                    <a:pt x="260" y="503"/>
                    <a:pt x="260" y="504"/>
                  </a:cubicBezTo>
                  <a:cubicBezTo>
                    <a:pt x="260" y="505"/>
                    <a:pt x="265" y="509"/>
                    <a:pt x="265" y="509"/>
                  </a:cubicBezTo>
                  <a:cubicBezTo>
                    <a:pt x="268" y="509"/>
                    <a:pt x="268" y="507"/>
                    <a:pt x="270" y="506"/>
                  </a:cubicBezTo>
                  <a:cubicBezTo>
                    <a:pt x="275" y="503"/>
                    <a:pt x="279" y="504"/>
                    <a:pt x="283" y="502"/>
                  </a:cubicBezTo>
                  <a:cubicBezTo>
                    <a:pt x="286" y="500"/>
                    <a:pt x="291" y="495"/>
                    <a:pt x="294" y="495"/>
                  </a:cubicBezTo>
                  <a:cubicBezTo>
                    <a:pt x="298" y="495"/>
                    <a:pt x="302" y="495"/>
                    <a:pt x="304" y="496"/>
                  </a:cubicBezTo>
                  <a:cubicBezTo>
                    <a:pt x="304" y="498"/>
                    <a:pt x="303" y="499"/>
                    <a:pt x="303" y="500"/>
                  </a:cubicBezTo>
                  <a:cubicBezTo>
                    <a:pt x="307" y="500"/>
                    <a:pt x="310" y="500"/>
                    <a:pt x="314" y="499"/>
                  </a:cubicBezTo>
                  <a:cubicBezTo>
                    <a:pt x="315" y="487"/>
                    <a:pt x="324" y="489"/>
                    <a:pt x="324" y="475"/>
                  </a:cubicBezTo>
                  <a:cubicBezTo>
                    <a:pt x="324" y="466"/>
                    <a:pt x="331" y="450"/>
                    <a:pt x="336" y="450"/>
                  </a:cubicBezTo>
                  <a:cubicBezTo>
                    <a:pt x="341" y="450"/>
                    <a:pt x="342" y="459"/>
                    <a:pt x="348" y="459"/>
                  </a:cubicBezTo>
                  <a:cubicBezTo>
                    <a:pt x="352" y="459"/>
                    <a:pt x="360" y="452"/>
                    <a:pt x="345" y="435"/>
                  </a:cubicBezTo>
                  <a:cubicBezTo>
                    <a:pt x="340" y="430"/>
                    <a:pt x="355" y="423"/>
                    <a:pt x="362" y="423"/>
                  </a:cubicBezTo>
                  <a:cubicBezTo>
                    <a:pt x="368" y="423"/>
                    <a:pt x="371" y="425"/>
                    <a:pt x="377" y="425"/>
                  </a:cubicBezTo>
                  <a:cubicBezTo>
                    <a:pt x="380" y="425"/>
                    <a:pt x="389" y="420"/>
                    <a:pt x="393" y="417"/>
                  </a:cubicBezTo>
                  <a:cubicBezTo>
                    <a:pt x="391" y="410"/>
                    <a:pt x="388" y="409"/>
                    <a:pt x="385" y="405"/>
                  </a:cubicBezTo>
                  <a:cubicBezTo>
                    <a:pt x="382" y="412"/>
                    <a:pt x="369" y="413"/>
                    <a:pt x="363" y="412"/>
                  </a:cubicBezTo>
                  <a:cubicBezTo>
                    <a:pt x="357" y="414"/>
                    <a:pt x="350" y="417"/>
                    <a:pt x="345" y="417"/>
                  </a:cubicBezTo>
                  <a:cubicBezTo>
                    <a:pt x="341" y="417"/>
                    <a:pt x="339" y="417"/>
                    <a:pt x="339" y="413"/>
                  </a:cubicBezTo>
                  <a:cubicBezTo>
                    <a:pt x="332" y="413"/>
                    <a:pt x="326" y="408"/>
                    <a:pt x="326" y="400"/>
                  </a:cubicBezTo>
                  <a:cubicBezTo>
                    <a:pt x="326" y="396"/>
                    <a:pt x="329" y="394"/>
                    <a:pt x="330" y="392"/>
                  </a:cubicBezTo>
                  <a:cubicBezTo>
                    <a:pt x="327" y="391"/>
                    <a:pt x="324" y="382"/>
                    <a:pt x="324" y="379"/>
                  </a:cubicBezTo>
                  <a:cubicBezTo>
                    <a:pt x="324" y="376"/>
                    <a:pt x="325" y="374"/>
                    <a:pt x="324" y="371"/>
                  </a:cubicBezTo>
                  <a:cubicBezTo>
                    <a:pt x="337" y="371"/>
                    <a:pt x="343" y="352"/>
                    <a:pt x="351" y="346"/>
                  </a:cubicBezTo>
                  <a:cubicBezTo>
                    <a:pt x="355" y="343"/>
                    <a:pt x="362" y="342"/>
                    <a:pt x="362" y="336"/>
                  </a:cubicBezTo>
                  <a:cubicBezTo>
                    <a:pt x="362" y="327"/>
                    <a:pt x="353" y="325"/>
                    <a:pt x="345" y="325"/>
                  </a:cubicBezTo>
                  <a:cubicBezTo>
                    <a:pt x="335" y="325"/>
                    <a:pt x="327" y="329"/>
                    <a:pt x="327" y="339"/>
                  </a:cubicBezTo>
                  <a:cubicBezTo>
                    <a:pt x="327" y="343"/>
                    <a:pt x="328" y="345"/>
                    <a:pt x="327" y="347"/>
                  </a:cubicBezTo>
                  <a:cubicBezTo>
                    <a:pt x="327" y="356"/>
                    <a:pt x="313" y="363"/>
                    <a:pt x="307" y="367"/>
                  </a:cubicBezTo>
                  <a:cubicBezTo>
                    <a:pt x="302" y="371"/>
                    <a:pt x="297" y="372"/>
                    <a:pt x="294" y="379"/>
                  </a:cubicBezTo>
                  <a:cubicBezTo>
                    <a:pt x="291" y="384"/>
                    <a:pt x="294" y="390"/>
                    <a:pt x="290" y="393"/>
                  </a:cubicBezTo>
                  <a:cubicBezTo>
                    <a:pt x="290" y="400"/>
                    <a:pt x="290" y="400"/>
                    <a:pt x="290" y="400"/>
                  </a:cubicBezTo>
                  <a:cubicBezTo>
                    <a:pt x="291" y="401"/>
                    <a:pt x="292" y="404"/>
                    <a:pt x="292" y="407"/>
                  </a:cubicBezTo>
                  <a:cubicBezTo>
                    <a:pt x="297" y="408"/>
                    <a:pt x="306" y="414"/>
                    <a:pt x="306" y="421"/>
                  </a:cubicBezTo>
                  <a:cubicBezTo>
                    <a:pt x="306" y="426"/>
                    <a:pt x="297" y="435"/>
                    <a:pt x="294" y="435"/>
                  </a:cubicBezTo>
                  <a:cubicBezTo>
                    <a:pt x="288" y="435"/>
                    <a:pt x="285" y="446"/>
                    <a:pt x="285" y="453"/>
                  </a:cubicBezTo>
                  <a:cubicBezTo>
                    <a:pt x="285" y="457"/>
                    <a:pt x="288" y="459"/>
                    <a:pt x="290" y="459"/>
                  </a:cubicBezTo>
                  <a:cubicBezTo>
                    <a:pt x="289" y="469"/>
                    <a:pt x="282" y="470"/>
                    <a:pt x="281" y="476"/>
                  </a:cubicBezTo>
                  <a:cubicBezTo>
                    <a:pt x="273" y="476"/>
                    <a:pt x="273" y="476"/>
                    <a:pt x="273" y="476"/>
                  </a:cubicBezTo>
                  <a:cubicBezTo>
                    <a:pt x="268" y="476"/>
                    <a:pt x="266" y="488"/>
                    <a:pt x="258" y="488"/>
                  </a:cubicBezTo>
                  <a:cubicBezTo>
                    <a:pt x="256" y="488"/>
                    <a:pt x="252" y="473"/>
                    <a:pt x="252" y="471"/>
                  </a:cubicBezTo>
                  <a:cubicBezTo>
                    <a:pt x="252" y="470"/>
                    <a:pt x="252" y="469"/>
                    <a:pt x="252" y="467"/>
                  </a:cubicBezTo>
                  <a:cubicBezTo>
                    <a:pt x="247" y="461"/>
                    <a:pt x="248" y="456"/>
                    <a:pt x="246" y="448"/>
                  </a:cubicBezTo>
                  <a:cubicBezTo>
                    <a:pt x="244" y="443"/>
                    <a:pt x="240" y="442"/>
                    <a:pt x="240" y="435"/>
                  </a:cubicBezTo>
                  <a:cubicBezTo>
                    <a:pt x="240" y="433"/>
                    <a:pt x="241" y="431"/>
                    <a:pt x="241" y="430"/>
                  </a:cubicBezTo>
                  <a:cubicBezTo>
                    <a:pt x="238" y="428"/>
                    <a:pt x="237" y="425"/>
                    <a:pt x="235" y="422"/>
                  </a:cubicBezTo>
                  <a:cubicBezTo>
                    <a:pt x="229" y="432"/>
                    <a:pt x="219" y="446"/>
                    <a:pt x="207" y="446"/>
                  </a:cubicBezTo>
                  <a:cubicBezTo>
                    <a:pt x="205" y="446"/>
                    <a:pt x="193" y="437"/>
                    <a:pt x="193" y="436"/>
                  </a:cubicBezTo>
                  <a:cubicBezTo>
                    <a:pt x="193" y="433"/>
                    <a:pt x="197" y="431"/>
                    <a:pt x="198" y="431"/>
                  </a:cubicBezTo>
                  <a:cubicBezTo>
                    <a:pt x="198" y="425"/>
                    <a:pt x="198" y="425"/>
                    <a:pt x="198" y="425"/>
                  </a:cubicBezTo>
                  <a:cubicBezTo>
                    <a:pt x="194" y="425"/>
                    <a:pt x="194" y="425"/>
                    <a:pt x="191" y="427"/>
                  </a:cubicBezTo>
                  <a:cubicBezTo>
                    <a:pt x="191" y="424"/>
                    <a:pt x="194" y="420"/>
                    <a:pt x="195" y="418"/>
                  </a:cubicBezTo>
                  <a:cubicBezTo>
                    <a:pt x="191" y="411"/>
                    <a:pt x="190" y="402"/>
                    <a:pt x="190" y="392"/>
                  </a:cubicBezTo>
                  <a:cubicBezTo>
                    <a:pt x="190" y="387"/>
                    <a:pt x="195" y="387"/>
                    <a:pt x="197" y="384"/>
                  </a:cubicBezTo>
                  <a:cubicBezTo>
                    <a:pt x="201" y="378"/>
                    <a:pt x="204" y="374"/>
                    <a:pt x="210" y="371"/>
                  </a:cubicBezTo>
                  <a:cubicBezTo>
                    <a:pt x="216" y="370"/>
                    <a:pt x="217" y="361"/>
                    <a:pt x="228" y="362"/>
                  </a:cubicBezTo>
                  <a:cubicBezTo>
                    <a:pt x="224" y="361"/>
                    <a:pt x="223" y="361"/>
                    <a:pt x="221" y="360"/>
                  </a:cubicBezTo>
                  <a:cubicBezTo>
                    <a:pt x="234" y="356"/>
                    <a:pt x="239" y="343"/>
                    <a:pt x="248" y="335"/>
                  </a:cubicBezTo>
                  <a:cubicBezTo>
                    <a:pt x="251" y="332"/>
                    <a:pt x="251" y="320"/>
                    <a:pt x="253" y="320"/>
                  </a:cubicBezTo>
                  <a:cubicBezTo>
                    <a:pt x="253" y="320"/>
                    <a:pt x="256" y="313"/>
                    <a:pt x="256" y="312"/>
                  </a:cubicBezTo>
                  <a:cubicBezTo>
                    <a:pt x="260" y="305"/>
                    <a:pt x="264" y="300"/>
                    <a:pt x="270" y="297"/>
                  </a:cubicBezTo>
                  <a:cubicBezTo>
                    <a:pt x="277" y="294"/>
                    <a:pt x="285" y="282"/>
                    <a:pt x="286" y="275"/>
                  </a:cubicBezTo>
                  <a:cubicBezTo>
                    <a:pt x="279" y="276"/>
                    <a:pt x="276" y="281"/>
                    <a:pt x="269" y="281"/>
                  </a:cubicBezTo>
                  <a:cubicBezTo>
                    <a:pt x="270" y="278"/>
                    <a:pt x="274" y="277"/>
                    <a:pt x="275" y="276"/>
                  </a:cubicBezTo>
                  <a:cubicBezTo>
                    <a:pt x="273" y="276"/>
                    <a:pt x="270" y="275"/>
                    <a:pt x="270" y="275"/>
                  </a:cubicBezTo>
                  <a:cubicBezTo>
                    <a:pt x="271" y="271"/>
                    <a:pt x="272" y="269"/>
                    <a:pt x="275" y="269"/>
                  </a:cubicBezTo>
                  <a:cubicBezTo>
                    <a:pt x="276" y="269"/>
                    <a:pt x="276" y="270"/>
                    <a:pt x="277" y="270"/>
                  </a:cubicBezTo>
                  <a:cubicBezTo>
                    <a:pt x="278" y="268"/>
                    <a:pt x="279" y="267"/>
                    <a:pt x="280" y="266"/>
                  </a:cubicBezTo>
                  <a:cubicBezTo>
                    <a:pt x="281" y="268"/>
                    <a:pt x="282" y="270"/>
                    <a:pt x="281" y="272"/>
                  </a:cubicBezTo>
                  <a:cubicBezTo>
                    <a:pt x="286" y="272"/>
                    <a:pt x="287" y="276"/>
                    <a:pt x="291" y="276"/>
                  </a:cubicBezTo>
                  <a:cubicBezTo>
                    <a:pt x="292" y="276"/>
                    <a:pt x="295" y="267"/>
                    <a:pt x="296" y="267"/>
                  </a:cubicBezTo>
                  <a:cubicBezTo>
                    <a:pt x="294" y="266"/>
                    <a:pt x="294" y="266"/>
                    <a:pt x="291" y="266"/>
                  </a:cubicBezTo>
                  <a:cubicBezTo>
                    <a:pt x="293" y="263"/>
                    <a:pt x="295" y="260"/>
                    <a:pt x="298" y="260"/>
                  </a:cubicBezTo>
                  <a:cubicBezTo>
                    <a:pt x="300" y="260"/>
                    <a:pt x="302" y="261"/>
                    <a:pt x="304" y="260"/>
                  </a:cubicBezTo>
                  <a:cubicBezTo>
                    <a:pt x="303" y="258"/>
                    <a:pt x="303" y="258"/>
                    <a:pt x="302" y="257"/>
                  </a:cubicBezTo>
                  <a:cubicBezTo>
                    <a:pt x="305" y="253"/>
                    <a:pt x="310" y="253"/>
                    <a:pt x="315" y="252"/>
                  </a:cubicBezTo>
                  <a:cubicBezTo>
                    <a:pt x="315" y="257"/>
                    <a:pt x="315" y="257"/>
                    <a:pt x="315" y="257"/>
                  </a:cubicBezTo>
                  <a:cubicBezTo>
                    <a:pt x="318" y="256"/>
                    <a:pt x="319" y="247"/>
                    <a:pt x="326" y="247"/>
                  </a:cubicBezTo>
                  <a:cubicBezTo>
                    <a:pt x="326" y="253"/>
                    <a:pt x="326" y="253"/>
                    <a:pt x="326" y="253"/>
                  </a:cubicBezTo>
                  <a:cubicBezTo>
                    <a:pt x="330" y="244"/>
                    <a:pt x="335" y="247"/>
                    <a:pt x="340" y="243"/>
                  </a:cubicBezTo>
                  <a:cubicBezTo>
                    <a:pt x="338" y="242"/>
                    <a:pt x="336" y="241"/>
                    <a:pt x="336" y="239"/>
                  </a:cubicBezTo>
                  <a:cubicBezTo>
                    <a:pt x="336" y="237"/>
                    <a:pt x="341" y="235"/>
                    <a:pt x="342" y="233"/>
                  </a:cubicBezTo>
                  <a:cubicBezTo>
                    <a:pt x="344" y="236"/>
                    <a:pt x="345" y="239"/>
                    <a:pt x="348" y="239"/>
                  </a:cubicBezTo>
                  <a:cubicBezTo>
                    <a:pt x="353" y="239"/>
                    <a:pt x="364" y="230"/>
                    <a:pt x="364" y="234"/>
                  </a:cubicBezTo>
                  <a:cubicBezTo>
                    <a:pt x="364" y="239"/>
                    <a:pt x="359" y="241"/>
                    <a:pt x="358" y="246"/>
                  </a:cubicBezTo>
                  <a:cubicBezTo>
                    <a:pt x="364" y="247"/>
                    <a:pt x="365" y="238"/>
                    <a:pt x="371" y="235"/>
                  </a:cubicBezTo>
                  <a:cubicBezTo>
                    <a:pt x="372" y="238"/>
                    <a:pt x="372" y="239"/>
                    <a:pt x="372" y="242"/>
                  </a:cubicBezTo>
                  <a:cubicBezTo>
                    <a:pt x="376" y="237"/>
                    <a:pt x="379" y="235"/>
                    <a:pt x="383" y="232"/>
                  </a:cubicBezTo>
                  <a:cubicBezTo>
                    <a:pt x="384" y="236"/>
                    <a:pt x="383" y="239"/>
                    <a:pt x="386" y="240"/>
                  </a:cubicBezTo>
                  <a:cubicBezTo>
                    <a:pt x="387" y="237"/>
                    <a:pt x="388" y="234"/>
                    <a:pt x="391" y="234"/>
                  </a:cubicBezTo>
                  <a:cubicBezTo>
                    <a:pt x="392" y="234"/>
                    <a:pt x="399" y="239"/>
                    <a:pt x="401" y="240"/>
                  </a:cubicBezTo>
                  <a:cubicBezTo>
                    <a:pt x="399" y="249"/>
                    <a:pt x="396" y="246"/>
                    <a:pt x="389" y="249"/>
                  </a:cubicBezTo>
                  <a:cubicBezTo>
                    <a:pt x="392" y="252"/>
                    <a:pt x="394" y="252"/>
                    <a:pt x="394" y="254"/>
                  </a:cubicBezTo>
                  <a:cubicBezTo>
                    <a:pt x="397" y="254"/>
                    <a:pt x="403" y="256"/>
                    <a:pt x="404" y="256"/>
                  </a:cubicBezTo>
                  <a:cubicBezTo>
                    <a:pt x="411" y="254"/>
                    <a:pt x="412" y="256"/>
                    <a:pt x="412" y="256"/>
                  </a:cubicBezTo>
                  <a:cubicBezTo>
                    <a:pt x="422" y="256"/>
                    <a:pt x="455" y="275"/>
                    <a:pt x="469" y="281"/>
                  </a:cubicBezTo>
                  <a:cubicBezTo>
                    <a:pt x="520" y="301"/>
                    <a:pt x="487" y="326"/>
                    <a:pt x="470" y="320"/>
                  </a:cubicBezTo>
                  <a:cubicBezTo>
                    <a:pt x="458" y="316"/>
                    <a:pt x="451" y="317"/>
                    <a:pt x="438" y="317"/>
                  </a:cubicBezTo>
                  <a:cubicBezTo>
                    <a:pt x="444" y="327"/>
                    <a:pt x="442" y="349"/>
                    <a:pt x="459" y="351"/>
                  </a:cubicBezTo>
                  <a:cubicBezTo>
                    <a:pt x="459" y="337"/>
                    <a:pt x="459" y="337"/>
                    <a:pt x="459" y="337"/>
                  </a:cubicBezTo>
                  <a:cubicBezTo>
                    <a:pt x="493" y="354"/>
                    <a:pt x="489" y="320"/>
                    <a:pt x="498" y="317"/>
                  </a:cubicBezTo>
                  <a:cubicBezTo>
                    <a:pt x="506" y="314"/>
                    <a:pt x="522" y="322"/>
                    <a:pt x="522" y="310"/>
                  </a:cubicBezTo>
                  <a:cubicBezTo>
                    <a:pt x="522" y="303"/>
                    <a:pt x="516" y="302"/>
                    <a:pt x="517" y="299"/>
                  </a:cubicBezTo>
                  <a:cubicBezTo>
                    <a:pt x="530" y="251"/>
                    <a:pt x="537" y="283"/>
                    <a:pt x="532" y="297"/>
                  </a:cubicBezTo>
                  <a:cubicBezTo>
                    <a:pt x="531" y="301"/>
                    <a:pt x="536" y="304"/>
                    <a:pt x="540" y="304"/>
                  </a:cubicBezTo>
                  <a:cubicBezTo>
                    <a:pt x="551" y="304"/>
                    <a:pt x="596" y="256"/>
                    <a:pt x="602" y="277"/>
                  </a:cubicBezTo>
                  <a:cubicBezTo>
                    <a:pt x="616" y="285"/>
                    <a:pt x="635" y="270"/>
                    <a:pt x="644" y="270"/>
                  </a:cubicBezTo>
                  <a:cubicBezTo>
                    <a:pt x="650" y="270"/>
                    <a:pt x="659" y="293"/>
                    <a:pt x="661" y="265"/>
                  </a:cubicBezTo>
                  <a:cubicBezTo>
                    <a:pt x="661" y="262"/>
                    <a:pt x="648" y="246"/>
                    <a:pt x="689" y="258"/>
                  </a:cubicBezTo>
                  <a:cubicBezTo>
                    <a:pt x="703" y="263"/>
                    <a:pt x="743" y="298"/>
                    <a:pt x="727" y="267"/>
                  </a:cubicBezTo>
                  <a:cubicBezTo>
                    <a:pt x="719" y="258"/>
                    <a:pt x="713" y="247"/>
                    <a:pt x="713" y="231"/>
                  </a:cubicBezTo>
                  <a:cubicBezTo>
                    <a:pt x="713" y="217"/>
                    <a:pt x="738" y="192"/>
                    <a:pt x="751" y="195"/>
                  </a:cubicBezTo>
                  <a:cubicBezTo>
                    <a:pt x="776" y="201"/>
                    <a:pt x="760" y="206"/>
                    <a:pt x="760" y="218"/>
                  </a:cubicBezTo>
                  <a:cubicBezTo>
                    <a:pt x="760" y="229"/>
                    <a:pt x="763" y="284"/>
                    <a:pt x="775" y="284"/>
                  </a:cubicBezTo>
                  <a:cubicBezTo>
                    <a:pt x="785" y="284"/>
                    <a:pt x="767" y="257"/>
                    <a:pt x="773" y="249"/>
                  </a:cubicBezTo>
                  <a:cubicBezTo>
                    <a:pt x="782" y="237"/>
                    <a:pt x="769" y="227"/>
                    <a:pt x="767" y="216"/>
                  </a:cubicBezTo>
                  <a:cubicBezTo>
                    <a:pt x="775" y="211"/>
                    <a:pt x="781" y="206"/>
                    <a:pt x="783" y="195"/>
                  </a:cubicBezTo>
                  <a:cubicBezTo>
                    <a:pt x="787" y="201"/>
                    <a:pt x="785" y="234"/>
                    <a:pt x="803" y="206"/>
                  </a:cubicBezTo>
                  <a:cubicBezTo>
                    <a:pt x="824" y="206"/>
                    <a:pt x="826" y="211"/>
                    <a:pt x="833" y="206"/>
                  </a:cubicBezTo>
                  <a:cubicBezTo>
                    <a:pt x="832" y="200"/>
                    <a:pt x="828" y="196"/>
                    <a:pt x="828" y="191"/>
                  </a:cubicBezTo>
                  <a:cubicBezTo>
                    <a:pt x="828" y="171"/>
                    <a:pt x="865" y="175"/>
                    <a:pt x="875" y="175"/>
                  </a:cubicBezTo>
                  <a:cubicBezTo>
                    <a:pt x="882" y="175"/>
                    <a:pt x="884" y="160"/>
                    <a:pt x="888" y="156"/>
                  </a:cubicBezTo>
                  <a:cubicBezTo>
                    <a:pt x="910" y="132"/>
                    <a:pt x="952" y="129"/>
                    <a:pt x="962" y="125"/>
                  </a:cubicBezTo>
                  <a:cubicBezTo>
                    <a:pt x="959" y="142"/>
                    <a:pt x="997" y="123"/>
                    <a:pt x="1003" y="118"/>
                  </a:cubicBezTo>
                  <a:cubicBezTo>
                    <a:pt x="1011" y="110"/>
                    <a:pt x="1018" y="96"/>
                    <a:pt x="1033" y="96"/>
                  </a:cubicBezTo>
                  <a:cubicBezTo>
                    <a:pt x="1046" y="96"/>
                    <a:pt x="1053" y="106"/>
                    <a:pt x="1056" y="116"/>
                  </a:cubicBezTo>
                  <a:cubicBezTo>
                    <a:pt x="1087" y="116"/>
                    <a:pt x="1087" y="116"/>
                    <a:pt x="1087" y="116"/>
                  </a:cubicBezTo>
                  <a:cubicBezTo>
                    <a:pt x="1161" y="137"/>
                    <a:pt x="1071" y="167"/>
                    <a:pt x="1062" y="181"/>
                  </a:cubicBezTo>
                  <a:cubicBezTo>
                    <a:pt x="1062" y="181"/>
                    <a:pt x="1053" y="205"/>
                    <a:pt x="1092" y="166"/>
                  </a:cubicBezTo>
                  <a:cubicBezTo>
                    <a:pt x="1099" y="179"/>
                    <a:pt x="1151" y="186"/>
                    <a:pt x="1161" y="190"/>
                  </a:cubicBezTo>
                  <a:cubicBezTo>
                    <a:pt x="1193" y="190"/>
                    <a:pt x="1193" y="190"/>
                    <a:pt x="1193" y="190"/>
                  </a:cubicBezTo>
                  <a:cubicBezTo>
                    <a:pt x="1193" y="178"/>
                    <a:pt x="1198" y="174"/>
                    <a:pt x="1205" y="175"/>
                  </a:cubicBezTo>
                  <a:cubicBezTo>
                    <a:pt x="1267" y="181"/>
                    <a:pt x="1243" y="200"/>
                    <a:pt x="1243" y="202"/>
                  </a:cubicBezTo>
                  <a:cubicBezTo>
                    <a:pt x="1243" y="212"/>
                    <a:pt x="1248" y="231"/>
                    <a:pt x="1261" y="231"/>
                  </a:cubicBezTo>
                  <a:cubicBezTo>
                    <a:pt x="1266" y="231"/>
                    <a:pt x="1267" y="220"/>
                    <a:pt x="1268" y="215"/>
                  </a:cubicBezTo>
                  <a:cubicBezTo>
                    <a:pt x="1278" y="215"/>
                    <a:pt x="1279" y="224"/>
                    <a:pt x="1288" y="224"/>
                  </a:cubicBezTo>
                  <a:cubicBezTo>
                    <a:pt x="1336" y="224"/>
                    <a:pt x="1336" y="224"/>
                    <a:pt x="1336" y="224"/>
                  </a:cubicBezTo>
                  <a:cubicBezTo>
                    <a:pt x="1337" y="210"/>
                    <a:pt x="1341" y="195"/>
                    <a:pt x="1364" y="195"/>
                  </a:cubicBezTo>
                  <a:cubicBezTo>
                    <a:pt x="1387" y="195"/>
                    <a:pt x="1407" y="200"/>
                    <a:pt x="1425" y="207"/>
                  </a:cubicBezTo>
                  <a:cubicBezTo>
                    <a:pt x="1434" y="211"/>
                    <a:pt x="1434" y="219"/>
                    <a:pt x="1440" y="225"/>
                  </a:cubicBezTo>
                  <a:cubicBezTo>
                    <a:pt x="1447" y="232"/>
                    <a:pt x="1464" y="227"/>
                    <a:pt x="1475" y="227"/>
                  </a:cubicBezTo>
                  <a:cubicBezTo>
                    <a:pt x="1495" y="227"/>
                    <a:pt x="1505" y="234"/>
                    <a:pt x="1509" y="252"/>
                  </a:cubicBezTo>
                  <a:cubicBezTo>
                    <a:pt x="1578" y="254"/>
                    <a:pt x="1578" y="254"/>
                    <a:pt x="1578" y="254"/>
                  </a:cubicBezTo>
                  <a:cubicBezTo>
                    <a:pt x="1584" y="254"/>
                    <a:pt x="1607" y="289"/>
                    <a:pt x="1597" y="254"/>
                  </a:cubicBezTo>
                  <a:cubicBezTo>
                    <a:pt x="1596" y="249"/>
                    <a:pt x="1603" y="247"/>
                    <a:pt x="1612" y="247"/>
                  </a:cubicBezTo>
                  <a:cubicBezTo>
                    <a:pt x="1647" y="247"/>
                    <a:pt x="1679" y="265"/>
                    <a:pt x="1702" y="281"/>
                  </a:cubicBezTo>
                  <a:cubicBezTo>
                    <a:pt x="1719" y="293"/>
                    <a:pt x="1754" y="303"/>
                    <a:pt x="1765" y="320"/>
                  </a:cubicBezTo>
                  <a:close/>
                  <a:moveTo>
                    <a:pt x="443" y="807"/>
                  </a:moveTo>
                  <a:cubicBezTo>
                    <a:pt x="443" y="807"/>
                    <a:pt x="443" y="807"/>
                    <a:pt x="443" y="807"/>
                  </a:cubicBezTo>
                  <a:cubicBezTo>
                    <a:pt x="443" y="807"/>
                    <a:pt x="443" y="808"/>
                    <a:pt x="443" y="808"/>
                  </a:cubicBezTo>
                  <a:cubicBezTo>
                    <a:pt x="443" y="808"/>
                    <a:pt x="443" y="808"/>
                    <a:pt x="443" y="807"/>
                  </a:cubicBezTo>
                  <a:close/>
                  <a:moveTo>
                    <a:pt x="558" y="700"/>
                  </a:moveTo>
                  <a:cubicBezTo>
                    <a:pt x="557" y="702"/>
                    <a:pt x="560" y="702"/>
                    <a:pt x="562" y="705"/>
                  </a:cubicBezTo>
                  <a:cubicBezTo>
                    <a:pt x="564" y="709"/>
                    <a:pt x="561" y="712"/>
                    <a:pt x="563" y="716"/>
                  </a:cubicBezTo>
                  <a:cubicBezTo>
                    <a:pt x="565" y="720"/>
                    <a:pt x="569" y="718"/>
                    <a:pt x="572" y="719"/>
                  </a:cubicBezTo>
                  <a:cubicBezTo>
                    <a:pt x="575" y="720"/>
                    <a:pt x="575" y="723"/>
                    <a:pt x="577" y="725"/>
                  </a:cubicBezTo>
                  <a:cubicBezTo>
                    <a:pt x="579" y="728"/>
                    <a:pt x="587" y="727"/>
                    <a:pt x="591" y="727"/>
                  </a:cubicBezTo>
                  <a:cubicBezTo>
                    <a:pt x="596" y="727"/>
                    <a:pt x="601" y="726"/>
                    <a:pt x="605" y="725"/>
                  </a:cubicBezTo>
                  <a:cubicBezTo>
                    <a:pt x="605" y="719"/>
                    <a:pt x="605" y="719"/>
                    <a:pt x="605" y="719"/>
                  </a:cubicBezTo>
                  <a:cubicBezTo>
                    <a:pt x="605" y="718"/>
                    <a:pt x="602" y="715"/>
                    <a:pt x="602" y="711"/>
                  </a:cubicBezTo>
                  <a:cubicBezTo>
                    <a:pt x="602" y="708"/>
                    <a:pt x="604" y="707"/>
                    <a:pt x="604" y="703"/>
                  </a:cubicBezTo>
                  <a:cubicBezTo>
                    <a:pt x="604" y="696"/>
                    <a:pt x="600" y="689"/>
                    <a:pt x="593" y="688"/>
                  </a:cubicBezTo>
                  <a:cubicBezTo>
                    <a:pt x="594" y="683"/>
                    <a:pt x="597" y="679"/>
                    <a:pt x="599" y="679"/>
                  </a:cubicBezTo>
                  <a:cubicBezTo>
                    <a:pt x="608" y="679"/>
                    <a:pt x="608" y="679"/>
                    <a:pt x="608" y="679"/>
                  </a:cubicBezTo>
                  <a:cubicBezTo>
                    <a:pt x="608" y="674"/>
                    <a:pt x="604" y="671"/>
                    <a:pt x="603" y="665"/>
                  </a:cubicBezTo>
                  <a:cubicBezTo>
                    <a:pt x="601" y="666"/>
                    <a:pt x="596" y="669"/>
                    <a:pt x="593" y="671"/>
                  </a:cubicBezTo>
                  <a:cubicBezTo>
                    <a:pt x="593" y="657"/>
                    <a:pt x="585" y="652"/>
                    <a:pt x="579" y="640"/>
                  </a:cubicBezTo>
                  <a:cubicBezTo>
                    <a:pt x="578" y="636"/>
                    <a:pt x="573" y="637"/>
                    <a:pt x="573" y="630"/>
                  </a:cubicBezTo>
                  <a:cubicBezTo>
                    <a:pt x="573" y="630"/>
                    <a:pt x="585" y="621"/>
                    <a:pt x="593" y="621"/>
                  </a:cubicBezTo>
                  <a:cubicBezTo>
                    <a:pt x="599" y="621"/>
                    <a:pt x="605" y="625"/>
                    <a:pt x="609" y="620"/>
                  </a:cubicBezTo>
                  <a:cubicBezTo>
                    <a:pt x="603" y="609"/>
                    <a:pt x="601" y="600"/>
                    <a:pt x="584" y="600"/>
                  </a:cubicBezTo>
                  <a:cubicBezTo>
                    <a:pt x="575" y="600"/>
                    <a:pt x="570" y="603"/>
                    <a:pt x="562" y="606"/>
                  </a:cubicBezTo>
                  <a:cubicBezTo>
                    <a:pt x="561" y="607"/>
                    <a:pt x="552" y="613"/>
                    <a:pt x="551" y="612"/>
                  </a:cubicBezTo>
                  <a:cubicBezTo>
                    <a:pt x="549" y="614"/>
                    <a:pt x="543" y="627"/>
                    <a:pt x="543" y="629"/>
                  </a:cubicBezTo>
                  <a:cubicBezTo>
                    <a:pt x="543" y="634"/>
                    <a:pt x="550" y="640"/>
                    <a:pt x="550" y="643"/>
                  </a:cubicBezTo>
                  <a:cubicBezTo>
                    <a:pt x="550" y="655"/>
                    <a:pt x="562" y="677"/>
                    <a:pt x="570" y="682"/>
                  </a:cubicBezTo>
                  <a:cubicBezTo>
                    <a:pt x="566" y="685"/>
                    <a:pt x="566" y="694"/>
                    <a:pt x="562" y="699"/>
                  </a:cubicBezTo>
                  <a:cubicBezTo>
                    <a:pt x="562" y="699"/>
                    <a:pt x="559" y="697"/>
                    <a:pt x="558" y="700"/>
                  </a:cubicBezTo>
                  <a:close/>
                  <a:moveTo>
                    <a:pt x="987" y="1013"/>
                  </a:moveTo>
                  <a:cubicBezTo>
                    <a:pt x="987" y="1014"/>
                    <a:pt x="986" y="1016"/>
                    <a:pt x="986" y="1017"/>
                  </a:cubicBezTo>
                  <a:cubicBezTo>
                    <a:pt x="986" y="1017"/>
                    <a:pt x="986" y="1017"/>
                    <a:pt x="986" y="1017"/>
                  </a:cubicBezTo>
                  <a:cubicBezTo>
                    <a:pt x="986" y="1016"/>
                    <a:pt x="987" y="1014"/>
                    <a:pt x="987" y="1013"/>
                  </a:cubicBezTo>
                  <a:close/>
                  <a:moveTo>
                    <a:pt x="992" y="1000"/>
                  </a:moveTo>
                  <a:cubicBezTo>
                    <a:pt x="990" y="1004"/>
                    <a:pt x="989" y="1008"/>
                    <a:pt x="988" y="1011"/>
                  </a:cubicBezTo>
                  <a:cubicBezTo>
                    <a:pt x="989" y="1008"/>
                    <a:pt x="990" y="1004"/>
                    <a:pt x="992" y="1000"/>
                  </a:cubicBezTo>
                  <a:close/>
                  <a:moveTo>
                    <a:pt x="994" y="996"/>
                  </a:moveTo>
                  <a:cubicBezTo>
                    <a:pt x="994" y="995"/>
                    <a:pt x="993" y="991"/>
                    <a:pt x="993" y="987"/>
                  </a:cubicBezTo>
                  <a:cubicBezTo>
                    <a:pt x="993" y="991"/>
                    <a:pt x="994" y="995"/>
                    <a:pt x="994" y="996"/>
                  </a:cubicBezTo>
                  <a:cubicBezTo>
                    <a:pt x="994" y="997"/>
                    <a:pt x="994" y="997"/>
                    <a:pt x="993" y="998"/>
                  </a:cubicBezTo>
                  <a:cubicBezTo>
                    <a:pt x="994" y="997"/>
                    <a:pt x="994" y="997"/>
                    <a:pt x="994" y="996"/>
                  </a:cubicBezTo>
                  <a:close/>
                  <a:moveTo>
                    <a:pt x="1670" y="233"/>
                  </a:moveTo>
                  <a:cubicBezTo>
                    <a:pt x="1673" y="233"/>
                    <a:pt x="1697" y="231"/>
                    <a:pt x="1697" y="226"/>
                  </a:cubicBezTo>
                  <a:cubicBezTo>
                    <a:pt x="1697" y="221"/>
                    <a:pt x="1686" y="217"/>
                    <a:pt x="1681" y="217"/>
                  </a:cubicBezTo>
                  <a:cubicBezTo>
                    <a:pt x="1676" y="217"/>
                    <a:pt x="1667" y="224"/>
                    <a:pt x="1667" y="229"/>
                  </a:cubicBezTo>
                  <a:cubicBezTo>
                    <a:pt x="1667" y="231"/>
                    <a:pt x="1668" y="233"/>
                    <a:pt x="1670" y="233"/>
                  </a:cubicBezTo>
                  <a:close/>
                  <a:moveTo>
                    <a:pt x="1585" y="255"/>
                  </a:moveTo>
                  <a:cubicBezTo>
                    <a:pt x="1587" y="255"/>
                    <a:pt x="1588" y="253"/>
                    <a:pt x="1588" y="251"/>
                  </a:cubicBezTo>
                  <a:cubicBezTo>
                    <a:pt x="1588" y="249"/>
                    <a:pt x="1587" y="248"/>
                    <a:pt x="1586" y="247"/>
                  </a:cubicBezTo>
                  <a:cubicBezTo>
                    <a:pt x="1576" y="247"/>
                    <a:pt x="1576" y="247"/>
                    <a:pt x="1576" y="247"/>
                  </a:cubicBezTo>
                  <a:cubicBezTo>
                    <a:pt x="1578" y="251"/>
                    <a:pt x="1581" y="255"/>
                    <a:pt x="1585" y="255"/>
                  </a:cubicBezTo>
                  <a:close/>
                  <a:moveTo>
                    <a:pt x="1301" y="141"/>
                  </a:moveTo>
                  <a:cubicBezTo>
                    <a:pt x="1303" y="141"/>
                    <a:pt x="1303" y="139"/>
                    <a:pt x="1303" y="136"/>
                  </a:cubicBezTo>
                  <a:cubicBezTo>
                    <a:pt x="1304" y="137"/>
                    <a:pt x="1304" y="137"/>
                    <a:pt x="1304" y="137"/>
                  </a:cubicBezTo>
                  <a:cubicBezTo>
                    <a:pt x="1303" y="136"/>
                    <a:pt x="1303" y="136"/>
                    <a:pt x="1303" y="136"/>
                  </a:cubicBezTo>
                  <a:cubicBezTo>
                    <a:pt x="1304" y="136"/>
                    <a:pt x="1304" y="136"/>
                    <a:pt x="1304" y="136"/>
                  </a:cubicBezTo>
                  <a:cubicBezTo>
                    <a:pt x="1303" y="136"/>
                    <a:pt x="1303" y="136"/>
                    <a:pt x="1303" y="136"/>
                  </a:cubicBezTo>
                  <a:cubicBezTo>
                    <a:pt x="1301" y="133"/>
                    <a:pt x="1301" y="133"/>
                    <a:pt x="1301" y="133"/>
                  </a:cubicBezTo>
                  <a:cubicBezTo>
                    <a:pt x="1299" y="135"/>
                    <a:pt x="1298" y="136"/>
                    <a:pt x="1298" y="138"/>
                  </a:cubicBezTo>
                  <a:cubicBezTo>
                    <a:pt x="1298" y="140"/>
                    <a:pt x="1299" y="141"/>
                    <a:pt x="1301" y="141"/>
                  </a:cubicBezTo>
                  <a:close/>
                  <a:moveTo>
                    <a:pt x="1104" y="159"/>
                  </a:moveTo>
                  <a:cubicBezTo>
                    <a:pt x="1101" y="159"/>
                    <a:pt x="1097" y="161"/>
                    <a:pt x="1097" y="164"/>
                  </a:cubicBezTo>
                  <a:cubicBezTo>
                    <a:pt x="1097" y="168"/>
                    <a:pt x="1100" y="169"/>
                    <a:pt x="1104" y="169"/>
                  </a:cubicBezTo>
                  <a:cubicBezTo>
                    <a:pt x="1106" y="169"/>
                    <a:pt x="1108" y="168"/>
                    <a:pt x="1110" y="167"/>
                  </a:cubicBezTo>
                  <a:cubicBezTo>
                    <a:pt x="1110" y="166"/>
                    <a:pt x="1111" y="165"/>
                    <a:pt x="1111" y="164"/>
                  </a:cubicBezTo>
                  <a:cubicBezTo>
                    <a:pt x="1111" y="160"/>
                    <a:pt x="1108" y="159"/>
                    <a:pt x="1104" y="159"/>
                  </a:cubicBezTo>
                  <a:close/>
                  <a:moveTo>
                    <a:pt x="1111" y="166"/>
                  </a:moveTo>
                  <a:cubicBezTo>
                    <a:pt x="1110" y="166"/>
                    <a:pt x="1110" y="166"/>
                    <a:pt x="1110" y="167"/>
                  </a:cubicBezTo>
                  <a:cubicBezTo>
                    <a:pt x="1109" y="167"/>
                    <a:pt x="1109" y="168"/>
                    <a:pt x="1108" y="169"/>
                  </a:cubicBezTo>
                  <a:lnTo>
                    <a:pt x="1111" y="166"/>
                  </a:lnTo>
                  <a:close/>
                  <a:moveTo>
                    <a:pt x="991" y="85"/>
                  </a:moveTo>
                  <a:cubicBezTo>
                    <a:pt x="991" y="88"/>
                    <a:pt x="992" y="90"/>
                    <a:pt x="996" y="90"/>
                  </a:cubicBezTo>
                  <a:cubicBezTo>
                    <a:pt x="1012" y="85"/>
                    <a:pt x="1012" y="85"/>
                    <a:pt x="1012" y="85"/>
                  </a:cubicBezTo>
                  <a:cubicBezTo>
                    <a:pt x="1012" y="85"/>
                    <a:pt x="1021" y="83"/>
                    <a:pt x="1022" y="83"/>
                  </a:cubicBezTo>
                  <a:cubicBezTo>
                    <a:pt x="1028" y="84"/>
                    <a:pt x="1043" y="82"/>
                    <a:pt x="1043" y="74"/>
                  </a:cubicBezTo>
                  <a:cubicBezTo>
                    <a:pt x="1043" y="69"/>
                    <a:pt x="1031" y="59"/>
                    <a:pt x="1027" y="59"/>
                  </a:cubicBezTo>
                  <a:cubicBezTo>
                    <a:pt x="1025" y="59"/>
                    <a:pt x="1023" y="62"/>
                    <a:pt x="1021" y="63"/>
                  </a:cubicBezTo>
                  <a:cubicBezTo>
                    <a:pt x="1024" y="60"/>
                    <a:pt x="1022" y="60"/>
                    <a:pt x="1022" y="55"/>
                  </a:cubicBezTo>
                  <a:cubicBezTo>
                    <a:pt x="1018" y="55"/>
                    <a:pt x="1018" y="55"/>
                    <a:pt x="1018" y="55"/>
                  </a:cubicBezTo>
                  <a:cubicBezTo>
                    <a:pt x="1006" y="55"/>
                    <a:pt x="1004" y="68"/>
                    <a:pt x="997" y="77"/>
                  </a:cubicBezTo>
                  <a:cubicBezTo>
                    <a:pt x="995" y="79"/>
                    <a:pt x="991" y="79"/>
                    <a:pt x="991" y="85"/>
                  </a:cubicBezTo>
                  <a:close/>
                  <a:moveTo>
                    <a:pt x="919" y="41"/>
                  </a:moveTo>
                  <a:cubicBezTo>
                    <a:pt x="919" y="45"/>
                    <a:pt x="923" y="50"/>
                    <a:pt x="925" y="50"/>
                  </a:cubicBezTo>
                  <a:cubicBezTo>
                    <a:pt x="929" y="50"/>
                    <a:pt x="938" y="50"/>
                    <a:pt x="939" y="43"/>
                  </a:cubicBezTo>
                  <a:cubicBezTo>
                    <a:pt x="937" y="43"/>
                    <a:pt x="929" y="38"/>
                    <a:pt x="927" y="38"/>
                  </a:cubicBezTo>
                  <a:cubicBezTo>
                    <a:pt x="925" y="38"/>
                    <a:pt x="919" y="38"/>
                    <a:pt x="919" y="41"/>
                  </a:cubicBezTo>
                  <a:close/>
                  <a:moveTo>
                    <a:pt x="960" y="40"/>
                  </a:moveTo>
                  <a:cubicBezTo>
                    <a:pt x="950" y="44"/>
                    <a:pt x="947" y="48"/>
                    <a:pt x="938" y="52"/>
                  </a:cubicBezTo>
                  <a:cubicBezTo>
                    <a:pt x="942" y="55"/>
                    <a:pt x="950" y="65"/>
                    <a:pt x="953" y="65"/>
                  </a:cubicBezTo>
                  <a:cubicBezTo>
                    <a:pt x="964" y="65"/>
                    <a:pt x="974" y="71"/>
                    <a:pt x="987" y="71"/>
                  </a:cubicBezTo>
                  <a:cubicBezTo>
                    <a:pt x="990" y="71"/>
                    <a:pt x="993" y="69"/>
                    <a:pt x="993" y="66"/>
                  </a:cubicBezTo>
                  <a:cubicBezTo>
                    <a:pt x="993" y="63"/>
                    <a:pt x="991" y="62"/>
                    <a:pt x="988" y="62"/>
                  </a:cubicBezTo>
                  <a:cubicBezTo>
                    <a:pt x="990" y="61"/>
                    <a:pt x="994" y="60"/>
                    <a:pt x="994" y="57"/>
                  </a:cubicBezTo>
                  <a:cubicBezTo>
                    <a:pt x="994" y="53"/>
                    <a:pt x="994" y="53"/>
                    <a:pt x="997" y="50"/>
                  </a:cubicBezTo>
                  <a:cubicBezTo>
                    <a:pt x="993" y="45"/>
                    <a:pt x="993" y="43"/>
                    <a:pt x="987" y="43"/>
                  </a:cubicBezTo>
                  <a:cubicBezTo>
                    <a:pt x="981" y="43"/>
                    <a:pt x="981" y="43"/>
                    <a:pt x="981" y="43"/>
                  </a:cubicBezTo>
                  <a:cubicBezTo>
                    <a:pt x="977" y="43"/>
                    <a:pt x="976" y="39"/>
                    <a:pt x="972" y="39"/>
                  </a:cubicBezTo>
                  <a:cubicBezTo>
                    <a:pt x="970" y="39"/>
                    <a:pt x="969" y="38"/>
                    <a:pt x="966" y="39"/>
                  </a:cubicBezTo>
                  <a:cubicBezTo>
                    <a:pt x="968" y="38"/>
                    <a:pt x="971" y="35"/>
                    <a:pt x="971" y="33"/>
                  </a:cubicBezTo>
                  <a:cubicBezTo>
                    <a:pt x="971" y="31"/>
                    <a:pt x="972" y="30"/>
                    <a:pt x="971" y="25"/>
                  </a:cubicBezTo>
                  <a:cubicBezTo>
                    <a:pt x="973" y="26"/>
                    <a:pt x="972" y="26"/>
                    <a:pt x="975" y="25"/>
                  </a:cubicBezTo>
                  <a:cubicBezTo>
                    <a:pt x="970" y="21"/>
                    <a:pt x="965" y="11"/>
                    <a:pt x="957" y="11"/>
                  </a:cubicBezTo>
                  <a:cubicBezTo>
                    <a:pt x="943" y="11"/>
                    <a:pt x="938" y="28"/>
                    <a:pt x="926" y="32"/>
                  </a:cubicBezTo>
                  <a:cubicBezTo>
                    <a:pt x="933" y="37"/>
                    <a:pt x="939" y="40"/>
                    <a:pt x="947" y="40"/>
                  </a:cubicBezTo>
                  <a:cubicBezTo>
                    <a:pt x="949" y="40"/>
                    <a:pt x="957" y="40"/>
                    <a:pt x="960" y="40"/>
                  </a:cubicBezTo>
                  <a:close/>
                  <a:moveTo>
                    <a:pt x="959" y="113"/>
                  </a:moveTo>
                  <a:cubicBezTo>
                    <a:pt x="963" y="113"/>
                    <a:pt x="965" y="111"/>
                    <a:pt x="965" y="106"/>
                  </a:cubicBezTo>
                  <a:cubicBezTo>
                    <a:pt x="961" y="106"/>
                    <a:pt x="961" y="106"/>
                    <a:pt x="961" y="106"/>
                  </a:cubicBezTo>
                  <a:cubicBezTo>
                    <a:pt x="960" y="107"/>
                    <a:pt x="958" y="109"/>
                    <a:pt x="956" y="110"/>
                  </a:cubicBezTo>
                  <a:cubicBezTo>
                    <a:pt x="957" y="111"/>
                    <a:pt x="958" y="113"/>
                    <a:pt x="959" y="113"/>
                  </a:cubicBezTo>
                  <a:close/>
                  <a:moveTo>
                    <a:pt x="924" y="16"/>
                  </a:moveTo>
                  <a:cubicBezTo>
                    <a:pt x="923" y="13"/>
                    <a:pt x="923" y="13"/>
                    <a:pt x="923" y="13"/>
                  </a:cubicBezTo>
                  <a:cubicBezTo>
                    <a:pt x="912" y="13"/>
                    <a:pt x="912" y="13"/>
                    <a:pt x="912" y="13"/>
                  </a:cubicBezTo>
                  <a:cubicBezTo>
                    <a:pt x="913" y="18"/>
                    <a:pt x="919" y="16"/>
                    <a:pt x="924" y="16"/>
                  </a:cubicBezTo>
                  <a:close/>
                  <a:moveTo>
                    <a:pt x="1059" y="87"/>
                  </a:moveTo>
                  <a:cubicBezTo>
                    <a:pt x="1061" y="87"/>
                    <a:pt x="1062" y="85"/>
                    <a:pt x="1063" y="82"/>
                  </a:cubicBezTo>
                  <a:cubicBezTo>
                    <a:pt x="1060" y="83"/>
                    <a:pt x="1059" y="82"/>
                    <a:pt x="1053" y="83"/>
                  </a:cubicBezTo>
                  <a:cubicBezTo>
                    <a:pt x="1054" y="85"/>
                    <a:pt x="1055" y="87"/>
                    <a:pt x="1059" y="87"/>
                  </a:cubicBezTo>
                  <a:close/>
                  <a:moveTo>
                    <a:pt x="573" y="33"/>
                  </a:moveTo>
                  <a:cubicBezTo>
                    <a:pt x="572" y="33"/>
                    <a:pt x="571" y="34"/>
                    <a:pt x="570" y="34"/>
                  </a:cubicBezTo>
                  <a:cubicBezTo>
                    <a:pt x="570" y="35"/>
                    <a:pt x="570" y="35"/>
                    <a:pt x="570" y="35"/>
                  </a:cubicBezTo>
                  <a:lnTo>
                    <a:pt x="573" y="33"/>
                  </a:lnTo>
                  <a:close/>
                  <a:moveTo>
                    <a:pt x="541" y="25"/>
                  </a:moveTo>
                  <a:cubicBezTo>
                    <a:pt x="544" y="25"/>
                    <a:pt x="545" y="28"/>
                    <a:pt x="548" y="29"/>
                  </a:cubicBezTo>
                  <a:cubicBezTo>
                    <a:pt x="546" y="30"/>
                    <a:pt x="545" y="31"/>
                    <a:pt x="543" y="32"/>
                  </a:cubicBezTo>
                  <a:cubicBezTo>
                    <a:pt x="545" y="32"/>
                    <a:pt x="546" y="33"/>
                    <a:pt x="549" y="33"/>
                  </a:cubicBezTo>
                  <a:cubicBezTo>
                    <a:pt x="546" y="33"/>
                    <a:pt x="545" y="34"/>
                    <a:pt x="543" y="35"/>
                  </a:cubicBezTo>
                  <a:cubicBezTo>
                    <a:pt x="543" y="39"/>
                    <a:pt x="546" y="40"/>
                    <a:pt x="551" y="40"/>
                  </a:cubicBezTo>
                  <a:cubicBezTo>
                    <a:pt x="551" y="40"/>
                    <a:pt x="551" y="40"/>
                    <a:pt x="551" y="40"/>
                  </a:cubicBezTo>
                  <a:cubicBezTo>
                    <a:pt x="552" y="41"/>
                    <a:pt x="552" y="43"/>
                    <a:pt x="554" y="43"/>
                  </a:cubicBezTo>
                  <a:cubicBezTo>
                    <a:pt x="557" y="44"/>
                    <a:pt x="557" y="37"/>
                    <a:pt x="560" y="35"/>
                  </a:cubicBezTo>
                  <a:cubicBezTo>
                    <a:pt x="564" y="33"/>
                    <a:pt x="567" y="36"/>
                    <a:pt x="570" y="34"/>
                  </a:cubicBezTo>
                  <a:cubicBezTo>
                    <a:pt x="570" y="32"/>
                    <a:pt x="570" y="32"/>
                    <a:pt x="570" y="32"/>
                  </a:cubicBezTo>
                  <a:cubicBezTo>
                    <a:pt x="571" y="32"/>
                    <a:pt x="573" y="32"/>
                    <a:pt x="573" y="32"/>
                  </a:cubicBezTo>
                  <a:cubicBezTo>
                    <a:pt x="577" y="29"/>
                    <a:pt x="581" y="32"/>
                    <a:pt x="581" y="25"/>
                  </a:cubicBezTo>
                  <a:cubicBezTo>
                    <a:pt x="580" y="25"/>
                    <a:pt x="576" y="22"/>
                    <a:pt x="573" y="22"/>
                  </a:cubicBezTo>
                  <a:cubicBezTo>
                    <a:pt x="568" y="22"/>
                    <a:pt x="566" y="26"/>
                    <a:pt x="561" y="26"/>
                  </a:cubicBezTo>
                  <a:cubicBezTo>
                    <a:pt x="556" y="26"/>
                    <a:pt x="552" y="22"/>
                    <a:pt x="544" y="22"/>
                  </a:cubicBezTo>
                  <a:cubicBezTo>
                    <a:pt x="538" y="22"/>
                    <a:pt x="524" y="23"/>
                    <a:pt x="521" y="29"/>
                  </a:cubicBezTo>
                  <a:cubicBezTo>
                    <a:pt x="523" y="29"/>
                    <a:pt x="525" y="30"/>
                    <a:pt x="528" y="30"/>
                  </a:cubicBezTo>
                  <a:cubicBezTo>
                    <a:pt x="532" y="30"/>
                    <a:pt x="538" y="25"/>
                    <a:pt x="541" y="25"/>
                  </a:cubicBezTo>
                  <a:close/>
                  <a:moveTo>
                    <a:pt x="683" y="24"/>
                  </a:moveTo>
                  <a:cubicBezTo>
                    <a:pt x="685" y="24"/>
                    <a:pt x="697" y="21"/>
                    <a:pt x="699" y="19"/>
                  </a:cubicBezTo>
                  <a:cubicBezTo>
                    <a:pt x="695" y="7"/>
                    <a:pt x="695" y="7"/>
                    <a:pt x="695" y="7"/>
                  </a:cubicBezTo>
                  <a:cubicBezTo>
                    <a:pt x="690" y="7"/>
                    <a:pt x="678" y="13"/>
                    <a:pt x="678" y="18"/>
                  </a:cubicBezTo>
                  <a:cubicBezTo>
                    <a:pt x="678" y="22"/>
                    <a:pt x="680" y="24"/>
                    <a:pt x="683" y="24"/>
                  </a:cubicBezTo>
                  <a:close/>
                  <a:moveTo>
                    <a:pt x="667" y="33"/>
                  </a:moveTo>
                  <a:cubicBezTo>
                    <a:pt x="665" y="28"/>
                    <a:pt x="665" y="28"/>
                    <a:pt x="665" y="28"/>
                  </a:cubicBezTo>
                  <a:cubicBezTo>
                    <a:pt x="668" y="28"/>
                    <a:pt x="671" y="30"/>
                    <a:pt x="673" y="26"/>
                  </a:cubicBezTo>
                  <a:cubicBezTo>
                    <a:pt x="673" y="25"/>
                    <a:pt x="673" y="24"/>
                    <a:pt x="673" y="21"/>
                  </a:cubicBezTo>
                  <a:cubicBezTo>
                    <a:pt x="670" y="22"/>
                    <a:pt x="665" y="21"/>
                    <a:pt x="663" y="21"/>
                  </a:cubicBezTo>
                  <a:cubicBezTo>
                    <a:pt x="664" y="21"/>
                    <a:pt x="666" y="20"/>
                    <a:pt x="666" y="18"/>
                  </a:cubicBezTo>
                  <a:cubicBezTo>
                    <a:pt x="656" y="18"/>
                    <a:pt x="656" y="18"/>
                    <a:pt x="656" y="18"/>
                  </a:cubicBezTo>
                  <a:cubicBezTo>
                    <a:pt x="656" y="19"/>
                    <a:pt x="656" y="20"/>
                    <a:pt x="656" y="23"/>
                  </a:cubicBezTo>
                  <a:cubicBezTo>
                    <a:pt x="653" y="24"/>
                    <a:pt x="650" y="27"/>
                    <a:pt x="650" y="33"/>
                  </a:cubicBezTo>
                  <a:cubicBezTo>
                    <a:pt x="650" y="34"/>
                    <a:pt x="665" y="34"/>
                    <a:pt x="667" y="33"/>
                  </a:cubicBezTo>
                  <a:close/>
                  <a:moveTo>
                    <a:pt x="635" y="32"/>
                  </a:moveTo>
                  <a:cubicBezTo>
                    <a:pt x="632" y="32"/>
                    <a:pt x="620" y="34"/>
                    <a:pt x="620" y="39"/>
                  </a:cubicBezTo>
                  <a:cubicBezTo>
                    <a:pt x="620" y="40"/>
                    <a:pt x="622" y="41"/>
                    <a:pt x="623" y="41"/>
                  </a:cubicBezTo>
                  <a:cubicBezTo>
                    <a:pt x="626" y="41"/>
                    <a:pt x="627" y="41"/>
                    <a:pt x="628" y="38"/>
                  </a:cubicBezTo>
                  <a:cubicBezTo>
                    <a:pt x="630" y="38"/>
                    <a:pt x="632" y="41"/>
                    <a:pt x="634" y="41"/>
                  </a:cubicBezTo>
                  <a:cubicBezTo>
                    <a:pt x="638" y="41"/>
                    <a:pt x="638" y="36"/>
                    <a:pt x="644" y="36"/>
                  </a:cubicBezTo>
                  <a:cubicBezTo>
                    <a:pt x="642" y="34"/>
                    <a:pt x="639" y="32"/>
                    <a:pt x="635" y="32"/>
                  </a:cubicBezTo>
                  <a:close/>
                  <a:moveTo>
                    <a:pt x="634" y="25"/>
                  </a:moveTo>
                  <a:cubicBezTo>
                    <a:pt x="637" y="25"/>
                    <a:pt x="640" y="25"/>
                    <a:pt x="643" y="23"/>
                  </a:cubicBezTo>
                  <a:cubicBezTo>
                    <a:pt x="636" y="20"/>
                    <a:pt x="634" y="19"/>
                    <a:pt x="626" y="18"/>
                  </a:cubicBezTo>
                  <a:cubicBezTo>
                    <a:pt x="629" y="14"/>
                    <a:pt x="635" y="12"/>
                    <a:pt x="640" y="8"/>
                  </a:cubicBezTo>
                  <a:cubicBezTo>
                    <a:pt x="640" y="7"/>
                    <a:pt x="641" y="5"/>
                    <a:pt x="642" y="4"/>
                  </a:cubicBezTo>
                  <a:cubicBezTo>
                    <a:pt x="642" y="3"/>
                    <a:pt x="642" y="0"/>
                    <a:pt x="641" y="0"/>
                  </a:cubicBezTo>
                  <a:cubicBezTo>
                    <a:pt x="639" y="0"/>
                    <a:pt x="637" y="2"/>
                    <a:pt x="636" y="6"/>
                  </a:cubicBezTo>
                  <a:cubicBezTo>
                    <a:pt x="628" y="6"/>
                    <a:pt x="627" y="13"/>
                    <a:pt x="618" y="13"/>
                  </a:cubicBezTo>
                  <a:cubicBezTo>
                    <a:pt x="618" y="18"/>
                    <a:pt x="618" y="18"/>
                    <a:pt x="618" y="18"/>
                  </a:cubicBezTo>
                  <a:cubicBezTo>
                    <a:pt x="621" y="15"/>
                    <a:pt x="620" y="17"/>
                    <a:pt x="623" y="18"/>
                  </a:cubicBezTo>
                  <a:cubicBezTo>
                    <a:pt x="611" y="18"/>
                    <a:pt x="611" y="18"/>
                    <a:pt x="611" y="18"/>
                  </a:cubicBezTo>
                  <a:cubicBezTo>
                    <a:pt x="609" y="20"/>
                    <a:pt x="609" y="20"/>
                    <a:pt x="607" y="22"/>
                  </a:cubicBezTo>
                  <a:cubicBezTo>
                    <a:pt x="608" y="23"/>
                    <a:pt x="620" y="29"/>
                    <a:pt x="622" y="29"/>
                  </a:cubicBezTo>
                  <a:cubicBezTo>
                    <a:pt x="625" y="29"/>
                    <a:pt x="630" y="25"/>
                    <a:pt x="634" y="25"/>
                  </a:cubicBezTo>
                  <a:close/>
                  <a:moveTo>
                    <a:pt x="243" y="64"/>
                  </a:moveTo>
                  <a:cubicBezTo>
                    <a:pt x="244" y="64"/>
                    <a:pt x="245" y="65"/>
                    <a:pt x="246" y="66"/>
                  </a:cubicBezTo>
                  <a:cubicBezTo>
                    <a:pt x="245" y="71"/>
                    <a:pt x="249" y="74"/>
                    <a:pt x="254" y="77"/>
                  </a:cubicBezTo>
                  <a:cubicBezTo>
                    <a:pt x="253" y="77"/>
                    <a:pt x="253" y="78"/>
                    <a:pt x="252" y="78"/>
                  </a:cubicBezTo>
                  <a:cubicBezTo>
                    <a:pt x="253" y="82"/>
                    <a:pt x="256" y="84"/>
                    <a:pt x="261" y="84"/>
                  </a:cubicBezTo>
                  <a:cubicBezTo>
                    <a:pt x="268" y="84"/>
                    <a:pt x="268" y="76"/>
                    <a:pt x="270" y="74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74" y="75"/>
                    <a:pt x="277" y="77"/>
                    <a:pt x="277" y="77"/>
                  </a:cubicBezTo>
                  <a:cubicBezTo>
                    <a:pt x="285" y="77"/>
                    <a:pt x="285" y="77"/>
                    <a:pt x="285" y="77"/>
                  </a:cubicBezTo>
                  <a:cubicBezTo>
                    <a:pt x="282" y="81"/>
                    <a:pt x="274" y="85"/>
                    <a:pt x="270" y="86"/>
                  </a:cubicBezTo>
                  <a:cubicBezTo>
                    <a:pt x="268" y="87"/>
                    <a:pt x="261" y="87"/>
                    <a:pt x="261" y="90"/>
                  </a:cubicBezTo>
                  <a:cubicBezTo>
                    <a:pt x="261" y="99"/>
                    <a:pt x="269" y="95"/>
                    <a:pt x="273" y="95"/>
                  </a:cubicBezTo>
                  <a:cubicBezTo>
                    <a:pt x="275" y="95"/>
                    <a:pt x="284" y="95"/>
                    <a:pt x="286" y="96"/>
                  </a:cubicBezTo>
                  <a:cubicBezTo>
                    <a:pt x="283" y="97"/>
                    <a:pt x="279" y="96"/>
                    <a:pt x="276" y="99"/>
                  </a:cubicBezTo>
                  <a:cubicBezTo>
                    <a:pt x="276" y="99"/>
                    <a:pt x="269" y="98"/>
                    <a:pt x="265" y="99"/>
                  </a:cubicBezTo>
                  <a:cubicBezTo>
                    <a:pt x="265" y="111"/>
                    <a:pt x="281" y="116"/>
                    <a:pt x="289" y="121"/>
                  </a:cubicBezTo>
                  <a:cubicBezTo>
                    <a:pt x="293" y="116"/>
                    <a:pt x="292" y="106"/>
                    <a:pt x="297" y="102"/>
                  </a:cubicBezTo>
                  <a:cubicBezTo>
                    <a:pt x="299" y="100"/>
                    <a:pt x="301" y="101"/>
                    <a:pt x="302" y="99"/>
                  </a:cubicBezTo>
                  <a:cubicBezTo>
                    <a:pt x="305" y="90"/>
                    <a:pt x="308" y="74"/>
                    <a:pt x="318" y="74"/>
                  </a:cubicBezTo>
                  <a:cubicBezTo>
                    <a:pt x="318" y="74"/>
                    <a:pt x="321" y="78"/>
                    <a:pt x="325" y="79"/>
                  </a:cubicBezTo>
                  <a:cubicBezTo>
                    <a:pt x="324" y="79"/>
                    <a:pt x="323" y="80"/>
                    <a:pt x="321" y="80"/>
                  </a:cubicBezTo>
                  <a:cubicBezTo>
                    <a:pt x="322" y="83"/>
                    <a:pt x="325" y="89"/>
                    <a:pt x="327" y="90"/>
                  </a:cubicBezTo>
                  <a:cubicBezTo>
                    <a:pt x="327" y="95"/>
                    <a:pt x="323" y="93"/>
                    <a:pt x="323" y="100"/>
                  </a:cubicBezTo>
                  <a:cubicBezTo>
                    <a:pt x="327" y="100"/>
                    <a:pt x="333" y="100"/>
                    <a:pt x="336" y="101"/>
                  </a:cubicBezTo>
                  <a:cubicBezTo>
                    <a:pt x="336" y="102"/>
                    <a:pt x="336" y="104"/>
                    <a:pt x="336" y="107"/>
                  </a:cubicBezTo>
                  <a:cubicBezTo>
                    <a:pt x="344" y="104"/>
                    <a:pt x="347" y="98"/>
                    <a:pt x="355" y="95"/>
                  </a:cubicBezTo>
                  <a:cubicBezTo>
                    <a:pt x="352" y="90"/>
                    <a:pt x="344" y="93"/>
                    <a:pt x="344" y="82"/>
                  </a:cubicBezTo>
                  <a:cubicBezTo>
                    <a:pt x="334" y="82"/>
                    <a:pt x="334" y="82"/>
                    <a:pt x="334" y="82"/>
                  </a:cubicBezTo>
                  <a:cubicBezTo>
                    <a:pt x="335" y="81"/>
                    <a:pt x="335" y="78"/>
                    <a:pt x="334" y="77"/>
                  </a:cubicBezTo>
                  <a:cubicBezTo>
                    <a:pt x="332" y="77"/>
                    <a:pt x="331" y="77"/>
                    <a:pt x="329" y="77"/>
                  </a:cubicBezTo>
                  <a:cubicBezTo>
                    <a:pt x="330" y="77"/>
                    <a:pt x="331" y="77"/>
                    <a:pt x="332" y="76"/>
                  </a:cubicBezTo>
                  <a:cubicBezTo>
                    <a:pt x="329" y="72"/>
                    <a:pt x="313" y="61"/>
                    <a:pt x="308" y="61"/>
                  </a:cubicBezTo>
                  <a:cubicBezTo>
                    <a:pt x="307" y="61"/>
                    <a:pt x="306" y="61"/>
                    <a:pt x="305" y="61"/>
                  </a:cubicBezTo>
                  <a:cubicBezTo>
                    <a:pt x="305" y="58"/>
                    <a:pt x="306" y="52"/>
                    <a:pt x="301" y="52"/>
                  </a:cubicBezTo>
                  <a:cubicBezTo>
                    <a:pt x="299" y="52"/>
                    <a:pt x="298" y="55"/>
                    <a:pt x="296" y="57"/>
                  </a:cubicBezTo>
                  <a:cubicBezTo>
                    <a:pt x="296" y="54"/>
                    <a:pt x="297" y="52"/>
                    <a:pt x="297" y="50"/>
                  </a:cubicBezTo>
                  <a:cubicBezTo>
                    <a:pt x="297" y="46"/>
                    <a:pt x="289" y="43"/>
                    <a:pt x="285" y="43"/>
                  </a:cubicBezTo>
                  <a:cubicBezTo>
                    <a:pt x="281" y="43"/>
                    <a:pt x="279" y="43"/>
                    <a:pt x="279" y="48"/>
                  </a:cubicBezTo>
                  <a:cubicBezTo>
                    <a:pt x="279" y="55"/>
                    <a:pt x="280" y="58"/>
                    <a:pt x="282" y="64"/>
                  </a:cubicBezTo>
                  <a:cubicBezTo>
                    <a:pt x="275" y="60"/>
                    <a:pt x="277" y="48"/>
                    <a:pt x="269" y="48"/>
                  </a:cubicBezTo>
                  <a:cubicBezTo>
                    <a:pt x="266" y="48"/>
                    <a:pt x="264" y="51"/>
                    <a:pt x="264" y="54"/>
                  </a:cubicBezTo>
                  <a:cubicBezTo>
                    <a:pt x="264" y="56"/>
                    <a:pt x="265" y="58"/>
                    <a:pt x="266" y="59"/>
                  </a:cubicBezTo>
                  <a:cubicBezTo>
                    <a:pt x="264" y="56"/>
                    <a:pt x="261" y="56"/>
                    <a:pt x="258" y="53"/>
                  </a:cubicBezTo>
                  <a:cubicBezTo>
                    <a:pt x="259" y="52"/>
                    <a:pt x="260" y="50"/>
                    <a:pt x="261" y="48"/>
                  </a:cubicBezTo>
                  <a:cubicBezTo>
                    <a:pt x="254" y="47"/>
                    <a:pt x="251" y="47"/>
                    <a:pt x="246" y="47"/>
                  </a:cubicBezTo>
                  <a:cubicBezTo>
                    <a:pt x="243" y="47"/>
                    <a:pt x="237" y="54"/>
                    <a:pt x="236" y="55"/>
                  </a:cubicBezTo>
                  <a:cubicBezTo>
                    <a:pt x="238" y="58"/>
                    <a:pt x="241" y="64"/>
                    <a:pt x="243" y="64"/>
                  </a:cubicBezTo>
                  <a:close/>
                  <a:moveTo>
                    <a:pt x="303" y="45"/>
                  </a:moveTo>
                  <a:cubicBezTo>
                    <a:pt x="302" y="53"/>
                    <a:pt x="308" y="49"/>
                    <a:pt x="313" y="49"/>
                  </a:cubicBezTo>
                  <a:cubicBezTo>
                    <a:pt x="314" y="49"/>
                    <a:pt x="326" y="50"/>
                    <a:pt x="327" y="50"/>
                  </a:cubicBezTo>
                  <a:cubicBezTo>
                    <a:pt x="326" y="50"/>
                    <a:pt x="322" y="50"/>
                    <a:pt x="320" y="52"/>
                  </a:cubicBezTo>
                  <a:cubicBezTo>
                    <a:pt x="319" y="52"/>
                    <a:pt x="316" y="52"/>
                    <a:pt x="314" y="52"/>
                  </a:cubicBezTo>
                  <a:cubicBezTo>
                    <a:pt x="314" y="55"/>
                    <a:pt x="315" y="57"/>
                    <a:pt x="318" y="58"/>
                  </a:cubicBezTo>
                  <a:cubicBezTo>
                    <a:pt x="335" y="58"/>
                    <a:pt x="335" y="58"/>
                    <a:pt x="335" y="58"/>
                  </a:cubicBezTo>
                  <a:cubicBezTo>
                    <a:pt x="337" y="62"/>
                    <a:pt x="340" y="64"/>
                    <a:pt x="345" y="64"/>
                  </a:cubicBezTo>
                  <a:cubicBezTo>
                    <a:pt x="354" y="64"/>
                    <a:pt x="369" y="52"/>
                    <a:pt x="376" y="46"/>
                  </a:cubicBezTo>
                  <a:cubicBezTo>
                    <a:pt x="374" y="41"/>
                    <a:pt x="368" y="36"/>
                    <a:pt x="362" y="36"/>
                  </a:cubicBezTo>
                  <a:cubicBezTo>
                    <a:pt x="353" y="36"/>
                    <a:pt x="353" y="36"/>
                    <a:pt x="353" y="36"/>
                  </a:cubicBezTo>
                  <a:cubicBezTo>
                    <a:pt x="348" y="36"/>
                    <a:pt x="346" y="40"/>
                    <a:pt x="344" y="40"/>
                  </a:cubicBezTo>
                  <a:cubicBezTo>
                    <a:pt x="343" y="37"/>
                    <a:pt x="344" y="35"/>
                    <a:pt x="344" y="31"/>
                  </a:cubicBezTo>
                  <a:cubicBezTo>
                    <a:pt x="340" y="31"/>
                    <a:pt x="340" y="31"/>
                    <a:pt x="340" y="31"/>
                  </a:cubicBezTo>
                  <a:cubicBezTo>
                    <a:pt x="339" y="32"/>
                    <a:pt x="336" y="39"/>
                    <a:pt x="333" y="39"/>
                  </a:cubicBezTo>
                  <a:cubicBezTo>
                    <a:pt x="331" y="39"/>
                    <a:pt x="322" y="34"/>
                    <a:pt x="321" y="32"/>
                  </a:cubicBezTo>
                  <a:cubicBezTo>
                    <a:pt x="312" y="32"/>
                    <a:pt x="312" y="32"/>
                    <a:pt x="312" y="32"/>
                  </a:cubicBezTo>
                  <a:cubicBezTo>
                    <a:pt x="314" y="35"/>
                    <a:pt x="314" y="35"/>
                    <a:pt x="314" y="35"/>
                  </a:cubicBezTo>
                  <a:cubicBezTo>
                    <a:pt x="309" y="35"/>
                    <a:pt x="309" y="35"/>
                    <a:pt x="309" y="35"/>
                  </a:cubicBezTo>
                  <a:cubicBezTo>
                    <a:pt x="309" y="37"/>
                    <a:pt x="309" y="37"/>
                    <a:pt x="309" y="37"/>
                  </a:cubicBezTo>
                  <a:cubicBezTo>
                    <a:pt x="307" y="38"/>
                    <a:pt x="304" y="38"/>
                    <a:pt x="303" y="36"/>
                  </a:cubicBezTo>
                  <a:cubicBezTo>
                    <a:pt x="298" y="36"/>
                    <a:pt x="298" y="36"/>
                    <a:pt x="298" y="36"/>
                  </a:cubicBezTo>
                  <a:cubicBezTo>
                    <a:pt x="298" y="40"/>
                    <a:pt x="300" y="43"/>
                    <a:pt x="303" y="45"/>
                  </a:cubicBezTo>
                  <a:close/>
                  <a:moveTo>
                    <a:pt x="246" y="84"/>
                  </a:moveTo>
                  <a:cubicBezTo>
                    <a:pt x="244" y="76"/>
                    <a:pt x="240" y="75"/>
                    <a:pt x="236" y="69"/>
                  </a:cubicBezTo>
                  <a:cubicBezTo>
                    <a:pt x="232" y="72"/>
                    <a:pt x="240" y="82"/>
                    <a:pt x="246" y="84"/>
                  </a:cubicBezTo>
                  <a:close/>
                  <a:moveTo>
                    <a:pt x="237" y="68"/>
                  </a:moveTo>
                  <a:cubicBezTo>
                    <a:pt x="237" y="69"/>
                    <a:pt x="236" y="69"/>
                    <a:pt x="236" y="69"/>
                  </a:cubicBezTo>
                  <a:cubicBezTo>
                    <a:pt x="237" y="69"/>
                    <a:pt x="237" y="69"/>
                    <a:pt x="237" y="69"/>
                  </a:cubicBezTo>
                  <a:lnTo>
                    <a:pt x="237" y="68"/>
                  </a:lnTo>
                  <a:close/>
                  <a:moveTo>
                    <a:pt x="236" y="68"/>
                  </a:moveTo>
                  <a:cubicBezTo>
                    <a:pt x="236" y="69"/>
                    <a:pt x="236" y="69"/>
                    <a:pt x="236" y="69"/>
                  </a:cubicBezTo>
                  <a:cubicBezTo>
                    <a:pt x="236" y="69"/>
                    <a:pt x="236" y="69"/>
                    <a:pt x="236" y="69"/>
                  </a:cubicBezTo>
                  <a:lnTo>
                    <a:pt x="236" y="68"/>
                  </a:lnTo>
                  <a:close/>
                  <a:moveTo>
                    <a:pt x="62" y="535"/>
                  </a:moveTo>
                  <a:cubicBezTo>
                    <a:pt x="62" y="539"/>
                    <a:pt x="66" y="543"/>
                    <a:pt x="69" y="543"/>
                  </a:cubicBezTo>
                  <a:cubicBezTo>
                    <a:pt x="71" y="543"/>
                    <a:pt x="74" y="542"/>
                    <a:pt x="75" y="541"/>
                  </a:cubicBezTo>
                  <a:cubicBezTo>
                    <a:pt x="78" y="540"/>
                    <a:pt x="81" y="533"/>
                    <a:pt x="86" y="533"/>
                  </a:cubicBezTo>
                  <a:cubicBezTo>
                    <a:pt x="89" y="533"/>
                    <a:pt x="92" y="534"/>
                    <a:pt x="94" y="532"/>
                  </a:cubicBezTo>
                  <a:cubicBezTo>
                    <a:pt x="96" y="529"/>
                    <a:pt x="94" y="524"/>
                    <a:pt x="94" y="522"/>
                  </a:cubicBezTo>
                  <a:cubicBezTo>
                    <a:pt x="94" y="509"/>
                    <a:pt x="94" y="509"/>
                    <a:pt x="94" y="509"/>
                  </a:cubicBezTo>
                  <a:cubicBezTo>
                    <a:pt x="94" y="507"/>
                    <a:pt x="99" y="507"/>
                    <a:pt x="99" y="504"/>
                  </a:cubicBezTo>
                  <a:cubicBezTo>
                    <a:pt x="99" y="498"/>
                    <a:pt x="96" y="489"/>
                    <a:pt x="89" y="489"/>
                  </a:cubicBezTo>
                  <a:cubicBezTo>
                    <a:pt x="84" y="489"/>
                    <a:pt x="84" y="489"/>
                    <a:pt x="84" y="489"/>
                  </a:cubicBezTo>
                  <a:cubicBezTo>
                    <a:pt x="81" y="489"/>
                    <a:pt x="75" y="494"/>
                    <a:pt x="75" y="496"/>
                  </a:cubicBezTo>
                  <a:cubicBezTo>
                    <a:pt x="75" y="498"/>
                    <a:pt x="76" y="499"/>
                    <a:pt x="77" y="501"/>
                  </a:cubicBezTo>
                  <a:cubicBezTo>
                    <a:pt x="75" y="503"/>
                    <a:pt x="70" y="505"/>
                    <a:pt x="68" y="505"/>
                  </a:cubicBezTo>
                  <a:cubicBezTo>
                    <a:pt x="67" y="505"/>
                    <a:pt x="65" y="504"/>
                    <a:pt x="65" y="509"/>
                  </a:cubicBezTo>
                  <a:cubicBezTo>
                    <a:pt x="65" y="512"/>
                    <a:pt x="68" y="514"/>
                    <a:pt x="71" y="516"/>
                  </a:cubicBezTo>
                  <a:cubicBezTo>
                    <a:pt x="69" y="525"/>
                    <a:pt x="62" y="526"/>
                    <a:pt x="62" y="535"/>
                  </a:cubicBezTo>
                  <a:close/>
                  <a:moveTo>
                    <a:pt x="89" y="452"/>
                  </a:moveTo>
                  <a:cubicBezTo>
                    <a:pt x="92" y="452"/>
                    <a:pt x="95" y="448"/>
                    <a:pt x="95" y="444"/>
                  </a:cubicBezTo>
                  <a:cubicBezTo>
                    <a:pt x="92" y="444"/>
                    <a:pt x="87" y="446"/>
                    <a:pt x="87" y="448"/>
                  </a:cubicBezTo>
                  <a:cubicBezTo>
                    <a:pt x="87" y="449"/>
                    <a:pt x="88" y="452"/>
                    <a:pt x="89" y="452"/>
                  </a:cubicBezTo>
                  <a:close/>
                  <a:moveTo>
                    <a:pt x="99" y="462"/>
                  </a:moveTo>
                  <a:cubicBezTo>
                    <a:pt x="99" y="465"/>
                    <a:pt x="99" y="465"/>
                    <a:pt x="99" y="465"/>
                  </a:cubicBezTo>
                  <a:cubicBezTo>
                    <a:pt x="99" y="466"/>
                    <a:pt x="96" y="468"/>
                    <a:pt x="96" y="470"/>
                  </a:cubicBezTo>
                  <a:cubicBezTo>
                    <a:pt x="96" y="471"/>
                    <a:pt x="99" y="472"/>
                    <a:pt x="101" y="473"/>
                  </a:cubicBezTo>
                  <a:cubicBezTo>
                    <a:pt x="101" y="476"/>
                    <a:pt x="101" y="476"/>
                    <a:pt x="101" y="476"/>
                  </a:cubicBezTo>
                  <a:cubicBezTo>
                    <a:pt x="100" y="477"/>
                    <a:pt x="100" y="477"/>
                    <a:pt x="100" y="479"/>
                  </a:cubicBezTo>
                  <a:cubicBezTo>
                    <a:pt x="100" y="484"/>
                    <a:pt x="100" y="484"/>
                    <a:pt x="100" y="484"/>
                  </a:cubicBezTo>
                  <a:cubicBezTo>
                    <a:pt x="102" y="484"/>
                    <a:pt x="102" y="484"/>
                    <a:pt x="102" y="484"/>
                  </a:cubicBezTo>
                  <a:cubicBezTo>
                    <a:pt x="102" y="483"/>
                    <a:pt x="101" y="482"/>
                    <a:pt x="102" y="479"/>
                  </a:cubicBezTo>
                  <a:cubicBezTo>
                    <a:pt x="103" y="480"/>
                    <a:pt x="105" y="481"/>
                    <a:pt x="107" y="481"/>
                  </a:cubicBezTo>
                  <a:cubicBezTo>
                    <a:pt x="106" y="484"/>
                    <a:pt x="107" y="484"/>
                    <a:pt x="107" y="488"/>
                  </a:cubicBezTo>
                  <a:cubicBezTo>
                    <a:pt x="107" y="490"/>
                    <a:pt x="104" y="492"/>
                    <a:pt x="104" y="495"/>
                  </a:cubicBezTo>
                  <a:cubicBezTo>
                    <a:pt x="104" y="498"/>
                    <a:pt x="106" y="498"/>
                    <a:pt x="109" y="498"/>
                  </a:cubicBezTo>
                  <a:cubicBezTo>
                    <a:pt x="111" y="498"/>
                    <a:pt x="113" y="496"/>
                    <a:pt x="116" y="496"/>
                  </a:cubicBezTo>
                  <a:cubicBezTo>
                    <a:pt x="117" y="496"/>
                    <a:pt x="118" y="496"/>
                    <a:pt x="119" y="496"/>
                  </a:cubicBezTo>
                  <a:cubicBezTo>
                    <a:pt x="118" y="498"/>
                    <a:pt x="116" y="499"/>
                    <a:pt x="116" y="502"/>
                  </a:cubicBezTo>
                  <a:cubicBezTo>
                    <a:pt x="116" y="505"/>
                    <a:pt x="121" y="506"/>
                    <a:pt x="124" y="505"/>
                  </a:cubicBezTo>
                  <a:cubicBezTo>
                    <a:pt x="124" y="511"/>
                    <a:pt x="124" y="511"/>
                    <a:pt x="124" y="511"/>
                  </a:cubicBezTo>
                  <a:cubicBezTo>
                    <a:pt x="122" y="514"/>
                    <a:pt x="116" y="518"/>
                    <a:pt x="110" y="518"/>
                  </a:cubicBezTo>
                  <a:cubicBezTo>
                    <a:pt x="110" y="522"/>
                    <a:pt x="113" y="523"/>
                    <a:pt x="113" y="528"/>
                  </a:cubicBezTo>
                  <a:cubicBezTo>
                    <a:pt x="113" y="533"/>
                    <a:pt x="104" y="534"/>
                    <a:pt x="104" y="539"/>
                  </a:cubicBezTo>
                  <a:cubicBezTo>
                    <a:pt x="104" y="540"/>
                    <a:pt x="105" y="541"/>
                    <a:pt x="106" y="541"/>
                  </a:cubicBezTo>
                  <a:cubicBezTo>
                    <a:pt x="107" y="541"/>
                    <a:pt x="107" y="539"/>
                    <a:pt x="109" y="539"/>
                  </a:cubicBezTo>
                  <a:cubicBezTo>
                    <a:pt x="112" y="539"/>
                    <a:pt x="113" y="543"/>
                    <a:pt x="117" y="543"/>
                  </a:cubicBezTo>
                  <a:cubicBezTo>
                    <a:pt x="119" y="543"/>
                    <a:pt x="121" y="542"/>
                    <a:pt x="122" y="540"/>
                  </a:cubicBezTo>
                  <a:cubicBezTo>
                    <a:pt x="122" y="541"/>
                    <a:pt x="123" y="542"/>
                    <a:pt x="123" y="542"/>
                  </a:cubicBezTo>
                  <a:cubicBezTo>
                    <a:pt x="123" y="547"/>
                    <a:pt x="117" y="546"/>
                    <a:pt x="113" y="547"/>
                  </a:cubicBezTo>
                  <a:cubicBezTo>
                    <a:pt x="112" y="547"/>
                    <a:pt x="103" y="559"/>
                    <a:pt x="102" y="560"/>
                  </a:cubicBezTo>
                  <a:cubicBezTo>
                    <a:pt x="102" y="562"/>
                    <a:pt x="102" y="562"/>
                    <a:pt x="102" y="562"/>
                  </a:cubicBezTo>
                  <a:cubicBezTo>
                    <a:pt x="104" y="562"/>
                    <a:pt x="104" y="562"/>
                    <a:pt x="104" y="562"/>
                  </a:cubicBezTo>
                  <a:cubicBezTo>
                    <a:pt x="106" y="561"/>
                    <a:pt x="107" y="560"/>
                    <a:pt x="109" y="560"/>
                  </a:cubicBezTo>
                  <a:cubicBezTo>
                    <a:pt x="113" y="560"/>
                    <a:pt x="113" y="560"/>
                    <a:pt x="113" y="560"/>
                  </a:cubicBezTo>
                  <a:cubicBezTo>
                    <a:pt x="113" y="557"/>
                    <a:pt x="115" y="554"/>
                    <a:pt x="118" y="554"/>
                  </a:cubicBezTo>
                  <a:cubicBezTo>
                    <a:pt x="120" y="554"/>
                    <a:pt x="121" y="556"/>
                    <a:pt x="123" y="556"/>
                  </a:cubicBezTo>
                  <a:cubicBezTo>
                    <a:pt x="128" y="556"/>
                    <a:pt x="136" y="552"/>
                    <a:pt x="139" y="552"/>
                  </a:cubicBezTo>
                  <a:cubicBezTo>
                    <a:pt x="151" y="552"/>
                    <a:pt x="151" y="552"/>
                    <a:pt x="151" y="552"/>
                  </a:cubicBezTo>
                  <a:cubicBezTo>
                    <a:pt x="154" y="552"/>
                    <a:pt x="156" y="550"/>
                    <a:pt x="159" y="547"/>
                  </a:cubicBezTo>
                  <a:cubicBezTo>
                    <a:pt x="159" y="545"/>
                    <a:pt x="159" y="545"/>
                    <a:pt x="159" y="545"/>
                  </a:cubicBezTo>
                  <a:cubicBezTo>
                    <a:pt x="157" y="545"/>
                    <a:pt x="156" y="544"/>
                    <a:pt x="153" y="543"/>
                  </a:cubicBezTo>
                  <a:cubicBezTo>
                    <a:pt x="155" y="538"/>
                    <a:pt x="163" y="535"/>
                    <a:pt x="163" y="529"/>
                  </a:cubicBezTo>
                  <a:cubicBezTo>
                    <a:pt x="163" y="525"/>
                    <a:pt x="160" y="522"/>
                    <a:pt x="156" y="522"/>
                  </a:cubicBezTo>
                  <a:cubicBezTo>
                    <a:pt x="154" y="522"/>
                    <a:pt x="154" y="522"/>
                    <a:pt x="152" y="523"/>
                  </a:cubicBezTo>
                  <a:cubicBezTo>
                    <a:pt x="154" y="522"/>
                    <a:pt x="154" y="522"/>
                    <a:pt x="154" y="522"/>
                  </a:cubicBezTo>
                  <a:cubicBezTo>
                    <a:pt x="153" y="523"/>
                    <a:pt x="152" y="524"/>
                    <a:pt x="150" y="524"/>
                  </a:cubicBezTo>
                  <a:cubicBezTo>
                    <a:pt x="150" y="522"/>
                    <a:pt x="150" y="522"/>
                    <a:pt x="150" y="522"/>
                  </a:cubicBezTo>
                  <a:cubicBezTo>
                    <a:pt x="151" y="522"/>
                    <a:pt x="152" y="521"/>
                    <a:pt x="152" y="519"/>
                  </a:cubicBezTo>
                  <a:cubicBezTo>
                    <a:pt x="152" y="517"/>
                    <a:pt x="148" y="515"/>
                    <a:pt x="148" y="512"/>
                  </a:cubicBezTo>
                  <a:cubicBezTo>
                    <a:pt x="148" y="503"/>
                    <a:pt x="141" y="501"/>
                    <a:pt x="136" y="495"/>
                  </a:cubicBezTo>
                  <a:cubicBezTo>
                    <a:pt x="132" y="491"/>
                    <a:pt x="133" y="482"/>
                    <a:pt x="128" y="480"/>
                  </a:cubicBezTo>
                  <a:cubicBezTo>
                    <a:pt x="125" y="479"/>
                    <a:pt x="124" y="481"/>
                    <a:pt x="121" y="480"/>
                  </a:cubicBezTo>
                  <a:cubicBezTo>
                    <a:pt x="121" y="478"/>
                    <a:pt x="122" y="477"/>
                    <a:pt x="123" y="477"/>
                  </a:cubicBezTo>
                  <a:cubicBezTo>
                    <a:pt x="123" y="469"/>
                    <a:pt x="132" y="465"/>
                    <a:pt x="131" y="455"/>
                  </a:cubicBezTo>
                  <a:cubicBezTo>
                    <a:pt x="113" y="455"/>
                    <a:pt x="113" y="455"/>
                    <a:pt x="113" y="455"/>
                  </a:cubicBezTo>
                  <a:cubicBezTo>
                    <a:pt x="113" y="454"/>
                    <a:pt x="113" y="453"/>
                    <a:pt x="113" y="452"/>
                  </a:cubicBezTo>
                  <a:cubicBezTo>
                    <a:pt x="113" y="447"/>
                    <a:pt x="120" y="448"/>
                    <a:pt x="120" y="443"/>
                  </a:cubicBezTo>
                  <a:cubicBezTo>
                    <a:pt x="120" y="442"/>
                    <a:pt x="118" y="440"/>
                    <a:pt x="117" y="440"/>
                  </a:cubicBezTo>
                  <a:cubicBezTo>
                    <a:pt x="108" y="440"/>
                    <a:pt x="108" y="440"/>
                    <a:pt x="108" y="440"/>
                  </a:cubicBezTo>
                  <a:cubicBezTo>
                    <a:pt x="107" y="440"/>
                    <a:pt x="104" y="442"/>
                    <a:pt x="104" y="444"/>
                  </a:cubicBezTo>
                  <a:cubicBezTo>
                    <a:pt x="104" y="446"/>
                    <a:pt x="102" y="447"/>
                    <a:pt x="102" y="450"/>
                  </a:cubicBezTo>
                  <a:cubicBezTo>
                    <a:pt x="100" y="450"/>
                    <a:pt x="98" y="452"/>
                    <a:pt x="98" y="455"/>
                  </a:cubicBezTo>
                  <a:cubicBezTo>
                    <a:pt x="98" y="455"/>
                    <a:pt x="99" y="456"/>
                    <a:pt x="100" y="457"/>
                  </a:cubicBezTo>
                  <a:cubicBezTo>
                    <a:pt x="100" y="457"/>
                    <a:pt x="99" y="459"/>
                    <a:pt x="99" y="459"/>
                  </a:cubicBezTo>
                  <a:cubicBezTo>
                    <a:pt x="98" y="459"/>
                    <a:pt x="96" y="458"/>
                    <a:pt x="96" y="456"/>
                  </a:cubicBezTo>
                  <a:cubicBezTo>
                    <a:pt x="92" y="456"/>
                    <a:pt x="92" y="456"/>
                    <a:pt x="92" y="456"/>
                  </a:cubicBezTo>
                  <a:cubicBezTo>
                    <a:pt x="92" y="460"/>
                    <a:pt x="94" y="461"/>
                    <a:pt x="99" y="462"/>
                  </a:cubicBezTo>
                  <a:close/>
                  <a:moveTo>
                    <a:pt x="109" y="503"/>
                  </a:moveTo>
                  <a:cubicBezTo>
                    <a:pt x="107" y="504"/>
                    <a:pt x="107" y="505"/>
                    <a:pt x="107" y="507"/>
                  </a:cubicBezTo>
                  <a:cubicBezTo>
                    <a:pt x="110" y="507"/>
                    <a:pt x="110" y="507"/>
                    <a:pt x="110" y="507"/>
                  </a:cubicBezTo>
                  <a:cubicBezTo>
                    <a:pt x="110" y="505"/>
                    <a:pt x="110" y="504"/>
                    <a:pt x="110" y="503"/>
                  </a:cubicBezTo>
                  <a:lnTo>
                    <a:pt x="109" y="503"/>
                  </a:lnTo>
                  <a:close/>
                  <a:moveTo>
                    <a:pt x="1329" y="156"/>
                  </a:moveTo>
                  <a:cubicBezTo>
                    <a:pt x="1332" y="156"/>
                    <a:pt x="1333" y="152"/>
                    <a:pt x="1336" y="150"/>
                  </a:cubicBezTo>
                  <a:cubicBezTo>
                    <a:pt x="1337" y="152"/>
                    <a:pt x="1338" y="154"/>
                    <a:pt x="1341" y="154"/>
                  </a:cubicBezTo>
                  <a:cubicBezTo>
                    <a:pt x="1344" y="154"/>
                    <a:pt x="1346" y="151"/>
                    <a:pt x="1348" y="151"/>
                  </a:cubicBezTo>
                  <a:cubicBezTo>
                    <a:pt x="1350" y="151"/>
                    <a:pt x="1351" y="148"/>
                    <a:pt x="1354" y="148"/>
                  </a:cubicBezTo>
                  <a:cubicBezTo>
                    <a:pt x="1356" y="148"/>
                    <a:pt x="1357" y="152"/>
                    <a:pt x="1359" y="152"/>
                  </a:cubicBezTo>
                  <a:cubicBezTo>
                    <a:pt x="1363" y="152"/>
                    <a:pt x="1364" y="148"/>
                    <a:pt x="1366" y="148"/>
                  </a:cubicBezTo>
                  <a:cubicBezTo>
                    <a:pt x="1374" y="148"/>
                    <a:pt x="1374" y="148"/>
                    <a:pt x="1374" y="148"/>
                  </a:cubicBezTo>
                  <a:cubicBezTo>
                    <a:pt x="1374" y="145"/>
                    <a:pt x="1379" y="142"/>
                    <a:pt x="1380" y="137"/>
                  </a:cubicBezTo>
                  <a:cubicBezTo>
                    <a:pt x="1374" y="134"/>
                    <a:pt x="1356" y="127"/>
                    <a:pt x="1351" y="127"/>
                  </a:cubicBezTo>
                  <a:cubicBezTo>
                    <a:pt x="1347" y="127"/>
                    <a:pt x="1345" y="131"/>
                    <a:pt x="1345" y="137"/>
                  </a:cubicBezTo>
                  <a:cubicBezTo>
                    <a:pt x="1337" y="137"/>
                    <a:pt x="1337" y="125"/>
                    <a:pt x="1328" y="125"/>
                  </a:cubicBezTo>
                  <a:cubicBezTo>
                    <a:pt x="1321" y="125"/>
                    <a:pt x="1314" y="131"/>
                    <a:pt x="1314" y="139"/>
                  </a:cubicBezTo>
                  <a:cubicBezTo>
                    <a:pt x="1314" y="148"/>
                    <a:pt x="1321" y="156"/>
                    <a:pt x="1329" y="156"/>
                  </a:cubicBezTo>
                  <a:close/>
                  <a:moveTo>
                    <a:pt x="276" y="713"/>
                  </a:moveTo>
                  <a:cubicBezTo>
                    <a:pt x="271" y="711"/>
                    <a:pt x="269" y="715"/>
                    <a:pt x="265" y="715"/>
                  </a:cubicBezTo>
                  <a:cubicBezTo>
                    <a:pt x="261" y="715"/>
                    <a:pt x="259" y="710"/>
                    <a:pt x="252" y="714"/>
                  </a:cubicBezTo>
                  <a:cubicBezTo>
                    <a:pt x="252" y="716"/>
                    <a:pt x="252" y="716"/>
                    <a:pt x="252" y="716"/>
                  </a:cubicBezTo>
                  <a:cubicBezTo>
                    <a:pt x="253" y="718"/>
                    <a:pt x="256" y="718"/>
                    <a:pt x="256" y="718"/>
                  </a:cubicBezTo>
                  <a:cubicBezTo>
                    <a:pt x="261" y="720"/>
                    <a:pt x="265" y="726"/>
                    <a:pt x="270" y="727"/>
                  </a:cubicBezTo>
                  <a:cubicBezTo>
                    <a:pt x="270" y="728"/>
                    <a:pt x="272" y="729"/>
                    <a:pt x="273" y="729"/>
                  </a:cubicBezTo>
                  <a:cubicBezTo>
                    <a:pt x="274" y="729"/>
                    <a:pt x="274" y="727"/>
                    <a:pt x="274" y="726"/>
                  </a:cubicBezTo>
                  <a:cubicBezTo>
                    <a:pt x="274" y="724"/>
                    <a:pt x="273" y="723"/>
                    <a:pt x="273" y="721"/>
                  </a:cubicBezTo>
                  <a:cubicBezTo>
                    <a:pt x="273" y="719"/>
                    <a:pt x="274" y="717"/>
                    <a:pt x="274" y="717"/>
                  </a:cubicBezTo>
                  <a:lnTo>
                    <a:pt x="276" y="713"/>
                  </a:lnTo>
                  <a:close/>
                  <a:moveTo>
                    <a:pt x="225" y="673"/>
                  </a:moveTo>
                  <a:cubicBezTo>
                    <a:pt x="226" y="670"/>
                    <a:pt x="227" y="663"/>
                    <a:pt x="228" y="658"/>
                  </a:cubicBezTo>
                  <a:cubicBezTo>
                    <a:pt x="227" y="658"/>
                    <a:pt x="227" y="656"/>
                    <a:pt x="227" y="654"/>
                  </a:cubicBezTo>
                  <a:cubicBezTo>
                    <a:pt x="225" y="655"/>
                    <a:pt x="224" y="658"/>
                    <a:pt x="222" y="658"/>
                  </a:cubicBezTo>
                  <a:cubicBezTo>
                    <a:pt x="221" y="658"/>
                    <a:pt x="220" y="659"/>
                    <a:pt x="220" y="659"/>
                  </a:cubicBezTo>
                  <a:cubicBezTo>
                    <a:pt x="221" y="661"/>
                    <a:pt x="222" y="672"/>
                    <a:pt x="225" y="673"/>
                  </a:cubicBezTo>
                  <a:close/>
                  <a:moveTo>
                    <a:pt x="221" y="687"/>
                  </a:moveTo>
                  <a:cubicBezTo>
                    <a:pt x="221" y="690"/>
                    <a:pt x="219" y="692"/>
                    <a:pt x="219" y="694"/>
                  </a:cubicBezTo>
                  <a:cubicBezTo>
                    <a:pt x="219" y="697"/>
                    <a:pt x="219" y="702"/>
                    <a:pt x="222" y="702"/>
                  </a:cubicBezTo>
                  <a:cubicBezTo>
                    <a:pt x="224" y="702"/>
                    <a:pt x="230" y="697"/>
                    <a:pt x="230" y="692"/>
                  </a:cubicBezTo>
                  <a:cubicBezTo>
                    <a:pt x="230" y="686"/>
                    <a:pt x="230" y="683"/>
                    <a:pt x="228" y="677"/>
                  </a:cubicBezTo>
                  <a:cubicBezTo>
                    <a:pt x="227" y="677"/>
                    <a:pt x="226" y="675"/>
                    <a:pt x="224" y="675"/>
                  </a:cubicBezTo>
                  <a:cubicBezTo>
                    <a:pt x="221" y="675"/>
                    <a:pt x="221" y="679"/>
                    <a:pt x="218" y="680"/>
                  </a:cubicBezTo>
                  <a:cubicBezTo>
                    <a:pt x="218" y="683"/>
                    <a:pt x="221" y="684"/>
                    <a:pt x="221" y="687"/>
                  </a:cubicBezTo>
                  <a:close/>
                  <a:moveTo>
                    <a:pt x="176" y="695"/>
                  </a:moveTo>
                  <a:cubicBezTo>
                    <a:pt x="176" y="694"/>
                    <a:pt x="174" y="692"/>
                    <a:pt x="174" y="691"/>
                  </a:cubicBezTo>
                  <a:cubicBezTo>
                    <a:pt x="172" y="692"/>
                    <a:pt x="171" y="693"/>
                    <a:pt x="169" y="694"/>
                  </a:cubicBezTo>
                  <a:cubicBezTo>
                    <a:pt x="170" y="694"/>
                    <a:pt x="172" y="697"/>
                    <a:pt x="173" y="697"/>
                  </a:cubicBezTo>
                  <a:cubicBezTo>
                    <a:pt x="174" y="697"/>
                    <a:pt x="176" y="696"/>
                    <a:pt x="176" y="695"/>
                  </a:cubicBezTo>
                  <a:close/>
                  <a:moveTo>
                    <a:pt x="239" y="492"/>
                  </a:moveTo>
                  <a:cubicBezTo>
                    <a:pt x="239" y="489"/>
                    <a:pt x="237" y="489"/>
                    <a:pt x="237" y="485"/>
                  </a:cubicBezTo>
                  <a:cubicBezTo>
                    <a:pt x="231" y="485"/>
                    <a:pt x="231" y="485"/>
                    <a:pt x="231" y="485"/>
                  </a:cubicBezTo>
                  <a:cubicBezTo>
                    <a:pt x="231" y="489"/>
                    <a:pt x="231" y="489"/>
                    <a:pt x="231" y="489"/>
                  </a:cubicBezTo>
                  <a:cubicBezTo>
                    <a:pt x="231" y="492"/>
                    <a:pt x="235" y="493"/>
                    <a:pt x="238" y="493"/>
                  </a:cubicBezTo>
                  <a:cubicBezTo>
                    <a:pt x="238" y="496"/>
                    <a:pt x="238" y="496"/>
                    <a:pt x="238" y="496"/>
                  </a:cubicBezTo>
                  <a:cubicBezTo>
                    <a:pt x="239" y="494"/>
                    <a:pt x="239" y="495"/>
                    <a:pt x="239" y="492"/>
                  </a:cubicBezTo>
                  <a:close/>
                  <a:moveTo>
                    <a:pt x="243" y="496"/>
                  </a:moveTo>
                  <a:cubicBezTo>
                    <a:pt x="242" y="494"/>
                    <a:pt x="242" y="494"/>
                    <a:pt x="242" y="494"/>
                  </a:cubicBezTo>
                  <a:cubicBezTo>
                    <a:pt x="242" y="495"/>
                    <a:pt x="241" y="495"/>
                    <a:pt x="241" y="496"/>
                  </a:cubicBezTo>
                  <a:cubicBezTo>
                    <a:pt x="241" y="496"/>
                    <a:pt x="243" y="498"/>
                    <a:pt x="245" y="498"/>
                  </a:cubicBezTo>
                  <a:cubicBezTo>
                    <a:pt x="251" y="498"/>
                    <a:pt x="249" y="486"/>
                    <a:pt x="254" y="484"/>
                  </a:cubicBezTo>
                  <a:cubicBezTo>
                    <a:pt x="253" y="478"/>
                    <a:pt x="252" y="475"/>
                    <a:pt x="246" y="475"/>
                  </a:cubicBezTo>
                  <a:cubicBezTo>
                    <a:pt x="244" y="475"/>
                    <a:pt x="241" y="484"/>
                    <a:pt x="241" y="485"/>
                  </a:cubicBezTo>
                  <a:cubicBezTo>
                    <a:pt x="241" y="488"/>
                    <a:pt x="244" y="490"/>
                    <a:pt x="247" y="491"/>
                  </a:cubicBezTo>
                  <a:cubicBezTo>
                    <a:pt x="247" y="493"/>
                    <a:pt x="245" y="495"/>
                    <a:pt x="243" y="496"/>
                  </a:cubicBezTo>
                  <a:close/>
                  <a:moveTo>
                    <a:pt x="307" y="448"/>
                  </a:moveTo>
                  <a:cubicBezTo>
                    <a:pt x="302" y="449"/>
                    <a:pt x="300" y="455"/>
                    <a:pt x="300" y="457"/>
                  </a:cubicBezTo>
                  <a:cubicBezTo>
                    <a:pt x="300" y="459"/>
                    <a:pt x="299" y="461"/>
                    <a:pt x="300" y="462"/>
                  </a:cubicBezTo>
                  <a:cubicBezTo>
                    <a:pt x="302" y="459"/>
                    <a:pt x="305" y="457"/>
                    <a:pt x="305" y="453"/>
                  </a:cubicBezTo>
                  <a:cubicBezTo>
                    <a:pt x="305" y="451"/>
                    <a:pt x="306" y="450"/>
                    <a:pt x="307" y="448"/>
                  </a:cubicBezTo>
                  <a:close/>
                  <a:moveTo>
                    <a:pt x="334" y="447"/>
                  </a:moveTo>
                  <a:cubicBezTo>
                    <a:pt x="335" y="447"/>
                    <a:pt x="339" y="444"/>
                    <a:pt x="339" y="443"/>
                  </a:cubicBezTo>
                  <a:cubicBezTo>
                    <a:pt x="339" y="439"/>
                    <a:pt x="339" y="439"/>
                    <a:pt x="339" y="439"/>
                  </a:cubicBezTo>
                  <a:cubicBezTo>
                    <a:pt x="340" y="438"/>
                    <a:pt x="341" y="436"/>
                    <a:pt x="341" y="434"/>
                  </a:cubicBezTo>
                  <a:cubicBezTo>
                    <a:pt x="340" y="433"/>
                    <a:pt x="340" y="433"/>
                    <a:pt x="338" y="431"/>
                  </a:cubicBezTo>
                  <a:cubicBezTo>
                    <a:pt x="338" y="431"/>
                    <a:pt x="336" y="432"/>
                    <a:pt x="336" y="434"/>
                  </a:cubicBezTo>
                  <a:cubicBezTo>
                    <a:pt x="336" y="436"/>
                    <a:pt x="337" y="437"/>
                    <a:pt x="338" y="438"/>
                  </a:cubicBezTo>
                  <a:cubicBezTo>
                    <a:pt x="335" y="439"/>
                    <a:pt x="333" y="441"/>
                    <a:pt x="331" y="441"/>
                  </a:cubicBezTo>
                  <a:cubicBezTo>
                    <a:pt x="331" y="443"/>
                    <a:pt x="331" y="447"/>
                    <a:pt x="334" y="447"/>
                  </a:cubicBezTo>
                  <a:close/>
                  <a:moveTo>
                    <a:pt x="368" y="747"/>
                  </a:moveTo>
                  <a:cubicBezTo>
                    <a:pt x="363" y="745"/>
                    <a:pt x="356" y="744"/>
                    <a:pt x="350" y="745"/>
                  </a:cubicBezTo>
                  <a:cubicBezTo>
                    <a:pt x="353" y="747"/>
                    <a:pt x="359" y="748"/>
                    <a:pt x="361" y="748"/>
                  </a:cubicBezTo>
                  <a:cubicBezTo>
                    <a:pt x="363" y="748"/>
                    <a:pt x="365" y="750"/>
                    <a:pt x="368" y="747"/>
                  </a:cubicBezTo>
                  <a:close/>
                  <a:moveTo>
                    <a:pt x="439" y="741"/>
                  </a:moveTo>
                  <a:cubicBezTo>
                    <a:pt x="434" y="742"/>
                    <a:pt x="426" y="745"/>
                    <a:pt x="422" y="748"/>
                  </a:cubicBezTo>
                  <a:cubicBezTo>
                    <a:pt x="422" y="749"/>
                    <a:pt x="423" y="750"/>
                    <a:pt x="423" y="750"/>
                  </a:cubicBezTo>
                  <a:cubicBezTo>
                    <a:pt x="423" y="751"/>
                    <a:pt x="424" y="751"/>
                    <a:pt x="425" y="751"/>
                  </a:cubicBezTo>
                  <a:cubicBezTo>
                    <a:pt x="428" y="751"/>
                    <a:pt x="434" y="750"/>
                    <a:pt x="435" y="748"/>
                  </a:cubicBezTo>
                  <a:cubicBezTo>
                    <a:pt x="435" y="746"/>
                    <a:pt x="434" y="744"/>
                    <a:pt x="435" y="744"/>
                  </a:cubicBezTo>
                  <a:cubicBezTo>
                    <a:pt x="437" y="743"/>
                    <a:pt x="438" y="744"/>
                    <a:pt x="439" y="741"/>
                  </a:cubicBezTo>
                  <a:close/>
                  <a:moveTo>
                    <a:pt x="602" y="998"/>
                  </a:moveTo>
                  <a:cubicBezTo>
                    <a:pt x="605" y="998"/>
                    <a:pt x="607" y="995"/>
                    <a:pt x="608" y="993"/>
                  </a:cubicBezTo>
                  <a:cubicBezTo>
                    <a:pt x="604" y="993"/>
                    <a:pt x="602" y="994"/>
                    <a:pt x="599" y="995"/>
                  </a:cubicBezTo>
                  <a:cubicBezTo>
                    <a:pt x="599" y="997"/>
                    <a:pt x="602" y="998"/>
                    <a:pt x="602" y="998"/>
                  </a:cubicBezTo>
                  <a:close/>
                  <a:moveTo>
                    <a:pt x="557" y="262"/>
                  </a:moveTo>
                  <a:cubicBezTo>
                    <a:pt x="556" y="262"/>
                    <a:pt x="553" y="269"/>
                    <a:pt x="553" y="270"/>
                  </a:cubicBezTo>
                  <a:cubicBezTo>
                    <a:pt x="553" y="274"/>
                    <a:pt x="555" y="275"/>
                    <a:pt x="558" y="275"/>
                  </a:cubicBezTo>
                  <a:cubicBezTo>
                    <a:pt x="564" y="275"/>
                    <a:pt x="567" y="271"/>
                    <a:pt x="571" y="268"/>
                  </a:cubicBezTo>
                  <a:cubicBezTo>
                    <a:pt x="571" y="264"/>
                    <a:pt x="571" y="264"/>
                    <a:pt x="571" y="264"/>
                  </a:cubicBezTo>
                  <a:cubicBezTo>
                    <a:pt x="567" y="263"/>
                    <a:pt x="565" y="258"/>
                    <a:pt x="561" y="258"/>
                  </a:cubicBezTo>
                  <a:cubicBezTo>
                    <a:pt x="559" y="258"/>
                    <a:pt x="558" y="262"/>
                    <a:pt x="557" y="262"/>
                  </a:cubicBezTo>
                  <a:close/>
                  <a:moveTo>
                    <a:pt x="643" y="247"/>
                  </a:moveTo>
                  <a:cubicBezTo>
                    <a:pt x="643" y="251"/>
                    <a:pt x="649" y="256"/>
                    <a:pt x="653" y="256"/>
                  </a:cubicBezTo>
                  <a:cubicBezTo>
                    <a:pt x="653" y="256"/>
                    <a:pt x="657" y="257"/>
                    <a:pt x="657" y="254"/>
                  </a:cubicBezTo>
                  <a:cubicBezTo>
                    <a:pt x="657" y="247"/>
                    <a:pt x="643" y="240"/>
                    <a:pt x="643" y="247"/>
                  </a:cubicBezTo>
                  <a:close/>
                  <a:moveTo>
                    <a:pt x="753" y="189"/>
                  </a:moveTo>
                  <a:cubicBezTo>
                    <a:pt x="750" y="186"/>
                    <a:pt x="749" y="182"/>
                    <a:pt x="745" y="182"/>
                  </a:cubicBezTo>
                  <a:cubicBezTo>
                    <a:pt x="743" y="182"/>
                    <a:pt x="741" y="186"/>
                    <a:pt x="741" y="190"/>
                  </a:cubicBezTo>
                  <a:cubicBezTo>
                    <a:pt x="741" y="191"/>
                    <a:pt x="740" y="193"/>
                    <a:pt x="741" y="193"/>
                  </a:cubicBezTo>
                  <a:cubicBezTo>
                    <a:pt x="745" y="193"/>
                    <a:pt x="751" y="191"/>
                    <a:pt x="753" y="189"/>
                  </a:cubicBezTo>
                  <a:close/>
                  <a:moveTo>
                    <a:pt x="1360" y="186"/>
                  </a:moveTo>
                  <a:cubicBezTo>
                    <a:pt x="1368" y="186"/>
                    <a:pt x="1368" y="186"/>
                    <a:pt x="1368" y="186"/>
                  </a:cubicBezTo>
                  <a:cubicBezTo>
                    <a:pt x="1368" y="178"/>
                    <a:pt x="1362" y="172"/>
                    <a:pt x="1354" y="172"/>
                  </a:cubicBezTo>
                  <a:cubicBezTo>
                    <a:pt x="1348" y="172"/>
                    <a:pt x="1344" y="177"/>
                    <a:pt x="1340" y="182"/>
                  </a:cubicBezTo>
                  <a:cubicBezTo>
                    <a:pt x="1342" y="181"/>
                    <a:pt x="1342" y="181"/>
                    <a:pt x="1342" y="181"/>
                  </a:cubicBezTo>
                  <a:cubicBezTo>
                    <a:pt x="1347" y="183"/>
                    <a:pt x="1354" y="182"/>
                    <a:pt x="1360" y="186"/>
                  </a:cubicBezTo>
                  <a:close/>
                  <a:moveTo>
                    <a:pt x="1419" y="154"/>
                  </a:moveTo>
                  <a:cubicBezTo>
                    <a:pt x="1424" y="154"/>
                    <a:pt x="1432" y="153"/>
                    <a:pt x="1432" y="149"/>
                  </a:cubicBezTo>
                  <a:cubicBezTo>
                    <a:pt x="1432" y="147"/>
                    <a:pt x="1431" y="145"/>
                    <a:pt x="1429" y="145"/>
                  </a:cubicBezTo>
                  <a:cubicBezTo>
                    <a:pt x="1428" y="145"/>
                    <a:pt x="1397" y="141"/>
                    <a:pt x="1394" y="138"/>
                  </a:cubicBezTo>
                  <a:cubicBezTo>
                    <a:pt x="1397" y="141"/>
                    <a:pt x="1397" y="141"/>
                    <a:pt x="1397" y="141"/>
                  </a:cubicBezTo>
                  <a:cubicBezTo>
                    <a:pt x="1397" y="150"/>
                    <a:pt x="1411" y="154"/>
                    <a:pt x="1419" y="154"/>
                  </a:cubicBezTo>
                  <a:close/>
                  <a:moveTo>
                    <a:pt x="1348" y="167"/>
                  </a:moveTo>
                  <a:cubicBezTo>
                    <a:pt x="1348" y="162"/>
                    <a:pt x="1339" y="161"/>
                    <a:pt x="1339" y="167"/>
                  </a:cubicBezTo>
                  <a:cubicBezTo>
                    <a:pt x="1339" y="170"/>
                    <a:pt x="1340" y="172"/>
                    <a:pt x="1343" y="172"/>
                  </a:cubicBezTo>
                  <a:cubicBezTo>
                    <a:pt x="1345" y="172"/>
                    <a:pt x="1348" y="170"/>
                    <a:pt x="1348" y="167"/>
                  </a:cubicBezTo>
                  <a:close/>
                </a:path>
              </a:pathLst>
            </a:custGeom>
            <a:noFill/>
            <a:ln w="7938" cap="flat">
              <a:solidFill>
                <a:schemeClr val="accent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87" name="Freeform 2253"/>
            <p:cNvSpPr>
              <a:spLocks noEditPoints="1"/>
            </p:cNvSpPr>
            <p:nvPr/>
          </p:nvSpPr>
          <p:spPr bwMode="auto">
            <a:xfrm flipH="1">
              <a:off x="469343" y="1857376"/>
              <a:ext cx="3034830" cy="4143375"/>
            </a:xfrm>
            <a:custGeom>
              <a:avLst/>
              <a:gdLst>
                <a:gd name="T0" fmla="*/ 1239 w 1321"/>
                <a:gd name="T1" fmla="*/ 383 h 1815"/>
                <a:gd name="T2" fmla="*/ 784 w 1321"/>
                <a:gd name="T3" fmla="*/ 969 h 1815"/>
                <a:gd name="T4" fmla="*/ 820 w 1321"/>
                <a:gd name="T5" fmla="*/ 991 h 1815"/>
                <a:gd name="T6" fmla="*/ 1010 w 1321"/>
                <a:gd name="T7" fmla="*/ 1176 h 1815"/>
                <a:gd name="T8" fmla="*/ 1051 w 1321"/>
                <a:gd name="T9" fmla="*/ 1414 h 1815"/>
                <a:gd name="T10" fmla="*/ 882 w 1321"/>
                <a:gd name="T11" fmla="*/ 1639 h 1815"/>
                <a:gd name="T12" fmla="*/ 799 w 1321"/>
                <a:gd name="T13" fmla="*/ 1781 h 1815"/>
                <a:gd name="T14" fmla="*/ 820 w 1321"/>
                <a:gd name="T15" fmla="*/ 1530 h 1815"/>
                <a:gd name="T16" fmla="*/ 758 w 1321"/>
                <a:gd name="T17" fmla="*/ 1152 h 1815"/>
                <a:gd name="T18" fmla="*/ 681 w 1321"/>
                <a:gd name="T19" fmla="*/ 1038 h 1815"/>
                <a:gd name="T20" fmla="*/ 462 w 1321"/>
                <a:gd name="T21" fmla="*/ 844 h 1815"/>
                <a:gd name="T22" fmla="*/ 371 w 1321"/>
                <a:gd name="T23" fmla="*/ 729 h 1815"/>
                <a:gd name="T24" fmla="*/ 290 w 1321"/>
                <a:gd name="T25" fmla="*/ 523 h 1815"/>
                <a:gd name="T26" fmla="*/ 97 w 1321"/>
                <a:gd name="T27" fmla="*/ 514 h 1815"/>
                <a:gd name="T28" fmla="*/ 53 w 1321"/>
                <a:gd name="T29" fmla="*/ 403 h 1815"/>
                <a:gd name="T30" fmla="*/ 128 w 1321"/>
                <a:gd name="T31" fmla="*/ 289 h 1815"/>
                <a:gd name="T32" fmla="*/ 494 w 1321"/>
                <a:gd name="T33" fmla="*/ 342 h 1815"/>
                <a:gd name="T34" fmla="*/ 667 w 1321"/>
                <a:gd name="T35" fmla="*/ 315 h 1815"/>
                <a:gd name="T36" fmla="*/ 638 w 1321"/>
                <a:gd name="T37" fmla="*/ 410 h 1815"/>
                <a:gd name="T38" fmla="*/ 834 w 1321"/>
                <a:gd name="T39" fmla="*/ 460 h 1815"/>
                <a:gd name="T40" fmla="*/ 883 w 1321"/>
                <a:gd name="T41" fmla="*/ 627 h 1815"/>
                <a:gd name="T42" fmla="*/ 805 w 1321"/>
                <a:gd name="T43" fmla="*/ 728 h 1815"/>
                <a:gd name="T44" fmla="*/ 764 w 1321"/>
                <a:gd name="T45" fmla="*/ 810 h 1815"/>
                <a:gd name="T46" fmla="*/ 599 w 1321"/>
                <a:gd name="T47" fmla="*/ 906 h 1815"/>
                <a:gd name="T48" fmla="*/ 718 w 1321"/>
                <a:gd name="T49" fmla="*/ 1023 h 1815"/>
                <a:gd name="T50" fmla="*/ 836 w 1321"/>
                <a:gd name="T51" fmla="*/ 1051 h 1815"/>
                <a:gd name="T52" fmla="*/ 1008 w 1321"/>
                <a:gd name="T53" fmla="*/ 1193 h 1815"/>
                <a:gd name="T54" fmla="*/ 751 w 1321"/>
                <a:gd name="T55" fmla="*/ 709 h 1815"/>
                <a:gd name="T56" fmla="*/ 685 w 1321"/>
                <a:gd name="T57" fmla="*/ 720 h 1815"/>
                <a:gd name="T58" fmla="*/ 258 w 1321"/>
                <a:gd name="T59" fmla="*/ 484 h 1815"/>
                <a:gd name="T60" fmla="*/ 771 w 1321"/>
                <a:gd name="T61" fmla="*/ 899 h 1815"/>
                <a:gd name="T62" fmla="*/ 528 w 1321"/>
                <a:gd name="T63" fmla="*/ 248 h 1815"/>
                <a:gd name="T64" fmla="*/ 439 w 1321"/>
                <a:gd name="T65" fmla="*/ 316 h 1815"/>
                <a:gd name="T66" fmla="*/ 447 w 1321"/>
                <a:gd name="T67" fmla="*/ 174 h 1815"/>
                <a:gd name="T68" fmla="*/ 422 w 1321"/>
                <a:gd name="T69" fmla="*/ 193 h 1815"/>
                <a:gd name="T70" fmla="*/ 404 w 1321"/>
                <a:gd name="T71" fmla="*/ 180 h 1815"/>
                <a:gd name="T72" fmla="*/ 482 w 1321"/>
                <a:gd name="T73" fmla="*/ 137 h 1815"/>
                <a:gd name="T74" fmla="*/ 536 w 1321"/>
                <a:gd name="T75" fmla="*/ 174 h 1815"/>
                <a:gd name="T76" fmla="*/ 605 w 1321"/>
                <a:gd name="T77" fmla="*/ 330 h 1815"/>
                <a:gd name="T78" fmla="*/ 538 w 1321"/>
                <a:gd name="T79" fmla="*/ 193 h 1815"/>
                <a:gd name="T80" fmla="*/ 670 w 1321"/>
                <a:gd name="T81" fmla="*/ 209 h 1815"/>
                <a:gd name="T82" fmla="*/ 667 w 1321"/>
                <a:gd name="T83" fmla="*/ 209 h 1815"/>
                <a:gd name="T84" fmla="*/ 621 w 1321"/>
                <a:gd name="T85" fmla="*/ 94 h 1815"/>
                <a:gd name="T86" fmla="*/ 682 w 1321"/>
                <a:gd name="T87" fmla="*/ 97 h 1815"/>
                <a:gd name="T88" fmla="*/ 690 w 1321"/>
                <a:gd name="T89" fmla="*/ 396 h 1815"/>
                <a:gd name="T90" fmla="*/ 742 w 1321"/>
                <a:gd name="T91" fmla="*/ 229 h 1815"/>
                <a:gd name="T92" fmla="*/ 695 w 1321"/>
                <a:gd name="T93" fmla="*/ 250 h 1815"/>
                <a:gd name="T94" fmla="*/ 801 w 1321"/>
                <a:gd name="T95" fmla="*/ 365 h 1815"/>
                <a:gd name="T96" fmla="*/ 855 w 1321"/>
                <a:gd name="T97" fmla="*/ 373 h 1815"/>
                <a:gd name="T98" fmla="*/ 709 w 1321"/>
                <a:gd name="T99" fmla="*/ 373 h 1815"/>
                <a:gd name="T100" fmla="*/ 688 w 1321"/>
                <a:gd name="T101" fmla="*/ 87 h 1815"/>
                <a:gd name="T102" fmla="*/ 761 w 1321"/>
                <a:gd name="T103" fmla="*/ 143 h 1815"/>
                <a:gd name="T104" fmla="*/ 729 w 1321"/>
                <a:gd name="T105" fmla="*/ 25 h 1815"/>
                <a:gd name="T106" fmla="*/ 1264 w 1321"/>
                <a:gd name="T107" fmla="*/ 211 h 1815"/>
                <a:gd name="T108" fmla="*/ 1244 w 1321"/>
                <a:gd name="T109" fmla="*/ 52 h 1815"/>
                <a:gd name="T110" fmla="*/ 970 w 1321"/>
                <a:gd name="T111" fmla="*/ 34 h 1815"/>
                <a:gd name="T112" fmla="*/ 837 w 1321"/>
                <a:gd name="T113" fmla="*/ 176 h 1815"/>
                <a:gd name="T114" fmla="*/ 981 w 1321"/>
                <a:gd name="T115" fmla="*/ 385 h 1815"/>
                <a:gd name="T116" fmla="*/ 1204 w 1321"/>
                <a:gd name="T117" fmla="*/ 322 h 1815"/>
                <a:gd name="T118" fmla="*/ 974 w 1321"/>
                <a:gd name="T119" fmla="*/ 656 h 1815"/>
                <a:gd name="T120" fmla="*/ 374 w 1321"/>
                <a:gd name="T121" fmla="*/ 632 h 1815"/>
                <a:gd name="T122" fmla="*/ 129 w 1321"/>
                <a:gd name="T123" fmla="*/ 505 h 1815"/>
                <a:gd name="T124" fmla="*/ 13 w 1321"/>
                <a:gd name="T125" fmla="*/ 467 h 18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21" h="1815">
                  <a:moveTo>
                    <a:pt x="1311" y="387"/>
                  </a:moveTo>
                  <a:cubicBezTo>
                    <a:pt x="1312" y="386"/>
                    <a:pt x="1312" y="386"/>
                    <a:pt x="1312" y="386"/>
                  </a:cubicBezTo>
                  <a:cubicBezTo>
                    <a:pt x="1312" y="376"/>
                    <a:pt x="1301" y="378"/>
                    <a:pt x="1301" y="368"/>
                  </a:cubicBezTo>
                  <a:cubicBezTo>
                    <a:pt x="1301" y="367"/>
                    <a:pt x="1302" y="366"/>
                    <a:pt x="1302" y="365"/>
                  </a:cubicBezTo>
                  <a:cubicBezTo>
                    <a:pt x="1300" y="365"/>
                    <a:pt x="1298" y="367"/>
                    <a:pt x="1295" y="367"/>
                  </a:cubicBezTo>
                  <a:cubicBezTo>
                    <a:pt x="1292" y="367"/>
                    <a:pt x="1290" y="366"/>
                    <a:pt x="1290" y="362"/>
                  </a:cubicBezTo>
                  <a:cubicBezTo>
                    <a:pt x="1289" y="363"/>
                    <a:pt x="1289" y="363"/>
                    <a:pt x="1287" y="362"/>
                  </a:cubicBezTo>
                  <a:cubicBezTo>
                    <a:pt x="1286" y="363"/>
                    <a:pt x="1285" y="365"/>
                    <a:pt x="1285" y="367"/>
                  </a:cubicBezTo>
                  <a:cubicBezTo>
                    <a:pt x="1283" y="364"/>
                    <a:pt x="1279" y="368"/>
                    <a:pt x="1275" y="368"/>
                  </a:cubicBezTo>
                  <a:cubicBezTo>
                    <a:pt x="1273" y="368"/>
                    <a:pt x="1270" y="367"/>
                    <a:pt x="1266" y="367"/>
                  </a:cubicBezTo>
                  <a:cubicBezTo>
                    <a:pt x="1266" y="368"/>
                    <a:pt x="1265" y="370"/>
                    <a:pt x="1266" y="371"/>
                  </a:cubicBezTo>
                  <a:cubicBezTo>
                    <a:pt x="1265" y="370"/>
                    <a:pt x="1264" y="369"/>
                    <a:pt x="1262" y="368"/>
                  </a:cubicBezTo>
                  <a:cubicBezTo>
                    <a:pt x="1254" y="371"/>
                    <a:pt x="1254" y="371"/>
                    <a:pt x="1254" y="371"/>
                  </a:cubicBezTo>
                  <a:cubicBezTo>
                    <a:pt x="1253" y="371"/>
                    <a:pt x="1252" y="369"/>
                    <a:pt x="1250" y="367"/>
                  </a:cubicBezTo>
                  <a:cubicBezTo>
                    <a:pt x="1250" y="369"/>
                    <a:pt x="1250" y="370"/>
                    <a:pt x="1250" y="372"/>
                  </a:cubicBezTo>
                  <a:cubicBezTo>
                    <a:pt x="1249" y="372"/>
                    <a:pt x="1247" y="374"/>
                    <a:pt x="1245" y="374"/>
                  </a:cubicBezTo>
                  <a:cubicBezTo>
                    <a:pt x="1243" y="374"/>
                    <a:pt x="1240" y="370"/>
                    <a:pt x="1241" y="367"/>
                  </a:cubicBezTo>
                  <a:cubicBezTo>
                    <a:pt x="1240" y="365"/>
                    <a:pt x="1239" y="364"/>
                    <a:pt x="1239" y="362"/>
                  </a:cubicBezTo>
                  <a:cubicBezTo>
                    <a:pt x="1236" y="362"/>
                    <a:pt x="1236" y="362"/>
                    <a:pt x="1236" y="362"/>
                  </a:cubicBezTo>
                  <a:cubicBezTo>
                    <a:pt x="1234" y="362"/>
                    <a:pt x="1233" y="366"/>
                    <a:pt x="1231" y="366"/>
                  </a:cubicBezTo>
                  <a:cubicBezTo>
                    <a:pt x="1231" y="368"/>
                    <a:pt x="1231" y="368"/>
                    <a:pt x="1231" y="368"/>
                  </a:cubicBezTo>
                  <a:cubicBezTo>
                    <a:pt x="1229" y="367"/>
                    <a:pt x="1228" y="367"/>
                    <a:pt x="1225" y="368"/>
                  </a:cubicBezTo>
                  <a:cubicBezTo>
                    <a:pt x="1226" y="372"/>
                    <a:pt x="1237" y="376"/>
                    <a:pt x="1240" y="376"/>
                  </a:cubicBezTo>
                  <a:cubicBezTo>
                    <a:pt x="1240" y="377"/>
                    <a:pt x="1241" y="378"/>
                    <a:pt x="1241" y="378"/>
                  </a:cubicBezTo>
                  <a:cubicBezTo>
                    <a:pt x="1238" y="380"/>
                    <a:pt x="1230" y="382"/>
                    <a:pt x="1226" y="382"/>
                  </a:cubicBezTo>
                  <a:cubicBezTo>
                    <a:pt x="1229" y="385"/>
                    <a:pt x="1234" y="382"/>
                    <a:pt x="1239" y="383"/>
                  </a:cubicBezTo>
                  <a:cubicBezTo>
                    <a:pt x="1238" y="387"/>
                    <a:pt x="1237" y="389"/>
                    <a:pt x="1237" y="394"/>
                  </a:cubicBezTo>
                  <a:cubicBezTo>
                    <a:pt x="1236" y="394"/>
                    <a:pt x="1235" y="395"/>
                    <a:pt x="1235" y="396"/>
                  </a:cubicBezTo>
                  <a:cubicBezTo>
                    <a:pt x="1241" y="396"/>
                    <a:pt x="1244" y="401"/>
                    <a:pt x="1248" y="402"/>
                  </a:cubicBezTo>
                  <a:cubicBezTo>
                    <a:pt x="1256" y="405"/>
                    <a:pt x="1264" y="409"/>
                    <a:pt x="1275" y="409"/>
                  </a:cubicBezTo>
                  <a:cubicBezTo>
                    <a:pt x="1285" y="409"/>
                    <a:pt x="1291" y="403"/>
                    <a:pt x="1298" y="400"/>
                  </a:cubicBezTo>
                  <a:cubicBezTo>
                    <a:pt x="1302" y="398"/>
                    <a:pt x="1309" y="392"/>
                    <a:pt x="1311" y="387"/>
                  </a:cubicBezTo>
                  <a:close/>
                  <a:moveTo>
                    <a:pt x="795" y="964"/>
                  </a:moveTo>
                  <a:cubicBezTo>
                    <a:pt x="793" y="963"/>
                    <a:pt x="791" y="958"/>
                    <a:pt x="788" y="957"/>
                  </a:cubicBezTo>
                  <a:cubicBezTo>
                    <a:pt x="784" y="957"/>
                    <a:pt x="784" y="957"/>
                    <a:pt x="784" y="957"/>
                  </a:cubicBezTo>
                  <a:cubicBezTo>
                    <a:pt x="783" y="956"/>
                    <a:pt x="784" y="955"/>
                    <a:pt x="784" y="954"/>
                  </a:cubicBezTo>
                  <a:cubicBezTo>
                    <a:pt x="777" y="954"/>
                    <a:pt x="769" y="950"/>
                    <a:pt x="765" y="945"/>
                  </a:cubicBezTo>
                  <a:cubicBezTo>
                    <a:pt x="764" y="945"/>
                    <a:pt x="762" y="941"/>
                    <a:pt x="760" y="941"/>
                  </a:cubicBezTo>
                  <a:cubicBezTo>
                    <a:pt x="750" y="941"/>
                    <a:pt x="744" y="932"/>
                    <a:pt x="731" y="932"/>
                  </a:cubicBezTo>
                  <a:cubicBezTo>
                    <a:pt x="717" y="932"/>
                    <a:pt x="711" y="938"/>
                    <a:pt x="706" y="948"/>
                  </a:cubicBezTo>
                  <a:cubicBezTo>
                    <a:pt x="709" y="948"/>
                    <a:pt x="709" y="948"/>
                    <a:pt x="709" y="948"/>
                  </a:cubicBezTo>
                  <a:cubicBezTo>
                    <a:pt x="712" y="944"/>
                    <a:pt x="720" y="939"/>
                    <a:pt x="726" y="939"/>
                  </a:cubicBezTo>
                  <a:cubicBezTo>
                    <a:pt x="727" y="939"/>
                    <a:pt x="729" y="939"/>
                    <a:pt x="730" y="940"/>
                  </a:cubicBezTo>
                  <a:cubicBezTo>
                    <a:pt x="729" y="941"/>
                    <a:pt x="729" y="943"/>
                    <a:pt x="730" y="944"/>
                  </a:cubicBezTo>
                  <a:cubicBezTo>
                    <a:pt x="739" y="944"/>
                    <a:pt x="739" y="944"/>
                    <a:pt x="739" y="944"/>
                  </a:cubicBezTo>
                  <a:cubicBezTo>
                    <a:pt x="743" y="944"/>
                    <a:pt x="745" y="950"/>
                    <a:pt x="750" y="950"/>
                  </a:cubicBezTo>
                  <a:cubicBezTo>
                    <a:pt x="752" y="950"/>
                    <a:pt x="753" y="949"/>
                    <a:pt x="756" y="950"/>
                  </a:cubicBezTo>
                  <a:cubicBezTo>
                    <a:pt x="757" y="951"/>
                    <a:pt x="757" y="953"/>
                    <a:pt x="759" y="953"/>
                  </a:cubicBezTo>
                  <a:cubicBezTo>
                    <a:pt x="760" y="959"/>
                    <a:pt x="765" y="958"/>
                    <a:pt x="769" y="961"/>
                  </a:cubicBezTo>
                  <a:cubicBezTo>
                    <a:pt x="769" y="963"/>
                    <a:pt x="768" y="964"/>
                    <a:pt x="766" y="964"/>
                  </a:cubicBezTo>
                  <a:cubicBezTo>
                    <a:pt x="766" y="966"/>
                    <a:pt x="766" y="966"/>
                    <a:pt x="766" y="966"/>
                  </a:cubicBezTo>
                  <a:cubicBezTo>
                    <a:pt x="772" y="966"/>
                    <a:pt x="777" y="969"/>
                    <a:pt x="784" y="969"/>
                  </a:cubicBezTo>
                  <a:cubicBezTo>
                    <a:pt x="787" y="969"/>
                    <a:pt x="793" y="969"/>
                    <a:pt x="795" y="964"/>
                  </a:cubicBezTo>
                  <a:close/>
                  <a:moveTo>
                    <a:pt x="721" y="946"/>
                  </a:moveTo>
                  <a:cubicBezTo>
                    <a:pt x="721" y="948"/>
                    <a:pt x="721" y="948"/>
                    <a:pt x="721" y="948"/>
                  </a:cubicBezTo>
                  <a:cubicBezTo>
                    <a:pt x="720" y="948"/>
                    <a:pt x="718" y="949"/>
                    <a:pt x="718" y="951"/>
                  </a:cubicBezTo>
                  <a:cubicBezTo>
                    <a:pt x="718" y="952"/>
                    <a:pt x="722" y="951"/>
                    <a:pt x="723" y="951"/>
                  </a:cubicBezTo>
                  <a:cubicBezTo>
                    <a:pt x="723" y="950"/>
                    <a:pt x="723" y="948"/>
                    <a:pt x="723" y="946"/>
                  </a:cubicBezTo>
                  <a:cubicBezTo>
                    <a:pt x="722" y="946"/>
                    <a:pt x="722" y="946"/>
                    <a:pt x="722" y="946"/>
                  </a:cubicBezTo>
                  <a:lnTo>
                    <a:pt x="721" y="946"/>
                  </a:lnTo>
                  <a:close/>
                  <a:moveTo>
                    <a:pt x="763" y="984"/>
                  </a:moveTo>
                  <a:cubicBezTo>
                    <a:pt x="763" y="987"/>
                    <a:pt x="765" y="989"/>
                    <a:pt x="768" y="989"/>
                  </a:cubicBezTo>
                  <a:cubicBezTo>
                    <a:pt x="771" y="989"/>
                    <a:pt x="774" y="988"/>
                    <a:pt x="778" y="987"/>
                  </a:cubicBezTo>
                  <a:cubicBezTo>
                    <a:pt x="777" y="986"/>
                    <a:pt x="777" y="985"/>
                    <a:pt x="775" y="984"/>
                  </a:cubicBezTo>
                  <a:cubicBezTo>
                    <a:pt x="776" y="985"/>
                    <a:pt x="776" y="985"/>
                    <a:pt x="776" y="985"/>
                  </a:cubicBezTo>
                  <a:cubicBezTo>
                    <a:pt x="774" y="984"/>
                    <a:pt x="770" y="982"/>
                    <a:pt x="766" y="982"/>
                  </a:cubicBezTo>
                  <a:cubicBezTo>
                    <a:pt x="765" y="982"/>
                    <a:pt x="763" y="983"/>
                    <a:pt x="763" y="984"/>
                  </a:cubicBezTo>
                  <a:close/>
                  <a:moveTo>
                    <a:pt x="857" y="983"/>
                  </a:moveTo>
                  <a:cubicBezTo>
                    <a:pt x="857" y="987"/>
                    <a:pt x="861" y="987"/>
                    <a:pt x="865" y="987"/>
                  </a:cubicBezTo>
                  <a:cubicBezTo>
                    <a:pt x="867" y="987"/>
                    <a:pt x="869" y="987"/>
                    <a:pt x="869" y="985"/>
                  </a:cubicBezTo>
                  <a:cubicBezTo>
                    <a:pt x="869" y="983"/>
                    <a:pt x="861" y="981"/>
                    <a:pt x="861" y="981"/>
                  </a:cubicBezTo>
                  <a:cubicBezTo>
                    <a:pt x="860" y="981"/>
                    <a:pt x="857" y="982"/>
                    <a:pt x="857" y="983"/>
                  </a:cubicBezTo>
                  <a:close/>
                  <a:moveTo>
                    <a:pt x="796" y="982"/>
                  </a:moveTo>
                  <a:cubicBezTo>
                    <a:pt x="796" y="984"/>
                    <a:pt x="797" y="987"/>
                    <a:pt x="799" y="988"/>
                  </a:cubicBezTo>
                  <a:cubicBezTo>
                    <a:pt x="799" y="987"/>
                    <a:pt x="799" y="986"/>
                    <a:pt x="799" y="985"/>
                  </a:cubicBezTo>
                  <a:cubicBezTo>
                    <a:pt x="801" y="986"/>
                    <a:pt x="801" y="985"/>
                    <a:pt x="803" y="985"/>
                  </a:cubicBezTo>
                  <a:cubicBezTo>
                    <a:pt x="807" y="985"/>
                    <a:pt x="814" y="984"/>
                    <a:pt x="817" y="986"/>
                  </a:cubicBezTo>
                  <a:cubicBezTo>
                    <a:pt x="818" y="987"/>
                    <a:pt x="817" y="991"/>
                    <a:pt x="820" y="991"/>
                  </a:cubicBezTo>
                  <a:cubicBezTo>
                    <a:pt x="823" y="991"/>
                    <a:pt x="823" y="984"/>
                    <a:pt x="827" y="984"/>
                  </a:cubicBezTo>
                  <a:cubicBezTo>
                    <a:pt x="828" y="984"/>
                    <a:pt x="828" y="986"/>
                    <a:pt x="830" y="986"/>
                  </a:cubicBezTo>
                  <a:cubicBezTo>
                    <a:pt x="832" y="986"/>
                    <a:pt x="833" y="984"/>
                    <a:pt x="835" y="983"/>
                  </a:cubicBezTo>
                  <a:cubicBezTo>
                    <a:pt x="846" y="983"/>
                    <a:pt x="846" y="983"/>
                    <a:pt x="846" y="983"/>
                  </a:cubicBezTo>
                  <a:cubicBezTo>
                    <a:pt x="844" y="979"/>
                    <a:pt x="841" y="978"/>
                    <a:pt x="838" y="975"/>
                  </a:cubicBezTo>
                  <a:cubicBezTo>
                    <a:pt x="840" y="977"/>
                    <a:pt x="840" y="977"/>
                    <a:pt x="840" y="977"/>
                  </a:cubicBezTo>
                  <a:cubicBezTo>
                    <a:pt x="834" y="973"/>
                    <a:pt x="833" y="967"/>
                    <a:pt x="823" y="967"/>
                  </a:cubicBezTo>
                  <a:cubicBezTo>
                    <a:pt x="820" y="967"/>
                    <a:pt x="818" y="969"/>
                    <a:pt x="814" y="969"/>
                  </a:cubicBezTo>
                  <a:cubicBezTo>
                    <a:pt x="811" y="969"/>
                    <a:pt x="810" y="966"/>
                    <a:pt x="807" y="966"/>
                  </a:cubicBezTo>
                  <a:cubicBezTo>
                    <a:pt x="806" y="966"/>
                    <a:pt x="805" y="968"/>
                    <a:pt x="805" y="969"/>
                  </a:cubicBezTo>
                  <a:cubicBezTo>
                    <a:pt x="805" y="971"/>
                    <a:pt x="807" y="973"/>
                    <a:pt x="808" y="973"/>
                  </a:cubicBezTo>
                  <a:cubicBezTo>
                    <a:pt x="808" y="975"/>
                    <a:pt x="809" y="978"/>
                    <a:pt x="811" y="980"/>
                  </a:cubicBezTo>
                  <a:cubicBezTo>
                    <a:pt x="807" y="982"/>
                    <a:pt x="804" y="980"/>
                    <a:pt x="797" y="980"/>
                  </a:cubicBezTo>
                  <a:cubicBezTo>
                    <a:pt x="797" y="981"/>
                    <a:pt x="796" y="982"/>
                    <a:pt x="796" y="982"/>
                  </a:cubicBezTo>
                  <a:close/>
                  <a:moveTo>
                    <a:pt x="904" y="1071"/>
                  </a:moveTo>
                  <a:cubicBezTo>
                    <a:pt x="904" y="1072"/>
                    <a:pt x="905" y="1071"/>
                    <a:pt x="906" y="1071"/>
                  </a:cubicBezTo>
                  <a:cubicBezTo>
                    <a:pt x="908" y="1071"/>
                    <a:pt x="909" y="1068"/>
                    <a:pt x="910" y="1067"/>
                  </a:cubicBezTo>
                  <a:cubicBezTo>
                    <a:pt x="910" y="1064"/>
                    <a:pt x="910" y="1064"/>
                    <a:pt x="910" y="1064"/>
                  </a:cubicBezTo>
                  <a:cubicBezTo>
                    <a:pt x="907" y="1064"/>
                    <a:pt x="907" y="1064"/>
                    <a:pt x="907" y="1064"/>
                  </a:cubicBezTo>
                  <a:cubicBezTo>
                    <a:pt x="905" y="1064"/>
                    <a:pt x="904" y="1068"/>
                    <a:pt x="904" y="1071"/>
                  </a:cubicBezTo>
                  <a:close/>
                  <a:moveTo>
                    <a:pt x="1003" y="1172"/>
                  </a:moveTo>
                  <a:cubicBezTo>
                    <a:pt x="999" y="1172"/>
                    <a:pt x="997" y="1176"/>
                    <a:pt x="997" y="1181"/>
                  </a:cubicBezTo>
                  <a:cubicBezTo>
                    <a:pt x="997" y="1185"/>
                    <a:pt x="1004" y="1191"/>
                    <a:pt x="1009" y="1191"/>
                  </a:cubicBezTo>
                  <a:cubicBezTo>
                    <a:pt x="1013" y="1191"/>
                    <a:pt x="1017" y="1183"/>
                    <a:pt x="1017" y="1180"/>
                  </a:cubicBezTo>
                  <a:cubicBezTo>
                    <a:pt x="1017" y="1179"/>
                    <a:pt x="1016" y="1176"/>
                    <a:pt x="1015" y="1176"/>
                  </a:cubicBezTo>
                  <a:cubicBezTo>
                    <a:pt x="1013" y="1176"/>
                    <a:pt x="1011" y="1180"/>
                    <a:pt x="1010" y="1176"/>
                  </a:cubicBezTo>
                  <a:cubicBezTo>
                    <a:pt x="1008" y="1176"/>
                    <a:pt x="1006" y="1174"/>
                    <a:pt x="1004" y="1172"/>
                  </a:cubicBezTo>
                  <a:cubicBezTo>
                    <a:pt x="1004" y="1173"/>
                    <a:pt x="1003" y="1172"/>
                    <a:pt x="1003" y="1172"/>
                  </a:cubicBezTo>
                  <a:close/>
                  <a:moveTo>
                    <a:pt x="801" y="1654"/>
                  </a:moveTo>
                  <a:cubicBezTo>
                    <a:pt x="803" y="1654"/>
                    <a:pt x="803" y="1654"/>
                    <a:pt x="803" y="1654"/>
                  </a:cubicBezTo>
                  <a:cubicBezTo>
                    <a:pt x="803" y="1643"/>
                    <a:pt x="803" y="1643"/>
                    <a:pt x="803" y="1643"/>
                  </a:cubicBezTo>
                  <a:cubicBezTo>
                    <a:pt x="804" y="1642"/>
                    <a:pt x="805" y="1642"/>
                    <a:pt x="805" y="1640"/>
                  </a:cubicBezTo>
                  <a:cubicBezTo>
                    <a:pt x="805" y="1637"/>
                    <a:pt x="804" y="1634"/>
                    <a:pt x="801" y="1634"/>
                  </a:cubicBezTo>
                  <a:cubicBezTo>
                    <a:pt x="799" y="1634"/>
                    <a:pt x="797" y="1645"/>
                    <a:pt x="797" y="1645"/>
                  </a:cubicBezTo>
                  <a:cubicBezTo>
                    <a:pt x="797" y="1649"/>
                    <a:pt x="797" y="1649"/>
                    <a:pt x="797" y="1649"/>
                  </a:cubicBezTo>
                  <a:cubicBezTo>
                    <a:pt x="797" y="1651"/>
                    <a:pt x="799" y="1654"/>
                    <a:pt x="801" y="1654"/>
                  </a:cubicBezTo>
                  <a:close/>
                  <a:moveTo>
                    <a:pt x="379" y="626"/>
                  </a:moveTo>
                  <a:cubicBezTo>
                    <a:pt x="379" y="626"/>
                    <a:pt x="379" y="626"/>
                    <a:pt x="379" y="626"/>
                  </a:cubicBezTo>
                  <a:cubicBezTo>
                    <a:pt x="379" y="626"/>
                    <a:pt x="379" y="626"/>
                    <a:pt x="379" y="626"/>
                  </a:cubicBezTo>
                  <a:close/>
                  <a:moveTo>
                    <a:pt x="1134" y="1243"/>
                  </a:moveTo>
                  <a:cubicBezTo>
                    <a:pt x="1134" y="1270"/>
                    <a:pt x="1122" y="1277"/>
                    <a:pt x="1113" y="1291"/>
                  </a:cubicBezTo>
                  <a:cubicBezTo>
                    <a:pt x="1112" y="1294"/>
                    <a:pt x="1110" y="1295"/>
                    <a:pt x="1109" y="1299"/>
                  </a:cubicBezTo>
                  <a:cubicBezTo>
                    <a:pt x="1106" y="1304"/>
                    <a:pt x="1102" y="1305"/>
                    <a:pt x="1099" y="1308"/>
                  </a:cubicBezTo>
                  <a:cubicBezTo>
                    <a:pt x="1095" y="1314"/>
                    <a:pt x="1099" y="1325"/>
                    <a:pt x="1099" y="1334"/>
                  </a:cubicBezTo>
                  <a:cubicBezTo>
                    <a:pt x="1099" y="1340"/>
                    <a:pt x="1097" y="1346"/>
                    <a:pt x="1097" y="1351"/>
                  </a:cubicBezTo>
                  <a:cubicBezTo>
                    <a:pt x="1097" y="1353"/>
                    <a:pt x="1096" y="1354"/>
                    <a:pt x="1096" y="1355"/>
                  </a:cubicBezTo>
                  <a:cubicBezTo>
                    <a:pt x="1095" y="1357"/>
                    <a:pt x="1092" y="1361"/>
                    <a:pt x="1092" y="1363"/>
                  </a:cubicBezTo>
                  <a:cubicBezTo>
                    <a:pt x="1092" y="1367"/>
                    <a:pt x="1091" y="1374"/>
                    <a:pt x="1090" y="1376"/>
                  </a:cubicBezTo>
                  <a:cubicBezTo>
                    <a:pt x="1086" y="1384"/>
                    <a:pt x="1084" y="1387"/>
                    <a:pt x="1080" y="1395"/>
                  </a:cubicBezTo>
                  <a:cubicBezTo>
                    <a:pt x="1079" y="1397"/>
                    <a:pt x="1079" y="1401"/>
                    <a:pt x="1078" y="1403"/>
                  </a:cubicBezTo>
                  <a:cubicBezTo>
                    <a:pt x="1077" y="1407"/>
                    <a:pt x="1070" y="1412"/>
                    <a:pt x="1065" y="1412"/>
                  </a:cubicBezTo>
                  <a:cubicBezTo>
                    <a:pt x="1060" y="1412"/>
                    <a:pt x="1055" y="1412"/>
                    <a:pt x="1051" y="1414"/>
                  </a:cubicBezTo>
                  <a:cubicBezTo>
                    <a:pt x="1049" y="1415"/>
                    <a:pt x="1048" y="1417"/>
                    <a:pt x="1048" y="1418"/>
                  </a:cubicBezTo>
                  <a:cubicBezTo>
                    <a:pt x="1040" y="1427"/>
                    <a:pt x="1033" y="1422"/>
                    <a:pt x="1028" y="1432"/>
                  </a:cubicBezTo>
                  <a:cubicBezTo>
                    <a:pt x="1025" y="1436"/>
                    <a:pt x="1021" y="1436"/>
                    <a:pt x="1019" y="1439"/>
                  </a:cubicBezTo>
                  <a:cubicBezTo>
                    <a:pt x="1015" y="1444"/>
                    <a:pt x="1016" y="1449"/>
                    <a:pt x="1016" y="1456"/>
                  </a:cubicBezTo>
                  <a:cubicBezTo>
                    <a:pt x="1016" y="1472"/>
                    <a:pt x="1016" y="1472"/>
                    <a:pt x="1016" y="1472"/>
                  </a:cubicBezTo>
                  <a:cubicBezTo>
                    <a:pt x="1010" y="1476"/>
                    <a:pt x="1007" y="1482"/>
                    <a:pt x="1004" y="1490"/>
                  </a:cubicBezTo>
                  <a:cubicBezTo>
                    <a:pt x="1004" y="1489"/>
                    <a:pt x="1004" y="1489"/>
                    <a:pt x="1004" y="1489"/>
                  </a:cubicBezTo>
                  <a:cubicBezTo>
                    <a:pt x="1001" y="1494"/>
                    <a:pt x="1002" y="1496"/>
                    <a:pt x="999" y="1501"/>
                  </a:cubicBezTo>
                  <a:cubicBezTo>
                    <a:pt x="994" y="1511"/>
                    <a:pt x="988" y="1512"/>
                    <a:pt x="983" y="1521"/>
                  </a:cubicBezTo>
                  <a:cubicBezTo>
                    <a:pt x="977" y="1532"/>
                    <a:pt x="975" y="1550"/>
                    <a:pt x="961" y="1550"/>
                  </a:cubicBezTo>
                  <a:cubicBezTo>
                    <a:pt x="956" y="1550"/>
                    <a:pt x="949" y="1546"/>
                    <a:pt x="947" y="1546"/>
                  </a:cubicBezTo>
                  <a:cubicBezTo>
                    <a:pt x="943" y="1546"/>
                    <a:pt x="939" y="1542"/>
                    <a:pt x="935" y="1542"/>
                  </a:cubicBezTo>
                  <a:cubicBezTo>
                    <a:pt x="934" y="1542"/>
                    <a:pt x="932" y="1542"/>
                    <a:pt x="932" y="1543"/>
                  </a:cubicBezTo>
                  <a:cubicBezTo>
                    <a:pt x="932" y="1547"/>
                    <a:pt x="937" y="1548"/>
                    <a:pt x="938" y="1550"/>
                  </a:cubicBezTo>
                  <a:cubicBezTo>
                    <a:pt x="940" y="1552"/>
                    <a:pt x="940" y="1556"/>
                    <a:pt x="941" y="1561"/>
                  </a:cubicBezTo>
                  <a:cubicBezTo>
                    <a:pt x="942" y="1565"/>
                    <a:pt x="947" y="1565"/>
                    <a:pt x="947" y="1569"/>
                  </a:cubicBezTo>
                  <a:cubicBezTo>
                    <a:pt x="947" y="1573"/>
                    <a:pt x="947" y="1575"/>
                    <a:pt x="946" y="1578"/>
                  </a:cubicBezTo>
                  <a:cubicBezTo>
                    <a:pt x="943" y="1583"/>
                    <a:pt x="941" y="1585"/>
                    <a:pt x="938" y="1589"/>
                  </a:cubicBezTo>
                  <a:cubicBezTo>
                    <a:pt x="933" y="1595"/>
                    <a:pt x="926" y="1593"/>
                    <a:pt x="919" y="1596"/>
                  </a:cubicBezTo>
                  <a:cubicBezTo>
                    <a:pt x="914" y="1598"/>
                    <a:pt x="905" y="1594"/>
                    <a:pt x="902" y="1597"/>
                  </a:cubicBezTo>
                  <a:cubicBezTo>
                    <a:pt x="898" y="1602"/>
                    <a:pt x="901" y="1613"/>
                    <a:pt x="899" y="1618"/>
                  </a:cubicBezTo>
                  <a:cubicBezTo>
                    <a:pt x="899" y="1621"/>
                    <a:pt x="899" y="1621"/>
                    <a:pt x="899" y="1621"/>
                  </a:cubicBezTo>
                  <a:cubicBezTo>
                    <a:pt x="899" y="1623"/>
                    <a:pt x="894" y="1626"/>
                    <a:pt x="892" y="1626"/>
                  </a:cubicBezTo>
                  <a:cubicBezTo>
                    <a:pt x="886" y="1626"/>
                    <a:pt x="884" y="1621"/>
                    <a:pt x="878" y="1621"/>
                  </a:cubicBezTo>
                  <a:cubicBezTo>
                    <a:pt x="876" y="1621"/>
                    <a:pt x="875" y="1623"/>
                    <a:pt x="875" y="1625"/>
                  </a:cubicBezTo>
                  <a:cubicBezTo>
                    <a:pt x="875" y="1630"/>
                    <a:pt x="879" y="1639"/>
                    <a:pt x="882" y="1639"/>
                  </a:cubicBezTo>
                  <a:cubicBezTo>
                    <a:pt x="883" y="1639"/>
                    <a:pt x="885" y="1637"/>
                    <a:pt x="886" y="1637"/>
                  </a:cubicBezTo>
                  <a:cubicBezTo>
                    <a:pt x="887" y="1638"/>
                    <a:pt x="889" y="1638"/>
                    <a:pt x="889" y="1640"/>
                  </a:cubicBezTo>
                  <a:cubicBezTo>
                    <a:pt x="889" y="1642"/>
                    <a:pt x="886" y="1645"/>
                    <a:pt x="886" y="1645"/>
                  </a:cubicBezTo>
                  <a:cubicBezTo>
                    <a:pt x="882" y="1645"/>
                    <a:pt x="881" y="1642"/>
                    <a:pt x="878" y="1642"/>
                  </a:cubicBezTo>
                  <a:cubicBezTo>
                    <a:pt x="878" y="1646"/>
                    <a:pt x="880" y="1646"/>
                    <a:pt x="881" y="1647"/>
                  </a:cubicBezTo>
                  <a:cubicBezTo>
                    <a:pt x="876" y="1654"/>
                    <a:pt x="876" y="1660"/>
                    <a:pt x="874" y="1669"/>
                  </a:cubicBezTo>
                  <a:cubicBezTo>
                    <a:pt x="873" y="1673"/>
                    <a:pt x="868" y="1673"/>
                    <a:pt x="866" y="1674"/>
                  </a:cubicBezTo>
                  <a:cubicBezTo>
                    <a:pt x="861" y="1675"/>
                    <a:pt x="857" y="1680"/>
                    <a:pt x="857" y="1686"/>
                  </a:cubicBezTo>
                  <a:cubicBezTo>
                    <a:pt x="857" y="1700"/>
                    <a:pt x="870" y="1695"/>
                    <a:pt x="870" y="1706"/>
                  </a:cubicBezTo>
                  <a:cubicBezTo>
                    <a:pt x="870" y="1716"/>
                    <a:pt x="863" y="1717"/>
                    <a:pt x="859" y="1722"/>
                  </a:cubicBezTo>
                  <a:cubicBezTo>
                    <a:pt x="856" y="1725"/>
                    <a:pt x="857" y="1730"/>
                    <a:pt x="855" y="1735"/>
                  </a:cubicBezTo>
                  <a:cubicBezTo>
                    <a:pt x="853" y="1740"/>
                    <a:pt x="849" y="1737"/>
                    <a:pt x="846" y="1741"/>
                  </a:cubicBezTo>
                  <a:cubicBezTo>
                    <a:pt x="842" y="1745"/>
                    <a:pt x="841" y="1750"/>
                    <a:pt x="841" y="1757"/>
                  </a:cubicBezTo>
                  <a:cubicBezTo>
                    <a:pt x="841" y="1760"/>
                    <a:pt x="843" y="1765"/>
                    <a:pt x="845" y="1765"/>
                  </a:cubicBezTo>
                  <a:cubicBezTo>
                    <a:pt x="851" y="1769"/>
                    <a:pt x="850" y="1785"/>
                    <a:pt x="854" y="1790"/>
                  </a:cubicBezTo>
                  <a:cubicBezTo>
                    <a:pt x="861" y="1798"/>
                    <a:pt x="869" y="1801"/>
                    <a:pt x="877" y="1806"/>
                  </a:cubicBezTo>
                  <a:cubicBezTo>
                    <a:pt x="876" y="1808"/>
                    <a:pt x="874" y="1807"/>
                    <a:pt x="872" y="1807"/>
                  </a:cubicBezTo>
                  <a:cubicBezTo>
                    <a:pt x="868" y="1807"/>
                    <a:pt x="860" y="1813"/>
                    <a:pt x="858" y="1813"/>
                  </a:cubicBezTo>
                  <a:cubicBezTo>
                    <a:pt x="854" y="1813"/>
                    <a:pt x="854" y="1813"/>
                    <a:pt x="854" y="1813"/>
                  </a:cubicBezTo>
                  <a:cubicBezTo>
                    <a:pt x="853" y="1813"/>
                    <a:pt x="852" y="1815"/>
                    <a:pt x="851" y="1815"/>
                  </a:cubicBezTo>
                  <a:cubicBezTo>
                    <a:pt x="843" y="1815"/>
                    <a:pt x="843" y="1815"/>
                    <a:pt x="843" y="1815"/>
                  </a:cubicBezTo>
                  <a:cubicBezTo>
                    <a:pt x="836" y="1815"/>
                    <a:pt x="838" y="1805"/>
                    <a:pt x="834" y="1803"/>
                  </a:cubicBezTo>
                  <a:cubicBezTo>
                    <a:pt x="829" y="1802"/>
                    <a:pt x="823" y="1802"/>
                    <a:pt x="823" y="1795"/>
                  </a:cubicBezTo>
                  <a:cubicBezTo>
                    <a:pt x="817" y="1795"/>
                    <a:pt x="817" y="1795"/>
                    <a:pt x="817" y="1795"/>
                  </a:cubicBezTo>
                  <a:cubicBezTo>
                    <a:pt x="814" y="1795"/>
                    <a:pt x="814" y="1792"/>
                    <a:pt x="814" y="1790"/>
                  </a:cubicBezTo>
                  <a:cubicBezTo>
                    <a:pt x="805" y="1790"/>
                    <a:pt x="803" y="1786"/>
                    <a:pt x="799" y="1781"/>
                  </a:cubicBezTo>
                  <a:cubicBezTo>
                    <a:pt x="798" y="1780"/>
                    <a:pt x="796" y="1778"/>
                    <a:pt x="796" y="1777"/>
                  </a:cubicBezTo>
                  <a:cubicBezTo>
                    <a:pt x="796" y="1774"/>
                    <a:pt x="802" y="1774"/>
                    <a:pt x="802" y="1771"/>
                  </a:cubicBezTo>
                  <a:cubicBezTo>
                    <a:pt x="801" y="1771"/>
                    <a:pt x="800" y="1770"/>
                    <a:pt x="799" y="1769"/>
                  </a:cubicBezTo>
                  <a:cubicBezTo>
                    <a:pt x="800" y="1768"/>
                    <a:pt x="802" y="1765"/>
                    <a:pt x="802" y="1763"/>
                  </a:cubicBezTo>
                  <a:cubicBezTo>
                    <a:pt x="802" y="1755"/>
                    <a:pt x="793" y="1756"/>
                    <a:pt x="793" y="1749"/>
                  </a:cubicBezTo>
                  <a:cubicBezTo>
                    <a:pt x="793" y="1744"/>
                    <a:pt x="793" y="1744"/>
                    <a:pt x="793" y="1744"/>
                  </a:cubicBezTo>
                  <a:cubicBezTo>
                    <a:pt x="793" y="1736"/>
                    <a:pt x="789" y="1723"/>
                    <a:pt x="789" y="1717"/>
                  </a:cubicBezTo>
                  <a:cubicBezTo>
                    <a:pt x="789" y="1711"/>
                    <a:pt x="796" y="1708"/>
                    <a:pt x="796" y="1702"/>
                  </a:cubicBezTo>
                  <a:cubicBezTo>
                    <a:pt x="796" y="1699"/>
                    <a:pt x="792" y="1694"/>
                    <a:pt x="792" y="1690"/>
                  </a:cubicBezTo>
                  <a:cubicBezTo>
                    <a:pt x="792" y="1686"/>
                    <a:pt x="792" y="1686"/>
                    <a:pt x="792" y="1686"/>
                  </a:cubicBezTo>
                  <a:cubicBezTo>
                    <a:pt x="792" y="1686"/>
                    <a:pt x="792" y="1686"/>
                    <a:pt x="792" y="1686"/>
                  </a:cubicBezTo>
                  <a:cubicBezTo>
                    <a:pt x="792" y="1684"/>
                    <a:pt x="793" y="1682"/>
                    <a:pt x="795" y="1682"/>
                  </a:cubicBezTo>
                  <a:cubicBezTo>
                    <a:pt x="800" y="1682"/>
                    <a:pt x="798" y="1689"/>
                    <a:pt x="802" y="1689"/>
                  </a:cubicBezTo>
                  <a:cubicBezTo>
                    <a:pt x="812" y="1636"/>
                    <a:pt x="812" y="1636"/>
                    <a:pt x="812" y="1636"/>
                  </a:cubicBezTo>
                  <a:cubicBezTo>
                    <a:pt x="812" y="1630"/>
                    <a:pt x="812" y="1630"/>
                    <a:pt x="812" y="1630"/>
                  </a:cubicBezTo>
                  <a:cubicBezTo>
                    <a:pt x="811" y="1630"/>
                    <a:pt x="811" y="1630"/>
                    <a:pt x="810" y="1630"/>
                  </a:cubicBezTo>
                  <a:cubicBezTo>
                    <a:pt x="808" y="1631"/>
                    <a:pt x="807" y="1634"/>
                    <a:pt x="805" y="1634"/>
                  </a:cubicBezTo>
                  <a:cubicBezTo>
                    <a:pt x="803" y="1634"/>
                    <a:pt x="801" y="1626"/>
                    <a:pt x="801" y="1622"/>
                  </a:cubicBezTo>
                  <a:cubicBezTo>
                    <a:pt x="801" y="1615"/>
                    <a:pt x="803" y="1612"/>
                    <a:pt x="804" y="1606"/>
                  </a:cubicBezTo>
                  <a:cubicBezTo>
                    <a:pt x="806" y="1606"/>
                    <a:pt x="807" y="1605"/>
                    <a:pt x="807" y="1604"/>
                  </a:cubicBezTo>
                  <a:cubicBezTo>
                    <a:pt x="807" y="1602"/>
                    <a:pt x="805" y="1600"/>
                    <a:pt x="805" y="1600"/>
                  </a:cubicBezTo>
                  <a:cubicBezTo>
                    <a:pt x="804" y="1600"/>
                    <a:pt x="804" y="1590"/>
                    <a:pt x="804" y="1587"/>
                  </a:cubicBezTo>
                  <a:cubicBezTo>
                    <a:pt x="804" y="1579"/>
                    <a:pt x="808" y="1571"/>
                    <a:pt x="811" y="1566"/>
                  </a:cubicBezTo>
                  <a:cubicBezTo>
                    <a:pt x="812" y="1563"/>
                    <a:pt x="812" y="1558"/>
                    <a:pt x="814" y="1556"/>
                  </a:cubicBezTo>
                  <a:cubicBezTo>
                    <a:pt x="815" y="1554"/>
                    <a:pt x="816" y="1555"/>
                    <a:pt x="817" y="1553"/>
                  </a:cubicBezTo>
                  <a:cubicBezTo>
                    <a:pt x="819" y="1545"/>
                    <a:pt x="819" y="1539"/>
                    <a:pt x="820" y="1530"/>
                  </a:cubicBezTo>
                  <a:cubicBezTo>
                    <a:pt x="820" y="1503"/>
                    <a:pt x="820" y="1503"/>
                    <a:pt x="820" y="1503"/>
                  </a:cubicBezTo>
                  <a:cubicBezTo>
                    <a:pt x="818" y="1497"/>
                    <a:pt x="822" y="1492"/>
                    <a:pt x="822" y="1486"/>
                  </a:cubicBezTo>
                  <a:cubicBezTo>
                    <a:pt x="822" y="1472"/>
                    <a:pt x="828" y="1463"/>
                    <a:pt x="828" y="1451"/>
                  </a:cubicBezTo>
                  <a:cubicBezTo>
                    <a:pt x="828" y="1448"/>
                    <a:pt x="828" y="1448"/>
                    <a:pt x="828" y="1448"/>
                  </a:cubicBezTo>
                  <a:cubicBezTo>
                    <a:pt x="828" y="1446"/>
                    <a:pt x="830" y="1439"/>
                    <a:pt x="831" y="1436"/>
                  </a:cubicBezTo>
                  <a:cubicBezTo>
                    <a:pt x="831" y="1420"/>
                    <a:pt x="831" y="1420"/>
                    <a:pt x="831" y="1420"/>
                  </a:cubicBezTo>
                  <a:cubicBezTo>
                    <a:pt x="831" y="1415"/>
                    <a:pt x="833" y="1405"/>
                    <a:pt x="833" y="1399"/>
                  </a:cubicBezTo>
                  <a:cubicBezTo>
                    <a:pt x="833" y="1396"/>
                    <a:pt x="832" y="1375"/>
                    <a:pt x="831" y="1371"/>
                  </a:cubicBezTo>
                  <a:cubicBezTo>
                    <a:pt x="828" y="1362"/>
                    <a:pt x="823" y="1357"/>
                    <a:pt x="818" y="1353"/>
                  </a:cubicBezTo>
                  <a:cubicBezTo>
                    <a:pt x="814" y="1351"/>
                    <a:pt x="810" y="1352"/>
                    <a:pt x="807" y="1348"/>
                  </a:cubicBezTo>
                  <a:cubicBezTo>
                    <a:pt x="803" y="1343"/>
                    <a:pt x="802" y="1342"/>
                    <a:pt x="797" y="1341"/>
                  </a:cubicBezTo>
                  <a:cubicBezTo>
                    <a:pt x="789" y="1337"/>
                    <a:pt x="785" y="1332"/>
                    <a:pt x="779" y="1326"/>
                  </a:cubicBezTo>
                  <a:cubicBezTo>
                    <a:pt x="777" y="1323"/>
                    <a:pt x="778" y="1319"/>
                    <a:pt x="778" y="1315"/>
                  </a:cubicBezTo>
                  <a:cubicBezTo>
                    <a:pt x="778" y="1309"/>
                    <a:pt x="774" y="1306"/>
                    <a:pt x="773" y="1301"/>
                  </a:cubicBezTo>
                  <a:cubicBezTo>
                    <a:pt x="770" y="1292"/>
                    <a:pt x="764" y="1286"/>
                    <a:pt x="762" y="1278"/>
                  </a:cubicBezTo>
                  <a:cubicBezTo>
                    <a:pt x="760" y="1270"/>
                    <a:pt x="758" y="1265"/>
                    <a:pt x="755" y="1258"/>
                  </a:cubicBezTo>
                  <a:cubicBezTo>
                    <a:pt x="755" y="1256"/>
                    <a:pt x="752" y="1257"/>
                    <a:pt x="752" y="1256"/>
                  </a:cubicBezTo>
                  <a:cubicBezTo>
                    <a:pt x="750" y="1253"/>
                    <a:pt x="749" y="1248"/>
                    <a:pt x="748" y="1246"/>
                  </a:cubicBezTo>
                  <a:cubicBezTo>
                    <a:pt x="747" y="1244"/>
                    <a:pt x="745" y="1244"/>
                    <a:pt x="744" y="1243"/>
                  </a:cubicBezTo>
                  <a:cubicBezTo>
                    <a:pt x="740" y="1239"/>
                    <a:pt x="736" y="1232"/>
                    <a:pt x="736" y="1225"/>
                  </a:cubicBezTo>
                  <a:cubicBezTo>
                    <a:pt x="736" y="1221"/>
                    <a:pt x="738" y="1216"/>
                    <a:pt x="739" y="1215"/>
                  </a:cubicBezTo>
                  <a:cubicBezTo>
                    <a:pt x="742" y="1209"/>
                    <a:pt x="747" y="1208"/>
                    <a:pt x="749" y="1202"/>
                  </a:cubicBezTo>
                  <a:cubicBezTo>
                    <a:pt x="746" y="1200"/>
                    <a:pt x="746" y="1202"/>
                    <a:pt x="744" y="1202"/>
                  </a:cubicBezTo>
                  <a:cubicBezTo>
                    <a:pt x="740" y="1202"/>
                    <a:pt x="739" y="1195"/>
                    <a:pt x="739" y="1190"/>
                  </a:cubicBezTo>
                  <a:cubicBezTo>
                    <a:pt x="739" y="1181"/>
                    <a:pt x="747" y="1183"/>
                    <a:pt x="746" y="1167"/>
                  </a:cubicBezTo>
                  <a:cubicBezTo>
                    <a:pt x="754" y="1167"/>
                    <a:pt x="756" y="1157"/>
                    <a:pt x="758" y="1152"/>
                  </a:cubicBezTo>
                  <a:cubicBezTo>
                    <a:pt x="761" y="1144"/>
                    <a:pt x="769" y="1146"/>
                    <a:pt x="771" y="1137"/>
                  </a:cubicBezTo>
                  <a:cubicBezTo>
                    <a:pt x="770" y="1136"/>
                    <a:pt x="768" y="1134"/>
                    <a:pt x="768" y="1133"/>
                  </a:cubicBezTo>
                  <a:cubicBezTo>
                    <a:pt x="769" y="1130"/>
                    <a:pt x="769" y="1130"/>
                    <a:pt x="769" y="1130"/>
                  </a:cubicBezTo>
                  <a:cubicBezTo>
                    <a:pt x="769" y="1128"/>
                    <a:pt x="769" y="1128"/>
                    <a:pt x="769" y="1128"/>
                  </a:cubicBezTo>
                  <a:cubicBezTo>
                    <a:pt x="769" y="1125"/>
                    <a:pt x="767" y="1123"/>
                    <a:pt x="767" y="1120"/>
                  </a:cubicBezTo>
                  <a:cubicBezTo>
                    <a:pt x="767" y="1116"/>
                    <a:pt x="769" y="1115"/>
                    <a:pt x="769" y="1111"/>
                  </a:cubicBezTo>
                  <a:cubicBezTo>
                    <a:pt x="769" y="1104"/>
                    <a:pt x="764" y="1105"/>
                    <a:pt x="764" y="1098"/>
                  </a:cubicBezTo>
                  <a:cubicBezTo>
                    <a:pt x="764" y="1097"/>
                    <a:pt x="764" y="1097"/>
                    <a:pt x="764" y="1096"/>
                  </a:cubicBezTo>
                  <a:cubicBezTo>
                    <a:pt x="764" y="1096"/>
                    <a:pt x="763" y="1096"/>
                    <a:pt x="763" y="1096"/>
                  </a:cubicBezTo>
                  <a:cubicBezTo>
                    <a:pt x="763" y="1096"/>
                    <a:pt x="760" y="1095"/>
                    <a:pt x="760" y="1093"/>
                  </a:cubicBezTo>
                  <a:cubicBezTo>
                    <a:pt x="760" y="1092"/>
                    <a:pt x="761" y="1091"/>
                    <a:pt x="762" y="1090"/>
                  </a:cubicBezTo>
                  <a:cubicBezTo>
                    <a:pt x="758" y="1088"/>
                    <a:pt x="758" y="1083"/>
                    <a:pt x="754" y="1083"/>
                  </a:cubicBezTo>
                  <a:cubicBezTo>
                    <a:pt x="752" y="1083"/>
                    <a:pt x="744" y="1091"/>
                    <a:pt x="744" y="1093"/>
                  </a:cubicBezTo>
                  <a:cubicBezTo>
                    <a:pt x="744" y="1094"/>
                    <a:pt x="746" y="1096"/>
                    <a:pt x="746" y="1096"/>
                  </a:cubicBezTo>
                  <a:cubicBezTo>
                    <a:pt x="746" y="1100"/>
                    <a:pt x="744" y="1101"/>
                    <a:pt x="742" y="1101"/>
                  </a:cubicBezTo>
                  <a:cubicBezTo>
                    <a:pt x="737" y="1101"/>
                    <a:pt x="734" y="1095"/>
                    <a:pt x="732" y="1092"/>
                  </a:cubicBezTo>
                  <a:cubicBezTo>
                    <a:pt x="729" y="1089"/>
                    <a:pt x="725" y="1091"/>
                    <a:pt x="723" y="1091"/>
                  </a:cubicBezTo>
                  <a:cubicBezTo>
                    <a:pt x="722" y="1091"/>
                    <a:pt x="721" y="1090"/>
                    <a:pt x="721" y="1089"/>
                  </a:cubicBezTo>
                  <a:cubicBezTo>
                    <a:pt x="717" y="1088"/>
                    <a:pt x="717" y="1084"/>
                    <a:pt x="716" y="1082"/>
                  </a:cubicBezTo>
                  <a:cubicBezTo>
                    <a:pt x="715" y="1079"/>
                    <a:pt x="705" y="1072"/>
                    <a:pt x="704" y="1072"/>
                  </a:cubicBezTo>
                  <a:cubicBezTo>
                    <a:pt x="704" y="1073"/>
                    <a:pt x="704" y="1074"/>
                    <a:pt x="704" y="1075"/>
                  </a:cubicBezTo>
                  <a:cubicBezTo>
                    <a:pt x="701" y="1075"/>
                    <a:pt x="701" y="1075"/>
                    <a:pt x="701" y="1075"/>
                  </a:cubicBezTo>
                  <a:cubicBezTo>
                    <a:pt x="697" y="1072"/>
                    <a:pt x="700" y="1067"/>
                    <a:pt x="698" y="1061"/>
                  </a:cubicBezTo>
                  <a:cubicBezTo>
                    <a:pt x="697" y="1058"/>
                    <a:pt x="696" y="1057"/>
                    <a:pt x="694" y="1055"/>
                  </a:cubicBezTo>
                  <a:cubicBezTo>
                    <a:pt x="690" y="1049"/>
                    <a:pt x="685" y="1046"/>
                    <a:pt x="683" y="1038"/>
                  </a:cubicBezTo>
                  <a:cubicBezTo>
                    <a:pt x="681" y="1038"/>
                    <a:pt x="681" y="1038"/>
                    <a:pt x="681" y="1038"/>
                  </a:cubicBezTo>
                  <a:cubicBezTo>
                    <a:pt x="679" y="1038"/>
                    <a:pt x="677" y="1039"/>
                    <a:pt x="675" y="1039"/>
                  </a:cubicBezTo>
                  <a:cubicBezTo>
                    <a:pt x="670" y="1039"/>
                    <a:pt x="667" y="1035"/>
                    <a:pt x="663" y="1033"/>
                  </a:cubicBezTo>
                  <a:cubicBezTo>
                    <a:pt x="657" y="1030"/>
                    <a:pt x="653" y="1032"/>
                    <a:pt x="647" y="1028"/>
                  </a:cubicBezTo>
                  <a:cubicBezTo>
                    <a:pt x="638" y="1023"/>
                    <a:pt x="636" y="1015"/>
                    <a:pt x="628" y="1010"/>
                  </a:cubicBezTo>
                  <a:cubicBezTo>
                    <a:pt x="627" y="1010"/>
                    <a:pt x="627" y="1010"/>
                    <a:pt x="627" y="1010"/>
                  </a:cubicBezTo>
                  <a:cubicBezTo>
                    <a:pt x="624" y="1008"/>
                    <a:pt x="622" y="1007"/>
                    <a:pt x="620" y="1007"/>
                  </a:cubicBezTo>
                  <a:cubicBezTo>
                    <a:pt x="615" y="1007"/>
                    <a:pt x="614" y="1014"/>
                    <a:pt x="609" y="1014"/>
                  </a:cubicBezTo>
                  <a:cubicBezTo>
                    <a:pt x="606" y="1014"/>
                    <a:pt x="604" y="1012"/>
                    <a:pt x="603" y="1011"/>
                  </a:cubicBezTo>
                  <a:cubicBezTo>
                    <a:pt x="600" y="1010"/>
                    <a:pt x="598" y="1010"/>
                    <a:pt x="596" y="1010"/>
                  </a:cubicBezTo>
                  <a:cubicBezTo>
                    <a:pt x="592" y="1010"/>
                    <a:pt x="582" y="1002"/>
                    <a:pt x="579" y="1000"/>
                  </a:cubicBezTo>
                  <a:cubicBezTo>
                    <a:pt x="576" y="998"/>
                    <a:pt x="574" y="1000"/>
                    <a:pt x="570" y="999"/>
                  </a:cubicBezTo>
                  <a:cubicBezTo>
                    <a:pt x="566" y="998"/>
                    <a:pt x="565" y="993"/>
                    <a:pt x="561" y="991"/>
                  </a:cubicBezTo>
                  <a:cubicBezTo>
                    <a:pt x="557" y="989"/>
                    <a:pt x="555" y="989"/>
                    <a:pt x="551" y="987"/>
                  </a:cubicBezTo>
                  <a:cubicBezTo>
                    <a:pt x="549" y="986"/>
                    <a:pt x="549" y="986"/>
                    <a:pt x="548" y="985"/>
                  </a:cubicBezTo>
                  <a:cubicBezTo>
                    <a:pt x="544" y="980"/>
                    <a:pt x="535" y="978"/>
                    <a:pt x="534" y="973"/>
                  </a:cubicBezTo>
                  <a:cubicBezTo>
                    <a:pt x="531" y="973"/>
                    <a:pt x="530" y="969"/>
                    <a:pt x="530" y="966"/>
                  </a:cubicBezTo>
                  <a:cubicBezTo>
                    <a:pt x="530" y="962"/>
                    <a:pt x="533" y="960"/>
                    <a:pt x="533" y="956"/>
                  </a:cubicBezTo>
                  <a:cubicBezTo>
                    <a:pt x="533" y="951"/>
                    <a:pt x="530" y="950"/>
                    <a:pt x="530" y="948"/>
                  </a:cubicBezTo>
                  <a:cubicBezTo>
                    <a:pt x="526" y="935"/>
                    <a:pt x="516" y="925"/>
                    <a:pt x="509" y="917"/>
                  </a:cubicBezTo>
                  <a:cubicBezTo>
                    <a:pt x="506" y="913"/>
                    <a:pt x="501" y="912"/>
                    <a:pt x="498" y="908"/>
                  </a:cubicBezTo>
                  <a:cubicBezTo>
                    <a:pt x="496" y="905"/>
                    <a:pt x="498" y="902"/>
                    <a:pt x="497" y="898"/>
                  </a:cubicBezTo>
                  <a:cubicBezTo>
                    <a:pt x="494" y="891"/>
                    <a:pt x="485" y="891"/>
                    <a:pt x="485" y="882"/>
                  </a:cubicBezTo>
                  <a:cubicBezTo>
                    <a:pt x="482" y="881"/>
                    <a:pt x="482" y="881"/>
                    <a:pt x="481" y="882"/>
                  </a:cubicBezTo>
                  <a:cubicBezTo>
                    <a:pt x="477" y="877"/>
                    <a:pt x="474" y="873"/>
                    <a:pt x="471" y="869"/>
                  </a:cubicBezTo>
                  <a:cubicBezTo>
                    <a:pt x="468" y="866"/>
                    <a:pt x="469" y="860"/>
                    <a:pt x="467" y="857"/>
                  </a:cubicBezTo>
                  <a:cubicBezTo>
                    <a:pt x="464" y="854"/>
                    <a:pt x="465" y="846"/>
                    <a:pt x="462" y="844"/>
                  </a:cubicBezTo>
                  <a:cubicBezTo>
                    <a:pt x="457" y="841"/>
                    <a:pt x="452" y="842"/>
                    <a:pt x="448" y="837"/>
                  </a:cubicBezTo>
                  <a:cubicBezTo>
                    <a:pt x="448" y="839"/>
                    <a:pt x="448" y="841"/>
                    <a:pt x="448" y="842"/>
                  </a:cubicBezTo>
                  <a:cubicBezTo>
                    <a:pt x="448" y="849"/>
                    <a:pt x="451" y="854"/>
                    <a:pt x="453" y="860"/>
                  </a:cubicBezTo>
                  <a:cubicBezTo>
                    <a:pt x="455" y="865"/>
                    <a:pt x="459" y="865"/>
                    <a:pt x="462" y="869"/>
                  </a:cubicBezTo>
                  <a:cubicBezTo>
                    <a:pt x="466" y="874"/>
                    <a:pt x="467" y="878"/>
                    <a:pt x="468" y="884"/>
                  </a:cubicBezTo>
                  <a:cubicBezTo>
                    <a:pt x="471" y="892"/>
                    <a:pt x="477" y="896"/>
                    <a:pt x="479" y="903"/>
                  </a:cubicBezTo>
                  <a:cubicBezTo>
                    <a:pt x="481" y="912"/>
                    <a:pt x="483" y="921"/>
                    <a:pt x="488" y="926"/>
                  </a:cubicBezTo>
                  <a:cubicBezTo>
                    <a:pt x="491" y="923"/>
                    <a:pt x="494" y="929"/>
                    <a:pt x="494" y="932"/>
                  </a:cubicBezTo>
                  <a:cubicBezTo>
                    <a:pt x="494" y="934"/>
                    <a:pt x="493" y="937"/>
                    <a:pt x="492" y="937"/>
                  </a:cubicBezTo>
                  <a:cubicBezTo>
                    <a:pt x="492" y="937"/>
                    <a:pt x="488" y="931"/>
                    <a:pt x="487" y="929"/>
                  </a:cubicBezTo>
                  <a:cubicBezTo>
                    <a:pt x="482" y="929"/>
                    <a:pt x="479" y="921"/>
                    <a:pt x="476" y="918"/>
                  </a:cubicBezTo>
                  <a:cubicBezTo>
                    <a:pt x="474" y="917"/>
                    <a:pt x="474" y="917"/>
                    <a:pt x="473" y="915"/>
                  </a:cubicBezTo>
                  <a:cubicBezTo>
                    <a:pt x="473" y="906"/>
                    <a:pt x="473" y="906"/>
                    <a:pt x="473" y="906"/>
                  </a:cubicBezTo>
                  <a:cubicBezTo>
                    <a:pt x="469" y="902"/>
                    <a:pt x="467" y="898"/>
                    <a:pt x="464" y="894"/>
                  </a:cubicBezTo>
                  <a:cubicBezTo>
                    <a:pt x="460" y="889"/>
                    <a:pt x="453" y="891"/>
                    <a:pt x="450" y="885"/>
                  </a:cubicBezTo>
                  <a:cubicBezTo>
                    <a:pt x="452" y="885"/>
                    <a:pt x="459" y="886"/>
                    <a:pt x="456" y="882"/>
                  </a:cubicBezTo>
                  <a:cubicBezTo>
                    <a:pt x="452" y="874"/>
                    <a:pt x="447" y="867"/>
                    <a:pt x="442" y="863"/>
                  </a:cubicBezTo>
                  <a:cubicBezTo>
                    <a:pt x="438" y="860"/>
                    <a:pt x="438" y="850"/>
                    <a:pt x="436" y="846"/>
                  </a:cubicBezTo>
                  <a:cubicBezTo>
                    <a:pt x="434" y="839"/>
                    <a:pt x="431" y="837"/>
                    <a:pt x="429" y="829"/>
                  </a:cubicBezTo>
                  <a:cubicBezTo>
                    <a:pt x="429" y="826"/>
                    <a:pt x="429" y="826"/>
                    <a:pt x="429" y="826"/>
                  </a:cubicBezTo>
                  <a:cubicBezTo>
                    <a:pt x="430" y="826"/>
                    <a:pt x="430" y="826"/>
                    <a:pt x="430" y="826"/>
                  </a:cubicBezTo>
                  <a:cubicBezTo>
                    <a:pt x="425" y="816"/>
                    <a:pt x="410" y="808"/>
                    <a:pt x="399" y="803"/>
                  </a:cubicBezTo>
                  <a:cubicBezTo>
                    <a:pt x="397" y="802"/>
                    <a:pt x="398" y="798"/>
                    <a:pt x="397" y="795"/>
                  </a:cubicBezTo>
                  <a:cubicBezTo>
                    <a:pt x="392" y="783"/>
                    <a:pt x="384" y="778"/>
                    <a:pt x="386" y="764"/>
                  </a:cubicBezTo>
                  <a:cubicBezTo>
                    <a:pt x="379" y="763"/>
                    <a:pt x="373" y="747"/>
                    <a:pt x="368" y="736"/>
                  </a:cubicBezTo>
                  <a:cubicBezTo>
                    <a:pt x="366" y="733"/>
                    <a:pt x="369" y="731"/>
                    <a:pt x="371" y="729"/>
                  </a:cubicBezTo>
                  <a:cubicBezTo>
                    <a:pt x="367" y="721"/>
                    <a:pt x="371" y="708"/>
                    <a:pt x="368" y="699"/>
                  </a:cubicBezTo>
                  <a:cubicBezTo>
                    <a:pt x="365" y="690"/>
                    <a:pt x="373" y="670"/>
                    <a:pt x="373" y="659"/>
                  </a:cubicBezTo>
                  <a:cubicBezTo>
                    <a:pt x="373" y="651"/>
                    <a:pt x="365" y="648"/>
                    <a:pt x="365" y="640"/>
                  </a:cubicBezTo>
                  <a:cubicBezTo>
                    <a:pt x="365" y="638"/>
                    <a:pt x="369" y="637"/>
                    <a:pt x="370" y="637"/>
                  </a:cubicBezTo>
                  <a:cubicBezTo>
                    <a:pt x="374" y="637"/>
                    <a:pt x="377" y="640"/>
                    <a:pt x="378" y="643"/>
                  </a:cubicBezTo>
                  <a:cubicBezTo>
                    <a:pt x="380" y="641"/>
                    <a:pt x="383" y="637"/>
                    <a:pt x="383" y="634"/>
                  </a:cubicBezTo>
                  <a:cubicBezTo>
                    <a:pt x="383" y="630"/>
                    <a:pt x="380" y="629"/>
                    <a:pt x="379" y="626"/>
                  </a:cubicBezTo>
                  <a:cubicBezTo>
                    <a:pt x="379" y="626"/>
                    <a:pt x="379" y="626"/>
                    <a:pt x="379" y="626"/>
                  </a:cubicBezTo>
                  <a:cubicBezTo>
                    <a:pt x="379" y="626"/>
                    <a:pt x="379" y="626"/>
                    <a:pt x="379" y="626"/>
                  </a:cubicBezTo>
                  <a:cubicBezTo>
                    <a:pt x="378" y="625"/>
                    <a:pt x="376" y="624"/>
                    <a:pt x="375" y="623"/>
                  </a:cubicBezTo>
                  <a:cubicBezTo>
                    <a:pt x="372" y="620"/>
                    <a:pt x="365" y="619"/>
                    <a:pt x="364" y="615"/>
                  </a:cubicBezTo>
                  <a:cubicBezTo>
                    <a:pt x="362" y="606"/>
                    <a:pt x="351" y="611"/>
                    <a:pt x="350" y="604"/>
                  </a:cubicBezTo>
                  <a:cubicBezTo>
                    <a:pt x="340" y="604"/>
                    <a:pt x="339" y="594"/>
                    <a:pt x="337" y="586"/>
                  </a:cubicBezTo>
                  <a:cubicBezTo>
                    <a:pt x="337" y="585"/>
                    <a:pt x="329" y="579"/>
                    <a:pt x="329" y="579"/>
                  </a:cubicBezTo>
                  <a:cubicBezTo>
                    <a:pt x="325" y="576"/>
                    <a:pt x="328" y="571"/>
                    <a:pt x="326" y="568"/>
                  </a:cubicBezTo>
                  <a:cubicBezTo>
                    <a:pt x="324" y="566"/>
                    <a:pt x="322" y="566"/>
                    <a:pt x="319" y="565"/>
                  </a:cubicBezTo>
                  <a:cubicBezTo>
                    <a:pt x="315" y="564"/>
                    <a:pt x="316" y="554"/>
                    <a:pt x="316" y="550"/>
                  </a:cubicBezTo>
                  <a:cubicBezTo>
                    <a:pt x="316" y="547"/>
                    <a:pt x="314" y="546"/>
                    <a:pt x="314" y="544"/>
                  </a:cubicBezTo>
                  <a:cubicBezTo>
                    <a:pt x="314" y="542"/>
                    <a:pt x="319" y="541"/>
                    <a:pt x="319" y="537"/>
                  </a:cubicBezTo>
                  <a:cubicBezTo>
                    <a:pt x="319" y="530"/>
                    <a:pt x="314" y="528"/>
                    <a:pt x="312" y="526"/>
                  </a:cubicBezTo>
                  <a:cubicBezTo>
                    <a:pt x="314" y="528"/>
                    <a:pt x="319" y="530"/>
                    <a:pt x="319" y="537"/>
                  </a:cubicBezTo>
                  <a:cubicBezTo>
                    <a:pt x="319" y="541"/>
                    <a:pt x="314" y="542"/>
                    <a:pt x="314" y="544"/>
                  </a:cubicBezTo>
                  <a:cubicBezTo>
                    <a:pt x="313" y="544"/>
                    <a:pt x="313" y="545"/>
                    <a:pt x="311" y="545"/>
                  </a:cubicBezTo>
                  <a:cubicBezTo>
                    <a:pt x="306" y="545"/>
                    <a:pt x="299" y="538"/>
                    <a:pt x="299" y="534"/>
                  </a:cubicBezTo>
                  <a:cubicBezTo>
                    <a:pt x="299" y="529"/>
                    <a:pt x="299" y="529"/>
                    <a:pt x="299" y="529"/>
                  </a:cubicBezTo>
                  <a:cubicBezTo>
                    <a:pt x="299" y="523"/>
                    <a:pt x="295" y="523"/>
                    <a:pt x="290" y="523"/>
                  </a:cubicBezTo>
                  <a:cubicBezTo>
                    <a:pt x="286" y="523"/>
                    <a:pt x="284" y="520"/>
                    <a:pt x="284" y="518"/>
                  </a:cubicBezTo>
                  <a:cubicBezTo>
                    <a:pt x="284" y="515"/>
                    <a:pt x="289" y="515"/>
                    <a:pt x="289" y="512"/>
                  </a:cubicBezTo>
                  <a:cubicBezTo>
                    <a:pt x="289" y="507"/>
                    <a:pt x="289" y="507"/>
                    <a:pt x="289" y="507"/>
                  </a:cubicBezTo>
                  <a:cubicBezTo>
                    <a:pt x="283" y="508"/>
                    <a:pt x="285" y="512"/>
                    <a:pt x="281" y="512"/>
                  </a:cubicBezTo>
                  <a:cubicBezTo>
                    <a:pt x="280" y="512"/>
                    <a:pt x="276" y="509"/>
                    <a:pt x="276" y="507"/>
                  </a:cubicBezTo>
                  <a:cubicBezTo>
                    <a:pt x="276" y="502"/>
                    <a:pt x="278" y="501"/>
                    <a:pt x="279" y="499"/>
                  </a:cubicBezTo>
                  <a:cubicBezTo>
                    <a:pt x="278" y="497"/>
                    <a:pt x="275" y="494"/>
                    <a:pt x="274" y="496"/>
                  </a:cubicBezTo>
                  <a:cubicBezTo>
                    <a:pt x="269" y="496"/>
                    <a:pt x="267" y="494"/>
                    <a:pt x="265" y="491"/>
                  </a:cubicBezTo>
                  <a:cubicBezTo>
                    <a:pt x="264" y="494"/>
                    <a:pt x="263" y="498"/>
                    <a:pt x="261" y="498"/>
                  </a:cubicBezTo>
                  <a:cubicBezTo>
                    <a:pt x="254" y="498"/>
                    <a:pt x="250" y="487"/>
                    <a:pt x="246" y="484"/>
                  </a:cubicBezTo>
                  <a:cubicBezTo>
                    <a:pt x="239" y="477"/>
                    <a:pt x="229" y="477"/>
                    <a:pt x="220" y="471"/>
                  </a:cubicBezTo>
                  <a:cubicBezTo>
                    <a:pt x="203" y="471"/>
                    <a:pt x="203" y="471"/>
                    <a:pt x="203" y="471"/>
                  </a:cubicBezTo>
                  <a:cubicBezTo>
                    <a:pt x="193" y="467"/>
                    <a:pt x="180" y="466"/>
                    <a:pt x="175" y="453"/>
                  </a:cubicBezTo>
                  <a:cubicBezTo>
                    <a:pt x="171" y="455"/>
                    <a:pt x="165" y="457"/>
                    <a:pt x="163" y="459"/>
                  </a:cubicBezTo>
                  <a:cubicBezTo>
                    <a:pt x="164" y="461"/>
                    <a:pt x="164" y="462"/>
                    <a:pt x="166" y="464"/>
                  </a:cubicBezTo>
                  <a:cubicBezTo>
                    <a:pt x="162" y="471"/>
                    <a:pt x="143" y="484"/>
                    <a:pt x="136" y="484"/>
                  </a:cubicBezTo>
                  <a:cubicBezTo>
                    <a:pt x="135" y="484"/>
                    <a:pt x="133" y="483"/>
                    <a:pt x="133" y="481"/>
                  </a:cubicBezTo>
                  <a:cubicBezTo>
                    <a:pt x="133" y="479"/>
                    <a:pt x="135" y="479"/>
                    <a:pt x="135" y="479"/>
                  </a:cubicBezTo>
                  <a:cubicBezTo>
                    <a:pt x="134" y="476"/>
                    <a:pt x="135" y="476"/>
                    <a:pt x="135" y="474"/>
                  </a:cubicBezTo>
                  <a:cubicBezTo>
                    <a:pt x="135" y="466"/>
                    <a:pt x="139" y="460"/>
                    <a:pt x="148" y="457"/>
                  </a:cubicBezTo>
                  <a:cubicBezTo>
                    <a:pt x="148" y="456"/>
                    <a:pt x="148" y="455"/>
                    <a:pt x="148" y="453"/>
                  </a:cubicBezTo>
                  <a:cubicBezTo>
                    <a:pt x="145" y="453"/>
                    <a:pt x="145" y="453"/>
                    <a:pt x="145" y="453"/>
                  </a:cubicBezTo>
                  <a:cubicBezTo>
                    <a:pt x="138" y="453"/>
                    <a:pt x="118" y="473"/>
                    <a:pt x="118" y="485"/>
                  </a:cubicBezTo>
                  <a:cubicBezTo>
                    <a:pt x="118" y="490"/>
                    <a:pt x="118" y="490"/>
                    <a:pt x="118" y="490"/>
                  </a:cubicBezTo>
                  <a:cubicBezTo>
                    <a:pt x="118" y="499"/>
                    <a:pt x="111" y="501"/>
                    <a:pt x="104" y="505"/>
                  </a:cubicBezTo>
                  <a:cubicBezTo>
                    <a:pt x="100" y="507"/>
                    <a:pt x="99" y="510"/>
                    <a:pt x="97" y="514"/>
                  </a:cubicBezTo>
                  <a:cubicBezTo>
                    <a:pt x="92" y="520"/>
                    <a:pt x="82" y="524"/>
                    <a:pt x="77" y="530"/>
                  </a:cubicBezTo>
                  <a:cubicBezTo>
                    <a:pt x="73" y="535"/>
                    <a:pt x="62" y="539"/>
                    <a:pt x="53" y="541"/>
                  </a:cubicBezTo>
                  <a:cubicBezTo>
                    <a:pt x="43" y="543"/>
                    <a:pt x="37" y="558"/>
                    <a:pt x="24" y="553"/>
                  </a:cubicBezTo>
                  <a:cubicBezTo>
                    <a:pt x="28" y="547"/>
                    <a:pt x="33" y="550"/>
                    <a:pt x="38" y="546"/>
                  </a:cubicBezTo>
                  <a:cubicBezTo>
                    <a:pt x="42" y="543"/>
                    <a:pt x="45" y="536"/>
                    <a:pt x="48" y="534"/>
                  </a:cubicBezTo>
                  <a:cubicBezTo>
                    <a:pt x="53" y="531"/>
                    <a:pt x="59" y="534"/>
                    <a:pt x="62" y="529"/>
                  </a:cubicBezTo>
                  <a:cubicBezTo>
                    <a:pt x="68" y="521"/>
                    <a:pt x="79" y="515"/>
                    <a:pt x="86" y="509"/>
                  </a:cubicBezTo>
                  <a:cubicBezTo>
                    <a:pt x="93" y="504"/>
                    <a:pt x="93" y="493"/>
                    <a:pt x="100" y="488"/>
                  </a:cubicBezTo>
                  <a:cubicBezTo>
                    <a:pt x="96" y="488"/>
                    <a:pt x="96" y="488"/>
                    <a:pt x="96" y="488"/>
                  </a:cubicBezTo>
                  <a:cubicBezTo>
                    <a:pt x="91" y="490"/>
                    <a:pt x="89" y="492"/>
                    <a:pt x="85" y="492"/>
                  </a:cubicBezTo>
                  <a:cubicBezTo>
                    <a:pt x="81" y="492"/>
                    <a:pt x="80" y="490"/>
                    <a:pt x="77" y="489"/>
                  </a:cubicBezTo>
                  <a:cubicBezTo>
                    <a:pt x="76" y="492"/>
                    <a:pt x="75" y="493"/>
                    <a:pt x="75" y="496"/>
                  </a:cubicBezTo>
                  <a:cubicBezTo>
                    <a:pt x="68" y="493"/>
                    <a:pt x="65" y="490"/>
                    <a:pt x="60" y="486"/>
                  </a:cubicBezTo>
                  <a:cubicBezTo>
                    <a:pt x="60" y="488"/>
                    <a:pt x="60" y="490"/>
                    <a:pt x="60" y="491"/>
                  </a:cubicBezTo>
                  <a:cubicBezTo>
                    <a:pt x="56" y="491"/>
                    <a:pt x="56" y="491"/>
                    <a:pt x="56" y="491"/>
                  </a:cubicBezTo>
                  <a:cubicBezTo>
                    <a:pt x="55" y="491"/>
                    <a:pt x="53" y="494"/>
                    <a:pt x="52" y="494"/>
                  </a:cubicBezTo>
                  <a:cubicBezTo>
                    <a:pt x="50" y="494"/>
                    <a:pt x="49" y="488"/>
                    <a:pt x="49" y="485"/>
                  </a:cubicBezTo>
                  <a:cubicBezTo>
                    <a:pt x="49" y="478"/>
                    <a:pt x="49" y="478"/>
                    <a:pt x="49" y="478"/>
                  </a:cubicBezTo>
                  <a:cubicBezTo>
                    <a:pt x="49" y="477"/>
                    <a:pt x="49" y="472"/>
                    <a:pt x="47" y="472"/>
                  </a:cubicBezTo>
                  <a:cubicBezTo>
                    <a:pt x="44" y="472"/>
                    <a:pt x="42" y="479"/>
                    <a:pt x="41" y="479"/>
                  </a:cubicBezTo>
                  <a:cubicBezTo>
                    <a:pt x="37" y="479"/>
                    <a:pt x="23" y="465"/>
                    <a:pt x="21" y="462"/>
                  </a:cubicBezTo>
                  <a:cubicBezTo>
                    <a:pt x="22" y="462"/>
                    <a:pt x="24" y="461"/>
                    <a:pt x="25" y="461"/>
                  </a:cubicBezTo>
                  <a:cubicBezTo>
                    <a:pt x="23" y="453"/>
                    <a:pt x="13" y="451"/>
                    <a:pt x="13" y="446"/>
                  </a:cubicBezTo>
                  <a:cubicBezTo>
                    <a:pt x="13" y="435"/>
                    <a:pt x="29" y="426"/>
                    <a:pt x="35" y="426"/>
                  </a:cubicBezTo>
                  <a:cubicBezTo>
                    <a:pt x="38" y="426"/>
                    <a:pt x="59" y="416"/>
                    <a:pt x="59" y="411"/>
                  </a:cubicBezTo>
                  <a:cubicBezTo>
                    <a:pt x="59" y="409"/>
                    <a:pt x="54" y="404"/>
                    <a:pt x="53" y="403"/>
                  </a:cubicBezTo>
                  <a:cubicBezTo>
                    <a:pt x="56" y="401"/>
                    <a:pt x="56" y="401"/>
                    <a:pt x="58" y="403"/>
                  </a:cubicBezTo>
                  <a:cubicBezTo>
                    <a:pt x="58" y="397"/>
                    <a:pt x="58" y="397"/>
                    <a:pt x="58" y="397"/>
                  </a:cubicBezTo>
                  <a:cubicBezTo>
                    <a:pt x="55" y="397"/>
                    <a:pt x="55" y="397"/>
                    <a:pt x="53" y="397"/>
                  </a:cubicBezTo>
                  <a:cubicBezTo>
                    <a:pt x="49" y="397"/>
                    <a:pt x="47" y="403"/>
                    <a:pt x="41" y="403"/>
                  </a:cubicBezTo>
                  <a:cubicBezTo>
                    <a:pt x="35" y="403"/>
                    <a:pt x="32" y="400"/>
                    <a:pt x="28" y="401"/>
                  </a:cubicBezTo>
                  <a:cubicBezTo>
                    <a:pt x="12" y="401"/>
                    <a:pt x="12" y="401"/>
                    <a:pt x="12" y="401"/>
                  </a:cubicBezTo>
                  <a:cubicBezTo>
                    <a:pt x="12" y="395"/>
                    <a:pt x="8" y="394"/>
                    <a:pt x="8" y="391"/>
                  </a:cubicBezTo>
                  <a:cubicBezTo>
                    <a:pt x="8" y="390"/>
                    <a:pt x="9" y="388"/>
                    <a:pt x="9" y="387"/>
                  </a:cubicBezTo>
                  <a:cubicBezTo>
                    <a:pt x="4" y="387"/>
                    <a:pt x="2" y="385"/>
                    <a:pt x="0" y="381"/>
                  </a:cubicBezTo>
                  <a:cubicBezTo>
                    <a:pt x="8" y="376"/>
                    <a:pt x="20" y="371"/>
                    <a:pt x="27" y="366"/>
                  </a:cubicBezTo>
                  <a:cubicBezTo>
                    <a:pt x="32" y="366"/>
                    <a:pt x="32" y="366"/>
                    <a:pt x="32" y="366"/>
                  </a:cubicBezTo>
                  <a:cubicBezTo>
                    <a:pt x="32" y="377"/>
                    <a:pt x="37" y="374"/>
                    <a:pt x="44" y="374"/>
                  </a:cubicBezTo>
                  <a:cubicBezTo>
                    <a:pt x="48" y="374"/>
                    <a:pt x="48" y="375"/>
                    <a:pt x="52" y="374"/>
                  </a:cubicBezTo>
                  <a:cubicBezTo>
                    <a:pt x="49" y="362"/>
                    <a:pt x="43" y="362"/>
                    <a:pt x="34" y="357"/>
                  </a:cubicBezTo>
                  <a:cubicBezTo>
                    <a:pt x="32" y="355"/>
                    <a:pt x="28" y="344"/>
                    <a:pt x="25" y="342"/>
                  </a:cubicBezTo>
                  <a:cubicBezTo>
                    <a:pt x="21" y="340"/>
                    <a:pt x="9" y="337"/>
                    <a:pt x="9" y="334"/>
                  </a:cubicBezTo>
                  <a:cubicBezTo>
                    <a:pt x="9" y="334"/>
                    <a:pt x="13" y="325"/>
                    <a:pt x="14" y="324"/>
                  </a:cubicBezTo>
                  <a:cubicBezTo>
                    <a:pt x="30" y="324"/>
                    <a:pt x="30" y="324"/>
                    <a:pt x="30" y="324"/>
                  </a:cubicBezTo>
                  <a:cubicBezTo>
                    <a:pt x="39" y="310"/>
                    <a:pt x="53" y="296"/>
                    <a:pt x="68" y="290"/>
                  </a:cubicBezTo>
                  <a:cubicBezTo>
                    <a:pt x="73" y="289"/>
                    <a:pt x="75" y="291"/>
                    <a:pt x="79" y="290"/>
                  </a:cubicBezTo>
                  <a:cubicBezTo>
                    <a:pt x="84" y="287"/>
                    <a:pt x="87" y="280"/>
                    <a:pt x="92" y="280"/>
                  </a:cubicBezTo>
                  <a:cubicBezTo>
                    <a:pt x="96" y="280"/>
                    <a:pt x="98" y="283"/>
                    <a:pt x="102" y="285"/>
                  </a:cubicBezTo>
                  <a:cubicBezTo>
                    <a:pt x="100" y="287"/>
                    <a:pt x="100" y="288"/>
                    <a:pt x="99" y="290"/>
                  </a:cubicBezTo>
                  <a:cubicBezTo>
                    <a:pt x="102" y="290"/>
                    <a:pt x="105" y="288"/>
                    <a:pt x="106" y="285"/>
                  </a:cubicBezTo>
                  <a:cubicBezTo>
                    <a:pt x="110" y="286"/>
                    <a:pt x="111" y="287"/>
                    <a:pt x="113" y="289"/>
                  </a:cubicBezTo>
                  <a:cubicBezTo>
                    <a:pt x="128" y="289"/>
                    <a:pt x="128" y="289"/>
                    <a:pt x="128" y="289"/>
                  </a:cubicBezTo>
                  <a:cubicBezTo>
                    <a:pt x="132" y="291"/>
                    <a:pt x="133" y="293"/>
                    <a:pt x="137" y="296"/>
                  </a:cubicBezTo>
                  <a:cubicBezTo>
                    <a:pt x="160" y="296"/>
                    <a:pt x="160" y="296"/>
                    <a:pt x="160" y="296"/>
                  </a:cubicBezTo>
                  <a:cubicBezTo>
                    <a:pt x="166" y="303"/>
                    <a:pt x="185" y="305"/>
                    <a:pt x="194" y="305"/>
                  </a:cubicBezTo>
                  <a:cubicBezTo>
                    <a:pt x="199" y="305"/>
                    <a:pt x="203" y="302"/>
                    <a:pt x="208" y="302"/>
                  </a:cubicBezTo>
                  <a:cubicBezTo>
                    <a:pt x="217" y="302"/>
                    <a:pt x="220" y="306"/>
                    <a:pt x="227" y="309"/>
                  </a:cubicBezTo>
                  <a:cubicBezTo>
                    <a:pt x="227" y="309"/>
                    <a:pt x="227" y="309"/>
                    <a:pt x="227" y="309"/>
                  </a:cubicBezTo>
                  <a:cubicBezTo>
                    <a:pt x="230" y="310"/>
                    <a:pt x="229" y="310"/>
                    <a:pt x="231" y="309"/>
                  </a:cubicBezTo>
                  <a:cubicBezTo>
                    <a:pt x="231" y="310"/>
                    <a:pt x="234" y="313"/>
                    <a:pt x="235" y="314"/>
                  </a:cubicBezTo>
                  <a:cubicBezTo>
                    <a:pt x="247" y="323"/>
                    <a:pt x="261" y="324"/>
                    <a:pt x="268" y="324"/>
                  </a:cubicBezTo>
                  <a:cubicBezTo>
                    <a:pt x="271" y="324"/>
                    <a:pt x="257" y="316"/>
                    <a:pt x="277" y="315"/>
                  </a:cubicBezTo>
                  <a:cubicBezTo>
                    <a:pt x="280" y="315"/>
                    <a:pt x="278" y="304"/>
                    <a:pt x="286" y="313"/>
                  </a:cubicBezTo>
                  <a:cubicBezTo>
                    <a:pt x="289" y="315"/>
                    <a:pt x="296" y="309"/>
                    <a:pt x="300" y="308"/>
                  </a:cubicBezTo>
                  <a:cubicBezTo>
                    <a:pt x="308" y="304"/>
                    <a:pt x="311" y="303"/>
                    <a:pt x="321" y="301"/>
                  </a:cubicBezTo>
                  <a:cubicBezTo>
                    <a:pt x="322" y="304"/>
                    <a:pt x="324" y="306"/>
                    <a:pt x="326" y="306"/>
                  </a:cubicBezTo>
                  <a:cubicBezTo>
                    <a:pt x="332" y="306"/>
                    <a:pt x="330" y="295"/>
                    <a:pt x="336" y="295"/>
                  </a:cubicBezTo>
                  <a:cubicBezTo>
                    <a:pt x="338" y="295"/>
                    <a:pt x="346" y="311"/>
                    <a:pt x="352" y="311"/>
                  </a:cubicBezTo>
                  <a:cubicBezTo>
                    <a:pt x="358" y="311"/>
                    <a:pt x="358" y="304"/>
                    <a:pt x="363" y="302"/>
                  </a:cubicBezTo>
                  <a:cubicBezTo>
                    <a:pt x="364" y="305"/>
                    <a:pt x="367" y="312"/>
                    <a:pt x="371" y="312"/>
                  </a:cubicBezTo>
                  <a:cubicBezTo>
                    <a:pt x="375" y="312"/>
                    <a:pt x="378" y="307"/>
                    <a:pt x="384" y="307"/>
                  </a:cubicBezTo>
                  <a:cubicBezTo>
                    <a:pt x="402" y="307"/>
                    <a:pt x="411" y="325"/>
                    <a:pt x="429" y="323"/>
                  </a:cubicBezTo>
                  <a:cubicBezTo>
                    <a:pt x="446" y="322"/>
                    <a:pt x="445" y="319"/>
                    <a:pt x="453" y="333"/>
                  </a:cubicBezTo>
                  <a:cubicBezTo>
                    <a:pt x="451" y="335"/>
                    <a:pt x="442" y="334"/>
                    <a:pt x="442" y="337"/>
                  </a:cubicBezTo>
                  <a:cubicBezTo>
                    <a:pt x="442" y="338"/>
                    <a:pt x="442" y="344"/>
                    <a:pt x="454" y="343"/>
                  </a:cubicBezTo>
                  <a:cubicBezTo>
                    <a:pt x="460" y="343"/>
                    <a:pt x="464" y="340"/>
                    <a:pt x="470" y="340"/>
                  </a:cubicBezTo>
                  <a:cubicBezTo>
                    <a:pt x="489" y="340"/>
                    <a:pt x="489" y="340"/>
                    <a:pt x="489" y="340"/>
                  </a:cubicBezTo>
                  <a:cubicBezTo>
                    <a:pt x="494" y="342"/>
                    <a:pt x="494" y="342"/>
                    <a:pt x="494" y="342"/>
                  </a:cubicBezTo>
                  <a:cubicBezTo>
                    <a:pt x="499" y="345"/>
                    <a:pt x="500" y="354"/>
                    <a:pt x="506" y="354"/>
                  </a:cubicBezTo>
                  <a:cubicBezTo>
                    <a:pt x="508" y="354"/>
                    <a:pt x="504" y="346"/>
                    <a:pt x="504" y="343"/>
                  </a:cubicBezTo>
                  <a:cubicBezTo>
                    <a:pt x="504" y="331"/>
                    <a:pt x="520" y="341"/>
                    <a:pt x="518" y="329"/>
                  </a:cubicBezTo>
                  <a:cubicBezTo>
                    <a:pt x="515" y="332"/>
                    <a:pt x="507" y="335"/>
                    <a:pt x="502" y="335"/>
                  </a:cubicBezTo>
                  <a:cubicBezTo>
                    <a:pt x="500" y="335"/>
                    <a:pt x="498" y="333"/>
                    <a:pt x="498" y="331"/>
                  </a:cubicBezTo>
                  <a:cubicBezTo>
                    <a:pt x="498" y="323"/>
                    <a:pt x="516" y="323"/>
                    <a:pt x="522" y="321"/>
                  </a:cubicBezTo>
                  <a:cubicBezTo>
                    <a:pt x="526" y="335"/>
                    <a:pt x="545" y="342"/>
                    <a:pt x="561" y="342"/>
                  </a:cubicBezTo>
                  <a:cubicBezTo>
                    <a:pt x="578" y="342"/>
                    <a:pt x="581" y="342"/>
                    <a:pt x="586" y="342"/>
                  </a:cubicBezTo>
                  <a:cubicBezTo>
                    <a:pt x="586" y="335"/>
                    <a:pt x="588" y="331"/>
                    <a:pt x="594" y="331"/>
                  </a:cubicBezTo>
                  <a:cubicBezTo>
                    <a:pt x="598" y="331"/>
                    <a:pt x="606" y="333"/>
                    <a:pt x="607" y="335"/>
                  </a:cubicBezTo>
                  <a:cubicBezTo>
                    <a:pt x="609" y="339"/>
                    <a:pt x="602" y="351"/>
                    <a:pt x="612" y="348"/>
                  </a:cubicBezTo>
                  <a:cubicBezTo>
                    <a:pt x="612" y="330"/>
                    <a:pt x="631" y="337"/>
                    <a:pt x="627" y="323"/>
                  </a:cubicBezTo>
                  <a:cubicBezTo>
                    <a:pt x="625" y="324"/>
                    <a:pt x="623" y="325"/>
                    <a:pt x="621" y="326"/>
                  </a:cubicBezTo>
                  <a:cubicBezTo>
                    <a:pt x="621" y="326"/>
                    <a:pt x="624" y="318"/>
                    <a:pt x="624" y="315"/>
                  </a:cubicBezTo>
                  <a:cubicBezTo>
                    <a:pt x="624" y="303"/>
                    <a:pt x="603" y="310"/>
                    <a:pt x="603" y="299"/>
                  </a:cubicBezTo>
                  <a:cubicBezTo>
                    <a:pt x="603" y="294"/>
                    <a:pt x="607" y="294"/>
                    <a:pt x="607" y="290"/>
                  </a:cubicBezTo>
                  <a:cubicBezTo>
                    <a:pt x="607" y="287"/>
                    <a:pt x="605" y="285"/>
                    <a:pt x="605" y="281"/>
                  </a:cubicBezTo>
                  <a:cubicBezTo>
                    <a:pt x="605" y="276"/>
                    <a:pt x="609" y="277"/>
                    <a:pt x="613" y="276"/>
                  </a:cubicBezTo>
                  <a:cubicBezTo>
                    <a:pt x="613" y="272"/>
                    <a:pt x="610" y="268"/>
                    <a:pt x="616" y="268"/>
                  </a:cubicBezTo>
                  <a:cubicBezTo>
                    <a:pt x="628" y="268"/>
                    <a:pt x="634" y="276"/>
                    <a:pt x="635" y="287"/>
                  </a:cubicBezTo>
                  <a:cubicBezTo>
                    <a:pt x="635" y="292"/>
                    <a:pt x="644" y="292"/>
                    <a:pt x="644" y="299"/>
                  </a:cubicBezTo>
                  <a:cubicBezTo>
                    <a:pt x="644" y="303"/>
                    <a:pt x="638" y="306"/>
                    <a:pt x="636" y="307"/>
                  </a:cubicBezTo>
                  <a:cubicBezTo>
                    <a:pt x="640" y="313"/>
                    <a:pt x="646" y="309"/>
                    <a:pt x="651" y="313"/>
                  </a:cubicBezTo>
                  <a:cubicBezTo>
                    <a:pt x="650" y="314"/>
                    <a:pt x="649" y="315"/>
                    <a:pt x="648" y="317"/>
                  </a:cubicBezTo>
                  <a:cubicBezTo>
                    <a:pt x="654" y="320"/>
                    <a:pt x="655" y="325"/>
                    <a:pt x="655" y="331"/>
                  </a:cubicBezTo>
                  <a:cubicBezTo>
                    <a:pt x="664" y="331"/>
                    <a:pt x="658" y="315"/>
                    <a:pt x="667" y="315"/>
                  </a:cubicBezTo>
                  <a:cubicBezTo>
                    <a:pt x="669" y="315"/>
                    <a:pt x="678" y="325"/>
                    <a:pt x="678" y="328"/>
                  </a:cubicBezTo>
                  <a:cubicBezTo>
                    <a:pt x="678" y="333"/>
                    <a:pt x="673" y="332"/>
                    <a:pt x="673" y="337"/>
                  </a:cubicBezTo>
                  <a:cubicBezTo>
                    <a:pt x="673" y="341"/>
                    <a:pt x="682" y="358"/>
                    <a:pt x="689" y="347"/>
                  </a:cubicBezTo>
                  <a:cubicBezTo>
                    <a:pt x="693" y="341"/>
                    <a:pt x="692" y="336"/>
                    <a:pt x="694" y="330"/>
                  </a:cubicBezTo>
                  <a:cubicBezTo>
                    <a:pt x="696" y="326"/>
                    <a:pt x="703" y="326"/>
                    <a:pt x="703" y="323"/>
                  </a:cubicBezTo>
                  <a:cubicBezTo>
                    <a:pt x="703" y="319"/>
                    <a:pt x="698" y="318"/>
                    <a:pt x="698" y="313"/>
                  </a:cubicBezTo>
                  <a:cubicBezTo>
                    <a:pt x="698" y="309"/>
                    <a:pt x="702" y="306"/>
                    <a:pt x="706" y="306"/>
                  </a:cubicBezTo>
                  <a:cubicBezTo>
                    <a:pt x="708" y="306"/>
                    <a:pt x="711" y="308"/>
                    <a:pt x="713" y="308"/>
                  </a:cubicBezTo>
                  <a:cubicBezTo>
                    <a:pt x="726" y="308"/>
                    <a:pt x="723" y="317"/>
                    <a:pt x="733" y="317"/>
                  </a:cubicBezTo>
                  <a:cubicBezTo>
                    <a:pt x="733" y="323"/>
                    <a:pt x="734" y="323"/>
                    <a:pt x="733" y="326"/>
                  </a:cubicBezTo>
                  <a:cubicBezTo>
                    <a:pt x="723" y="332"/>
                    <a:pt x="727" y="337"/>
                    <a:pt x="727" y="340"/>
                  </a:cubicBezTo>
                  <a:cubicBezTo>
                    <a:pt x="727" y="342"/>
                    <a:pt x="734" y="346"/>
                    <a:pt x="734" y="349"/>
                  </a:cubicBezTo>
                  <a:cubicBezTo>
                    <a:pt x="734" y="353"/>
                    <a:pt x="719" y="369"/>
                    <a:pt x="717" y="366"/>
                  </a:cubicBezTo>
                  <a:cubicBezTo>
                    <a:pt x="713" y="359"/>
                    <a:pt x="712" y="365"/>
                    <a:pt x="713" y="367"/>
                  </a:cubicBezTo>
                  <a:cubicBezTo>
                    <a:pt x="708" y="367"/>
                    <a:pt x="706" y="370"/>
                    <a:pt x="703" y="370"/>
                  </a:cubicBezTo>
                  <a:cubicBezTo>
                    <a:pt x="699" y="370"/>
                    <a:pt x="697" y="363"/>
                    <a:pt x="690" y="363"/>
                  </a:cubicBezTo>
                  <a:cubicBezTo>
                    <a:pt x="688" y="363"/>
                    <a:pt x="692" y="370"/>
                    <a:pt x="692" y="371"/>
                  </a:cubicBezTo>
                  <a:cubicBezTo>
                    <a:pt x="692" y="375"/>
                    <a:pt x="684" y="383"/>
                    <a:pt x="679" y="383"/>
                  </a:cubicBezTo>
                  <a:cubicBezTo>
                    <a:pt x="673" y="383"/>
                    <a:pt x="669" y="377"/>
                    <a:pt x="665" y="375"/>
                  </a:cubicBezTo>
                  <a:cubicBezTo>
                    <a:pt x="660" y="375"/>
                    <a:pt x="660" y="375"/>
                    <a:pt x="660" y="375"/>
                  </a:cubicBezTo>
                  <a:cubicBezTo>
                    <a:pt x="665" y="385"/>
                    <a:pt x="675" y="384"/>
                    <a:pt x="685" y="386"/>
                  </a:cubicBezTo>
                  <a:cubicBezTo>
                    <a:pt x="685" y="392"/>
                    <a:pt x="685" y="392"/>
                    <a:pt x="685" y="392"/>
                  </a:cubicBezTo>
                  <a:cubicBezTo>
                    <a:pt x="680" y="396"/>
                    <a:pt x="676" y="405"/>
                    <a:pt x="669" y="405"/>
                  </a:cubicBezTo>
                  <a:cubicBezTo>
                    <a:pt x="662" y="405"/>
                    <a:pt x="662" y="405"/>
                    <a:pt x="662" y="405"/>
                  </a:cubicBezTo>
                  <a:cubicBezTo>
                    <a:pt x="659" y="405"/>
                    <a:pt x="663" y="415"/>
                    <a:pt x="656" y="413"/>
                  </a:cubicBezTo>
                  <a:cubicBezTo>
                    <a:pt x="632" y="404"/>
                    <a:pt x="641" y="411"/>
                    <a:pt x="638" y="410"/>
                  </a:cubicBezTo>
                  <a:cubicBezTo>
                    <a:pt x="643" y="413"/>
                    <a:pt x="654" y="413"/>
                    <a:pt x="654" y="419"/>
                  </a:cubicBezTo>
                  <a:cubicBezTo>
                    <a:pt x="654" y="427"/>
                    <a:pt x="645" y="424"/>
                    <a:pt x="640" y="426"/>
                  </a:cubicBezTo>
                  <a:cubicBezTo>
                    <a:pt x="638" y="427"/>
                    <a:pt x="632" y="441"/>
                    <a:pt x="630" y="444"/>
                  </a:cubicBezTo>
                  <a:cubicBezTo>
                    <a:pt x="623" y="452"/>
                    <a:pt x="620" y="461"/>
                    <a:pt x="620" y="475"/>
                  </a:cubicBezTo>
                  <a:cubicBezTo>
                    <a:pt x="620" y="485"/>
                    <a:pt x="621" y="487"/>
                    <a:pt x="620" y="491"/>
                  </a:cubicBezTo>
                  <a:cubicBezTo>
                    <a:pt x="623" y="490"/>
                    <a:pt x="624" y="488"/>
                    <a:pt x="627" y="488"/>
                  </a:cubicBezTo>
                  <a:cubicBezTo>
                    <a:pt x="634" y="488"/>
                    <a:pt x="638" y="508"/>
                    <a:pt x="638" y="516"/>
                  </a:cubicBezTo>
                  <a:cubicBezTo>
                    <a:pt x="643" y="516"/>
                    <a:pt x="645" y="511"/>
                    <a:pt x="650" y="511"/>
                  </a:cubicBezTo>
                  <a:cubicBezTo>
                    <a:pt x="654" y="511"/>
                    <a:pt x="661" y="517"/>
                    <a:pt x="663" y="518"/>
                  </a:cubicBezTo>
                  <a:cubicBezTo>
                    <a:pt x="676" y="524"/>
                    <a:pt x="689" y="530"/>
                    <a:pt x="700" y="540"/>
                  </a:cubicBezTo>
                  <a:cubicBezTo>
                    <a:pt x="719" y="540"/>
                    <a:pt x="719" y="540"/>
                    <a:pt x="719" y="540"/>
                  </a:cubicBezTo>
                  <a:cubicBezTo>
                    <a:pt x="728" y="546"/>
                    <a:pt x="726" y="555"/>
                    <a:pt x="726" y="566"/>
                  </a:cubicBezTo>
                  <a:cubicBezTo>
                    <a:pt x="726" y="577"/>
                    <a:pt x="736" y="588"/>
                    <a:pt x="744" y="595"/>
                  </a:cubicBezTo>
                  <a:cubicBezTo>
                    <a:pt x="747" y="598"/>
                    <a:pt x="749" y="591"/>
                    <a:pt x="753" y="591"/>
                  </a:cubicBezTo>
                  <a:cubicBezTo>
                    <a:pt x="753" y="587"/>
                    <a:pt x="757" y="584"/>
                    <a:pt x="758" y="582"/>
                  </a:cubicBezTo>
                  <a:cubicBezTo>
                    <a:pt x="754" y="576"/>
                    <a:pt x="758" y="557"/>
                    <a:pt x="748" y="550"/>
                  </a:cubicBezTo>
                  <a:cubicBezTo>
                    <a:pt x="754" y="549"/>
                    <a:pt x="772" y="533"/>
                    <a:pt x="772" y="526"/>
                  </a:cubicBezTo>
                  <a:cubicBezTo>
                    <a:pt x="772" y="503"/>
                    <a:pt x="761" y="498"/>
                    <a:pt x="754" y="484"/>
                  </a:cubicBezTo>
                  <a:cubicBezTo>
                    <a:pt x="758" y="482"/>
                    <a:pt x="767" y="479"/>
                    <a:pt x="766" y="469"/>
                  </a:cubicBezTo>
                  <a:cubicBezTo>
                    <a:pt x="765" y="464"/>
                    <a:pt x="756" y="456"/>
                    <a:pt x="760" y="453"/>
                  </a:cubicBezTo>
                  <a:cubicBezTo>
                    <a:pt x="769" y="445"/>
                    <a:pt x="759" y="440"/>
                    <a:pt x="759" y="437"/>
                  </a:cubicBezTo>
                  <a:cubicBezTo>
                    <a:pt x="759" y="430"/>
                    <a:pt x="763" y="428"/>
                    <a:pt x="768" y="428"/>
                  </a:cubicBezTo>
                  <a:cubicBezTo>
                    <a:pt x="776" y="428"/>
                    <a:pt x="781" y="434"/>
                    <a:pt x="790" y="434"/>
                  </a:cubicBezTo>
                  <a:cubicBezTo>
                    <a:pt x="795" y="434"/>
                    <a:pt x="795" y="430"/>
                    <a:pt x="799" y="430"/>
                  </a:cubicBezTo>
                  <a:cubicBezTo>
                    <a:pt x="807" y="430"/>
                    <a:pt x="809" y="442"/>
                    <a:pt x="817" y="444"/>
                  </a:cubicBezTo>
                  <a:cubicBezTo>
                    <a:pt x="817" y="457"/>
                    <a:pt x="833" y="450"/>
                    <a:pt x="834" y="460"/>
                  </a:cubicBezTo>
                  <a:cubicBezTo>
                    <a:pt x="835" y="467"/>
                    <a:pt x="837" y="485"/>
                    <a:pt x="843" y="485"/>
                  </a:cubicBezTo>
                  <a:cubicBezTo>
                    <a:pt x="846" y="485"/>
                    <a:pt x="847" y="493"/>
                    <a:pt x="852" y="493"/>
                  </a:cubicBezTo>
                  <a:cubicBezTo>
                    <a:pt x="860" y="493"/>
                    <a:pt x="869" y="480"/>
                    <a:pt x="869" y="474"/>
                  </a:cubicBezTo>
                  <a:cubicBezTo>
                    <a:pt x="869" y="469"/>
                    <a:pt x="874" y="466"/>
                    <a:pt x="876" y="464"/>
                  </a:cubicBezTo>
                  <a:cubicBezTo>
                    <a:pt x="878" y="466"/>
                    <a:pt x="881" y="469"/>
                    <a:pt x="881" y="469"/>
                  </a:cubicBezTo>
                  <a:cubicBezTo>
                    <a:pt x="882" y="479"/>
                    <a:pt x="895" y="480"/>
                    <a:pt x="892" y="489"/>
                  </a:cubicBezTo>
                  <a:cubicBezTo>
                    <a:pt x="889" y="495"/>
                    <a:pt x="899" y="503"/>
                    <a:pt x="902" y="504"/>
                  </a:cubicBezTo>
                  <a:cubicBezTo>
                    <a:pt x="901" y="507"/>
                    <a:pt x="904" y="510"/>
                    <a:pt x="904" y="514"/>
                  </a:cubicBezTo>
                  <a:cubicBezTo>
                    <a:pt x="904" y="518"/>
                    <a:pt x="901" y="519"/>
                    <a:pt x="899" y="520"/>
                  </a:cubicBezTo>
                  <a:cubicBezTo>
                    <a:pt x="903" y="524"/>
                    <a:pt x="907" y="529"/>
                    <a:pt x="914" y="529"/>
                  </a:cubicBezTo>
                  <a:cubicBezTo>
                    <a:pt x="914" y="530"/>
                    <a:pt x="914" y="530"/>
                    <a:pt x="914" y="530"/>
                  </a:cubicBezTo>
                  <a:cubicBezTo>
                    <a:pt x="914" y="542"/>
                    <a:pt x="929" y="546"/>
                    <a:pt x="936" y="545"/>
                  </a:cubicBezTo>
                  <a:cubicBezTo>
                    <a:pt x="937" y="547"/>
                    <a:pt x="939" y="547"/>
                    <a:pt x="939" y="549"/>
                  </a:cubicBezTo>
                  <a:cubicBezTo>
                    <a:pt x="937" y="556"/>
                    <a:pt x="920" y="558"/>
                    <a:pt x="914" y="562"/>
                  </a:cubicBezTo>
                  <a:cubicBezTo>
                    <a:pt x="915" y="563"/>
                    <a:pt x="916" y="564"/>
                    <a:pt x="917" y="564"/>
                  </a:cubicBezTo>
                  <a:cubicBezTo>
                    <a:pt x="925" y="564"/>
                    <a:pt x="939" y="558"/>
                    <a:pt x="946" y="553"/>
                  </a:cubicBezTo>
                  <a:cubicBezTo>
                    <a:pt x="946" y="557"/>
                    <a:pt x="946" y="557"/>
                    <a:pt x="946" y="557"/>
                  </a:cubicBezTo>
                  <a:cubicBezTo>
                    <a:pt x="949" y="559"/>
                    <a:pt x="946" y="563"/>
                    <a:pt x="948" y="563"/>
                  </a:cubicBezTo>
                  <a:cubicBezTo>
                    <a:pt x="951" y="568"/>
                    <a:pt x="953" y="572"/>
                    <a:pt x="953" y="580"/>
                  </a:cubicBezTo>
                  <a:cubicBezTo>
                    <a:pt x="953" y="591"/>
                    <a:pt x="929" y="593"/>
                    <a:pt x="925" y="600"/>
                  </a:cubicBezTo>
                  <a:cubicBezTo>
                    <a:pt x="916" y="613"/>
                    <a:pt x="908" y="608"/>
                    <a:pt x="893" y="608"/>
                  </a:cubicBezTo>
                  <a:cubicBezTo>
                    <a:pt x="881" y="608"/>
                    <a:pt x="875" y="605"/>
                    <a:pt x="864" y="609"/>
                  </a:cubicBezTo>
                  <a:cubicBezTo>
                    <a:pt x="857" y="612"/>
                    <a:pt x="860" y="615"/>
                    <a:pt x="856" y="620"/>
                  </a:cubicBezTo>
                  <a:cubicBezTo>
                    <a:pt x="849" y="628"/>
                    <a:pt x="843" y="625"/>
                    <a:pt x="839" y="634"/>
                  </a:cubicBezTo>
                  <a:cubicBezTo>
                    <a:pt x="848" y="633"/>
                    <a:pt x="854" y="622"/>
                    <a:pt x="867" y="622"/>
                  </a:cubicBezTo>
                  <a:cubicBezTo>
                    <a:pt x="874" y="622"/>
                    <a:pt x="883" y="621"/>
                    <a:pt x="883" y="627"/>
                  </a:cubicBezTo>
                  <a:cubicBezTo>
                    <a:pt x="883" y="634"/>
                    <a:pt x="872" y="636"/>
                    <a:pt x="870" y="639"/>
                  </a:cubicBezTo>
                  <a:cubicBezTo>
                    <a:pt x="873" y="639"/>
                    <a:pt x="876" y="640"/>
                    <a:pt x="878" y="640"/>
                  </a:cubicBezTo>
                  <a:cubicBezTo>
                    <a:pt x="877" y="644"/>
                    <a:pt x="875" y="647"/>
                    <a:pt x="875" y="649"/>
                  </a:cubicBezTo>
                  <a:cubicBezTo>
                    <a:pt x="875" y="658"/>
                    <a:pt x="889" y="668"/>
                    <a:pt x="897" y="668"/>
                  </a:cubicBezTo>
                  <a:cubicBezTo>
                    <a:pt x="899" y="668"/>
                    <a:pt x="907" y="668"/>
                    <a:pt x="907" y="672"/>
                  </a:cubicBezTo>
                  <a:cubicBezTo>
                    <a:pt x="907" y="675"/>
                    <a:pt x="886" y="684"/>
                    <a:pt x="885" y="685"/>
                  </a:cubicBezTo>
                  <a:cubicBezTo>
                    <a:pt x="879" y="687"/>
                    <a:pt x="873" y="697"/>
                    <a:pt x="871" y="697"/>
                  </a:cubicBezTo>
                  <a:cubicBezTo>
                    <a:pt x="869" y="697"/>
                    <a:pt x="865" y="691"/>
                    <a:pt x="865" y="688"/>
                  </a:cubicBezTo>
                  <a:cubicBezTo>
                    <a:pt x="865" y="680"/>
                    <a:pt x="876" y="674"/>
                    <a:pt x="883" y="673"/>
                  </a:cubicBezTo>
                  <a:cubicBezTo>
                    <a:pt x="878" y="673"/>
                    <a:pt x="878" y="673"/>
                    <a:pt x="878" y="668"/>
                  </a:cubicBezTo>
                  <a:cubicBezTo>
                    <a:pt x="874" y="668"/>
                    <a:pt x="874" y="673"/>
                    <a:pt x="871" y="675"/>
                  </a:cubicBezTo>
                  <a:cubicBezTo>
                    <a:pt x="868" y="677"/>
                    <a:pt x="861" y="676"/>
                    <a:pt x="859" y="676"/>
                  </a:cubicBezTo>
                  <a:cubicBezTo>
                    <a:pt x="858" y="676"/>
                    <a:pt x="857" y="676"/>
                    <a:pt x="856" y="676"/>
                  </a:cubicBezTo>
                  <a:cubicBezTo>
                    <a:pt x="856" y="677"/>
                    <a:pt x="856" y="677"/>
                    <a:pt x="856" y="677"/>
                  </a:cubicBezTo>
                  <a:cubicBezTo>
                    <a:pt x="856" y="678"/>
                    <a:pt x="856" y="678"/>
                    <a:pt x="856" y="678"/>
                  </a:cubicBezTo>
                  <a:cubicBezTo>
                    <a:pt x="857" y="679"/>
                    <a:pt x="857" y="680"/>
                    <a:pt x="858" y="680"/>
                  </a:cubicBezTo>
                  <a:cubicBezTo>
                    <a:pt x="855" y="684"/>
                    <a:pt x="852" y="686"/>
                    <a:pt x="848" y="686"/>
                  </a:cubicBezTo>
                  <a:cubicBezTo>
                    <a:pt x="844" y="686"/>
                    <a:pt x="844" y="685"/>
                    <a:pt x="841" y="686"/>
                  </a:cubicBezTo>
                  <a:cubicBezTo>
                    <a:pt x="836" y="692"/>
                    <a:pt x="826" y="696"/>
                    <a:pt x="826" y="710"/>
                  </a:cubicBezTo>
                  <a:cubicBezTo>
                    <a:pt x="826" y="711"/>
                    <a:pt x="826" y="713"/>
                    <a:pt x="827" y="713"/>
                  </a:cubicBezTo>
                  <a:cubicBezTo>
                    <a:pt x="827" y="715"/>
                    <a:pt x="828" y="719"/>
                    <a:pt x="830" y="719"/>
                  </a:cubicBezTo>
                  <a:cubicBezTo>
                    <a:pt x="831" y="719"/>
                    <a:pt x="834" y="717"/>
                    <a:pt x="834" y="717"/>
                  </a:cubicBezTo>
                  <a:cubicBezTo>
                    <a:pt x="834" y="719"/>
                    <a:pt x="834" y="719"/>
                    <a:pt x="834" y="719"/>
                  </a:cubicBezTo>
                  <a:cubicBezTo>
                    <a:pt x="830" y="721"/>
                    <a:pt x="825" y="722"/>
                    <a:pt x="824" y="721"/>
                  </a:cubicBezTo>
                  <a:cubicBezTo>
                    <a:pt x="818" y="726"/>
                    <a:pt x="808" y="724"/>
                    <a:pt x="802" y="728"/>
                  </a:cubicBezTo>
                  <a:cubicBezTo>
                    <a:pt x="805" y="728"/>
                    <a:pt x="805" y="728"/>
                    <a:pt x="805" y="728"/>
                  </a:cubicBezTo>
                  <a:cubicBezTo>
                    <a:pt x="807" y="728"/>
                    <a:pt x="810" y="727"/>
                    <a:pt x="812" y="728"/>
                  </a:cubicBezTo>
                  <a:cubicBezTo>
                    <a:pt x="808" y="730"/>
                    <a:pt x="805" y="730"/>
                    <a:pt x="801" y="730"/>
                  </a:cubicBezTo>
                  <a:cubicBezTo>
                    <a:pt x="800" y="730"/>
                    <a:pt x="799" y="730"/>
                    <a:pt x="798" y="730"/>
                  </a:cubicBezTo>
                  <a:cubicBezTo>
                    <a:pt x="797" y="730"/>
                    <a:pt x="796" y="731"/>
                    <a:pt x="796" y="732"/>
                  </a:cubicBezTo>
                  <a:cubicBezTo>
                    <a:pt x="796" y="734"/>
                    <a:pt x="799" y="737"/>
                    <a:pt x="799" y="737"/>
                  </a:cubicBezTo>
                  <a:cubicBezTo>
                    <a:pt x="798" y="740"/>
                    <a:pt x="793" y="752"/>
                    <a:pt x="790" y="752"/>
                  </a:cubicBezTo>
                  <a:cubicBezTo>
                    <a:pt x="790" y="752"/>
                    <a:pt x="789" y="750"/>
                    <a:pt x="788" y="749"/>
                  </a:cubicBezTo>
                  <a:cubicBezTo>
                    <a:pt x="787" y="751"/>
                    <a:pt x="787" y="751"/>
                    <a:pt x="787" y="751"/>
                  </a:cubicBezTo>
                  <a:cubicBezTo>
                    <a:pt x="788" y="754"/>
                    <a:pt x="790" y="755"/>
                    <a:pt x="790" y="758"/>
                  </a:cubicBezTo>
                  <a:cubicBezTo>
                    <a:pt x="790" y="760"/>
                    <a:pt x="784" y="773"/>
                    <a:pt x="783" y="773"/>
                  </a:cubicBezTo>
                  <a:cubicBezTo>
                    <a:pt x="782" y="773"/>
                    <a:pt x="782" y="771"/>
                    <a:pt x="782" y="770"/>
                  </a:cubicBezTo>
                  <a:cubicBezTo>
                    <a:pt x="782" y="766"/>
                    <a:pt x="782" y="766"/>
                    <a:pt x="782" y="766"/>
                  </a:cubicBezTo>
                  <a:cubicBezTo>
                    <a:pt x="782" y="764"/>
                    <a:pt x="779" y="758"/>
                    <a:pt x="778" y="755"/>
                  </a:cubicBezTo>
                  <a:cubicBezTo>
                    <a:pt x="778" y="756"/>
                    <a:pt x="778" y="759"/>
                    <a:pt x="778" y="759"/>
                  </a:cubicBezTo>
                  <a:cubicBezTo>
                    <a:pt x="778" y="762"/>
                    <a:pt x="779" y="768"/>
                    <a:pt x="779" y="772"/>
                  </a:cubicBezTo>
                  <a:cubicBezTo>
                    <a:pt x="779" y="775"/>
                    <a:pt x="778" y="775"/>
                    <a:pt x="779" y="777"/>
                  </a:cubicBezTo>
                  <a:cubicBezTo>
                    <a:pt x="782" y="777"/>
                    <a:pt x="782" y="777"/>
                    <a:pt x="782" y="777"/>
                  </a:cubicBezTo>
                  <a:cubicBezTo>
                    <a:pt x="782" y="781"/>
                    <a:pt x="782" y="781"/>
                    <a:pt x="782" y="781"/>
                  </a:cubicBezTo>
                  <a:cubicBezTo>
                    <a:pt x="782" y="784"/>
                    <a:pt x="779" y="785"/>
                    <a:pt x="778" y="785"/>
                  </a:cubicBezTo>
                  <a:cubicBezTo>
                    <a:pt x="779" y="788"/>
                    <a:pt x="780" y="788"/>
                    <a:pt x="782" y="788"/>
                  </a:cubicBezTo>
                  <a:cubicBezTo>
                    <a:pt x="781" y="792"/>
                    <a:pt x="780" y="792"/>
                    <a:pt x="777" y="792"/>
                  </a:cubicBezTo>
                  <a:cubicBezTo>
                    <a:pt x="777" y="795"/>
                    <a:pt x="777" y="795"/>
                    <a:pt x="777" y="795"/>
                  </a:cubicBezTo>
                  <a:cubicBezTo>
                    <a:pt x="781" y="797"/>
                    <a:pt x="781" y="797"/>
                    <a:pt x="781" y="797"/>
                  </a:cubicBezTo>
                  <a:cubicBezTo>
                    <a:pt x="780" y="799"/>
                    <a:pt x="779" y="801"/>
                    <a:pt x="777" y="801"/>
                  </a:cubicBezTo>
                  <a:cubicBezTo>
                    <a:pt x="773" y="802"/>
                    <a:pt x="772" y="805"/>
                    <a:pt x="770" y="806"/>
                  </a:cubicBezTo>
                  <a:cubicBezTo>
                    <a:pt x="766" y="807"/>
                    <a:pt x="766" y="808"/>
                    <a:pt x="764" y="810"/>
                  </a:cubicBezTo>
                  <a:cubicBezTo>
                    <a:pt x="765" y="811"/>
                    <a:pt x="765" y="811"/>
                    <a:pt x="765" y="811"/>
                  </a:cubicBezTo>
                  <a:cubicBezTo>
                    <a:pt x="751" y="820"/>
                    <a:pt x="733" y="827"/>
                    <a:pt x="733" y="853"/>
                  </a:cubicBezTo>
                  <a:cubicBezTo>
                    <a:pt x="733" y="865"/>
                    <a:pt x="742" y="869"/>
                    <a:pt x="742" y="880"/>
                  </a:cubicBezTo>
                  <a:cubicBezTo>
                    <a:pt x="742" y="882"/>
                    <a:pt x="742" y="882"/>
                    <a:pt x="742" y="882"/>
                  </a:cubicBezTo>
                  <a:cubicBezTo>
                    <a:pt x="743" y="886"/>
                    <a:pt x="745" y="890"/>
                    <a:pt x="745" y="896"/>
                  </a:cubicBezTo>
                  <a:cubicBezTo>
                    <a:pt x="745" y="904"/>
                    <a:pt x="744" y="911"/>
                    <a:pt x="739" y="911"/>
                  </a:cubicBezTo>
                  <a:cubicBezTo>
                    <a:pt x="734" y="911"/>
                    <a:pt x="735" y="905"/>
                    <a:pt x="733" y="902"/>
                  </a:cubicBezTo>
                  <a:cubicBezTo>
                    <a:pt x="729" y="896"/>
                    <a:pt x="726" y="894"/>
                    <a:pt x="724" y="888"/>
                  </a:cubicBezTo>
                  <a:cubicBezTo>
                    <a:pt x="719" y="877"/>
                    <a:pt x="723" y="855"/>
                    <a:pt x="709" y="855"/>
                  </a:cubicBezTo>
                  <a:cubicBezTo>
                    <a:pt x="707" y="855"/>
                    <a:pt x="705" y="860"/>
                    <a:pt x="703" y="860"/>
                  </a:cubicBezTo>
                  <a:cubicBezTo>
                    <a:pt x="697" y="860"/>
                    <a:pt x="694" y="851"/>
                    <a:pt x="687" y="851"/>
                  </a:cubicBezTo>
                  <a:cubicBezTo>
                    <a:pt x="683" y="851"/>
                    <a:pt x="682" y="854"/>
                    <a:pt x="679" y="854"/>
                  </a:cubicBezTo>
                  <a:cubicBezTo>
                    <a:pt x="679" y="854"/>
                    <a:pt x="677" y="853"/>
                    <a:pt x="677" y="851"/>
                  </a:cubicBezTo>
                  <a:cubicBezTo>
                    <a:pt x="673" y="853"/>
                    <a:pt x="666" y="852"/>
                    <a:pt x="661" y="854"/>
                  </a:cubicBezTo>
                  <a:cubicBezTo>
                    <a:pt x="664" y="855"/>
                    <a:pt x="664" y="855"/>
                    <a:pt x="665" y="854"/>
                  </a:cubicBezTo>
                  <a:cubicBezTo>
                    <a:pt x="665" y="860"/>
                    <a:pt x="662" y="863"/>
                    <a:pt x="666" y="866"/>
                  </a:cubicBezTo>
                  <a:cubicBezTo>
                    <a:pt x="658" y="871"/>
                    <a:pt x="650" y="859"/>
                    <a:pt x="644" y="859"/>
                  </a:cubicBezTo>
                  <a:cubicBezTo>
                    <a:pt x="643" y="859"/>
                    <a:pt x="642" y="861"/>
                    <a:pt x="640" y="861"/>
                  </a:cubicBezTo>
                  <a:cubicBezTo>
                    <a:pt x="637" y="861"/>
                    <a:pt x="635" y="858"/>
                    <a:pt x="632" y="858"/>
                  </a:cubicBezTo>
                  <a:cubicBezTo>
                    <a:pt x="623" y="858"/>
                    <a:pt x="619" y="867"/>
                    <a:pt x="615" y="871"/>
                  </a:cubicBezTo>
                  <a:cubicBezTo>
                    <a:pt x="613" y="874"/>
                    <a:pt x="610" y="871"/>
                    <a:pt x="607" y="873"/>
                  </a:cubicBezTo>
                  <a:cubicBezTo>
                    <a:pt x="600" y="876"/>
                    <a:pt x="597" y="885"/>
                    <a:pt x="597" y="896"/>
                  </a:cubicBezTo>
                  <a:cubicBezTo>
                    <a:pt x="597" y="897"/>
                    <a:pt x="598" y="899"/>
                    <a:pt x="598" y="900"/>
                  </a:cubicBezTo>
                  <a:cubicBezTo>
                    <a:pt x="598" y="900"/>
                    <a:pt x="598" y="900"/>
                    <a:pt x="597" y="900"/>
                  </a:cubicBezTo>
                  <a:cubicBezTo>
                    <a:pt x="597" y="901"/>
                    <a:pt x="597" y="901"/>
                    <a:pt x="597" y="901"/>
                  </a:cubicBezTo>
                  <a:cubicBezTo>
                    <a:pt x="598" y="903"/>
                    <a:pt x="599" y="904"/>
                    <a:pt x="599" y="906"/>
                  </a:cubicBezTo>
                  <a:cubicBezTo>
                    <a:pt x="599" y="913"/>
                    <a:pt x="597" y="915"/>
                    <a:pt x="596" y="921"/>
                  </a:cubicBezTo>
                  <a:cubicBezTo>
                    <a:pt x="596" y="941"/>
                    <a:pt x="596" y="941"/>
                    <a:pt x="596" y="941"/>
                  </a:cubicBezTo>
                  <a:cubicBezTo>
                    <a:pt x="595" y="944"/>
                    <a:pt x="597" y="946"/>
                    <a:pt x="598" y="948"/>
                  </a:cubicBezTo>
                  <a:cubicBezTo>
                    <a:pt x="599" y="951"/>
                    <a:pt x="598" y="953"/>
                    <a:pt x="599" y="956"/>
                  </a:cubicBezTo>
                  <a:cubicBezTo>
                    <a:pt x="600" y="959"/>
                    <a:pt x="604" y="964"/>
                    <a:pt x="606" y="967"/>
                  </a:cubicBezTo>
                  <a:cubicBezTo>
                    <a:pt x="612" y="973"/>
                    <a:pt x="612" y="979"/>
                    <a:pt x="619" y="982"/>
                  </a:cubicBezTo>
                  <a:cubicBezTo>
                    <a:pt x="622" y="983"/>
                    <a:pt x="622" y="987"/>
                    <a:pt x="624" y="987"/>
                  </a:cubicBezTo>
                  <a:cubicBezTo>
                    <a:pt x="630" y="987"/>
                    <a:pt x="635" y="982"/>
                    <a:pt x="641" y="982"/>
                  </a:cubicBezTo>
                  <a:cubicBezTo>
                    <a:pt x="644" y="982"/>
                    <a:pt x="645" y="984"/>
                    <a:pt x="647" y="984"/>
                  </a:cubicBezTo>
                  <a:cubicBezTo>
                    <a:pt x="649" y="984"/>
                    <a:pt x="650" y="979"/>
                    <a:pt x="651" y="978"/>
                  </a:cubicBezTo>
                  <a:cubicBezTo>
                    <a:pt x="652" y="974"/>
                    <a:pt x="657" y="969"/>
                    <a:pt x="657" y="964"/>
                  </a:cubicBezTo>
                  <a:cubicBezTo>
                    <a:pt x="657" y="953"/>
                    <a:pt x="667" y="950"/>
                    <a:pt x="675" y="950"/>
                  </a:cubicBezTo>
                  <a:cubicBezTo>
                    <a:pt x="678" y="950"/>
                    <a:pt x="680" y="950"/>
                    <a:pt x="681" y="951"/>
                  </a:cubicBezTo>
                  <a:cubicBezTo>
                    <a:pt x="682" y="951"/>
                    <a:pt x="686" y="951"/>
                    <a:pt x="688" y="951"/>
                  </a:cubicBezTo>
                  <a:cubicBezTo>
                    <a:pt x="688" y="955"/>
                    <a:pt x="688" y="955"/>
                    <a:pt x="688" y="955"/>
                  </a:cubicBezTo>
                  <a:cubicBezTo>
                    <a:pt x="688" y="960"/>
                    <a:pt x="683" y="966"/>
                    <a:pt x="683" y="973"/>
                  </a:cubicBezTo>
                  <a:cubicBezTo>
                    <a:pt x="683" y="979"/>
                    <a:pt x="681" y="981"/>
                    <a:pt x="679" y="985"/>
                  </a:cubicBezTo>
                  <a:cubicBezTo>
                    <a:pt x="679" y="982"/>
                    <a:pt x="679" y="982"/>
                    <a:pt x="679" y="982"/>
                  </a:cubicBezTo>
                  <a:cubicBezTo>
                    <a:pt x="677" y="982"/>
                    <a:pt x="677" y="982"/>
                    <a:pt x="677" y="982"/>
                  </a:cubicBezTo>
                  <a:cubicBezTo>
                    <a:pt x="677" y="1000"/>
                    <a:pt x="677" y="1000"/>
                    <a:pt x="677" y="1000"/>
                  </a:cubicBezTo>
                  <a:cubicBezTo>
                    <a:pt x="677" y="1003"/>
                    <a:pt x="673" y="1005"/>
                    <a:pt x="671" y="1007"/>
                  </a:cubicBezTo>
                  <a:cubicBezTo>
                    <a:pt x="671" y="1009"/>
                    <a:pt x="671" y="1009"/>
                    <a:pt x="671" y="1009"/>
                  </a:cubicBezTo>
                  <a:cubicBezTo>
                    <a:pt x="671" y="1011"/>
                    <a:pt x="673" y="1012"/>
                    <a:pt x="675" y="1012"/>
                  </a:cubicBezTo>
                  <a:cubicBezTo>
                    <a:pt x="685" y="1012"/>
                    <a:pt x="693" y="1010"/>
                    <a:pt x="703" y="1010"/>
                  </a:cubicBezTo>
                  <a:cubicBezTo>
                    <a:pt x="711" y="1010"/>
                    <a:pt x="712" y="1016"/>
                    <a:pt x="718" y="1018"/>
                  </a:cubicBezTo>
                  <a:cubicBezTo>
                    <a:pt x="718" y="1023"/>
                    <a:pt x="718" y="1023"/>
                    <a:pt x="718" y="1023"/>
                  </a:cubicBezTo>
                  <a:cubicBezTo>
                    <a:pt x="718" y="1026"/>
                    <a:pt x="717" y="1035"/>
                    <a:pt x="716" y="1039"/>
                  </a:cubicBezTo>
                  <a:cubicBezTo>
                    <a:pt x="716" y="1061"/>
                    <a:pt x="716" y="1061"/>
                    <a:pt x="716" y="1061"/>
                  </a:cubicBezTo>
                  <a:cubicBezTo>
                    <a:pt x="716" y="1069"/>
                    <a:pt x="722" y="1072"/>
                    <a:pt x="727" y="1075"/>
                  </a:cubicBezTo>
                  <a:cubicBezTo>
                    <a:pt x="730" y="1077"/>
                    <a:pt x="730" y="1083"/>
                    <a:pt x="735" y="1083"/>
                  </a:cubicBezTo>
                  <a:cubicBezTo>
                    <a:pt x="743" y="1083"/>
                    <a:pt x="747" y="1076"/>
                    <a:pt x="754" y="1076"/>
                  </a:cubicBezTo>
                  <a:cubicBezTo>
                    <a:pt x="762" y="1076"/>
                    <a:pt x="766" y="1083"/>
                    <a:pt x="771" y="1088"/>
                  </a:cubicBezTo>
                  <a:cubicBezTo>
                    <a:pt x="771" y="1088"/>
                    <a:pt x="770" y="1089"/>
                    <a:pt x="769" y="1091"/>
                  </a:cubicBezTo>
                  <a:cubicBezTo>
                    <a:pt x="770" y="1090"/>
                    <a:pt x="771" y="1089"/>
                    <a:pt x="771" y="1088"/>
                  </a:cubicBezTo>
                  <a:cubicBezTo>
                    <a:pt x="773" y="1089"/>
                    <a:pt x="773" y="1089"/>
                    <a:pt x="775" y="1088"/>
                  </a:cubicBezTo>
                  <a:cubicBezTo>
                    <a:pt x="775" y="1086"/>
                    <a:pt x="775" y="1086"/>
                    <a:pt x="775" y="1086"/>
                  </a:cubicBezTo>
                  <a:cubicBezTo>
                    <a:pt x="775" y="1085"/>
                    <a:pt x="776" y="1084"/>
                    <a:pt x="776" y="1084"/>
                  </a:cubicBezTo>
                  <a:cubicBezTo>
                    <a:pt x="776" y="1081"/>
                    <a:pt x="779" y="1079"/>
                    <a:pt x="781" y="1078"/>
                  </a:cubicBezTo>
                  <a:cubicBezTo>
                    <a:pt x="783" y="1077"/>
                    <a:pt x="783" y="1072"/>
                    <a:pt x="784" y="1069"/>
                  </a:cubicBezTo>
                  <a:cubicBezTo>
                    <a:pt x="785" y="1063"/>
                    <a:pt x="788" y="1062"/>
                    <a:pt x="792" y="1061"/>
                  </a:cubicBezTo>
                  <a:cubicBezTo>
                    <a:pt x="799" y="1058"/>
                    <a:pt x="804" y="1057"/>
                    <a:pt x="811" y="1054"/>
                  </a:cubicBezTo>
                  <a:cubicBezTo>
                    <a:pt x="815" y="1052"/>
                    <a:pt x="816" y="1047"/>
                    <a:pt x="820" y="1047"/>
                  </a:cubicBezTo>
                  <a:cubicBezTo>
                    <a:pt x="822" y="1047"/>
                    <a:pt x="823" y="1051"/>
                    <a:pt x="823" y="1051"/>
                  </a:cubicBezTo>
                  <a:cubicBezTo>
                    <a:pt x="823" y="1054"/>
                    <a:pt x="821" y="1055"/>
                    <a:pt x="820" y="1055"/>
                  </a:cubicBezTo>
                  <a:cubicBezTo>
                    <a:pt x="819" y="1061"/>
                    <a:pt x="817" y="1067"/>
                    <a:pt x="817" y="1070"/>
                  </a:cubicBezTo>
                  <a:cubicBezTo>
                    <a:pt x="817" y="1074"/>
                    <a:pt x="819" y="1081"/>
                    <a:pt x="822" y="1081"/>
                  </a:cubicBezTo>
                  <a:cubicBezTo>
                    <a:pt x="823" y="1081"/>
                    <a:pt x="825" y="1077"/>
                    <a:pt x="825" y="1075"/>
                  </a:cubicBezTo>
                  <a:cubicBezTo>
                    <a:pt x="825" y="1071"/>
                    <a:pt x="821" y="1068"/>
                    <a:pt x="821" y="1064"/>
                  </a:cubicBezTo>
                  <a:cubicBezTo>
                    <a:pt x="821" y="1059"/>
                    <a:pt x="826" y="1059"/>
                    <a:pt x="829" y="1057"/>
                  </a:cubicBezTo>
                  <a:cubicBezTo>
                    <a:pt x="836" y="1057"/>
                    <a:pt x="836" y="1057"/>
                    <a:pt x="836" y="1057"/>
                  </a:cubicBezTo>
                  <a:cubicBezTo>
                    <a:pt x="835" y="1053"/>
                    <a:pt x="830" y="1055"/>
                    <a:pt x="830" y="1050"/>
                  </a:cubicBezTo>
                  <a:cubicBezTo>
                    <a:pt x="836" y="1051"/>
                    <a:pt x="836" y="1051"/>
                    <a:pt x="836" y="1051"/>
                  </a:cubicBezTo>
                  <a:cubicBezTo>
                    <a:pt x="837" y="1056"/>
                    <a:pt x="843" y="1058"/>
                    <a:pt x="848" y="1059"/>
                  </a:cubicBezTo>
                  <a:cubicBezTo>
                    <a:pt x="848" y="1063"/>
                    <a:pt x="850" y="1065"/>
                    <a:pt x="852" y="1066"/>
                  </a:cubicBezTo>
                  <a:cubicBezTo>
                    <a:pt x="868" y="1066"/>
                    <a:pt x="868" y="1066"/>
                    <a:pt x="868" y="1066"/>
                  </a:cubicBezTo>
                  <a:cubicBezTo>
                    <a:pt x="868" y="1069"/>
                    <a:pt x="871" y="1070"/>
                    <a:pt x="874" y="1070"/>
                  </a:cubicBezTo>
                  <a:cubicBezTo>
                    <a:pt x="878" y="1069"/>
                    <a:pt x="881" y="1069"/>
                    <a:pt x="883" y="1065"/>
                  </a:cubicBezTo>
                  <a:cubicBezTo>
                    <a:pt x="883" y="1064"/>
                    <a:pt x="890" y="1064"/>
                    <a:pt x="890" y="1063"/>
                  </a:cubicBezTo>
                  <a:cubicBezTo>
                    <a:pt x="893" y="1063"/>
                    <a:pt x="899" y="1064"/>
                    <a:pt x="899" y="1064"/>
                  </a:cubicBezTo>
                  <a:cubicBezTo>
                    <a:pt x="898" y="1065"/>
                    <a:pt x="895" y="1065"/>
                    <a:pt x="894" y="1065"/>
                  </a:cubicBezTo>
                  <a:cubicBezTo>
                    <a:pt x="894" y="1068"/>
                    <a:pt x="894" y="1068"/>
                    <a:pt x="894" y="1068"/>
                  </a:cubicBezTo>
                  <a:cubicBezTo>
                    <a:pt x="896" y="1073"/>
                    <a:pt x="903" y="1074"/>
                    <a:pt x="907" y="1076"/>
                  </a:cubicBezTo>
                  <a:cubicBezTo>
                    <a:pt x="911" y="1077"/>
                    <a:pt x="910" y="1082"/>
                    <a:pt x="911" y="1087"/>
                  </a:cubicBezTo>
                  <a:cubicBezTo>
                    <a:pt x="920" y="1087"/>
                    <a:pt x="920" y="1087"/>
                    <a:pt x="920" y="1087"/>
                  </a:cubicBezTo>
                  <a:cubicBezTo>
                    <a:pt x="925" y="1094"/>
                    <a:pt x="928" y="1093"/>
                    <a:pt x="932" y="1102"/>
                  </a:cubicBezTo>
                  <a:cubicBezTo>
                    <a:pt x="932" y="1103"/>
                    <a:pt x="935" y="1104"/>
                    <a:pt x="936" y="1104"/>
                  </a:cubicBezTo>
                  <a:cubicBezTo>
                    <a:pt x="938" y="1114"/>
                    <a:pt x="951" y="1113"/>
                    <a:pt x="959" y="1115"/>
                  </a:cubicBezTo>
                  <a:cubicBezTo>
                    <a:pt x="967" y="1115"/>
                    <a:pt x="967" y="1115"/>
                    <a:pt x="967" y="1115"/>
                  </a:cubicBezTo>
                  <a:cubicBezTo>
                    <a:pt x="969" y="1116"/>
                    <a:pt x="974" y="1119"/>
                    <a:pt x="977" y="1119"/>
                  </a:cubicBezTo>
                  <a:cubicBezTo>
                    <a:pt x="977" y="1119"/>
                    <a:pt x="977" y="1119"/>
                    <a:pt x="977" y="1119"/>
                  </a:cubicBezTo>
                  <a:cubicBezTo>
                    <a:pt x="978" y="1119"/>
                    <a:pt x="978" y="1119"/>
                    <a:pt x="978" y="1119"/>
                  </a:cubicBezTo>
                  <a:cubicBezTo>
                    <a:pt x="983" y="1119"/>
                    <a:pt x="989" y="1131"/>
                    <a:pt x="995" y="1133"/>
                  </a:cubicBezTo>
                  <a:cubicBezTo>
                    <a:pt x="995" y="1137"/>
                    <a:pt x="998" y="1148"/>
                    <a:pt x="1000" y="1152"/>
                  </a:cubicBezTo>
                  <a:cubicBezTo>
                    <a:pt x="1001" y="1156"/>
                    <a:pt x="1005" y="1156"/>
                    <a:pt x="1005" y="1159"/>
                  </a:cubicBezTo>
                  <a:cubicBezTo>
                    <a:pt x="1001" y="1167"/>
                    <a:pt x="992" y="1170"/>
                    <a:pt x="992" y="1181"/>
                  </a:cubicBezTo>
                  <a:cubicBezTo>
                    <a:pt x="992" y="1185"/>
                    <a:pt x="995" y="1184"/>
                    <a:pt x="996" y="1185"/>
                  </a:cubicBezTo>
                  <a:cubicBezTo>
                    <a:pt x="999" y="1187"/>
                    <a:pt x="1001" y="1190"/>
                    <a:pt x="1001" y="1193"/>
                  </a:cubicBezTo>
                  <a:cubicBezTo>
                    <a:pt x="1008" y="1193"/>
                    <a:pt x="1008" y="1193"/>
                    <a:pt x="1008" y="1193"/>
                  </a:cubicBezTo>
                  <a:cubicBezTo>
                    <a:pt x="1008" y="1194"/>
                    <a:pt x="1009" y="1197"/>
                    <a:pt x="1010" y="1197"/>
                  </a:cubicBezTo>
                  <a:cubicBezTo>
                    <a:pt x="1011" y="1197"/>
                    <a:pt x="1012" y="1195"/>
                    <a:pt x="1013" y="1193"/>
                  </a:cubicBezTo>
                  <a:cubicBezTo>
                    <a:pt x="1016" y="1187"/>
                    <a:pt x="1020" y="1180"/>
                    <a:pt x="1025" y="1180"/>
                  </a:cubicBezTo>
                  <a:cubicBezTo>
                    <a:pt x="1030" y="1180"/>
                    <a:pt x="1041" y="1186"/>
                    <a:pt x="1045" y="1189"/>
                  </a:cubicBezTo>
                  <a:cubicBezTo>
                    <a:pt x="1047" y="1191"/>
                    <a:pt x="1050" y="1190"/>
                    <a:pt x="1050" y="1193"/>
                  </a:cubicBezTo>
                  <a:cubicBezTo>
                    <a:pt x="1051" y="1196"/>
                    <a:pt x="1051" y="1199"/>
                    <a:pt x="1051" y="1202"/>
                  </a:cubicBezTo>
                  <a:cubicBezTo>
                    <a:pt x="1053" y="1202"/>
                    <a:pt x="1053" y="1202"/>
                    <a:pt x="1053" y="1202"/>
                  </a:cubicBezTo>
                  <a:cubicBezTo>
                    <a:pt x="1056" y="1201"/>
                    <a:pt x="1057" y="1198"/>
                    <a:pt x="1060" y="1198"/>
                  </a:cubicBezTo>
                  <a:cubicBezTo>
                    <a:pt x="1066" y="1198"/>
                    <a:pt x="1067" y="1204"/>
                    <a:pt x="1073" y="1204"/>
                  </a:cubicBezTo>
                  <a:cubicBezTo>
                    <a:pt x="1084" y="1202"/>
                    <a:pt x="1084" y="1202"/>
                    <a:pt x="1084" y="1202"/>
                  </a:cubicBezTo>
                  <a:cubicBezTo>
                    <a:pt x="1090" y="1204"/>
                    <a:pt x="1095" y="1206"/>
                    <a:pt x="1098" y="1208"/>
                  </a:cubicBezTo>
                  <a:cubicBezTo>
                    <a:pt x="1101" y="1213"/>
                    <a:pt x="1110" y="1223"/>
                    <a:pt x="1115" y="1225"/>
                  </a:cubicBezTo>
                  <a:cubicBezTo>
                    <a:pt x="1119" y="1226"/>
                    <a:pt x="1122" y="1224"/>
                    <a:pt x="1126" y="1226"/>
                  </a:cubicBezTo>
                  <a:cubicBezTo>
                    <a:pt x="1132" y="1228"/>
                    <a:pt x="1134" y="1235"/>
                    <a:pt x="1134" y="1243"/>
                  </a:cubicBezTo>
                  <a:close/>
                  <a:moveTo>
                    <a:pt x="747" y="700"/>
                  </a:moveTo>
                  <a:cubicBezTo>
                    <a:pt x="747" y="701"/>
                    <a:pt x="748" y="702"/>
                    <a:pt x="749" y="703"/>
                  </a:cubicBezTo>
                  <a:cubicBezTo>
                    <a:pt x="748" y="702"/>
                    <a:pt x="748" y="701"/>
                    <a:pt x="748" y="700"/>
                  </a:cubicBezTo>
                  <a:cubicBezTo>
                    <a:pt x="750" y="700"/>
                    <a:pt x="750" y="700"/>
                    <a:pt x="751" y="700"/>
                  </a:cubicBezTo>
                  <a:cubicBezTo>
                    <a:pt x="760" y="700"/>
                    <a:pt x="779" y="704"/>
                    <a:pt x="779" y="690"/>
                  </a:cubicBezTo>
                  <a:cubicBezTo>
                    <a:pt x="779" y="690"/>
                    <a:pt x="779" y="690"/>
                    <a:pt x="780" y="689"/>
                  </a:cubicBezTo>
                  <a:cubicBezTo>
                    <a:pt x="779" y="690"/>
                    <a:pt x="779" y="690"/>
                    <a:pt x="779" y="690"/>
                  </a:cubicBezTo>
                  <a:cubicBezTo>
                    <a:pt x="772" y="690"/>
                    <a:pt x="758" y="694"/>
                    <a:pt x="751" y="697"/>
                  </a:cubicBezTo>
                  <a:cubicBezTo>
                    <a:pt x="750" y="697"/>
                    <a:pt x="747" y="698"/>
                    <a:pt x="747" y="700"/>
                  </a:cubicBezTo>
                  <a:close/>
                  <a:moveTo>
                    <a:pt x="746" y="712"/>
                  </a:moveTo>
                  <a:cubicBezTo>
                    <a:pt x="748" y="711"/>
                    <a:pt x="749" y="710"/>
                    <a:pt x="751" y="709"/>
                  </a:cubicBezTo>
                  <a:cubicBezTo>
                    <a:pt x="751" y="709"/>
                    <a:pt x="751" y="709"/>
                    <a:pt x="751" y="709"/>
                  </a:cubicBezTo>
                  <a:cubicBezTo>
                    <a:pt x="749" y="710"/>
                    <a:pt x="748" y="711"/>
                    <a:pt x="746" y="712"/>
                  </a:cubicBezTo>
                  <a:close/>
                  <a:moveTo>
                    <a:pt x="739" y="711"/>
                  </a:moveTo>
                  <a:cubicBezTo>
                    <a:pt x="735" y="711"/>
                    <a:pt x="730" y="710"/>
                    <a:pt x="727" y="713"/>
                  </a:cubicBezTo>
                  <a:cubicBezTo>
                    <a:pt x="726" y="715"/>
                    <a:pt x="726" y="717"/>
                    <a:pt x="723" y="717"/>
                  </a:cubicBezTo>
                  <a:cubicBezTo>
                    <a:pt x="721" y="717"/>
                    <a:pt x="720" y="714"/>
                    <a:pt x="719" y="713"/>
                  </a:cubicBezTo>
                  <a:cubicBezTo>
                    <a:pt x="719" y="716"/>
                    <a:pt x="720" y="722"/>
                    <a:pt x="723" y="722"/>
                  </a:cubicBezTo>
                  <a:cubicBezTo>
                    <a:pt x="729" y="722"/>
                    <a:pt x="739" y="716"/>
                    <a:pt x="746" y="712"/>
                  </a:cubicBezTo>
                  <a:cubicBezTo>
                    <a:pt x="744" y="713"/>
                    <a:pt x="743" y="711"/>
                    <a:pt x="739" y="711"/>
                  </a:cubicBezTo>
                  <a:close/>
                  <a:moveTo>
                    <a:pt x="664" y="637"/>
                  </a:moveTo>
                  <a:cubicBezTo>
                    <a:pt x="662" y="637"/>
                    <a:pt x="649" y="647"/>
                    <a:pt x="642" y="658"/>
                  </a:cubicBezTo>
                  <a:cubicBezTo>
                    <a:pt x="647" y="658"/>
                    <a:pt x="647" y="658"/>
                    <a:pt x="647" y="658"/>
                  </a:cubicBezTo>
                  <a:cubicBezTo>
                    <a:pt x="649" y="657"/>
                    <a:pt x="650" y="656"/>
                    <a:pt x="652" y="655"/>
                  </a:cubicBezTo>
                  <a:cubicBezTo>
                    <a:pt x="653" y="659"/>
                    <a:pt x="654" y="659"/>
                    <a:pt x="656" y="659"/>
                  </a:cubicBezTo>
                  <a:cubicBezTo>
                    <a:pt x="662" y="659"/>
                    <a:pt x="662" y="654"/>
                    <a:pt x="665" y="654"/>
                  </a:cubicBezTo>
                  <a:cubicBezTo>
                    <a:pt x="668" y="654"/>
                    <a:pt x="673" y="647"/>
                    <a:pt x="678" y="646"/>
                  </a:cubicBezTo>
                  <a:cubicBezTo>
                    <a:pt x="678" y="651"/>
                    <a:pt x="676" y="652"/>
                    <a:pt x="674" y="655"/>
                  </a:cubicBezTo>
                  <a:cubicBezTo>
                    <a:pt x="680" y="655"/>
                    <a:pt x="680" y="655"/>
                    <a:pt x="680" y="655"/>
                  </a:cubicBezTo>
                  <a:cubicBezTo>
                    <a:pt x="681" y="658"/>
                    <a:pt x="683" y="660"/>
                    <a:pt x="685" y="660"/>
                  </a:cubicBezTo>
                  <a:cubicBezTo>
                    <a:pt x="689" y="660"/>
                    <a:pt x="691" y="656"/>
                    <a:pt x="694" y="656"/>
                  </a:cubicBezTo>
                  <a:cubicBezTo>
                    <a:pt x="701" y="656"/>
                    <a:pt x="705" y="661"/>
                    <a:pt x="711" y="661"/>
                  </a:cubicBezTo>
                  <a:cubicBezTo>
                    <a:pt x="711" y="665"/>
                    <a:pt x="711" y="665"/>
                    <a:pt x="711" y="665"/>
                  </a:cubicBezTo>
                  <a:cubicBezTo>
                    <a:pt x="706" y="667"/>
                    <a:pt x="700" y="665"/>
                    <a:pt x="697" y="665"/>
                  </a:cubicBezTo>
                  <a:cubicBezTo>
                    <a:pt x="691" y="665"/>
                    <a:pt x="679" y="675"/>
                    <a:pt x="678" y="682"/>
                  </a:cubicBezTo>
                  <a:cubicBezTo>
                    <a:pt x="681" y="680"/>
                    <a:pt x="682" y="677"/>
                    <a:pt x="685" y="677"/>
                  </a:cubicBezTo>
                  <a:cubicBezTo>
                    <a:pt x="680" y="685"/>
                    <a:pt x="678" y="703"/>
                    <a:pt x="678" y="713"/>
                  </a:cubicBezTo>
                  <a:cubicBezTo>
                    <a:pt x="678" y="717"/>
                    <a:pt x="682" y="720"/>
                    <a:pt x="685" y="720"/>
                  </a:cubicBezTo>
                  <a:cubicBezTo>
                    <a:pt x="689" y="720"/>
                    <a:pt x="691" y="709"/>
                    <a:pt x="691" y="704"/>
                  </a:cubicBezTo>
                  <a:cubicBezTo>
                    <a:pt x="691" y="693"/>
                    <a:pt x="691" y="693"/>
                    <a:pt x="691" y="693"/>
                  </a:cubicBezTo>
                  <a:cubicBezTo>
                    <a:pt x="691" y="688"/>
                    <a:pt x="691" y="678"/>
                    <a:pt x="694" y="677"/>
                  </a:cubicBezTo>
                  <a:cubicBezTo>
                    <a:pt x="705" y="677"/>
                    <a:pt x="700" y="668"/>
                    <a:pt x="705" y="668"/>
                  </a:cubicBezTo>
                  <a:cubicBezTo>
                    <a:pt x="707" y="668"/>
                    <a:pt x="718" y="674"/>
                    <a:pt x="718" y="679"/>
                  </a:cubicBezTo>
                  <a:cubicBezTo>
                    <a:pt x="718" y="684"/>
                    <a:pt x="716" y="687"/>
                    <a:pt x="715" y="692"/>
                  </a:cubicBezTo>
                  <a:cubicBezTo>
                    <a:pt x="719" y="692"/>
                    <a:pt x="718" y="690"/>
                    <a:pt x="721" y="689"/>
                  </a:cubicBezTo>
                  <a:cubicBezTo>
                    <a:pt x="722" y="695"/>
                    <a:pt x="722" y="698"/>
                    <a:pt x="725" y="700"/>
                  </a:cubicBezTo>
                  <a:cubicBezTo>
                    <a:pt x="725" y="700"/>
                    <a:pt x="725" y="700"/>
                    <a:pt x="725" y="700"/>
                  </a:cubicBezTo>
                  <a:cubicBezTo>
                    <a:pt x="729" y="700"/>
                    <a:pt x="732" y="683"/>
                    <a:pt x="733" y="678"/>
                  </a:cubicBezTo>
                  <a:cubicBezTo>
                    <a:pt x="735" y="679"/>
                    <a:pt x="738" y="684"/>
                    <a:pt x="742" y="684"/>
                  </a:cubicBezTo>
                  <a:cubicBezTo>
                    <a:pt x="743" y="684"/>
                    <a:pt x="745" y="682"/>
                    <a:pt x="745" y="679"/>
                  </a:cubicBezTo>
                  <a:cubicBezTo>
                    <a:pt x="745" y="674"/>
                    <a:pt x="740" y="670"/>
                    <a:pt x="737" y="668"/>
                  </a:cubicBezTo>
                  <a:cubicBezTo>
                    <a:pt x="729" y="668"/>
                    <a:pt x="729" y="668"/>
                    <a:pt x="729" y="668"/>
                  </a:cubicBezTo>
                  <a:cubicBezTo>
                    <a:pt x="721" y="662"/>
                    <a:pt x="712" y="664"/>
                    <a:pt x="705" y="655"/>
                  </a:cubicBezTo>
                  <a:cubicBezTo>
                    <a:pt x="703" y="652"/>
                    <a:pt x="705" y="649"/>
                    <a:pt x="703" y="645"/>
                  </a:cubicBezTo>
                  <a:cubicBezTo>
                    <a:pt x="702" y="643"/>
                    <a:pt x="690" y="631"/>
                    <a:pt x="688" y="631"/>
                  </a:cubicBezTo>
                  <a:cubicBezTo>
                    <a:pt x="685" y="631"/>
                    <a:pt x="685" y="631"/>
                    <a:pt x="685" y="631"/>
                  </a:cubicBezTo>
                  <a:cubicBezTo>
                    <a:pt x="685" y="632"/>
                    <a:pt x="686" y="634"/>
                    <a:pt x="685" y="636"/>
                  </a:cubicBezTo>
                  <a:cubicBezTo>
                    <a:pt x="684" y="634"/>
                    <a:pt x="682" y="628"/>
                    <a:pt x="678" y="628"/>
                  </a:cubicBezTo>
                  <a:cubicBezTo>
                    <a:pt x="675" y="628"/>
                    <a:pt x="676" y="634"/>
                    <a:pt x="673" y="636"/>
                  </a:cubicBezTo>
                  <a:cubicBezTo>
                    <a:pt x="670" y="637"/>
                    <a:pt x="668" y="637"/>
                    <a:pt x="664" y="637"/>
                  </a:cubicBezTo>
                  <a:close/>
                  <a:moveTo>
                    <a:pt x="264" y="477"/>
                  </a:moveTo>
                  <a:cubicBezTo>
                    <a:pt x="262" y="480"/>
                    <a:pt x="262" y="484"/>
                    <a:pt x="258" y="484"/>
                  </a:cubicBezTo>
                  <a:cubicBezTo>
                    <a:pt x="256" y="484"/>
                    <a:pt x="253" y="482"/>
                    <a:pt x="251" y="480"/>
                  </a:cubicBezTo>
                  <a:cubicBezTo>
                    <a:pt x="253" y="482"/>
                    <a:pt x="256" y="484"/>
                    <a:pt x="258" y="484"/>
                  </a:cubicBezTo>
                  <a:cubicBezTo>
                    <a:pt x="262" y="484"/>
                    <a:pt x="262" y="480"/>
                    <a:pt x="264" y="477"/>
                  </a:cubicBezTo>
                  <a:close/>
                  <a:moveTo>
                    <a:pt x="287" y="491"/>
                  </a:moveTo>
                  <a:cubicBezTo>
                    <a:pt x="283" y="485"/>
                    <a:pt x="279" y="481"/>
                    <a:pt x="272" y="473"/>
                  </a:cubicBezTo>
                  <a:cubicBezTo>
                    <a:pt x="272" y="473"/>
                    <a:pt x="272" y="473"/>
                    <a:pt x="272" y="473"/>
                  </a:cubicBezTo>
                  <a:cubicBezTo>
                    <a:pt x="279" y="481"/>
                    <a:pt x="283" y="485"/>
                    <a:pt x="287" y="491"/>
                  </a:cubicBezTo>
                  <a:close/>
                  <a:moveTo>
                    <a:pt x="304" y="521"/>
                  </a:moveTo>
                  <a:cubicBezTo>
                    <a:pt x="304" y="521"/>
                    <a:pt x="304" y="522"/>
                    <a:pt x="305" y="522"/>
                  </a:cubicBezTo>
                  <a:cubicBezTo>
                    <a:pt x="304" y="522"/>
                    <a:pt x="304" y="521"/>
                    <a:pt x="304" y="521"/>
                  </a:cubicBezTo>
                  <a:cubicBezTo>
                    <a:pt x="300" y="517"/>
                    <a:pt x="299" y="512"/>
                    <a:pt x="298" y="507"/>
                  </a:cubicBezTo>
                  <a:cubicBezTo>
                    <a:pt x="297" y="504"/>
                    <a:pt x="295" y="503"/>
                    <a:pt x="294" y="502"/>
                  </a:cubicBezTo>
                  <a:cubicBezTo>
                    <a:pt x="295" y="503"/>
                    <a:pt x="297" y="504"/>
                    <a:pt x="298" y="507"/>
                  </a:cubicBezTo>
                  <a:cubicBezTo>
                    <a:pt x="299" y="512"/>
                    <a:pt x="300" y="517"/>
                    <a:pt x="304" y="521"/>
                  </a:cubicBezTo>
                  <a:close/>
                  <a:moveTo>
                    <a:pt x="310" y="524"/>
                  </a:moveTo>
                  <a:cubicBezTo>
                    <a:pt x="308" y="523"/>
                    <a:pt x="307" y="523"/>
                    <a:pt x="305" y="522"/>
                  </a:cubicBezTo>
                  <a:cubicBezTo>
                    <a:pt x="307" y="523"/>
                    <a:pt x="308" y="523"/>
                    <a:pt x="310" y="524"/>
                  </a:cubicBezTo>
                  <a:close/>
                  <a:moveTo>
                    <a:pt x="760" y="912"/>
                  </a:moveTo>
                  <a:cubicBezTo>
                    <a:pt x="760" y="915"/>
                    <a:pt x="760" y="919"/>
                    <a:pt x="763" y="919"/>
                  </a:cubicBezTo>
                  <a:cubicBezTo>
                    <a:pt x="764" y="919"/>
                    <a:pt x="765" y="918"/>
                    <a:pt x="765" y="917"/>
                  </a:cubicBezTo>
                  <a:cubicBezTo>
                    <a:pt x="765" y="915"/>
                    <a:pt x="764" y="913"/>
                    <a:pt x="761" y="912"/>
                  </a:cubicBezTo>
                  <a:cubicBezTo>
                    <a:pt x="761" y="912"/>
                    <a:pt x="760" y="912"/>
                    <a:pt x="760" y="912"/>
                  </a:cubicBezTo>
                  <a:close/>
                  <a:moveTo>
                    <a:pt x="760" y="892"/>
                  </a:moveTo>
                  <a:cubicBezTo>
                    <a:pt x="758" y="892"/>
                    <a:pt x="756" y="893"/>
                    <a:pt x="756" y="895"/>
                  </a:cubicBezTo>
                  <a:cubicBezTo>
                    <a:pt x="758" y="895"/>
                    <a:pt x="761" y="895"/>
                    <a:pt x="764" y="895"/>
                  </a:cubicBezTo>
                  <a:cubicBezTo>
                    <a:pt x="763" y="894"/>
                    <a:pt x="762" y="892"/>
                    <a:pt x="760" y="892"/>
                  </a:cubicBezTo>
                  <a:close/>
                  <a:moveTo>
                    <a:pt x="769" y="896"/>
                  </a:moveTo>
                  <a:cubicBezTo>
                    <a:pt x="769" y="897"/>
                    <a:pt x="770" y="900"/>
                    <a:pt x="771" y="899"/>
                  </a:cubicBezTo>
                  <a:lnTo>
                    <a:pt x="769" y="896"/>
                  </a:lnTo>
                  <a:close/>
                  <a:moveTo>
                    <a:pt x="805" y="953"/>
                  </a:moveTo>
                  <a:cubicBezTo>
                    <a:pt x="805" y="950"/>
                    <a:pt x="805" y="950"/>
                    <a:pt x="805" y="950"/>
                  </a:cubicBezTo>
                  <a:cubicBezTo>
                    <a:pt x="804" y="952"/>
                    <a:pt x="802" y="954"/>
                    <a:pt x="799" y="953"/>
                  </a:cubicBezTo>
                  <a:cubicBezTo>
                    <a:pt x="799" y="955"/>
                    <a:pt x="799" y="955"/>
                    <a:pt x="799" y="955"/>
                  </a:cubicBezTo>
                  <a:cubicBezTo>
                    <a:pt x="799" y="956"/>
                    <a:pt x="800" y="955"/>
                    <a:pt x="801" y="955"/>
                  </a:cubicBezTo>
                  <a:cubicBezTo>
                    <a:pt x="802" y="955"/>
                    <a:pt x="804" y="955"/>
                    <a:pt x="805" y="953"/>
                  </a:cubicBezTo>
                  <a:close/>
                  <a:moveTo>
                    <a:pt x="299" y="548"/>
                  </a:moveTo>
                  <a:cubicBezTo>
                    <a:pt x="301" y="548"/>
                    <a:pt x="302" y="547"/>
                    <a:pt x="302" y="545"/>
                  </a:cubicBezTo>
                  <a:cubicBezTo>
                    <a:pt x="302" y="537"/>
                    <a:pt x="294" y="536"/>
                    <a:pt x="295" y="526"/>
                  </a:cubicBezTo>
                  <a:cubicBezTo>
                    <a:pt x="288" y="525"/>
                    <a:pt x="287" y="525"/>
                    <a:pt x="287" y="533"/>
                  </a:cubicBezTo>
                  <a:cubicBezTo>
                    <a:pt x="290" y="531"/>
                    <a:pt x="289" y="532"/>
                    <a:pt x="293" y="533"/>
                  </a:cubicBezTo>
                  <a:cubicBezTo>
                    <a:pt x="293" y="535"/>
                    <a:pt x="293" y="538"/>
                    <a:pt x="293" y="541"/>
                  </a:cubicBezTo>
                  <a:cubicBezTo>
                    <a:pt x="293" y="541"/>
                    <a:pt x="297" y="548"/>
                    <a:pt x="299" y="548"/>
                  </a:cubicBezTo>
                  <a:close/>
                  <a:moveTo>
                    <a:pt x="278" y="513"/>
                  </a:moveTo>
                  <a:cubicBezTo>
                    <a:pt x="277" y="513"/>
                    <a:pt x="275" y="514"/>
                    <a:pt x="275" y="513"/>
                  </a:cubicBezTo>
                  <a:cubicBezTo>
                    <a:pt x="273" y="507"/>
                    <a:pt x="275" y="507"/>
                    <a:pt x="275" y="498"/>
                  </a:cubicBezTo>
                  <a:cubicBezTo>
                    <a:pt x="271" y="500"/>
                    <a:pt x="273" y="498"/>
                    <a:pt x="268" y="498"/>
                  </a:cubicBezTo>
                  <a:cubicBezTo>
                    <a:pt x="267" y="498"/>
                    <a:pt x="264" y="498"/>
                    <a:pt x="264" y="501"/>
                  </a:cubicBezTo>
                  <a:cubicBezTo>
                    <a:pt x="264" y="507"/>
                    <a:pt x="268" y="511"/>
                    <a:pt x="273" y="512"/>
                  </a:cubicBezTo>
                  <a:cubicBezTo>
                    <a:pt x="273" y="518"/>
                    <a:pt x="274" y="522"/>
                    <a:pt x="277" y="526"/>
                  </a:cubicBezTo>
                  <a:cubicBezTo>
                    <a:pt x="280" y="523"/>
                    <a:pt x="277" y="518"/>
                    <a:pt x="278" y="513"/>
                  </a:cubicBezTo>
                  <a:close/>
                  <a:moveTo>
                    <a:pt x="555" y="306"/>
                  </a:moveTo>
                  <a:cubicBezTo>
                    <a:pt x="560" y="306"/>
                    <a:pt x="561" y="308"/>
                    <a:pt x="567" y="304"/>
                  </a:cubicBezTo>
                  <a:cubicBezTo>
                    <a:pt x="561" y="298"/>
                    <a:pt x="536" y="290"/>
                    <a:pt x="536" y="279"/>
                  </a:cubicBezTo>
                  <a:cubicBezTo>
                    <a:pt x="536" y="269"/>
                    <a:pt x="528" y="261"/>
                    <a:pt x="528" y="248"/>
                  </a:cubicBezTo>
                  <a:cubicBezTo>
                    <a:pt x="528" y="245"/>
                    <a:pt x="534" y="242"/>
                    <a:pt x="534" y="237"/>
                  </a:cubicBezTo>
                  <a:cubicBezTo>
                    <a:pt x="534" y="231"/>
                    <a:pt x="529" y="229"/>
                    <a:pt x="524" y="229"/>
                  </a:cubicBezTo>
                  <a:cubicBezTo>
                    <a:pt x="519" y="229"/>
                    <a:pt x="515" y="231"/>
                    <a:pt x="515" y="235"/>
                  </a:cubicBezTo>
                  <a:cubicBezTo>
                    <a:pt x="515" y="236"/>
                    <a:pt x="515" y="237"/>
                    <a:pt x="515" y="238"/>
                  </a:cubicBezTo>
                  <a:cubicBezTo>
                    <a:pt x="510" y="241"/>
                    <a:pt x="512" y="238"/>
                    <a:pt x="507" y="238"/>
                  </a:cubicBezTo>
                  <a:cubicBezTo>
                    <a:pt x="504" y="238"/>
                    <a:pt x="501" y="240"/>
                    <a:pt x="501" y="243"/>
                  </a:cubicBezTo>
                  <a:cubicBezTo>
                    <a:pt x="501" y="246"/>
                    <a:pt x="506" y="263"/>
                    <a:pt x="508" y="268"/>
                  </a:cubicBezTo>
                  <a:cubicBezTo>
                    <a:pt x="507" y="269"/>
                    <a:pt x="507" y="271"/>
                    <a:pt x="504" y="271"/>
                  </a:cubicBezTo>
                  <a:cubicBezTo>
                    <a:pt x="499" y="271"/>
                    <a:pt x="501" y="262"/>
                    <a:pt x="499" y="257"/>
                  </a:cubicBezTo>
                  <a:cubicBezTo>
                    <a:pt x="498" y="253"/>
                    <a:pt x="494" y="249"/>
                    <a:pt x="489" y="247"/>
                  </a:cubicBezTo>
                  <a:cubicBezTo>
                    <a:pt x="483" y="247"/>
                    <a:pt x="483" y="247"/>
                    <a:pt x="483" y="247"/>
                  </a:cubicBezTo>
                  <a:cubicBezTo>
                    <a:pt x="483" y="249"/>
                    <a:pt x="484" y="250"/>
                    <a:pt x="484" y="254"/>
                  </a:cubicBezTo>
                  <a:cubicBezTo>
                    <a:pt x="481" y="255"/>
                    <a:pt x="479" y="255"/>
                    <a:pt x="475" y="256"/>
                  </a:cubicBezTo>
                  <a:cubicBezTo>
                    <a:pt x="473" y="250"/>
                    <a:pt x="470" y="245"/>
                    <a:pt x="462" y="245"/>
                  </a:cubicBezTo>
                  <a:cubicBezTo>
                    <a:pt x="457" y="245"/>
                    <a:pt x="455" y="250"/>
                    <a:pt x="453" y="252"/>
                  </a:cubicBezTo>
                  <a:cubicBezTo>
                    <a:pt x="451" y="250"/>
                    <a:pt x="452" y="239"/>
                    <a:pt x="448" y="239"/>
                  </a:cubicBezTo>
                  <a:cubicBezTo>
                    <a:pt x="437" y="239"/>
                    <a:pt x="410" y="252"/>
                    <a:pt x="410" y="270"/>
                  </a:cubicBezTo>
                  <a:cubicBezTo>
                    <a:pt x="410" y="272"/>
                    <a:pt x="415" y="277"/>
                    <a:pt x="419" y="277"/>
                  </a:cubicBezTo>
                  <a:cubicBezTo>
                    <a:pt x="422" y="277"/>
                    <a:pt x="424" y="276"/>
                    <a:pt x="429" y="277"/>
                  </a:cubicBezTo>
                  <a:cubicBezTo>
                    <a:pt x="426" y="280"/>
                    <a:pt x="417" y="277"/>
                    <a:pt x="417" y="285"/>
                  </a:cubicBezTo>
                  <a:cubicBezTo>
                    <a:pt x="417" y="295"/>
                    <a:pt x="433" y="291"/>
                    <a:pt x="440" y="291"/>
                  </a:cubicBezTo>
                  <a:cubicBezTo>
                    <a:pt x="456" y="291"/>
                    <a:pt x="456" y="291"/>
                    <a:pt x="456" y="291"/>
                  </a:cubicBezTo>
                  <a:cubicBezTo>
                    <a:pt x="459" y="291"/>
                    <a:pt x="461" y="294"/>
                    <a:pt x="463" y="295"/>
                  </a:cubicBezTo>
                  <a:cubicBezTo>
                    <a:pt x="460" y="295"/>
                    <a:pt x="458" y="296"/>
                    <a:pt x="454" y="296"/>
                  </a:cubicBezTo>
                  <a:cubicBezTo>
                    <a:pt x="441" y="296"/>
                    <a:pt x="432" y="297"/>
                    <a:pt x="425" y="304"/>
                  </a:cubicBezTo>
                  <a:cubicBezTo>
                    <a:pt x="427" y="308"/>
                    <a:pt x="432" y="316"/>
                    <a:pt x="439" y="316"/>
                  </a:cubicBezTo>
                  <a:cubicBezTo>
                    <a:pt x="443" y="316"/>
                    <a:pt x="452" y="315"/>
                    <a:pt x="455" y="318"/>
                  </a:cubicBezTo>
                  <a:cubicBezTo>
                    <a:pt x="459" y="321"/>
                    <a:pt x="455" y="327"/>
                    <a:pt x="460" y="327"/>
                  </a:cubicBezTo>
                  <a:cubicBezTo>
                    <a:pt x="487" y="327"/>
                    <a:pt x="487" y="327"/>
                    <a:pt x="487" y="327"/>
                  </a:cubicBezTo>
                  <a:cubicBezTo>
                    <a:pt x="494" y="322"/>
                    <a:pt x="501" y="325"/>
                    <a:pt x="509" y="320"/>
                  </a:cubicBezTo>
                  <a:cubicBezTo>
                    <a:pt x="513" y="318"/>
                    <a:pt x="511" y="314"/>
                    <a:pt x="517" y="314"/>
                  </a:cubicBezTo>
                  <a:cubicBezTo>
                    <a:pt x="525" y="314"/>
                    <a:pt x="530" y="324"/>
                    <a:pt x="541" y="324"/>
                  </a:cubicBezTo>
                  <a:cubicBezTo>
                    <a:pt x="549" y="324"/>
                    <a:pt x="556" y="325"/>
                    <a:pt x="558" y="318"/>
                  </a:cubicBezTo>
                  <a:cubicBezTo>
                    <a:pt x="557" y="317"/>
                    <a:pt x="556" y="316"/>
                    <a:pt x="555" y="313"/>
                  </a:cubicBezTo>
                  <a:cubicBezTo>
                    <a:pt x="554" y="313"/>
                    <a:pt x="551" y="313"/>
                    <a:pt x="551" y="310"/>
                  </a:cubicBezTo>
                  <a:cubicBezTo>
                    <a:pt x="551" y="308"/>
                    <a:pt x="552" y="306"/>
                    <a:pt x="555" y="306"/>
                  </a:cubicBezTo>
                  <a:close/>
                  <a:moveTo>
                    <a:pt x="366" y="272"/>
                  </a:moveTo>
                  <a:cubicBezTo>
                    <a:pt x="367" y="273"/>
                    <a:pt x="369" y="279"/>
                    <a:pt x="371" y="279"/>
                  </a:cubicBezTo>
                  <a:cubicBezTo>
                    <a:pt x="372" y="279"/>
                    <a:pt x="373" y="282"/>
                    <a:pt x="375" y="282"/>
                  </a:cubicBezTo>
                  <a:cubicBezTo>
                    <a:pt x="378" y="282"/>
                    <a:pt x="398" y="273"/>
                    <a:pt x="398" y="271"/>
                  </a:cubicBezTo>
                  <a:cubicBezTo>
                    <a:pt x="398" y="262"/>
                    <a:pt x="411" y="247"/>
                    <a:pt x="421" y="244"/>
                  </a:cubicBezTo>
                  <a:cubicBezTo>
                    <a:pt x="424" y="243"/>
                    <a:pt x="439" y="240"/>
                    <a:pt x="439" y="236"/>
                  </a:cubicBezTo>
                  <a:cubicBezTo>
                    <a:pt x="439" y="228"/>
                    <a:pt x="425" y="220"/>
                    <a:pt x="419" y="220"/>
                  </a:cubicBezTo>
                  <a:cubicBezTo>
                    <a:pt x="415" y="220"/>
                    <a:pt x="411" y="225"/>
                    <a:pt x="408" y="221"/>
                  </a:cubicBezTo>
                  <a:cubicBezTo>
                    <a:pt x="402" y="221"/>
                    <a:pt x="399" y="216"/>
                    <a:pt x="392" y="214"/>
                  </a:cubicBezTo>
                  <a:cubicBezTo>
                    <a:pt x="387" y="212"/>
                    <a:pt x="384" y="217"/>
                    <a:pt x="380" y="217"/>
                  </a:cubicBezTo>
                  <a:cubicBezTo>
                    <a:pt x="373" y="217"/>
                    <a:pt x="370" y="213"/>
                    <a:pt x="362" y="217"/>
                  </a:cubicBezTo>
                  <a:cubicBezTo>
                    <a:pt x="363" y="221"/>
                    <a:pt x="367" y="226"/>
                    <a:pt x="367" y="229"/>
                  </a:cubicBezTo>
                  <a:cubicBezTo>
                    <a:pt x="367" y="242"/>
                    <a:pt x="352" y="252"/>
                    <a:pt x="352" y="264"/>
                  </a:cubicBezTo>
                  <a:cubicBezTo>
                    <a:pt x="352" y="269"/>
                    <a:pt x="364" y="268"/>
                    <a:pt x="366" y="272"/>
                  </a:cubicBezTo>
                  <a:close/>
                  <a:moveTo>
                    <a:pt x="437" y="174"/>
                  </a:moveTo>
                  <a:cubicBezTo>
                    <a:pt x="442" y="173"/>
                    <a:pt x="444" y="174"/>
                    <a:pt x="447" y="174"/>
                  </a:cubicBezTo>
                  <a:cubicBezTo>
                    <a:pt x="448" y="174"/>
                    <a:pt x="452" y="175"/>
                    <a:pt x="452" y="179"/>
                  </a:cubicBezTo>
                  <a:cubicBezTo>
                    <a:pt x="459" y="179"/>
                    <a:pt x="459" y="179"/>
                    <a:pt x="459" y="179"/>
                  </a:cubicBezTo>
                  <a:cubicBezTo>
                    <a:pt x="468" y="179"/>
                    <a:pt x="474" y="193"/>
                    <a:pt x="487" y="193"/>
                  </a:cubicBezTo>
                  <a:cubicBezTo>
                    <a:pt x="491" y="193"/>
                    <a:pt x="493" y="191"/>
                    <a:pt x="494" y="188"/>
                  </a:cubicBezTo>
                  <a:cubicBezTo>
                    <a:pt x="491" y="188"/>
                    <a:pt x="489" y="188"/>
                    <a:pt x="488" y="187"/>
                  </a:cubicBezTo>
                  <a:cubicBezTo>
                    <a:pt x="488" y="186"/>
                    <a:pt x="490" y="186"/>
                    <a:pt x="491" y="186"/>
                  </a:cubicBezTo>
                  <a:cubicBezTo>
                    <a:pt x="491" y="181"/>
                    <a:pt x="491" y="181"/>
                    <a:pt x="491" y="181"/>
                  </a:cubicBezTo>
                  <a:cubicBezTo>
                    <a:pt x="489" y="181"/>
                    <a:pt x="483" y="179"/>
                    <a:pt x="483" y="176"/>
                  </a:cubicBezTo>
                  <a:cubicBezTo>
                    <a:pt x="483" y="170"/>
                    <a:pt x="491" y="167"/>
                    <a:pt x="494" y="164"/>
                  </a:cubicBezTo>
                  <a:cubicBezTo>
                    <a:pt x="496" y="166"/>
                    <a:pt x="498" y="167"/>
                    <a:pt x="500" y="167"/>
                  </a:cubicBezTo>
                  <a:cubicBezTo>
                    <a:pt x="500" y="169"/>
                    <a:pt x="500" y="171"/>
                    <a:pt x="500" y="171"/>
                  </a:cubicBezTo>
                  <a:cubicBezTo>
                    <a:pt x="500" y="177"/>
                    <a:pt x="506" y="185"/>
                    <a:pt x="511" y="185"/>
                  </a:cubicBezTo>
                  <a:cubicBezTo>
                    <a:pt x="514" y="185"/>
                    <a:pt x="515" y="180"/>
                    <a:pt x="519" y="180"/>
                  </a:cubicBezTo>
                  <a:cubicBezTo>
                    <a:pt x="523" y="180"/>
                    <a:pt x="526" y="185"/>
                    <a:pt x="526" y="189"/>
                  </a:cubicBezTo>
                  <a:cubicBezTo>
                    <a:pt x="526" y="194"/>
                    <a:pt x="519" y="205"/>
                    <a:pt x="516" y="206"/>
                  </a:cubicBezTo>
                  <a:cubicBezTo>
                    <a:pt x="515" y="207"/>
                    <a:pt x="497" y="204"/>
                    <a:pt x="497" y="205"/>
                  </a:cubicBezTo>
                  <a:cubicBezTo>
                    <a:pt x="497" y="206"/>
                    <a:pt x="478" y="211"/>
                    <a:pt x="477" y="211"/>
                  </a:cubicBezTo>
                  <a:cubicBezTo>
                    <a:pt x="471" y="214"/>
                    <a:pt x="465" y="217"/>
                    <a:pt x="457" y="217"/>
                  </a:cubicBezTo>
                  <a:cubicBezTo>
                    <a:pt x="454" y="217"/>
                    <a:pt x="449" y="214"/>
                    <a:pt x="449" y="211"/>
                  </a:cubicBezTo>
                  <a:cubicBezTo>
                    <a:pt x="449" y="206"/>
                    <a:pt x="454" y="207"/>
                    <a:pt x="457" y="207"/>
                  </a:cubicBezTo>
                  <a:cubicBezTo>
                    <a:pt x="456" y="204"/>
                    <a:pt x="453" y="202"/>
                    <a:pt x="452" y="199"/>
                  </a:cubicBezTo>
                  <a:cubicBezTo>
                    <a:pt x="451" y="199"/>
                    <a:pt x="449" y="201"/>
                    <a:pt x="449" y="204"/>
                  </a:cubicBezTo>
                  <a:cubicBezTo>
                    <a:pt x="444" y="204"/>
                    <a:pt x="440" y="206"/>
                    <a:pt x="436" y="206"/>
                  </a:cubicBezTo>
                  <a:cubicBezTo>
                    <a:pt x="433" y="206"/>
                    <a:pt x="428" y="204"/>
                    <a:pt x="426" y="204"/>
                  </a:cubicBezTo>
                  <a:cubicBezTo>
                    <a:pt x="424" y="204"/>
                    <a:pt x="422" y="201"/>
                    <a:pt x="422" y="198"/>
                  </a:cubicBezTo>
                  <a:cubicBezTo>
                    <a:pt x="422" y="195"/>
                    <a:pt x="423" y="195"/>
                    <a:pt x="422" y="193"/>
                  </a:cubicBezTo>
                  <a:cubicBezTo>
                    <a:pt x="425" y="192"/>
                    <a:pt x="426" y="189"/>
                    <a:pt x="429" y="189"/>
                  </a:cubicBezTo>
                  <a:cubicBezTo>
                    <a:pt x="430" y="189"/>
                    <a:pt x="431" y="189"/>
                    <a:pt x="432" y="190"/>
                  </a:cubicBezTo>
                  <a:cubicBezTo>
                    <a:pt x="431" y="189"/>
                    <a:pt x="430" y="189"/>
                    <a:pt x="429" y="188"/>
                  </a:cubicBezTo>
                  <a:cubicBezTo>
                    <a:pt x="429" y="183"/>
                    <a:pt x="429" y="183"/>
                    <a:pt x="429" y="183"/>
                  </a:cubicBezTo>
                  <a:cubicBezTo>
                    <a:pt x="431" y="182"/>
                    <a:pt x="434" y="183"/>
                    <a:pt x="434" y="183"/>
                  </a:cubicBezTo>
                  <a:cubicBezTo>
                    <a:pt x="434" y="183"/>
                    <a:pt x="435" y="183"/>
                    <a:pt x="436" y="183"/>
                  </a:cubicBezTo>
                  <a:cubicBezTo>
                    <a:pt x="435" y="183"/>
                    <a:pt x="434" y="182"/>
                    <a:pt x="433" y="181"/>
                  </a:cubicBezTo>
                  <a:cubicBezTo>
                    <a:pt x="434" y="179"/>
                    <a:pt x="436" y="177"/>
                    <a:pt x="439" y="177"/>
                  </a:cubicBezTo>
                  <a:cubicBezTo>
                    <a:pt x="439" y="177"/>
                    <a:pt x="439" y="177"/>
                    <a:pt x="439" y="177"/>
                  </a:cubicBezTo>
                  <a:cubicBezTo>
                    <a:pt x="438" y="177"/>
                    <a:pt x="437" y="176"/>
                    <a:pt x="437" y="174"/>
                  </a:cubicBezTo>
                  <a:close/>
                  <a:moveTo>
                    <a:pt x="443" y="184"/>
                  </a:moveTo>
                  <a:cubicBezTo>
                    <a:pt x="445" y="185"/>
                    <a:pt x="447" y="185"/>
                    <a:pt x="448" y="185"/>
                  </a:cubicBezTo>
                  <a:cubicBezTo>
                    <a:pt x="446" y="185"/>
                    <a:pt x="444" y="185"/>
                    <a:pt x="443" y="184"/>
                  </a:cubicBezTo>
                  <a:close/>
                  <a:moveTo>
                    <a:pt x="407" y="191"/>
                  </a:moveTo>
                  <a:cubicBezTo>
                    <a:pt x="407" y="193"/>
                    <a:pt x="409" y="195"/>
                    <a:pt x="412" y="195"/>
                  </a:cubicBezTo>
                  <a:cubicBezTo>
                    <a:pt x="416" y="195"/>
                    <a:pt x="420" y="188"/>
                    <a:pt x="421" y="183"/>
                  </a:cubicBezTo>
                  <a:cubicBezTo>
                    <a:pt x="418" y="182"/>
                    <a:pt x="407" y="185"/>
                    <a:pt x="407" y="191"/>
                  </a:cubicBezTo>
                  <a:close/>
                  <a:moveTo>
                    <a:pt x="448" y="169"/>
                  </a:moveTo>
                  <a:cubicBezTo>
                    <a:pt x="455" y="169"/>
                    <a:pt x="455" y="169"/>
                    <a:pt x="455" y="169"/>
                  </a:cubicBezTo>
                  <a:cubicBezTo>
                    <a:pt x="455" y="165"/>
                    <a:pt x="455" y="165"/>
                    <a:pt x="455" y="165"/>
                  </a:cubicBezTo>
                  <a:cubicBezTo>
                    <a:pt x="445" y="165"/>
                    <a:pt x="445" y="165"/>
                    <a:pt x="445" y="165"/>
                  </a:cubicBezTo>
                  <a:cubicBezTo>
                    <a:pt x="445" y="168"/>
                    <a:pt x="447" y="169"/>
                    <a:pt x="448" y="169"/>
                  </a:cubicBezTo>
                  <a:close/>
                  <a:moveTo>
                    <a:pt x="385" y="183"/>
                  </a:moveTo>
                  <a:cubicBezTo>
                    <a:pt x="388" y="183"/>
                    <a:pt x="389" y="185"/>
                    <a:pt x="393" y="183"/>
                  </a:cubicBezTo>
                  <a:cubicBezTo>
                    <a:pt x="394" y="184"/>
                    <a:pt x="396" y="188"/>
                    <a:pt x="398" y="188"/>
                  </a:cubicBezTo>
                  <a:cubicBezTo>
                    <a:pt x="401" y="188"/>
                    <a:pt x="404" y="184"/>
                    <a:pt x="404" y="180"/>
                  </a:cubicBezTo>
                  <a:cubicBezTo>
                    <a:pt x="410" y="181"/>
                    <a:pt x="414" y="175"/>
                    <a:pt x="415" y="169"/>
                  </a:cubicBezTo>
                  <a:cubicBezTo>
                    <a:pt x="417" y="171"/>
                    <a:pt x="417" y="179"/>
                    <a:pt x="422" y="179"/>
                  </a:cubicBezTo>
                  <a:cubicBezTo>
                    <a:pt x="435" y="168"/>
                    <a:pt x="435" y="168"/>
                    <a:pt x="435" y="168"/>
                  </a:cubicBezTo>
                  <a:cubicBezTo>
                    <a:pt x="435" y="165"/>
                    <a:pt x="433" y="164"/>
                    <a:pt x="433" y="160"/>
                  </a:cubicBezTo>
                  <a:cubicBezTo>
                    <a:pt x="435" y="160"/>
                    <a:pt x="436" y="157"/>
                    <a:pt x="436" y="155"/>
                  </a:cubicBezTo>
                  <a:cubicBezTo>
                    <a:pt x="436" y="148"/>
                    <a:pt x="419" y="154"/>
                    <a:pt x="419" y="154"/>
                  </a:cubicBezTo>
                  <a:cubicBezTo>
                    <a:pt x="416" y="154"/>
                    <a:pt x="416" y="153"/>
                    <a:pt x="413" y="153"/>
                  </a:cubicBezTo>
                  <a:cubicBezTo>
                    <a:pt x="405" y="153"/>
                    <a:pt x="403" y="163"/>
                    <a:pt x="398" y="167"/>
                  </a:cubicBezTo>
                  <a:cubicBezTo>
                    <a:pt x="392" y="170"/>
                    <a:pt x="388" y="171"/>
                    <a:pt x="383" y="174"/>
                  </a:cubicBezTo>
                  <a:cubicBezTo>
                    <a:pt x="382" y="174"/>
                    <a:pt x="377" y="179"/>
                    <a:pt x="377" y="180"/>
                  </a:cubicBezTo>
                  <a:cubicBezTo>
                    <a:pt x="377" y="181"/>
                    <a:pt x="379" y="183"/>
                    <a:pt x="380" y="186"/>
                  </a:cubicBezTo>
                  <a:cubicBezTo>
                    <a:pt x="382" y="185"/>
                    <a:pt x="383" y="183"/>
                    <a:pt x="385" y="183"/>
                  </a:cubicBezTo>
                  <a:close/>
                  <a:moveTo>
                    <a:pt x="470" y="135"/>
                  </a:moveTo>
                  <a:cubicBezTo>
                    <a:pt x="483" y="135"/>
                    <a:pt x="483" y="135"/>
                    <a:pt x="483" y="135"/>
                  </a:cubicBezTo>
                  <a:cubicBezTo>
                    <a:pt x="486" y="135"/>
                    <a:pt x="489" y="133"/>
                    <a:pt x="491" y="132"/>
                  </a:cubicBezTo>
                  <a:cubicBezTo>
                    <a:pt x="490" y="127"/>
                    <a:pt x="485" y="123"/>
                    <a:pt x="478" y="123"/>
                  </a:cubicBezTo>
                  <a:cubicBezTo>
                    <a:pt x="474" y="123"/>
                    <a:pt x="457" y="131"/>
                    <a:pt x="457" y="135"/>
                  </a:cubicBezTo>
                  <a:cubicBezTo>
                    <a:pt x="459" y="135"/>
                    <a:pt x="460" y="133"/>
                    <a:pt x="463" y="133"/>
                  </a:cubicBezTo>
                  <a:cubicBezTo>
                    <a:pt x="466" y="133"/>
                    <a:pt x="466" y="135"/>
                    <a:pt x="470" y="135"/>
                  </a:cubicBezTo>
                  <a:close/>
                  <a:moveTo>
                    <a:pt x="482" y="137"/>
                  </a:moveTo>
                  <a:cubicBezTo>
                    <a:pt x="476" y="137"/>
                    <a:pt x="457" y="138"/>
                    <a:pt x="457" y="146"/>
                  </a:cubicBezTo>
                  <a:cubicBezTo>
                    <a:pt x="457" y="149"/>
                    <a:pt x="463" y="156"/>
                    <a:pt x="467" y="156"/>
                  </a:cubicBezTo>
                  <a:cubicBezTo>
                    <a:pt x="474" y="156"/>
                    <a:pt x="483" y="153"/>
                    <a:pt x="483" y="145"/>
                  </a:cubicBezTo>
                  <a:cubicBezTo>
                    <a:pt x="474" y="145"/>
                    <a:pt x="474" y="145"/>
                    <a:pt x="474" y="145"/>
                  </a:cubicBezTo>
                  <a:cubicBezTo>
                    <a:pt x="479" y="145"/>
                    <a:pt x="484" y="144"/>
                    <a:pt x="487" y="141"/>
                  </a:cubicBezTo>
                  <a:cubicBezTo>
                    <a:pt x="486" y="139"/>
                    <a:pt x="485" y="137"/>
                    <a:pt x="482" y="137"/>
                  </a:cubicBezTo>
                  <a:close/>
                  <a:moveTo>
                    <a:pt x="449" y="149"/>
                  </a:moveTo>
                  <a:cubicBezTo>
                    <a:pt x="451" y="149"/>
                    <a:pt x="452" y="147"/>
                    <a:pt x="453" y="144"/>
                  </a:cubicBezTo>
                  <a:cubicBezTo>
                    <a:pt x="451" y="143"/>
                    <a:pt x="443" y="134"/>
                    <a:pt x="443" y="143"/>
                  </a:cubicBezTo>
                  <a:cubicBezTo>
                    <a:pt x="443" y="145"/>
                    <a:pt x="446" y="149"/>
                    <a:pt x="449" y="149"/>
                  </a:cubicBezTo>
                  <a:close/>
                  <a:moveTo>
                    <a:pt x="598" y="252"/>
                  </a:moveTo>
                  <a:cubicBezTo>
                    <a:pt x="598" y="248"/>
                    <a:pt x="599" y="252"/>
                    <a:pt x="599" y="247"/>
                  </a:cubicBezTo>
                  <a:cubicBezTo>
                    <a:pt x="599" y="243"/>
                    <a:pt x="590" y="246"/>
                    <a:pt x="588" y="246"/>
                  </a:cubicBezTo>
                  <a:cubicBezTo>
                    <a:pt x="590" y="243"/>
                    <a:pt x="597" y="240"/>
                    <a:pt x="597" y="233"/>
                  </a:cubicBezTo>
                  <a:cubicBezTo>
                    <a:pt x="597" y="231"/>
                    <a:pt x="595" y="229"/>
                    <a:pt x="594" y="229"/>
                  </a:cubicBezTo>
                  <a:cubicBezTo>
                    <a:pt x="582" y="229"/>
                    <a:pt x="582" y="229"/>
                    <a:pt x="582" y="229"/>
                  </a:cubicBezTo>
                  <a:cubicBezTo>
                    <a:pt x="576" y="229"/>
                    <a:pt x="569" y="228"/>
                    <a:pt x="564" y="234"/>
                  </a:cubicBezTo>
                  <a:cubicBezTo>
                    <a:pt x="564" y="235"/>
                    <a:pt x="562" y="235"/>
                    <a:pt x="562" y="237"/>
                  </a:cubicBezTo>
                  <a:cubicBezTo>
                    <a:pt x="562" y="241"/>
                    <a:pt x="568" y="240"/>
                    <a:pt x="572" y="241"/>
                  </a:cubicBezTo>
                  <a:cubicBezTo>
                    <a:pt x="572" y="251"/>
                    <a:pt x="572" y="251"/>
                    <a:pt x="572" y="251"/>
                  </a:cubicBezTo>
                  <a:cubicBezTo>
                    <a:pt x="567" y="251"/>
                    <a:pt x="567" y="251"/>
                    <a:pt x="567" y="251"/>
                  </a:cubicBezTo>
                  <a:cubicBezTo>
                    <a:pt x="562" y="251"/>
                    <a:pt x="558" y="247"/>
                    <a:pt x="554" y="247"/>
                  </a:cubicBezTo>
                  <a:cubicBezTo>
                    <a:pt x="554" y="253"/>
                    <a:pt x="554" y="253"/>
                    <a:pt x="554" y="253"/>
                  </a:cubicBezTo>
                  <a:cubicBezTo>
                    <a:pt x="562" y="263"/>
                    <a:pt x="572" y="262"/>
                    <a:pt x="580" y="272"/>
                  </a:cubicBezTo>
                  <a:cubicBezTo>
                    <a:pt x="582" y="274"/>
                    <a:pt x="583" y="278"/>
                    <a:pt x="587" y="278"/>
                  </a:cubicBezTo>
                  <a:cubicBezTo>
                    <a:pt x="589" y="278"/>
                    <a:pt x="590" y="273"/>
                    <a:pt x="593" y="272"/>
                  </a:cubicBezTo>
                  <a:cubicBezTo>
                    <a:pt x="602" y="268"/>
                    <a:pt x="603" y="273"/>
                    <a:pt x="605" y="254"/>
                  </a:cubicBezTo>
                  <a:cubicBezTo>
                    <a:pt x="603" y="253"/>
                    <a:pt x="599" y="252"/>
                    <a:pt x="598" y="252"/>
                  </a:cubicBezTo>
                  <a:close/>
                  <a:moveTo>
                    <a:pt x="539" y="170"/>
                  </a:moveTo>
                  <a:cubicBezTo>
                    <a:pt x="535" y="170"/>
                    <a:pt x="535" y="170"/>
                    <a:pt x="535" y="170"/>
                  </a:cubicBezTo>
                  <a:cubicBezTo>
                    <a:pt x="535" y="172"/>
                    <a:pt x="536" y="173"/>
                    <a:pt x="536" y="174"/>
                  </a:cubicBezTo>
                  <a:cubicBezTo>
                    <a:pt x="536" y="174"/>
                    <a:pt x="536" y="174"/>
                    <a:pt x="536" y="174"/>
                  </a:cubicBezTo>
                  <a:cubicBezTo>
                    <a:pt x="536" y="180"/>
                    <a:pt x="536" y="180"/>
                    <a:pt x="536" y="180"/>
                  </a:cubicBezTo>
                  <a:cubicBezTo>
                    <a:pt x="538" y="182"/>
                    <a:pt x="540" y="185"/>
                    <a:pt x="543" y="184"/>
                  </a:cubicBezTo>
                  <a:cubicBezTo>
                    <a:pt x="544" y="187"/>
                    <a:pt x="544" y="187"/>
                    <a:pt x="544" y="187"/>
                  </a:cubicBezTo>
                  <a:cubicBezTo>
                    <a:pt x="549" y="187"/>
                    <a:pt x="549" y="187"/>
                    <a:pt x="549" y="187"/>
                  </a:cubicBezTo>
                  <a:cubicBezTo>
                    <a:pt x="549" y="190"/>
                    <a:pt x="550" y="192"/>
                    <a:pt x="552" y="192"/>
                  </a:cubicBezTo>
                  <a:cubicBezTo>
                    <a:pt x="558" y="192"/>
                    <a:pt x="569" y="188"/>
                    <a:pt x="574" y="188"/>
                  </a:cubicBezTo>
                  <a:cubicBezTo>
                    <a:pt x="575" y="188"/>
                    <a:pt x="577" y="188"/>
                    <a:pt x="578" y="189"/>
                  </a:cubicBezTo>
                  <a:cubicBezTo>
                    <a:pt x="576" y="191"/>
                    <a:pt x="570" y="191"/>
                    <a:pt x="570" y="195"/>
                  </a:cubicBezTo>
                  <a:cubicBezTo>
                    <a:pt x="570" y="196"/>
                    <a:pt x="570" y="197"/>
                    <a:pt x="570" y="198"/>
                  </a:cubicBezTo>
                  <a:cubicBezTo>
                    <a:pt x="569" y="199"/>
                    <a:pt x="568" y="200"/>
                    <a:pt x="568" y="202"/>
                  </a:cubicBezTo>
                  <a:cubicBezTo>
                    <a:pt x="568" y="205"/>
                    <a:pt x="576" y="204"/>
                    <a:pt x="578" y="204"/>
                  </a:cubicBezTo>
                  <a:cubicBezTo>
                    <a:pt x="579" y="204"/>
                    <a:pt x="585" y="204"/>
                    <a:pt x="590" y="202"/>
                  </a:cubicBezTo>
                  <a:cubicBezTo>
                    <a:pt x="588" y="192"/>
                    <a:pt x="592" y="187"/>
                    <a:pt x="592" y="179"/>
                  </a:cubicBezTo>
                  <a:cubicBezTo>
                    <a:pt x="592" y="174"/>
                    <a:pt x="591" y="170"/>
                    <a:pt x="586" y="170"/>
                  </a:cubicBezTo>
                  <a:cubicBezTo>
                    <a:pt x="584" y="170"/>
                    <a:pt x="583" y="173"/>
                    <a:pt x="580" y="173"/>
                  </a:cubicBezTo>
                  <a:cubicBezTo>
                    <a:pt x="574" y="173"/>
                    <a:pt x="571" y="169"/>
                    <a:pt x="567" y="169"/>
                  </a:cubicBezTo>
                  <a:cubicBezTo>
                    <a:pt x="565" y="169"/>
                    <a:pt x="563" y="169"/>
                    <a:pt x="561" y="170"/>
                  </a:cubicBezTo>
                  <a:cubicBezTo>
                    <a:pt x="562" y="175"/>
                    <a:pt x="567" y="175"/>
                    <a:pt x="572" y="175"/>
                  </a:cubicBezTo>
                  <a:cubicBezTo>
                    <a:pt x="572" y="183"/>
                    <a:pt x="572" y="183"/>
                    <a:pt x="572" y="183"/>
                  </a:cubicBezTo>
                  <a:cubicBezTo>
                    <a:pt x="564" y="183"/>
                    <a:pt x="562" y="175"/>
                    <a:pt x="555" y="175"/>
                  </a:cubicBezTo>
                  <a:cubicBezTo>
                    <a:pt x="555" y="179"/>
                    <a:pt x="555" y="179"/>
                    <a:pt x="555" y="179"/>
                  </a:cubicBezTo>
                  <a:cubicBezTo>
                    <a:pt x="556" y="181"/>
                    <a:pt x="559" y="183"/>
                    <a:pt x="561" y="185"/>
                  </a:cubicBezTo>
                  <a:cubicBezTo>
                    <a:pt x="552" y="188"/>
                    <a:pt x="548" y="170"/>
                    <a:pt x="539" y="170"/>
                  </a:cubicBezTo>
                  <a:close/>
                  <a:moveTo>
                    <a:pt x="585" y="317"/>
                  </a:moveTo>
                  <a:cubicBezTo>
                    <a:pt x="584" y="318"/>
                    <a:pt x="579" y="316"/>
                    <a:pt x="579" y="319"/>
                  </a:cubicBezTo>
                  <a:cubicBezTo>
                    <a:pt x="579" y="320"/>
                    <a:pt x="601" y="330"/>
                    <a:pt x="605" y="330"/>
                  </a:cubicBezTo>
                  <a:cubicBezTo>
                    <a:pt x="608" y="330"/>
                    <a:pt x="609" y="326"/>
                    <a:pt x="612" y="324"/>
                  </a:cubicBezTo>
                  <a:cubicBezTo>
                    <a:pt x="610" y="319"/>
                    <a:pt x="598" y="306"/>
                    <a:pt x="594" y="306"/>
                  </a:cubicBezTo>
                  <a:cubicBezTo>
                    <a:pt x="588" y="306"/>
                    <a:pt x="589" y="316"/>
                    <a:pt x="585" y="317"/>
                  </a:cubicBezTo>
                  <a:close/>
                  <a:moveTo>
                    <a:pt x="626" y="221"/>
                  </a:moveTo>
                  <a:cubicBezTo>
                    <a:pt x="619" y="221"/>
                    <a:pt x="618" y="226"/>
                    <a:pt x="618" y="227"/>
                  </a:cubicBezTo>
                  <a:cubicBezTo>
                    <a:pt x="618" y="228"/>
                    <a:pt x="617" y="230"/>
                    <a:pt x="618" y="230"/>
                  </a:cubicBezTo>
                  <a:cubicBezTo>
                    <a:pt x="611" y="230"/>
                    <a:pt x="611" y="230"/>
                    <a:pt x="611" y="230"/>
                  </a:cubicBezTo>
                  <a:cubicBezTo>
                    <a:pt x="611" y="237"/>
                    <a:pt x="611" y="237"/>
                    <a:pt x="611" y="237"/>
                  </a:cubicBezTo>
                  <a:cubicBezTo>
                    <a:pt x="613" y="244"/>
                    <a:pt x="611" y="248"/>
                    <a:pt x="615" y="254"/>
                  </a:cubicBezTo>
                  <a:cubicBezTo>
                    <a:pt x="615" y="255"/>
                    <a:pt x="615" y="260"/>
                    <a:pt x="615" y="264"/>
                  </a:cubicBezTo>
                  <a:cubicBezTo>
                    <a:pt x="621" y="264"/>
                    <a:pt x="621" y="264"/>
                    <a:pt x="621" y="264"/>
                  </a:cubicBezTo>
                  <a:cubicBezTo>
                    <a:pt x="625" y="260"/>
                    <a:pt x="627" y="259"/>
                    <a:pt x="628" y="253"/>
                  </a:cubicBezTo>
                  <a:cubicBezTo>
                    <a:pt x="624" y="253"/>
                    <a:pt x="624" y="253"/>
                    <a:pt x="624" y="253"/>
                  </a:cubicBezTo>
                  <a:cubicBezTo>
                    <a:pt x="626" y="245"/>
                    <a:pt x="626" y="250"/>
                    <a:pt x="632" y="250"/>
                  </a:cubicBezTo>
                  <a:cubicBezTo>
                    <a:pt x="641" y="250"/>
                    <a:pt x="646" y="242"/>
                    <a:pt x="650" y="236"/>
                  </a:cubicBezTo>
                  <a:cubicBezTo>
                    <a:pt x="650" y="236"/>
                    <a:pt x="655" y="231"/>
                    <a:pt x="655" y="230"/>
                  </a:cubicBezTo>
                  <a:cubicBezTo>
                    <a:pt x="655" y="229"/>
                    <a:pt x="655" y="228"/>
                    <a:pt x="655" y="226"/>
                  </a:cubicBezTo>
                  <a:cubicBezTo>
                    <a:pt x="644" y="226"/>
                    <a:pt x="636" y="221"/>
                    <a:pt x="626" y="221"/>
                  </a:cubicBezTo>
                  <a:close/>
                  <a:moveTo>
                    <a:pt x="531" y="159"/>
                  </a:moveTo>
                  <a:cubicBezTo>
                    <a:pt x="533" y="159"/>
                    <a:pt x="535" y="158"/>
                    <a:pt x="536" y="155"/>
                  </a:cubicBezTo>
                  <a:cubicBezTo>
                    <a:pt x="529" y="153"/>
                    <a:pt x="529" y="145"/>
                    <a:pt x="521" y="145"/>
                  </a:cubicBezTo>
                  <a:cubicBezTo>
                    <a:pt x="521" y="150"/>
                    <a:pt x="528" y="159"/>
                    <a:pt x="531" y="159"/>
                  </a:cubicBezTo>
                  <a:close/>
                  <a:moveTo>
                    <a:pt x="530" y="203"/>
                  </a:moveTo>
                  <a:cubicBezTo>
                    <a:pt x="532" y="203"/>
                    <a:pt x="533" y="204"/>
                    <a:pt x="536" y="204"/>
                  </a:cubicBezTo>
                  <a:cubicBezTo>
                    <a:pt x="538" y="204"/>
                    <a:pt x="540" y="203"/>
                    <a:pt x="540" y="199"/>
                  </a:cubicBezTo>
                  <a:cubicBezTo>
                    <a:pt x="540" y="196"/>
                    <a:pt x="539" y="195"/>
                    <a:pt x="538" y="193"/>
                  </a:cubicBezTo>
                  <a:cubicBezTo>
                    <a:pt x="534" y="195"/>
                    <a:pt x="531" y="197"/>
                    <a:pt x="530" y="203"/>
                  </a:cubicBezTo>
                  <a:close/>
                  <a:moveTo>
                    <a:pt x="530" y="117"/>
                  </a:moveTo>
                  <a:cubicBezTo>
                    <a:pt x="530" y="119"/>
                    <a:pt x="529" y="120"/>
                    <a:pt x="528" y="121"/>
                  </a:cubicBezTo>
                  <a:cubicBezTo>
                    <a:pt x="530" y="123"/>
                    <a:pt x="532" y="121"/>
                    <a:pt x="538" y="121"/>
                  </a:cubicBezTo>
                  <a:cubicBezTo>
                    <a:pt x="538" y="122"/>
                    <a:pt x="538" y="124"/>
                    <a:pt x="538" y="125"/>
                  </a:cubicBezTo>
                  <a:cubicBezTo>
                    <a:pt x="535" y="127"/>
                    <a:pt x="532" y="126"/>
                    <a:pt x="529" y="130"/>
                  </a:cubicBezTo>
                  <a:cubicBezTo>
                    <a:pt x="532" y="133"/>
                    <a:pt x="533" y="133"/>
                    <a:pt x="537" y="133"/>
                  </a:cubicBezTo>
                  <a:cubicBezTo>
                    <a:pt x="542" y="133"/>
                    <a:pt x="546" y="131"/>
                    <a:pt x="547" y="134"/>
                  </a:cubicBezTo>
                  <a:cubicBezTo>
                    <a:pt x="553" y="133"/>
                    <a:pt x="556" y="135"/>
                    <a:pt x="561" y="135"/>
                  </a:cubicBezTo>
                  <a:cubicBezTo>
                    <a:pt x="568" y="135"/>
                    <a:pt x="568" y="144"/>
                    <a:pt x="575" y="144"/>
                  </a:cubicBezTo>
                  <a:cubicBezTo>
                    <a:pt x="577" y="144"/>
                    <a:pt x="580" y="143"/>
                    <a:pt x="580" y="140"/>
                  </a:cubicBezTo>
                  <a:cubicBezTo>
                    <a:pt x="580" y="136"/>
                    <a:pt x="574" y="133"/>
                    <a:pt x="572" y="130"/>
                  </a:cubicBezTo>
                  <a:cubicBezTo>
                    <a:pt x="572" y="129"/>
                    <a:pt x="574" y="127"/>
                    <a:pt x="574" y="126"/>
                  </a:cubicBezTo>
                  <a:cubicBezTo>
                    <a:pt x="573" y="125"/>
                    <a:pt x="569" y="118"/>
                    <a:pt x="565" y="118"/>
                  </a:cubicBezTo>
                  <a:cubicBezTo>
                    <a:pt x="563" y="118"/>
                    <a:pt x="562" y="121"/>
                    <a:pt x="561" y="121"/>
                  </a:cubicBezTo>
                  <a:cubicBezTo>
                    <a:pt x="557" y="121"/>
                    <a:pt x="558" y="113"/>
                    <a:pt x="552" y="113"/>
                  </a:cubicBezTo>
                  <a:cubicBezTo>
                    <a:pt x="549" y="113"/>
                    <a:pt x="548" y="116"/>
                    <a:pt x="546" y="116"/>
                  </a:cubicBezTo>
                  <a:cubicBezTo>
                    <a:pt x="542" y="116"/>
                    <a:pt x="541" y="109"/>
                    <a:pt x="534" y="109"/>
                  </a:cubicBezTo>
                  <a:cubicBezTo>
                    <a:pt x="531" y="109"/>
                    <a:pt x="528" y="111"/>
                    <a:pt x="525" y="112"/>
                  </a:cubicBezTo>
                  <a:cubicBezTo>
                    <a:pt x="525" y="116"/>
                    <a:pt x="526" y="117"/>
                    <a:pt x="530" y="117"/>
                  </a:cubicBezTo>
                  <a:close/>
                  <a:moveTo>
                    <a:pt x="555" y="140"/>
                  </a:moveTo>
                  <a:cubicBezTo>
                    <a:pt x="553" y="140"/>
                    <a:pt x="547" y="145"/>
                    <a:pt x="552" y="145"/>
                  </a:cubicBezTo>
                  <a:cubicBezTo>
                    <a:pt x="556" y="145"/>
                    <a:pt x="560" y="145"/>
                    <a:pt x="562" y="143"/>
                  </a:cubicBezTo>
                  <a:cubicBezTo>
                    <a:pt x="559" y="141"/>
                    <a:pt x="558" y="140"/>
                    <a:pt x="555" y="140"/>
                  </a:cubicBezTo>
                  <a:close/>
                  <a:moveTo>
                    <a:pt x="667" y="209"/>
                  </a:moveTo>
                  <a:cubicBezTo>
                    <a:pt x="670" y="209"/>
                    <a:pt x="670" y="209"/>
                    <a:pt x="670" y="209"/>
                  </a:cubicBezTo>
                  <a:cubicBezTo>
                    <a:pt x="670" y="215"/>
                    <a:pt x="679" y="216"/>
                    <a:pt x="685" y="214"/>
                  </a:cubicBezTo>
                  <a:cubicBezTo>
                    <a:pt x="709" y="214"/>
                    <a:pt x="709" y="214"/>
                    <a:pt x="709" y="214"/>
                  </a:cubicBezTo>
                  <a:cubicBezTo>
                    <a:pt x="712" y="212"/>
                    <a:pt x="713" y="210"/>
                    <a:pt x="717" y="210"/>
                  </a:cubicBezTo>
                  <a:cubicBezTo>
                    <a:pt x="717" y="212"/>
                    <a:pt x="719" y="215"/>
                    <a:pt x="723" y="215"/>
                  </a:cubicBezTo>
                  <a:cubicBezTo>
                    <a:pt x="733" y="215"/>
                    <a:pt x="747" y="215"/>
                    <a:pt x="748" y="202"/>
                  </a:cubicBezTo>
                  <a:cubicBezTo>
                    <a:pt x="748" y="202"/>
                    <a:pt x="746" y="203"/>
                    <a:pt x="744" y="202"/>
                  </a:cubicBezTo>
                  <a:cubicBezTo>
                    <a:pt x="744" y="201"/>
                    <a:pt x="745" y="200"/>
                    <a:pt x="745" y="199"/>
                  </a:cubicBezTo>
                  <a:cubicBezTo>
                    <a:pt x="746" y="199"/>
                    <a:pt x="747" y="198"/>
                    <a:pt x="748" y="198"/>
                  </a:cubicBezTo>
                  <a:cubicBezTo>
                    <a:pt x="743" y="189"/>
                    <a:pt x="736" y="188"/>
                    <a:pt x="724" y="188"/>
                  </a:cubicBezTo>
                  <a:cubicBezTo>
                    <a:pt x="708" y="188"/>
                    <a:pt x="703" y="197"/>
                    <a:pt x="686" y="197"/>
                  </a:cubicBezTo>
                  <a:cubicBezTo>
                    <a:pt x="679" y="197"/>
                    <a:pt x="673" y="195"/>
                    <a:pt x="666" y="193"/>
                  </a:cubicBezTo>
                  <a:cubicBezTo>
                    <a:pt x="665" y="194"/>
                    <a:pt x="661" y="196"/>
                    <a:pt x="661" y="191"/>
                  </a:cubicBezTo>
                  <a:cubicBezTo>
                    <a:pt x="661" y="190"/>
                    <a:pt x="662" y="190"/>
                    <a:pt x="663" y="189"/>
                  </a:cubicBezTo>
                  <a:cubicBezTo>
                    <a:pt x="659" y="185"/>
                    <a:pt x="651" y="191"/>
                    <a:pt x="650" y="181"/>
                  </a:cubicBezTo>
                  <a:cubicBezTo>
                    <a:pt x="662" y="181"/>
                    <a:pt x="662" y="181"/>
                    <a:pt x="662" y="181"/>
                  </a:cubicBezTo>
                  <a:cubicBezTo>
                    <a:pt x="659" y="176"/>
                    <a:pt x="645" y="178"/>
                    <a:pt x="647" y="170"/>
                  </a:cubicBezTo>
                  <a:cubicBezTo>
                    <a:pt x="642" y="170"/>
                    <a:pt x="642" y="170"/>
                    <a:pt x="642" y="170"/>
                  </a:cubicBezTo>
                  <a:cubicBezTo>
                    <a:pt x="641" y="172"/>
                    <a:pt x="639" y="173"/>
                    <a:pt x="636" y="173"/>
                  </a:cubicBezTo>
                  <a:cubicBezTo>
                    <a:pt x="626" y="173"/>
                    <a:pt x="624" y="160"/>
                    <a:pt x="610" y="160"/>
                  </a:cubicBezTo>
                  <a:cubicBezTo>
                    <a:pt x="606" y="160"/>
                    <a:pt x="601" y="160"/>
                    <a:pt x="601" y="166"/>
                  </a:cubicBezTo>
                  <a:cubicBezTo>
                    <a:pt x="601" y="169"/>
                    <a:pt x="619" y="178"/>
                    <a:pt x="623" y="178"/>
                  </a:cubicBezTo>
                  <a:cubicBezTo>
                    <a:pt x="625" y="178"/>
                    <a:pt x="627" y="177"/>
                    <a:pt x="629" y="175"/>
                  </a:cubicBezTo>
                  <a:cubicBezTo>
                    <a:pt x="634" y="181"/>
                    <a:pt x="635" y="187"/>
                    <a:pt x="641" y="193"/>
                  </a:cubicBezTo>
                  <a:cubicBezTo>
                    <a:pt x="639" y="194"/>
                    <a:pt x="637" y="196"/>
                    <a:pt x="637" y="199"/>
                  </a:cubicBezTo>
                  <a:cubicBezTo>
                    <a:pt x="637" y="206"/>
                    <a:pt x="652" y="215"/>
                    <a:pt x="659" y="215"/>
                  </a:cubicBezTo>
                  <a:cubicBezTo>
                    <a:pt x="661" y="215"/>
                    <a:pt x="666" y="211"/>
                    <a:pt x="667" y="209"/>
                  </a:cubicBezTo>
                  <a:close/>
                  <a:moveTo>
                    <a:pt x="629" y="202"/>
                  </a:moveTo>
                  <a:cubicBezTo>
                    <a:pt x="629" y="197"/>
                    <a:pt x="621" y="190"/>
                    <a:pt x="616" y="190"/>
                  </a:cubicBezTo>
                  <a:cubicBezTo>
                    <a:pt x="609" y="190"/>
                    <a:pt x="610" y="198"/>
                    <a:pt x="607" y="198"/>
                  </a:cubicBezTo>
                  <a:cubicBezTo>
                    <a:pt x="606" y="198"/>
                    <a:pt x="603" y="200"/>
                    <a:pt x="603" y="204"/>
                  </a:cubicBezTo>
                  <a:cubicBezTo>
                    <a:pt x="603" y="204"/>
                    <a:pt x="621" y="213"/>
                    <a:pt x="623" y="213"/>
                  </a:cubicBezTo>
                  <a:cubicBezTo>
                    <a:pt x="627" y="213"/>
                    <a:pt x="629" y="208"/>
                    <a:pt x="629" y="202"/>
                  </a:cubicBezTo>
                  <a:close/>
                  <a:moveTo>
                    <a:pt x="629" y="150"/>
                  </a:moveTo>
                  <a:cubicBezTo>
                    <a:pt x="629" y="145"/>
                    <a:pt x="629" y="145"/>
                    <a:pt x="629" y="145"/>
                  </a:cubicBezTo>
                  <a:cubicBezTo>
                    <a:pt x="627" y="146"/>
                    <a:pt x="629" y="145"/>
                    <a:pt x="626" y="145"/>
                  </a:cubicBezTo>
                  <a:cubicBezTo>
                    <a:pt x="620" y="145"/>
                    <a:pt x="609" y="146"/>
                    <a:pt x="606" y="149"/>
                  </a:cubicBezTo>
                  <a:cubicBezTo>
                    <a:pt x="606" y="149"/>
                    <a:pt x="624" y="153"/>
                    <a:pt x="625" y="153"/>
                  </a:cubicBezTo>
                  <a:cubicBezTo>
                    <a:pt x="628" y="153"/>
                    <a:pt x="629" y="152"/>
                    <a:pt x="629" y="150"/>
                  </a:cubicBezTo>
                  <a:close/>
                  <a:moveTo>
                    <a:pt x="598" y="137"/>
                  </a:moveTo>
                  <a:cubicBezTo>
                    <a:pt x="597" y="138"/>
                    <a:pt x="595" y="139"/>
                    <a:pt x="595" y="141"/>
                  </a:cubicBezTo>
                  <a:cubicBezTo>
                    <a:pt x="595" y="145"/>
                    <a:pt x="606" y="144"/>
                    <a:pt x="616" y="141"/>
                  </a:cubicBezTo>
                  <a:cubicBezTo>
                    <a:pt x="615" y="137"/>
                    <a:pt x="616" y="134"/>
                    <a:pt x="616" y="132"/>
                  </a:cubicBezTo>
                  <a:cubicBezTo>
                    <a:pt x="616" y="124"/>
                    <a:pt x="606" y="132"/>
                    <a:pt x="606" y="124"/>
                  </a:cubicBezTo>
                  <a:cubicBezTo>
                    <a:pt x="602" y="124"/>
                    <a:pt x="596" y="121"/>
                    <a:pt x="595" y="118"/>
                  </a:cubicBezTo>
                  <a:cubicBezTo>
                    <a:pt x="592" y="119"/>
                    <a:pt x="588" y="120"/>
                    <a:pt x="588" y="124"/>
                  </a:cubicBezTo>
                  <a:cubicBezTo>
                    <a:pt x="588" y="131"/>
                    <a:pt x="594" y="133"/>
                    <a:pt x="598" y="137"/>
                  </a:cubicBezTo>
                  <a:close/>
                  <a:moveTo>
                    <a:pt x="583" y="101"/>
                  </a:moveTo>
                  <a:cubicBezTo>
                    <a:pt x="588" y="101"/>
                    <a:pt x="588" y="101"/>
                    <a:pt x="588" y="101"/>
                  </a:cubicBezTo>
                  <a:cubicBezTo>
                    <a:pt x="588" y="94"/>
                    <a:pt x="588" y="94"/>
                    <a:pt x="588" y="94"/>
                  </a:cubicBezTo>
                  <a:cubicBezTo>
                    <a:pt x="586" y="94"/>
                    <a:pt x="582" y="94"/>
                    <a:pt x="578" y="94"/>
                  </a:cubicBezTo>
                  <a:cubicBezTo>
                    <a:pt x="578" y="98"/>
                    <a:pt x="581" y="99"/>
                    <a:pt x="583" y="101"/>
                  </a:cubicBezTo>
                  <a:close/>
                  <a:moveTo>
                    <a:pt x="621" y="94"/>
                  </a:moveTo>
                  <a:cubicBezTo>
                    <a:pt x="618" y="94"/>
                    <a:pt x="614" y="92"/>
                    <a:pt x="612" y="91"/>
                  </a:cubicBezTo>
                  <a:cubicBezTo>
                    <a:pt x="608" y="91"/>
                    <a:pt x="608" y="91"/>
                    <a:pt x="608" y="91"/>
                  </a:cubicBezTo>
                  <a:cubicBezTo>
                    <a:pt x="609" y="101"/>
                    <a:pt x="615" y="102"/>
                    <a:pt x="625" y="102"/>
                  </a:cubicBezTo>
                  <a:cubicBezTo>
                    <a:pt x="623" y="105"/>
                    <a:pt x="621" y="105"/>
                    <a:pt x="618" y="107"/>
                  </a:cubicBezTo>
                  <a:cubicBezTo>
                    <a:pt x="618" y="109"/>
                    <a:pt x="618" y="110"/>
                    <a:pt x="621" y="110"/>
                  </a:cubicBezTo>
                  <a:cubicBezTo>
                    <a:pt x="623" y="110"/>
                    <a:pt x="624" y="109"/>
                    <a:pt x="627" y="107"/>
                  </a:cubicBezTo>
                  <a:cubicBezTo>
                    <a:pt x="628" y="110"/>
                    <a:pt x="628" y="112"/>
                    <a:pt x="631" y="112"/>
                  </a:cubicBezTo>
                  <a:cubicBezTo>
                    <a:pt x="635" y="112"/>
                    <a:pt x="635" y="109"/>
                    <a:pt x="640" y="109"/>
                  </a:cubicBezTo>
                  <a:cubicBezTo>
                    <a:pt x="644" y="109"/>
                    <a:pt x="648" y="111"/>
                    <a:pt x="652" y="112"/>
                  </a:cubicBezTo>
                  <a:cubicBezTo>
                    <a:pt x="648" y="113"/>
                    <a:pt x="630" y="112"/>
                    <a:pt x="630" y="119"/>
                  </a:cubicBezTo>
                  <a:cubicBezTo>
                    <a:pt x="630" y="125"/>
                    <a:pt x="638" y="128"/>
                    <a:pt x="643" y="128"/>
                  </a:cubicBezTo>
                  <a:cubicBezTo>
                    <a:pt x="642" y="129"/>
                    <a:pt x="641" y="130"/>
                    <a:pt x="639" y="131"/>
                  </a:cubicBezTo>
                  <a:cubicBezTo>
                    <a:pt x="640" y="136"/>
                    <a:pt x="646" y="137"/>
                    <a:pt x="651" y="137"/>
                  </a:cubicBezTo>
                  <a:cubicBezTo>
                    <a:pt x="656" y="137"/>
                    <a:pt x="658" y="135"/>
                    <a:pt x="658" y="129"/>
                  </a:cubicBezTo>
                  <a:cubicBezTo>
                    <a:pt x="661" y="131"/>
                    <a:pt x="666" y="136"/>
                    <a:pt x="669" y="135"/>
                  </a:cubicBezTo>
                  <a:cubicBezTo>
                    <a:pt x="669" y="131"/>
                    <a:pt x="669" y="131"/>
                    <a:pt x="669" y="131"/>
                  </a:cubicBezTo>
                  <a:cubicBezTo>
                    <a:pt x="674" y="131"/>
                    <a:pt x="674" y="131"/>
                    <a:pt x="674" y="131"/>
                  </a:cubicBezTo>
                  <a:cubicBezTo>
                    <a:pt x="673" y="128"/>
                    <a:pt x="672" y="127"/>
                    <a:pt x="670" y="124"/>
                  </a:cubicBezTo>
                  <a:cubicBezTo>
                    <a:pt x="672" y="122"/>
                    <a:pt x="673" y="120"/>
                    <a:pt x="674" y="118"/>
                  </a:cubicBezTo>
                  <a:cubicBezTo>
                    <a:pt x="675" y="122"/>
                    <a:pt x="675" y="125"/>
                    <a:pt x="679" y="125"/>
                  </a:cubicBezTo>
                  <a:cubicBezTo>
                    <a:pt x="683" y="125"/>
                    <a:pt x="687" y="115"/>
                    <a:pt x="693" y="114"/>
                  </a:cubicBezTo>
                  <a:cubicBezTo>
                    <a:pt x="695" y="114"/>
                    <a:pt x="699" y="114"/>
                    <a:pt x="700" y="112"/>
                  </a:cubicBezTo>
                  <a:cubicBezTo>
                    <a:pt x="701" y="111"/>
                    <a:pt x="700" y="109"/>
                    <a:pt x="700" y="107"/>
                  </a:cubicBezTo>
                  <a:cubicBezTo>
                    <a:pt x="696" y="106"/>
                    <a:pt x="688" y="102"/>
                    <a:pt x="685" y="102"/>
                  </a:cubicBezTo>
                  <a:cubicBezTo>
                    <a:pt x="685" y="102"/>
                    <a:pt x="680" y="105"/>
                    <a:pt x="680" y="102"/>
                  </a:cubicBezTo>
                  <a:cubicBezTo>
                    <a:pt x="680" y="100"/>
                    <a:pt x="682" y="99"/>
                    <a:pt x="682" y="97"/>
                  </a:cubicBezTo>
                  <a:cubicBezTo>
                    <a:pt x="682" y="94"/>
                    <a:pt x="679" y="94"/>
                    <a:pt x="679" y="91"/>
                  </a:cubicBezTo>
                  <a:cubicBezTo>
                    <a:pt x="679" y="87"/>
                    <a:pt x="679" y="85"/>
                    <a:pt x="675" y="85"/>
                  </a:cubicBezTo>
                  <a:cubicBezTo>
                    <a:pt x="672" y="85"/>
                    <a:pt x="672" y="85"/>
                    <a:pt x="672" y="85"/>
                  </a:cubicBezTo>
                  <a:cubicBezTo>
                    <a:pt x="673" y="88"/>
                    <a:pt x="673" y="88"/>
                    <a:pt x="673" y="88"/>
                  </a:cubicBezTo>
                  <a:cubicBezTo>
                    <a:pt x="673" y="92"/>
                    <a:pt x="673" y="92"/>
                    <a:pt x="673" y="92"/>
                  </a:cubicBezTo>
                  <a:cubicBezTo>
                    <a:pt x="670" y="92"/>
                    <a:pt x="670" y="92"/>
                    <a:pt x="670" y="92"/>
                  </a:cubicBezTo>
                  <a:cubicBezTo>
                    <a:pt x="667" y="89"/>
                    <a:pt x="669" y="84"/>
                    <a:pt x="665" y="82"/>
                  </a:cubicBezTo>
                  <a:cubicBezTo>
                    <a:pt x="660" y="80"/>
                    <a:pt x="657" y="84"/>
                    <a:pt x="653" y="82"/>
                  </a:cubicBezTo>
                  <a:cubicBezTo>
                    <a:pt x="648" y="79"/>
                    <a:pt x="649" y="69"/>
                    <a:pt x="643" y="66"/>
                  </a:cubicBezTo>
                  <a:cubicBezTo>
                    <a:pt x="638" y="64"/>
                    <a:pt x="632" y="63"/>
                    <a:pt x="624" y="62"/>
                  </a:cubicBezTo>
                  <a:cubicBezTo>
                    <a:pt x="624" y="67"/>
                    <a:pt x="630" y="68"/>
                    <a:pt x="633" y="70"/>
                  </a:cubicBezTo>
                  <a:cubicBezTo>
                    <a:pt x="628" y="70"/>
                    <a:pt x="628" y="70"/>
                    <a:pt x="628" y="70"/>
                  </a:cubicBezTo>
                  <a:cubicBezTo>
                    <a:pt x="623" y="68"/>
                    <a:pt x="620" y="70"/>
                    <a:pt x="617" y="73"/>
                  </a:cubicBezTo>
                  <a:cubicBezTo>
                    <a:pt x="617" y="73"/>
                    <a:pt x="619" y="79"/>
                    <a:pt x="621" y="79"/>
                  </a:cubicBezTo>
                  <a:cubicBezTo>
                    <a:pt x="622" y="79"/>
                    <a:pt x="626" y="77"/>
                    <a:pt x="629" y="79"/>
                  </a:cubicBezTo>
                  <a:cubicBezTo>
                    <a:pt x="628" y="80"/>
                    <a:pt x="627" y="82"/>
                    <a:pt x="626" y="82"/>
                  </a:cubicBezTo>
                  <a:cubicBezTo>
                    <a:pt x="623" y="82"/>
                    <a:pt x="622" y="80"/>
                    <a:pt x="618" y="80"/>
                  </a:cubicBezTo>
                  <a:cubicBezTo>
                    <a:pt x="615" y="80"/>
                    <a:pt x="611" y="79"/>
                    <a:pt x="611" y="83"/>
                  </a:cubicBezTo>
                  <a:cubicBezTo>
                    <a:pt x="611" y="87"/>
                    <a:pt x="620" y="90"/>
                    <a:pt x="624" y="91"/>
                  </a:cubicBezTo>
                  <a:cubicBezTo>
                    <a:pt x="624" y="91"/>
                    <a:pt x="622" y="94"/>
                    <a:pt x="621" y="94"/>
                  </a:cubicBezTo>
                  <a:close/>
                  <a:moveTo>
                    <a:pt x="730" y="403"/>
                  </a:moveTo>
                  <a:cubicBezTo>
                    <a:pt x="729" y="401"/>
                    <a:pt x="730" y="399"/>
                    <a:pt x="728" y="396"/>
                  </a:cubicBezTo>
                  <a:cubicBezTo>
                    <a:pt x="723" y="387"/>
                    <a:pt x="713" y="391"/>
                    <a:pt x="707" y="382"/>
                  </a:cubicBezTo>
                  <a:cubicBezTo>
                    <a:pt x="706" y="382"/>
                    <a:pt x="705" y="383"/>
                    <a:pt x="704" y="385"/>
                  </a:cubicBezTo>
                  <a:cubicBezTo>
                    <a:pt x="703" y="381"/>
                    <a:pt x="701" y="380"/>
                    <a:pt x="700" y="375"/>
                  </a:cubicBezTo>
                  <a:cubicBezTo>
                    <a:pt x="691" y="376"/>
                    <a:pt x="690" y="390"/>
                    <a:pt x="690" y="396"/>
                  </a:cubicBezTo>
                  <a:cubicBezTo>
                    <a:pt x="690" y="401"/>
                    <a:pt x="690" y="401"/>
                    <a:pt x="690" y="401"/>
                  </a:cubicBezTo>
                  <a:cubicBezTo>
                    <a:pt x="690" y="404"/>
                    <a:pt x="688" y="405"/>
                    <a:pt x="687" y="406"/>
                  </a:cubicBezTo>
                  <a:cubicBezTo>
                    <a:pt x="686" y="408"/>
                    <a:pt x="683" y="407"/>
                    <a:pt x="682" y="413"/>
                  </a:cubicBezTo>
                  <a:cubicBezTo>
                    <a:pt x="685" y="413"/>
                    <a:pt x="691" y="412"/>
                    <a:pt x="695" y="413"/>
                  </a:cubicBezTo>
                  <a:cubicBezTo>
                    <a:pt x="695" y="417"/>
                    <a:pt x="694" y="420"/>
                    <a:pt x="697" y="420"/>
                  </a:cubicBezTo>
                  <a:cubicBezTo>
                    <a:pt x="699" y="420"/>
                    <a:pt x="699" y="419"/>
                    <a:pt x="700" y="418"/>
                  </a:cubicBezTo>
                  <a:cubicBezTo>
                    <a:pt x="704" y="420"/>
                    <a:pt x="714" y="412"/>
                    <a:pt x="714" y="404"/>
                  </a:cubicBezTo>
                  <a:cubicBezTo>
                    <a:pt x="716" y="405"/>
                    <a:pt x="725" y="413"/>
                    <a:pt x="725" y="413"/>
                  </a:cubicBezTo>
                  <a:cubicBezTo>
                    <a:pt x="733" y="413"/>
                    <a:pt x="733" y="413"/>
                    <a:pt x="733" y="413"/>
                  </a:cubicBezTo>
                  <a:cubicBezTo>
                    <a:pt x="737" y="413"/>
                    <a:pt x="740" y="412"/>
                    <a:pt x="743" y="409"/>
                  </a:cubicBezTo>
                  <a:cubicBezTo>
                    <a:pt x="741" y="405"/>
                    <a:pt x="735" y="407"/>
                    <a:pt x="730" y="403"/>
                  </a:cubicBezTo>
                  <a:close/>
                  <a:moveTo>
                    <a:pt x="787" y="343"/>
                  </a:moveTo>
                  <a:cubicBezTo>
                    <a:pt x="787" y="332"/>
                    <a:pt x="769" y="329"/>
                    <a:pt x="769" y="343"/>
                  </a:cubicBezTo>
                  <a:cubicBezTo>
                    <a:pt x="769" y="348"/>
                    <a:pt x="772" y="351"/>
                    <a:pt x="776" y="351"/>
                  </a:cubicBezTo>
                  <a:cubicBezTo>
                    <a:pt x="780" y="351"/>
                    <a:pt x="787" y="348"/>
                    <a:pt x="787" y="343"/>
                  </a:cubicBezTo>
                  <a:close/>
                  <a:moveTo>
                    <a:pt x="720" y="423"/>
                  </a:moveTo>
                  <a:cubicBezTo>
                    <a:pt x="720" y="425"/>
                    <a:pt x="716" y="428"/>
                    <a:pt x="713" y="432"/>
                  </a:cubicBezTo>
                  <a:cubicBezTo>
                    <a:pt x="713" y="437"/>
                    <a:pt x="713" y="437"/>
                    <a:pt x="713" y="437"/>
                  </a:cubicBezTo>
                  <a:cubicBezTo>
                    <a:pt x="718" y="436"/>
                    <a:pt x="726" y="429"/>
                    <a:pt x="728" y="424"/>
                  </a:cubicBezTo>
                  <a:cubicBezTo>
                    <a:pt x="725" y="423"/>
                    <a:pt x="726" y="423"/>
                    <a:pt x="720" y="423"/>
                  </a:cubicBezTo>
                  <a:close/>
                  <a:moveTo>
                    <a:pt x="752" y="250"/>
                  </a:moveTo>
                  <a:cubicBezTo>
                    <a:pt x="757" y="250"/>
                    <a:pt x="760" y="247"/>
                    <a:pt x="763" y="247"/>
                  </a:cubicBezTo>
                  <a:cubicBezTo>
                    <a:pt x="767" y="247"/>
                    <a:pt x="768" y="249"/>
                    <a:pt x="772" y="249"/>
                  </a:cubicBezTo>
                  <a:cubicBezTo>
                    <a:pt x="775" y="249"/>
                    <a:pt x="777" y="247"/>
                    <a:pt x="778" y="243"/>
                  </a:cubicBezTo>
                  <a:cubicBezTo>
                    <a:pt x="772" y="240"/>
                    <a:pt x="765" y="232"/>
                    <a:pt x="757" y="232"/>
                  </a:cubicBezTo>
                  <a:cubicBezTo>
                    <a:pt x="751" y="232"/>
                    <a:pt x="749" y="229"/>
                    <a:pt x="742" y="229"/>
                  </a:cubicBezTo>
                  <a:cubicBezTo>
                    <a:pt x="740" y="229"/>
                    <a:pt x="737" y="231"/>
                    <a:pt x="737" y="235"/>
                  </a:cubicBezTo>
                  <a:cubicBezTo>
                    <a:pt x="737" y="239"/>
                    <a:pt x="741" y="240"/>
                    <a:pt x="743" y="242"/>
                  </a:cubicBezTo>
                  <a:cubicBezTo>
                    <a:pt x="741" y="248"/>
                    <a:pt x="746" y="250"/>
                    <a:pt x="752" y="250"/>
                  </a:cubicBezTo>
                  <a:close/>
                  <a:moveTo>
                    <a:pt x="745" y="444"/>
                  </a:moveTo>
                  <a:cubicBezTo>
                    <a:pt x="748" y="444"/>
                    <a:pt x="749" y="439"/>
                    <a:pt x="751" y="436"/>
                  </a:cubicBezTo>
                  <a:cubicBezTo>
                    <a:pt x="748" y="432"/>
                    <a:pt x="741" y="432"/>
                    <a:pt x="741" y="438"/>
                  </a:cubicBezTo>
                  <a:cubicBezTo>
                    <a:pt x="741" y="438"/>
                    <a:pt x="745" y="444"/>
                    <a:pt x="745" y="444"/>
                  </a:cubicBezTo>
                  <a:close/>
                  <a:moveTo>
                    <a:pt x="800" y="341"/>
                  </a:moveTo>
                  <a:cubicBezTo>
                    <a:pt x="799" y="339"/>
                    <a:pt x="797" y="335"/>
                    <a:pt x="794" y="335"/>
                  </a:cubicBezTo>
                  <a:cubicBezTo>
                    <a:pt x="793" y="335"/>
                    <a:pt x="790" y="338"/>
                    <a:pt x="790" y="339"/>
                  </a:cubicBezTo>
                  <a:cubicBezTo>
                    <a:pt x="790" y="341"/>
                    <a:pt x="792" y="342"/>
                    <a:pt x="794" y="342"/>
                  </a:cubicBezTo>
                  <a:cubicBezTo>
                    <a:pt x="797" y="342"/>
                    <a:pt x="796" y="342"/>
                    <a:pt x="800" y="341"/>
                  </a:cubicBezTo>
                  <a:close/>
                  <a:moveTo>
                    <a:pt x="758" y="314"/>
                  </a:moveTo>
                  <a:cubicBezTo>
                    <a:pt x="755" y="314"/>
                    <a:pt x="748" y="323"/>
                    <a:pt x="751" y="323"/>
                  </a:cubicBezTo>
                  <a:cubicBezTo>
                    <a:pt x="755" y="323"/>
                    <a:pt x="757" y="319"/>
                    <a:pt x="758" y="314"/>
                  </a:cubicBezTo>
                  <a:close/>
                  <a:moveTo>
                    <a:pt x="823" y="281"/>
                  </a:moveTo>
                  <a:cubicBezTo>
                    <a:pt x="823" y="275"/>
                    <a:pt x="816" y="274"/>
                    <a:pt x="813" y="274"/>
                  </a:cubicBezTo>
                  <a:cubicBezTo>
                    <a:pt x="805" y="274"/>
                    <a:pt x="805" y="274"/>
                    <a:pt x="805" y="274"/>
                  </a:cubicBezTo>
                  <a:cubicBezTo>
                    <a:pt x="795" y="274"/>
                    <a:pt x="793" y="262"/>
                    <a:pt x="787" y="256"/>
                  </a:cubicBezTo>
                  <a:cubicBezTo>
                    <a:pt x="783" y="253"/>
                    <a:pt x="770" y="251"/>
                    <a:pt x="764" y="251"/>
                  </a:cubicBezTo>
                  <a:cubicBezTo>
                    <a:pt x="759" y="251"/>
                    <a:pt x="757" y="260"/>
                    <a:pt x="752" y="260"/>
                  </a:cubicBezTo>
                  <a:cubicBezTo>
                    <a:pt x="749" y="260"/>
                    <a:pt x="749" y="256"/>
                    <a:pt x="745" y="256"/>
                  </a:cubicBezTo>
                  <a:cubicBezTo>
                    <a:pt x="742" y="256"/>
                    <a:pt x="741" y="260"/>
                    <a:pt x="739" y="260"/>
                  </a:cubicBezTo>
                  <a:cubicBezTo>
                    <a:pt x="738" y="260"/>
                    <a:pt x="739" y="254"/>
                    <a:pt x="739" y="253"/>
                  </a:cubicBezTo>
                  <a:cubicBezTo>
                    <a:pt x="739" y="245"/>
                    <a:pt x="735" y="232"/>
                    <a:pt x="727" y="232"/>
                  </a:cubicBezTo>
                  <a:cubicBezTo>
                    <a:pt x="715" y="232"/>
                    <a:pt x="695" y="237"/>
                    <a:pt x="695" y="250"/>
                  </a:cubicBezTo>
                  <a:cubicBezTo>
                    <a:pt x="695" y="254"/>
                    <a:pt x="698" y="256"/>
                    <a:pt x="698" y="260"/>
                  </a:cubicBezTo>
                  <a:cubicBezTo>
                    <a:pt x="698" y="263"/>
                    <a:pt x="694" y="267"/>
                    <a:pt x="692" y="267"/>
                  </a:cubicBezTo>
                  <a:cubicBezTo>
                    <a:pt x="689" y="267"/>
                    <a:pt x="689" y="264"/>
                    <a:pt x="689" y="261"/>
                  </a:cubicBezTo>
                  <a:cubicBezTo>
                    <a:pt x="689" y="261"/>
                    <a:pt x="689" y="257"/>
                    <a:pt x="689" y="254"/>
                  </a:cubicBezTo>
                  <a:cubicBezTo>
                    <a:pt x="688" y="254"/>
                    <a:pt x="687" y="253"/>
                    <a:pt x="687" y="251"/>
                  </a:cubicBezTo>
                  <a:cubicBezTo>
                    <a:pt x="687" y="240"/>
                    <a:pt x="697" y="240"/>
                    <a:pt x="700" y="232"/>
                  </a:cubicBezTo>
                  <a:cubicBezTo>
                    <a:pt x="700" y="232"/>
                    <a:pt x="690" y="229"/>
                    <a:pt x="690" y="229"/>
                  </a:cubicBezTo>
                  <a:cubicBezTo>
                    <a:pt x="680" y="229"/>
                    <a:pt x="672" y="235"/>
                    <a:pt x="666" y="242"/>
                  </a:cubicBezTo>
                  <a:cubicBezTo>
                    <a:pt x="665" y="243"/>
                    <a:pt x="666" y="250"/>
                    <a:pt x="664" y="252"/>
                  </a:cubicBezTo>
                  <a:cubicBezTo>
                    <a:pt x="659" y="256"/>
                    <a:pt x="658" y="258"/>
                    <a:pt x="658" y="268"/>
                  </a:cubicBezTo>
                  <a:cubicBezTo>
                    <a:pt x="658" y="271"/>
                    <a:pt x="662" y="278"/>
                    <a:pt x="662" y="278"/>
                  </a:cubicBezTo>
                  <a:cubicBezTo>
                    <a:pt x="662" y="278"/>
                    <a:pt x="676" y="279"/>
                    <a:pt x="679" y="281"/>
                  </a:cubicBezTo>
                  <a:cubicBezTo>
                    <a:pt x="679" y="286"/>
                    <a:pt x="679" y="286"/>
                    <a:pt x="679" y="286"/>
                  </a:cubicBezTo>
                  <a:cubicBezTo>
                    <a:pt x="674" y="285"/>
                    <a:pt x="669" y="283"/>
                    <a:pt x="665" y="285"/>
                  </a:cubicBezTo>
                  <a:cubicBezTo>
                    <a:pt x="666" y="290"/>
                    <a:pt x="670" y="291"/>
                    <a:pt x="672" y="296"/>
                  </a:cubicBezTo>
                  <a:cubicBezTo>
                    <a:pt x="686" y="296"/>
                    <a:pt x="686" y="296"/>
                    <a:pt x="686" y="296"/>
                  </a:cubicBezTo>
                  <a:cubicBezTo>
                    <a:pt x="688" y="299"/>
                    <a:pt x="693" y="303"/>
                    <a:pt x="695" y="303"/>
                  </a:cubicBezTo>
                  <a:cubicBezTo>
                    <a:pt x="709" y="303"/>
                    <a:pt x="732" y="302"/>
                    <a:pt x="741" y="303"/>
                  </a:cubicBezTo>
                  <a:cubicBezTo>
                    <a:pt x="741" y="305"/>
                    <a:pt x="739" y="311"/>
                    <a:pt x="743" y="311"/>
                  </a:cubicBezTo>
                  <a:cubicBezTo>
                    <a:pt x="749" y="311"/>
                    <a:pt x="753" y="297"/>
                    <a:pt x="757" y="297"/>
                  </a:cubicBezTo>
                  <a:cubicBezTo>
                    <a:pt x="761" y="297"/>
                    <a:pt x="777" y="314"/>
                    <a:pt x="779" y="317"/>
                  </a:cubicBezTo>
                  <a:cubicBezTo>
                    <a:pt x="778" y="318"/>
                    <a:pt x="772" y="318"/>
                    <a:pt x="772" y="322"/>
                  </a:cubicBezTo>
                  <a:cubicBezTo>
                    <a:pt x="772" y="323"/>
                    <a:pt x="773" y="326"/>
                    <a:pt x="775" y="326"/>
                  </a:cubicBezTo>
                  <a:cubicBezTo>
                    <a:pt x="779" y="326"/>
                    <a:pt x="780" y="322"/>
                    <a:pt x="784" y="322"/>
                  </a:cubicBezTo>
                  <a:cubicBezTo>
                    <a:pt x="790" y="322"/>
                    <a:pt x="810" y="339"/>
                    <a:pt x="810" y="349"/>
                  </a:cubicBezTo>
                  <a:cubicBezTo>
                    <a:pt x="810" y="354"/>
                    <a:pt x="803" y="362"/>
                    <a:pt x="801" y="365"/>
                  </a:cubicBezTo>
                  <a:cubicBezTo>
                    <a:pt x="799" y="367"/>
                    <a:pt x="793" y="364"/>
                    <a:pt x="793" y="370"/>
                  </a:cubicBezTo>
                  <a:cubicBezTo>
                    <a:pt x="793" y="373"/>
                    <a:pt x="797" y="377"/>
                    <a:pt x="799" y="378"/>
                  </a:cubicBezTo>
                  <a:cubicBezTo>
                    <a:pt x="795" y="381"/>
                    <a:pt x="788" y="383"/>
                    <a:pt x="785" y="383"/>
                  </a:cubicBezTo>
                  <a:cubicBezTo>
                    <a:pt x="772" y="383"/>
                    <a:pt x="772" y="383"/>
                    <a:pt x="772" y="383"/>
                  </a:cubicBezTo>
                  <a:cubicBezTo>
                    <a:pt x="768" y="383"/>
                    <a:pt x="760" y="389"/>
                    <a:pt x="760" y="392"/>
                  </a:cubicBezTo>
                  <a:cubicBezTo>
                    <a:pt x="760" y="397"/>
                    <a:pt x="770" y="403"/>
                    <a:pt x="773" y="403"/>
                  </a:cubicBezTo>
                  <a:cubicBezTo>
                    <a:pt x="777" y="403"/>
                    <a:pt x="779" y="397"/>
                    <a:pt x="782" y="397"/>
                  </a:cubicBezTo>
                  <a:cubicBezTo>
                    <a:pt x="785" y="397"/>
                    <a:pt x="784" y="400"/>
                    <a:pt x="787" y="400"/>
                  </a:cubicBezTo>
                  <a:cubicBezTo>
                    <a:pt x="790" y="400"/>
                    <a:pt x="792" y="397"/>
                    <a:pt x="793" y="394"/>
                  </a:cubicBezTo>
                  <a:cubicBezTo>
                    <a:pt x="802" y="400"/>
                    <a:pt x="807" y="407"/>
                    <a:pt x="817" y="412"/>
                  </a:cubicBezTo>
                  <a:cubicBezTo>
                    <a:pt x="811" y="424"/>
                    <a:pt x="829" y="423"/>
                    <a:pt x="837" y="428"/>
                  </a:cubicBezTo>
                  <a:cubicBezTo>
                    <a:pt x="844" y="434"/>
                    <a:pt x="850" y="432"/>
                    <a:pt x="858" y="437"/>
                  </a:cubicBezTo>
                  <a:cubicBezTo>
                    <a:pt x="859" y="437"/>
                    <a:pt x="860" y="441"/>
                    <a:pt x="861" y="441"/>
                  </a:cubicBezTo>
                  <a:cubicBezTo>
                    <a:pt x="863" y="441"/>
                    <a:pt x="864" y="439"/>
                    <a:pt x="864" y="437"/>
                  </a:cubicBezTo>
                  <a:cubicBezTo>
                    <a:pt x="864" y="427"/>
                    <a:pt x="848" y="419"/>
                    <a:pt x="843" y="411"/>
                  </a:cubicBezTo>
                  <a:cubicBezTo>
                    <a:pt x="847" y="411"/>
                    <a:pt x="847" y="411"/>
                    <a:pt x="847" y="411"/>
                  </a:cubicBezTo>
                  <a:cubicBezTo>
                    <a:pt x="850" y="417"/>
                    <a:pt x="869" y="425"/>
                    <a:pt x="875" y="426"/>
                  </a:cubicBezTo>
                  <a:cubicBezTo>
                    <a:pt x="876" y="422"/>
                    <a:pt x="879" y="415"/>
                    <a:pt x="879" y="411"/>
                  </a:cubicBezTo>
                  <a:cubicBezTo>
                    <a:pt x="879" y="408"/>
                    <a:pt x="874" y="406"/>
                    <a:pt x="874" y="403"/>
                  </a:cubicBezTo>
                  <a:cubicBezTo>
                    <a:pt x="874" y="402"/>
                    <a:pt x="874" y="402"/>
                    <a:pt x="874" y="396"/>
                  </a:cubicBezTo>
                  <a:cubicBezTo>
                    <a:pt x="869" y="396"/>
                    <a:pt x="869" y="396"/>
                    <a:pt x="869" y="396"/>
                  </a:cubicBezTo>
                  <a:cubicBezTo>
                    <a:pt x="868" y="390"/>
                    <a:pt x="866" y="394"/>
                    <a:pt x="861" y="392"/>
                  </a:cubicBezTo>
                  <a:cubicBezTo>
                    <a:pt x="858" y="391"/>
                    <a:pt x="855" y="383"/>
                    <a:pt x="854" y="378"/>
                  </a:cubicBezTo>
                  <a:cubicBezTo>
                    <a:pt x="850" y="378"/>
                    <a:pt x="850" y="378"/>
                    <a:pt x="850" y="378"/>
                  </a:cubicBezTo>
                  <a:cubicBezTo>
                    <a:pt x="850" y="373"/>
                    <a:pt x="850" y="373"/>
                    <a:pt x="850" y="373"/>
                  </a:cubicBezTo>
                  <a:cubicBezTo>
                    <a:pt x="851" y="374"/>
                    <a:pt x="853" y="373"/>
                    <a:pt x="855" y="373"/>
                  </a:cubicBezTo>
                  <a:cubicBezTo>
                    <a:pt x="855" y="368"/>
                    <a:pt x="855" y="368"/>
                    <a:pt x="855" y="368"/>
                  </a:cubicBezTo>
                  <a:cubicBezTo>
                    <a:pt x="852" y="369"/>
                    <a:pt x="851" y="370"/>
                    <a:pt x="849" y="368"/>
                  </a:cubicBezTo>
                  <a:cubicBezTo>
                    <a:pt x="849" y="368"/>
                    <a:pt x="853" y="364"/>
                    <a:pt x="855" y="364"/>
                  </a:cubicBezTo>
                  <a:cubicBezTo>
                    <a:pt x="869" y="364"/>
                    <a:pt x="869" y="388"/>
                    <a:pt x="884" y="388"/>
                  </a:cubicBezTo>
                  <a:cubicBezTo>
                    <a:pt x="888" y="388"/>
                    <a:pt x="888" y="382"/>
                    <a:pt x="888" y="378"/>
                  </a:cubicBezTo>
                  <a:cubicBezTo>
                    <a:pt x="894" y="378"/>
                    <a:pt x="895" y="375"/>
                    <a:pt x="895" y="374"/>
                  </a:cubicBezTo>
                  <a:cubicBezTo>
                    <a:pt x="895" y="372"/>
                    <a:pt x="895" y="373"/>
                    <a:pt x="895" y="369"/>
                  </a:cubicBezTo>
                  <a:cubicBezTo>
                    <a:pt x="899" y="369"/>
                    <a:pt x="904" y="368"/>
                    <a:pt x="904" y="363"/>
                  </a:cubicBezTo>
                  <a:cubicBezTo>
                    <a:pt x="904" y="357"/>
                    <a:pt x="902" y="355"/>
                    <a:pt x="896" y="355"/>
                  </a:cubicBezTo>
                  <a:cubicBezTo>
                    <a:pt x="894" y="355"/>
                    <a:pt x="892" y="355"/>
                    <a:pt x="890" y="353"/>
                  </a:cubicBezTo>
                  <a:cubicBezTo>
                    <a:pt x="888" y="346"/>
                    <a:pt x="887" y="351"/>
                    <a:pt x="880" y="351"/>
                  </a:cubicBezTo>
                  <a:cubicBezTo>
                    <a:pt x="875" y="351"/>
                    <a:pt x="874" y="345"/>
                    <a:pt x="873" y="339"/>
                  </a:cubicBezTo>
                  <a:cubicBezTo>
                    <a:pt x="867" y="338"/>
                    <a:pt x="859" y="334"/>
                    <a:pt x="858" y="326"/>
                  </a:cubicBezTo>
                  <a:cubicBezTo>
                    <a:pt x="855" y="326"/>
                    <a:pt x="853" y="325"/>
                    <a:pt x="850" y="323"/>
                  </a:cubicBezTo>
                  <a:cubicBezTo>
                    <a:pt x="853" y="318"/>
                    <a:pt x="855" y="318"/>
                    <a:pt x="860" y="315"/>
                  </a:cubicBezTo>
                  <a:cubicBezTo>
                    <a:pt x="859" y="313"/>
                    <a:pt x="857" y="312"/>
                    <a:pt x="855" y="312"/>
                  </a:cubicBezTo>
                  <a:cubicBezTo>
                    <a:pt x="853" y="312"/>
                    <a:pt x="852" y="312"/>
                    <a:pt x="846" y="311"/>
                  </a:cubicBezTo>
                  <a:cubicBezTo>
                    <a:pt x="849" y="307"/>
                    <a:pt x="853" y="307"/>
                    <a:pt x="857" y="306"/>
                  </a:cubicBezTo>
                  <a:cubicBezTo>
                    <a:pt x="855" y="301"/>
                    <a:pt x="853" y="297"/>
                    <a:pt x="849" y="297"/>
                  </a:cubicBezTo>
                  <a:cubicBezTo>
                    <a:pt x="843" y="297"/>
                    <a:pt x="843" y="297"/>
                    <a:pt x="843" y="297"/>
                  </a:cubicBezTo>
                  <a:cubicBezTo>
                    <a:pt x="843" y="291"/>
                    <a:pt x="843" y="291"/>
                    <a:pt x="843" y="291"/>
                  </a:cubicBezTo>
                  <a:cubicBezTo>
                    <a:pt x="835" y="290"/>
                    <a:pt x="831" y="285"/>
                    <a:pt x="823" y="281"/>
                  </a:cubicBezTo>
                  <a:close/>
                  <a:moveTo>
                    <a:pt x="759" y="417"/>
                  </a:moveTo>
                  <a:cubicBezTo>
                    <a:pt x="762" y="419"/>
                    <a:pt x="763" y="419"/>
                    <a:pt x="766" y="417"/>
                  </a:cubicBezTo>
                  <a:cubicBezTo>
                    <a:pt x="762" y="414"/>
                    <a:pt x="762" y="412"/>
                    <a:pt x="759" y="417"/>
                  </a:cubicBezTo>
                  <a:close/>
                  <a:moveTo>
                    <a:pt x="709" y="373"/>
                  </a:moveTo>
                  <a:cubicBezTo>
                    <a:pt x="708" y="375"/>
                    <a:pt x="711" y="378"/>
                    <a:pt x="715" y="378"/>
                  </a:cubicBezTo>
                  <a:cubicBezTo>
                    <a:pt x="713" y="375"/>
                    <a:pt x="713" y="371"/>
                    <a:pt x="709" y="373"/>
                  </a:cubicBezTo>
                  <a:close/>
                  <a:moveTo>
                    <a:pt x="654" y="55"/>
                  </a:moveTo>
                  <a:cubicBezTo>
                    <a:pt x="663" y="55"/>
                    <a:pt x="663" y="55"/>
                    <a:pt x="663" y="55"/>
                  </a:cubicBezTo>
                  <a:cubicBezTo>
                    <a:pt x="659" y="56"/>
                    <a:pt x="658" y="57"/>
                    <a:pt x="655" y="61"/>
                  </a:cubicBezTo>
                  <a:cubicBezTo>
                    <a:pt x="655" y="61"/>
                    <a:pt x="659" y="64"/>
                    <a:pt x="660" y="64"/>
                  </a:cubicBezTo>
                  <a:cubicBezTo>
                    <a:pt x="666" y="64"/>
                    <a:pt x="666" y="57"/>
                    <a:pt x="672" y="57"/>
                  </a:cubicBezTo>
                  <a:cubicBezTo>
                    <a:pt x="674" y="57"/>
                    <a:pt x="675" y="57"/>
                    <a:pt x="678" y="58"/>
                  </a:cubicBezTo>
                  <a:cubicBezTo>
                    <a:pt x="670" y="61"/>
                    <a:pt x="663" y="60"/>
                    <a:pt x="659" y="69"/>
                  </a:cubicBezTo>
                  <a:cubicBezTo>
                    <a:pt x="662" y="69"/>
                    <a:pt x="668" y="69"/>
                    <a:pt x="673" y="69"/>
                  </a:cubicBezTo>
                  <a:cubicBezTo>
                    <a:pt x="670" y="69"/>
                    <a:pt x="668" y="71"/>
                    <a:pt x="665" y="73"/>
                  </a:cubicBezTo>
                  <a:cubicBezTo>
                    <a:pt x="668" y="76"/>
                    <a:pt x="676" y="81"/>
                    <a:pt x="682" y="81"/>
                  </a:cubicBezTo>
                  <a:cubicBezTo>
                    <a:pt x="685" y="81"/>
                    <a:pt x="686" y="79"/>
                    <a:pt x="688" y="77"/>
                  </a:cubicBezTo>
                  <a:cubicBezTo>
                    <a:pt x="692" y="77"/>
                    <a:pt x="692" y="77"/>
                    <a:pt x="692" y="77"/>
                  </a:cubicBezTo>
                  <a:cubicBezTo>
                    <a:pt x="691" y="82"/>
                    <a:pt x="698" y="84"/>
                    <a:pt x="704" y="84"/>
                  </a:cubicBezTo>
                  <a:cubicBezTo>
                    <a:pt x="707" y="84"/>
                    <a:pt x="708" y="81"/>
                    <a:pt x="710" y="81"/>
                  </a:cubicBezTo>
                  <a:cubicBezTo>
                    <a:pt x="713" y="81"/>
                    <a:pt x="715" y="83"/>
                    <a:pt x="721" y="83"/>
                  </a:cubicBezTo>
                  <a:cubicBezTo>
                    <a:pt x="730" y="83"/>
                    <a:pt x="737" y="81"/>
                    <a:pt x="743" y="75"/>
                  </a:cubicBezTo>
                  <a:cubicBezTo>
                    <a:pt x="748" y="75"/>
                    <a:pt x="748" y="75"/>
                    <a:pt x="748" y="75"/>
                  </a:cubicBezTo>
                  <a:cubicBezTo>
                    <a:pt x="744" y="81"/>
                    <a:pt x="739" y="82"/>
                    <a:pt x="733" y="85"/>
                  </a:cubicBezTo>
                  <a:cubicBezTo>
                    <a:pt x="718" y="85"/>
                    <a:pt x="718" y="85"/>
                    <a:pt x="718" y="85"/>
                  </a:cubicBezTo>
                  <a:cubicBezTo>
                    <a:pt x="718" y="86"/>
                    <a:pt x="716" y="87"/>
                    <a:pt x="716" y="89"/>
                  </a:cubicBezTo>
                  <a:cubicBezTo>
                    <a:pt x="716" y="91"/>
                    <a:pt x="726" y="98"/>
                    <a:pt x="727" y="100"/>
                  </a:cubicBezTo>
                  <a:cubicBezTo>
                    <a:pt x="719" y="101"/>
                    <a:pt x="716" y="91"/>
                    <a:pt x="709" y="88"/>
                  </a:cubicBezTo>
                  <a:cubicBezTo>
                    <a:pt x="703" y="86"/>
                    <a:pt x="696" y="87"/>
                    <a:pt x="693" y="87"/>
                  </a:cubicBezTo>
                  <a:cubicBezTo>
                    <a:pt x="691" y="87"/>
                    <a:pt x="690" y="86"/>
                    <a:pt x="688" y="87"/>
                  </a:cubicBezTo>
                  <a:cubicBezTo>
                    <a:pt x="689" y="90"/>
                    <a:pt x="690" y="91"/>
                    <a:pt x="693" y="91"/>
                  </a:cubicBezTo>
                  <a:cubicBezTo>
                    <a:pt x="690" y="91"/>
                    <a:pt x="685" y="91"/>
                    <a:pt x="685" y="94"/>
                  </a:cubicBezTo>
                  <a:cubicBezTo>
                    <a:pt x="685" y="101"/>
                    <a:pt x="706" y="101"/>
                    <a:pt x="706" y="112"/>
                  </a:cubicBezTo>
                  <a:cubicBezTo>
                    <a:pt x="706" y="122"/>
                    <a:pt x="697" y="119"/>
                    <a:pt x="689" y="122"/>
                  </a:cubicBezTo>
                  <a:cubicBezTo>
                    <a:pt x="685" y="124"/>
                    <a:pt x="683" y="128"/>
                    <a:pt x="680" y="134"/>
                  </a:cubicBezTo>
                  <a:cubicBezTo>
                    <a:pt x="680" y="138"/>
                    <a:pt x="680" y="138"/>
                    <a:pt x="680" y="138"/>
                  </a:cubicBezTo>
                  <a:cubicBezTo>
                    <a:pt x="685" y="138"/>
                    <a:pt x="685" y="138"/>
                    <a:pt x="685" y="138"/>
                  </a:cubicBezTo>
                  <a:cubicBezTo>
                    <a:pt x="686" y="136"/>
                    <a:pt x="686" y="136"/>
                    <a:pt x="688" y="135"/>
                  </a:cubicBezTo>
                  <a:cubicBezTo>
                    <a:pt x="692" y="135"/>
                    <a:pt x="692" y="135"/>
                    <a:pt x="692" y="135"/>
                  </a:cubicBezTo>
                  <a:cubicBezTo>
                    <a:pt x="692" y="144"/>
                    <a:pt x="702" y="148"/>
                    <a:pt x="706" y="153"/>
                  </a:cubicBezTo>
                  <a:cubicBezTo>
                    <a:pt x="700" y="153"/>
                    <a:pt x="700" y="153"/>
                    <a:pt x="700" y="153"/>
                  </a:cubicBezTo>
                  <a:cubicBezTo>
                    <a:pt x="695" y="149"/>
                    <a:pt x="691" y="143"/>
                    <a:pt x="682" y="143"/>
                  </a:cubicBezTo>
                  <a:cubicBezTo>
                    <a:pt x="679" y="143"/>
                    <a:pt x="674" y="142"/>
                    <a:pt x="674" y="147"/>
                  </a:cubicBezTo>
                  <a:cubicBezTo>
                    <a:pt x="674" y="153"/>
                    <a:pt x="681" y="154"/>
                    <a:pt x="684" y="158"/>
                  </a:cubicBezTo>
                  <a:cubicBezTo>
                    <a:pt x="678" y="163"/>
                    <a:pt x="662" y="158"/>
                    <a:pt x="662" y="172"/>
                  </a:cubicBezTo>
                  <a:cubicBezTo>
                    <a:pt x="662" y="173"/>
                    <a:pt x="663" y="175"/>
                    <a:pt x="665" y="175"/>
                  </a:cubicBezTo>
                  <a:cubicBezTo>
                    <a:pt x="667" y="175"/>
                    <a:pt x="668" y="173"/>
                    <a:pt x="669" y="171"/>
                  </a:cubicBezTo>
                  <a:cubicBezTo>
                    <a:pt x="679" y="175"/>
                    <a:pt x="688" y="178"/>
                    <a:pt x="697" y="178"/>
                  </a:cubicBezTo>
                  <a:cubicBezTo>
                    <a:pt x="702" y="178"/>
                    <a:pt x="704" y="175"/>
                    <a:pt x="706" y="175"/>
                  </a:cubicBezTo>
                  <a:cubicBezTo>
                    <a:pt x="729" y="175"/>
                    <a:pt x="729" y="175"/>
                    <a:pt x="729" y="175"/>
                  </a:cubicBezTo>
                  <a:cubicBezTo>
                    <a:pt x="735" y="175"/>
                    <a:pt x="732" y="180"/>
                    <a:pt x="739" y="180"/>
                  </a:cubicBezTo>
                  <a:cubicBezTo>
                    <a:pt x="746" y="180"/>
                    <a:pt x="763" y="174"/>
                    <a:pt x="763" y="168"/>
                  </a:cubicBezTo>
                  <a:cubicBezTo>
                    <a:pt x="763" y="164"/>
                    <a:pt x="759" y="165"/>
                    <a:pt x="758" y="165"/>
                  </a:cubicBezTo>
                  <a:cubicBezTo>
                    <a:pt x="751" y="165"/>
                    <a:pt x="751" y="165"/>
                    <a:pt x="751" y="165"/>
                  </a:cubicBezTo>
                  <a:cubicBezTo>
                    <a:pt x="751" y="153"/>
                    <a:pt x="763" y="159"/>
                    <a:pt x="763" y="148"/>
                  </a:cubicBezTo>
                  <a:cubicBezTo>
                    <a:pt x="763" y="146"/>
                    <a:pt x="762" y="145"/>
                    <a:pt x="761" y="143"/>
                  </a:cubicBezTo>
                  <a:cubicBezTo>
                    <a:pt x="776" y="143"/>
                    <a:pt x="776" y="143"/>
                    <a:pt x="776" y="143"/>
                  </a:cubicBezTo>
                  <a:cubicBezTo>
                    <a:pt x="781" y="138"/>
                    <a:pt x="783" y="130"/>
                    <a:pt x="790" y="126"/>
                  </a:cubicBezTo>
                  <a:cubicBezTo>
                    <a:pt x="788" y="121"/>
                    <a:pt x="785" y="120"/>
                    <a:pt x="781" y="117"/>
                  </a:cubicBezTo>
                  <a:cubicBezTo>
                    <a:pt x="787" y="118"/>
                    <a:pt x="790" y="119"/>
                    <a:pt x="790" y="111"/>
                  </a:cubicBezTo>
                  <a:cubicBezTo>
                    <a:pt x="781" y="111"/>
                    <a:pt x="781" y="111"/>
                    <a:pt x="781" y="111"/>
                  </a:cubicBezTo>
                  <a:cubicBezTo>
                    <a:pt x="786" y="106"/>
                    <a:pt x="793" y="106"/>
                    <a:pt x="800" y="103"/>
                  </a:cubicBezTo>
                  <a:cubicBezTo>
                    <a:pt x="805" y="101"/>
                    <a:pt x="811" y="106"/>
                    <a:pt x="816" y="102"/>
                  </a:cubicBezTo>
                  <a:cubicBezTo>
                    <a:pt x="825" y="94"/>
                    <a:pt x="831" y="80"/>
                    <a:pt x="843" y="75"/>
                  </a:cubicBezTo>
                  <a:cubicBezTo>
                    <a:pt x="854" y="71"/>
                    <a:pt x="871" y="66"/>
                    <a:pt x="878" y="58"/>
                  </a:cubicBezTo>
                  <a:cubicBezTo>
                    <a:pt x="870" y="57"/>
                    <a:pt x="858" y="60"/>
                    <a:pt x="855" y="56"/>
                  </a:cubicBezTo>
                  <a:cubicBezTo>
                    <a:pt x="871" y="47"/>
                    <a:pt x="886" y="54"/>
                    <a:pt x="898" y="43"/>
                  </a:cubicBezTo>
                  <a:cubicBezTo>
                    <a:pt x="900" y="41"/>
                    <a:pt x="905" y="42"/>
                    <a:pt x="905" y="38"/>
                  </a:cubicBezTo>
                  <a:cubicBezTo>
                    <a:pt x="905" y="31"/>
                    <a:pt x="890" y="33"/>
                    <a:pt x="886" y="29"/>
                  </a:cubicBezTo>
                  <a:cubicBezTo>
                    <a:pt x="884" y="26"/>
                    <a:pt x="884" y="24"/>
                    <a:pt x="881" y="22"/>
                  </a:cubicBezTo>
                  <a:cubicBezTo>
                    <a:pt x="879" y="22"/>
                    <a:pt x="878" y="21"/>
                    <a:pt x="875" y="20"/>
                  </a:cubicBezTo>
                  <a:cubicBezTo>
                    <a:pt x="852" y="28"/>
                    <a:pt x="852" y="28"/>
                    <a:pt x="852" y="28"/>
                  </a:cubicBezTo>
                  <a:cubicBezTo>
                    <a:pt x="854" y="27"/>
                    <a:pt x="855" y="26"/>
                    <a:pt x="857" y="24"/>
                  </a:cubicBezTo>
                  <a:cubicBezTo>
                    <a:pt x="851" y="17"/>
                    <a:pt x="825" y="18"/>
                    <a:pt x="818" y="18"/>
                  </a:cubicBezTo>
                  <a:cubicBezTo>
                    <a:pt x="810" y="18"/>
                    <a:pt x="810" y="18"/>
                    <a:pt x="810" y="18"/>
                  </a:cubicBezTo>
                  <a:cubicBezTo>
                    <a:pt x="807" y="18"/>
                    <a:pt x="805" y="15"/>
                    <a:pt x="801" y="15"/>
                  </a:cubicBezTo>
                  <a:cubicBezTo>
                    <a:pt x="796" y="15"/>
                    <a:pt x="795" y="21"/>
                    <a:pt x="791" y="21"/>
                  </a:cubicBezTo>
                  <a:cubicBezTo>
                    <a:pt x="787" y="21"/>
                    <a:pt x="785" y="17"/>
                    <a:pt x="780" y="17"/>
                  </a:cubicBezTo>
                  <a:cubicBezTo>
                    <a:pt x="778" y="17"/>
                    <a:pt x="777" y="18"/>
                    <a:pt x="776" y="20"/>
                  </a:cubicBezTo>
                  <a:cubicBezTo>
                    <a:pt x="742" y="20"/>
                    <a:pt x="742" y="20"/>
                    <a:pt x="742" y="20"/>
                  </a:cubicBezTo>
                  <a:cubicBezTo>
                    <a:pt x="739" y="20"/>
                    <a:pt x="736" y="21"/>
                    <a:pt x="735" y="24"/>
                  </a:cubicBezTo>
                  <a:cubicBezTo>
                    <a:pt x="731" y="28"/>
                    <a:pt x="734" y="25"/>
                    <a:pt x="729" y="25"/>
                  </a:cubicBezTo>
                  <a:cubicBezTo>
                    <a:pt x="720" y="25"/>
                    <a:pt x="717" y="32"/>
                    <a:pt x="714" y="41"/>
                  </a:cubicBezTo>
                  <a:cubicBezTo>
                    <a:pt x="711" y="40"/>
                    <a:pt x="700" y="33"/>
                    <a:pt x="694" y="33"/>
                  </a:cubicBezTo>
                  <a:cubicBezTo>
                    <a:pt x="688" y="33"/>
                    <a:pt x="691" y="41"/>
                    <a:pt x="682" y="41"/>
                  </a:cubicBezTo>
                  <a:cubicBezTo>
                    <a:pt x="682" y="43"/>
                    <a:pt x="681" y="44"/>
                    <a:pt x="679" y="44"/>
                  </a:cubicBezTo>
                  <a:cubicBezTo>
                    <a:pt x="673" y="44"/>
                    <a:pt x="673" y="44"/>
                    <a:pt x="673" y="44"/>
                  </a:cubicBezTo>
                  <a:cubicBezTo>
                    <a:pt x="664" y="44"/>
                    <a:pt x="645" y="48"/>
                    <a:pt x="643" y="57"/>
                  </a:cubicBezTo>
                  <a:cubicBezTo>
                    <a:pt x="650" y="57"/>
                    <a:pt x="650" y="57"/>
                    <a:pt x="650" y="57"/>
                  </a:cubicBezTo>
                  <a:cubicBezTo>
                    <a:pt x="650" y="56"/>
                    <a:pt x="652" y="55"/>
                    <a:pt x="654" y="55"/>
                  </a:cubicBezTo>
                  <a:close/>
                  <a:moveTo>
                    <a:pt x="1238" y="298"/>
                  </a:moveTo>
                  <a:cubicBezTo>
                    <a:pt x="1232" y="295"/>
                    <a:pt x="1206" y="297"/>
                    <a:pt x="1206" y="286"/>
                  </a:cubicBezTo>
                  <a:cubicBezTo>
                    <a:pt x="1207" y="286"/>
                    <a:pt x="1212" y="285"/>
                    <a:pt x="1212" y="281"/>
                  </a:cubicBezTo>
                  <a:cubicBezTo>
                    <a:pt x="1212" y="278"/>
                    <a:pt x="1209" y="277"/>
                    <a:pt x="1209" y="272"/>
                  </a:cubicBezTo>
                  <a:cubicBezTo>
                    <a:pt x="1211" y="273"/>
                    <a:pt x="1212" y="272"/>
                    <a:pt x="1214" y="272"/>
                  </a:cubicBezTo>
                  <a:cubicBezTo>
                    <a:pt x="1226" y="272"/>
                    <a:pt x="1223" y="290"/>
                    <a:pt x="1237" y="290"/>
                  </a:cubicBezTo>
                  <a:cubicBezTo>
                    <a:pt x="1240" y="290"/>
                    <a:pt x="1245" y="290"/>
                    <a:pt x="1245" y="286"/>
                  </a:cubicBezTo>
                  <a:cubicBezTo>
                    <a:pt x="1245" y="266"/>
                    <a:pt x="1226" y="259"/>
                    <a:pt x="1215" y="247"/>
                  </a:cubicBezTo>
                  <a:cubicBezTo>
                    <a:pt x="1215" y="241"/>
                    <a:pt x="1215" y="241"/>
                    <a:pt x="1215" y="241"/>
                  </a:cubicBezTo>
                  <a:cubicBezTo>
                    <a:pt x="1216" y="241"/>
                    <a:pt x="1217" y="242"/>
                    <a:pt x="1219" y="241"/>
                  </a:cubicBezTo>
                  <a:cubicBezTo>
                    <a:pt x="1221" y="248"/>
                    <a:pt x="1230" y="257"/>
                    <a:pt x="1235" y="257"/>
                  </a:cubicBezTo>
                  <a:cubicBezTo>
                    <a:pt x="1239" y="257"/>
                    <a:pt x="1240" y="252"/>
                    <a:pt x="1240" y="247"/>
                  </a:cubicBezTo>
                  <a:cubicBezTo>
                    <a:pt x="1240" y="238"/>
                    <a:pt x="1227" y="241"/>
                    <a:pt x="1223" y="231"/>
                  </a:cubicBezTo>
                  <a:cubicBezTo>
                    <a:pt x="1228" y="231"/>
                    <a:pt x="1228" y="231"/>
                    <a:pt x="1228" y="231"/>
                  </a:cubicBezTo>
                  <a:cubicBezTo>
                    <a:pt x="1230" y="235"/>
                    <a:pt x="1234" y="237"/>
                    <a:pt x="1237" y="239"/>
                  </a:cubicBezTo>
                  <a:cubicBezTo>
                    <a:pt x="1239" y="232"/>
                    <a:pt x="1251" y="237"/>
                    <a:pt x="1253" y="226"/>
                  </a:cubicBezTo>
                  <a:cubicBezTo>
                    <a:pt x="1252" y="225"/>
                    <a:pt x="1250" y="223"/>
                    <a:pt x="1250" y="220"/>
                  </a:cubicBezTo>
                  <a:cubicBezTo>
                    <a:pt x="1256" y="220"/>
                    <a:pt x="1262" y="216"/>
                    <a:pt x="1264" y="211"/>
                  </a:cubicBezTo>
                  <a:cubicBezTo>
                    <a:pt x="1260" y="209"/>
                    <a:pt x="1252" y="210"/>
                    <a:pt x="1252" y="204"/>
                  </a:cubicBezTo>
                  <a:cubicBezTo>
                    <a:pt x="1252" y="199"/>
                    <a:pt x="1257" y="199"/>
                    <a:pt x="1262" y="199"/>
                  </a:cubicBezTo>
                  <a:cubicBezTo>
                    <a:pt x="1260" y="197"/>
                    <a:pt x="1262" y="194"/>
                    <a:pt x="1262" y="191"/>
                  </a:cubicBezTo>
                  <a:cubicBezTo>
                    <a:pt x="1262" y="186"/>
                    <a:pt x="1257" y="183"/>
                    <a:pt x="1257" y="176"/>
                  </a:cubicBezTo>
                  <a:cubicBezTo>
                    <a:pt x="1253" y="176"/>
                    <a:pt x="1247" y="176"/>
                    <a:pt x="1247" y="169"/>
                  </a:cubicBezTo>
                  <a:cubicBezTo>
                    <a:pt x="1247" y="167"/>
                    <a:pt x="1250" y="164"/>
                    <a:pt x="1253" y="164"/>
                  </a:cubicBezTo>
                  <a:cubicBezTo>
                    <a:pt x="1259" y="164"/>
                    <a:pt x="1274" y="167"/>
                    <a:pt x="1274" y="159"/>
                  </a:cubicBezTo>
                  <a:cubicBezTo>
                    <a:pt x="1274" y="150"/>
                    <a:pt x="1263" y="152"/>
                    <a:pt x="1262" y="146"/>
                  </a:cubicBezTo>
                  <a:cubicBezTo>
                    <a:pt x="1263" y="146"/>
                    <a:pt x="1265" y="145"/>
                    <a:pt x="1267" y="144"/>
                  </a:cubicBezTo>
                  <a:cubicBezTo>
                    <a:pt x="1264" y="141"/>
                    <a:pt x="1260" y="137"/>
                    <a:pt x="1255" y="137"/>
                  </a:cubicBezTo>
                  <a:cubicBezTo>
                    <a:pt x="1252" y="137"/>
                    <a:pt x="1249" y="139"/>
                    <a:pt x="1246" y="137"/>
                  </a:cubicBezTo>
                  <a:cubicBezTo>
                    <a:pt x="1248" y="134"/>
                    <a:pt x="1247" y="125"/>
                    <a:pt x="1251" y="122"/>
                  </a:cubicBezTo>
                  <a:cubicBezTo>
                    <a:pt x="1257" y="117"/>
                    <a:pt x="1263" y="114"/>
                    <a:pt x="1263" y="107"/>
                  </a:cubicBezTo>
                  <a:cubicBezTo>
                    <a:pt x="1263" y="105"/>
                    <a:pt x="1263" y="105"/>
                    <a:pt x="1263" y="101"/>
                  </a:cubicBezTo>
                  <a:cubicBezTo>
                    <a:pt x="1269" y="100"/>
                    <a:pt x="1276" y="98"/>
                    <a:pt x="1276" y="92"/>
                  </a:cubicBezTo>
                  <a:cubicBezTo>
                    <a:pt x="1276" y="89"/>
                    <a:pt x="1279" y="93"/>
                    <a:pt x="1276" y="88"/>
                  </a:cubicBezTo>
                  <a:cubicBezTo>
                    <a:pt x="1282" y="86"/>
                    <a:pt x="1290" y="86"/>
                    <a:pt x="1290" y="76"/>
                  </a:cubicBezTo>
                  <a:cubicBezTo>
                    <a:pt x="1288" y="78"/>
                    <a:pt x="1287" y="78"/>
                    <a:pt x="1284" y="76"/>
                  </a:cubicBezTo>
                  <a:cubicBezTo>
                    <a:pt x="1297" y="76"/>
                    <a:pt x="1303" y="66"/>
                    <a:pt x="1313" y="62"/>
                  </a:cubicBezTo>
                  <a:cubicBezTo>
                    <a:pt x="1315" y="61"/>
                    <a:pt x="1321" y="58"/>
                    <a:pt x="1321" y="54"/>
                  </a:cubicBezTo>
                  <a:cubicBezTo>
                    <a:pt x="1321" y="49"/>
                    <a:pt x="1307" y="41"/>
                    <a:pt x="1303" y="41"/>
                  </a:cubicBezTo>
                  <a:cubicBezTo>
                    <a:pt x="1300" y="41"/>
                    <a:pt x="1298" y="41"/>
                    <a:pt x="1297" y="46"/>
                  </a:cubicBezTo>
                  <a:cubicBezTo>
                    <a:pt x="1282" y="46"/>
                    <a:pt x="1282" y="46"/>
                    <a:pt x="1282" y="46"/>
                  </a:cubicBezTo>
                  <a:cubicBezTo>
                    <a:pt x="1278" y="49"/>
                    <a:pt x="1277" y="50"/>
                    <a:pt x="1271" y="53"/>
                  </a:cubicBezTo>
                  <a:cubicBezTo>
                    <a:pt x="1270" y="53"/>
                    <a:pt x="1265" y="52"/>
                    <a:pt x="1265" y="52"/>
                  </a:cubicBezTo>
                  <a:cubicBezTo>
                    <a:pt x="1244" y="52"/>
                    <a:pt x="1244" y="52"/>
                    <a:pt x="1244" y="52"/>
                  </a:cubicBezTo>
                  <a:cubicBezTo>
                    <a:pt x="1240" y="56"/>
                    <a:pt x="1225" y="80"/>
                    <a:pt x="1217" y="82"/>
                  </a:cubicBezTo>
                  <a:cubicBezTo>
                    <a:pt x="1218" y="79"/>
                    <a:pt x="1237" y="54"/>
                    <a:pt x="1237" y="51"/>
                  </a:cubicBezTo>
                  <a:cubicBezTo>
                    <a:pt x="1237" y="46"/>
                    <a:pt x="1235" y="40"/>
                    <a:pt x="1229" y="40"/>
                  </a:cubicBezTo>
                  <a:cubicBezTo>
                    <a:pt x="1220" y="40"/>
                    <a:pt x="1202" y="61"/>
                    <a:pt x="1194" y="61"/>
                  </a:cubicBezTo>
                  <a:cubicBezTo>
                    <a:pt x="1192" y="61"/>
                    <a:pt x="1205" y="46"/>
                    <a:pt x="1206" y="43"/>
                  </a:cubicBezTo>
                  <a:cubicBezTo>
                    <a:pt x="1200" y="40"/>
                    <a:pt x="1150" y="48"/>
                    <a:pt x="1145" y="43"/>
                  </a:cubicBezTo>
                  <a:cubicBezTo>
                    <a:pt x="1211" y="39"/>
                    <a:pt x="1211" y="39"/>
                    <a:pt x="1211" y="39"/>
                  </a:cubicBezTo>
                  <a:cubicBezTo>
                    <a:pt x="1219" y="35"/>
                    <a:pt x="1239" y="37"/>
                    <a:pt x="1241" y="24"/>
                  </a:cubicBezTo>
                  <a:cubicBezTo>
                    <a:pt x="1233" y="22"/>
                    <a:pt x="1223" y="25"/>
                    <a:pt x="1215" y="21"/>
                  </a:cubicBezTo>
                  <a:cubicBezTo>
                    <a:pt x="1200" y="13"/>
                    <a:pt x="1187" y="0"/>
                    <a:pt x="1170" y="0"/>
                  </a:cubicBezTo>
                  <a:cubicBezTo>
                    <a:pt x="1126" y="0"/>
                    <a:pt x="1126" y="0"/>
                    <a:pt x="1126" y="0"/>
                  </a:cubicBezTo>
                  <a:cubicBezTo>
                    <a:pt x="1111" y="0"/>
                    <a:pt x="1099" y="10"/>
                    <a:pt x="1085" y="10"/>
                  </a:cubicBezTo>
                  <a:cubicBezTo>
                    <a:pt x="1080" y="10"/>
                    <a:pt x="1077" y="9"/>
                    <a:pt x="1073" y="10"/>
                  </a:cubicBezTo>
                  <a:cubicBezTo>
                    <a:pt x="1073" y="14"/>
                    <a:pt x="1073" y="14"/>
                    <a:pt x="1073" y="14"/>
                  </a:cubicBezTo>
                  <a:cubicBezTo>
                    <a:pt x="1067" y="14"/>
                    <a:pt x="1067" y="14"/>
                    <a:pt x="1067" y="14"/>
                  </a:cubicBezTo>
                  <a:cubicBezTo>
                    <a:pt x="1060" y="11"/>
                    <a:pt x="1056" y="12"/>
                    <a:pt x="1048" y="12"/>
                  </a:cubicBezTo>
                  <a:cubicBezTo>
                    <a:pt x="1039" y="12"/>
                    <a:pt x="1031" y="14"/>
                    <a:pt x="1023" y="19"/>
                  </a:cubicBezTo>
                  <a:cubicBezTo>
                    <a:pt x="1025" y="21"/>
                    <a:pt x="1027" y="22"/>
                    <a:pt x="1029" y="24"/>
                  </a:cubicBezTo>
                  <a:cubicBezTo>
                    <a:pt x="1026" y="25"/>
                    <a:pt x="1017" y="23"/>
                    <a:pt x="1017" y="29"/>
                  </a:cubicBezTo>
                  <a:cubicBezTo>
                    <a:pt x="1017" y="35"/>
                    <a:pt x="1029" y="40"/>
                    <a:pt x="1034" y="43"/>
                  </a:cubicBezTo>
                  <a:cubicBezTo>
                    <a:pt x="1021" y="43"/>
                    <a:pt x="1021" y="43"/>
                    <a:pt x="1021" y="43"/>
                  </a:cubicBezTo>
                  <a:cubicBezTo>
                    <a:pt x="1013" y="39"/>
                    <a:pt x="1006" y="30"/>
                    <a:pt x="994" y="30"/>
                  </a:cubicBezTo>
                  <a:cubicBezTo>
                    <a:pt x="991" y="30"/>
                    <a:pt x="986" y="31"/>
                    <a:pt x="986" y="35"/>
                  </a:cubicBezTo>
                  <a:cubicBezTo>
                    <a:pt x="986" y="38"/>
                    <a:pt x="988" y="40"/>
                    <a:pt x="989" y="43"/>
                  </a:cubicBezTo>
                  <a:cubicBezTo>
                    <a:pt x="984" y="43"/>
                    <a:pt x="984" y="43"/>
                    <a:pt x="984" y="43"/>
                  </a:cubicBezTo>
                  <a:cubicBezTo>
                    <a:pt x="978" y="40"/>
                    <a:pt x="973" y="41"/>
                    <a:pt x="970" y="34"/>
                  </a:cubicBezTo>
                  <a:cubicBezTo>
                    <a:pt x="967" y="38"/>
                    <a:pt x="967" y="38"/>
                    <a:pt x="967" y="38"/>
                  </a:cubicBezTo>
                  <a:cubicBezTo>
                    <a:pt x="967" y="40"/>
                    <a:pt x="968" y="42"/>
                    <a:pt x="968" y="45"/>
                  </a:cubicBezTo>
                  <a:cubicBezTo>
                    <a:pt x="963" y="45"/>
                    <a:pt x="961" y="34"/>
                    <a:pt x="956" y="34"/>
                  </a:cubicBezTo>
                  <a:cubicBezTo>
                    <a:pt x="948" y="34"/>
                    <a:pt x="942" y="40"/>
                    <a:pt x="933" y="42"/>
                  </a:cubicBezTo>
                  <a:cubicBezTo>
                    <a:pt x="922" y="42"/>
                    <a:pt x="917" y="46"/>
                    <a:pt x="905" y="48"/>
                  </a:cubicBezTo>
                  <a:cubicBezTo>
                    <a:pt x="896" y="49"/>
                    <a:pt x="904" y="66"/>
                    <a:pt x="893" y="66"/>
                  </a:cubicBezTo>
                  <a:cubicBezTo>
                    <a:pt x="890" y="66"/>
                    <a:pt x="888" y="65"/>
                    <a:pt x="886" y="63"/>
                  </a:cubicBezTo>
                  <a:cubicBezTo>
                    <a:pt x="880" y="70"/>
                    <a:pt x="866" y="78"/>
                    <a:pt x="856" y="82"/>
                  </a:cubicBezTo>
                  <a:cubicBezTo>
                    <a:pt x="855" y="83"/>
                    <a:pt x="850" y="84"/>
                    <a:pt x="850" y="88"/>
                  </a:cubicBezTo>
                  <a:cubicBezTo>
                    <a:pt x="850" y="95"/>
                    <a:pt x="867" y="94"/>
                    <a:pt x="873" y="95"/>
                  </a:cubicBezTo>
                  <a:cubicBezTo>
                    <a:pt x="873" y="104"/>
                    <a:pt x="869" y="110"/>
                    <a:pt x="864" y="114"/>
                  </a:cubicBezTo>
                  <a:cubicBezTo>
                    <a:pt x="858" y="119"/>
                    <a:pt x="847" y="113"/>
                    <a:pt x="839" y="116"/>
                  </a:cubicBezTo>
                  <a:cubicBezTo>
                    <a:pt x="833" y="119"/>
                    <a:pt x="830" y="122"/>
                    <a:pt x="825" y="125"/>
                  </a:cubicBezTo>
                  <a:cubicBezTo>
                    <a:pt x="818" y="127"/>
                    <a:pt x="808" y="123"/>
                    <a:pt x="808" y="134"/>
                  </a:cubicBezTo>
                  <a:cubicBezTo>
                    <a:pt x="808" y="140"/>
                    <a:pt x="836" y="150"/>
                    <a:pt x="837" y="150"/>
                  </a:cubicBezTo>
                  <a:cubicBezTo>
                    <a:pt x="848" y="150"/>
                    <a:pt x="848" y="150"/>
                    <a:pt x="848" y="150"/>
                  </a:cubicBezTo>
                  <a:cubicBezTo>
                    <a:pt x="849" y="150"/>
                    <a:pt x="850" y="148"/>
                    <a:pt x="851" y="146"/>
                  </a:cubicBezTo>
                  <a:cubicBezTo>
                    <a:pt x="863" y="146"/>
                    <a:pt x="863" y="146"/>
                    <a:pt x="863" y="146"/>
                  </a:cubicBezTo>
                  <a:cubicBezTo>
                    <a:pt x="862" y="150"/>
                    <a:pt x="862" y="152"/>
                    <a:pt x="859" y="154"/>
                  </a:cubicBezTo>
                  <a:cubicBezTo>
                    <a:pt x="842" y="154"/>
                    <a:pt x="842" y="154"/>
                    <a:pt x="842" y="154"/>
                  </a:cubicBezTo>
                  <a:cubicBezTo>
                    <a:pt x="840" y="157"/>
                    <a:pt x="840" y="157"/>
                    <a:pt x="837" y="157"/>
                  </a:cubicBezTo>
                  <a:cubicBezTo>
                    <a:pt x="829" y="157"/>
                    <a:pt x="829" y="157"/>
                    <a:pt x="829" y="157"/>
                  </a:cubicBezTo>
                  <a:cubicBezTo>
                    <a:pt x="827" y="157"/>
                    <a:pt x="821" y="159"/>
                    <a:pt x="820" y="164"/>
                  </a:cubicBezTo>
                  <a:cubicBezTo>
                    <a:pt x="826" y="167"/>
                    <a:pt x="824" y="164"/>
                    <a:pt x="831" y="164"/>
                  </a:cubicBezTo>
                  <a:cubicBezTo>
                    <a:pt x="834" y="164"/>
                    <a:pt x="838" y="168"/>
                    <a:pt x="843" y="170"/>
                  </a:cubicBezTo>
                  <a:cubicBezTo>
                    <a:pt x="841" y="173"/>
                    <a:pt x="839" y="174"/>
                    <a:pt x="837" y="176"/>
                  </a:cubicBezTo>
                  <a:cubicBezTo>
                    <a:pt x="840" y="181"/>
                    <a:pt x="850" y="185"/>
                    <a:pt x="856" y="185"/>
                  </a:cubicBezTo>
                  <a:cubicBezTo>
                    <a:pt x="858" y="185"/>
                    <a:pt x="858" y="186"/>
                    <a:pt x="860" y="183"/>
                  </a:cubicBezTo>
                  <a:cubicBezTo>
                    <a:pt x="859" y="183"/>
                    <a:pt x="858" y="182"/>
                    <a:pt x="857" y="181"/>
                  </a:cubicBezTo>
                  <a:cubicBezTo>
                    <a:pt x="858" y="180"/>
                    <a:pt x="860" y="179"/>
                    <a:pt x="863" y="179"/>
                  </a:cubicBezTo>
                  <a:cubicBezTo>
                    <a:pt x="866" y="179"/>
                    <a:pt x="869" y="182"/>
                    <a:pt x="872" y="182"/>
                  </a:cubicBezTo>
                  <a:cubicBezTo>
                    <a:pt x="876" y="182"/>
                    <a:pt x="878" y="177"/>
                    <a:pt x="881" y="177"/>
                  </a:cubicBezTo>
                  <a:cubicBezTo>
                    <a:pt x="890" y="177"/>
                    <a:pt x="890" y="177"/>
                    <a:pt x="890" y="177"/>
                  </a:cubicBezTo>
                  <a:cubicBezTo>
                    <a:pt x="924" y="177"/>
                    <a:pt x="945" y="209"/>
                    <a:pt x="953" y="239"/>
                  </a:cubicBezTo>
                  <a:cubicBezTo>
                    <a:pt x="953" y="245"/>
                    <a:pt x="953" y="245"/>
                    <a:pt x="953" y="245"/>
                  </a:cubicBezTo>
                  <a:cubicBezTo>
                    <a:pt x="956" y="245"/>
                    <a:pt x="961" y="245"/>
                    <a:pt x="961" y="251"/>
                  </a:cubicBezTo>
                  <a:cubicBezTo>
                    <a:pt x="961" y="259"/>
                    <a:pt x="954" y="258"/>
                    <a:pt x="954" y="266"/>
                  </a:cubicBezTo>
                  <a:cubicBezTo>
                    <a:pt x="954" y="272"/>
                    <a:pt x="957" y="272"/>
                    <a:pt x="962" y="272"/>
                  </a:cubicBezTo>
                  <a:cubicBezTo>
                    <a:pt x="966" y="272"/>
                    <a:pt x="967" y="266"/>
                    <a:pt x="970" y="266"/>
                  </a:cubicBezTo>
                  <a:cubicBezTo>
                    <a:pt x="980" y="266"/>
                    <a:pt x="982" y="283"/>
                    <a:pt x="992" y="287"/>
                  </a:cubicBezTo>
                  <a:cubicBezTo>
                    <a:pt x="991" y="289"/>
                    <a:pt x="992" y="292"/>
                    <a:pt x="989" y="292"/>
                  </a:cubicBezTo>
                  <a:cubicBezTo>
                    <a:pt x="981" y="292"/>
                    <a:pt x="977" y="287"/>
                    <a:pt x="971" y="287"/>
                  </a:cubicBezTo>
                  <a:cubicBezTo>
                    <a:pt x="968" y="287"/>
                    <a:pt x="968" y="285"/>
                    <a:pt x="965" y="287"/>
                  </a:cubicBezTo>
                  <a:cubicBezTo>
                    <a:pt x="966" y="297"/>
                    <a:pt x="988" y="299"/>
                    <a:pt x="998" y="302"/>
                  </a:cubicBezTo>
                  <a:cubicBezTo>
                    <a:pt x="995" y="312"/>
                    <a:pt x="990" y="316"/>
                    <a:pt x="989" y="326"/>
                  </a:cubicBezTo>
                  <a:cubicBezTo>
                    <a:pt x="984" y="324"/>
                    <a:pt x="984" y="325"/>
                    <a:pt x="980" y="327"/>
                  </a:cubicBezTo>
                  <a:cubicBezTo>
                    <a:pt x="980" y="328"/>
                    <a:pt x="980" y="328"/>
                    <a:pt x="980" y="328"/>
                  </a:cubicBezTo>
                  <a:cubicBezTo>
                    <a:pt x="974" y="334"/>
                    <a:pt x="972" y="341"/>
                    <a:pt x="968" y="348"/>
                  </a:cubicBezTo>
                  <a:cubicBezTo>
                    <a:pt x="968" y="356"/>
                    <a:pt x="968" y="356"/>
                    <a:pt x="968" y="356"/>
                  </a:cubicBezTo>
                  <a:cubicBezTo>
                    <a:pt x="970" y="354"/>
                    <a:pt x="972" y="354"/>
                    <a:pt x="974" y="356"/>
                  </a:cubicBezTo>
                  <a:cubicBezTo>
                    <a:pt x="973" y="360"/>
                    <a:pt x="971" y="361"/>
                    <a:pt x="971" y="365"/>
                  </a:cubicBezTo>
                  <a:cubicBezTo>
                    <a:pt x="971" y="375"/>
                    <a:pt x="979" y="378"/>
                    <a:pt x="981" y="385"/>
                  </a:cubicBezTo>
                  <a:cubicBezTo>
                    <a:pt x="982" y="389"/>
                    <a:pt x="983" y="396"/>
                    <a:pt x="984" y="397"/>
                  </a:cubicBezTo>
                  <a:cubicBezTo>
                    <a:pt x="989" y="400"/>
                    <a:pt x="991" y="391"/>
                    <a:pt x="995" y="398"/>
                  </a:cubicBezTo>
                  <a:cubicBezTo>
                    <a:pt x="993" y="401"/>
                    <a:pt x="991" y="400"/>
                    <a:pt x="991" y="405"/>
                  </a:cubicBezTo>
                  <a:cubicBezTo>
                    <a:pt x="991" y="415"/>
                    <a:pt x="1002" y="432"/>
                    <a:pt x="1008" y="437"/>
                  </a:cubicBezTo>
                  <a:cubicBezTo>
                    <a:pt x="1009" y="438"/>
                    <a:pt x="1008" y="443"/>
                    <a:pt x="1010" y="444"/>
                  </a:cubicBezTo>
                  <a:cubicBezTo>
                    <a:pt x="1015" y="449"/>
                    <a:pt x="1018" y="446"/>
                    <a:pt x="1020" y="455"/>
                  </a:cubicBezTo>
                  <a:cubicBezTo>
                    <a:pt x="1024" y="454"/>
                    <a:pt x="1028" y="450"/>
                    <a:pt x="1033" y="450"/>
                  </a:cubicBezTo>
                  <a:cubicBezTo>
                    <a:pt x="1040" y="450"/>
                    <a:pt x="1039" y="466"/>
                    <a:pt x="1047" y="466"/>
                  </a:cubicBezTo>
                  <a:cubicBezTo>
                    <a:pt x="1049" y="466"/>
                    <a:pt x="1049" y="464"/>
                    <a:pt x="1053" y="463"/>
                  </a:cubicBezTo>
                  <a:cubicBezTo>
                    <a:pt x="1054" y="466"/>
                    <a:pt x="1054" y="467"/>
                    <a:pt x="1057" y="467"/>
                  </a:cubicBezTo>
                  <a:cubicBezTo>
                    <a:pt x="1065" y="467"/>
                    <a:pt x="1061" y="448"/>
                    <a:pt x="1068" y="444"/>
                  </a:cubicBezTo>
                  <a:cubicBezTo>
                    <a:pt x="1067" y="441"/>
                    <a:pt x="1068" y="431"/>
                    <a:pt x="1068" y="425"/>
                  </a:cubicBezTo>
                  <a:cubicBezTo>
                    <a:pt x="1068" y="414"/>
                    <a:pt x="1082" y="418"/>
                    <a:pt x="1082" y="406"/>
                  </a:cubicBezTo>
                  <a:cubicBezTo>
                    <a:pt x="1082" y="402"/>
                    <a:pt x="1078" y="400"/>
                    <a:pt x="1078" y="398"/>
                  </a:cubicBezTo>
                  <a:cubicBezTo>
                    <a:pt x="1078" y="396"/>
                    <a:pt x="1080" y="395"/>
                    <a:pt x="1080" y="394"/>
                  </a:cubicBezTo>
                  <a:cubicBezTo>
                    <a:pt x="1080" y="392"/>
                    <a:pt x="1080" y="391"/>
                    <a:pt x="1080" y="390"/>
                  </a:cubicBezTo>
                  <a:cubicBezTo>
                    <a:pt x="1080" y="378"/>
                    <a:pt x="1096" y="381"/>
                    <a:pt x="1102" y="374"/>
                  </a:cubicBezTo>
                  <a:cubicBezTo>
                    <a:pt x="1105" y="371"/>
                    <a:pt x="1104" y="367"/>
                    <a:pt x="1108" y="365"/>
                  </a:cubicBezTo>
                  <a:cubicBezTo>
                    <a:pt x="1108" y="372"/>
                    <a:pt x="1108" y="372"/>
                    <a:pt x="1108" y="372"/>
                  </a:cubicBezTo>
                  <a:cubicBezTo>
                    <a:pt x="1113" y="372"/>
                    <a:pt x="1113" y="372"/>
                    <a:pt x="1113" y="372"/>
                  </a:cubicBezTo>
                  <a:cubicBezTo>
                    <a:pt x="1119" y="367"/>
                    <a:pt x="1129" y="368"/>
                    <a:pt x="1135" y="361"/>
                  </a:cubicBezTo>
                  <a:cubicBezTo>
                    <a:pt x="1140" y="356"/>
                    <a:pt x="1140" y="349"/>
                    <a:pt x="1146" y="343"/>
                  </a:cubicBezTo>
                  <a:cubicBezTo>
                    <a:pt x="1153" y="337"/>
                    <a:pt x="1153" y="337"/>
                    <a:pt x="1153" y="337"/>
                  </a:cubicBezTo>
                  <a:cubicBezTo>
                    <a:pt x="1153" y="334"/>
                    <a:pt x="1156" y="333"/>
                    <a:pt x="1159" y="331"/>
                  </a:cubicBezTo>
                  <a:cubicBezTo>
                    <a:pt x="1173" y="331"/>
                    <a:pt x="1173" y="331"/>
                    <a:pt x="1173" y="331"/>
                  </a:cubicBezTo>
                  <a:cubicBezTo>
                    <a:pt x="1185" y="325"/>
                    <a:pt x="1193" y="326"/>
                    <a:pt x="1204" y="322"/>
                  </a:cubicBezTo>
                  <a:cubicBezTo>
                    <a:pt x="1213" y="319"/>
                    <a:pt x="1216" y="309"/>
                    <a:pt x="1226" y="305"/>
                  </a:cubicBezTo>
                  <a:cubicBezTo>
                    <a:pt x="1231" y="302"/>
                    <a:pt x="1234" y="302"/>
                    <a:pt x="1238" y="298"/>
                  </a:cubicBezTo>
                  <a:close/>
                  <a:moveTo>
                    <a:pt x="966" y="314"/>
                  </a:moveTo>
                  <a:cubicBezTo>
                    <a:pt x="973" y="314"/>
                    <a:pt x="973" y="314"/>
                    <a:pt x="973" y="314"/>
                  </a:cubicBezTo>
                  <a:cubicBezTo>
                    <a:pt x="978" y="314"/>
                    <a:pt x="984" y="313"/>
                    <a:pt x="985" y="306"/>
                  </a:cubicBezTo>
                  <a:cubicBezTo>
                    <a:pt x="977" y="304"/>
                    <a:pt x="975" y="294"/>
                    <a:pt x="967" y="294"/>
                  </a:cubicBezTo>
                  <a:cubicBezTo>
                    <a:pt x="964" y="294"/>
                    <a:pt x="960" y="296"/>
                    <a:pt x="960" y="301"/>
                  </a:cubicBezTo>
                  <a:cubicBezTo>
                    <a:pt x="960" y="305"/>
                    <a:pt x="963" y="313"/>
                    <a:pt x="966" y="314"/>
                  </a:cubicBezTo>
                  <a:close/>
                  <a:moveTo>
                    <a:pt x="954" y="594"/>
                  </a:moveTo>
                  <a:cubicBezTo>
                    <a:pt x="954" y="593"/>
                    <a:pt x="953" y="590"/>
                    <a:pt x="952" y="590"/>
                  </a:cubicBezTo>
                  <a:cubicBezTo>
                    <a:pt x="947" y="590"/>
                    <a:pt x="945" y="597"/>
                    <a:pt x="943" y="601"/>
                  </a:cubicBezTo>
                  <a:cubicBezTo>
                    <a:pt x="938" y="609"/>
                    <a:pt x="935" y="626"/>
                    <a:pt x="926" y="631"/>
                  </a:cubicBezTo>
                  <a:cubicBezTo>
                    <a:pt x="927" y="632"/>
                    <a:pt x="928" y="632"/>
                    <a:pt x="929" y="632"/>
                  </a:cubicBezTo>
                  <a:cubicBezTo>
                    <a:pt x="929" y="634"/>
                    <a:pt x="929" y="634"/>
                    <a:pt x="929" y="634"/>
                  </a:cubicBezTo>
                  <a:cubicBezTo>
                    <a:pt x="929" y="635"/>
                    <a:pt x="923" y="640"/>
                    <a:pt x="923" y="641"/>
                  </a:cubicBezTo>
                  <a:cubicBezTo>
                    <a:pt x="923" y="642"/>
                    <a:pt x="925" y="645"/>
                    <a:pt x="926" y="645"/>
                  </a:cubicBezTo>
                  <a:cubicBezTo>
                    <a:pt x="930" y="645"/>
                    <a:pt x="931" y="643"/>
                    <a:pt x="936" y="643"/>
                  </a:cubicBezTo>
                  <a:cubicBezTo>
                    <a:pt x="939" y="643"/>
                    <a:pt x="941" y="645"/>
                    <a:pt x="945" y="645"/>
                  </a:cubicBezTo>
                  <a:cubicBezTo>
                    <a:pt x="947" y="645"/>
                    <a:pt x="948" y="645"/>
                    <a:pt x="951" y="643"/>
                  </a:cubicBezTo>
                  <a:cubicBezTo>
                    <a:pt x="952" y="647"/>
                    <a:pt x="956" y="645"/>
                    <a:pt x="959" y="645"/>
                  </a:cubicBezTo>
                  <a:cubicBezTo>
                    <a:pt x="958" y="647"/>
                    <a:pt x="956" y="647"/>
                    <a:pt x="956" y="651"/>
                  </a:cubicBezTo>
                  <a:cubicBezTo>
                    <a:pt x="956" y="651"/>
                    <a:pt x="957" y="651"/>
                    <a:pt x="957" y="651"/>
                  </a:cubicBezTo>
                  <a:cubicBezTo>
                    <a:pt x="961" y="651"/>
                    <a:pt x="964" y="645"/>
                    <a:pt x="966" y="641"/>
                  </a:cubicBezTo>
                  <a:cubicBezTo>
                    <a:pt x="969" y="644"/>
                    <a:pt x="967" y="651"/>
                    <a:pt x="969" y="651"/>
                  </a:cubicBezTo>
                  <a:cubicBezTo>
                    <a:pt x="970" y="651"/>
                    <a:pt x="971" y="651"/>
                    <a:pt x="972" y="651"/>
                  </a:cubicBezTo>
                  <a:cubicBezTo>
                    <a:pt x="972" y="653"/>
                    <a:pt x="972" y="656"/>
                    <a:pt x="974" y="656"/>
                  </a:cubicBezTo>
                  <a:cubicBezTo>
                    <a:pt x="977" y="656"/>
                    <a:pt x="979" y="651"/>
                    <a:pt x="979" y="647"/>
                  </a:cubicBezTo>
                  <a:cubicBezTo>
                    <a:pt x="979" y="643"/>
                    <a:pt x="977" y="644"/>
                    <a:pt x="977" y="640"/>
                  </a:cubicBezTo>
                  <a:cubicBezTo>
                    <a:pt x="975" y="641"/>
                    <a:pt x="976" y="642"/>
                    <a:pt x="973" y="642"/>
                  </a:cubicBezTo>
                  <a:cubicBezTo>
                    <a:pt x="973" y="639"/>
                    <a:pt x="971" y="638"/>
                    <a:pt x="971" y="636"/>
                  </a:cubicBezTo>
                  <a:cubicBezTo>
                    <a:pt x="971" y="634"/>
                    <a:pt x="974" y="634"/>
                    <a:pt x="974" y="631"/>
                  </a:cubicBezTo>
                  <a:cubicBezTo>
                    <a:pt x="973" y="631"/>
                    <a:pt x="971" y="631"/>
                    <a:pt x="971" y="632"/>
                  </a:cubicBezTo>
                  <a:cubicBezTo>
                    <a:pt x="971" y="626"/>
                    <a:pt x="971" y="623"/>
                    <a:pt x="971" y="620"/>
                  </a:cubicBezTo>
                  <a:cubicBezTo>
                    <a:pt x="969" y="621"/>
                    <a:pt x="966" y="621"/>
                    <a:pt x="962" y="620"/>
                  </a:cubicBezTo>
                  <a:cubicBezTo>
                    <a:pt x="959" y="621"/>
                    <a:pt x="959" y="621"/>
                    <a:pt x="959" y="621"/>
                  </a:cubicBezTo>
                  <a:cubicBezTo>
                    <a:pt x="959" y="619"/>
                    <a:pt x="959" y="619"/>
                    <a:pt x="959" y="619"/>
                  </a:cubicBezTo>
                  <a:cubicBezTo>
                    <a:pt x="953" y="619"/>
                    <a:pt x="953" y="619"/>
                    <a:pt x="953" y="619"/>
                  </a:cubicBezTo>
                  <a:cubicBezTo>
                    <a:pt x="953" y="616"/>
                    <a:pt x="953" y="616"/>
                    <a:pt x="953" y="616"/>
                  </a:cubicBezTo>
                  <a:cubicBezTo>
                    <a:pt x="955" y="614"/>
                    <a:pt x="955" y="614"/>
                    <a:pt x="955" y="614"/>
                  </a:cubicBezTo>
                  <a:cubicBezTo>
                    <a:pt x="954" y="613"/>
                    <a:pt x="952" y="613"/>
                    <a:pt x="950" y="613"/>
                  </a:cubicBezTo>
                  <a:cubicBezTo>
                    <a:pt x="948" y="613"/>
                    <a:pt x="948" y="615"/>
                    <a:pt x="946" y="615"/>
                  </a:cubicBezTo>
                  <a:cubicBezTo>
                    <a:pt x="946" y="612"/>
                    <a:pt x="946" y="612"/>
                    <a:pt x="946" y="612"/>
                  </a:cubicBezTo>
                  <a:cubicBezTo>
                    <a:pt x="947" y="606"/>
                    <a:pt x="954" y="602"/>
                    <a:pt x="954" y="594"/>
                  </a:cubicBezTo>
                  <a:close/>
                  <a:moveTo>
                    <a:pt x="738" y="576"/>
                  </a:moveTo>
                  <a:cubicBezTo>
                    <a:pt x="738" y="576"/>
                    <a:pt x="739" y="576"/>
                    <a:pt x="739" y="576"/>
                  </a:cubicBezTo>
                  <a:cubicBezTo>
                    <a:pt x="739" y="571"/>
                    <a:pt x="734" y="570"/>
                    <a:pt x="729" y="570"/>
                  </a:cubicBezTo>
                  <a:cubicBezTo>
                    <a:pt x="729" y="571"/>
                    <a:pt x="729" y="572"/>
                    <a:pt x="729" y="572"/>
                  </a:cubicBezTo>
                  <a:cubicBezTo>
                    <a:pt x="731" y="575"/>
                    <a:pt x="735" y="576"/>
                    <a:pt x="738" y="576"/>
                  </a:cubicBezTo>
                  <a:close/>
                  <a:moveTo>
                    <a:pt x="349" y="622"/>
                  </a:moveTo>
                  <a:cubicBezTo>
                    <a:pt x="354" y="626"/>
                    <a:pt x="364" y="635"/>
                    <a:pt x="371" y="635"/>
                  </a:cubicBezTo>
                  <a:cubicBezTo>
                    <a:pt x="374" y="635"/>
                    <a:pt x="374" y="635"/>
                    <a:pt x="374" y="635"/>
                  </a:cubicBezTo>
                  <a:cubicBezTo>
                    <a:pt x="374" y="632"/>
                    <a:pt x="374" y="632"/>
                    <a:pt x="374" y="632"/>
                  </a:cubicBezTo>
                  <a:cubicBezTo>
                    <a:pt x="366" y="623"/>
                    <a:pt x="359" y="614"/>
                    <a:pt x="346" y="609"/>
                  </a:cubicBezTo>
                  <a:cubicBezTo>
                    <a:pt x="344" y="608"/>
                    <a:pt x="341" y="604"/>
                    <a:pt x="338" y="604"/>
                  </a:cubicBezTo>
                  <a:cubicBezTo>
                    <a:pt x="337" y="604"/>
                    <a:pt x="335" y="605"/>
                    <a:pt x="334" y="606"/>
                  </a:cubicBezTo>
                  <a:cubicBezTo>
                    <a:pt x="335" y="606"/>
                    <a:pt x="335" y="606"/>
                    <a:pt x="335" y="606"/>
                  </a:cubicBezTo>
                  <a:cubicBezTo>
                    <a:pt x="335" y="606"/>
                    <a:pt x="338" y="607"/>
                    <a:pt x="340" y="607"/>
                  </a:cubicBezTo>
                  <a:cubicBezTo>
                    <a:pt x="339" y="608"/>
                    <a:pt x="338" y="610"/>
                    <a:pt x="337" y="610"/>
                  </a:cubicBezTo>
                  <a:cubicBezTo>
                    <a:pt x="338" y="615"/>
                    <a:pt x="346" y="618"/>
                    <a:pt x="352" y="618"/>
                  </a:cubicBezTo>
                  <a:cubicBezTo>
                    <a:pt x="351" y="619"/>
                    <a:pt x="350" y="619"/>
                    <a:pt x="349" y="622"/>
                  </a:cubicBezTo>
                  <a:close/>
                  <a:moveTo>
                    <a:pt x="304" y="573"/>
                  </a:moveTo>
                  <a:cubicBezTo>
                    <a:pt x="304" y="571"/>
                    <a:pt x="303" y="571"/>
                    <a:pt x="303" y="569"/>
                  </a:cubicBezTo>
                  <a:cubicBezTo>
                    <a:pt x="303" y="565"/>
                    <a:pt x="303" y="563"/>
                    <a:pt x="303" y="561"/>
                  </a:cubicBezTo>
                  <a:cubicBezTo>
                    <a:pt x="302" y="563"/>
                    <a:pt x="301" y="566"/>
                    <a:pt x="299" y="566"/>
                  </a:cubicBezTo>
                  <a:cubicBezTo>
                    <a:pt x="297" y="566"/>
                    <a:pt x="301" y="562"/>
                    <a:pt x="301" y="561"/>
                  </a:cubicBezTo>
                  <a:cubicBezTo>
                    <a:pt x="298" y="561"/>
                    <a:pt x="296" y="559"/>
                    <a:pt x="294" y="559"/>
                  </a:cubicBezTo>
                  <a:cubicBezTo>
                    <a:pt x="294" y="562"/>
                    <a:pt x="294" y="562"/>
                    <a:pt x="294" y="562"/>
                  </a:cubicBezTo>
                  <a:cubicBezTo>
                    <a:pt x="295" y="564"/>
                    <a:pt x="296" y="568"/>
                    <a:pt x="297" y="568"/>
                  </a:cubicBezTo>
                  <a:cubicBezTo>
                    <a:pt x="299" y="568"/>
                    <a:pt x="300" y="572"/>
                    <a:pt x="302" y="573"/>
                  </a:cubicBezTo>
                  <a:cubicBezTo>
                    <a:pt x="302" y="574"/>
                    <a:pt x="301" y="575"/>
                    <a:pt x="301" y="577"/>
                  </a:cubicBezTo>
                  <a:cubicBezTo>
                    <a:pt x="301" y="580"/>
                    <a:pt x="303" y="584"/>
                    <a:pt x="305" y="584"/>
                  </a:cubicBezTo>
                  <a:cubicBezTo>
                    <a:pt x="308" y="584"/>
                    <a:pt x="303" y="578"/>
                    <a:pt x="303" y="577"/>
                  </a:cubicBezTo>
                  <a:cubicBezTo>
                    <a:pt x="303" y="575"/>
                    <a:pt x="304" y="575"/>
                    <a:pt x="304" y="573"/>
                  </a:cubicBezTo>
                  <a:close/>
                  <a:moveTo>
                    <a:pt x="111" y="510"/>
                  </a:moveTo>
                  <a:cubicBezTo>
                    <a:pt x="111" y="514"/>
                    <a:pt x="111" y="514"/>
                    <a:pt x="111" y="514"/>
                  </a:cubicBezTo>
                  <a:cubicBezTo>
                    <a:pt x="113" y="516"/>
                    <a:pt x="115" y="517"/>
                    <a:pt x="117" y="519"/>
                  </a:cubicBezTo>
                  <a:cubicBezTo>
                    <a:pt x="122" y="515"/>
                    <a:pt x="123" y="512"/>
                    <a:pt x="129" y="509"/>
                  </a:cubicBezTo>
                  <a:cubicBezTo>
                    <a:pt x="129" y="505"/>
                    <a:pt x="129" y="505"/>
                    <a:pt x="129" y="505"/>
                  </a:cubicBezTo>
                  <a:cubicBezTo>
                    <a:pt x="125" y="505"/>
                    <a:pt x="125" y="505"/>
                    <a:pt x="125" y="505"/>
                  </a:cubicBezTo>
                  <a:cubicBezTo>
                    <a:pt x="120" y="505"/>
                    <a:pt x="116" y="508"/>
                    <a:pt x="111" y="510"/>
                  </a:cubicBezTo>
                  <a:close/>
                  <a:moveTo>
                    <a:pt x="901" y="623"/>
                  </a:moveTo>
                  <a:cubicBezTo>
                    <a:pt x="895" y="619"/>
                    <a:pt x="889" y="612"/>
                    <a:pt x="880" y="614"/>
                  </a:cubicBezTo>
                  <a:cubicBezTo>
                    <a:pt x="883" y="618"/>
                    <a:pt x="892" y="625"/>
                    <a:pt x="897" y="625"/>
                  </a:cubicBezTo>
                  <a:cubicBezTo>
                    <a:pt x="899" y="625"/>
                    <a:pt x="900" y="625"/>
                    <a:pt x="901" y="623"/>
                  </a:cubicBezTo>
                  <a:close/>
                  <a:moveTo>
                    <a:pt x="882" y="653"/>
                  </a:moveTo>
                  <a:cubicBezTo>
                    <a:pt x="882" y="654"/>
                    <a:pt x="881" y="655"/>
                    <a:pt x="881" y="656"/>
                  </a:cubicBezTo>
                  <a:cubicBezTo>
                    <a:pt x="881" y="658"/>
                    <a:pt x="892" y="665"/>
                    <a:pt x="894" y="665"/>
                  </a:cubicBezTo>
                  <a:cubicBezTo>
                    <a:pt x="895" y="665"/>
                    <a:pt x="898" y="663"/>
                    <a:pt x="898" y="661"/>
                  </a:cubicBezTo>
                  <a:cubicBezTo>
                    <a:pt x="898" y="659"/>
                    <a:pt x="898" y="659"/>
                    <a:pt x="898" y="659"/>
                  </a:cubicBezTo>
                  <a:cubicBezTo>
                    <a:pt x="889" y="659"/>
                    <a:pt x="889" y="659"/>
                    <a:pt x="889" y="659"/>
                  </a:cubicBezTo>
                  <a:cubicBezTo>
                    <a:pt x="886" y="658"/>
                    <a:pt x="884" y="657"/>
                    <a:pt x="882" y="653"/>
                  </a:cubicBezTo>
                  <a:close/>
                  <a:moveTo>
                    <a:pt x="917" y="665"/>
                  </a:moveTo>
                  <a:cubicBezTo>
                    <a:pt x="917" y="662"/>
                    <a:pt x="917" y="662"/>
                    <a:pt x="917" y="662"/>
                  </a:cubicBezTo>
                  <a:cubicBezTo>
                    <a:pt x="910" y="662"/>
                    <a:pt x="914" y="660"/>
                    <a:pt x="914" y="657"/>
                  </a:cubicBezTo>
                  <a:cubicBezTo>
                    <a:pt x="914" y="656"/>
                    <a:pt x="913" y="655"/>
                    <a:pt x="912" y="654"/>
                  </a:cubicBezTo>
                  <a:cubicBezTo>
                    <a:pt x="910" y="655"/>
                    <a:pt x="905" y="664"/>
                    <a:pt x="905" y="666"/>
                  </a:cubicBezTo>
                  <a:cubicBezTo>
                    <a:pt x="905" y="668"/>
                    <a:pt x="907" y="670"/>
                    <a:pt x="910" y="670"/>
                  </a:cubicBezTo>
                  <a:cubicBezTo>
                    <a:pt x="913" y="670"/>
                    <a:pt x="917" y="668"/>
                    <a:pt x="917" y="665"/>
                  </a:cubicBezTo>
                  <a:close/>
                  <a:moveTo>
                    <a:pt x="13" y="467"/>
                  </a:moveTo>
                  <a:cubicBezTo>
                    <a:pt x="11" y="467"/>
                    <a:pt x="10" y="466"/>
                    <a:pt x="9" y="470"/>
                  </a:cubicBezTo>
                  <a:cubicBezTo>
                    <a:pt x="4" y="470"/>
                    <a:pt x="4" y="470"/>
                    <a:pt x="4" y="470"/>
                  </a:cubicBezTo>
                  <a:cubicBezTo>
                    <a:pt x="5" y="471"/>
                    <a:pt x="6" y="472"/>
                    <a:pt x="8" y="473"/>
                  </a:cubicBezTo>
                  <a:cubicBezTo>
                    <a:pt x="18" y="473"/>
                    <a:pt x="18" y="473"/>
                    <a:pt x="18" y="473"/>
                  </a:cubicBezTo>
                  <a:cubicBezTo>
                    <a:pt x="17" y="470"/>
                    <a:pt x="17" y="467"/>
                    <a:pt x="13" y="467"/>
                  </a:cubicBezTo>
                  <a:close/>
                </a:path>
              </a:pathLst>
            </a:custGeom>
            <a:noFill/>
            <a:ln w="7938" cap="flat">
              <a:solidFill>
                <a:schemeClr val="accent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281" name="任意多边形 2280"/>
          <p:cNvSpPr/>
          <p:nvPr/>
        </p:nvSpPr>
        <p:spPr>
          <a:xfrm>
            <a:off x="5394140" y="3050059"/>
            <a:ext cx="313833" cy="378941"/>
          </a:xfrm>
          <a:custGeom>
            <a:avLst/>
            <a:gdLst>
              <a:gd name="connsiteX0" fmla="*/ 283451 w 566903"/>
              <a:gd name="connsiteY0" fmla="*/ 140714 h 684513"/>
              <a:gd name="connsiteX1" fmla="*/ 140576 w 566903"/>
              <a:gd name="connsiteY1" fmla="*/ 283589 h 684513"/>
              <a:gd name="connsiteX2" fmla="*/ 283451 w 566903"/>
              <a:gd name="connsiteY2" fmla="*/ 426464 h 684513"/>
              <a:gd name="connsiteX3" fmla="*/ 426326 w 566903"/>
              <a:gd name="connsiteY3" fmla="*/ 283589 h 684513"/>
              <a:gd name="connsiteX4" fmla="*/ 283451 w 566903"/>
              <a:gd name="connsiteY4" fmla="*/ 140714 h 684513"/>
              <a:gd name="connsiteX5" fmla="*/ 279759 w 566903"/>
              <a:gd name="connsiteY5" fmla="*/ 92 h 684513"/>
              <a:gd name="connsiteX6" fmla="*/ 481255 w 566903"/>
              <a:gd name="connsiteY6" fmla="*/ 78017 h 684513"/>
              <a:gd name="connsiteX7" fmla="*/ 481254 w 566903"/>
              <a:gd name="connsiteY7" fmla="*/ 78018 h 684513"/>
              <a:gd name="connsiteX8" fmla="*/ 486476 w 566903"/>
              <a:gd name="connsiteY8" fmla="*/ 478943 h 684513"/>
              <a:gd name="connsiteX9" fmla="*/ 288673 w 566903"/>
              <a:gd name="connsiteY9" fmla="*/ 684513 h 684513"/>
              <a:gd name="connsiteX10" fmla="*/ 85648 w 566903"/>
              <a:gd name="connsiteY10" fmla="*/ 489161 h 684513"/>
              <a:gd name="connsiteX11" fmla="*/ 80426 w 566903"/>
              <a:gd name="connsiteY11" fmla="*/ 88236 h 684513"/>
              <a:gd name="connsiteX12" fmla="*/ 279759 w 566903"/>
              <a:gd name="connsiteY12" fmla="*/ 92 h 68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66903" h="684513">
                <a:moveTo>
                  <a:pt x="283451" y="140714"/>
                </a:moveTo>
                <a:cubicBezTo>
                  <a:pt x="204543" y="140714"/>
                  <a:pt x="140576" y="204681"/>
                  <a:pt x="140576" y="283589"/>
                </a:cubicBezTo>
                <a:cubicBezTo>
                  <a:pt x="140576" y="362497"/>
                  <a:pt x="204543" y="426464"/>
                  <a:pt x="283451" y="426464"/>
                </a:cubicBezTo>
                <a:cubicBezTo>
                  <a:pt x="362359" y="426464"/>
                  <a:pt x="426326" y="362497"/>
                  <a:pt x="426326" y="283589"/>
                </a:cubicBezTo>
                <a:cubicBezTo>
                  <a:pt x="426326" y="204681"/>
                  <a:pt x="362359" y="140714"/>
                  <a:pt x="283451" y="140714"/>
                </a:cubicBezTo>
                <a:close/>
                <a:moveTo>
                  <a:pt x="279759" y="92"/>
                </a:moveTo>
                <a:cubicBezTo>
                  <a:pt x="352295" y="-1757"/>
                  <a:pt x="425191" y="24072"/>
                  <a:pt x="481255" y="78017"/>
                </a:cubicBezTo>
                <a:lnTo>
                  <a:pt x="481254" y="78018"/>
                </a:lnTo>
                <a:cubicBezTo>
                  <a:pt x="593382" y="185908"/>
                  <a:pt x="595720" y="365408"/>
                  <a:pt x="486476" y="478943"/>
                </a:cubicBezTo>
                <a:lnTo>
                  <a:pt x="288673" y="684513"/>
                </a:lnTo>
                <a:lnTo>
                  <a:pt x="85648" y="489161"/>
                </a:lnTo>
                <a:cubicBezTo>
                  <a:pt x="-26479" y="381270"/>
                  <a:pt x="-28817" y="201770"/>
                  <a:pt x="80426" y="88236"/>
                </a:cubicBezTo>
                <a:cubicBezTo>
                  <a:pt x="135048" y="31469"/>
                  <a:pt x="207223" y="1941"/>
                  <a:pt x="279759" y="9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82" name="任意多边形 2281"/>
          <p:cNvSpPr/>
          <p:nvPr/>
        </p:nvSpPr>
        <p:spPr>
          <a:xfrm>
            <a:off x="6310549" y="4450913"/>
            <a:ext cx="313833" cy="378941"/>
          </a:xfrm>
          <a:custGeom>
            <a:avLst/>
            <a:gdLst>
              <a:gd name="connsiteX0" fmla="*/ 283451 w 566903"/>
              <a:gd name="connsiteY0" fmla="*/ 140714 h 684513"/>
              <a:gd name="connsiteX1" fmla="*/ 140576 w 566903"/>
              <a:gd name="connsiteY1" fmla="*/ 283589 h 684513"/>
              <a:gd name="connsiteX2" fmla="*/ 283451 w 566903"/>
              <a:gd name="connsiteY2" fmla="*/ 426464 h 684513"/>
              <a:gd name="connsiteX3" fmla="*/ 426326 w 566903"/>
              <a:gd name="connsiteY3" fmla="*/ 283589 h 684513"/>
              <a:gd name="connsiteX4" fmla="*/ 283451 w 566903"/>
              <a:gd name="connsiteY4" fmla="*/ 140714 h 684513"/>
              <a:gd name="connsiteX5" fmla="*/ 279759 w 566903"/>
              <a:gd name="connsiteY5" fmla="*/ 92 h 684513"/>
              <a:gd name="connsiteX6" fmla="*/ 481255 w 566903"/>
              <a:gd name="connsiteY6" fmla="*/ 78017 h 684513"/>
              <a:gd name="connsiteX7" fmla="*/ 481254 w 566903"/>
              <a:gd name="connsiteY7" fmla="*/ 78018 h 684513"/>
              <a:gd name="connsiteX8" fmla="*/ 486476 w 566903"/>
              <a:gd name="connsiteY8" fmla="*/ 478943 h 684513"/>
              <a:gd name="connsiteX9" fmla="*/ 288673 w 566903"/>
              <a:gd name="connsiteY9" fmla="*/ 684513 h 684513"/>
              <a:gd name="connsiteX10" fmla="*/ 85648 w 566903"/>
              <a:gd name="connsiteY10" fmla="*/ 489161 h 684513"/>
              <a:gd name="connsiteX11" fmla="*/ 80426 w 566903"/>
              <a:gd name="connsiteY11" fmla="*/ 88236 h 684513"/>
              <a:gd name="connsiteX12" fmla="*/ 279759 w 566903"/>
              <a:gd name="connsiteY12" fmla="*/ 92 h 68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66903" h="684513">
                <a:moveTo>
                  <a:pt x="283451" y="140714"/>
                </a:moveTo>
                <a:cubicBezTo>
                  <a:pt x="204543" y="140714"/>
                  <a:pt x="140576" y="204681"/>
                  <a:pt x="140576" y="283589"/>
                </a:cubicBezTo>
                <a:cubicBezTo>
                  <a:pt x="140576" y="362497"/>
                  <a:pt x="204543" y="426464"/>
                  <a:pt x="283451" y="426464"/>
                </a:cubicBezTo>
                <a:cubicBezTo>
                  <a:pt x="362359" y="426464"/>
                  <a:pt x="426326" y="362497"/>
                  <a:pt x="426326" y="283589"/>
                </a:cubicBezTo>
                <a:cubicBezTo>
                  <a:pt x="426326" y="204681"/>
                  <a:pt x="362359" y="140714"/>
                  <a:pt x="283451" y="140714"/>
                </a:cubicBezTo>
                <a:close/>
                <a:moveTo>
                  <a:pt x="279759" y="92"/>
                </a:moveTo>
                <a:cubicBezTo>
                  <a:pt x="352295" y="-1757"/>
                  <a:pt x="425191" y="24072"/>
                  <a:pt x="481255" y="78017"/>
                </a:cubicBezTo>
                <a:lnTo>
                  <a:pt x="481254" y="78018"/>
                </a:lnTo>
                <a:cubicBezTo>
                  <a:pt x="593382" y="185908"/>
                  <a:pt x="595720" y="365408"/>
                  <a:pt x="486476" y="478943"/>
                </a:cubicBezTo>
                <a:lnTo>
                  <a:pt x="288673" y="684513"/>
                </a:lnTo>
                <a:lnTo>
                  <a:pt x="85648" y="489161"/>
                </a:lnTo>
                <a:cubicBezTo>
                  <a:pt x="-26479" y="381270"/>
                  <a:pt x="-28817" y="201770"/>
                  <a:pt x="80426" y="88236"/>
                </a:cubicBezTo>
                <a:cubicBezTo>
                  <a:pt x="135048" y="31469"/>
                  <a:pt x="207223" y="1941"/>
                  <a:pt x="279759" y="9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83" name="任意多边形 2282"/>
          <p:cNvSpPr/>
          <p:nvPr/>
        </p:nvSpPr>
        <p:spPr>
          <a:xfrm>
            <a:off x="6313058" y="4914813"/>
            <a:ext cx="313833" cy="378941"/>
          </a:xfrm>
          <a:custGeom>
            <a:avLst/>
            <a:gdLst>
              <a:gd name="connsiteX0" fmla="*/ 283451 w 566903"/>
              <a:gd name="connsiteY0" fmla="*/ 140714 h 684513"/>
              <a:gd name="connsiteX1" fmla="*/ 140576 w 566903"/>
              <a:gd name="connsiteY1" fmla="*/ 283589 h 684513"/>
              <a:gd name="connsiteX2" fmla="*/ 283451 w 566903"/>
              <a:gd name="connsiteY2" fmla="*/ 426464 h 684513"/>
              <a:gd name="connsiteX3" fmla="*/ 426326 w 566903"/>
              <a:gd name="connsiteY3" fmla="*/ 283589 h 684513"/>
              <a:gd name="connsiteX4" fmla="*/ 283451 w 566903"/>
              <a:gd name="connsiteY4" fmla="*/ 140714 h 684513"/>
              <a:gd name="connsiteX5" fmla="*/ 279759 w 566903"/>
              <a:gd name="connsiteY5" fmla="*/ 92 h 684513"/>
              <a:gd name="connsiteX6" fmla="*/ 481255 w 566903"/>
              <a:gd name="connsiteY6" fmla="*/ 78017 h 684513"/>
              <a:gd name="connsiteX7" fmla="*/ 481254 w 566903"/>
              <a:gd name="connsiteY7" fmla="*/ 78018 h 684513"/>
              <a:gd name="connsiteX8" fmla="*/ 486476 w 566903"/>
              <a:gd name="connsiteY8" fmla="*/ 478943 h 684513"/>
              <a:gd name="connsiteX9" fmla="*/ 288673 w 566903"/>
              <a:gd name="connsiteY9" fmla="*/ 684513 h 684513"/>
              <a:gd name="connsiteX10" fmla="*/ 85648 w 566903"/>
              <a:gd name="connsiteY10" fmla="*/ 489161 h 684513"/>
              <a:gd name="connsiteX11" fmla="*/ 80426 w 566903"/>
              <a:gd name="connsiteY11" fmla="*/ 88236 h 684513"/>
              <a:gd name="connsiteX12" fmla="*/ 279759 w 566903"/>
              <a:gd name="connsiteY12" fmla="*/ 92 h 68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66903" h="684513">
                <a:moveTo>
                  <a:pt x="283451" y="140714"/>
                </a:moveTo>
                <a:cubicBezTo>
                  <a:pt x="204543" y="140714"/>
                  <a:pt x="140576" y="204681"/>
                  <a:pt x="140576" y="283589"/>
                </a:cubicBezTo>
                <a:cubicBezTo>
                  <a:pt x="140576" y="362497"/>
                  <a:pt x="204543" y="426464"/>
                  <a:pt x="283451" y="426464"/>
                </a:cubicBezTo>
                <a:cubicBezTo>
                  <a:pt x="362359" y="426464"/>
                  <a:pt x="426326" y="362497"/>
                  <a:pt x="426326" y="283589"/>
                </a:cubicBezTo>
                <a:cubicBezTo>
                  <a:pt x="426326" y="204681"/>
                  <a:pt x="362359" y="140714"/>
                  <a:pt x="283451" y="140714"/>
                </a:cubicBezTo>
                <a:close/>
                <a:moveTo>
                  <a:pt x="279759" y="92"/>
                </a:moveTo>
                <a:cubicBezTo>
                  <a:pt x="352295" y="-1757"/>
                  <a:pt x="425191" y="24072"/>
                  <a:pt x="481255" y="78017"/>
                </a:cubicBezTo>
                <a:lnTo>
                  <a:pt x="481254" y="78018"/>
                </a:lnTo>
                <a:cubicBezTo>
                  <a:pt x="593382" y="185908"/>
                  <a:pt x="595720" y="365408"/>
                  <a:pt x="486476" y="478943"/>
                </a:cubicBezTo>
                <a:lnTo>
                  <a:pt x="288673" y="684513"/>
                </a:lnTo>
                <a:lnTo>
                  <a:pt x="85648" y="489161"/>
                </a:lnTo>
                <a:cubicBezTo>
                  <a:pt x="-26479" y="381270"/>
                  <a:pt x="-28817" y="201770"/>
                  <a:pt x="80426" y="88236"/>
                </a:cubicBezTo>
                <a:cubicBezTo>
                  <a:pt x="135048" y="31469"/>
                  <a:pt x="207223" y="1941"/>
                  <a:pt x="279759" y="9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84" name="任意多边形 2283"/>
          <p:cNvSpPr/>
          <p:nvPr/>
        </p:nvSpPr>
        <p:spPr>
          <a:xfrm>
            <a:off x="3097361" y="4829854"/>
            <a:ext cx="313833" cy="378941"/>
          </a:xfrm>
          <a:custGeom>
            <a:avLst/>
            <a:gdLst>
              <a:gd name="connsiteX0" fmla="*/ 283451 w 566903"/>
              <a:gd name="connsiteY0" fmla="*/ 140714 h 684513"/>
              <a:gd name="connsiteX1" fmla="*/ 140576 w 566903"/>
              <a:gd name="connsiteY1" fmla="*/ 283589 h 684513"/>
              <a:gd name="connsiteX2" fmla="*/ 283451 w 566903"/>
              <a:gd name="connsiteY2" fmla="*/ 426464 h 684513"/>
              <a:gd name="connsiteX3" fmla="*/ 426326 w 566903"/>
              <a:gd name="connsiteY3" fmla="*/ 283589 h 684513"/>
              <a:gd name="connsiteX4" fmla="*/ 283451 w 566903"/>
              <a:gd name="connsiteY4" fmla="*/ 140714 h 684513"/>
              <a:gd name="connsiteX5" fmla="*/ 279759 w 566903"/>
              <a:gd name="connsiteY5" fmla="*/ 92 h 684513"/>
              <a:gd name="connsiteX6" fmla="*/ 481255 w 566903"/>
              <a:gd name="connsiteY6" fmla="*/ 78017 h 684513"/>
              <a:gd name="connsiteX7" fmla="*/ 481254 w 566903"/>
              <a:gd name="connsiteY7" fmla="*/ 78018 h 684513"/>
              <a:gd name="connsiteX8" fmla="*/ 486476 w 566903"/>
              <a:gd name="connsiteY8" fmla="*/ 478943 h 684513"/>
              <a:gd name="connsiteX9" fmla="*/ 288673 w 566903"/>
              <a:gd name="connsiteY9" fmla="*/ 684513 h 684513"/>
              <a:gd name="connsiteX10" fmla="*/ 85648 w 566903"/>
              <a:gd name="connsiteY10" fmla="*/ 489161 h 684513"/>
              <a:gd name="connsiteX11" fmla="*/ 80426 w 566903"/>
              <a:gd name="connsiteY11" fmla="*/ 88236 h 684513"/>
              <a:gd name="connsiteX12" fmla="*/ 279759 w 566903"/>
              <a:gd name="connsiteY12" fmla="*/ 92 h 68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66903" h="684513">
                <a:moveTo>
                  <a:pt x="283451" y="140714"/>
                </a:moveTo>
                <a:cubicBezTo>
                  <a:pt x="204543" y="140714"/>
                  <a:pt x="140576" y="204681"/>
                  <a:pt x="140576" y="283589"/>
                </a:cubicBezTo>
                <a:cubicBezTo>
                  <a:pt x="140576" y="362497"/>
                  <a:pt x="204543" y="426464"/>
                  <a:pt x="283451" y="426464"/>
                </a:cubicBezTo>
                <a:cubicBezTo>
                  <a:pt x="362359" y="426464"/>
                  <a:pt x="426326" y="362497"/>
                  <a:pt x="426326" y="283589"/>
                </a:cubicBezTo>
                <a:cubicBezTo>
                  <a:pt x="426326" y="204681"/>
                  <a:pt x="362359" y="140714"/>
                  <a:pt x="283451" y="140714"/>
                </a:cubicBezTo>
                <a:close/>
                <a:moveTo>
                  <a:pt x="279759" y="92"/>
                </a:moveTo>
                <a:cubicBezTo>
                  <a:pt x="352295" y="-1757"/>
                  <a:pt x="425191" y="24072"/>
                  <a:pt x="481255" y="78017"/>
                </a:cubicBezTo>
                <a:lnTo>
                  <a:pt x="481254" y="78018"/>
                </a:lnTo>
                <a:cubicBezTo>
                  <a:pt x="593382" y="185908"/>
                  <a:pt x="595720" y="365408"/>
                  <a:pt x="486476" y="478943"/>
                </a:cubicBezTo>
                <a:lnTo>
                  <a:pt x="288673" y="684513"/>
                </a:lnTo>
                <a:lnTo>
                  <a:pt x="85648" y="489161"/>
                </a:lnTo>
                <a:cubicBezTo>
                  <a:pt x="-26479" y="381270"/>
                  <a:pt x="-28817" y="201770"/>
                  <a:pt x="80426" y="88236"/>
                </a:cubicBezTo>
                <a:cubicBezTo>
                  <a:pt x="135048" y="31469"/>
                  <a:pt x="207223" y="1941"/>
                  <a:pt x="279759" y="9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85" name="任意多边形 2284"/>
          <p:cNvSpPr/>
          <p:nvPr/>
        </p:nvSpPr>
        <p:spPr>
          <a:xfrm>
            <a:off x="4797279" y="2473898"/>
            <a:ext cx="313833" cy="378941"/>
          </a:xfrm>
          <a:custGeom>
            <a:avLst/>
            <a:gdLst>
              <a:gd name="connsiteX0" fmla="*/ 283451 w 566903"/>
              <a:gd name="connsiteY0" fmla="*/ 140714 h 684513"/>
              <a:gd name="connsiteX1" fmla="*/ 140576 w 566903"/>
              <a:gd name="connsiteY1" fmla="*/ 283589 h 684513"/>
              <a:gd name="connsiteX2" fmla="*/ 283451 w 566903"/>
              <a:gd name="connsiteY2" fmla="*/ 426464 h 684513"/>
              <a:gd name="connsiteX3" fmla="*/ 426326 w 566903"/>
              <a:gd name="connsiteY3" fmla="*/ 283589 h 684513"/>
              <a:gd name="connsiteX4" fmla="*/ 283451 w 566903"/>
              <a:gd name="connsiteY4" fmla="*/ 140714 h 684513"/>
              <a:gd name="connsiteX5" fmla="*/ 279759 w 566903"/>
              <a:gd name="connsiteY5" fmla="*/ 92 h 684513"/>
              <a:gd name="connsiteX6" fmla="*/ 481255 w 566903"/>
              <a:gd name="connsiteY6" fmla="*/ 78017 h 684513"/>
              <a:gd name="connsiteX7" fmla="*/ 481254 w 566903"/>
              <a:gd name="connsiteY7" fmla="*/ 78018 h 684513"/>
              <a:gd name="connsiteX8" fmla="*/ 486476 w 566903"/>
              <a:gd name="connsiteY8" fmla="*/ 478943 h 684513"/>
              <a:gd name="connsiteX9" fmla="*/ 288673 w 566903"/>
              <a:gd name="connsiteY9" fmla="*/ 684513 h 684513"/>
              <a:gd name="connsiteX10" fmla="*/ 85648 w 566903"/>
              <a:gd name="connsiteY10" fmla="*/ 489161 h 684513"/>
              <a:gd name="connsiteX11" fmla="*/ 80426 w 566903"/>
              <a:gd name="connsiteY11" fmla="*/ 88236 h 684513"/>
              <a:gd name="connsiteX12" fmla="*/ 279759 w 566903"/>
              <a:gd name="connsiteY12" fmla="*/ 92 h 68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66903" h="684513">
                <a:moveTo>
                  <a:pt x="283451" y="140714"/>
                </a:moveTo>
                <a:cubicBezTo>
                  <a:pt x="204543" y="140714"/>
                  <a:pt x="140576" y="204681"/>
                  <a:pt x="140576" y="283589"/>
                </a:cubicBezTo>
                <a:cubicBezTo>
                  <a:pt x="140576" y="362497"/>
                  <a:pt x="204543" y="426464"/>
                  <a:pt x="283451" y="426464"/>
                </a:cubicBezTo>
                <a:cubicBezTo>
                  <a:pt x="362359" y="426464"/>
                  <a:pt x="426326" y="362497"/>
                  <a:pt x="426326" y="283589"/>
                </a:cubicBezTo>
                <a:cubicBezTo>
                  <a:pt x="426326" y="204681"/>
                  <a:pt x="362359" y="140714"/>
                  <a:pt x="283451" y="140714"/>
                </a:cubicBezTo>
                <a:close/>
                <a:moveTo>
                  <a:pt x="279759" y="92"/>
                </a:moveTo>
                <a:cubicBezTo>
                  <a:pt x="352295" y="-1757"/>
                  <a:pt x="425191" y="24072"/>
                  <a:pt x="481255" y="78017"/>
                </a:cubicBezTo>
                <a:lnTo>
                  <a:pt x="481254" y="78018"/>
                </a:lnTo>
                <a:cubicBezTo>
                  <a:pt x="593382" y="185908"/>
                  <a:pt x="595720" y="365408"/>
                  <a:pt x="486476" y="478943"/>
                </a:cubicBezTo>
                <a:lnTo>
                  <a:pt x="288673" y="684513"/>
                </a:lnTo>
                <a:lnTo>
                  <a:pt x="85648" y="489161"/>
                </a:lnTo>
                <a:cubicBezTo>
                  <a:pt x="-26479" y="381270"/>
                  <a:pt x="-28817" y="201770"/>
                  <a:pt x="80426" y="88236"/>
                </a:cubicBezTo>
                <a:cubicBezTo>
                  <a:pt x="135048" y="31469"/>
                  <a:pt x="207223" y="1941"/>
                  <a:pt x="279759" y="9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86" name="任意多边形 2285"/>
          <p:cNvSpPr/>
          <p:nvPr/>
        </p:nvSpPr>
        <p:spPr>
          <a:xfrm>
            <a:off x="2644629" y="3239529"/>
            <a:ext cx="313833" cy="378941"/>
          </a:xfrm>
          <a:custGeom>
            <a:avLst/>
            <a:gdLst>
              <a:gd name="connsiteX0" fmla="*/ 283451 w 566903"/>
              <a:gd name="connsiteY0" fmla="*/ 140714 h 684513"/>
              <a:gd name="connsiteX1" fmla="*/ 140576 w 566903"/>
              <a:gd name="connsiteY1" fmla="*/ 283589 h 684513"/>
              <a:gd name="connsiteX2" fmla="*/ 283451 w 566903"/>
              <a:gd name="connsiteY2" fmla="*/ 426464 h 684513"/>
              <a:gd name="connsiteX3" fmla="*/ 426326 w 566903"/>
              <a:gd name="connsiteY3" fmla="*/ 283589 h 684513"/>
              <a:gd name="connsiteX4" fmla="*/ 283451 w 566903"/>
              <a:gd name="connsiteY4" fmla="*/ 140714 h 684513"/>
              <a:gd name="connsiteX5" fmla="*/ 279759 w 566903"/>
              <a:gd name="connsiteY5" fmla="*/ 92 h 684513"/>
              <a:gd name="connsiteX6" fmla="*/ 481255 w 566903"/>
              <a:gd name="connsiteY6" fmla="*/ 78017 h 684513"/>
              <a:gd name="connsiteX7" fmla="*/ 481254 w 566903"/>
              <a:gd name="connsiteY7" fmla="*/ 78018 h 684513"/>
              <a:gd name="connsiteX8" fmla="*/ 486476 w 566903"/>
              <a:gd name="connsiteY8" fmla="*/ 478943 h 684513"/>
              <a:gd name="connsiteX9" fmla="*/ 288673 w 566903"/>
              <a:gd name="connsiteY9" fmla="*/ 684513 h 684513"/>
              <a:gd name="connsiteX10" fmla="*/ 85648 w 566903"/>
              <a:gd name="connsiteY10" fmla="*/ 489161 h 684513"/>
              <a:gd name="connsiteX11" fmla="*/ 80426 w 566903"/>
              <a:gd name="connsiteY11" fmla="*/ 88236 h 684513"/>
              <a:gd name="connsiteX12" fmla="*/ 279759 w 566903"/>
              <a:gd name="connsiteY12" fmla="*/ 92 h 68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66903" h="684513">
                <a:moveTo>
                  <a:pt x="283451" y="140714"/>
                </a:moveTo>
                <a:cubicBezTo>
                  <a:pt x="204543" y="140714"/>
                  <a:pt x="140576" y="204681"/>
                  <a:pt x="140576" y="283589"/>
                </a:cubicBezTo>
                <a:cubicBezTo>
                  <a:pt x="140576" y="362497"/>
                  <a:pt x="204543" y="426464"/>
                  <a:pt x="283451" y="426464"/>
                </a:cubicBezTo>
                <a:cubicBezTo>
                  <a:pt x="362359" y="426464"/>
                  <a:pt x="426326" y="362497"/>
                  <a:pt x="426326" y="283589"/>
                </a:cubicBezTo>
                <a:cubicBezTo>
                  <a:pt x="426326" y="204681"/>
                  <a:pt x="362359" y="140714"/>
                  <a:pt x="283451" y="140714"/>
                </a:cubicBezTo>
                <a:close/>
                <a:moveTo>
                  <a:pt x="279759" y="92"/>
                </a:moveTo>
                <a:cubicBezTo>
                  <a:pt x="352295" y="-1757"/>
                  <a:pt x="425191" y="24072"/>
                  <a:pt x="481255" y="78017"/>
                </a:cubicBezTo>
                <a:lnTo>
                  <a:pt x="481254" y="78018"/>
                </a:lnTo>
                <a:cubicBezTo>
                  <a:pt x="593382" y="185908"/>
                  <a:pt x="595720" y="365408"/>
                  <a:pt x="486476" y="478943"/>
                </a:cubicBezTo>
                <a:lnTo>
                  <a:pt x="288673" y="684513"/>
                </a:lnTo>
                <a:lnTo>
                  <a:pt x="85648" y="489161"/>
                </a:lnTo>
                <a:cubicBezTo>
                  <a:pt x="-26479" y="381270"/>
                  <a:pt x="-28817" y="201770"/>
                  <a:pt x="80426" y="88236"/>
                </a:cubicBezTo>
                <a:cubicBezTo>
                  <a:pt x="135048" y="31469"/>
                  <a:pt x="207223" y="1941"/>
                  <a:pt x="279759" y="9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87" name="任意多边形 2286"/>
          <p:cNvSpPr/>
          <p:nvPr/>
        </p:nvSpPr>
        <p:spPr>
          <a:xfrm>
            <a:off x="2644629" y="2401329"/>
            <a:ext cx="313833" cy="378941"/>
          </a:xfrm>
          <a:custGeom>
            <a:avLst/>
            <a:gdLst>
              <a:gd name="connsiteX0" fmla="*/ 283451 w 566903"/>
              <a:gd name="connsiteY0" fmla="*/ 140714 h 684513"/>
              <a:gd name="connsiteX1" fmla="*/ 140576 w 566903"/>
              <a:gd name="connsiteY1" fmla="*/ 283589 h 684513"/>
              <a:gd name="connsiteX2" fmla="*/ 283451 w 566903"/>
              <a:gd name="connsiteY2" fmla="*/ 426464 h 684513"/>
              <a:gd name="connsiteX3" fmla="*/ 426326 w 566903"/>
              <a:gd name="connsiteY3" fmla="*/ 283589 h 684513"/>
              <a:gd name="connsiteX4" fmla="*/ 283451 w 566903"/>
              <a:gd name="connsiteY4" fmla="*/ 140714 h 684513"/>
              <a:gd name="connsiteX5" fmla="*/ 279759 w 566903"/>
              <a:gd name="connsiteY5" fmla="*/ 92 h 684513"/>
              <a:gd name="connsiteX6" fmla="*/ 481255 w 566903"/>
              <a:gd name="connsiteY6" fmla="*/ 78017 h 684513"/>
              <a:gd name="connsiteX7" fmla="*/ 481254 w 566903"/>
              <a:gd name="connsiteY7" fmla="*/ 78018 h 684513"/>
              <a:gd name="connsiteX8" fmla="*/ 486476 w 566903"/>
              <a:gd name="connsiteY8" fmla="*/ 478943 h 684513"/>
              <a:gd name="connsiteX9" fmla="*/ 288673 w 566903"/>
              <a:gd name="connsiteY9" fmla="*/ 684513 h 684513"/>
              <a:gd name="connsiteX10" fmla="*/ 85648 w 566903"/>
              <a:gd name="connsiteY10" fmla="*/ 489161 h 684513"/>
              <a:gd name="connsiteX11" fmla="*/ 80426 w 566903"/>
              <a:gd name="connsiteY11" fmla="*/ 88236 h 684513"/>
              <a:gd name="connsiteX12" fmla="*/ 279759 w 566903"/>
              <a:gd name="connsiteY12" fmla="*/ 92 h 68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66903" h="684513">
                <a:moveTo>
                  <a:pt x="283451" y="140714"/>
                </a:moveTo>
                <a:cubicBezTo>
                  <a:pt x="204543" y="140714"/>
                  <a:pt x="140576" y="204681"/>
                  <a:pt x="140576" y="283589"/>
                </a:cubicBezTo>
                <a:cubicBezTo>
                  <a:pt x="140576" y="362497"/>
                  <a:pt x="204543" y="426464"/>
                  <a:pt x="283451" y="426464"/>
                </a:cubicBezTo>
                <a:cubicBezTo>
                  <a:pt x="362359" y="426464"/>
                  <a:pt x="426326" y="362497"/>
                  <a:pt x="426326" y="283589"/>
                </a:cubicBezTo>
                <a:cubicBezTo>
                  <a:pt x="426326" y="204681"/>
                  <a:pt x="362359" y="140714"/>
                  <a:pt x="283451" y="140714"/>
                </a:cubicBezTo>
                <a:close/>
                <a:moveTo>
                  <a:pt x="279759" y="92"/>
                </a:moveTo>
                <a:cubicBezTo>
                  <a:pt x="352295" y="-1757"/>
                  <a:pt x="425191" y="24072"/>
                  <a:pt x="481255" y="78017"/>
                </a:cubicBezTo>
                <a:lnTo>
                  <a:pt x="481254" y="78018"/>
                </a:lnTo>
                <a:cubicBezTo>
                  <a:pt x="593382" y="185908"/>
                  <a:pt x="595720" y="365408"/>
                  <a:pt x="486476" y="478943"/>
                </a:cubicBezTo>
                <a:lnTo>
                  <a:pt x="288673" y="684513"/>
                </a:lnTo>
                <a:lnTo>
                  <a:pt x="85648" y="489161"/>
                </a:lnTo>
                <a:cubicBezTo>
                  <a:pt x="-26479" y="381270"/>
                  <a:pt x="-28817" y="201770"/>
                  <a:pt x="80426" y="88236"/>
                </a:cubicBezTo>
                <a:cubicBezTo>
                  <a:pt x="135048" y="31469"/>
                  <a:pt x="207223" y="1941"/>
                  <a:pt x="279759" y="9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88" name="任意多边形 2287"/>
          <p:cNvSpPr/>
          <p:nvPr/>
        </p:nvSpPr>
        <p:spPr>
          <a:xfrm>
            <a:off x="1089955" y="2291350"/>
            <a:ext cx="313833" cy="378941"/>
          </a:xfrm>
          <a:custGeom>
            <a:avLst/>
            <a:gdLst>
              <a:gd name="connsiteX0" fmla="*/ 283451 w 566903"/>
              <a:gd name="connsiteY0" fmla="*/ 140714 h 684513"/>
              <a:gd name="connsiteX1" fmla="*/ 140576 w 566903"/>
              <a:gd name="connsiteY1" fmla="*/ 283589 h 684513"/>
              <a:gd name="connsiteX2" fmla="*/ 283451 w 566903"/>
              <a:gd name="connsiteY2" fmla="*/ 426464 h 684513"/>
              <a:gd name="connsiteX3" fmla="*/ 426326 w 566903"/>
              <a:gd name="connsiteY3" fmla="*/ 283589 h 684513"/>
              <a:gd name="connsiteX4" fmla="*/ 283451 w 566903"/>
              <a:gd name="connsiteY4" fmla="*/ 140714 h 684513"/>
              <a:gd name="connsiteX5" fmla="*/ 279759 w 566903"/>
              <a:gd name="connsiteY5" fmla="*/ 92 h 684513"/>
              <a:gd name="connsiteX6" fmla="*/ 481255 w 566903"/>
              <a:gd name="connsiteY6" fmla="*/ 78017 h 684513"/>
              <a:gd name="connsiteX7" fmla="*/ 481254 w 566903"/>
              <a:gd name="connsiteY7" fmla="*/ 78018 h 684513"/>
              <a:gd name="connsiteX8" fmla="*/ 486476 w 566903"/>
              <a:gd name="connsiteY8" fmla="*/ 478943 h 684513"/>
              <a:gd name="connsiteX9" fmla="*/ 288673 w 566903"/>
              <a:gd name="connsiteY9" fmla="*/ 684513 h 684513"/>
              <a:gd name="connsiteX10" fmla="*/ 85648 w 566903"/>
              <a:gd name="connsiteY10" fmla="*/ 489161 h 684513"/>
              <a:gd name="connsiteX11" fmla="*/ 80426 w 566903"/>
              <a:gd name="connsiteY11" fmla="*/ 88236 h 684513"/>
              <a:gd name="connsiteX12" fmla="*/ 279759 w 566903"/>
              <a:gd name="connsiteY12" fmla="*/ 92 h 68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66903" h="684513">
                <a:moveTo>
                  <a:pt x="283451" y="140714"/>
                </a:moveTo>
                <a:cubicBezTo>
                  <a:pt x="204543" y="140714"/>
                  <a:pt x="140576" y="204681"/>
                  <a:pt x="140576" y="283589"/>
                </a:cubicBezTo>
                <a:cubicBezTo>
                  <a:pt x="140576" y="362497"/>
                  <a:pt x="204543" y="426464"/>
                  <a:pt x="283451" y="426464"/>
                </a:cubicBezTo>
                <a:cubicBezTo>
                  <a:pt x="362359" y="426464"/>
                  <a:pt x="426326" y="362497"/>
                  <a:pt x="426326" y="283589"/>
                </a:cubicBezTo>
                <a:cubicBezTo>
                  <a:pt x="426326" y="204681"/>
                  <a:pt x="362359" y="140714"/>
                  <a:pt x="283451" y="140714"/>
                </a:cubicBezTo>
                <a:close/>
                <a:moveTo>
                  <a:pt x="279759" y="92"/>
                </a:moveTo>
                <a:cubicBezTo>
                  <a:pt x="352295" y="-1757"/>
                  <a:pt x="425191" y="24072"/>
                  <a:pt x="481255" y="78017"/>
                </a:cubicBezTo>
                <a:lnTo>
                  <a:pt x="481254" y="78018"/>
                </a:lnTo>
                <a:cubicBezTo>
                  <a:pt x="593382" y="185908"/>
                  <a:pt x="595720" y="365408"/>
                  <a:pt x="486476" y="478943"/>
                </a:cubicBezTo>
                <a:lnTo>
                  <a:pt x="288673" y="684513"/>
                </a:lnTo>
                <a:lnTo>
                  <a:pt x="85648" y="489161"/>
                </a:lnTo>
                <a:cubicBezTo>
                  <a:pt x="-26479" y="381270"/>
                  <a:pt x="-28817" y="201770"/>
                  <a:pt x="80426" y="88236"/>
                </a:cubicBezTo>
                <a:cubicBezTo>
                  <a:pt x="135048" y="31469"/>
                  <a:pt x="207223" y="1941"/>
                  <a:pt x="279759" y="9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89" name="任意多边形 2288"/>
          <p:cNvSpPr/>
          <p:nvPr/>
        </p:nvSpPr>
        <p:spPr>
          <a:xfrm>
            <a:off x="1041426" y="2796718"/>
            <a:ext cx="313833" cy="378941"/>
          </a:xfrm>
          <a:custGeom>
            <a:avLst/>
            <a:gdLst>
              <a:gd name="connsiteX0" fmla="*/ 283451 w 566903"/>
              <a:gd name="connsiteY0" fmla="*/ 140714 h 684513"/>
              <a:gd name="connsiteX1" fmla="*/ 140576 w 566903"/>
              <a:gd name="connsiteY1" fmla="*/ 283589 h 684513"/>
              <a:gd name="connsiteX2" fmla="*/ 283451 w 566903"/>
              <a:gd name="connsiteY2" fmla="*/ 426464 h 684513"/>
              <a:gd name="connsiteX3" fmla="*/ 426326 w 566903"/>
              <a:gd name="connsiteY3" fmla="*/ 283589 h 684513"/>
              <a:gd name="connsiteX4" fmla="*/ 283451 w 566903"/>
              <a:gd name="connsiteY4" fmla="*/ 140714 h 684513"/>
              <a:gd name="connsiteX5" fmla="*/ 279759 w 566903"/>
              <a:gd name="connsiteY5" fmla="*/ 92 h 684513"/>
              <a:gd name="connsiteX6" fmla="*/ 481255 w 566903"/>
              <a:gd name="connsiteY6" fmla="*/ 78017 h 684513"/>
              <a:gd name="connsiteX7" fmla="*/ 481254 w 566903"/>
              <a:gd name="connsiteY7" fmla="*/ 78018 h 684513"/>
              <a:gd name="connsiteX8" fmla="*/ 486476 w 566903"/>
              <a:gd name="connsiteY8" fmla="*/ 478943 h 684513"/>
              <a:gd name="connsiteX9" fmla="*/ 288673 w 566903"/>
              <a:gd name="connsiteY9" fmla="*/ 684513 h 684513"/>
              <a:gd name="connsiteX10" fmla="*/ 85648 w 566903"/>
              <a:gd name="connsiteY10" fmla="*/ 489161 h 684513"/>
              <a:gd name="connsiteX11" fmla="*/ 80426 w 566903"/>
              <a:gd name="connsiteY11" fmla="*/ 88236 h 684513"/>
              <a:gd name="connsiteX12" fmla="*/ 279759 w 566903"/>
              <a:gd name="connsiteY12" fmla="*/ 92 h 68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66903" h="684513">
                <a:moveTo>
                  <a:pt x="283451" y="140714"/>
                </a:moveTo>
                <a:cubicBezTo>
                  <a:pt x="204543" y="140714"/>
                  <a:pt x="140576" y="204681"/>
                  <a:pt x="140576" y="283589"/>
                </a:cubicBezTo>
                <a:cubicBezTo>
                  <a:pt x="140576" y="362497"/>
                  <a:pt x="204543" y="426464"/>
                  <a:pt x="283451" y="426464"/>
                </a:cubicBezTo>
                <a:cubicBezTo>
                  <a:pt x="362359" y="426464"/>
                  <a:pt x="426326" y="362497"/>
                  <a:pt x="426326" y="283589"/>
                </a:cubicBezTo>
                <a:cubicBezTo>
                  <a:pt x="426326" y="204681"/>
                  <a:pt x="362359" y="140714"/>
                  <a:pt x="283451" y="140714"/>
                </a:cubicBezTo>
                <a:close/>
                <a:moveTo>
                  <a:pt x="279759" y="92"/>
                </a:moveTo>
                <a:cubicBezTo>
                  <a:pt x="352295" y="-1757"/>
                  <a:pt x="425191" y="24072"/>
                  <a:pt x="481255" y="78017"/>
                </a:cubicBezTo>
                <a:lnTo>
                  <a:pt x="481254" y="78018"/>
                </a:lnTo>
                <a:cubicBezTo>
                  <a:pt x="593382" y="185908"/>
                  <a:pt x="595720" y="365408"/>
                  <a:pt x="486476" y="478943"/>
                </a:cubicBezTo>
                <a:lnTo>
                  <a:pt x="288673" y="684513"/>
                </a:lnTo>
                <a:lnTo>
                  <a:pt x="85648" y="489161"/>
                </a:lnTo>
                <a:cubicBezTo>
                  <a:pt x="-26479" y="381270"/>
                  <a:pt x="-28817" y="201770"/>
                  <a:pt x="80426" y="88236"/>
                </a:cubicBezTo>
                <a:cubicBezTo>
                  <a:pt x="135048" y="31469"/>
                  <a:pt x="207223" y="1941"/>
                  <a:pt x="279759" y="9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90" name="任意多边形 2289"/>
          <p:cNvSpPr/>
          <p:nvPr/>
        </p:nvSpPr>
        <p:spPr>
          <a:xfrm>
            <a:off x="1108101" y="4650586"/>
            <a:ext cx="313833" cy="378941"/>
          </a:xfrm>
          <a:custGeom>
            <a:avLst/>
            <a:gdLst>
              <a:gd name="connsiteX0" fmla="*/ 283451 w 566903"/>
              <a:gd name="connsiteY0" fmla="*/ 140714 h 684513"/>
              <a:gd name="connsiteX1" fmla="*/ 140576 w 566903"/>
              <a:gd name="connsiteY1" fmla="*/ 283589 h 684513"/>
              <a:gd name="connsiteX2" fmla="*/ 283451 w 566903"/>
              <a:gd name="connsiteY2" fmla="*/ 426464 h 684513"/>
              <a:gd name="connsiteX3" fmla="*/ 426326 w 566903"/>
              <a:gd name="connsiteY3" fmla="*/ 283589 h 684513"/>
              <a:gd name="connsiteX4" fmla="*/ 283451 w 566903"/>
              <a:gd name="connsiteY4" fmla="*/ 140714 h 684513"/>
              <a:gd name="connsiteX5" fmla="*/ 279759 w 566903"/>
              <a:gd name="connsiteY5" fmla="*/ 92 h 684513"/>
              <a:gd name="connsiteX6" fmla="*/ 481255 w 566903"/>
              <a:gd name="connsiteY6" fmla="*/ 78017 h 684513"/>
              <a:gd name="connsiteX7" fmla="*/ 481254 w 566903"/>
              <a:gd name="connsiteY7" fmla="*/ 78018 h 684513"/>
              <a:gd name="connsiteX8" fmla="*/ 486476 w 566903"/>
              <a:gd name="connsiteY8" fmla="*/ 478943 h 684513"/>
              <a:gd name="connsiteX9" fmla="*/ 288673 w 566903"/>
              <a:gd name="connsiteY9" fmla="*/ 684513 h 684513"/>
              <a:gd name="connsiteX10" fmla="*/ 85648 w 566903"/>
              <a:gd name="connsiteY10" fmla="*/ 489161 h 684513"/>
              <a:gd name="connsiteX11" fmla="*/ 80426 w 566903"/>
              <a:gd name="connsiteY11" fmla="*/ 88236 h 684513"/>
              <a:gd name="connsiteX12" fmla="*/ 279759 w 566903"/>
              <a:gd name="connsiteY12" fmla="*/ 92 h 68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66903" h="684513">
                <a:moveTo>
                  <a:pt x="283451" y="140714"/>
                </a:moveTo>
                <a:cubicBezTo>
                  <a:pt x="204543" y="140714"/>
                  <a:pt x="140576" y="204681"/>
                  <a:pt x="140576" y="283589"/>
                </a:cubicBezTo>
                <a:cubicBezTo>
                  <a:pt x="140576" y="362497"/>
                  <a:pt x="204543" y="426464"/>
                  <a:pt x="283451" y="426464"/>
                </a:cubicBezTo>
                <a:cubicBezTo>
                  <a:pt x="362359" y="426464"/>
                  <a:pt x="426326" y="362497"/>
                  <a:pt x="426326" y="283589"/>
                </a:cubicBezTo>
                <a:cubicBezTo>
                  <a:pt x="426326" y="204681"/>
                  <a:pt x="362359" y="140714"/>
                  <a:pt x="283451" y="140714"/>
                </a:cubicBezTo>
                <a:close/>
                <a:moveTo>
                  <a:pt x="279759" y="92"/>
                </a:moveTo>
                <a:cubicBezTo>
                  <a:pt x="352295" y="-1757"/>
                  <a:pt x="425191" y="24072"/>
                  <a:pt x="481255" y="78017"/>
                </a:cubicBezTo>
                <a:lnTo>
                  <a:pt x="481254" y="78018"/>
                </a:lnTo>
                <a:cubicBezTo>
                  <a:pt x="593382" y="185908"/>
                  <a:pt x="595720" y="365408"/>
                  <a:pt x="486476" y="478943"/>
                </a:cubicBezTo>
                <a:lnTo>
                  <a:pt x="288673" y="684513"/>
                </a:lnTo>
                <a:lnTo>
                  <a:pt x="85648" y="489161"/>
                </a:lnTo>
                <a:cubicBezTo>
                  <a:pt x="-26479" y="381270"/>
                  <a:pt x="-28817" y="201770"/>
                  <a:pt x="80426" y="88236"/>
                </a:cubicBezTo>
                <a:cubicBezTo>
                  <a:pt x="135048" y="31469"/>
                  <a:pt x="207223" y="1941"/>
                  <a:pt x="279759" y="9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93" name="文本框 4392"/>
          <p:cNvSpPr txBox="1"/>
          <p:nvPr/>
        </p:nvSpPr>
        <p:spPr>
          <a:xfrm>
            <a:off x="7640040" y="1857376"/>
            <a:ext cx="1781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1C3F8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某国某人</a:t>
            </a:r>
          </a:p>
        </p:txBody>
      </p:sp>
      <p:sp>
        <p:nvSpPr>
          <p:cNvPr id="2292" name="文本框 2291"/>
          <p:cNvSpPr txBox="1"/>
          <p:nvPr/>
        </p:nvSpPr>
        <p:spPr>
          <a:xfrm>
            <a:off x="7622915" y="2181813"/>
            <a:ext cx="433210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替换为您的资料文字，力求简洁明了。内容要求客观真实，可信度高引用明确。</a:t>
            </a:r>
          </a:p>
        </p:txBody>
      </p:sp>
      <p:sp>
        <p:nvSpPr>
          <p:cNvPr id="2293" name="文本框 2292"/>
          <p:cNvSpPr txBox="1"/>
          <p:nvPr/>
        </p:nvSpPr>
        <p:spPr>
          <a:xfrm>
            <a:off x="7640040" y="3377982"/>
            <a:ext cx="1781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1C3F8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某国某机构</a:t>
            </a:r>
          </a:p>
        </p:txBody>
      </p:sp>
      <p:sp>
        <p:nvSpPr>
          <p:cNvPr id="2294" name="文本框 2293"/>
          <p:cNvSpPr txBox="1"/>
          <p:nvPr/>
        </p:nvSpPr>
        <p:spPr>
          <a:xfrm>
            <a:off x="7622915" y="3702419"/>
            <a:ext cx="433210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替换为您的资料文字，力求简洁明了。内容要求客观真实，可信度高引用明确。</a:t>
            </a:r>
          </a:p>
        </p:txBody>
      </p:sp>
      <p:sp>
        <p:nvSpPr>
          <p:cNvPr id="2296" name="文本框 2295"/>
          <p:cNvSpPr txBox="1"/>
          <p:nvPr/>
        </p:nvSpPr>
        <p:spPr>
          <a:xfrm>
            <a:off x="7640040" y="4852329"/>
            <a:ext cx="17811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1C3F8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某国某学校</a:t>
            </a:r>
          </a:p>
        </p:txBody>
      </p:sp>
      <p:sp>
        <p:nvSpPr>
          <p:cNvPr id="2297" name="文本框 2296"/>
          <p:cNvSpPr txBox="1"/>
          <p:nvPr/>
        </p:nvSpPr>
        <p:spPr>
          <a:xfrm>
            <a:off x="7622915" y="5176766"/>
            <a:ext cx="433210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替换为您的资料文字，力求简洁明了。内容要求客观真实，可信度高引用明确。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2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2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5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000"/>
                            </p:stCondLst>
                            <p:childTnLst>
                              <p:par>
                                <p:cTn id="8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 tmFilter="0,0; .5, 1; 1, 1"/>
                                        <p:tgtEl>
                                          <p:spTgt spid="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199"/>
                            </p:stCondLst>
                            <p:childTnLst>
                              <p:par>
                                <p:cTn id="9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 tmFilter="0,0; .5, 1; 1, 1"/>
                                        <p:tgtEl>
                                          <p:spTgt spid="2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399"/>
                            </p:stCondLst>
                            <p:childTnLst>
                              <p:par>
                                <p:cTn id="9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 tmFilter="0,0; .5, 1; 1, 1"/>
                                        <p:tgtEl>
                                          <p:spTgt spid="22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3" grpId="0" animBg="1"/>
      <p:bldP spid="2281" grpId="0" animBg="1"/>
      <p:bldP spid="2282" grpId="0" animBg="1"/>
      <p:bldP spid="2283" grpId="0" animBg="1"/>
      <p:bldP spid="2284" grpId="0" animBg="1"/>
      <p:bldP spid="2285" grpId="0" animBg="1"/>
      <p:bldP spid="2286" grpId="0" animBg="1"/>
      <p:bldP spid="2287" grpId="0" animBg="1"/>
      <p:bldP spid="2288" grpId="0" animBg="1"/>
      <p:bldP spid="2289" grpId="0" animBg="1"/>
      <p:bldP spid="2290" grpId="0" animBg="1"/>
      <p:bldP spid="4393" grpId="0"/>
      <p:bldP spid="2292" grpId="0" build="allAtOnce"/>
      <p:bldP spid="2293" grpId="0"/>
      <p:bldP spid="2294" grpId="0" build="allAtOnce"/>
      <p:bldP spid="2296" grpId="0"/>
      <p:bldP spid="2297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450717" y="846852"/>
            <a:ext cx="4226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三、课题研究意义（版式一）</a:t>
            </a:r>
          </a:p>
        </p:txBody>
      </p:sp>
      <p:sp>
        <p:nvSpPr>
          <p:cNvPr id="4" name="矩形 3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90525" y="1749267"/>
            <a:ext cx="258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</a:rPr>
              <a:t>替换成您的文字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90525" y="2329154"/>
            <a:ext cx="11649075" cy="1172629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我，却偏不作声，远山上不起霭，我们应得感谢上苍的是他不可度量的心裁，他说的话我不懂，认识你，上山或是下山，流，她们又讲你怎样喜欢拿着一根短棍站在 桌上摹仿音乐会的导师，那才是你福星高照的时候，但已往的教训，亲口尝味，在这道上遭受的，流入凉爽的橄榄林中，但你要它们的时候，我只能问！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90525" y="3847245"/>
            <a:ext cx="2581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</a:rPr>
              <a:t>替换成您的文字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90525" y="4446032"/>
            <a:ext cx="11649075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我，却偏不作声，远山上不起霭，我们应得感谢上苍的是他不可度量的心裁，他说的话我不懂，认识你，上山或是下山，流，她们又讲你怎样喜欢拿着一根短棍站在 桌上摹仿音乐会的导师，那才是你福星高照的时候，但已往的教训，亲口尝味，在这道上遭受的，流入凉爽的橄榄林中，但你要它们的时候，我只能问！</a:t>
            </a:r>
          </a:p>
        </p:txBody>
      </p:sp>
      <p:sp>
        <p:nvSpPr>
          <p:cNvPr id="3" name="矩形 2"/>
          <p:cNvSpPr/>
          <p:nvPr/>
        </p:nvSpPr>
        <p:spPr>
          <a:xfrm>
            <a:off x="476780" y="2210932"/>
            <a:ext cx="2133070" cy="4718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76780" y="4353880"/>
            <a:ext cx="2133070" cy="4718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5" grpId="0" animBg="1"/>
      <p:bldP spid="2" grpId="0" build="allAtOnce"/>
      <p:bldP spid="7" grpId="0"/>
      <p:bldP spid="8" grpId="0" build="allAtOnce"/>
      <p:bldP spid="9" grpId="0"/>
      <p:bldP spid="3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23"/>
          <p:cNvSpPr txBox="1"/>
          <p:nvPr/>
        </p:nvSpPr>
        <p:spPr>
          <a:xfrm>
            <a:off x="450717" y="846852"/>
            <a:ext cx="4242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三、课题研究意义（版式二）</a:t>
            </a:r>
          </a:p>
        </p:txBody>
      </p:sp>
      <p:sp>
        <p:nvSpPr>
          <p:cNvPr id="4" name="矩形 3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76780" y="1530369"/>
            <a:ext cx="11219920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+mn-lt"/>
              </a:rPr>
              <a:t>研究意义概述：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+mn-lt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我，却偏不作声，远山上不起霭，我们应得感谢上苍的是他不可度量的心裁，他说的话我不懂，认识你，上山或是下山，流，她们又讲你怎样喜欢拿着一根短棍站在 桌上摹仿音乐会的导师，那才是你福星高照的时候，已往的教训，亲口尝味，在这道上遭受。</a:t>
            </a:r>
            <a:endParaRPr lang="zh-CN" altLang="en-US" sz="1335" dirty="0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034596" y="443975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点击此处添加标题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1023480" y="4798108"/>
            <a:ext cx="2042441" cy="89255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我，却偏不作声，远山上不起霭，我们应得感谢上苍的是他不可度量的心裁，他说的话我不懂，认识你，上山或是下山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3396796" y="443975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点击此处添加标题</a:t>
            </a:r>
          </a:p>
        </p:txBody>
      </p:sp>
      <p:sp>
        <p:nvSpPr>
          <p:cNvPr id="44" name="矩形 43"/>
          <p:cNvSpPr/>
          <p:nvPr/>
        </p:nvSpPr>
        <p:spPr>
          <a:xfrm>
            <a:off x="3385680" y="4798108"/>
            <a:ext cx="2042441" cy="89255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我，却偏不作声，远山上不起霭，我们应得感谢上苍的是他不可度量的心裁，他说的话我不懂，认识你，上山或是下山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192770" y="443975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点击此处添加标题</a:t>
            </a:r>
          </a:p>
        </p:txBody>
      </p:sp>
      <p:sp>
        <p:nvSpPr>
          <p:cNvPr id="46" name="矩形 45"/>
          <p:cNvSpPr/>
          <p:nvPr/>
        </p:nvSpPr>
        <p:spPr>
          <a:xfrm>
            <a:off x="6181654" y="4798108"/>
            <a:ext cx="2042441" cy="89255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我，却偏不作声，远山上不起霭，我们应得感谢上苍的是他不可度量的心裁，他说的话我不懂，认识你，上山或是下山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8999860" y="443975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点击此处添加标题</a:t>
            </a:r>
          </a:p>
        </p:txBody>
      </p:sp>
      <p:sp>
        <p:nvSpPr>
          <p:cNvPr id="50" name="矩形 49"/>
          <p:cNvSpPr/>
          <p:nvPr/>
        </p:nvSpPr>
        <p:spPr>
          <a:xfrm>
            <a:off x="8988744" y="4798108"/>
            <a:ext cx="2042441" cy="89255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我，却偏不作声，远山上不起霭，我们应得感谢上苍的是他不可度量的心裁，他说的话我不懂，认识你，上山或是下山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78688" y="3043147"/>
            <a:ext cx="1092200" cy="1174745"/>
            <a:chOff x="1378688" y="3043147"/>
            <a:chExt cx="1092200" cy="1174745"/>
          </a:xfrm>
        </p:grpSpPr>
        <p:sp>
          <p:nvSpPr>
            <p:cNvPr id="38" name="文本框 36"/>
            <p:cNvSpPr txBox="1"/>
            <p:nvPr/>
          </p:nvSpPr>
          <p:spPr>
            <a:xfrm>
              <a:off x="1652701" y="3043147"/>
              <a:ext cx="52610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4800" b="1" dirty="0">
                  <a:solidFill>
                    <a:srgbClr val="427AAD"/>
                  </a:solidFill>
                </a:rPr>
                <a:t>1</a:t>
              </a:r>
              <a:endParaRPr lang="zh-CN" altLang="en-US" sz="4800" b="1" dirty="0">
                <a:solidFill>
                  <a:srgbClr val="427AAD"/>
                </a:solidFill>
              </a:endParaRPr>
            </a:p>
          </p:txBody>
        </p:sp>
        <p:sp>
          <p:nvSpPr>
            <p:cNvPr id="51" name="等腰三角形 50"/>
            <p:cNvSpPr/>
            <p:nvPr/>
          </p:nvSpPr>
          <p:spPr>
            <a:xfrm rot="10800000">
              <a:off x="1378688" y="3104302"/>
              <a:ext cx="1092200" cy="1113590"/>
            </a:xfrm>
            <a:prstGeom prst="triangle">
              <a:avLst/>
            </a:prstGeom>
            <a:noFill/>
            <a:ln w="571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C3F8C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60799" y="3043147"/>
            <a:ext cx="1092200" cy="1174745"/>
            <a:chOff x="3860799" y="3043147"/>
            <a:chExt cx="1092200" cy="1174745"/>
          </a:xfrm>
        </p:grpSpPr>
        <p:sp>
          <p:nvSpPr>
            <p:cNvPr id="39" name="文本框 37"/>
            <p:cNvSpPr txBox="1"/>
            <p:nvPr/>
          </p:nvSpPr>
          <p:spPr>
            <a:xfrm>
              <a:off x="4167301" y="3043147"/>
              <a:ext cx="52610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4800" b="1" dirty="0">
                  <a:solidFill>
                    <a:srgbClr val="427AAD"/>
                  </a:solidFill>
                </a:rPr>
                <a:t>2</a:t>
              </a:r>
              <a:endParaRPr lang="zh-CN" altLang="en-US" sz="4800" b="1" dirty="0">
                <a:solidFill>
                  <a:srgbClr val="427AAD"/>
                </a:solidFill>
              </a:endParaRPr>
            </a:p>
          </p:txBody>
        </p:sp>
        <p:sp>
          <p:nvSpPr>
            <p:cNvPr id="55" name="等腰三角形 54"/>
            <p:cNvSpPr/>
            <p:nvPr/>
          </p:nvSpPr>
          <p:spPr>
            <a:xfrm rot="10800000">
              <a:off x="3860799" y="3104302"/>
              <a:ext cx="1092200" cy="1113590"/>
            </a:xfrm>
            <a:prstGeom prst="triangle">
              <a:avLst/>
            </a:prstGeom>
            <a:noFill/>
            <a:ln w="571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C3F8C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722742" y="3043147"/>
            <a:ext cx="1092200" cy="1174745"/>
            <a:chOff x="6722742" y="3043147"/>
            <a:chExt cx="1092200" cy="1174745"/>
          </a:xfrm>
        </p:grpSpPr>
        <p:sp>
          <p:nvSpPr>
            <p:cNvPr id="40" name="文本框 38"/>
            <p:cNvSpPr txBox="1"/>
            <p:nvPr/>
          </p:nvSpPr>
          <p:spPr>
            <a:xfrm>
              <a:off x="6986554" y="3043147"/>
              <a:ext cx="52610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4800" b="1" dirty="0">
                  <a:solidFill>
                    <a:srgbClr val="427AAD"/>
                  </a:solidFill>
                </a:rPr>
                <a:t>3</a:t>
              </a:r>
              <a:endParaRPr lang="zh-CN" altLang="en-US" sz="4800" b="1" dirty="0">
                <a:solidFill>
                  <a:srgbClr val="427AAD"/>
                </a:solidFill>
              </a:endParaRPr>
            </a:p>
          </p:txBody>
        </p:sp>
        <p:sp>
          <p:nvSpPr>
            <p:cNvPr id="56" name="等腰三角形 55"/>
            <p:cNvSpPr/>
            <p:nvPr/>
          </p:nvSpPr>
          <p:spPr>
            <a:xfrm rot="10800000">
              <a:off x="6722742" y="3104302"/>
              <a:ext cx="1092200" cy="1113590"/>
            </a:xfrm>
            <a:prstGeom prst="triangle">
              <a:avLst/>
            </a:prstGeom>
            <a:noFill/>
            <a:ln w="571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1C3F8C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510596" y="3043147"/>
            <a:ext cx="1092200" cy="1174745"/>
            <a:chOff x="9510596" y="3043147"/>
            <a:chExt cx="1092200" cy="1174745"/>
          </a:xfrm>
        </p:grpSpPr>
        <p:sp>
          <p:nvSpPr>
            <p:cNvPr id="48" name="文本框 38"/>
            <p:cNvSpPr txBox="1"/>
            <p:nvPr/>
          </p:nvSpPr>
          <p:spPr>
            <a:xfrm>
              <a:off x="9793644" y="3043147"/>
              <a:ext cx="526106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4800" b="1" dirty="0">
                  <a:solidFill>
                    <a:srgbClr val="427AAD"/>
                  </a:solidFill>
                </a:rPr>
                <a:t>4</a:t>
              </a:r>
              <a:endParaRPr lang="zh-CN" altLang="en-US" sz="4800" b="1" dirty="0">
                <a:solidFill>
                  <a:srgbClr val="427AAD"/>
                </a:solidFill>
              </a:endParaRPr>
            </a:p>
          </p:txBody>
        </p:sp>
        <p:sp>
          <p:nvSpPr>
            <p:cNvPr id="57" name="等腰三角形 56"/>
            <p:cNvSpPr/>
            <p:nvPr/>
          </p:nvSpPr>
          <p:spPr>
            <a:xfrm rot="10800000">
              <a:off x="9510596" y="3104302"/>
              <a:ext cx="1092200" cy="1113590"/>
            </a:xfrm>
            <a:prstGeom prst="triangle">
              <a:avLst/>
            </a:prstGeom>
            <a:noFill/>
            <a:ln w="571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5" grpId="0" animBg="1"/>
      <p:bldP spid="22" grpId="0"/>
      <p:bldP spid="41" grpId="0"/>
      <p:bldP spid="42" grpId="0"/>
      <p:bldP spid="43" grpId="0"/>
      <p:bldP spid="44" grpId="0"/>
      <p:bldP spid="45" grpId="0"/>
      <p:bldP spid="46" grpId="0"/>
      <p:bldP spid="49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 24"/>
          <p:cNvSpPr>
            <a:spLocks noEditPoints="1"/>
          </p:cNvSpPr>
          <p:nvPr/>
        </p:nvSpPr>
        <p:spPr bwMode="auto">
          <a:xfrm>
            <a:off x="2119314" y="2322513"/>
            <a:ext cx="1938336" cy="1602474"/>
          </a:xfrm>
          <a:custGeom>
            <a:avLst/>
            <a:gdLst>
              <a:gd name="T0" fmla="*/ 461 w 883"/>
              <a:gd name="T1" fmla="*/ 681 h 730"/>
              <a:gd name="T2" fmla="*/ 750 w 883"/>
              <a:gd name="T3" fmla="*/ 596 h 730"/>
              <a:gd name="T4" fmla="*/ 757 w 883"/>
              <a:gd name="T5" fmla="*/ 603 h 730"/>
              <a:gd name="T6" fmla="*/ 32 w 883"/>
              <a:gd name="T7" fmla="*/ 589 h 730"/>
              <a:gd name="T8" fmla="*/ 25 w 883"/>
              <a:gd name="T9" fmla="*/ 521 h 730"/>
              <a:gd name="T10" fmla="*/ 462 w 883"/>
              <a:gd name="T11" fmla="*/ 568 h 730"/>
              <a:gd name="T12" fmla="*/ 741 w 883"/>
              <a:gd name="T13" fmla="*/ 497 h 730"/>
              <a:gd name="T14" fmla="*/ 755 w 883"/>
              <a:gd name="T15" fmla="*/ 505 h 730"/>
              <a:gd name="T16" fmla="*/ 472 w 883"/>
              <a:gd name="T17" fmla="*/ 633 h 730"/>
              <a:gd name="T18" fmla="*/ 19 w 883"/>
              <a:gd name="T19" fmla="*/ 440 h 730"/>
              <a:gd name="T20" fmla="*/ 471 w 883"/>
              <a:gd name="T21" fmla="*/ 454 h 730"/>
              <a:gd name="T22" fmla="*/ 465 w 883"/>
              <a:gd name="T23" fmla="*/ 523 h 730"/>
              <a:gd name="T24" fmla="*/ 756 w 883"/>
              <a:gd name="T25" fmla="*/ 407 h 730"/>
              <a:gd name="T26" fmla="*/ 753 w 883"/>
              <a:gd name="T27" fmla="*/ 415 h 730"/>
              <a:gd name="T28" fmla="*/ 20 w 883"/>
              <a:gd name="T29" fmla="*/ 360 h 730"/>
              <a:gd name="T30" fmla="*/ 182 w 883"/>
              <a:gd name="T31" fmla="*/ 249 h 730"/>
              <a:gd name="T32" fmla="*/ 204 w 883"/>
              <a:gd name="T33" fmla="*/ 320 h 730"/>
              <a:gd name="T34" fmla="*/ 279 w 883"/>
              <a:gd name="T35" fmla="*/ 349 h 730"/>
              <a:gd name="T36" fmla="*/ 365 w 883"/>
              <a:gd name="T37" fmla="*/ 360 h 730"/>
              <a:gd name="T38" fmla="*/ 425 w 883"/>
              <a:gd name="T39" fmla="*/ 361 h 730"/>
              <a:gd name="T40" fmla="*/ 505 w 883"/>
              <a:gd name="T41" fmla="*/ 355 h 730"/>
              <a:gd name="T42" fmla="*/ 594 w 883"/>
              <a:gd name="T43" fmla="*/ 334 h 730"/>
              <a:gd name="T44" fmla="*/ 641 w 883"/>
              <a:gd name="T45" fmla="*/ 287 h 730"/>
              <a:gd name="T46" fmla="*/ 43 w 883"/>
              <a:gd name="T47" fmla="*/ 311 h 730"/>
              <a:gd name="T48" fmla="*/ 313 w 883"/>
              <a:gd name="T49" fmla="*/ 231 h 730"/>
              <a:gd name="T50" fmla="*/ 622 w 883"/>
              <a:gd name="T51" fmla="*/ 280 h 730"/>
              <a:gd name="T52" fmla="*/ 578 w 883"/>
              <a:gd name="T53" fmla="*/ 320 h 730"/>
              <a:gd name="T54" fmla="*/ 474 w 883"/>
              <a:gd name="T55" fmla="*/ 339 h 730"/>
              <a:gd name="T56" fmla="*/ 350 w 883"/>
              <a:gd name="T57" fmla="*/ 339 h 730"/>
              <a:gd name="T58" fmla="*/ 246 w 883"/>
              <a:gd name="T59" fmla="*/ 320 h 730"/>
              <a:gd name="T60" fmla="*/ 202 w 883"/>
              <a:gd name="T61" fmla="*/ 280 h 730"/>
              <a:gd name="T62" fmla="*/ 551 w 883"/>
              <a:gd name="T63" fmla="*/ 18 h 730"/>
              <a:gd name="T64" fmla="*/ 803 w 883"/>
              <a:gd name="T65" fmla="*/ 90 h 730"/>
              <a:gd name="T66" fmla="*/ 883 w 883"/>
              <a:gd name="T67" fmla="*/ 117 h 730"/>
              <a:gd name="T68" fmla="*/ 715 w 883"/>
              <a:gd name="T69" fmla="*/ 165 h 730"/>
              <a:gd name="T70" fmla="*/ 715 w 883"/>
              <a:gd name="T71" fmla="*/ 188 h 730"/>
              <a:gd name="T72" fmla="*/ 715 w 883"/>
              <a:gd name="T73" fmla="*/ 189 h 730"/>
              <a:gd name="T74" fmla="*/ 718 w 883"/>
              <a:gd name="T75" fmla="*/ 224 h 730"/>
              <a:gd name="T76" fmla="*/ 722 w 883"/>
              <a:gd name="T77" fmla="*/ 240 h 730"/>
              <a:gd name="T78" fmla="*/ 719 w 883"/>
              <a:gd name="T79" fmla="*/ 247 h 730"/>
              <a:gd name="T80" fmla="*/ 717 w 883"/>
              <a:gd name="T81" fmla="*/ 262 h 730"/>
              <a:gd name="T82" fmla="*/ 722 w 883"/>
              <a:gd name="T83" fmla="*/ 271 h 730"/>
              <a:gd name="T84" fmla="*/ 721 w 883"/>
              <a:gd name="T85" fmla="*/ 372 h 730"/>
              <a:gd name="T86" fmla="*/ 675 w 883"/>
              <a:gd name="T87" fmla="*/ 369 h 730"/>
              <a:gd name="T88" fmla="*/ 686 w 883"/>
              <a:gd name="T89" fmla="*/ 268 h 730"/>
              <a:gd name="T90" fmla="*/ 688 w 883"/>
              <a:gd name="T91" fmla="*/ 250 h 730"/>
              <a:gd name="T92" fmla="*/ 684 w 883"/>
              <a:gd name="T93" fmla="*/ 242 h 730"/>
              <a:gd name="T94" fmla="*/ 686 w 883"/>
              <a:gd name="T95" fmla="*/ 225 h 730"/>
              <a:gd name="T96" fmla="*/ 690 w 883"/>
              <a:gd name="T97" fmla="*/ 139 h 730"/>
              <a:gd name="T98" fmla="*/ 400 w 883"/>
              <a:gd name="T99" fmla="*/ 86 h 730"/>
              <a:gd name="T100" fmla="*/ 391 w 883"/>
              <a:gd name="T101" fmla="*/ 99 h 730"/>
              <a:gd name="T102" fmla="*/ 669 w 883"/>
              <a:gd name="T103" fmla="*/ 148 h 730"/>
              <a:gd name="T104" fmla="*/ 338 w 883"/>
              <a:gd name="T105" fmla="*/ 213 h 730"/>
              <a:gd name="T106" fmla="*/ 244 w 883"/>
              <a:gd name="T107" fmla="*/ 175 h 730"/>
              <a:gd name="T108" fmla="*/ 42 w 883"/>
              <a:gd name="T109" fmla="*/ 69 h 730"/>
              <a:gd name="T110" fmla="*/ 0 w 883"/>
              <a:gd name="T111" fmla="*/ 45 h 730"/>
              <a:gd name="T112" fmla="*/ 5 w 883"/>
              <a:gd name="T113" fmla="*/ 40 h 730"/>
              <a:gd name="T114" fmla="*/ 374 w 883"/>
              <a:gd name="T115" fmla="*/ 10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83" h="730">
                <a:moveTo>
                  <a:pt x="34" y="507"/>
                </a:moveTo>
                <a:lnTo>
                  <a:pt x="471" y="646"/>
                </a:lnTo>
                <a:lnTo>
                  <a:pt x="464" y="664"/>
                </a:lnTo>
                <a:lnTo>
                  <a:pt x="461" y="681"/>
                </a:lnTo>
                <a:lnTo>
                  <a:pt x="462" y="698"/>
                </a:lnTo>
                <a:lnTo>
                  <a:pt x="465" y="715"/>
                </a:lnTo>
                <a:lnTo>
                  <a:pt x="742" y="594"/>
                </a:lnTo>
                <a:lnTo>
                  <a:pt x="750" y="596"/>
                </a:lnTo>
                <a:lnTo>
                  <a:pt x="754" y="597"/>
                </a:lnTo>
                <a:lnTo>
                  <a:pt x="756" y="599"/>
                </a:lnTo>
                <a:lnTo>
                  <a:pt x="757" y="601"/>
                </a:lnTo>
                <a:lnTo>
                  <a:pt x="757" y="603"/>
                </a:lnTo>
                <a:lnTo>
                  <a:pt x="755" y="605"/>
                </a:lnTo>
                <a:lnTo>
                  <a:pt x="752" y="607"/>
                </a:lnTo>
                <a:lnTo>
                  <a:pt x="474" y="730"/>
                </a:lnTo>
                <a:lnTo>
                  <a:pt x="32" y="589"/>
                </a:lnTo>
                <a:lnTo>
                  <a:pt x="24" y="571"/>
                </a:lnTo>
                <a:lnTo>
                  <a:pt x="20" y="552"/>
                </a:lnTo>
                <a:lnTo>
                  <a:pt x="21" y="536"/>
                </a:lnTo>
                <a:lnTo>
                  <a:pt x="25" y="521"/>
                </a:lnTo>
                <a:lnTo>
                  <a:pt x="34" y="507"/>
                </a:lnTo>
                <a:close/>
                <a:moveTo>
                  <a:pt x="32" y="411"/>
                </a:moveTo>
                <a:lnTo>
                  <a:pt x="469" y="550"/>
                </a:lnTo>
                <a:lnTo>
                  <a:pt x="462" y="568"/>
                </a:lnTo>
                <a:lnTo>
                  <a:pt x="459" y="585"/>
                </a:lnTo>
                <a:lnTo>
                  <a:pt x="460" y="602"/>
                </a:lnTo>
                <a:lnTo>
                  <a:pt x="463" y="619"/>
                </a:lnTo>
                <a:lnTo>
                  <a:pt x="741" y="497"/>
                </a:lnTo>
                <a:lnTo>
                  <a:pt x="748" y="499"/>
                </a:lnTo>
                <a:lnTo>
                  <a:pt x="752" y="501"/>
                </a:lnTo>
                <a:lnTo>
                  <a:pt x="754" y="503"/>
                </a:lnTo>
                <a:lnTo>
                  <a:pt x="755" y="505"/>
                </a:lnTo>
                <a:lnTo>
                  <a:pt x="755" y="507"/>
                </a:lnTo>
                <a:lnTo>
                  <a:pt x="754" y="509"/>
                </a:lnTo>
                <a:lnTo>
                  <a:pt x="751" y="511"/>
                </a:lnTo>
                <a:lnTo>
                  <a:pt x="472" y="633"/>
                </a:lnTo>
                <a:lnTo>
                  <a:pt x="31" y="492"/>
                </a:lnTo>
                <a:lnTo>
                  <a:pt x="22" y="474"/>
                </a:lnTo>
                <a:lnTo>
                  <a:pt x="18" y="456"/>
                </a:lnTo>
                <a:lnTo>
                  <a:pt x="19" y="440"/>
                </a:lnTo>
                <a:lnTo>
                  <a:pt x="24" y="424"/>
                </a:lnTo>
                <a:lnTo>
                  <a:pt x="32" y="411"/>
                </a:lnTo>
                <a:close/>
                <a:moveTo>
                  <a:pt x="34" y="315"/>
                </a:moveTo>
                <a:lnTo>
                  <a:pt x="471" y="454"/>
                </a:lnTo>
                <a:lnTo>
                  <a:pt x="464" y="472"/>
                </a:lnTo>
                <a:lnTo>
                  <a:pt x="461" y="489"/>
                </a:lnTo>
                <a:lnTo>
                  <a:pt x="462" y="506"/>
                </a:lnTo>
                <a:lnTo>
                  <a:pt x="465" y="523"/>
                </a:lnTo>
                <a:lnTo>
                  <a:pt x="742" y="401"/>
                </a:lnTo>
                <a:lnTo>
                  <a:pt x="750" y="404"/>
                </a:lnTo>
                <a:lnTo>
                  <a:pt x="754" y="405"/>
                </a:lnTo>
                <a:lnTo>
                  <a:pt x="756" y="407"/>
                </a:lnTo>
                <a:lnTo>
                  <a:pt x="757" y="409"/>
                </a:lnTo>
                <a:lnTo>
                  <a:pt x="757" y="411"/>
                </a:lnTo>
                <a:lnTo>
                  <a:pt x="756" y="413"/>
                </a:lnTo>
                <a:lnTo>
                  <a:pt x="753" y="415"/>
                </a:lnTo>
                <a:lnTo>
                  <a:pt x="474" y="538"/>
                </a:lnTo>
                <a:lnTo>
                  <a:pt x="33" y="397"/>
                </a:lnTo>
                <a:lnTo>
                  <a:pt x="24" y="379"/>
                </a:lnTo>
                <a:lnTo>
                  <a:pt x="20" y="360"/>
                </a:lnTo>
                <a:lnTo>
                  <a:pt x="21" y="344"/>
                </a:lnTo>
                <a:lnTo>
                  <a:pt x="26" y="329"/>
                </a:lnTo>
                <a:lnTo>
                  <a:pt x="34" y="315"/>
                </a:lnTo>
                <a:close/>
                <a:moveTo>
                  <a:pt x="182" y="249"/>
                </a:moveTo>
                <a:lnTo>
                  <a:pt x="182" y="280"/>
                </a:lnTo>
                <a:lnTo>
                  <a:pt x="185" y="296"/>
                </a:lnTo>
                <a:lnTo>
                  <a:pt x="192" y="309"/>
                </a:lnTo>
                <a:lnTo>
                  <a:pt x="204" y="320"/>
                </a:lnTo>
                <a:lnTo>
                  <a:pt x="219" y="330"/>
                </a:lnTo>
                <a:lnTo>
                  <a:pt x="237" y="337"/>
                </a:lnTo>
                <a:lnTo>
                  <a:pt x="257" y="344"/>
                </a:lnTo>
                <a:lnTo>
                  <a:pt x="279" y="349"/>
                </a:lnTo>
                <a:lnTo>
                  <a:pt x="300" y="353"/>
                </a:lnTo>
                <a:lnTo>
                  <a:pt x="323" y="356"/>
                </a:lnTo>
                <a:lnTo>
                  <a:pt x="345" y="358"/>
                </a:lnTo>
                <a:lnTo>
                  <a:pt x="365" y="360"/>
                </a:lnTo>
                <a:lnTo>
                  <a:pt x="383" y="360"/>
                </a:lnTo>
                <a:lnTo>
                  <a:pt x="399" y="361"/>
                </a:lnTo>
                <a:lnTo>
                  <a:pt x="411" y="361"/>
                </a:lnTo>
                <a:lnTo>
                  <a:pt x="425" y="361"/>
                </a:lnTo>
                <a:lnTo>
                  <a:pt x="442" y="360"/>
                </a:lnTo>
                <a:lnTo>
                  <a:pt x="461" y="359"/>
                </a:lnTo>
                <a:lnTo>
                  <a:pt x="483" y="358"/>
                </a:lnTo>
                <a:lnTo>
                  <a:pt x="505" y="355"/>
                </a:lnTo>
                <a:lnTo>
                  <a:pt x="530" y="352"/>
                </a:lnTo>
                <a:lnTo>
                  <a:pt x="552" y="347"/>
                </a:lnTo>
                <a:lnTo>
                  <a:pt x="574" y="342"/>
                </a:lnTo>
                <a:lnTo>
                  <a:pt x="594" y="334"/>
                </a:lnTo>
                <a:lnTo>
                  <a:pt x="613" y="325"/>
                </a:lnTo>
                <a:lnTo>
                  <a:pt x="626" y="315"/>
                </a:lnTo>
                <a:lnTo>
                  <a:pt x="636" y="302"/>
                </a:lnTo>
                <a:lnTo>
                  <a:pt x="641" y="287"/>
                </a:lnTo>
                <a:lnTo>
                  <a:pt x="661" y="294"/>
                </a:lnTo>
                <a:lnTo>
                  <a:pt x="648" y="377"/>
                </a:lnTo>
                <a:lnTo>
                  <a:pt x="480" y="450"/>
                </a:lnTo>
                <a:lnTo>
                  <a:pt x="43" y="311"/>
                </a:lnTo>
                <a:lnTo>
                  <a:pt x="182" y="249"/>
                </a:lnTo>
                <a:close/>
                <a:moveTo>
                  <a:pt x="202" y="175"/>
                </a:moveTo>
                <a:lnTo>
                  <a:pt x="300" y="227"/>
                </a:lnTo>
                <a:lnTo>
                  <a:pt x="313" y="231"/>
                </a:lnTo>
                <a:lnTo>
                  <a:pt x="328" y="233"/>
                </a:lnTo>
                <a:lnTo>
                  <a:pt x="341" y="232"/>
                </a:lnTo>
                <a:lnTo>
                  <a:pt x="622" y="182"/>
                </a:lnTo>
                <a:lnTo>
                  <a:pt x="622" y="280"/>
                </a:lnTo>
                <a:lnTo>
                  <a:pt x="619" y="293"/>
                </a:lnTo>
                <a:lnTo>
                  <a:pt x="610" y="303"/>
                </a:lnTo>
                <a:lnTo>
                  <a:pt x="596" y="312"/>
                </a:lnTo>
                <a:lnTo>
                  <a:pt x="578" y="320"/>
                </a:lnTo>
                <a:lnTo>
                  <a:pt x="556" y="326"/>
                </a:lnTo>
                <a:lnTo>
                  <a:pt x="531" y="332"/>
                </a:lnTo>
                <a:lnTo>
                  <a:pt x="503" y="336"/>
                </a:lnTo>
                <a:lnTo>
                  <a:pt x="474" y="339"/>
                </a:lnTo>
                <a:lnTo>
                  <a:pt x="443" y="341"/>
                </a:lnTo>
                <a:lnTo>
                  <a:pt x="411" y="342"/>
                </a:lnTo>
                <a:lnTo>
                  <a:pt x="380" y="341"/>
                </a:lnTo>
                <a:lnTo>
                  <a:pt x="350" y="339"/>
                </a:lnTo>
                <a:lnTo>
                  <a:pt x="320" y="336"/>
                </a:lnTo>
                <a:lnTo>
                  <a:pt x="292" y="332"/>
                </a:lnTo>
                <a:lnTo>
                  <a:pt x="268" y="326"/>
                </a:lnTo>
                <a:lnTo>
                  <a:pt x="246" y="320"/>
                </a:lnTo>
                <a:lnTo>
                  <a:pt x="227" y="312"/>
                </a:lnTo>
                <a:lnTo>
                  <a:pt x="213" y="303"/>
                </a:lnTo>
                <a:lnTo>
                  <a:pt x="205" y="293"/>
                </a:lnTo>
                <a:lnTo>
                  <a:pt x="202" y="280"/>
                </a:lnTo>
                <a:lnTo>
                  <a:pt x="202" y="175"/>
                </a:lnTo>
                <a:close/>
                <a:moveTo>
                  <a:pt x="488" y="0"/>
                </a:moveTo>
                <a:lnTo>
                  <a:pt x="499" y="2"/>
                </a:lnTo>
                <a:lnTo>
                  <a:pt x="551" y="18"/>
                </a:lnTo>
                <a:lnTo>
                  <a:pt x="606" y="34"/>
                </a:lnTo>
                <a:lnTo>
                  <a:pt x="663" y="50"/>
                </a:lnTo>
                <a:lnTo>
                  <a:pt x="731" y="70"/>
                </a:lnTo>
                <a:lnTo>
                  <a:pt x="803" y="90"/>
                </a:lnTo>
                <a:lnTo>
                  <a:pt x="879" y="113"/>
                </a:lnTo>
                <a:lnTo>
                  <a:pt x="882" y="115"/>
                </a:lnTo>
                <a:lnTo>
                  <a:pt x="883" y="116"/>
                </a:lnTo>
                <a:lnTo>
                  <a:pt x="883" y="117"/>
                </a:lnTo>
                <a:lnTo>
                  <a:pt x="881" y="118"/>
                </a:lnTo>
                <a:lnTo>
                  <a:pt x="878" y="119"/>
                </a:lnTo>
                <a:lnTo>
                  <a:pt x="716" y="147"/>
                </a:lnTo>
                <a:lnTo>
                  <a:pt x="715" y="165"/>
                </a:lnTo>
                <a:lnTo>
                  <a:pt x="715" y="177"/>
                </a:lnTo>
                <a:lnTo>
                  <a:pt x="715" y="184"/>
                </a:lnTo>
                <a:lnTo>
                  <a:pt x="715" y="187"/>
                </a:lnTo>
                <a:lnTo>
                  <a:pt x="715" y="188"/>
                </a:lnTo>
                <a:lnTo>
                  <a:pt x="715" y="187"/>
                </a:lnTo>
                <a:lnTo>
                  <a:pt x="715" y="186"/>
                </a:lnTo>
                <a:lnTo>
                  <a:pt x="715" y="186"/>
                </a:lnTo>
                <a:lnTo>
                  <a:pt x="715" y="189"/>
                </a:lnTo>
                <a:lnTo>
                  <a:pt x="715" y="196"/>
                </a:lnTo>
                <a:lnTo>
                  <a:pt x="715" y="207"/>
                </a:lnTo>
                <a:lnTo>
                  <a:pt x="715" y="224"/>
                </a:lnTo>
                <a:lnTo>
                  <a:pt x="718" y="224"/>
                </a:lnTo>
                <a:lnTo>
                  <a:pt x="719" y="225"/>
                </a:lnTo>
                <a:lnTo>
                  <a:pt x="721" y="227"/>
                </a:lnTo>
                <a:lnTo>
                  <a:pt x="721" y="229"/>
                </a:lnTo>
                <a:lnTo>
                  <a:pt x="722" y="240"/>
                </a:lnTo>
                <a:lnTo>
                  <a:pt x="722" y="242"/>
                </a:lnTo>
                <a:lnTo>
                  <a:pt x="721" y="244"/>
                </a:lnTo>
                <a:lnTo>
                  <a:pt x="720" y="246"/>
                </a:lnTo>
                <a:lnTo>
                  <a:pt x="719" y="247"/>
                </a:lnTo>
                <a:lnTo>
                  <a:pt x="718" y="249"/>
                </a:lnTo>
                <a:lnTo>
                  <a:pt x="717" y="251"/>
                </a:lnTo>
                <a:lnTo>
                  <a:pt x="717" y="253"/>
                </a:lnTo>
                <a:lnTo>
                  <a:pt x="717" y="262"/>
                </a:lnTo>
                <a:lnTo>
                  <a:pt x="718" y="265"/>
                </a:lnTo>
                <a:lnTo>
                  <a:pt x="719" y="267"/>
                </a:lnTo>
                <a:lnTo>
                  <a:pt x="720" y="269"/>
                </a:lnTo>
                <a:lnTo>
                  <a:pt x="722" y="271"/>
                </a:lnTo>
                <a:lnTo>
                  <a:pt x="722" y="274"/>
                </a:lnTo>
                <a:lnTo>
                  <a:pt x="736" y="365"/>
                </a:lnTo>
                <a:lnTo>
                  <a:pt x="731" y="369"/>
                </a:lnTo>
                <a:lnTo>
                  <a:pt x="721" y="372"/>
                </a:lnTo>
                <a:lnTo>
                  <a:pt x="709" y="373"/>
                </a:lnTo>
                <a:lnTo>
                  <a:pt x="697" y="373"/>
                </a:lnTo>
                <a:lnTo>
                  <a:pt x="684" y="371"/>
                </a:lnTo>
                <a:lnTo>
                  <a:pt x="675" y="369"/>
                </a:lnTo>
                <a:lnTo>
                  <a:pt x="670" y="365"/>
                </a:lnTo>
                <a:lnTo>
                  <a:pt x="684" y="274"/>
                </a:lnTo>
                <a:lnTo>
                  <a:pt x="684" y="271"/>
                </a:lnTo>
                <a:lnTo>
                  <a:pt x="686" y="268"/>
                </a:lnTo>
                <a:lnTo>
                  <a:pt x="687" y="265"/>
                </a:lnTo>
                <a:lnTo>
                  <a:pt x="688" y="262"/>
                </a:lnTo>
                <a:lnTo>
                  <a:pt x="689" y="253"/>
                </a:lnTo>
                <a:lnTo>
                  <a:pt x="688" y="250"/>
                </a:lnTo>
                <a:lnTo>
                  <a:pt x="687" y="248"/>
                </a:lnTo>
                <a:lnTo>
                  <a:pt x="686" y="246"/>
                </a:lnTo>
                <a:lnTo>
                  <a:pt x="685" y="244"/>
                </a:lnTo>
                <a:lnTo>
                  <a:pt x="684" y="242"/>
                </a:lnTo>
                <a:lnTo>
                  <a:pt x="684" y="239"/>
                </a:lnTo>
                <a:lnTo>
                  <a:pt x="684" y="229"/>
                </a:lnTo>
                <a:lnTo>
                  <a:pt x="685" y="227"/>
                </a:lnTo>
                <a:lnTo>
                  <a:pt x="686" y="225"/>
                </a:lnTo>
                <a:lnTo>
                  <a:pt x="688" y="224"/>
                </a:lnTo>
                <a:lnTo>
                  <a:pt x="690" y="224"/>
                </a:lnTo>
                <a:lnTo>
                  <a:pt x="690" y="142"/>
                </a:lnTo>
                <a:lnTo>
                  <a:pt x="690" y="139"/>
                </a:lnTo>
                <a:lnTo>
                  <a:pt x="688" y="136"/>
                </a:lnTo>
                <a:lnTo>
                  <a:pt x="685" y="134"/>
                </a:lnTo>
                <a:lnTo>
                  <a:pt x="682" y="133"/>
                </a:lnTo>
                <a:lnTo>
                  <a:pt x="400" y="86"/>
                </a:lnTo>
                <a:lnTo>
                  <a:pt x="394" y="87"/>
                </a:lnTo>
                <a:lnTo>
                  <a:pt x="390" y="89"/>
                </a:lnTo>
                <a:lnTo>
                  <a:pt x="389" y="93"/>
                </a:lnTo>
                <a:lnTo>
                  <a:pt x="391" y="99"/>
                </a:lnTo>
                <a:lnTo>
                  <a:pt x="396" y="102"/>
                </a:lnTo>
                <a:lnTo>
                  <a:pt x="405" y="105"/>
                </a:lnTo>
                <a:lnTo>
                  <a:pt x="666" y="147"/>
                </a:lnTo>
                <a:lnTo>
                  <a:pt x="669" y="148"/>
                </a:lnTo>
                <a:lnTo>
                  <a:pt x="671" y="150"/>
                </a:lnTo>
                <a:lnTo>
                  <a:pt x="672" y="152"/>
                </a:lnTo>
                <a:lnTo>
                  <a:pt x="672" y="154"/>
                </a:lnTo>
                <a:lnTo>
                  <a:pt x="338" y="213"/>
                </a:lnTo>
                <a:lnTo>
                  <a:pt x="328" y="214"/>
                </a:lnTo>
                <a:lnTo>
                  <a:pt x="317" y="213"/>
                </a:lnTo>
                <a:lnTo>
                  <a:pt x="309" y="210"/>
                </a:lnTo>
                <a:lnTo>
                  <a:pt x="244" y="175"/>
                </a:lnTo>
                <a:lnTo>
                  <a:pt x="183" y="143"/>
                </a:lnTo>
                <a:lnTo>
                  <a:pt x="126" y="114"/>
                </a:lnTo>
                <a:lnTo>
                  <a:pt x="83" y="91"/>
                </a:lnTo>
                <a:lnTo>
                  <a:pt x="42" y="69"/>
                </a:lnTo>
                <a:lnTo>
                  <a:pt x="4" y="50"/>
                </a:lnTo>
                <a:lnTo>
                  <a:pt x="2" y="48"/>
                </a:lnTo>
                <a:lnTo>
                  <a:pt x="1" y="47"/>
                </a:lnTo>
                <a:lnTo>
                  <a:pt x="0" y="45"/>
                </a:lnTo>
                <a:lnTo>
                  <a:pt x="0" y="44"/>
                </a:lnTo>
                <a:lnTo>
                  <a:pt x="1" y="42"/>
                </a:lnTo>
                <a:lnTo>
                  <a:pt x="2" y="41"/>
                </a:lnTo>
                <a:lnTo>
                  <a:pt x="5" y="40"/>
                </a:lnTo>
                <a:lnTo>
                  <a:pt x="96" y="33"/>
                </a:lnTo>
                <a:lnTo>
                  <a:pt x="183" y="26"/>
                </a:lnTo>
                <a:lnTo>
                  <a:pt x="266" y="19"/>
                </a:lnTo>
                <a:lnTo>
                  <a:pt x="374" y="10"/>
                </a:lnTo>
                <a:lnTo>
                  <a:pt x="476" y="0"/>
                </a:lnTo>
                <a:lnTo>
                  <a:pt x="488" y="0"/>
                </a:lnTo>
                <a:close/>
              </a:path>
            </a:pathLst>
          </a:custGeom>
          <a:solidFill>
            <a:srgbClr val="427AAD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4551208" y="2689201"/>
            <a:ext cx="60007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研究方法与思路</a:t>
            </a:r>
          </a:p>
        </p:txBody>
      </p:sp>
      <p:sp>
        <p:nvSpPr>
          <p:cNvPr id="48" name="椭圆 47"/>
          <p:cNvSpPr/>
          <p:nvPr/>
        </p:nvSpPr>
        <p:spPr>
          <a:xfrm rot="16200000">
            <a:off x="1910637" y="1945905"/>
            <a:ext cx="2355690" cy="2355690"/>
          </a:xfrm>
          <a:prstGeom prst="ellipse">
            <a:avLst/>
          </a:prstGeom>
          <a:noFill/>
          <a:ln>
            <a:gradFill>
              <a:gsLst>
                <a:gs pos="30000">
                  <a:schemeClr val="bg1">
                    <a:alpha val="0"/>
                  </a:schemeClr>
                </a:gs>
                <a:gs pos="100000">
                  <a:srgbClr val="ED7D3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4113927" y="3044632"/>
            <a:ext cx="304800" cy="304800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0.00024 C -0.00208 0.09375 -0.04869 0.16621 -0.1026 0.15949 C -0.15651 0.15278 -0.19752 0.06991 -0.19375 -0.02384 C -0.1901 -0.11875 -0.14296 -0.18981 -0.08906 -0.1831 C -0.03515 -0.17662 0.00534 -0.09467 0.00157 0.00024 Z " pathEditMode="relative" rAng="5640000" ptsTypes="AAAAA">
                                      <p:cBhvr>
                                        <p:cTn id="21" dur="1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66" y="-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7" grpId="0"/>
      <p:bldP spid="48" grpId="0" animBg="1"/>
      <p:bldP spid="49" grpId="0" animBg="1"/>
      <p:bldP spid="4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0911" y="846852"/>
            <a:ext cx="4527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一、主要研究方法（版式一）</a:t>
            </a:r>
          </a:p>
        </p:txBody>
      </p:sp>
      <p:sp>
        <p:nvSpPr>
          <p:cNvPr id="3" name="矩形 2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466725" y="1885951"/>
            <a:ext cx="3343275" cy="590550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使用方法一</a:t>
            </a:r>
          </a:p>
        </p:txBody>
      </p:sp>
      <p:sp>
        <p:nvSpPr>
          <p:cNvPr id="8" name="矩形 7"/>
          <p:cNvSpPr/>
          <p:nvPr/>
        </p:nvSpPr>
        <p:spPr>
          <a:xfrm>
            <a:off x="4414838" y="1885951"/>
            <a:ext cx="3343275" cy="590550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使用方法二</a:t>
            </a:r>
          </a:p>
        </p:txBody>
      </p:sp>
      <p:sp>
        <p:nvSpPr>
          <p:cNvPr id="9" name="矩形 8"/>
          <p:cNvSpPr/>
          <p:nvPr/>
        </p:nvSpPr>
        <p:spPr>
          <a:xfrm>
            <a:off x="8362950" y="1885951"/>
            <a:ext cx="3343275" cy="590550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使用方法三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66725" y="2762250"/>
            <a:ext cx="3343275" cy="2973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是他不可度量的心裁，他说的话我不懂，认识你，上山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或是下山，流，她们又讲你怎样喜欢拿着一根短棍站在 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桌上摹仿音乐会的导师，那才是你福星高照的时候，但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4414838" y="2762250"/>
            <a:ext cx="3343275" cy="2973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是他不可度量的心裁，他说的话我不懂，认识你，上山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或是下山，流，她们又讲你怎样喜欢拿着一根短棍站在 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桌上摹仿音乐会的导师，那才是你福星高照的时候，但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362950" y="2762250"/>
            <a:ext cx="3343275" cy="2973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是他不可度量的心裁，他说的话我不懂，认识你，上山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或是下山，流，她们又讲你怎样喜欢拿着一根短棍站在 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桌上摹仿音乐会的导师，那才是你福星高照的时候，但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8" grpId="0" animBg="1"/>
      <p:bldP spid="9" grpId="0" animBg="1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0911" y="846852"/>
            <a:ext cx="4527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一、主要研究方法（版式二）</a:t>
            </a:r>
          </a:p>
        </p:txBody>
      </p:sp>
      <p:sp>
        <p:nvSpPr>
          <p:cNvPr id="3" name="矩形 2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230025" y="1783517"/>
            <a:ext cx="952500" cy="952500"/>
            <a:chOff x="1230025" y="1783517"/>
            <a:chExt cx="952500" cy="952500"/>
          </a:xfrm>
        </p:grpSpPr>
        <p:sp>
          <p:nvSpPr>
            <p:cNvPr id="30" name="椭圆 29"/>
            <p:cNvSpPr/>
            <p:nvPr/>
          </p:nvSpPr>
          <p:spPr>
            <a:xfrm>
              <a:off x="1230025" y="1783517"/>
              <a:ext cx="952500" cy="9525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27A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1" name="Freeform 17"/>
            <p:cNvSpPr>
              <a:spLocks noEditPoints="1"/>
            </p:cNvSpPr>
            <p:nvPr/>
          </p:nvSpPr>
          <p:spPr bwMode="auto">
            <a:xfrm>
              <a:off x="1379548" y="1999417"/>
              <a:ext cx="653454" cy="520700"/>
            </a:xfrm>
            <a:custGeom>
              <a:avLst/>
              <a:gdLst>
                <a:gd name="T0" fmla="*/ 726 w 950"/>
                <a:gd name="T1" fmla="*/ 748 h 757"/>
                <a:gd name="T2" fmla="*/ 9 w 950"/>
                <a:gd name="T3" fmla="*/ 748 h 757"/>
                <a:gd name="T4" fmla="*/ 261 w 950"/>
                <a:gd name="T5" fmla="*/ 518 h 757"/>
                <a:gd name="T6" fmla="*/ 398 w 950"/>
                <a:gd name="T7" fmla="*/ 461 h 757"/>
                <a:gd name="T8" fmla="*/ 450 w 950"/>
                <a:gd name="T9" fmla="*/ 414 h 757"/>
                <a:gd name="T10" fmla="*/ 481 w 950"/>
                <a:gd name="T11" fmla="*/ 427 h 757"/>
                <a:gd name="T12" fmla="*/ 505 w 950"/>
                <a:gd name="T13" fmla="*/ 452 h 757"/>
                <a:gd name="T14" fmla="*/ 536 w 950"/>
                <a:gd name="T15" fmla="*/ 465 h 757"/>
                <a:gd name="T16" fmla="*/ 561 w 950"/>
                <a:gd name="T17" fmla="*/ 489 h 757"/>
                <a:gd name="T18" fmla="*/ 592 w 950"/>
                <a:gd name="T19" fmla="*/ 502 h 757"/>
                <a:gd name="T20" fmla="*/ 555 w 950"/>
                <a:gd name="T21" fmla="*/ 544 h 757"/>
                <a:gd name="T22" fmla="*/ 585 w 950"/>
                <a:gd name="T23" fmla="*/ 571 h 757"/>
                <a:gd name="T24" fmla="*/ 555 w 950"/>
                <a:gd name="T25" fmla="*/ 593 h 757"/>
                <a:gd name="T26" fmla="*/ 525 w 950"/>
                <a:gd name="T27" fmla="*/ 565 h 757"/>
                <a:gd name="T28" fmla="*/ 504 w 950"/>
                <a:gd name="T29" fmla="*/ 545 h 757"/>
                <a:gd name="T30" fmla="*/ 481 w 950"/>
                <a:gd name="T31" fmla="*/ 569 h 757"/>
                <a:gd name="T32" fmla="*/ 124 w 950"/>
                <a:gd name="T33" fmla="*/ 404 h 757"/>
                <a:gd name="T34" fmla="*/ 124 w 950"/>
                <a:gd name="T35" fmla="*/ 346 h 757"/>
                <a:gd name="T36" fmla="*/ 705 w 950"/>
                <a:gd name="T37" fmla="*/ 316 h 757"/>
                <a:gd name="T38" fmla="*/ 747 w 950"/>
                <a:gd name="T39" fmla="*/ 336 h 757"/>
                <a:gd name="T40" fmla="*/ 729 w 950"/>
                <a:gd name="T41" fmla="*/ 353 h 757"/>
                <a:gd name="T42" fmla="*/ 88 w 950"/>
                <a:gd name="T43" fmla="*/ 304 h 757"/>
                <a:gd name="T44" fmla="*/ 368 w 950"/>
                <a:gd name="T45" fmla="*/ 266 h 757"/>
                <a:gd name="T46" fmla="*/ 353 w 950"/>
                <a:gd name="T47" fmla="*/ 279 h 757"/>
                <a:gd name="T48" fmla="*/ 368 w 950"/>
                <a:gd name="T49" fmla="*/ 292 h 757"/>
                <a:gd name="T50" fmla="*/ 381 w 950"/>
                <a:gd name="T51" fmla="*/ 279 h 757"/>
                <a:gd name="T52" fmla="*/ 368 w 950"/>
                <a:gd name="T53" fmla="*/ 266 h 757"/>
                <a:gd name="T54" fmla="*/ 600 w 950"/>
                <a:gd name="T55" fmla="*/ 278 h 757"/>
                <a:gd name="T56" fmla="*/ 40 w 950"/>
                <a:gd name="T57" fmla="*/ 254 h 757"/>
                <a:gd name="T58" fmla="*/ 890 w 950"/>
                <a:gd name="T59" fmla="*/ 196 h 757"/>
                <a:gd name="T60" fmla="*/ 949 w 950"/>
                <a:gd name="T61" fmla="*/ 290 h 757"/>
                <a:gd name="T62" fmla="*/ 943 w 950"/>
                <a:gd name="T63" fmla="*/ 297 h 757"/>
                <a:gd name="T64" fmla="*/ 895 w 950"/>
                <a:gd name="T65" fmla="*/ 356 h 757"/>
                <a:gd name="T66" fmla="*/ 895 w 950"/>
                <a:gd name="T67" fmla="*/ 376 h 757"/>
                <a:gd name="T68" fmla="*/ 895 w 950"/>
                <a:gd name="T69" fmla="*/ 397 h 757"/>
                <a:gd name="T70" fmla="*/ 909 w 950"/>
                <a:gd name="T71" fmla="*/ 500 h 757"/>
                <a:gd name="T72" fmla="*/ 863 w 950"/>
                <a:gd name="T73" fmla="*/ 504 h 757"/>
                <a:gd name="T74" fmla="*/ 871 w 950"/>
                <a:gd name="T75" fmla="*/ 399 h 757"/>
                <a:gd name="T76" fmla="*/ 872 w 950"/>
                <a:gd name="T77" fmla="*/ 377 h 757"/>
                <a:gd name="T78" fmla="*/ 872 w 950"/>
                <a:gd name="T79" fmla="*/ 356 h 757"/>
                <a:gd name="T80" fmla="*/ 290 w 950"/>
                <a:gd name="T81" fmla="*/ 0 h 757"/>
                <a:gd name="T82" fmla="*/ 736 w 950"/>
                <a:gd name="T83" fmla="*/ 54 h 757"/>
                <a:gd name="T84" fmla="*/ 755 w 950"/>
                <a:gd name="T85" fmla="*/ 328 h 757"/>
                <a:gd name="T86" fmla="*/ 436 w 950"/>
                <a:gd name="T87" fmla="*/ 242 h 757"/>
                <a:gd name="T88" fmla="*/ 423 w 950"/>
                <a:gd name="T89" fmla="*/ 222 h 757"/>
                <a:gd name="T90" fmla="*/ 461 w 950"/>
                <a:gd name="T91" fmla="*/ 149 h 757"/>
                <a:gd name="T92" fmla="*/ 518 w 950"/>
                <a:gd name="T93" fmla="*/ 116 h 757"/>
                <a:gd name="T94" fmla="*/ 692 w 950"/>
                <a:gd name="T95" fmla="*/ 152 h 757"/>
                <a:gd name="T96" fmla="*/ 734 w 950"/>
                <a:gd name="T97" fmla="*/ 172 h 757"/>
                <a:gd name="T98" fmla="*/ 617 w 950"/>
                <a:gd name="T99" fmla="*/ 119 h 757"/>
                <a:gd name="T100" fmla="*/ 490 w 950"/>
                <a:gd name="T101" fmla="*/ 108 h 757"/>
                <a:gd name="T102" fmla="*/ 439 w 950"/>
                <a:gd name="T103" fmla="*/ 154 h 757"/>
                <a:gd name="T104" fmla="*/ 282 w 950"/>
                <a:gd name="T105" fmla="*/ 2 h 7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0" h="757">
                  <a:moveTo>
                    <a:pt x="0" y="700"/>
                  </a:moveTo>
                  <a:lnTo>
                    <a:pt x="736" y="700"/>
                  </a:lnTo>
                  <a:lnTo>
                    <a:pt x="736" y="727"/>
                  </a:lnTo>
                  <a:lnTo>
                    <a:pt x="732" y="739"/>
                  </a:lnTo>
                  <a:lnTo>
                    <a:pt x="726" y="748"/>
                  </a:lnTo>
                  <a:lnTo>
                    <a:pt x="716" y="755"/>
                  </a:lnTo>
                  <a:lnTo>
                    <a:pt x="704" y="757"/>
                  </a:lnTo>
                  <a:lnTo>
                    <a:pt x="30" y="757"/>
                  </a:lnTo>
                  <a:lnTo>
                    <a:pt x="18" y="755"/>
                  </a:lnTo>
                  <a:lnTo>
                    <a:pt x="9" y="748"/>
                  </a:lnTo>
                  <a:lnTo>
                    <a:pt x="2" y="739"/>
                  </a:lnTo>
                  <a:lnTo>
                    <a:pt x="0" y="727"/>
                  </a:lnTo>
                  <a:lnTo>
                    <a:pt x="0" y="700"/>
                  </a:lnTo>
                  <a:close/>
                  <a:moveTo>
                    <a:pt x="124" y="518"/>
                  </a:moveTo>
                  <a:lnTo>
                    <a:pt x="261" y="518"/>
                  </a:lnTo>
                  <a:lnTo>
                    <a:pt x="261" y="548"/>
                  </a:lnTo>
                  <a:lnTo>
                    <a:pt x="124" y="548"/>
                  </a:lnTo>
                  <a:lnTo>
                    <a:pt x="124" y="518"/>
                  </a:lnTo>
                  <a:close/>
                  <a:moveTo>
                    <a:pt x="124" y="461"/>
                  </a:moveTo>
                  <a:lnTo>
                    <a:pt x="398" y="461"/>
                  </a:lnTo>
                  <a:lnTo>
                    <a:pt x="398" y="490"/>
                  </a:lnTo>
                  <a:lnTo>
                    <a:pt x="124" y="490"/>
                  </a:lnTo>
                  <a:lnTo>
                    <a:pt x="124" y="461"/>
                  </a:lnTo>
                  <a:close/>
                  <a:moveTo>
                    <a:pt x="448" y="405"/>
                  </a:moveTo>
                  <a:lnTo>
                    <a:pt x="450" y="414"/>
                  </a:lnTo>
                  <a:lnTo>
                    <a:pt x="459" y="412"/>
                  </a:lnTo>
                  <a:lnTo>
                    <a:pt x="461" y="421"/>
                  </a:lnTo>
                  <a:lnTo>
                    <a:pt x="470" y="419"/>
                  </a:lnTo>
                  <a:lnTo>
                    <a:pt x="472" y="429"/>
                  </a:lnTo>
                  <a:lnTo>
                    <a:pt x="481" y="427"/>
                  </a:lnTo>
                  <a:lnTo>
                    <a:pt x="483" y="436"/>
                  </a:lnTo>
                  <a:lnTo>
                    <a:pt x="492" y="434"/>
                  </a:lnTo>
                  <a:lnTo>
                    <a:pt x="494" y="445"/>
                  </a:lnTo>
                  <a:lnTo>
                    <a:pt x="503" y="442"/>
                  </a:lnTo>
                  <a:lnTo>
                    <a:pt x="505" y="452"/>
                  </a:lnTo>
                  <a:lnTo>
                    <a:pt x="514" y="450"/>
                  </a:lnTo>
                  <a:lnTo>
                    <a:pt x="516" y="459"/>
                  </a:lnTo>
                  <a:lnTo>
                    <a:pt x="525" y="458"/>
                  </a:lnTo>
                  <a:lnTo>
                    <a:pt x="527" y="467"/>
                  </a:lnTo>
                  <a:lnTo>
                    <a:pt x="536" y="465"/>
                  </a:lnTo>
                  <a:lnTo>
                    <a:pt x="538" y="474"/>
                  </a:lnTo>
                  <a:lnTo>
                    <a:pt x="548" y="473"/>
                  </a:lnTo>
                  <a:lnTo>
                    <a:pt x="550" y="482"/>
                  </a:lnTo>
                  <a:lnTo>
                    <a:pt x="559" y="480"/>
                  </a:lnTo>
                  <a:lnTo>
                    <a:pt x="561" y="489"/>
                  </a:lnTo>
                  <a:lnTo>
                    <a:pt x="570" y="487"/>
                  </a:lnTo>
                  <a:lnTo>
                    <a:pt x="572" y="497"/>
                  </a:lnTo>
                  <a:lnTo>
                    <a:pt x="581" y="495"/>
                  </a:lnTo>
                  <a:lnTo>
                    <a:pt x="583" y="504"/>
                  </a:lnTo>
                  <a:lnTo>
                    <a:pt x="592" y="502"/>
                  </a:lnTo>
                  <a:lnTo>
                    <a:pt x="593" y="510"/>
                  </a:lnTo>
                  <a:lnTo>
                    <a:pt x="541" y="520"/>
                  </a:lnTo>
                  <a:lnTo>
                    <a:pt x="543" y="528"/>
                  </a:lnTo>
                  <a:lnTo>
                    <a:pt x="552" y="527"/>
                  </a:lnTo>
                  <a:lnTo>
                    <a:pt x="555" y="544"/>
                  </a:lnTo>
                  <a:lnTo>
                    <a:pt x="563" y="542"/>
                  </a:lnTo>
                  <a:lnTo>
                    <a:pt x="566" y="558"/>
                  </a:lnTo>
                  <a:lnTo>
                    <a:pt x="574" y="557"/>
                  </a:lnTo>
                  <a:lnTo>
                    <a:pt x="577" y="573"/>
                  </a:lnTo>
                  <a:lnTo>
                    <a:pt x="585" y="571"/>
                  </a:lnTo>
                  <a:lnTo>
                    <a:pt x="588" y="587"/>
                  </a:lnTo>
                  <a:lnTo>
                    <a:pt x="582" y="589"/>
                  </a:lnTo>
                  <a:lnTo>
                    <a:pt x="583" y="596"/>
                  </a:lnTo>
                  <a:lnTo>
                    <a:pt x="556" y="601"/>
                  </a:lnTo>
                  <a:lnTo>
                    <a:pt x="555" y="593"/>
                  </a:lnTo>
                  <a:lnTo>
                    <a:pt x="548" y="594"/>
                  </a:lnTo>
                  <a:lnTo>
                    <a:pt x="544" y="578"/>
                  </a:lnTo>
                  <a:lnTo>
                    <a:pt x="536" y="579"/>
                  </a:lnTo>
                  <a:lnTo>
                    <a:pt x="533" y="563"/>
                  </a:lnTo>
                  <a:lnTo>
                    <a:pt x="525" y="565"/>
                  </a:lnTo>
                  <a:lnTo>
                    <a:pt x="522" y="549"/>
                  </a:lnTo>
                  <a:lnTo>
                    <a:pt x="514" y="550"/>
                  </a:lnTo>
                  <a:lnTo>
                    <a:pt x="511" y="533"/>
                  </a:lnTo>
                  <a:lnTo>
                    <a:pt x="502" y="535"/>
                  </a:lnTo>
                  <a:lnTo>
                    <a:pt x="504" y="545"/>
                  </a:lnTo>
                  <a:lnTo>
                    <a:pt x="495" y="547"/>
                  </a:lnTo>
                  <a:lnTo>
                    <a:pt x="497" y="556"/>
                  </a:lnTo>
                  <a:lnTo>
                    <a:pt x="488" y="558"/>
                  </a:lnTo>
                  <a:lnTo>
                    <a:pt x="489" y="567"/>
                  </a:lnTo>
                  <a:lnTo>
                    <a:pt x="481" y="569"/>
                  </a:lnTo>
                  <a:lnTo>
                    <a:pt x="482" y="577"/>
                  </a:lnTo>
                  <a:lnTo>
                    <a:pt x="472" y="579"/>
                  </a:lnTo>
                  <a:lnTo>
                    <a:pt x="438" y="407"/>
                  </a:lnTo>
                  <a:lnTo>
                    <a:pt x="448" y="405"/>
                  </a:lnTo>
                  <a:close/>
                  <a:moveTo>
                    <a:pt x="124" y="404"/>
                  </a:moveTo>
                  <a:lnTo>
                    <a:pt x="398" y="404"/>
                  </a:lnTo>
                  <a:lnTo>
                    <a:pt x="398" y="433"/>
                  </a:lnTo>
                  <a:lnTo>
                    <a:pt x="124" y="433"/>
                  </a:lnTo>
                  <a:lnTo>
                    <a:pt x="124" y="404"/>
                  </a:lnTo>
                  <a:close/>
                  <a:moveTo>
                    <a:pt x="124" y="346"/>
                  </a:moveTo>
                  <a:lnTo>
                    <a:pt x="398" y="346"/>
                  </a:lnTo>
                  <a:lnTo>
                    <a:pt x="398" y="376"/>
                  </a:lnTo>
                  <a:lnTo>
                    <a:pt x="124" y="376"/>
                  </a:lnTo>
                  <a:lnTo>
                    <a:pt x="124" y="346"/>
                  </a:lnTo>
                  <a:close/>
                  <a:moveTo>
                    <a:pt x="705" y="316"/>
                  </a:moveTo>
                  <a:lnTo>
                    <a:pt x="712" y="319"/>
                  </a:lnTo>
                  <a:lnTo>
                    <a:pt x="722" y="324"/>
                  </a:lnTo>
                  <a:lnTo>
                    <a:pt x="732" y="329"/>
                  </a:lnTo>
                  <a:lnTo>
                    <a:pt x="741" y="333"/>
                  </a:lnTo>
                  <a:lnTo>
                    <a:pt x="747" y="336"/>
                  </a:lnTo>
                  <a:lnTo>
                    <a:pt x="751" y="340"/>
                  </a:lnTo>
                  <a:lnTo>
                    <a:pt x="750" y="344"/>
                  </a:lnTo>
                  <a:lnTo>
                    <a:pt x="745" y="347"/>
                  </a:lnTo>
                  <a:lnTo>
                    <a:pt x="738" y="350"/>
                  </a:lnTo>
                  <a:lnTo>
                    <a:pt x="729" y="353"/>
                  </a:lnTo>
                  <a:lnTo>
                    <a:pt x="720" y="354"/>
                  </a:lnTo>
                  <a:lnTo>
                    <a:pt x="711" y="356"/>
                  </a:lnTo>
                  <a:lnTo>
                    <a:pt x="705" y="357"/>
                  </a:lnTo>
                  <a:lnTo>
                    <a:pt x="705" y="316"/>
                  </a:lnTo>
                  <a:close/>
                  <a:moveTo>
                    <a:pt x="88" y="304"/>
                  </a:moveTo>
                  <a:lnTo>
                    <a:pt x="88" y="634"/>
                  </a:lnTo>
                  <a:lnTo>
                    <a:pt x="647" y="634"/>
                  </a:lnTo>
                  <a:lnTo>
                    <a:pt x="647" y="304"/>
                  </a:lnTo>
                  <a:lnTo>
                    <a:pt x="88" y="304"/>
                  </a:lnTo>
                  <a:close/>
                  <a:moveTo>
                    <a:pt x="368" y="266"/>
                  </a:moveTo>
                  <a:lnTo>
                    <a:pt x="363" y="266"/>
                  </a:lnTo>
                  <a:lnTo>
                    <a:pt x="359" y="268"/>
                  </a:lnTo>
                  <a:lnTo>
                    <a:pt x="356" y="271"/>
                  </a:lnTo>
                  <a:lnTo>
                    <a:pt x="354" y="275"/>
                  </a:lnTo>
                  <a:lnTo>
                    <a:pt x="353" y="279"/>
                  </a:lnTo>
                  <a:lnTo>
                    <a:pt x="354" y="283"/>
                  </a:lnTo>
                  <a:lnTo>
                    <a:pt x="356" y="287"/>
                  </a:lnTo>
                  <a:lnTo>
                    <a:pt x="359" y="290"/>
                  </a:lnTo>
                  <a:lnTo>
                    <a:pt x="363" y="292"/>
                  </a:lnTo>
                  <a:lnTo>
                    <a:pt x="368" y="292"/>
                  </a:lnTo>
                  <a:lnTo>
                    <a:pt x="372" y="292"/>
                  </a:lnTo>
                  <a:lnTo>
                    <a:pt x="376" y="290"/>
                  </a:lnTo>
                  <a:lnTo>
                    <a:pt x="378" y="287"/>
                  </a:lnTo>
                  <a:lnTo>
                    <a:pt x="380" y="283"/>
                  </a:lnTo>
                  <a:lnTo>
                    <a:pt x="381" y="279"/>
                  </a:lnTo>
                  <a:lnTo>
                    <a:pt x="380" y="275"/>
                  </a:lnTo>
                  <a:lnTo>
                    <a:pt x="378" y="271"/>
                  </a:lnTo>
                  <a:lnTo>
                    <a:pt x="376" y="268"/>
                  </a:lnTo>
                  <a:lnTo>
                    <a:pt x="372" y="266"/>
                  </a:lnTo>
                  <a:lnTo>
                    <a:pt x="368" y="266"/>
                  </a:lnTo>
                  <a:close/>
                  <a:moveTo>
                    <a:pt x="40" y="254"/>
                  </a:moveTo>
                  <a:lnTo>
                    <a:pt x="452" y="254"/>
                  </a:lnTo>
                  <a:lnTo>
                    <a:pt x="503" y="258"/>
                  </a:lnTo>
                  <a:lnTo>
                    <a:pt x="553" y="267"/>
                  </a:lnTo>
                  <a:lnTo>
                    <a:pt x="600" y="278"/>
                  </a:lnTo>
                  <a:lnTo>
                    <a:pt x="648" y="292"/>
                  </a:lnTo>
                  <a:lnTo>
                    <a:pt x="694" y="311"/>
                  </a:lnTo>
                  <a:lnTo>
                    <a:pt x="694" y="683"/>
                  </a:lnTo>
                  <a:lnTo>
                    <a:pt x="40" y="683"/>
                  </a:lnTo>
                  <a:lnTo>
                    <a:pt x="40" y="254"/>
                  </a:lnTo>
                  <a:close/>
                  <a:moveTo>
                    <a:pt x="876" y="192"/>
                  </a:moveTo>
                  <a:lnTo>
                    <a:pt x="883" y="192"/>
                  </a:lnTo>
                  <a:lnTo>
                    <a:pt x="886" y="193"/>
                  </a:lnTo>
                  <a:lnTo>
                    <a:pt x="888" y="194"/>
                  </a:lnTo>
                  <a:lnTo>
                    <a:pt x="890" y="196"/>
                  </a:lnTo>
                  <a:lnTo>
                    <a:pt x="891" y="198"/>
                  </a:lnTo>
                  <a:lnTo>
                    <a:pt x="891" y="200"/>
                  </a:lnTo>
                  <a:lnTo>
                    <a:pt x="891" y="226"/>
                  </a:lnTo>
                  <a:lnTo>
                    <a:pt x="947" y="287"/>
                  </a:lnTo>
                  <a:lnTo>
                    <a:pt x="949" y="290"/>
                  </a:lnTo>
                  <a:lnTo>
                    <a:pt x="950" y="292"/>
                  </a:lnTo>
                  <a:lnTo>
                    <a:pt x="949" y="294"/>
                  </a:lnTo>
                  <a:lnTo>
                    <a:pt x="948" y="296"/>
                  </a:lnTo>
                  <a:lnTo>
                    <a:pt x="946" y="297"/>
                  </a:lnTo>
                  <a:lnTo>
                    <a:pt x="943" y="297"/>
                  </a:lnTo>
                  <a:lnTo>
                    <a:pt x="891" y="290"/>
                  </a:lnTo>
                  <a:lnTo>
                    <a:pt x="891" y="353"/>
                  </a:lnTo>
                  <a:lnTo>
                    <a:pt x="893" y="353"/>
                  </a:lnTo>
                  <a:lnTo>
                    <a:pt x="895" y="355"/>
                  </a:lnTo>
                  <a:lnTo>
                    <a:pt x="895" y="356"/>
                  </a:lnTo>
                  <a:lnTo>
                    <a:pt x="896" y="358"/>
                  </a:lnTo>
                  <a:lnTo>
                    <a:pt x="897" y="369"/>
                  </a:lnTo>
                  <a:lnTo>
                    <a:pt x="897" y="372"/>
                  </a:lnTo>
                  <a:lnTo>
                    <a:pt x="896" y="374"/>
                  </a:lnTo>
                  <a:lnTo>
                    <a:pt x="895" y="376"/>
                  </a:lnTo>
                  <a:lnTo>
                    <a:pt x="895" y="378"/>
                  </a:lnTo>
                  <a:lnTo>
                    <a:pt x="894" y="379"/>
                  </a:lnTo>
                  <a:lnTo>
                    <a:pt x="894" y="381"/>
                  </a:lnTo>
                  <a:lnTo>
                    <a:pt x="895" y="395"/>
                  </a:lnTo>
                  <a:lnTo>
                    <a:pt x="895" y="397"/>
                  </a:lnTo>
                  <a:lnTo>
                    <a:pt x="896" y="399"/>
                  </a:lnTo>
                  <a:lnTo>
                    <a:pt x="897" y="401"/>
                  </a:lnTo>
                  <a:lnTo>
                    <a:pt x="898" y="403"/>
                  </a:lnTo>
                  <a:lnTo>
                    <a:pt x="898" y="405"/>
                  </a:lnTo>
                  <a:lnTo>
                    <a:pt x="909" y="500"/>
                  </a:lnTo>
                  <a:lnTo>
                    <a:pt x="904" y="504"/>
                  </a:lnTo>
                  <a:lnTo>
                    <a:pt x="894" y="507"/>
                  </a:lnTo>
                  <a:lnTo>
                    <a:pt x="883" y="508"/>
                  </a:lnTo>
                  <a:lnTo>
                    <a:pt x="872" y="507"/>
                  </a:lnTo>
                  <a:lnTo>
                    <a:pt x="863" y="504"/>
                  </a:lnTo>
                  <a:lnTo>
                    <a:pt x="857" y="500"/>
                  </a:lnTo>
                  <a:lnTo>
                    <a:pt x="869" y="405"/>
                  </a:lnTo>
                  <a:lnTo>
                    <a:pt x="869" y="403"/>
                  </a:lnTo>
                  <a:lnTo>
                    <a:pt x="870" y="400"/>
                  </a:lnTo>
                  <a:lnTo>
                    <a:pt x="871" y="399"/>
                  </a:lnTo>
                  <a:lnTo>
                    <a:pt x="871" y="397"/>
                  </a:lnTo>
                  <a:lnTo>
                    <a:pt x="872" y="395"/>
                  </a:lnTo>
                  <a:lnTo>
                    <a:pt x="872" y="382"/>
                  </a:lnTo>
                  <a:lnTo>
                    <a:pt x="872" y="379"/>
                  </a:lnTo>
                  <a:lnTo>
                    <a:pt x="872" y="377"/>
                  </a:lnTo>
                  <a:lnTo>
                    <a:pt x="871" y="375"/>
                  </a:lnTo>
                  <a:lnTo>
                    <a:pt x="870" y="372"/>
                  </a:lnTo>
                  <a:lnTo>
                    <a:pt x="870" y="369"/>
                  </a:lnTo>
                  <a:lnTo>
                    <a:pt x="871" y="358"/>
                  </a:lnTo>
                  <a:lnTo>
                    <a:pt x="872" y="356"/>
                  </a:lnTo>
                  <a:lnTo>
                    <a:pt x="873" y="354"/>
                  </a:lnTo>
                  <a:lnTo>
                    <a:pt x="875" y="353"/>
                  </a:lnTo>
                  <a:lnTo>
                    <a:pt x="876" y="192"/>
                  </a:lnTo>
                  <a:close/>
                  <a:moveTo>
                    <a:pt x="286" y="0"/>
                  </a:moveTo>
                  <a:lnTo>
                    <a:pt x="290" y="0"/>
                  </a:lnTo>
                  <a:lnTo>
                    <a:pt x="705" y="45"/>
                  </a:lnTo>
                  <a:lnTo>
                    <a:pt x="715" y="46"/>
                  </a:lnTo>
                  <a:lnTo>
                    <a:pt x="722" y="48"/>
                  </a:lnTo>
                  <a:lnTo>
                    <a:pt x="729" y="50"/>
                  </a:lnTo>
                  <a:lnTo>
                    <a:pt x="736" y="54"/>
                  </a:lnTo>
                  <a:lnTo>
                    <a:pt x="743" y="61"/>
                  </a:lnTo>
                  <a:lnTo>
                    <a:pt x="863" y="195"/>
                  </a:lnTo>
                  <a:lnTo>
                    <a:pt x="863" y="286"/>
                  </a:lnTo>
                  <a:lnTo>
                    <a:pt x="756" y="271"/>
                  </a:lnTo>
                  <a:lnTo>
                    <a:pt x="755" y="328"/>
                  </a:lnTo>
                  <a:lnTo>
                    <a:pt x="694" y="300"/>
                  </a:lnTo>
                  <a:lnTo>
                    <a:pt x="632" y="277"/>
                  </a:lnTo>
                  <a:lnTo>
                    <a:pt x="568" y="260"/>
                  </a:lnTo>
                  <a:lnTo>
                    <a:pt x="503" y="248"/>
                  </a:lnTo>
                  <a:lnTo>
                    <a:pt x="436" y="242"/>
                  </a:lnTo>
                  <a:lnTo>
                    <a:pt x="430" y="241"/>
                  </a:lnTo>
                  <a:lnTo>
                    <a:pt x="425" y="239"/>
                  </a:lnTo>
                  <a:lnTo>
                    <a:pt x="421" y="235"/>
                  </a:lnTo>
                  <a:lnTo>
                    <a:pt x="421" y="229"/>
                  </a:lnTo>
                  <a:lnTo>
                    <a:pt x="423" y="222"/>
                  </a:lnTo>
                  <a:lnTo>
                    <a:pt x="428" y="211"/>
                  </a:lnTo>
                  <a:lnTo>
                    <a:pt x="435" y="197"/>
                  </a:lnTo>
                  <a:lnTo>
                    <a:pt x="443" y="181"/>
                  </a:lnTo>
                  <a:lnTo>
                    <a:pt x="451" y="164"/>
                  </a:lnTo>
                  <a:lnTo>
                    <a:pt x="461" y="149"/>
                  </a:lnTo>
                  <a:lnTo>
                    <a:pt x="469" y="137"/>
                  </a:lnTo>
                  <a:lnTo>
                    <a:pt x="477" y="129"/>
                  </a:lnTo>
                  <a:lnTo>
                    <a:pt x="489" y="122"/>
                  </a:lnTo>
                  <a:lnTo>
                    <a:pt x="503" y="117"/>
                  </a:lnTo>
                  <a:lnTo>
                    <a:pt x="518" y="116"/>
                  </a:lnTo>
                  <a:lnTo>
                    <a:pt x="534" y="116"/>
                  </a:lnTo>
                  <a:lnTo>
                    <a:pt x="552" y="117"/>
                  </a:lnTo>
                  <a:lnTo>
                    <a:pt x="599" y="125"/>
                  </a:lnTo>
                  <a:lnTo>
                    <a:pt x="647" y="137"/>
                  </a:lnTo>
                  <a:lnTo>
                    <a:pt x="692" y="152"/>
                  </a:lnTo>
                  <a:lnTo>
                    <a:pt x="707" y="159"/>
                  </a:lnTo>
                  <a:lnTo>
                    <a:pt x="721" y="167"/>
                  </a:lnTo>
                  <a:lnTo>
                    <a:pt x="735" y="176"/>
                  </a:lnTo>
                  <a:lnTo>
                    <a:pt x="745" y="187"/>
                  </a:lnTo>
                  <a:lnTo>
                    <a:pt x="734" y="172"/>
                  </a:lnTo>
                  <a:lnTo>
                    <a:pt x="720" y="159"/>
                  </a:lnTo>
                  <a:lnTo>
                    <a:pt x="705" y="150"/>
                  </a:lnTo>
                  <a:lnTo>
                    <a:pt x="685" y="141"/>
                  </a:lnTo>
                  <a:lnTo>
                    <a:pt x="651" y="129"/>
                  </a:lnTo>
                  <a:lnTo>
                    <a:pt x="617" y="119"/>
                  </a:lnTo>
                  <a:lnTo>
                    <a:pt x="584" y="112"/>
                  </a:lnTo>
                  <a:lnTo>
                    <a:pt x="548" y="106"/>
                  </a:lnTo>
                  <a:lnTo>
                    <a:pt x="524" y="104"/>
                  </a:lnTo>
                  <a:lnTo>
                    <a:pt x="505" y="105"/>
                  </a:lnTo>
                  <a:lnTo>
                    <a:pt x="490" y="108"/>
                  </a:lnTo>
                  <a:lnTo>
                    <a:pt x="477" y="113"/>
                  </a:lnTo>
                  <a:lnTo>
                    <a:pt x="466" y="120"/>
                  </a:lnTo>
                  <a:lnTo>
                    <a:pt x="456" y="130"/>
                  </a:lnTo>
                  <a:lnTo>
                    <a:pt x="447" y="141"/>
                  </a:lnTo>
                  <a:lnTo>
                    <a:pt x="439" y="154"/>
                  </a:lnTo>
                  <a:lnTo>
                    <a:pt x="432" y="170"/>
                  </a:lnTo>
                  <a:lnTo>
                    <a:pt x="284" y="10"/>
                  </a:lnTo>
                  <a:lnTo>
                    <a:pt x="282" y="7"/>
                  </a:lnTo>
                  <a:lnTo>
                    <a:pt x="281" y="4"/>
                  </a:lnTo>
                  <a:lnTo>
                    <a:pt x="282" y="2"/>
                  </a:lnTo>
                  <a:lnTo>
                    <a:pt x="284" y="0"/>
                  </a:lnTo>
                  <a:lnTo>
                    <a:pt x="286" y="0"/>
                  </a:lnTo>
                  <a:close/>
                </a:path>
              </a:pathLst>
            </a:custGeom>
            <a:solidFill>
              <a:srgbClr val="427AAD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515650" y="2924175"/>
            <a:ext cx="23812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934263" y="1783517"/>
            <a:ext cx="952500" cy="952500"/>
            <a:chOff x="3934263" y="1783517"/>
            <a:chExt cx="952500" cy="952500"/>
          </a:xfrm>
        </p:grpSpPr>
        <p:sp>
          <p:nvSpPr>
            <p:cNvPr id="32" name="椭圆 31"/>
            <p:cNvSpPr/>
            <p:nvPr/>
          </p:nvSpPr>
          <p:spPr>
            <a:xfrm>
              <a:off x="3934263" y="1783517"/>
              <a:ext cx="952500" cy="9525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27A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4077861" y="1967509"/>
              <a:ext cx="665304" cy="584517"/>
              <a:chOff x="5422900" y="1046163"/>
              <a:chExt cx="1333501" cy="1171575"/>
            </a:xfrm>
          </p:grpSpPr>
          <p:sp>
            <p:nvSpPr>
              <p:cNvPr id="35" name="Freeform 20"/>
              <p:cNvSpPr>
                <a:spLocks noEditPoints="1"/>
              </p:cNvSpPr>
              <p:nvPr/>
            </p:nvSpPr>
            <p:spPr bwMode="auto">
              <a:xfrm>
                <a:off x="5892800" y="1633538"/>
                <a:ext cx="712788" cy="258763"/>
              </a:xfrm>
              <a:custGeom>
                <a:avLst/>
                <a:gdLst>
                  <a:gd name="T0" fmla="*/ 52 w 449"/>
                  <a:gd name="T1" fmla="*/ 100 h 163"/>
                  <a:gd name="T2" fmla="*/ 430 w 449"/>
                  <a:gd name="T3" fmla="*/ 100 h 163"/>
                  <a:gd name="T4" fmla="*/ 433 w 449"/>
                  <a:gd name="T5" fmla="*/ 107 h 163"/>
                  <a:gd name="T6" fmla="*/ 436 w 449"/>
                  <a:gd name="T7" fmla="*/ 114 h 163"/>
                  <a:gd name="T8" fmla="*/ 49 w 449"/>
                  <a:gd name="T9" fmla="*/ 114 h 163"/>
                  <a:gd name="T10" fmla="*/ 51 w 449"/>
                  <a:gd name="T11" fmla="*/ 107 h 163"/>
                  <a:gd name="T12" fmla="*/ 52 w 449"/>
                  <a:gd name="T13" fmla="*/ 100 h 163"/>
                  <a:gd name="T14" fmla="*/ 53 w 449"/>
                  <a:gd name="T15" fmla="*/ 74 h 163"/>
                  <a:gd name="T16" fmla="*/ 427 w 449"/>
                  <a:gd name="T17" fmla="*/ 74 h 163"/>
                  <a:gd name="T18" fmla="*/ 427 w 449"/>
                  <a:gd name="T19" fmla="*/ 81 h 163"/>
                  <a:gd name="T20" fmla="*/ 427 w 449"/>
                  <a:gd name="T21" fmla="*/ 88 h 163"/>
                  <a:gd name="T22" fmla="*/ 53 w 449"/>
                  <a:gd name="T23" fmla="*/ 88 h 163"/>
                  <a:gd name="T24" fmla="*/ 53 w 449"/>
                  <a:gd name="T25" fmla="*/ 74 h 163"/>
                  <a:gd name="T26" fmla="*/ 49 w 449"/>
                  <a:gd name="T27" fmla="*/ 46 h 163"/>
                  <a:gd name="T28" fmla="*/ 436 w 449"/>
                  <a:gd name="T29" fmla="*/ 46 h 163"/>
                  <a:gd name="T30" fmla="*/ 433 w 449"/>
                  <a:gd name="T31" fmla="*/ 53 h 163"/>
                  <a:gd name="T32" fmla="*/ 430 w 449"/>
                  <a:gd name="T33" fmla="*/ 60 h 163"/>
                  <a:gd name="T34" fmla="*/ 52 w 449"/>
                  <a:gd name="T35" fmla="*/ 60 h 163"/>
                  <a:gd name="T36" fmla="*/ 51 w 449"/>
                  <a:gd name="T37" fmla="*/ 53 h 163"/>
                  <a:gd name="T38" fmla="*/ 49 w 449"/>
                  <a:gd name="T39" fmla="*/ 46 h 163"/>
                  <a:gd name="T40" fmla="*/ 23 w 449"/>
                  <a:gd name="T41" fmla="*/ 0 h 163"/>
                  <a:gd name="T42" fmla="*/ 449 w 449"/>
                  <a:gd name="T43" fmla="*/ 0 h 163"/>
                  <a:gd name="T44" fmla="*/ 449 w 449"/>
                  <a:gd name="T45" fmla="*/ 30 h 163"/>
                  <a:gd name="T46" fmla="*/ 33 w 449"/>
                  <a:gd name="T47" fmla="*/ 30 h 163"/>
                  <a:gd name="T48" fmla="*/ 33 w 449"/>
                  <a:gd name="T49" fmla="*/ 132 h 163"/>
                  <a:gd name="T50" fmla="*/ 449 w 449"/>
                  <a:gd name="T51" fmla="*/ 132 h 163"/>
                  <a:gd name="T52" fmla="*/ 449 w 449"/>
                  <a:gd name="T53" fmla="*/ 163 h 163"/>
                  <a:gd name="T54" fmla="*/ 23 w 449"/>
                  <a:gd name="T55" fmla="*/ 163 h 163"/>
                  <a:gd name="T56" fmla="*/ 14 w 449"/>
                  <a:gd name="T57" fmla="*/ 161 h 163"/>
                  <a:gd name="T58" fmla="*/ 7 w 449"/>
                  <a:gd name="T59" fmla="*/ 156 h 163"/>
                  <a:gd name="T60" fmla="*/ 2 w 449"/>
                  <a:gd name="T61" fmla="*/ 150 h 163"/>
                  <a:gd name="T62" fmla="*/ 0 w 449"/>
                  <a:gd name="T63" fmla="*/ 142 h 163"/>
                  <a:gd name="T64" fmla="*/ 0 w 449"/>
                  <a:gd name="T65" fmla="*/ 20 h 163"/>
                  <a:gd name="T66" fmla="*/ 2 w 449"/>
                  <a:gd name="T67" fmla="*/ 12 h 163"/>
                  <a:gd name="T68" fmla="*/ 7 w 449"/>
                  <a:gd name="T69" fmla="*/ 6 h 163"/>
                  <a:gd name="T70" fmla="*/ 14 w 449"/>
                  <a:gd name="T71" fmla="*/ 1 h 163"/>
                  <a:gd name="T72" fmla="*/ 23 w 449"/>
                  <a:gd name="T7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49" h="163">
                    <a:moveTo>
                      <a:pt x="52" y="100"/>
                    </a:moveTo>
                    <a:lnTo>
                      <a:pt x="430" y="100"/>
                    </a:lnTo>
                    <a:lnTo>
                      <a:pt x="433" y="107"/>
                    </a:lnTo>
                    <a:lnTo>
                      <a:pt x="436" y="114"/>
                    </a:lnTo>
                    <a:lnTo>
                      <a:pt x="49" y="114"/>
                    </a:lnTo>
                    <a:lnTo>
                      <a:pt x="51" y="107"/>
                    </a:lnTo>
                    <a:lnTo>
                      <a:pt x="52" y="100"/>
                    </a:lnTo>
                    <a:close/>
                    <a:moveTo>
                      <a:pt x="53" y="74"/>
                    </a:moveTo>
                    <a:lnTo>
                      <a:pt x="427" y="74"/>
                    </a:lnTo>
                    <a:lnTo>
                      <a:pt x="427" y="81"/>
                    </a:lnTo>
                    <a:lnTo>
                      <a:pt x="427" y="88"/>
                    </a:lnTo>
                    <a:lnTo>
                      <a:pt x="53" y="88"/>
                    </a:lnTo>
                    <a:lnTo>
                      <a:pt x="53" y="74"/>
                    </a:lnTo>
                    <a:close/>
                    <a:moveTo>
                      <a:pt x="49" y="46"/>
                    </a:moveTo>
                    <a:lnTo>
                      <a:pt x="436" y="46"/>
                    </a:lnTo>
                    <a:lnTo>
                      <a:pt x="433" y="53"/>
                    </a:lnTo>
                    <a:lnTo>
                      <a:pt x="430" y="60"/>
                    </a:lnTo>
                    <a:lnTo>
                      <a:pt x="52" y="60"/>
                    </a:lnTo>
                    <a:lnTo>
                      <a:pt x="51" y="53"/>
                    </a:lnTo>
                    <a:lnTo>
                      <a:pt x="49" y="46"/>
                    </a:lnTo>
                    <a:close/>
                    <a:moveTo>
                      <a:pt x="23" y="0"/>
                    </a:moveTo>
                    <a:lnTo>
                      <a:pt x="449" y="0"/>
                    </a:lnTo>
                    <a:lnTo>
                      <a:pt x="449" y="30"/>
                    </a:lnTo>
                    <a:lnTo>
                      <a:pt x="33" y="30"/>
                    </a:lnTo>
                    <a:lnTo>
                      <a:pt x="33" y="132"/>
                    </a:lnTo>
                    <a:lnTo>
                      <a:pt x="449" y="132"/>
                    </a:lnTo>
                    <a:lnTo>
                      <a:pt x="449" y="163"/>
                    </a:lnTo>
                    <a:lnTo>
                      <a:pt x="23" y="163"/>
                    </a:lnTo>
                    <a:lnTo>
                      <a:pt x="14" y="161"/>
                    </a:lnTo>
                    <a:lnTo>
                      <a:pt x="7" y="156"/>
                    </a:lnTo>
                    <a:lnTo>
                      <a:pt x="2" y="150"/>
                    </a:lnTo>
                    <a:lnTo>
                      <a:pt x="0" y="142"/>
                    </a:lnTo>
                    <a:lnTo>
                      <a:pt x="0" y="20"/>
                    </a:lnTo>
                    <a:lnTo>
                      <a:pt x="2" y="12"/>
                    </a:lnTo>
                    <a:lnTo>
                      <a:pt x="7" y="6"/>
                    </a:lnTo>
                    <a:lnTo>
                      <a:pt x="14" y="1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427AAD"/>
              </a:solidFill>
              <a:ln w="0">
                <a:solidFill>
                  <a:srgbClr val="427AAD"/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21"/>
              <p:cNvSpPr>
                <a:spLocks noEditPoints="1"/>
              </p:cNvSpPr>
              <p:nvPr/>
            </p:nvSpPr>
            <p:spPr bwMode="auto">
              <a:xfrm>
                <a:off x="6027738" y="1046163"/>
                <a:ext cx="442913" cy="557213"/>
              </a:xfrm>
              <a:custGeom>
                <a:avLst/>
                <a:gdLst>
                  <a:gd name="T0" fmla="*/ 78 w 279"/>
                  <a:gd name="T1" fmla="*/ 125 h 351"/>
                  <a:gd name="T2" fmla="*/ 54 w 279"/>
                  <a:gd name="T3" fmla="*/ 137 h 351"/>
                  <a:gd name="T4" fmla="*/ 36 w 279"/>
                  <a:gd name="T5" fmla="*/ 162 h 351"/>
                  <a:gd name="T6" fmla="*/ 28 w 279"/>
                  <a:gd name="T7" fmla="*/ 193 h 351"/>
                  <a:gd name="T8" fmla="*/ 31 w 279"/>
                  <a:gd name="T9" fmla="*/ 230 h 351"/>
                  <a:gd name="T10" fmla="*/ 52 w 279"/>
                  <a:gd name="T11" fmla="*/ 269 h 351"/>
                  <a:gd name="T12" fmla="*/ 42 w 279"/>
                  <a:gd name="T13" fmla="*/ 226 h 351"/>
                  <a:gd name="T14" fmla="*/ 45 w 279"/>
                  <a:gd name="T15" fmla="*/ 189 h 351"/>
                  <a:gd name="T16" fmla="*/ 59 w 279"/>
                  <a:gd name="T17" fmla="*/ 155 h 351"/>
                  <a:gd name="T18" fmla="*/ 85 w 279"/>
                  <a:gd name="T19" fmla="*/ 132 h 351"/>
                  <a:gd name="T20" fmla="*/ 102 w 279"/>
                  <a:gd name="T21" fmla="*/ 126 h 351"/>
                  <a:gd name="T22" fmla="*/ 86 w 279"/>
                  <a:gd name="T23" fmla="*/ 123 h 351"/>
                  <a:gd name="T24" fmla="*/ 152 w 279"/>
                  <a:gd name="T25" fmla="*/ 36 h 351"/>
                  <a:gd name="T26" fmla="*/ 158 w 279"/>
                  <a:gd name="T27" fmla="*/ 39 h 351"/>
                  <a:gd name="T28" fmla="*/ 162 w 279"/>
                  <a:gd name="T29" fmla="*/ 44 h 351"/>
                  <a:gd name="T30" fmla="*/ 154 w 279"/>
                  <a:gd name="T31" fmla="*/ 60 h 351"/>
                  <a:gd name="T32" fmla="*/ 147 w 279"/>
                  <a:gd name="T33" fmla="*/ 86 h 351"/>
                  <a:gd name="T34" fmla="*/ 146 w 279"/>
                  <a:gd name="T35" fmla="*/ 108 h 351"/>
                  <a:gd name="T36" fmla="*/ 169 w 279"/>
                  <a:gd name="T37" fmla="*/ 100 h 351"/>
                  <a:gd name="T38" fmla="*/ 191 w 279"/>
                  <a:gd name="T39" fmla="*/ 99 h 351"/>
                  <a:gd name="T40" fmla="*/ 217 w 279"/>
                  <a:gd name="T41" fmla="*/ 107 h 351"/>
                  <a:gd name="T42" fmla="*/ 251 w 279"/>
                  <a:gd name="T43" fmla="*/ 133 h 351"/>
                  <a:gd name="T44" fmla="*/ 272 w 279"/>
                  <a:gd name="T45" fmla="*/ 175 h 351"/>
                  <a:gd name="T46" fmla="*/ 279 w 279"/>
                  <a:gd name="T47" fmla="*/ 224 h 351"/>
                  <a:gd name="T48" fmla="*/ 263 w 279"/>
                  <a:gd name="T49" fmla="*/ 280 h 351"/>
                  <a:gd name="T50" fmla="*/ 231 w 279"/>
                  <a:gd name="T51" fmla="*/ 323 h 351"/>
                  <a:gd name="T52" fmla="*/ 186 w 279"/>
                  <a:gd name="T53" fmla="*/ 348 h 351"/>
                  <a:gd name="T54" fmla="*/ 153 w 279"/>
                  <a:gd name="T55" fmla="*/ 350 h 351"/>
                  <a:gd name="T56" fmla="*/ 139 w 279"/>
                  <a:gd name="T57" fmla="*/ 344 h 351"/>
                  <a:gd name="T58" fmla="*/ 125 w 279"/>
                  <a:gd name="T59" fmla="*/ 350 h 351"/>
                  <a:gd name="T60" fmla="*/ 93 w 279"/>
                  <a:gd name="T61" fmla="*/ 348 h 351"/>
                  <a:gd name="T62" fmla="*/ 47 w 279"/>
                  <a:gd name="T63" fmla="*/ 323 h 351"/>
                  <a:gd name="T64" fmla="*/ 15 w 279"/>
                  <a:gd name="T65" fmla="*/ 280 h 351"/>
                  <a:gd name="T66" fmla="*/ 0 w 279"/>
                  <a:gd name="T67" fmla="*/ 224 h 351"/>
                  <a:gd name="T68" fmla="*/ 6 w 279"/>
                  <a:gd name="T69" fmla="*/ 175 h 351"/>
                  <a:gd name="T70" fmla="*/ 27 w 279"/>
                  <a:gd name="T71" fmla="*/ 133 h 351"/>
                  <a:gd name="T72" fmla="*/ 61 w 279"/>
                  <a:gd name="T73" fmla="*/ 107 h 351"/>
                  <a:gd name="T74" fmla="*/ 87 w 279"/>
                  <a:gd name="T75" fmla="*/ 99 h 351"/>
                  <a:gd name="T76" fmla="*/ 109 w 279"/>
                  <a:gd name="T77" fmla="*/ 100 h 351"/>
                  <a:gd name="T78" fmla="*/ 131 w 279"/>
                  <a:gd name="T79" fmla="*/ 108 h 351"/>
                  <a:gd name="T80" fmla="*/ 130 w 279"/>
                  <a:gd name="T81" fmla="*/ 81 h 351"/>
                  <a:gd name="T82" fmla="*/ 137 w 279"/>
                  <a:gd name="T83" fmla="*/ 50 h 351"/>
                  <a:gd name="T84" fmla="*/ 149 w 279"/>
                  <a:gd name="T85" fmla="*/ 36 h 351"/>
                  <a:gd name="T86" fmla="*/ 48 w 279"/>
                  <a:gd name="T87" fmla="*/ 0 h 351"/>
                  <a:gd name="T88" fmla="*/ 64 w 279"/>
                  <a:gd name="T89" fmla="*/ 2 h 351"/>
                  <a:gd name="T90" fmla="*/ 80 w 279"/>
                  <a:gd name="T91" fmla="*/ 5 h 351"/>
                  <a:gd name="T92" fmla="*/ 104 w 279"/>
                  <a:gd name="T93" fmla="*/ 16 h 351"/>
                  <a:gd name="T94" fmla="*/ 121 w 279"/>
                  <a:gd name="T95" fmla="*/ 35 h 351"/>
                  <a:gd name="T96" fmla="*/ 125 w 279"/>
                  <a:gd name="T97" fmla="*/ 55 h 351"/>
                  <a:gd name="T98" fmla="*/ 123 w 279"/>
                  <a:gd name="T99" fmla="*/ 70 h 351"/>
                  <a:gd name="T100" fmla="*/ 112 w 279"/>
                  <a:gd name="T101" fmla="*/ 80 h 351"/>
                  <a:gd name="T102" fmla="*/ 98 w 279"/>
                  <a:gd name="T103" fmla="*/ 72 h 351"/>
                  <a:gd name="T104" fmla="*/ 77 w 279"/>
                  <a:gd name="T105" fmla="*/ 70 h 351"/>
                  <a:gd name="T106" fmla="*/ 59 w 279"/>
                  <a:gd name="T107" fmla="*/ 67 h 351"/>
                  <a:gd name="T108" fmla="*/ 46 w 279"/>
                  <a:gd name="T109" fmla="*/ 56 h 351"/>
                  <a:gd name="T110" fmla="*/ 40 w 279"/>
                  <a:gd name="T111" fmla="*/ 39 h 351"/>
                  <a:gd name="T112" fmla="*/ 39 w 279"/>
                  <a:gd name="T113" fmla="*/ 22 h 351"/>
                  <a:gd name="T114" fmla="*/ 35 w 279"/>
                  <a:gd name="T115" fmla="*/ 9 h 351"/>
                  <a:gd name="T116" fmla="*/ 30 w 279"/>
                  <a:gd name="T117" fmla="*/ 3 h 351"/>
                  <a:gd name="T118" fmla="*/ 32 w 279"/>
                  <a:gd name="T119" fmla="*/ 2 h 351"/>
                  <a:gd name="T120" fmla="*/ 37 w 279"/>
                  <a:gd name="T121" fmla="*/ 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79" h="351">
                    <a:moveTo>
                      <a:pt x="86" y="123"/>
                    </a:moveTo>
                    <a:lnTo>
                      <a:pt x="78" y="125"/>
                    </a:lnTo>
                    <a:lnTo>
                      <a:pt x="68" y="129"/>
                    </a:lnTo>
                    <a:lnTo>
                      <a:pt x="54" y="137"/>
                    </a:lnTo>
                    <a:lnTo>
                      <a:pt x="44" y="148"/>
                    </a:lnTo>
                    <a:lnTo>
                      <a:pt x="36" y="162"/>
                    </a:lnTo>
                    <a:lnTo>
                      <a:pt x="30" y="177"/>
                    </a:lnTo>
                    <a:lnTo>
                      <a:pt x="28" y="193"/>
                    </a:lnTo>
                    <a:lnTo>
                      <a:pt x="27" y="208"/>
                    </a:lnTo>
                    <a:lnTo>
                      <a:pt x="31" y="230"/>
                    </a:lnTo>
                    <a:lnTo>
                      <a:pt x="39" y="251"/>
                    </a:lnTo>
                    <a:lnTo>
                      <a:pt x="52" y="269"/>
                    </a:lnTo>
                    <a:lnTo>
                      <a:pt x="45" y="247"/>
                    </a:lnTo>
                    <a:lnTo>
                      <a:pt x="42" y="226"/>
                    </a:lnTo>
                    <a:lnTo>
                      <a:pt x="42" y="208"/>
                    </a:lnTo>
                    <a:lnTo>
                      <a:pt x="45" y="189"/>
                    </a:lnTo>
                    <a:lnTo>
                      <a:pt x="51" y="172"/>
                    </a:lnTo>
                    <a:lnTo>
                      <a:pt x="59" y="155"/>
                    </a:lnTo>
                    <a:lnTo>
                      <a:pt x="71" y="142"/>
                    </a:lnTo>
                    <a:lnTo>
                      <a:pt x="85" y="132"/>
                    </a:lnTo>
                    <a:lnTo>
                      <a:pt x="95" y="128"/>
                    </a:lnTo>
                    <a:lnTo>
                      <a:pt x="102" y="126"/>
                    </a:lnTo>
                    <a:lnTo>
                      <a:pt x="95" y="124"/>
                    </a:lnTo>
                    <a:lnTo>
                      <a:pt x="86" y="123"/>
                    </a:lnTo>
                    <a:close/>
                    <a:moveTo>
                      <a:pt x="149" y="36"/>
                    </a:moveTo>
                    <a:lnTo>
                      <a:pt x="152" y="36"/>
                    </a:lnTo>
                    <a:lnTo>
                      <a:pt x="155" y="37"/>
                    </a:lnTo>
                    <a:lnTo>
                      <a:pt x="158" y="39"/>
                    </a:lnTo>
                    <a:lnTo>
                      <a:pt x="160" y="41"/>
                    </a:lnTo>
                    <a:lnTo>
                      <a:pt x="162" y="44"/>
                    </a:lnTo>
                    <a:lnTo>
                      <a:pt x="162" y="48"/>
                    </a:lnTo>
                    <a:lnTo>
                      <a:pt x="154" y="60"/>
                    </a:lnTo>
                    <a:lnTo>
                      <a:pt x="149" y="74"/>
                    </a:lnTo>
                    <a:lnTo>
                      <a:pt x="147" y="86"/>
                    </a:lnTo>
                    <a:lnTo>
                      <a:pt x="146" y="98"/>
                    </a:lnTo>
                    <a:lnTo>
                      <a:pt x="146" y="108"/>
                    </a:lnTo>
                    <a:lnTo>
                      <a:pt x="158" y="104"/>
                    </a:lnTo>
                    <a:lnTo>
                      <a:pt x="169" y="100"/>
                    </a:lnTo>
                    <a:lnTo>
                      <a:pt x="179" y="98"/>
                    </a:lnTo>
                    <a:lnTo>
                      <a:pt x="191" y="99"/>
                    </a:lnTo>
                    <a:lnTo>
                      <a:pt x="203" y="101"/>
                    </a:lnTo>
                    <a:lnTo>
                      <a:pt x="217" y="107"/>
                    </a:lnTo>
                    <a:lnTo>
                      <a:pt x="235" y="118"/>
                    </a:lnTo>
                    <a:lnTo>
                      <a:pt x="251" y="133"/>
                    </a:lnTo>
                    <a:lnTo>
                      <a:pt x="263" y="152"/>
                    </a:lnTo>
                    <a:lnTo>
                      <a:pt x="272" y="175"/>
                    </a:lnTo>
                    <a:lnTo>
                      <a:pt x="278" y="199"/>
                    </a:lnTo>
                    <a:lnTo>
                      <a:pt x="279" y="224"/>
                    </a:lnTo>
                    <a:lnTo>
                      <a:pt x="273" y="254"/>
                    </a:lnTo>
                    <a:lnTo>
                      <a:pt x="263" y="280"/>
                    </a:lnTo>
                    <a:lnTo>
                      <a:pt x="249" y="304"/>
                    </a:lnTo>
                    <a:lnTo>
                      <a:pt x="231" y="323"/>
                    </a:lnTo>
                    <a:lnTo>
                      <a:pt x="210" y="338"/>
                    </a:lnTo>
                    <a:lnTo>
                      <a:pt x="186" y="348"/>
                    </a:lnTo>
                    <a:lnTo>
                      <a:pt x="160" y="351"/>
                    </a:lnTo>
                    <a:lnTo>
                      <a:pt x="153" y="350"/>
                    </a:lnTo>
                    <a:lnTo>
                      <a:pt x="146" y="347"/>
                    </a:lnTo>
                    <a:lnTo>
                      <a:pt x="139" y="344"/>
                    </a:lnTo>
                    <a:lnTo>
                      <a:pt x="132" y="347"/>
                    </a:lnTo>
                    <a:lnTo>
                      <a:pt x="125" y="350"/>
                    </a:lnTo>
                    <a:lnTo>
                      <a:pt x="118" y="351"/>
                    </a:lnTo>
                    <a:lnTo>
                      <a:pt x="93" y="348"/>
                    </a:lnTo>
                    <a:lnTo>
                      <a:pt x="68" y="338"/>
                    </a:lnTo>
                    <a:lnTo>
                      <a:pt x="47" y="323"/>
                    </a:lnTo>
                    <a:lnTo>
                      <a:pt x="29" y="304"/>
                    </a:lnTo>
                    <a:lnTo>
                      <a:pt x="15" y="280"/>
                    </a:lnTo>
                    <a:lnTo>
                      <a:pt x="5" y="254"/>
                    </a:lnTo>
                    <a:lnTo>
                      <a:pt x="0" y="224"/>
                    </a:lnTo>
                    <a:lnTo>
                      <a:pt x="1" y="199"/>
                    </a:lnTo>
                    <a:lnTo>
                      <a:pt x="6" y="175"/>
                    </a:lnTo>
                    <a:lnTo>
                      <a:pt x="15" y="152"/>
                    </a:lnTo>
                    <a:lnTo>
                      <a:pt x="27" y="133"/>
                    </a:lnTo>
                    <a:lnTo>
                      <a:pt x="42" y="118"/>
                    </a:lnTo>
                    <a:lnTo>
                      <a:pt x="61" y="107"/>
                    </a:lnTo>
                    <a:lnTo>
                      <a:pt x="75" y="101"/>
                    </a:lnTo>
                    <a:lnTo>
                      <a:pt x="87" y="99"/>
                    </a:lnTo>
                    <a:lnTo>
                      <a:pt x="99" y="98"/>
                    </a:lnTo>
                    <a:lnTo>
                      <a:pt x="109" y="100"/>
                    </a:lnTo>
                    <a:lnTo>
                      <a:pt x="119" y="103"/>
                    </a:lnTo>
                    <a:lnTo>
                      <a:pt x="131" y="108"/>
                    </a:lnTo>
                    <a:lnTo>
                      <a:pt x="130" y="95"/>
                    </a:lnTo>
                    <a:lnTo>
                      <a:pt x="130" y="81"/>
                    </a:lnTo>
                    <a:lnTo>
                      <a:pt x="132" y="66"/>
                    </a:lnTo>
                    <a:lnTo>
                      <a:pt x="137" y="50"/>
                    </a:lnTo>
                    <a:lnTo>
                      <a:pt x="146" y="36"/>
                    </a:lnTo>
                    <a:lnTo>
                      <a:pt x="149" y="36"/>
                    </a:lnTo>
                    <a:close/>
                    <a:moveTo>
                      <a:pt x="42" y="0"/>
                    </a:moveTo>
                    <a:lnTo>
                      <a:pt x="48" y="0"/>
                    </a:lnTo>
                    <a:lnTo>
                      <a:pt x="56" y="1"/>
                    </a:lnTo>
                    <a:lnTo>
                      <a:pt x="64" y="2"/>
                    </a:lnTo>
                    <a:lnTo>
                      <a:pt x="68" y="2"/>
                    </a:lnTo>
                    <a:lnTo>
                      <a:pt x="80" y="5"/>
                    </a:lnTo>
                    <a:lnTo>
                      <a:pt x="93" y="10"/>
                    </a:lnTo>
                    <a:lnTo>
                      <a:pt x="104" y="16"/>
                    </a:lnTo>
                    <a:lnTo>
                      <a:pt x="114" y="24"/>
                    </a:lnTo>
                    <a:lnTo>
                      <a:pt x="121" y="35"/>
                    </a:lnTo>
                    <a:lnTo>
                      <a:pt x="124" y="47"/>
                    </a:lnTo>
                    <a:lnTo>
                      <a:pt x="125" y="55"/>
                    </a:lnTo>
                    <a:lnTo>
                      <a:pt x="124" y="62"/>
                    </a:lnTo>
                    <a:lnTo>
                      <a:pt x="123" y="70"/>
                    </a:lnTo>
                    <a:lnTo>
                      <a:pt x="119" y="76"/>
                    </a:lnTo>
                    <a:lnTo>
                      <a:pt x="112" y="80"/>
                    </a:lnTo>
                    <a:lnTo>
                      <a:pt x="106" y="74"/>
                    </a:lnTo>
                    <a:lnTo>
                      <a:pt x="98" y="72"/>
                    </a:lnTo>
                    <a:lnTo>
                      <a:pt x="87" y="70"/>
                    </a:lnTo>
                    <a:lnTo>
                      <a:pt x="77" y="70"/>
                    </a:lnTo>
                    <a:lnTo>
                      <a:pt x="69" y="70"/>
                    </a:lnTo>
                    <a:lnTo>
                      <a:pt x="59" y="67"/>
                    </a:lnTo>
                    <a:lnTo>
                      <a:pt x="51" y="62"/>
                    </a:lnTo>
                    <a:lnTo>
                      <a:pt x="46" y="56"/>
                    </a:lnTo>
                    <a:lnTo>
                      <a:pt x="42" y="48"/>
                    </a:lnTo>
                    <a:lnTo>
                      <a:pt x="40" y="39"/>
                    </a:lnTo>
                    <a:lnTo>
                      <a:pt x="39" y="31"/>
                    </a:lnTo>
                    <a:lnTo>
                      <a:pt x="39" y="22"/>
                    </a:lnTo>
                    <a:lnTo>
                      <a:pt x="38" y="14"/>
                    </a:lnTo>
                    <a:lnTo>
                      <a:pt x="35" y="9"/>
                    </a:lnTo>
                    <a:lnTo>
                      <a:pt x="32" y="5"/>
                    </a:lnTo>
                    <a:lnTo>
                      <a:pt x="30" y="3"/>
                    </a:lnTo>
                    <a:lnTo>
                      <a:pt x="31" y="2"/>
                    </a:lnTo>
                    <a:lnTo>
                      <a:pt x="32" y="2"/>
                    </a:lnTo>
                    <a:lnTo>
                      <a:pt x="34" y="1"/>
                    </a:lnTo>
                    <a:lnTo>
                      <a:pt x="37" y="1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427AAD"/>
              </a:solidFill>
              <a:ln w="0">
                <a:solidFill>
                  <a:srgbClr val="427AAD"/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  <p:sp>
            <p:nvSpPr>
              <p:cNvPr id="37" name="Freeform 22"/>
              <p:cNvSpPr>
                <a:spLocks noEditPoints="1"/>
              </p:cNvSpPr>
              <p:nvPr/>
            </p:nvSpPr>
            <p:spPr bwMode="auto">
              <a:xfrm>
                <a:off x="5846763" y="1922463"/>
                <a:ext cx="909638" cy="295275"/>
              </a:xfrm>
              <a:custGeom>
                <a:avLst/>
                <a:gdLst>
                  <a:gd name="T0" fmla="*/ 23 w 573"/>
                  <a:gd name="T1" fmla="*/ 114 h 186"/>
                  <a:gd name="T2" fmla="*/ 514 w 573"/>
                  <a:gd name="T3" fmla="*/ 114 h 186"/>
                  <a:gd name="T4" fmla="*/ 515 w 573"/>
                  <a:gd name="T5" fmla="*/ 122 h 186"/>
                  <a:gd name="T6" fmla="*/ 517 w 573"/>
                  <a:gd name="T7" fmla="*/ 130 h 186"/>
                  <a:gd name="T8" fmla="*/ 16 w 573"/>
                  <a:gd name="T9" fmla="*/ 130 h 186"/>
                  <a:gd name="T10" fmla="*/ 20 w 573"/>
                  <a:gd name="T11" fmla="*/ 122 h 186"/>
                  <a:gd name="T12" fmla="*/ 23 w 573"/>
                  <a:gd name="T13" fmla="*/ 114 h 186"/>
                  <a:gd name="T14" fmla="*/ 26 w 573"/>
                  <a:gd name="T15" fmla="*/ 84 h 186"/>
                  <a:gd name="T16" fmla="*/ 513 w 573"/>
                  <a:gd name="T17" fmla="*/ 84 h 186"/>
                  <a:gd name="T18" fmla="*/ 513 w 573"/>
                  <a:gd name="T19" fmla="*/ 100 h 186"/>
                  <a:gd name="T20" fmla="*/ 26 w 573"/>
                  <a:gd name="T21" fmla="*/ 100 h 186"/>
                  <a:gd name="T22" fmla="*/ 27 w 573"/>
                  <a:gd name="T23" fmla="*/ 92 h 186"/>
                  <a:gd name="T24" fmla="*/ 26 w 573"/>
                  <a:gd name="T25" fmla="*/ 84 h 186"/>
                  <a:gd name="T26" fmla="*/ 16 w 573"/>
                  <a:gd name="T27" fmla="*/ 53 h 186"/>
                  <a:gd name="T28" fmla="*/ 517 w 573"/>
                  <a:gd name="T29" fmla="*/ 53 h 186"/>
                  <a:gd name="T30" fmla="*/ 515 w 573"/>
                  <a:gd name="T31" fmla="*/ 61 h 186"/>
                  <a:gd name="T32" fmla="*/ 514 w 573"/>
                  <a:gd name="T33" fmla="*/ 70 h 186"/>
                  <a:gd name="T34" fmla="*/ 23 w 573"/>
                  <a:gd name="T35" fmla="*/ 70 h 186"/>
                  <a:gd name="T36" fmla="*/ 20 w 573"/>
                  <a:gd name="T37" fmla="*/ 61 h 186"/>
                  <a:gd name="T38" fmla="*/ 16 w 573"/>
                  <a:gd name="T39" fmla="*/ 53 h 186"/>
                  <a:gd name="T40" fmla="*/ 0 w 573"/>
                  <a:gd name="T41" fmla="*/ 0 h 186"/>
                  <a:gd name="T42" fmla="*/ 547 w 573"/>
                  <a:gd name="T43" fmla="*/ 0 h 186"/>
                  <a:gd name="T44" fmla="*/ 557 w 573"/>
                  <a:gd name="T45" fmla="*/ 1 h 186"/>
                  <a:gd name="T46" fmla="*/ 565 w 573"/>
                  <a:gd name="T47" fmla="*/ 6 h 186"/>
                  <a:gd name="T48" fmla="*/ 571 w 573"/>
                  <a:gd name="T49" fmla="*/ 13 h 186"/>
                  <a:gd name="T50" fmla="*/ 573 w 573"/>
                  <a:gd name="T51" fmla="*/ 22 h 186"/>
                  <a:gd name="T52" fmla="*/ 573 w 573"/>
                  <a:gd name="T53" fmla="*/ 164 h 186"/>
                  <a:gd name="T54" fmla="*/ 571 w 573"/>
                  <a:gd name="T55" fmla="*/ 173 h 186"/>
                  <a:gd name="T56" fmla="*/ 565 w 573"/>
                  <a:gd name="T57" fmla="*/ 180 h 186"/>
                  <a:gd name="T58" fmla="*/ 557 w 573"/>
                  <a:gd name="T59" fmla="*/ 185 h 186"/>
                  <a:gd name="T60" fmla="*/ 547 w 573"/>
                  <a:gd name="T61" fmla="*/ 186 h 186"/>
                  <a:gd name="T62" fmla="*/ 0 w 573"/>
                  <a:gd name="T63" fmla="*/ 186 h 186"/>
                  <a:gd name="T64" fmla="*/ 0 w 573"/>
                  <a:gd name="T65" fmla="*/ 151 h 186"/>
                  <a:gd name="T66" fmla="*/ 535 w 573"/>
                  <a:gd name="T67" fmla="*/ 151 h 186"/>
                  <a:gd name="T68" fmla="*/ 535 w 573"/>
                  <a:gd name="T69" fmla="*/ 34 h 186"/>
                  <a:gd name="T70" fmla="*/ 0 w 573"/>
                  <a:gd name="T71" fmla="*/ 34 h 186"/>
                  <a:gd name="T72" fmla="*/ 0 w 573"/>
                  <a:gd name="T73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73" h="186">
                    <a:moveTo>
                      <a:pt x="23" y="114"/>
                    </a:moveTo>
                    <a:lnTo>
                      <a:pt x="514" y="114"/>
                    </a:lnTo>
                    <a:lnTo>
                      <a:pt x="515" y="122"/>
                    </a:lnTo>
                    <a:lnTo>
                      <a:pt x="517" y="130"/>
                    </a:lnTo>
                    <a:lnTo>
                      <a:pt x="16" y="130"/>
                    </a:lnTo>
                    <a:lnTo>
                      <a:pt x="20" y="122"/>
                    </a:lnTo>
                    <a:lnTo>
                      <a:pt x="23" y="114"/>
                    </a:lnTo>
                    <a:close/>
                    <a:moveTo>
                      <a:pt x="26" y="84"/>
                    </a:moveTo>
                    <a:lnTo>
                      <a:pt x="513" y="84"/>
                    </a:lnTo>
                    <a:lnTo>
                      <a:pt x="513" y="100"/>
                    </a:lnTo>
                    <a:lnTo>
                      <a:pt x="26" y="100"/>
                    </a:lnTo>
                    <a:lnTo>
                      <a:pt x="27" y="92"/>
                    </a:lnTo>
                    <a:lnTo>
                      <a:pt x="26" y="84"/>
                    </a:lnTo>
                    <a:close/>
                    <a:moveTo>
                      <a:pt x="16" y="53"/>
                    </a:moveTo>
                    <a:lnTo>
                      <a:pt x="517" y="53"/>
                    </a:lnTo>
                    <a:lnTo>
                      <a:pt x="515" y="61"/>
                    </a:lnTo>
                    <a:lnTo>
                      <a:pt x="514" y="70"/>
                    </a:lnTo>
                    <a:lnTo>
                      <a:pt x="23" y="70"/>
                    </a:lnTo>
                    <a:lnTo>
                      <a:pt x="20" y="61"/>
                    </a:lnTo>
                    <a:lnTo>
                      <a:pt x="16" y="53"/>
                    </a:lnTo>
                    <a:close/>
                    <a:moveTo>
                      <a:pt x="0" y="0"/>
                    </a:moveTo>
                    <a:lnTo>
                      <a:pt x="547" y="0"/>
                    </a:lnTo>
                    <a:lnTo>
                      <a:pt x="557" y="1"/>
                    </a:lnTo>
                    <a:lnTo>
                      <a:pt x="565" y="6"/>
                    </a:lnTo>
                    <a:lnTo>
                      <a:pt x="571" y="13"/>
                    </a:lnTo>
                    <a:lnTo>
                      <a:pt x="573" y="22"/>
                    </a:lnTo>
                    <a:lnTo>
                      <a:pt x="573" y="164"/>
                    </a:lnTo>
                    <a:lnTo>
                      <a:pt x="571" y="173"/>
                    </a:lnTo>
                    <a:lnTo>
                      <a:pt x="565" y="180"/>
                    </a:lnTo>
                    <a:lnTo>
                      <a:pt x="557" y="185"/>
                    </a:lnTo>
                    <a:lnTo>
                      <a:pt x="547" y="186"/>
                    </a:lnTo>
                    <a:lnTo>
                      <a:pt x="0" y="186"/>
                    </a:lnTo>
                    <a:lnTo>
                      <a:pt x="0" y="151"/>
                    </a:lnTo>
                    <a:lnTo>
                      <a:pt x="535" y="151"/>
                    </a:lnTo>
                    <a:lnTo>
                      <a:pt x="535" y="34"/>
                    </a:lnTo>
                    <a:lnTo>
                      <a:pt x="0" y="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27AAD"/>
              </a:solidFill>
              <a:ln w="0">
                <a:solidFill>
                  <a:srgbClr val="427AAD"/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3"/>
              <p:cNvSpPr>
                <a:spLocks noEditPoints="1"/>
              </p:cNvSpPr>
              <p:nvPr/>
            </p:nvSpPr>
            <p:spPr bwMode="auto">
              <a:xfrm>
                <a:off x="5422900" y="1327150"/>
                <a:ext cx="542925" cy="890588"/>
              </a:xfrm>
              <a:custGeom>
                <a:avLst/>
                <a:gdLst>
                  <a:gd name="T0" fmla="*/ 290 w 342"/>
                  <a:gd name="T1" fmla="*/ 55 h 561"/>
                  <a:gd name="T2" fmla="*/ 125 w 342"/>
                  <a:gd name="T3" fmla="*/ 500 h 561"/>
                  <a:gd name="T4" fmla="*/ 119 w 342"/>
                  <a:gd name="T5" fmla="*/ 496 h 561"/>
                  <a:gd name="T6" fmla="*/ 112 w 342"/>
                  <a:gd name="T7" fmla="*/ 493 h 561"/>
                  <a:gd name="T8" fmla="*/ 273 w 342"/>
                  <a:gd name="T9" fmla="*/ 56 h 561"/>
                  <a:gd name="T10" fmla="*/ 281 w 342"/>
                  <a:gd name="T11" fmla="*/ 56 h 561"/>
                  <a:gd name="T12" fmla="*/ 290 w 342"/>
                  <a:gd name="T13" fmla="*/ 55 h 561"/>
                  <a:gd name="T14" fmla="*/ 246 w 342"/>
                  <a:gd name="T15" fmla="*/ 48 h 561"/>
                  <a:gd name="T16" fmla="*/ 253 w 342"/>
                  <a:gd name="T17" fmla="*/ 51 h 561"/>
                  <a:gd name="T18" fmla="*/ 259 w 342"/>
                  <a:gd name="T19" fmla="*/ 53 h 561"/>
                  <a:gd name="T20" fmla="*/ 99 w 342"/>
                  <a:gd name="T21" fmla="*/ 487 h 561"/>
                  <a:gd name="T22" fmla="*/ 86 w 342"/>
                  <a:gd name="T23" fmla="*/ 482 h 561"/>
                  <a:gd name="T24" fmla="*/ 246 w 342"/>
                  <a:gd name="T25" fmla="*/ 48 h 561"/>
                  <a:gd name="T26" fmla="*/ 223 w 342"/>
                  <a:gd name="T27" fmla="*/ 30 h 561"/>
                  <a:gd name="T28" fmla="*/ 228 w 342"/>
                  <a:gd name="T29" fmla="*/ 36 h 561"/>
                  <a:gd name="T30" fmla="*/ 234 w 342"/>
                  <a:gd name="T31" fmla="*/ 41 h 561"/>
                  <a:gd name="T32" fmla="*/ 73 w 342"/>
                  <a:gd name="T33" fmla="*/ 479 h 561"/>
                  <a:gd name="T34" fmla="*/ 58 w 342"/>
                  <a:gd name="T35" fmla="*/ 476 h 561"/>
                  <a:gd name="T36" fmla="*/ 223 w 342"/>
                  <a:gd name="T37" fmla="*/ 30 h 561"/>
                  <a:gd name="T38" fmla="*/ 181 w 342"/>
                  <a:gd name="T39" fmla="*/ 0 h 561"/>
                  <a:gd name="T40" fmla="*/ 211 w 342"/>
                  <a:gd name="T41" fmla="*/ 11 h 561"/>
                  <a:gd name="T42" fmla="*/ 36 w 342"/>
                  <a:gd name="T43" fmla="*/ 486 h 561"/>
                  <a:gd name="T44" fmla="*/ 138 w 342"/>
                  <a:gd name="T45" fmla="*/ 523 h 561"/>
                  <a:gd name="T46" fmla="*/ 313 w 342"/>
                  <a:gd name="T47" fmla="*/ 48 h 561"/>
                  <a:gd name="T48" fmla="*/ 342 w 342"/>
                  <a:gd name="T49" fmla="*/ 59 h 561"/>
                  <a:gd name="T50" fmla="*/ 163 w 342"/>
                  <a:gd name="T51" fmla="*/ 545 h 561"/>
                  <a:gd name="T52" fmla="*/ 158 w 342"/>
                  <a:gd name="T53" fmla="*/ 553 h 561"/>
                  <a:gd name="T54" fmla="*/ 152 w 342"/>
                  <a:gd name="T55" fmla="*/ 559 h 561"/>
                  <a:gd name="T56" fmla="*/ 144 w 342"/>
                  <a:gd name="T57" fmla="*/ 561 h 561"/>
                  <a:gd name="T58" fmla="*/ 135 w 342"/>
                  <a:gd name="T59" fmla="*/ 560 h 561"/>
                  <a:gd name="T60" fmla="*/ 14 w 342"/>
                  <a:gd name="T61" fmla="*/ 515 h 561"/>
                  <a:gd name="T62" fmla="*/ 6 w 342"/>
                  <a:gd name="T63" fmla="*/ 510 h 561"/>
                  <a:gd name="T64" fmla="*/ 2 w 342"/>
                  <a:gd name="T65" fmla="*/ 503 h 561"/>
                  <a:gd name="T66" fmla="*/ 0 w 342"/>
                  <a:gd name="T67" fmla="*/ 494 h 561"/>
                  <a:gd name="T68" fmla="*/ 2 w 342"/>
                  <a:gd name="T69" fmla="*/ 485 h 561"/>
                  <a:gd name="T70" fmla="*/ 181 w 342"/>
                  <a:gd name="T71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2" h="561">
                    <a:moveTo>
                      <a:pt x="290" y="55"/>
                    </a:moveTo>
                    <a:lnTo>
                      <a:pt x="125" y="500"/>
                    </a:lnTo>
                    <a:lnTo>
                      <a:pt x="119" y="496"/>
                    </a:lnTo>
                    <a:lnTo>
                      <a:pt x="112" y="493"/>
                    </a:lnTo>
                    <a:lnTo>
                      <a:pt x="273" y="56"/>
                    </a:lnTo>
                    <a:lnTo>
                      <a:pt x="281" y="56"/>
                    </a:lnTo>
                    <a:lnTo>
                      <a:pt x="290" y="55"/>
                    </a:lnTo>
                    <a:close/>
                    <a:moveTo>
                      <a:pt x="246" y="48"/>
                    </a:moveTo>
                    <a:lnTo>
                      <a:pt x="253" y="51"/>
                    </a:lnTo>
                    <a:lnTo>
                      <a:pt x="259" y="53"/>
                    </a:lnTo>
                    <a:lnTo>
                      <a:pt x="99" y="487"/>
                    </a:lnTo>
                    <a:lnTo>
                      <a:pt x="86" y="482"/>
                    </a:lnTo>
                    <a:lnTo>
                      <a:pt x="246" y="48"/>
                    </a:lnTo>
                    <a:close/>
                    <a:moveTo>
                      <a:pt x="223" y="30"/>
                    </a:moveTo>
                    <a:lnTo>
                      <a:pt x="228" y="36"/>
                    </a:lnTo>
                    <a:lnTo>
                      <a:pt x="234" y="41"/>
                    </a:lnTo>
                    <a:lnTo>
                      <a:pt x="73" y="479"/>
                    </a:lnTo>
                    <a:lnTo>
                      <a:pt x="58" y="476"/>
                    </a:lnTo>
                    <a:lnTo>
                      <a:pt x="223" y="30"/>
                    </a:lnTo>
                    <a:close/>
                    <a:moveTo>
                      <a:pt x="181" y="0"/>
                    </a:moveTo>
                    <a:lnTo>
                      <a:pt x="211" y="11"/>
                    </a:lnTo>
                    <a:lnTo>
                      <a:pt x="36" y="486"/>
                    </a:lnTo>
                    <a:lnTo>
                      <a:pt x="138" y="523"/>
                    </a:lnTo>
                    <a:lnTo>
                      <a:pt x="313" y="48"/>
                    </a:lnTo>
                    <a:lnTo>
                      <a:pt x="342" y="59"/>
                    </a:lnTo>
                    <a:lnTo>
                      <a:pt x="163" y="545"/>
                    </a:lnTo>
                    <a:lnTo>
                      <a:pt x="158" y="553"/>
                    </a:lnTo>
                    <a:lnTo>
                      <a:pt x="152" y="559"/>
                    </a:lnTo>
                    <a:lnTo>
                      <a:pt x="144" y="561"/>
                    </a:lnTo>
                    <a:lnTo>
                      <a:pt x="135" y="560"/>
                    </a:lnTo>
                    <a:lnTo>
                      <a:pt x="14" y="515"/>
                    </a:lnTo>
                    <a:lnTo>
                      <a:pt x="6" y="510"/>
                    </a:lnTo>
                    <a:lnTo>
                      <a:pt x="2" y="503"/>
                    </a:lnTo>
                    <a:lnTo>
                      <a:pt x="0" y="494"/>
                    </a:lnTo>
                    <a:lnTo>
                      <a:pt x="2" y="485"/>
                    </a:lnTo>
                    <a:lnTo>
                      <a:pt x="181" y="0"/>
                    </a:lnTo>
                    <a:close/>
                  </a:path>
                </a:pathLst>
              </a:custGeom>
              <a:solidFill>
                <a:srgbClr val="427AAD"/>
              </a:solidFill>
              <a:ln w="0">
                <a:solidFill>
                  <a:srgbClr val="427AAD"/>
                </a:solidFill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44" name="文本框 43"/>
          <p:cNvSpPr txBox="1"/>
          <p:nvPr/>
        </p:nvSpPr>
        <p:spPr>
          <a:xfrm>
            <a:off x="3299486" y="2924175"/>
            <a:ext cx="23812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700002" y="1783517"/>
            <a:ext cx="952500" cy="952500"/>
            <a:chOff x="6700002" y="1783517"/>
            <a:chExt cx="952500" cy="952500"/>
          </a:xfrm>
        </p:grpSpPr>
        <p:sp>
          <p:nvSpPr>
            <p:cNvPr id="41" name="椭圆 40"/>
            <p:cNvSpPr/>
            <p:nvPr/>
          </p:nvSpPr>
          <p:spPr>
            <a:xfrm>
              <a:off x="6700002" y="1783517"/>
              <a:ext cx="952500" cy="9525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27A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9" name="Freeform 25"/>
            <p:cNvSpPr>
              <a:spLocks noEditPoints="1"/>
            </p:cNvSpPr>
            <p:nvPr/>
          </p:nvSpPr>
          <p:spPr bwMode="auto">
            <a:xfrm>
              <a:off x="6850178" y="1999417"/>
              <a:ext cx="652148" cy="585603"/>
            </a:xfrm>
            <a:custGeom>
              <a:avLst/>
              <a:gdLst>
                <a:gd name="T0" fmla="*/ 138 w 735"/>
                <a:gd name="T1" fmla="*/ 562 h 660"/>
                <a:gd name="T2" fmla="*/ 398 w 735"/>
                <a:gd name="T3" fmla="*/ 615 h 660"/>
                <a:gd name="T4" fmla="*/ 399 w 735"/>
                <a:gd name="T5" fmla="*/ 612 h 660"/>
                <a:gd name="T6" fmla="*/ 549 w 735"/>
                <a:gd name="T7" fmla="*/ 343 h 660"/>
                <a:gd name="T8" fmla="*/ 570 w 735"/>
                <a:gd name="T9" fmla="*/ 353 h 660"/>
                <a:gd name="T10" fmla="*/ 577 w 735"/>
                <a:gd name="T11" fmla="*/ 377 h 660"/>
                <a:gd name="T12" fmla="*/ 568 w 735"/>
                <a:gd name="T13" fmla="*/ 385 h 660"/>
                <a:gd name="T14" fmla="*/ 588 w 735"/>
                <a:gd name="T15" fmla="*/ 401 h 660"/>
                <a:gd name="T16" fmla="*/ 641 w 735"/>
                <a:gd name="T17" fmla="*/ 426 h 660"/>
                <a:gd name="T18" fmla="*/ 695 w 735"/>
                <a:gd name="T19" fmla="*/ 463 h 660"/>
                <a:gd name="T20" fmla="*/ 727 w 735"/>
                <a:gd name="T21" fmla="*/ 523 h 660"/>
                <a:gd name="T22" fmla="*/ 735 w 735"/>
                <a:gd name="T23" fmla="*/ 589 h 660"/>
                <a:gd name="T24" fmla="*/ 730 w 735"/>
                <a:gd name="T25" fmla="*/ 633 h 660"/>
                <a:gd name="T26" fmla="*/ 706 w 735"/>
                <a:gd name="T27" fmla="*/ 658 h 660"/>
                <a:gd name="T28" fmla="*/ 660 w 735"/>
                <a:gd name="T29" fmla="*/ 648 h 660"/>
                <a:gd name="T30" fmla="*/ 597 w 735"/>
                <a:gd name="T31" fmla="*/ 603 h 660"/>
                <a:gd name="T32" fmla="*/ 534 w 735"/>
                <a:gd name="T33" fmla="*/ 535 h 660"/>
                <a:gd name="T34" fmla="*/ 624 w 735"/>
                <a:gd name="T35" fmla="*/ 459 h 660"/>
                <a:gd name="T36" fmla="*/ 683 w 735"/>
                <a:gd name="T37" fmla="*/ 534 h 660"/>
                <a:gd name="T38" fmla="*/ 690 w 735"/>
                <a:gd name="T39" fmla="*/ 544 h 660"/>
                <a:gd name="T40" fmla="*/ 694 w 735"/>
                <a:gd name="T41" fmla="*/ 545 h 660"/>
                <a:gd name="T42" fmla="*/ 695 w 735"/>
                <a:gd name="T43" fmla="*/ 541 h 660"/>
                <a:gd name="T44" fmla="*/ 682 w 735"/>
                <a:gd name="T45" fmla="*/ 489 h 660"/>
                <a:gd name="T46" fmla="*/ 634 w 735"/>
                <a:gd name="T47" fmla="*/ 443 h 660"/>
                <a:gd name="T48" fmla="*/ 571 w 735"/>
                <a:gd name="T49" fmla="*/ 404 h 660"/>
                <a:gd name="T50" fmla="*/ 557 w 735"/>
                <a:gd name="T51" fmla="*/ 390 h 660"/>
                <a:gd name="T52" fmla="*/ 549 w 735"/>
                <a:gd name="T53" fmla="*/ 378 h 660"/>
                <a:gd name="T54" fmla="*/ 538 w 735"/>
                <a:gd name="T55" fmla="*/ 358 h 660"/>
                <a:gd name="T56" fmla="*/ 549 w 735"/>
                <a:gd name="T57" fmla="*/ 343 h 660"/>
                <a:gd name="T58" fmla="*/ 517 w 735"/>
                <a:gd name="T59" fmla="*/ 497 h 660"/>
                <a:gd name="T60" fmla="*/ 92 w 735"/>
                <a:gd name="T61" fmla="*/ 215 h 660"/>
                <a:gd name="T62" fmla="*/ 92 w 735"/>
                <a:gd name="T63" fmla="*/ 245 h 660"/>
                <a:gd name="T64" fmla="*/ 437 w 735"/>
                <a:gd name="T65" fmla="*/ 253 h 660"/>
                <a:gd name="T66" fmla="*/ 364 w 735"/>
                <a:gd name="T67" fmla="*/ 316 h 660"/>
                <a:gd name="T68" fmla="*/ 385 w 735"/>
                <a:gd name="T69" fmla="*/ 271 h 660"/>
                <a:gd name="T70" fmla="*/ 385 w 735"/>
                <a:gd name="T71" fmla="*/ 294 h 660"/>
                <a:gd name="T72" fmla="*/ 410 w 735"/>
                <a:gd name="T73" fmla="*/ 296 h 660"/>
                <a:gd name="T74" fmla="*/ 412 w 735"/>
                <a:gd name="T75" fmla="*/ 271 h 660"/>
                <a:gd name="T76" fmla="*/ 390 w 735"/>
                <a:gd name="T77" fmla="*/ 266 h 660"/>
                <a:gd name="T78" fmla="*/ 92 w 735"/>
                <a:gd name="T79" fmla="*/ 157 h 660"/>
                <a:gd name="T80" fmla="*/ 92 w 735"/>
                <a:gd name="T81" fmla="*/ 187 h 660"/>
                <a:gd name="T82" fmla="*/ 433 w 735"/>
                <a:gd name="T83" fmla="*/ 100 h 660"/>
                <a:gd name="T84" fmla="*/ 92 w 735"/>
                <a:gd name="T85" fmla="*/ 100 h 660"/>
                <a:gd name="T86" fmla="*/ 524 w 735"/>
                <a:gd name="T87" fmla="*/ 344 h 660"/>
                <a:gd name="T88" fmla="*/ 34 w 735"/>
                <a:gd name="T89" fmla="*/ 35 h 660"/>
                <a:gd name="T90" fmla="*/ 37 w 735"/>
                <a:gd name="T91" fmla="*/ 506 h 660"/>
                <a:gd name="T92" fmla="*/ 61 w 735"/>
                <a:gd name="T93" fmla="*/ 543 h 660"/>
                <a:gd name="T94" fmla="*/ 107 w 735"/>
                <a:gd name="T95" fmla="*/ 549 h 660"/>
                <a:gd name="T96" fmla="*/ 138 w 735"/>
                <a:gd name="T97" fmla="*/ 521 h 660"/>
                <a:gd name="T98" fmla="*/ 150 w 735"/>
                <a:gd name="T99" fmla="*/ 503 h 660"/>
                <a:gd name="T100" fmla="*/ 490 w 735"/>
                <a:gd name="T101" fmla="*/ 610 h 660"/>
                <a:gd name="T102" fmla="*/ 524 w 735"/>
                <a:gd name="T103" fmla="*/ 633 h 660"/>
                <a:gd name="T104" fmla="*/ 505 w 735"/>
                <a:gd name="T105" fmla="*/ 660 h 660"/>
                <a:gd name="T106" fmla="*/ 64 w 735"/>
                <a:gd name="T107" fmla="*/ 592 h 660"/>
                <a:gd name="T108" fmla="*/ 22 w 735"/>
                <a:gd name="T109" fmla="*/ 561 h 660"/>
                <a:gd name="T110" fmla="*/ 1 w 735"/>
                <a:gd name="T111" fmla="*/ 505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35" h="660">
                  <a:moveTo>
                    <a:pt x="159" y="534"/>
                  </a:moveTo>
                  <a:lnTo>
                    <a:pt x="149" y="549"/>
                  </a:lnTo>
                  <a:lnTo>
                    <a:pt x="138" y="562"/>
                  </a:lnTo>
                  <a:lnTo>
                    <a:pt x="123" y="573"/>
                  </a:lnTo>
                  <a:lnTo>
                    <a:pt x="397" y="615"/>
                  </a:lnTo>
                  <a:lnTo>
                    <a:pt x="398" y="615"/>
                  </a:lnTo>
                  <a:lnTo>
                    <a:pt x="399" y="614"/>
                  </a:lnTo>
                  <a:lnTo>
                    <a:pt x="400" y="613"/>
                  </a:lnTo>
                  <a:lnTo>
                    <a:pt x="399" y="612"/>
                  </a:lnTo>
                  <a:lnTo>
                    <a:pt x="398" y="611"/>
                  </a:lnTo>
                  <a:lnTo>
                    <a:pt x="159" y="534"/>
                  </a:lnTo>
                  <a:close/>
                  <a:moveTo>
                    <a:pt x="549" y="343"/>
                  </a:moveTo>
                  <a:lnTo>
                    <a:pt x="556" y="344"/>
                  </a:lnTo>
                  <a:lnTo>
                    <a:pt x="563" y="347"/>
                  </a:lnTo>
                  <a:lnTo>
                    <a:pt x="570" y="353"/>
                  </a:lnTo>
                  <a:lnTo>
                    <a:pt x="575" y="361"/>
                  </a:lnTo>
                  <a:lnTo>
                    <a:pt x="577" y="369"/>
                  </a:lnTo>
                  <a:lnTo>
                    <a:pt x="577" y="377"/>
                  </a:lnTo>
                  <a:lnTo>
                    <a:pt x="573" y="383"/>
                  </a:lnTo>
                  <a:lnTo>
                    <a:pt x="571" y="384"/>
                  </a:lnTo>
                  <a:lnTo>
                    <a:pt x="568" y="385"/>
                  </a:lnTo>
                  <a:lnTo>
                    <a:pt x="571" y="389"/>
                  </a:lnTo>
                  <a:lnTo>
                    <a:pt x="576" y="393"/>
                  </a:lnTo>
                  <a:lnTo>
                    <a:pt x="588" y="401"/>
                  </a:lnTo>
                  <a:lnTo>
                    <a:pt x="604" y="409"/>
                  </a:lnTo>
                  <a:lnTo>
                    <a:pt x="622" y="418"/>
                  </a:lnTo>
                  <a:lnTo>
                    <a:pt x="641" y="426"/>
                  </a:lnTo>
                  <a:lnTo>
                    <a:pt x="656" y="433"/>
                  </a:lnTo>
                  <a:lnTo>
                    <a:pt x="678" y="446"/>
                  </a:lnTo>
                  <a:lnTo>
                    <a:pt x="695" y="463"/>
                  </a:lnTo>
                  <a:lnTo>
                    <a:pt x="709" y="482"/>
                  </a:lnTo>
                  <a:lnTo>
                    <a:pt x="719" y="502"/>
                  </a:lnTo>
                  <a:lnTo>
                    <a:pt x="727" y="523"/>
                  </a:lnTo>
                  <a:lnTo>
                    <a:pt x="732" y="545"/>
                  </a:lnTo>
                  <a:lnTo>
                    <a:pt x="734" y="568"/>
                  </a:lnTo>
                  <a:lnTo>
                    <a:pt x="735" y="589"/>
                  </a:lnTo>
                  <a:lnTo>
                    <a:pt x="734" y="610"/>
                  </a:lnTo>
                  <a:lnTo>
                    <a:pt x="732" y="622"/>
                  </a:lnTo>
                  <a:lnTo>
                    <a:pt x="730" y="633"/>
                  </a:lnTo>
                  <a:lnTo>
                    <a:pt x="725" y="644"/>
                  </a:lnTo>
                  <a:lnTo>
                    <a:pt x="716" y="653"/>
                  </a:lnTo>
                  <a:lnTo>
                    <a:pt x="706" y="658"/>
                  </a:lnTo>
                  <a:lnTo>
                    <a:pt x="694" y="660"/>
                  </a:lnTo>
                  <a:lnTo>
                    <a:pt x="678" y="657"/>
                  </a:lnTo>
                  <a:lnTo>
                    <a:pt x="660" y="648"/>
                  </a:lnTo>
                  <a:lnTo>
                    <a:pt x="641" y="637"/>
                  </a:lnTo>
                  <a:lnTo>
                    <a:pt x="619" y="622"/>
                  </a:lnTo>
                  <a:lnTo>
                    <a:pt x="597" y="603"/>
                  </a:lnTo>
                  <a:lnTo>
                    <a:pt x="575" y="581"/>
                  </a:lnTo>
                  <a:lnTo>
                    <a:pt x="553" y="556"/>
                  </a:lnTo>
                  <a:lnTo>
                    <a:pt x="534" y="535"/>
                  </a:lnTo>
                  <a:lnTo>
                    <a:pt x="519" y="513"/>
                  </a:lnTo>
                  <a:lnTo>
                    <a:pt x="606" y="440"/>
                  </a:lnTo>
                  <a:lnTo>
                    <a:pt x="624" y="459"/>
                  </a:lnTo>
                  <a:lnTo>
                    <a:pt x="643" y="480"/>
                  </a:lnTo>
                  <a:lnTo>
                    <a:pt x="665" y="507"/>
                  </a:lnTo>
                  <a:lnTo>
                    <a:pt x="683" y="534"/>
                  </a:lnTo>
                  <a:lnTo>
                    <a:pt x="685" y="537"/>
                  </a:lnTo>
                  <a:lnTo>
                    <a:pt x="687" y="541"/>
                  </a:lnTo>
                  <a:lnTo>
                    <a:pt x="690" y="544"/>
                  </a:lnTo>
                  <a:lnTo>
                    <a:pt x="692" y="545"/>
                  </a:lnTo>
                  <a:lnTo>
                    <a:pt x="693" y="546"/>
                  </a:lnTo>
                  <a:lnTo>
                    <a:pt x="694" y="545"/>
                  </a:lnTo>
                  <a:lnTo>
                    <a:pt x="695" y="544"/>
                  </a:lnTo>
                  <a:lnTo>
                    <a:pt x="695" y="543"/>
                  </a:lnTo>
                  <a:lnTo>
                    <a:pt x="695" y="541"/>
                  </a:lnTo>
                  <a:lnTo>
                    <a:pt x="693" y="523"/>
                  </a:lnTo>
                  <a:lnTo>
                    <a:pt x="689" y="505"/>
                  </a:lnTo>
                  <a:lnTo>
                    <a:pt x="682" y="489"/>
                  </a:lnTo>
                  <a:lnTo>
                    <a:pt x="671" y="473"/>
                  </a:lnTo>
                  <a:lnTo>
                    <a:pt x="655" y="457"/>
                  </a:lnTo>
                  <a:lnTo>
                    <a:pt x="634" y="443"/>
                  </a:lnTo>
                  <a:lnTo>
                    <a:pt x="611" y="430"/>
                  </a:lnTo>
                  <a:lnTo>
                    <a:pt x="589" y="417"/>
                  </a:lnTo>
                  <a:lnTo>
                    <a:pt x="571" y="404"/>
                  </a:lnTo>
                  <a:lnTo>
                    <a:pt x="565" y="399"/>
                  </a:lnTo>
                  <a:lnTo>
                    <a:pt x="560" y="395"/>
                  </a:lnTo>
                  <a:lnTo>
                    <a:pt x="557" y="390"/>
                  </a:lnTo>
                  <a:lnTo>
                    <a:pt x="554" y="386"/>
                  </a:lnTo>
                  <a:lnTo>
                    <a:pt x="552" y="381"/>
                  </a:lnTo>
                  <a:lnTo>
                    <a:pt x="549" y="378"/>
                  </a:lnTo>
                  <a:lnTo>
                    <a:pt x="546" y="375"/>
                  </a:lnTo>
                  <a:lnTo>
                    <a:pt x="541" y="366"/>
                  </a:lnTo>
                  <a:lnTo>
                    <a:pt x="538" y="358"/>
                  </a:lnTo>
                  <a:lnTo>
                    <a:pt x="539" y="351"/>
                  </a:lnTo>
                  <a:lnTo>
                    <a:pt x="543" y="346"/>
                  </a:lnTo>
                  <a:lnTo>
                    <a:pt x="549" y="343"/>
                  </a:lnTo>
                  <a:close/>
                  <a:moveTo>
                    <a:pt x="463" y="301"/>
                  </a:moveTo>
                  <a:lnTo>
                    <a:pt x="590" y="435"/>
                  </a:lnTo>
                  <a:lnTo>
                    <a:pt x="517" y="497"/>
                  </a:lnTo>
                  <a:lnTo>
                    <a:pt x="406" y="348"/>
                  </a:lnTo>
                  <a:lnTo>
                    <a:pt x="463" y="301"/>
                  </a:lnTo>
                  <a:close/>
                  <a:moveTo>
                    <a:pt x="92" y="215"/>
                  </a:moveTo>
                  <a:lnTo>
                    <a:pt x="305" y="215"/>
                  </a:lnTo>
                  <a:lnTo>
                    <a:pt x="305" y="245"/>
                  </a:lnTo>
                  <a:lnTo>
                    <a:pt x="92" y="245"/>
                  </a:lnTo>
                  <a:lnTo>
                    <a:pt x="92" y="215"/>
                  </a:lnTo>
                  <a:close/>
                  <a:moveTo>
                    <a:pt x="341" y="199"/>
                  </a:moveTo>
                  <a:lnTo>
                    <a:pt x="437" y="253"/>
                  </a:lnTo>
                  <a:lnTo>
                    <a:pt x="455" y="292"/>
                  </a:lnTo>
                  <a:lnTo>
                    <a:pt x="398" y="339"/>
                  </a:lnTo>
                  <a:lnTo>
                    <a:pt x="364" y="316"/>
                  </a:lnTo>
                  <a:lnTo>
                    <a:pt x="326" y="213"/>
                  </a:lnTo>
                  <a:lnTo>
                    <a:pt x="331" y="208"/>
                  </a:lnTo>
                  <a:lnTo>
                    <a:pt x="385" y="271"/>
                  </a:lnTo>
                  <a:lnTo>
                    <a:pt x="382" y="278"/>
                  </a:lnTo>
                  <a:lnTo>
                    <a:pt x="382" y="287"/>
                  </a:lnTo>
                  <a:lnTo>
                    <a:pt x="385" y="294"/>
                  </a:lnTo>
                  <a:lnTo>
                    <a:pt x="393" y="299"/>
                  </a:lnTo>
                  <a:lnTo>
                    <a:pt x="402" y="300"/>
                  </a:lnTo>
                  <a:lnTo>
                    <a:pt x="410" y="296"/>
                  </a:lnTo>
                  <a:lnTo>
                    <a:pt x="415" y="289"/>
                  </a:lnTo>
                  <a:lnTo>
                    <a:pt x="416" y="279"/>
                  </a:lnTo>
                  <a:lnTo>
                    <a:pt x="412" y="271"/>
                  </a:lnTo>
                  <a:lnTo>
                    <a:pt x="405" y="266"/>
                  </a:lnTo>
                  <a:lnTo>
                    <a:pt x="398" y="264"/>
                  </a:lnTo>
                  <a:lnTo>
                    <a:pt x="390" y="266"/>
                  </a:lnTo>
                  <a:lnTo>
                    <a:pt x="336" y="204"/>
                  </a:lnTo>
                  <a:lnTo>
                    <a:pt x="341" y="199"/>
                  </a:lnTo>
                  <a:close/>
                  <a:moveTo>
                    <a:pt x="92" y="157"/>
                  </a:moveTo>
                  <a:lnTo>
                    <a:pt x="433" y="157"/>
                  </a:lnTo>
                  <a:lnTo>
                    <a:pt x="433" y="187"/>
                  </a:lnTo>
                  <a:lnTo>
                    <a:pt x="92" y="187"/>
                  </a:lnTo>
                  <a:lnTo>
                    <a:pt x="92" y="157"/>
                  </a:lnTo>
                  <a:close/>
                  <a:moveTo>
                    <a:pt x="92" y="100"/>
                  </a:moveTo>
                  <a:lnTo>
                    <a:pt x="433" y="100"/>
                  </a:lnTo>
                  <a:lnTo>
                    <a:pt x="433" y="130"/>
                  </a:lnTo>
                  <a:lnTo>
                    <a:pt x="92" y="130"/>
                  </a:lnTo>
                  <a:lnTo>
                    <a:pt x="92" y="100"/>
                  </a:lnTo>
                  <a:close/>
                  <a:moveTo>
                    <a:pt x="0" y="0"/>
                  </a:moveTo>
                  <a:lnTo>
                    <a:pt x="524" y="0"/>
                  </a:lnTo>
                  <a:lnTo>
                    <a:pt x="524" y="344"/>
                  </a:lnTo>
                  <a:lnTo>
                    <a:pt x="490" y="308"/>
                  </a:lnTo>
                  <a:lnTo>
                    <a:pt x="490" y="35"/>
                  </a:lnTo>
                  <a:lnTo>
                    <a:pt x="34" y="35"/>
                  </a:lnTo>
                  <a:lnTo>
                    <a:pt x="34" y="477"/>
                  </a:lnTo>
                  <a:lnTo>
                    <a:pt x="35" y="492"/>
                  </a:lnTo>
                  <a:lnTo>
                    <a:pt x="37" y="506"/>
                  </a:lnTo>
                  <a:lnTo>
                    <a:pt x="41" y="519"/>
                  </a:lnTo>
                  <a:lnTo>
                    <a:pt x="49" y="532"/>
                  </a:lnTo>
                  <a:lnTo>
                    <a:pt x="61" y="543"/>
                  </a:lnTo>
                  <a:lnTo>
                    <a:pt x="76" y="550"/>
                  </a:lnTo>
                  <a:lnTo>
                    <a:pt x="92" y="552"/>
                  </a:lnTo>
                  <a:lnTo>
                    <a:pt x="107" y="549"/>
                  </a:lnTo>
                  <a:lnTo>
                    <a:pt x="122" y="540"/>
                  </a:lnTo>
                  <a:lnTo>
                    <a:pt x="130" y="532"/>
                  </a:lnTo>
                  <a:lnTo>
                    <a:pt x="138" y="521"/>
                  </a:lnTo>
                  <a:lnTo>
                    <a:pt x="145" y="507"/>
                  </a:lnTo>
                  <a:lnTo>
                    <a:pt x="147" y="505"/>
                  </a:lnTo>
                  <a:lnTo>
                    <a:pt x="150" y="503"/>
                  </a:lnTo>
                  <a:lnTo>
                    <a:pt x="153" y="503"/>
                  </a:lnTo>
                  <a:lnTo>
                    <a:pt x="156" y="503"/>
                  </a:lnTo>
                  <a:lnTo>
                    <a:pt x="490" y="610"/>
                  </a:lnTo>
                  <a:lnTo>
                    <a:pt x="490" y="499"/>
                  </a:lnTo>
                  <a:lnTo>
                    <a:pt x="524" y="546"/>
                  </a:lnTo>
                  <a:lnTo>
                    <a:pt x="524" y="633"/>
                  </a:lnTo>
                  <a:lnTo>
                    <a:pt x="522" y="645"/>
                  </a:lnTo>
                  <a:lnTo>
                    <a:pt x="515" y="655"/>
                  </a:lnTo>
                  <a:lnTo>
                    <a:pt x="505" y="660"/>
                  </a:lnTo>
                  <a:lnTo>
                    <a:pt x="493" y="660"/>
                  </a:lnTo>
                  <a:lnTo>
                    <a:pt x="83" y="596"/>
                  </a:lnTo>
                  <a:lnTo>
                    <a:pt x="64" y="592"/>
                  </a:lnTo>
                  <a:lnTo>
                    <a:pt x="48" y="585"/>
                  </a:lnTo>
                  <a:lnTo>
                    <a:pt x="35" y="574"/>
                  </a:lnTo>
                  <a:lnTo>
                    <a:pt x="22" y="561"/>
                  </a:lnTo>
                  <a:lnTo>
                    <a:pt x="11" y="542"/>
                  </a:lnTo>
                  <a:lnTo>
                    <a:pt x="4" y="524"/>
                  </a:lnTo>
                  <a:lnTo>
                    <a:pt x="1" y="505"/>
                  </a:lnTo>
                  <a:lnTo>
                    <a:pt x="0" y="4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7AAD"/>
            </a:solidFill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6083322" y="2924175"/>
            <a:ext cx="23812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9533161" y="1783517"/>
            <a:ext cx="952500" cy="952500"/>
            <a:chOff x="9533161" y="1783517"/>
            <a:chExt cx="952500" cy="952500"/>
          </a:xfrm>
        </p:grpSpPr>
        <p:sp>
          <p:nvSpPr>
            <p:cNvPr id="42" name="椭圆 41"/>
            <p:cNvSpPr/>
            <p:nvPr/>
          </p:nvSpPr>
          <p:spPr>
            <a:xfrm>
              <a:off x="9533161" y="1783517"/>
              <a:ext cx="952500" cy="952500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27A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0" name="Freeform 26"/>
            <p:cNvSpPr>
              <a:spLocks noEditPoints="1"/>
            </p:cNvSpPr>
            <p:nvPr/>
          </p:nvSpPr>
          <p:spPr bwMode="auto">
            <a:xfrm>
              <a:off x="9692140" y="2053392"/>
              <a:ext cx="731289" cy="531628"/>
            </a:xfrm>
            <a:custGeom>
              <a:avLst/>
              <a:gdLst>
                <a:gd name="T0" fmla="*/ 905 w 912"/>
                <a:gd name="T1" fmla="*/ 448 h 663"/>
                <a:gd name="T2" fmla="*/ 911 w 912"/>
                <a:gd name="T3" fmla="*/ 453 h 663"/>
                <a:gd name="T4" fmla="*/ 911 w 912"/>
                <a:gd name="T5" fmla="*/ 458 h 663"/>
                <a:gd name="T6" fmla="*/ 907 w 912"/>
                <a:gd name="T7" fmla="*/ 462 h 663"/>
                <a:gd name="T8" fmla="*/ 719 w 912"/>
                <a:gd name="T9" fmla="*/ 562 h 663"/>
                <a:gd name="T10" fmla="*/ 739 w 912"/>
                <a:gd name="T11" fmla="*/ 591 h 663"/>
                <a:gd name="T12" fmla="*/ 775 w 912"/>
                <a:gd name="T13" fmla="*/ 607 h 663"/>
                <a:gd name="T14" fmla="*/ 777 w 912"/>
                <a:gd name="T15" fmla="*/ 609 h 663"/>
                <a:gd name="T16" fmla="*/ 776 w 912"/>
                <a:gd name="T17" fmla="*/ 610 h 663"/>
                <a:gd name="T18" fmla="*/ 750 w 912"/>
                <a:gd name="T19" fmla="*/ 616 h 663"/>
                <a:gd name="T20" fmla="*/ 722 w 912"/>
                <a:gd name="T21" fmla="*/ 620 h 663"/>
                <a:gd name="T22" fmla="*/ 720 w 912"/>
                <a:gd name="T23" fmla="*/ 623 h 663"/>
                <a:gd name="T24" fmla="*/ 726 w 912"/>
                <a:gd name="T25" fmla="*/ 644 h 663"/>
                <a:gd name="T26" fmla="*/ 733 w 912"/>
                <a:gd name="T27" fmla="*/ 659 h 663"/>
                <a:gd name="T28" fmla="*/ 732 w 912"/>
                <a:gd name="T29" fmla="*/ 662 h 663"/>
                <a:gd name="T30" fmla="*/ 727 w 912"/>
                <a:gd name="T31" fmla="*/ 662 h 663"/>
                <a:gd name="T32" fmla="*/ 697 w 912"/>
                <a:gd name="T33" fmla="*/ 647 h 663"/>
                <a:gd name="T34" fmla="*/ 675 w 912"/>
                <a:gd name="T35" fmla="*/ 621 h 663"/>
                <a:gd name="T36" fmla="*/ 663 w 912"/>
                <a:gd name="T37" fmla="*/ 588 h 663"/>
                <a:gd name="T38" fmla="*/ 657 w 912"/>
                <a:gd name="T39" fmla="*/ 555 h 663"/>
                <a:gd name="T40" fmla="*/ 656 w 912"/>
                <a:gd name="T41" fmla="*/ 540 h 663"/>
                <a:gd name="T42" fmla="*/ 650 w 912"/>
                <a:gd name="T43" fmla="*/ 516 h 663"/>
                <a:gd name="T44" fmla="*/ 696 w 912"/>
                <a:gd name="T45" fmla="*/ 482 h 663"/>
                <a:gd name="T46" fmla="*/ 710 w 912"/>
                <a:gd name="T47" fmla="*/ 508 h 663"/>
                <a:gd name="T48" fmla="*/ 898 w 912"/>
                <a:gd name="T49" fmla="*/ 445 h 663"/>
                <a:gd name="T50" fmla="*/ 587 w 912"/>
                <a:gd name="T51" fmla="*/ 501 h 663"/>
                <a:gd name="T52" fmla="*/ 577 w 912"/>
                <a:gd name="T53" fmla="*/ 539 h 663"/>
                <a:gd name="T54" fmla="*/ 581 w 912"/>
                <a:gd name="T55" fmla="*/ 580 h 663"/>
                <a:gd name="T56" fmla="*/ 648 w 912"/>
                <a:gd name="T57" fmla="*/ 572 h 663"/>
                <a:gd name="T58" fmla="*/ 451 w 912"/>
                <a:gd name="T59" fmla="*/ 523 h 663"/>
                <a:gd name="T60" fmla="*/ 513 w 912"/>
                <a:gd name="T61" fmla="*/ 176 h 663"/>
                <a:gd name="T62" fmla="*/ 533 w 912"/>
                <a:gd name="T63" fmla="*/ 181 h 663"/>
                <a:gd name="T64" fmla="*/ 908 w 912"/>
                <a:gd name="T65" fmla="*/ 361 h 663"/>
                <a:gd name="T66" fmla="*/ 911 w 912"/>
                <a:gd name="T67" fmla="*/ 366 h 663"/>
                <a:gd name="T68" fmla="*/ 910 w 912"/>
                <a:gd name="T69" fmla="*/ 370 h 663"/>
                <a:gd name="T70" fmla="*/ 599 w 912"/>
                <a:gd name="T71" fmla="*/ 496 h 663"/>
                <a:gd name="T72" fmla="*/ 451 w 912"/>
                <a:gd name="T73" fmla="*/ 195 h 663"/>
                <a:gd name="T74" fmla="*/ 513 w 912"/>
                <a:gd name="T75" fmla="*/ 176 h 663"/>
                <a:gd name="T76" fmla="*/ 422 w 912"/>
                <a:gd name="T77" fmla="*/ 0 h 663"/>
                <a:gd name="T78" fmla="*/ 429 w 912"/>
                <a:gd name="T79" fmla="*/ 3 h 663"/>
                <a:gd name="T80" fmla="*/ 432 w 912"/>
                <a:gd name="T81" fmla="*/ 10 h 663"/>
                <a:gd name="T82" fmla="*/ 429 w 912"/>
                <a:gd name="T83" fmla="*/ 17 h 663"/>
                <a:gd name="T84" fmla="*/ 422 w 912"/>
                <a:gd name="T85" fmla="*/ 19 h 663"/>
                <a:gd name="T86" fmla="*/ 21 w 912"/>
                <a:gd name="T87" fmla="*/ 20 h 663"/>
                <a:gd name="T88" fmla="*/ 19 w 912"/>
                <a:gd name="T89" fmla="*/ 24 h 663"/>
                <a:gd name="T90" fmla="*/ 19 w 912"/>
                <a:gd name="T91" fmla="*/ 67 h 663"/>
                <a:gd name="T92" fmla="*/ 23 w 912"/>
                <a:gd name="T93" fmla="*/ 70 h 663"/>
                <a:gd name="T94" fmla="*/ 423 w 912"/>
                <a:gd name="T95" fmla="*/ 72 h 663"/>
                <a:gd name="T96" fmla="*/ 432 w 912"/>
                <a:gd name="T97" fmla="*/ 87 h 663"/>
                <a:gd name="T98" fmla="*/ 430 w 912"/>
                <a:gd name="T99" fmla="*/ 564 h 663"/>
                <a:gd name="T100" fmla="*/ 414 w 912"/>
                <a:gd name="T101" fmla="*/ 572 h 663"/>
                <a:gd name="T102" fmla="*/ 8 w 912"/>
                <a:gd name="T103" fmla="*/ 570 h 663"/>
                <a:gd name="T104" fmla="*/ 0 w 912"/>
                <a:gd name="T105" fmla="*/ 555 h 663"/>
                <a:gd name="T106" fmla="*/ 1 w 912"/>
                <a:gd name="T107" fmla="*/ 15 h 663"/>
                <a:gd name="T108" fmla="*/ 14 w 912"/>
                <a:gd name="T109" fmla="*/ 2 h 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12" h="663">
                  <a:moveTo>
                    <a:pt x="898" y="445"/>
                  </a:moveTo>
                  <a:lnTo>
                    <a:pt x="905" y="448"/>
                  </a:lnTo>
                  <a:lnTo>
                    <a:pt x="908" y="451"/>
                  </a:lnTo>
                  <a:lnTo>
                    <a:pt x="911" y="453"/>
                  </a:lnTo>
                  <a:lnTo>
                    <a:pt x="912" y="456"/>
                  </a:lnTo>
                  <a:lnTo>
                    <a:pt x="911" y="458"/>
                  </a:lnTo>
                  <a:lnTo>
                    <a:pt x="910" y="460"/>
                  </a:lnTo>
                  <a:lnTo>
                    <a:pt x="907" y="462"/>
                  </a:lnTo>
                  <a:lnTo>
                    <a:pt x="716" y="544"/>
                  </a:lnTo>
                  <a:lnTo>
                    <a:pt x="719" y="562"/>
                  </a:lnTo>
                  <a:lnTo>
                    <a:pt x="727" y="578"/>
                  </a:lnTo>
                  <a:lnTo>
                    <a:pt x="739" y="591"/>
                  </a:lnTo>
                  <a:lnTo>
                    <a:pt x="755" y="602"/>
                  </a:lnTo>
                  <a:lnTo>
                    <a:pt x="775" y="607"/>
                  </a:lnTo>
                  <a:lnTo>
                    <a:pt x="776" y="608"/>
                  </a:lnTo>
                  <a:lnTo>
                    <a:pt x="777" y="609"/>
                  </a:lnTo>
                  <a:lnTo>
                    <a:pt x="777" y="610"/>
                  </a:lnTo>
                  <a:lnTo>
                    <a:pt x="776" y="610"/>
                  </a:lnTo>
                  <a:lnTo>
                    <a:pt x="775" y="611"/>
                  </a:lnTo>
                  <a:lnTo>
                    <a:pt x="750" y="616"/>
                  </a:lnTo>
                  <a:lnTo>
                    <a:pt x="724" y="619"/>
                  </a:lnTo>
                  <a:lnTo>
                    <a:pt x="722" y="620"/>
                  </a:lnTo>
                  <a:lnTo>
                    <a:pt x="721" y="621"/>
                  </a:lnTo>
                  <a:lnTo>
                    <a:pt x="720" y="623"/>
                  </a:lnTo>
                  <a:lnTo>
                    <a:pt x="722" y="632"/>
                  </a:lnTo>
                  <a:lnTo>
                    <a:pt x="726" y="644"/>
                  </a:lnTo>
                  <a:lnTo>
                    <a:pt x="731" y="657"/>
                  </a:lnTo>
                  <a:lnTo>
                    <a:pt x="733" y="659"/>
                  </a:lnTo>
                  <a:lnTo>
                    <a:pt x="733" y="661"/>
                  </a:lnTo>
                  <a:lnTo>
                    <a:pt x="732" y="662"/>
                  </a:lnTo>
                  <a:lnTo>
                    <a:pt x="730" y="663"/>
                  </a:lnTo>
                  <a:lnTo>
                    <a:pt x="727" y="662"/>
                  </a:lnTo>
                  <a:lnTo>
                    <a:pt x="711" y="656"/>
                  </a:lnTo>
                  <a:lnTo>
                    <a:pt x="697" y="647"/>
                  </a:lnTo>
                  <a:lnTo>
                    <a:pt x="686" y="635"/>
                  </a:lnTo>
                  <a:lnTo>
                    <a:pt x="675" y="621"/>
                  </a:lnTo>
                  <a:lnTo>
                    <a:pt x="668" y="606"/>
                  </a:lnTo>
                  <a:lnTo>
                    <a:pt x="663" y="588"/>
                  </a:lnTo>
                  <a:lnTo>
                    <a:pt x="659" y="572"/>
                  </a:lnTo>
                  <a:lnTo>
                    <a:pt x="657" y="555"/>
                  </a:lnTo>
                  <a:lnTo>
                    <a:pt x="657" y="548"/>
                  </a:lnTo>
                  <a:lnTo>
                    <a:pt x="656" y="540"/>
                  </a:lnTo>
                  <a:lnTo>
                    <a:pt x="654" y="527"/>
                  </a:lnTo>
                  <a:lnTo>
                    <a:pt x="650" y="516"/>
                  </a:lnTo>
                  <a:lnTo>
                    <a:pt x="643" y="504"/>
                  </a:lnTo>
                  <a:lnTo>
                    <a:pt x="696" y="482"/>
                  </a:lnTo>
                  <a:lnTo>
                    <a:pt x="703" y="493"/>
                  </a:lnTo>
                  <a:lnTo>
                    <a:pt x="710" y="508"/>
                  </a:lnTo>
                  <a:lnTo>
                    <a:pt x="715" y="523"/>
                  </a:lnTo>
                  <a:lnTo>
                    <a:pt x="898" y="445"/>
                  </a:lnTo>
                  <a:close/>
                  <a:moveTo>
                    <a:pt x="451" y="428"/>
                  </a:moveTo>
                  <a:lnTo>
                    <a:pt x="587" y="501"/>
                  </a:lnTo>
                  <a:lnTo>
                    <a:pt x="580" y="520"/>
                  </a:lnTo>
                  <a:lnTo>
                    <a:pt x="577" y="539"/>
                  </a:lnTo>
                  <a:lnTo>
                    <a:pt x="578" y="559"/>
                  </a:lnTo>
                  <a:lnTo>
                    <a:pt x="581" y="580"/>
                  </a:lnTo>
                  <a:lnTo>
                    <a:pt x="646" y="552"/>
                  </a:lnTo>
                  <a:lnTo>
                    <a:pt x="648" y="572"/>
                  </a:lnTo>
                  <a:lnTo>
                    <a:pt x="590" y="597"/>
                  </a:lnTo>
                  <a:lnTo>
                    <a:pt x="451" y="523"/>
                  </a:lnTo>
                  <a:lnTo>
                    <a:pt x="451" y="428"/>
                  </a:lnTo>
                  <a:close/>
                  <a:moveTo>
                    <a:pt x="513" y="176"/>
                  </a:moveTo>
                  <a:lnTo>
                    <a:pt x="523" y="178"/>
                  </a:lnTo>
                  <a:lnTo>
                    <a:pt x="533" y="181"/>
                  </a:lnTo>
                  <a:lnTo>
                    <a:pt x="904" y="359"/>
                  </a:lnTo>
                  <a:lnTo>
                    <a:pt x="908" y="361"/>
                  </a:lnTo>
                  <a:lnTo>
                    <a:pt x="910" y="363"/>
                  </a:lnTo>
                  <a:lnTo>
                    <a:pt x="911" y="366"/>
                  </a:lnTo>
                  <a:lnTo>
                    <a:pt x="911" y="368"/>
                  </a:lnTo>
                  <a:lnTo>
                    <a:pt x="910" y="370"/>
                  </a:lnTo>
                  <a:lnTo>
                    <a:pt x="907" y="372"/>
                  </a:lnTo>
                  <a:lnTo>
                    <a:pt x="599" y="496"/>
                  </a:lnTo>
                  <a:lnTo>
                    <a:pt x="451" y="417"/>
                  </a:lnTo>
                  <a:lnTo>
                    <a:pt x="451" y="195"/>
                  </a:lnTo>
                  <a:lnTo>
                    <a:pt x="505" y="178"/>
                  </a:lnTo>
                  <a:lnTo>
                    <a:pt x="513" y="176"/>
                  </a:lnTo>
                  <a:close/>
                  <a:moveTo>
                    <a:pt x="23" y="0"/>
                  </a:moveTo>
                  <a:lnTo>
                    <a:pt x="422" y="0"/>
                  </a:lnTo>
                  <a:lnTo>
                    <a:pt x="426" y="1"/>
                  </a:lnTo>
                  <a:lnTo>
                    <a:pt x="429" y="3"/>
                  </a:lnTo>
                  <a:lnTo>
                    <a:pt x="431" y="6"/>
                  </a:lnTo>
                  <a:lnTo>
                    <a:pt x="432" y="10"/>
                  </a:lnTo>
                  <a:lnTo>
                    <a:pt x="431" y="13"/>
                  </a:lnTo>
                  <a:lnTo>
                    <a:pt x="429" y="17"/>
                  </a:lnTo>
                  <a:lnTo>
                    <a:pt x="426" y="19"/>
                  </a:lnTo>
                  <a:lnTo>
                    <a:pt x="422" y="19"/>
                  </a:lnTo>
                  <a:lnTo>
                    <a:pt x="23" y="19"/>
                  </a:lnTo>
                  <a:lnTo>
                    <a:pt x="21" y="20"/>
                  </a:lnTo>
                  <a:lnTo>
                    <a:pt x="19" y="22"/>
                  </a:lnTo>
                  <a:lnTo>
                    <a:pt x="19" y="24"/>
                  </a:lnTo>
                  <a:lnTo>
                    <a:pt x="19" y="65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3" y="70"/>
                  </a:lnTo>
                  <a:lnTo>
                    <a:pt x="414" y="70"/>
                  </a:lnTo>
                  <a:lnTo>
                    <a:pt x="423" y="72"/>
                  </a:lnTo>
                  <a:lnTo>
                    <a:pt x="430" y="78"/>
                  </a:lnTo>
                  <a:lnTo>
                    <a:pt x="432" y="87"/>
                  </a:lnTo>
                  <a:lnTo>
                    <a:pt x="432" y="555"/>
                  </a:lnTo>
                  <a:lnTo>
                    <a:pt x="430" y="564"/>
                  </a:lnTo>
                  <a:lnTo>
                    <a:pt x="423" y="570"/>
                  </a:lnTo>
                  <a:lnTo>
                    <a:pt x="414" y="572"/>
                  </a:lnTo>
                  <a:lnTo>
                    <a:pt x="17" y="572"/>
                  </a:lnTo>
                  <a:lnTo>
                    <a:pt x="8" y="570"/>
                  </a:lnTo>
                  <a:lnTo>
                    <a:pt x="2" y="564"/>
                  </a:lnTo>
                  <a:lnTo>
                    <a:pt x="0" y="555"/>
                  </a:lnTo>
                  <a:lnTo>
                    <a:pt x="0" y="24"/>
                  </a:lnTo>
                  <a:lnTo>
                    <a:pt x="1" y="15"/>
                  </a:lnTo>
                  <a:lnTo>
                    <a:pt x="7" y="7"/>
                  </a:lnTo>
                  <a:lnTo>
                    <a:pt x="14" y="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427AAD"/>
            </a:solidFill>
            <a:ln w="0">
              <a:solidFill>
                <a:srgbClr val="427AAD"/>
              </a:solidFill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8867159" y="2924175"/>
            <a:ext cx="238125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510911" y="4321286"/>
            <a:ext cx="2280311" cy="369332"/>
          </a:xfrm>
          <a:prstGeom prst="rect">
            <a:avLst/>
          </a:prstGeom>
          <a:solidFill>
            <a:srgbClr val="427AAD"/>
          </a:solidFill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点击更改文字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6133791" y="4323528"/>
            <a:ext cx="2280311" cy="369332"/>
          </a:xfrm>
          <a:prstGeom prst="rect">
            <a:avLst/>
          </a:prstGeom>
          <a:solidFill>
            <a:srgbClr val="427AAD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点击更改文字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510911" y="4737667"/>
            <a:ext cx="5169825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我，却偏不作声，远山上不起霭，我们应得感谢上苍的是他不可度量的心裁，他说的话我不懂，认识你，上山或是下山，流，她们又讲你怎样喜欢拿着一根短棍站在 桌上摹仿音乐会的导师，那才是你福星高照的时候，但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133791" y="4737667"/>
            <a:ext cx="5169825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我，却偏不作声，远山上不起霭，我们应得感谢上苍的是他不可度量的心裁，他说的话我不懂，认识你，上山或是下山，流，她们又讲你怎样喜欢拿着一根短棍站在 桌上摹仿音乐会的导师，那才是你福星高照的时候，但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3" grpId="0"/>
      <p:bldP spid="44" grpId="0"/>
      <p:bldP spid="45" grpId="0"/>
      <p:bldP spid="46" grpId="0"/>
      <p:bldP spid="51" grpId="0" animBg="1"/>
      <p:bldP spid="52" grpId="0" animBg="1"/>
      <p:bldP spid="53" grpId="0" build="allAtOnce"/>
      <p:bldP spid="54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0911" y="846852"/>
            <a:ext cx="4527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二、主要研究思路（版式一）</a:t>
            </a:r>
          </a:p>
        </p:txBody>
      </p:sp>
      <p:sp>
        <p:nvSpPr>
          <p:cNvPr id="3" name="矩形 2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1200680" y="1885950"/>
            <a:ext cx="8743950" cy="790575"/>
            <a:chOff x="1200680" y="1885950"/>
            <a:chExt cx="8743950" cy="790575"/>
          </a:xfrm>
          <a:solidFill>
            <a:srgbClr val="427AAD"/>
          </a:solidFill>
        </p:grpSpPr>
        <p:sp>
          <p:nvSpPr>
            <p:cNvPr id="5" name="圆角矩形 4"/>
            <p:cNvSpPr/>
            <p:nvPr/>
          </p:nvSpPr>
          <p:spPr>
            <a:xfrm>
              <a:off x="1200680" y="1885950"/>
              <a:ext cx="1771650" cy="79057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第一阶段</a:t>
              </a: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4686830" y="1885950"/>
              <a:ext cx="1771650" cy="79057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第二阶段</a:t>
              </a: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8172980" y="1885950"/>
              <a:ext cx="1771650" cy="79057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第三阶段</a:t>
              </a:r>
            </a:p>
          </p:txBody>
        </p:sp>
        <p:sp>
          <p:nvSpPr>
            <p:cNvPr id="11" name="右箭头 10"/>
            <p:cNvSpPr/>
            <p:nvPr/>
          </p:nvSpPr>
          <p:spPr>
            <a:xfrm>
              <a:off x="3133990" y="2152649"/>
              <a:ext cx="1391180" cy="257175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右箭头 12"/>
            <p:cNvSpPr/>
            <p:nvPr/>
          </p:nvSpPr>
          <p:spPr>
            <a:xfrm>
              <a:off x="6620140" y="2152649"/>
              <a:ext cx="1391180" cy="257175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206236" y="4076700"/>
            <a:ext cx="8738394" cy="790575"/>
            <a:chOff x="1206236" y="4076700"/>
            <a:chExt cx="8738394" cy="790575"/>
          </a:xfrm>
          <a:solidFill>
            <a:srgbClr val="427AAD"/>
          </a:solidFill>
        </p:grpSpPr>
        <p:sp>
          <p:nvSpPr>
            <p:cNvPr id="8" name="圆角矩形 7"/>
            <p:cNvSpPr/>
            <p:nvPr/>
          </p:nvSpPr>
          <p:spPr>
            <a:xfrm>
              <a:off x="8172980" y="4076700"/>
              <a:ext cx="1771650" cy="79057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第三阶段</a:t>
              </a: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4689608" y="4076700"/>
              <a:ext cx="1771650" cy="79057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第三阶段</a:t>
              </a: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1206236" y="4076700"/>
              <a:ext cx="1771650" cy="79057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第三阶段</a:t>
              </a:r>
            </a:p>
          </p:txBody>
        </p:sp>
        <p:sp>
          <p:nvSpPr>
            <p:cNvPr id="12" name="右箭头 11"/>
            <p:cNvSpPr/>
            <p:nvPr/>
          </p:nvSpPr>
          <p:spPr>
            <a:xfrm flipH="1">
              <a:off x="3124200" y="4343399"/>
              <a:ext cx="1410760" cy="257175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右箭头 13"/>
            <p:cNvSpPr/>
            <p:nvPr/>
          </p:nvSpPr>
          <p:spPr>
            <a:xfrm flipH="1">
              <a:off x="6583164" y="4343399"/>
              <a:ext cx="1410760" cy="257175"/>
            </a:xfrm>
            <a:prstGeom prst="rightArrow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6" name="曲线连接符 15"/>
          <p:cNvCxnSpPr>
            <a:stCxn id="7" idx="3"/>
            <a:endCxn id="8" idx="3"/>
          </p:cNvCxnSpPr>
          <p:nvPr/>
        </p:nvCxnSpPr>
        <p:spPr>
          <a:xfrm>
            <a:off x="9944630" y="2281238"/>
            <a:ext cx="12700" cy="2190750"/>
          </a:xfrm>
          <a:prstGeom prst="curvedConnector3">
            <a:avLst>
              <a:gd name="adj1" fmla="val 8850000"/>
            </a:avLst>
          </a:prstGeom>
          <a:ln w="76200">
            <a:solidFill>
              <a:srgbClr val="427AA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1200681" y="5122485"/>
            <a:ext cx="1771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点击更改文字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1200680" y="5491817"/>
            <a:ext cx="10095970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我，却偏不作声，远山上不起霭，我们应得感谢上苍的是他不可度量的心裁，他说的话我不懂，认识你，上山或是下山，流，她们又讲你怎样喜欢拿着一根短棍站在 桌上摹仿音乐会的导师，那才是你福星高照的时候，但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18" grpId="0"/>
      <p:bldP spid="19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9" name="直接连接符 58"/>
          <p:cNvCxnSpPr/>
          <p:nvPr/>
        </p:nvCxnSpPr>
        <p:spPr>
          <a:xfrm>
            <a:off x="0" y="3009900"/>
            <a:ext cx="12192000" cy="0"/>
          </a:xfrm>
          <a:prstGeom prst="line">
            <a:avLst/>
          </a:prstGeom>
          <a:ln>
            <a:solidFill>
              <a:srgbClr val="427A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510911" y="846852"/>
            <a:ext cx="4527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二、主要研究思路（版式二）</a:t>
            </a:r>
          </a:p>
        </p:txBody>
      </p:sp>
      <p:sp>
        <p:nvSpPr>
          <p:cNvPr id="3" name="矩形 2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719932" y="2676525"/>
            <a:ext cx="638175" cy="638175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3416300" y="2676525"/>
            <a:ext cx="638175" cy="638175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6089650" y="2676525"/>
            <a:ext cx="638175" cy="638175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9086851" y="2676525"/>
            <a:ext cx="638175" cy="638175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24657" y="2140506"/>
            <a:ext cx="1285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427AAD"/>
                </a:solidFill>
              </a:rPr>
              <a:t>Step1</a:t>
            </a:r>
            <a:r>
              <a:rPr lang="zh-CN" altLang="en-US" dirty="0">
                <a:solidFill>
                  <a:srgbClr val="427AAD"/>
                </a:solidFill>
              </a:rPr>
              <a:t>名称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3092449" y="2140506"/>
            <a:ext cx="1285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427AAD"/>
                </a:solidFill>
              </a:rPr>
              <a:t>Step2</a:t>
            </a:r>
            <a:r>
              <a:rPr lang="zh-CN" altLang="en-US" dirty="0">
                <a:solidFill>
                  <a:srgbClr val="427AAD"/>
                </a:solidFill>
              </a:rPr>
              <a:t>名称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5765799" y="2140506"/>
            <a:ext cx="1285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427AAD"/>
                </a:solidFill>
              </a:rPr>
              <a:t>Step3</a:t>
            </a:r>
            <a:r>
              <a:rPr lang="zh-CN" altLang="en-US" dirty="0">
                <a:solidFill>
                  <a:srgbClr val="427AAD"/>
                </a:solidFill>
              </a:rPr>
              <a:t>名称</a:t>
            </a:r>
          </a:p>
        </p:txBody>
      </p:sp>
      <p:sp>
        <p:nvSpPr>
          <p:cNvPr id="63" name="文本框 62"/>
          <p:cNvSpPr txBox="1"/>
          <p:nvPr/>
        </p:nvSpPr>
        <p:spPr>
          <a:xfrm>
            <a:off x="8763000" y="2140506"/>
            <a:ext cx="1285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427AAD"/>
                </a:solidFill>
              </a:rPr>
              <a:t>Step4</a:t>
            </a:r>
            <a:r>
              <a:rPr lang="zh-CN" altLang="en-US" dirty="0">
                <a:solidFill>
                  <a:srgbClr val="427AAD"/>
                </a:solidFill>
              </a:rPr>
              <a:t>名称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039019" y="3314700"/>
            <a:ext cx="183356" cy="2667000"/>
            <a:chOff x="1039019" y="3314700"/>
            <a:chExt cx="183356" cy="2667000"/>
          </a:xfrm>
          <a:solidFill>
            <a:srgbClr val="427AAD"/>
          </a:solidFill>
        </p:grpSpPr>
        <p:cxnSp>
          <p:nvCxnSpPr>
            <p:cNvPr id="67" name="直接连接符 66"/>
            <p:cNvCxnSpPr/>
            <p:nvPr/>
          </p:nvCxnSpPr>
          <p:spPr>
            <a:xfrm>
              <a:off x="1039020" y="3314700"/>
              <a:ext cx="18255" cy="2667000"/>
            </a:xfrm>
            <a:prstGeom prst="line">
              <a:avLst/>
            </a:prstGeom>
            <a:grpFill/>
            <a:ln>
              <a:solidFill>
                <a:srgbClr val="427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矩形 67"/>
            <p:cNvSpPr/>
            <p:nvPr/>
          </p:nvSpPr>
          <p:spPr>
            <a:xfrm>
              <a:off x="1051720" y="4981575"/>
              <a:ext cx="170655" cy="1000125"/>
            </a:xfrm>
            <a:prstGeom prst="rect">
              <a:avLst/>
            </a:prstGeom>
            <a:grpFill/>
            <a:ln>
              <a:solidFill>
                <a:srgbClr val="427A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矩形 68"/>
            <p:cNvSpPr/>
            <p:nvPr/>
          </p:nvSpPr>
          <p:spPr>
            <a:xfrm>
              <a:off x="1039019" y="3619499"/>
              <a:ext cx="170655" cy="1000125"/>
            </a:xfrm>
            <a:prstGeom prst="rect">
              <a:avLst/>
            </a:prstGeom>
            <a:grpFill/>
            <a:ln>
              <a:solidFill>
                <a:srgbClr val="427A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235075" y="3594139"/>
            <a:ext cx="2381250" cy="2312975"/>
            <a:chOff x="1235075" y="3594139"/>
            <a:chExt cx="2381250" cy="2312975"/>
          </a:xfrm>
        </p:grpSpPr>
        <p:sp>
          <p:nvSpPr>
            <p:cNvPr id="70" name="文本框 69"/>
            <p:cNvSpPr txBox="1"/>
            <p:nvPr/>
          </p:nvSpPr>
          <p:spPr>
            <a:xfrm>
              <a:off x="1235075" y="3594139"/>
              <a:ext cx="17716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1C3F8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点击更改文字</a:t>
              </a: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1235075" y="3901386"/>
              <a:ext cx="2381250" cy="6266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4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</a:t>
              </a:r>
              <a:endPara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1235075" y="4973221"/>
              <a:ext cx="17716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1C3F8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点击更改文字</a:t>
              </a: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1235075" y="5280468"/>
              <a:ext cx="2381250" cy="6266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4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</a:t>
              </a:r>
              <a:endPara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730624" y="3314700"/>
            <a:ext cx="183355" cy="2667000"/>
            <a:chOff x="3730624" y="3314700"/>
            <a:chExt cx="183355" cy="2667000"/>
          </a:xfrm>
        </p:grpSpPr>
        <p:cxnSp>
          <p:nvCxnSpPr>
            <p:cNvPr id="74" name="直接连接符 73"/>
            <p:cNvCxnSpPr/>
            <p:nvPr/>
          </p:nvCxnSpPr>
          <p:spPr>
            <a:xfrm>
              <a:off x="3730624" y="3314700"/>
              <a:ext cx="18255" cy="2667000"/>
            </a:xfrm>
            <a:prstGeom prst="line">
              <a:avLst/>
            </a:prstGeom>
            <a:ln>
              <a:solidFill>
                <a:srgbClr val="427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矩形 74"/>
            <p:cNvSpPr/>
            <p:nvPr/>
          </p:nvSpPr>
          <p:spPr>
            <a:xfrm>
              <a:off x="3743324" y="4981575"/>
              <a:ext cx="170655" cy="1000125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矩形 75"/>
            <p:cNvSpPr/>
            <p:nvPr/>
          </p:nvSpPr>
          <p:spPr>
            <a:xfrm>
              <a:off x="3730624" y="3619499"/>
              <a:ext cx="170655" cy="1000125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926679" y="3594139"/>
            <a:ext cx="2381250" cy="2312975"/>
            <a:chOff x="3926679" y="3594139"/>
            <a:chExt cx="2381250" cy="2312975"/>
          </a:xfrm>
        </p:grpSpPr>
        <p:sp>
          <p:nvSpPr>
            <p:cNvPr id="77" name="文本框 76"/>
            <p:cNvSpPr txBox="1"/>
            <p:nvPr/>
          </p:nvSpPr>
          <p:spPr>
            <a:xfrm>
              <a:off x="3926679" y="3594139"/>
              <a:ext cx="17716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1C3F8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点击更改文字</a:t>
              </a:r>
            </a:p>
          </p:txBody>
        </p:sp>
        <p:sp>
          <p:nvSpPr>
            <p:cNvPr id="78" name="文本框 77"/>
            <p:cNvSpPr txBox="1"/>
            <p:nvPr/>
          </p:nvSpPr>
          <p:spPr>
            <a:xfrm>
              <a:off x="3926679" y="3901386"/>
              <a:ext cx="2381250" cy="6266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4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</a:t>
              </a:r>
              <a:endPara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9" name="文本框 78"/>
            <p:cNvSpPr txBox="1"/>
            <p:nvPr/>
          </p:nvSpPr>
          <p:spPr>
            <a:xfrm>
              <a:off x="3926679" y="4973221"/>
              <a:ext cx="17716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1C3F8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点击更改文字</a:t>
              </a:r>
            </a:p>
          </p:txBody>
        </p:sp>
        <p:sp>
          <p:nvSpPr>
            <p:cNvPr id="80" name="文本框 79"/>
            <p:cNvSpPr txBox="1"/>
            <p:nvPr/>
          </p:nvSpPr>
          <p:spPr>
            <a:xfrm>
              <a:off x="3926679" y="5280468"/>
              <a:ext cx="2381250" cy="6266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4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</a:t>
              </a:r>
              <a:endPara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422228" y="3314700"/>
            <a:ext cx="183758" cy="2667000"/>
            <a:chOff x="6422228" y="3314700"/>
            <a:chExt cx="183758" cy="2667000"/>
          </a:xfrm>
          <a:solidFill>
            <a:srgbClr val="1C3F8C"/>
          </a:solidFill>
        </p:grpSpPr>
        <p:cxnSp>
          <p:nvCxnSpPr>
            <p:cNvPr id="81" name="直接连接符 80"/>
            <p:cNvCxnSpPr/>
            <p:nvPr/>
          </p:nvCxnSpPr>
          <p:spPr>
            <a:xfrm>
              <a:off x="6422631" y="3314700"/>
              <a:ext cx="18255" cy="2667000"/>
            </a:xfrm>
            <a:prstGeom prst="line">
              <a:avLst/>
            </a:prstGeom>
            <a:grpFill/>
            <a:ln>
              <a:solidFill>
                <a:srgbClr val="427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矩形 81"/>
            <p:cNvSpPr/>
            <p:nvPr/>
          </p:nvSpPr>
          <p:spPr>
            <a:xfrm>
              <a:off x="6435331" y="4981575"/>
              <a:ext cx="170655" cy="1000125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矩形 82"/>
            <p:cNvSpPr/>
            <p:nvPr/>
          </p:nvSpPr>
          <p:spPr>
            <a:xfrm>
              <a:off x="6422228" y="3619498"/>
              <a:ext cx="170655" cy="1000125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618686" y="3594139"/>
            <a:ext cx="2381250" cy="2312975"/>
            <a:chOff x="6618686" y="3594139"/>
            <a:chExt cx="2381250" cy="2312975"/>
          </a:xfrm>
        </p:grpSpPr>
        <p:sp>
          <p:nvSpPr>
            <p:cNvPr id="84" name="文本框 83"/>
            <p:cNvSpPr txBox="1"/>
            <p:nvPr/>
          </p:nvSpPr>
          <p:spPr>
            <a:xfrm>
              <a:off x="6618686" y="3594139"/>
              <a:ext cx="17716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1C3F8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点击更改文字</a:t>
              </a:r>
            </a:p>
          </p:txBody>
        </p:sp>
        <p:sp>
          <p:nvSpPr>
            <p:cNvPr id="85" name="文本框 84"/>
            <p:cNvSpPr txBox="1"/>
            <p:nvPr/>
          </p:nvSpPr>
          <p:spPr>
            <a:xfrm>
              <a:off x="6618686" y="3901386"/>
              <a:ext cx="2381250" cy="6266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4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</a:t>
              </a:r>
              <a:endPara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6618686" y="4973221"/>
              <a:ext cx="17716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1C3F8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点击更改文字</a:t>
              </a: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6618686" y="5280468"/>
              <a:ext cx="2381250" cy="6266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4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</a:t>
              </a:r>
              <a:endPara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9401577" y="3314700"/>
            <a:ext cx="183355" cy="2667000"/>
            <a:chOff x="9401577" y="3314700"/>
            <a:chExt cx="183355" cy="2667000"/>
          </a:xfrm>
          <a:solidFill>
            <a:srgbClr val="1C3F8C"/>
          </a:solidFill>
        </p:grpSpPr>
        <p:cxnSp>
          <p:nvCxnSpPr>
            <p:cNvPr id="88" name="直接连接符 87"/>
            <p:cNvCxnSpPr/>
            <p:nvPr/>
          </p:nvCxnSpPr>
          <p:spPr>
            <a:xfrm>
              <a:off x="9401577" y="3314700"/>
              <a:ext cx="18255" cy="2667000"/>
            </a:xfrm>
            <a:prstGeom prst="line">
              <a:avLst/>
            </a:prstGeom>
            <a:grpFill/>
            <a:ln>
              <a:solidFill>
                <a:srgbClr val="427AA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矩形 88"/>
            <p:cNvSpPr/>
            <p:nvPr/>
          </p:nvSpPr>
          <p:spPr>
            <a:xfrm>
              <a:off x="9414277" y="4981575"/>
              <a:ext cx="170655" cy="1000125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/>
            <p:cNvSpPr/>
            <p:nvPr/>
          </p:nvSpPr>
          <p:spPr>
            <a:xfrm>
              <a:off x="9409514" y="3619499"/>
              <a:ext cx="170655" cy="1000125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9597632" y="3594139"/>
            <a:ext cx="2381250" cy="2312975"/>
            <a:chOff x="9597632" y="3594139"/>
            <a:chExt cx="2381250" cy="2312975"/>
          </a:xfrm>
        </p:grpSpPr>
        <p:sp>
          <p:nvSpPr>
            <p:cNvPr id="91" name="文本框 90"/>
            <p:cNvSpPr txBox="1"/>
            <p:nvPr/>
          </p:nvSpPr>
          <p:spPr>
            <a:xfrm>
              <a:off x="9597632" y="3594139"/>
              <a:ext cx="17716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1C3F8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点击更改文字</a:t>
              </a:r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9597632" y="3901386"/>
              <a:ext cx="2381250" cy="6266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4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</a:t>
              </a:r>
              <a:endPara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9597632" y="4973221"/>
              <a:ext cx="177165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dirty="0">
                  <a:solidFill>
                    <a:srgbClr val="1C3F8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点击更改文字</a:t>
              </a:r>
            </a:p>
          </p:txBody>
        </p:sp>
        <p:sp>
          <p:nvSpPr>
            <p:cNvPr id="94" name="文本框 93"/>
            <p:cNvSpPr txBox="1"/>
            <p:nvPr/>
          </p:nvSpPr>
          <p:spPr>
            <a:xfrm>
              <a:off x="9597632" y="5280468"/>
              <a:ext cx="2381250" cy="6266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4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</a:t>
              </a:r>
              <a:endParaRPr lang="en-US" altLang="zh-CN" sz="14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4" grpId="0" animBg="1"/>
      <p:bldP spid="55" grpId="0" animBg="1"/>
      <p:bldP spid="56" grpId="0" animBg="1"/>
      <p:bldP spid="57" grpId="0" animBg="1"/>
      <p:bldP spid="60" grpId="0"/>
      <p:bldP spid="61" grpId="0"/>
      <p:bldP spid="62" grpId="0"/>
      <p:bldP spid="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 24"/>
          <p:cNvSpPr>
            <a:spLocks noEditPoints="1"/>
          </p:cNvSpPr>
          <p:nvPr/>
        </p:nvSpPr>
        <p:spPr bwMode="auto">
          <a:xfrm>
            <a:off x="1300164" y="2322513"/>
            <a:ext cx="1938336" cy="1602474"/>
          </a:xfrm>
          <a:custGeom>
            <a:avLst/>
            <a:gdLst>
              <a:gd name="T0" fmla="*/ 461 w 883"/>
              <a:gd name="T1" fmla="*/ 681 h 730"/>
              <a:gd name="T2" fmla="*/ 750 w 883"/>
              <a:gd name="T3" fmla="*/ 596 h 730"/>
              <a:gd name="T4" fmla="*/ 757 w 883"/>
              <a:gd name="T5" fmla="*/ 603 h 730"/>
              <a:gd name="T6" fmla="*/ 32 w 883"/>
              <a:gd name="T7" fmla="*/ 589 h 730"/>
              <a:gd name="T8" fmla="*/ 25 w 883"/>
              <a:gd name="T9" fmla="*/ 521 h 730"/>
              <a:gd name="T10" fmla="*/ 462 w 883"/>
              <a:gd name="T11" fmla="*/ 568 h 730"/>
              <a:gd name="T12" fmla="*/ 741 w 883"/>
              <a:gd name="T13" fmla="*/ 497 h 730"/>
              <a:gd name="T14" fmla="*/ 755 w 883"/>
              <a:gd name="T15" fmla="*/ 505 h 730"/>
              <a:gd name="T16" fmla="*/ 472 w 883"/>
              <a:gd name="T17" fmla="*/ 633 h 730"/>
              <a:gd name="T18" fmla="*/ 19 w 883"/>
              <a:gd name="T19" fmla="*/ 440 h 730"/>
              <a:gd name="T20" fmla="*/ 471 w 883"/>
              <a:gd name="T21" fmla="*/ 454 h 730"/>
              <a:gd name="T22" fmla="*/ 465 w 883"/>
              <a:gd name="T23" fmla="*/ 523 h 730"/>
              <a:gd name="T24" fmla="*/ 756 w 883"/>
              <a:gd name="T25" fmla="*/ 407 h 730"/>
              <a:gd name="T26" fmla="*/ 753 w 883"/>
              <a:gd name="T27" fmla="*/ 415 h 730"/>
              <a:gd name="T28" fmla="*/ 20 w 883"/>
              <a:gd name="T29" fmla="*/ 360 h 730"/>
              <a:gd name="T30" fmla="*/ 182 w 883"/>
              <a:gd name="T31" fmla="*/ 249 h 730"/>
              <a:gd name="T32" fmla="*/ 204 w 883"/>
              <a:gd name="T33" fmla="*/ 320 h 730"/>
              <a:gd name="T34" fmla="*/ 279 w 883"/>
              <a:gd name="T35" fmla="*/ 349 h 730"/>
              <a:gd name="T36" fmla="*/ 365 w 883"/>
              <a:gd name="T37" fmla="*/ 360 h 730"/>
              <a:gd name="T38" fmla="*/ 425 w 883"/>
              <a:gd name="T39" fmla="*/ 361 h 730"/>
              <a:gd name="T40" fmla="*/ 505 w 883"/>
              <a:gd name="T41" fmla="*/ 355 h 730"/>
              <a:gd name="T42" fmla="*/ 594 w 883"/>
              <a:gd name="T43" fmla="*/ 334 h 730"/>
              <a:gd name="T44" fmla="*/ 641 w 883"/>
              <a:gd name="T45" fmla="*/ 287 h 730"/>
              <a:gd name="T46" fmla="*/ 43 w 883"/>
              <a:gd name="T47" fmla="*/ 311 h 730"/>
              <a:gd name="T48" fmla="*/ 313 w 883"/>
              <a:gd name="T49" fmla="*/ 231 h 730"/>
              <a:gd name="T50" fmla="*/ 622 w 883"/>
              <a:gd name="T51" fmla="*/ 280 h 730"/>
              <a:gd name="T52" fmla="*/ 578 w 883"/>
              <a:gd name="T53" fmla="*/ 320 h 730"/>
              <a:gd name="T54" fmla="*/ 474 w 883"/>
              <a:gd name="T55" fmla="*/ 339 h 730"/>
              <a:gd name="T56" fmla="*/ 350 w 883"/>
              <a:gd name="T57" fmla="*/ 339 h 730"/>
              <a:gd name="T58" fmla="*/ 246 w 883"/>
              <a:gd name="T59" fmla="*/ 320 h 730"/>
              <a:gd name="T60" fmla="*/ 202 w 883"/>
              <a:gd name="T61" fmla="*/ 280 h 730"/>
              <a:gd name="T62" fmla="*/ 551 w 883"/>
              <a:gd name="T63" fmla="*/ 18 h 730"/>
              <a:gd name="T64" fmla="*/ 803 w 883"/>
              <a:gd name="T65" fmla="*/ 90 h 730"/>
              <a:gd name="T66" fmla="*/ 883 w 883"/>
              <a:gd name="T67" fmla="*/ 117 h 730"/>
              <a:gd name="T68" fmla="*/ 715 w 883"/>
              <a:gd name="T69" fmla="*/ 165 h 730"/>
              <a:gd name="T70" fmla="*/ 715 w 883"/>
              <a:gd name="T71" fmla="*/ 188 h 730"/>
              <a:gd name="T72" fmla="*/ 715 w 883"/>
              <a:gd name="T73" fmla="*/ 189 h 730"/>
              <a:gd name="T74" fmla="*/ 718 w 883"/>
              <a:gd name="T75" fmla="*/ 224 h 730"/>
              <a:gd name="T76" fmla="*/ 722 w 883"/>
              <a:gd name="T77" fmla="*/ 240 h 730"/>
              <a:gd name="T78" fmla="*/ 719 w 883"/>
              <a:gd name="T79" fmla="*/ 247 h 730"/>
              <a:gd name="T80" fmla="*/ 717 w 883"/>
              <a:gd name="T81" fmla="*/ 262 h 730"/>
              <a:gd name="T82" fmla="*/ 722 w 883"/>
              <a:gd name="T83" fmla="*/ 271 h 730"/>
              <a:gd name="T84" fmla="*/ 721 w 883"/>
              <a:gd name="T85" fmla="*/ 372 h 730"/>
              <a:gd name="T86" fmla="*/ 675 w 883"/>
              <a:gd name="T87" fmla="*/ 369 h 730"/>
              <a:gd name="T88" fmla="*/ 686 w 883"/>
              <a:gd name="T89" fmla="*/ 268 h 730"/>
              <a:gd name="T90" fmla="*/ 688 w 883"/>
              <a:gd name="T91" fmla="*/ 250 h 730"/>
              <a:gd name="T92" fmla="*/ 684 w 883"/>
              <a:gd name="T93" fmla="*/ 242 h 730"/>
              <a:gd name="T94" fmla="*/ 686 w 883"/>
              <a:gd name="T95" fmla="*/ 225 h 730"/>
              <a:gd name="T96" fmla="*/ 690 w 883"/>
              <a:gd name="T97" fmla="*/ 139 h 730"/>
              <a:gd name="T98" fmla="*/ 400 w 883"/>
              <a:gd name="T99" fmla="*/ 86 h 730"/>
              <a:gd name="T100" fmla="*/ 391 w 883"/>
              <a:gd name="T101" fmla="*/ 99 h 730"/>
              <a:gd name="T102" fmla="*/ 669 w 883"/>
              <a:gd name="T103" fmla="*/ 148 h 730"/>
              <a:gd name="T104" fmla="*/ 338 w 883"/>
              <a:gd name="T105" fmla="*/ 213 h 730"/>
              <a:gd name="T106" fmla="*/ 244 w 883"/>
              <a:gd name="T107" fmla="*/ 175 h 730"/>
              <a:gd name="T108" fmla="*/ 42 w 883"/>
              <a:gd name="T109" fmla="*/ 69 h 730"/>
              <a:gd name="T110" fmla="*/ 0 w 883"/>
              <a:gd name="T111" fmla="*/ 45 h 730"/>
              <a:gd name="T112" fmla="*/ 5 w 883"/>
              <a:gd name="T113" fmla="*/ 40 h 730"/>
              <a:gd name="T114" fmla="*/ 374 w 883"/>
              <a:gd name="T115" fmla="*/ 10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83" h="730">
                <a:moveTo>
                  <a:pt x="34" y="507"/>
                </a:moveTo>
                <a:lnTo>
                  <a:pt x="471" y="646"/>
                </a:lnTo>
                <a:lnTo>
                  <a:pt x="464" y="664"/>
                </a:lnTo>
                <a:lnTo>
                  <a:pt x="461" y="681"/>
                </a:lnTo>
                <a:lnTo>
                  <a:pt x="462" y="698"/>
                </a:lnTo>
                <a:lnTo>
                  <a:pt x="465" y="715"/>
                </a:lnTo>
                <a:lnTo>
                  <a:pt x="742" y="594"/>
                </a:lnTo>
                <a:lnTo>
                  <a:pt x="750" y="596"/>
                </a:lnTo>
                <a:lnTo>
                  <a:pt x="754" y="597"/>
                </a:lnTo>
                <a:lnTo>
                  <a:pt x="756" y="599"/>
                </a:lnTo>
                <a:lnTo>
                  <a:pt x="757" y="601"/>
                </a:lnTo>
                <a:lnTo>
                  <a:pt x="757" y="603"/>
                </a:lnTo>
                <a:lnTo>
                  <a:pt x="755" y="605"/>
                </a:lnTo>
                <a:lnTo>
                  <a:pt x="752" y="607"/>
                </a:lnTo>
                <a:lnTo>
                  <a:pt x="474" y="730"/>
                </a:lnTo>
                <a:lnTo>
                  <a:pt x="32" y="589"/>
                </a:lnTo>
                <a:lnTo>
                  <a:pt x="24" y="571"/>
                </a:lnTo>
                <a:lnTo>
                  <a:pt x="20" y="552"/>
                </a:lnTo>
                <a:lnTo>
                  <a:pt x="21" y="536"/>
                </a:lnTo>
                <a:lnTo>
                  <a:pt x="25" y="521"/>
                </a:lnTo>
                <a:lnTo>
                  <a:pt x="34" y="507"/>
                </a:lnTo>
                <a:close/>
                <a:moveTo>
                  <a:pt x="32" y="411"/>
                </a:moveTo>
                <a:lnTo>
                  <a:pt x="469" y="550"/>
                </a:lnTo>
                <a:lnTo>
                  <a:pt x="462" y="568"/>
                </a:lnTo>
                <a:lnTo>
                  <a:pt x="459" y="585"/>
                </a:lnTo>
                <a:lnTo>
                  <a:pt x="460" y="602"/>
                </a:lnTo>
                <a:lnTo>
                  <a:pt x="463" y="619"/>
                </a:lnTo>
                <a:lnTo>
                  <a:pt x="741" y="497"/>
                </a:lnTo>
                <a:lnTo>
                  <a:pt x="748" y="499"/>
                </a:lnTo>
                <a:lnTo>
                  <a:pt x="752" y="501"/>
                </a:lnTo>
                <a:lnTo>
                  <a:pt x="754" y="503"/>
                </a:lnTo>
                <a:lnTo>
                  <a:pt x="755" y="505"/>
                </a:lnTo>
                <a:lnTo>
                  <a:pt x="755" y="507"/>
                </a:lnTo>
                <a:lnTo>
                  <a:pt x="754" y="509"/>
                </a:lnTo>
                <a:lnTo>
                  <a:pt x="751" y="511"/>
                </a:lnTo>
                <a:lnTo>
                  <a:pt x="472" y="633"/>
                </a:lnTo>
                <a:lnTo>
                  <a:pt x="31" y="492"/>
                </a:lnTo>
                <a:lnTo>
                  <a:pt x="22" y="474"/>
                </a:lnTo>
                <a:lnTo>
                  <a:pt x="18" y="456"/>
                </a:lnTo>
                <a:lnTo>
                  <a:pt x="19" y="440"/>
                </a:lnTo>
                <a:lnTo>
                  <a:pt x="24" y="424"/>
                </a:lnTo>
                <a:lnTo>
                  <a:pt x="32" y="411"/>
                </a:lnTo>
                <a:close/>
                <a:moveTo>
                  <a:pt x="34" y="315"/>
                </a:moveTo>
                <a:lnTo>
                  <a:pt x="471" y="454"/>
                </a:lnTo>
                <a:lnTo>
                  <a:pt x="464" y="472"/>
                </a:lnTo>
                <a:lnTo>
                  <a:pt x="461" y="489"/>
                </a:lnTo>
                <a:lnTo>
                  <a:pt x="462" y="506"/>
                </a:lnTo>
                <a:lnTo>
                  <a:pt x="465" y="523"/>
                </a:lnTo>
                <a:lnTo>
                  <a:pt x="742" y="401"/>
                </a:lnTo>
                <a:lnTo>
                  <a:pt x="750" y="404"/>
                </a:lnTo>
                <a:lnTo>
                  <a:pt x="754" y="405"/>
                </a:lnTo>
                <a:lnTo>
                  <a:pt x="756" y="407"/>
                </a:lnTo>
                <a:lnTo>
                  <a:pt x="757" y="409"/>
                </a:lnTo>
                <a:lnTo>
                  <a:pt x="757" y="411"/>
                </a:lnTo>
                <a:lnTo>
                  <a:pt x="756" y="413"/>
                </a:lnTo>
                <a:lnTo>
                  <a:pt x="753" y="415"/>
                </a:lnTo>
                <a:lnTo>
                  <a:pt x="474" y="538"/>
                </a:lnTo>
                <a:lnTo>
                  <a:pt x="33" y="397"/>
                </a:lnTo>
                <a:lnTo>
                  <a:pt x="24" y="379"/>
                </a:lnTo>
                <a:lnTo>
                  <a:pt x="20" y="360"/>
                </a:lnTo>
                <a:lnTo>
                  <a:pt x="21" y="344"/>
                </a:lnTo>
                <a:lnTo>
                  <a:pt x="26" y="329"/>
                </a:lnTo>
                <a:lnTo>
                  <a:pt x="34" y="315"/>
                </a:lnTo>
                <a:close/>
                <a:moveTo>
                  <a:pt x="182" y="249"/>
                </a:moveTo>
                <a:lnTo>
                  <a:pt x="182" y="280"/>
                </a:lnTo>
                <a:lnTo>
                  <a:pt x="185" y="296"/>
                </a:lnTo>
                <a:lnTo>
                  <a:pt x="192" y="309"/>
                </a:lnTo>
                <a:lnTo>
                  <a:pt x="204" y="320"/>
                </a:lnTo>
                <a:lnTo>
                  <a:pt x="219" y="330"/>
                </a:lnTo>
                <a:lnTo>
                  <a:pt x="237" y="337"/>
                </a:lnTo>
                <a:lnTo>
                  <a:pt x="257" y="344"/>
                </a:lnTo>
                <a:lnTo>
                  <a:pt x="279" y="349"/>
                </a:lnTo>
                <a:lnTo>
                  <a:pt x="300" y="353"/>
                </a:lnTo>
                <a:lnTo>
                  <a:pt x="323" y="356"/>
                </a:lnTo>
                <a:lnTo>
                  <a:pt x="345" y="358"/>
                </a:lnTo>
                <a:lnTo>
                  <a:pt x="365" y="360"/>
                </a:lnTo>
                <a:lnTo>
                  <a:pt x="383" y="360"/>
                </a:lnTo>
                <a:lnTo>
                  <a:pt x="399" y="361"/>
                </a:lnTo>
                <a:lnTo>
                  <a:pt x="411" y="361"/>
                </a:lnTo>
                <a:lnTo>
                  <a:pt x="425" y="361"/>
                </a:lnTo>
                <a:lnTo>
                  <a:pt x="442" y="360"/>
                </a:lnTo>
                <a:lnTo>
                  <a:pt x="461" y="359"/>
                </a:lnTo>
                <a:lnTo>
                  <a:pt x="483" y="358"/>
                </a:lnTo>
                <a:lnTo>
                  <a:pt x="505" y="355"/>
                </a:lnTo>
                <a:lnTo>
                  <a:pt x="530" y="352"/>
                </a:lnTo>
                <a:lnTo>
                  <a:pt x="552" y="347"/>
                </a:lnTo>
                <a:lnTo>
                  <a:pt x="574" y="342"/>
                </a:lnTo>
                <a:lnTo>
                  <a:pt x="594" y="334"/>
                </a:lnTo>
                <a:lnTo>
                  <a:pt x="613" y="325"/>
                </a:lnTo>
                <a:lnTo>
                  <a:pt x="626" y="315"/>
                </a:lnTo>
                <a:lnTo>
                  <a:pt x="636" y="302"/>
                </a:lnTo>
                <a:lnTo>
                  <a:pt x="641" y="287"/>
                </a:lnTo>
                <a:lnTo>
                  <a:pt x="661" y="294"/>
                </a:lnTo>
                <a:lnTo>
                  <a:pt x="648" y="377"/>
                </a:lnTo>
                <a:lnTo>
                  <a:pt x="480" y="450"/>
                </a:lnTo>
                <a:lnTo>
                  <a:pt x="43" y="311"/>
                </a:lnTo>
                <a:lnTo>
                  <a:pt x="182" y="249"/>
                </a:lnTo>
                <a:close/>
                <a:moveTo>
                  <a:pt x="202" y="175"/>
                </a:moveTo>
                <a:lnTo>
                  <a:pt x="300" y="227"/>
                </a:lnTo>
                <a:lnTo>
                  <a:pt x="313" y="231"/>
                </a:lnTo>
                <a:lnTo>
                  <a:pt x="328" y="233"/>
                </a:lnTo>
                <a:lnTo>
                  <a:pt x="341" y="232"/>
                </a:lnTo>
                <a:lnTo>
                  <a:pt x="622" y="182"/>
                </a:lnTo>
                <a:lnTo>
                  <a:pt x="622" y="280"/>
                </a:lnTo>
                <a:lnTo>
                  <a:pt x="619" y="293"/>
                </a:lnTo>
                <a:lnTo>
                  <a:pt x="610" y="303"/>
                </a:lnTo>
                <a:lnTo>
                  <a:pt x="596" y="312"/>
                </a:lnTo>
                <a:lnTo>
                  <a:pt x="578" y="320"/>
                </a:lnTo>
                <a:lnTo>
                  <a:pt x="556" y="326"/>
                </a:lnTo>
                <a:lnTo>
                  <a:pt x="531" y="332"/>
                </a:lnTo>
                <a:lnTo>
                  <a:pt x="503" y="336"/>
                </a:lnTo>
                <a:lnTo>
                  <a:pt x="474" y="339"/>
                </a:lnTo>
                <a:lnTo>
                  <a:pt x="443" y="341"/>
                </a:lnTo>
                <a:lnTo>
                  <a:pt x="411" y="342"/>
                </a:lnTo>
                <a:lnTo>
                  <a:pt x="380" y="341"/>
                </a:lnTo>
                <a:lnTo>
                  <a:pt x="350" y="339"/>
                </a:lnTo>
                <a:lnTo>
                  <a:pt x="320" y="336"/>
                </a:lnTo>
                <a:lnTo>
                  <a:pt x="292" y="332"/>
                </a:lnTo>
                <a:lnTo>
                  <a:pt x="268" y="326"/>
                </a:lnTo>
                <a:lnTo>
                  <a:pt x="246" y="320"/>
                </a:lnTo>
                <a:lnTo>
                  <a:pt x="227" y="312"/>
                </a:lnTo>
                <a:lnTo>
                  <a:pt x="213" y="303"/>
                </a:lnTo>
                <a:lnTo>
                  <a:pt x="205" y="293"/>
                </a:lnTo>
                <a:lnTo>
                  <a:pt x="202" y="280"/>
                </a:lnTo>
                <a:lnTo>
                  <a:pt x="202" y="175"/>
                </a:lnTo>
                <a:close/>
                <a:moveTo>
                  <a:pt x="488" y="0"/>
                </a:moveTo>
                <a:lnTo>
                  <a:pt x="499" y="2"/>
                </a:lnTo>
                <a:lnTo>
                  <a:pt x="551" y="18"/>
                </a:lnTo>
                <a:lnTo>
                  <a:pt x="606" y="34"/>
                </a:lnTo>
                <a:lnTo>
                  <a:pt x="663" y="50"/>
                </a:lnTo>
                <a:lnTo>
                  <a:pt x="731" y="70"/>
                </a:lnTo>
                <a:lnTo>
                  <a:pt x="803" y="90"/>
                </a:lnTo>
                <a:lnTo>
                  <a:pt x="879" y="113"/>
                </a:lnTo>
                <a:lnTo>
                  <a:pt x="882" y="115"/>
                </a:lnTo>
                <a:lnTo>
                  <a:pt x="883" y="116"/>
                </a:lnTo>
                <a:lnTo>
                  <a:pt x="883" y="117"/>
                </a:lnTo>
                <a:lnTo>
                  <a:pt x="881" y="118"/>
                </a:lnTo>
                <a:lnTo>
                  <a:pt x="878" y="119"/>
                </a:lnTo>
                <a:lnTo>
                  <a:pt x="716" y="147"/>
                </a:lnTo>
                <a:lnTo>
                  <a:pt x="715" y="165"/>
                </a:lnTo>
                <a:lnTo>
                  <a:pt x="715" y="177"/>
                </a:lnTo>
                <a:lnTo>
                  <a:pt x="715" y="184"/>
                </a:lnTo>
                <a:lnTo>
                  <a:pt x="715" y="187"/>
                </a:lnTo>
                <a:lnTo>
                  <a:pt x="715" y="188"/>
                </a:lnTo>
                <a:lnTo>
                  <a:pt x="715" y="187"/>
                </a:lnTo>
                <a:lnTo>
                  <a:pt x="715" y="186"/>
                </a:lnTo>
                <a:lnTo>
                  <a:pt x="715" y="186"/>
                </a:lnTo>
                <a:lnTo>
                  <a:pt x="715" y="189"/>
                </a:lnTo>
                <a:lnTo>
                  <a:pt x="715" y="196"/>
                </a:lnTo>
                <a:lnTo>
                  <a:pt x="715" y="207"/>
                </a:lnTo>
                <a:lnTo>
                  <a:pt x="715" y="224"/>
                </a:lnTo>
                <a:lnTo>
                  <a:pt x="718" y="224"/>
                </a:lnTo>
                <a:lnTo>
                  <a:pt x="719" y="225"/>
                </a:lnTo>
                <a:lnTo>
                  <a:pt x="721" y="227"/>
                </a:lnTo>
                <a:lnTo>
                  <a:pt x="721" y="229"/>
                </a:lnTo>
                <a:lnTo>
                  <a:pt x="722" y="240"/>
                </a:lnTo>
                <a:lnTo>
                  <a:pt x="722" y="242"/>
                </a:lnTo>
                <a:lnTo>
                  <a:pt x="721" y="244"/>
                </a:lnTo>
                <a:lnTo>
                  <a:pt x="720" y="246"/>
                </a:lnTo>
                <a:lnTo>
                  <a:pt x="719" y="247"/>
                </a:lnTo>
                <a:lnTo>
                  <a:pt x="718" y="249"/>
                </a:lnTo>
                <a:lnTo>
                  <a:pt x="717" y="251"/>
                </a:lnTo>
                <a:lnTo>
                  <a:pt x="717" y="253"/>
                </a:lnTo>
                <a:lnTo>
                  <a:pt x="717" y="262"/>
                </a:lnTo>
                <a:lnTo>
                  <a:pt x="718" y="265"/>
                </a:lnTo>
                <a:lnTo>
                  <a:pt x="719" y="267"/>
                </a:lnTo>
                <a:lnTo>
                  <a:pt x="720" y="269"/>
                </a:lnTo>
                <a:lnTo>
                  <a:pt x="722" y="271"/>
                </a:lnTo>
                <a:lnTo>
                  <a:pt x="722" y="274"/>
                </a:lnTo>
                <a:lnTo>
                  <a:pt x="736" y="365"/>
                </a:lnTo>
                <a:lnTo>
                  <a:pt x="731" y="369"/>
                </a:lnTo>
                <a:lnTo>
                  <a:pt x="721" y="372"/>
                </a:lnTo>
                <a:lnTo>
                  <a:pt x="709" y="373"/>
                </a:lnTo>
                <a:lnTo>
                  <a:pt x="697" y="373"/>
                </a:lnTo>
                <a:lnTo>
                  <a:pt x="684" y="371"/>
                </a:lnTo>
                <a:lnTo>
                  <a:pt x="675" y="369"/>
                </a:lnTo>
                <a:lnTo>
                  <a:pt x="670" y="365"/>
                </a:lnTo>
                <a:lnTo>
                  <a:pt x="684" y="274"/>
                </a:lnTo>
                <a:lnTo>
                  <a:pt x="684" y="271"/>
                </a:lnTo>
                <a:lnTo>
                  <a:pt x="686" y="268"/>
                </a:lnTo>
                <a:lnTo>
                  <a:pt x="687" y="265"/>
                </a:lnTo>
                <a:lnTo>
                  <a:pt x="688" y="262"/>
                </a:lnTo>
                <a:lnTo>
                  <a:pt x="689" y="253"/>
                </a:lnTo>
                <a:lnTo>
                  <a:pt x="688" y="250"/>
                </a:lnTo>
                <a:lnTo>
                  <a:pt x="687" y="248"/>
                </a:lnTo>
                <a:lnTo>
                  <a:pt x="686" y="246"/>
                </a:lnTo>
                <a:lnTo>
                  <a:pt x="685" y="244"/>
                </a:lnTo>
                <a:lnTo>
                  <a:pt x="684" y="242"/>
                </a:lnTo>
                <a:lnTo>
                  <a:pt x="684" y="239"/>
                </a:lnTo>
                <a:lnTo>
                  <a:pt x="684" y="229"/>
                </a:lnTo>
                <a:lnTo>
                  <a:pt x="685" y="227"/>
                </a:lnTo>
                <a:lnTo>
                  <a:pt x="686" y="225"/>
                </a:lnTo>
                <a:lnTo>
                  <a:pt x="688" y="224"/>
                </a:lnTo>
                <a:lnTo>
                  <a:pt x="690" y="224"/>
                </a:lnTo>
                <a:lnTo>
                  <a:pt x="690" y="142"/>
                </a:lnTo>
                <a:lnTo>
                  <a:pt x="690" y="139"/>
                </a:lnTo>
                <a:lnTo>
                  <a:pt x="688" y="136"/>
                </a:lnTo>
                <a:lnTo>
                  <a:pt x="685" y="134"/>
                </a:lnTo>
                <a:lnTo>
                  <a:pt x="682" y="133"/>
                </a:lnTo>
                <a:lnTo>
                  <a:pt x="400" y="86"/>
                </a:lnTo>
                <a:lnTo>
                  <a:pt x="394" y="87"/>
                </a:lnTo>
                <a:lnTo>
                  <a:pt x="390" y="89"/>
                </a:lnTo>
                <a:lnTo>
                  <a:pt x="389" y="93"/>
                </a:lnTo>
                <a:lnTo>
                  <a:pt x="391" y="99"/>
                </a:lnTo>
                <a:lnTo>
                  <a:pt x="396" y="102"/>
                </a:lnTo>
                <a:lnTo>
                  <a:pt x="405" y="105"/>
                </a:lnTo>
                <a:lnTo>
                  <a:pt x="666" y="147"/>
                </a:lnTo>
                <a:lnTo>
                  <a:pt x="669" y="148"/>
                </a:lnTo>
                <a:lnTo>
                  <a:pt x="671" y="150"/>
                </a:lnTo>
                <a:lnTo>
                  <a:pt x="672" y="152"/>
                </a:lnTo>
                <a:lnTo>
                  <a:pt x="672" y="154"/>
                </a:lnTo>
                <a:lnTo>
                  <a:pt x="338" y="213"/>
                </a:lnTo>
                <a:lnTo>
                  <a:pt x="328" y="214"/>
                </a:lnTo>
                <a:lnTo>
                  <a:pt x="317" y="213"/>
                </a:lnTo>
                <a:lnTo>
                  <a:pt x="309" y="210"/>
                </a:lnTo>
                <a:lnTo>
                  <a:pt x="244" y="175"/>
                </a:lnTo>
                <a:lnTo>
                  <a:pt x="183" y="143"/>
                </a:lnTo>
                <a:lnTo>
                  <a:pt x="126" y="114"/>
                </a:lnTo>
                <a:lnTo>
                  <a:pt x="83" y="91"/>
                </a:lnTo>
                <a:lnTo>
                  <a:pt x="42" y="69"/>
                </a:lnTo>
                <a:lnTo>
                  <a:pt x="4" y="50"/>
                </a:lnTo>
                <a:lnTo>
                  <a:pt x="2" y="48"/>
                </a:lnTo>
                <a:lnTo>
                  <a:pt x="1" y="47"/>
                </a:lnTo>
                <a:lnTo>
                  <a:pt x="0" y="45"/>
                </a:lnTo>
                <a:lnTo>
                  <a:pt x="0" y="44"/>
                </a:lnTo>
                <a:lnTo>
                  <a:pt x="1" y="42"/>
                </a:lnTo>
                <a:lnTo>
                  <a:pt x="2" y="41"/>
                </a:lnTo>
                <a:lnTo>
                  <a:pt x="5" y="40"/>
                </a:lnTo>
                <a:lnTo>
                  <a:pt x="96" y="33"/>
                </a:lnTo>
                <a:lnTo>
                  <a:pt x="183" y="26"/>
                </a:lnTo>
                <a:lnTo>
                  <a:pt x="266" y="19"/>
                </a:lnTo>
                <a:lnTo>
                  <a:pt x="374" y="10"/>
                </a:lnTo>
                <a:lnTo>
                  <a:pt x="476" y="0"/>
                </a:lnTo>
                <a:lnTo>
                  <a:pt x="488" y="0"/>
                </a:lnTo>
                <a:close/>
              </a:path>
            </a:pathLst>
          </a:custGeom>
          <a:solidFill>
            <a:srgbClr val="427AAD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3732057" y="2689201"/>
            <a:ext cx="71931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关键技术及实践难点</a:t>
            </a:r>
          </a:p>
        </p:txBody>
      </p:sp>
      <p:sp>
        <p:nvSpPr>
          <p:cNvPr id="48" name="椭圆 47"/>
          <p:cNvSpPr/>
          <p:nvPr/>
        </p:nvSpPr>
        <p:spPr>
          <a:xfrm rot="16200000">
            <a:off x="1091487" y="1945905"/>
            <a:ext cx="2355690" cy="2355690"/>
          </a:xfrm>
          <a:prstGeom prst="ellipse">
            <a:avLst/>
          </a:prstGeom>
          <a:noFill/>
          <a:ln>
            <a:gradFill>
              <a:gsLst>
                <a:gs pos="30000">
                  <a:schemeClr val="bg1">
                    <a:alpha val="0"/>
                  </a:schemeClr>
                </a:gs>
                <a:gs pos="100000">
                  <a:srgbClr val="ED7D3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3294777" y="3044632"/>
            <a:ext cx="304800" cy="304800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0.00024 C -0.00208 0.09375 -0.04869 0.16621 -0.1026 0.15949 C -0.15651 0.15278 -0.19752 0.06991 -0.19375 -0.02384 C -0.1901 -0.11875 -0.14296 -0.18981 -0.08906 -0.1831 C -0.03515 -0.17662 0.00534 -0.09467 0.00157 0.00024 Z " pathEditMode="relative" rAng="5640000" ptsTypes="AAAAA">
                                      <p:cBhvr>
                                        <p:cTn id="21" dur="1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66" y="-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7" grpId="0"/>
      <p:bldP spid="48" grpId="0" animBg="1"/>
      <p:bldP spid="49" grpId="0" animBg="1"/>
      <p:bldP spid="49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0911" y="846852"/>
            <a:ext cx="5100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一、研究使用的主要技术（版式一）</a:t>
            </a:r>
          </a:p>
        </p:txBody>
      </p:sp>
      <p:sp>
        <p:nvSpPr>
          <p:cNvPr id="3" name="矩形 2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4711700" y="2641600"/>
            <a:ext cx="2387600" cy="2387600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  <a:buClr>
                <a:schemeClr val="bg1"/>
              </a:buClr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 要</a:t>
            </a:r>
            <a:endParaRPr lang="en-US" altLang="zh-CN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30000"/>
              </a:lnSpc>
              <a:buClr>
                <a:schemeClr val="bg1"/>
              </a:buClr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 术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4483100" y="2413000"/>
            <a:ext cx="2844800" cy="2844800"/>
            <a:chOff x="4483100" y="2413000"/>
            <a:chExt cx="2844800" cy="2844800"/>
          </a:xfrm>
        </p:grpSpPr>
        <p:sp>
          <p:nvSpPr>
            <p:cNvPr id="6" name="椭圆 5"/>
            <p:cNvSpPr/>
            <p:nvPr/>
          </p:nvSpPr>
          <p:spPr>
            <a:xfrm>
              <a:off x="4483100" y="2413000"/>
              <a:ext cx="2844800" cy="2844800"/>
            </a:xfrm>
            <a:prstGeom prst="ellipse">
              <a:avLst/>
            </a:prstGeom>
            <a:noFill/>
            <a:ln>
              <a:solidFill>
                <a:srgbClr val="427AA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4864100" y="2616200"/>
              <a:ext cx="279400" cy="2794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427A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6692900" y="2616200"/>
              <a:ext cx="279400" cy="2794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427A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4864100" y="4775200"/>
              <a:ext cx="279400" cy="2794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427A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6692900" y="4775200"/>
              <a:ext cx="279400" cy="2794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rgbClr val="427A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92150" y="1981200"/>
            <a:ext cx="4212867" cy="675917"/>
            <a:chOff x="692150" y="1981200"/>
            <a:chExt cx="4212867" cy="675917"/>
          </a:xfrm>
        </p:grpSpPr>
        <p:cxnSp>
          <p:nvCxnSpPr>
            <p:cNvPr id="12" name="直接连接符 11"/>
            <p:cNvCxnSpPr>
              <a:stCxn id="7" idx="1"/>
            </p:cNvCxnSpPr>
            <p:nvPr/>
          </p:nvCxnSpPr>
          <p:spPr>
            <a:xfrm flipH="1" flipV="1">
              <a:off x="3860800" y="1981200"/>
              <a:ext cx="1044217" cy="675917"/>
            </a:xfrm>
            <a:prstGeom prst="line">
              <a:avLst/>
            </a:prstGeom>
            <a:ln>
              <a:solidFill>
                <a:srgbClr val="427AA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692150" y="1981200"/>
              <a:ext cx="3167242" cy="0"/>
            </a:xfrm>
            <a:prstGeom prst="line">
              <a:avLst/>
            </a:prstGeom>
            <a:ln>
              <a:solidFill>
                <a:srgbClr val="427AA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组合 17"/>
          <p:cNvGrpSpPr/>
          <p:nvPr/>
        </p:nvGrpSpPr>
        <p:grpSpPr>
          <a:xfrm flipV="1">
            <a:off x="692150" y="5008383"/>
            <a:ext cx="4212867" cy="681217"/>
            <a:chOff x="692150" y="1981200"/>
            <a:chExt cx="4212867" cy="675917"/>
          </a:xfrm>
        </p:grpSpPr>
        <p:cxnSp>
          <p:nvCxnSpPr>
            <p:cNvPr id="19" name="直接连接符 18"/>
            <p:cNvCxnSpPr/>
            <p:nvPr/>
          </p:nvCxnSpPr>
          <p:spPr>
            <a:xfrm flipH="1" flipV="1">
              <a:off x="3860800" y="1981200"/>
              <a:ext cx="1044217" cy="675917"/>
            </a:xfrm>
            <a:prstGeom prst="line">
              <a:avLst/>
            </a:prstGeom>
            <a:ln>
              <a:solidFill>
                <a:srgbClr val="427AA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692150" y="1981200"/>
              <a:ext cx="3167242" cy="0"/>
            </a:xfrm>
            <a:prstGeom prst="line">
              <a:avLst/>
            </a:prstGeom>
            <a:ln>
              <a:solidFill>
                <a:srgbClr val="427AA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 flipH="1">
            <a:off x="6934201" y="1981200"/>
            <a:ext cx="4289066" cy="675917"/>
            <a:chOff x="692150" y="1981200"/>
            <a:chExt cx="4212867" cy="675917"/>
          </a:xfrm>
        </p:grpSpPr>
        <p:cxnSp>
          <p:nvCxnSpPr>
            <p:cNvPr id="22" name="直接连接符 21"/>
            <p:cNvCxnSpPr/>
            <p:nvPr/>
          </p:nvCxnSpPr>
          <p:spPr>
            <a:xfrm flipH="1" flipV="1">
              <a:off x="3860800" y="1981200"/>
              <a:ext cx="1044217" cy="675917"/>
            </a:xfrm>
            <a:prstGeom prst="line">
              <a:avLst/>
            </a:prstGeom>
            <a:ln>
              <a:solidFill>
                <a:srgbClr val="427AA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692150" y="1981200"/>
              <a:ext cx="3167242" cy="0"/>
            </a:xfrm>
            <a:prstGeom prst="line">
              <a:avLst/>
            </a:prstGeom>
            <a:ln>
              <a:solidFill>
                <a:srgbClr val="427AA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组合 23"/>
          <p:cNvGrpSpPr/>
          <p:nvPr/>
        </p:nvGrpSpPr>
        <p:grpSpPr>
          <a:xfrm flipH="1" flipV="1">
            <a:off x="6934201" y="5008382"/>
            <a:ext cx="4289066" cy="681217"/>
            <a:chOff x="692150" y="1981200"/>
            <a:chExt cx="4212867" cy="675917"/>
          </a:xfrm>
        </p:grpSpPr>
        <p:cxnSp>
          <p:nvCxnSpPr>
            <p:cNvPr id="25" name="直接连接符 24"/>
            <p:cNvCxnSpPr/>
            <p:nvPr/>
          </p:nvCxnSpPr>
          <p:spPr>
            <a:xfrm flipH="1" flipV="1">
              <a:off x="3860800" y="1981200"/>
              <a:ext cx="1044217" cy="675917"/>
            </a:xfrm>
            <a:prstGeom prst="line">
              <a:avLst/>
            </a:prstGeom>
            <a:ln>
              <a:solidFill>
                <a:srgbClr val="427AA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692150" y="1981200"/>
              <a:ext cx="3167242" cy="0"/>
            </a:xfrm>
            <a:prstGeom prst="line">
              <a:avLst/>
            </a:prstGeom>
            <a:ln>
              <a:solidFill>
                <a:srgbClr val="427AAD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文本框 26"/>
          <p:cNvSpPr txBox="1"/>
          <p:nvPr/>
        </p:nvSpPr>
        <p:spPr>
          <a:xfrm>
            <a:off x="942484" y="2159635"/>
            <a:ext cx="3022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942484" y="4395312"/>
            <a:ext cx="3022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点击更改标题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845652" y="4395312"/>
            <a:ext cx="3022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7845652" y="2134493"/>
            <a:ext cx="3022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点击更改标题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10910" y="2662418"/>
            <a:ext cx="3616589" cy="702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845652" y="2662418"/>
            <a:ext cx="3616589" cy="702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510910" y="4836997"/>
            <a:ext cx="3616589" cy="702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845652" y="4836997"/>
            <a:ext cx="3616589" cy="702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0910" y="846852"/>
            <a:ext cx="5127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一、研究使用的主要技术（版式二）</a:t>
            </a:r>
          </a:p>
        </p:txBody>
      </p:sp>
      <p:sp>
        <p:nvSpPr>
          <p:cNvPr id="3" name="矩形 2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76300" y="2085975"/>
            <a:ext cx="342900" cy="12096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第一阶段</a:t>
            </a:r>
          </a:p>
        </p:txBody>
      </p:sp>
      <p:sp>
        <p:nvSpPr>
          <p:cNvPr id="6" name="矩形 5"/>
          <p:cNvSpPr/>
          <p:nvPr/>
        </p:nvSpPr>
        <p:spPr>
          <a:xfrm>
            <a:off x="6534150" y="2085975"/>
            <a:ext cx="342900" cy="12096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第二阶段</a:t>
            </a:r>
          </a:p>
        </p:txBody>
      </p:sp>
      <p:sp>
        <p:nvSpPr>
          <p:cNvPr id="9" name="矩形 8"/>
          <p:cNvSpPr/>
          <p:nvPr/>
        </p:nvSpPr>
        <p:spPr>
          <a:xfrm>
            <a:off x="876300" y="4229100"/>
            <a:ext cx="342900" cy="12096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第三阶段</a:t>
            </a:r>
          </a:p>
        </p:txBody>
      </p:sp>
      <p:sp>
        <p:nvSpPr>
          <p:cNvPr id="10" name="矩形 9"/>
          <p:cNvSpPr/>
          <p:nvPr/>
        </p:nvSpPr>
        <p:spPr>
          <a:xfrm>
            <a:off x="6534150" y="4229100"/>
            <a:ext cx="342900" cy="12096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第四阶段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219200" y="2085975"/>
            <a:ext cx="3022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219200" y="2455307"/>
            <a:ext cx="4905375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7000875" y="2085975"/>
            <a:ext cx="3022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000875" y="2455307"/>
            <a:ext cx="4905375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219200" y="4238625"/>
            <a:ext cx="3022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219200" y="4607957"/>
            <a:ext cx="4905375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我，却偏不作声，远山上不起霭，我们应得感谢上苍的是他不可度量的心裁，他说的话我不懂，认识你。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7000875" y="4238625"/>
            <a:ext cx="3022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000875" y="4607957"/>
            <a:ext cx="4905375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我，却偏不作声，远山上不起霭，我们应得感谢上苍的是他不可度量的心裁，他说的话我不懂，认识你。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1295400" y="2455307"/>
            <a:ext cx="14097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7105650" y="2455307"/>
            <a:ext cx="14097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1295400" y="4624864"/>
            <a:ext cx="14097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7105650" y="4624864"/>
            <a:ext cx="1409700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0911" y="846852"/>
            <a:ext cx="4908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二、研究过程中的难点（版式一）</a:t>
            </a:r>
          </a:p>
        </p:txBody>
      </p:sp>
      <p:sp>
        <p:nvSpPr>
          <p:cNvPr id="3" name="矩形 2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4" name="组合 43"/>
          <p:cNvGrpSpPr/>
          <p:nvPr/>
        </p:nvGrpSpPr>
        <p:grpSpPr>
          <a:xfrm>
            <a:off x="3959224" y="2305050"/>
            <a:ext cx="3777720" cy="4184406"/>
            <a:chOff x="4235449" y="2765424"/>
            <a:chExt cx="3190105" cy="3533532"/>
          </a:xfrm>
        </p:grpSpPr>
        <p:sp>
          <p:nvSpPr>
            <p:cNvPr id="35" name="任意多边形 34"/>
            <p:cNvSpPr/>
            <p:nvPr/>
          </p:nvSpPr>
          <p:spPr>
            <a:xfrm>
              <a:off x="4557713" y="3148013"/>
              <a:ext cx="2614612" cy="3150943"/>
            </a:xfrm>
            <a:custGeom>
              <a:avLst/>
              <a:gdLst>
                <a:gd name="connsiteX0" fmla="*/ 395287 w 2414587"/>
                <a:gd name="connsiteY0" fmla="*/ 2838450 h 2909887"/>
                <a:gd name="connsiteX1" fmla="*/ 1152525 w 2414587"/>
                <a:gd name="connsiteY1" fmla="*/ 2909887 h 2909887"/>
                <a:gd name="connsiteX2" fmla="*/ 1909762 w 2414587"/>
                <a:gd name="connsiteY2" fmla="*/ 2852737 h 2909887"/>
                <a:gd name="connsiteX3" fmla="*/ 1595437 w 2414587"/>
                <a:gd name="connsiteY3" fmla="*/ 2771775 h 2909887"/>
                <a:gd name="connsiteX4" fmla="*/ 1414462 w 2414587"/>
                <a:gd name="connsiteY4" fmla="*/ 2705100 h 2909887"/>
                <a:gd name="connsiteX5" fmla="*/ 1366837 w 2414587"/>
                <a:gd name="connsiteY5" fmla="*/ 2576512 h 2909887"/>
                <a:gd name="connsiteX6" fmla="*/ 1338262 w 2414587"/>
                <a:gd name="connsiteY6" fmla="*/ 1971675 h 2909887"/>
                <a:gd name="connsiteX7" fmla="*/ 1423987 w 2414587"/>
                <a:gd name="connsiteY7" fmla="*/ 1871662 h 2909887"/>
                <a:gd name="connsiteX8" fmla="*/ 1671637 w 2414587"/>
                <a:gd name="connsiteY8" fmla="*/ 1752600 h 2909887"/>
                <a:gd name="connsiteX9" fmla="*/ 2143125 w 2414587"/>
                <a:gd name="connsiteY9" fmla="*/ 1676400 h 2909887"/>
                <a:gd name="connsiteX10" fmla="*/ 2386012 w 2414587"/>
                <a:gd name="connsiteY10" fmla="*/ 1643062 h 2909887"/>
                <a:gd name="connsiteX11" fmla="*/ 2414587 w 2414587"/>
                <a:gd name="connsiteY11" fmla="*/ 1581150 h 2909887"/>
                <a:gd name="connsiteX12" fmla="*/ 1752600 w 2414587"/>
                <a:gd name="connsiteY12" fmla="*/ 1671637 h 2909887"/>
                <a:gd name="connsiteX13" fmla="*/ 1338262 w 2414587"/>
                <a:gd name="connsiteY13" fmla="*/ 1743075 h 2909887"/>
                <a:gd name="connsiteX14" fmla="*/ 1281112 w 2414587"/>
                <a:gd name="connsiteY14" fmla="*/ 1352550 h 2909887"/>
                <a:gd name="connsiteX15" fmla="*/ 1352550 w 2414587"/>
                <a:gd name="connsiteY15" fmla="*/ 1238250 h 2909887"/>
                <a:gd name="connsiteX16" fmla="*/ 1595437 w 2414587"/>
                <a:gd name="connsiteY16" fmla="*/ 1042987 h 2909887"/>
                <a:gd name="connsiteX17" fmla="*/ 1981200 w 2414587"/>
                <a:gd name="connsiteY17" fmla="*/ 914400 h 2909887"/>
                <a:gd name="connsiteX18" fmla="*/ 2238375 w 2414587"/>
                <a:gd name="connsiteY18" fmla="*/ 866775 h 2909887"/>
                <a:gd name="connsiteX19" fmla="*/ 2243137 w 2414587"/>
                <a:gd name="connsiteY19" fmla="*/ 819150 h 2909887"/>
                <a:gd name="connsiteX20" fmla="*/ 1852612 w 2414587"/>
                <a:gd name="connsiteY20" fmla="*/ 904875 h 2909887"/>
                <a:gd name="connsiteX21" fmla="*/ 1657350 w 2414587"/>
                <a:gd name="connsiteY21" fmla="*/ 966787 h 2909887"/>
                <a:gd name="connsiteX22" fmla="*/ 1500187 w 2414587"/>
                <a:gd name="connsiteY22" fmla="*/ 1042987 h 2909887"/>
                <a:gd name="connsiteX23" fmla="*/ 1304925 w 2414587"/>
                <a:gd name="connsiteY23" fmla="*/ 1128712 h 2909887"/>
                <a:gd name="connsiteX24" fmla="*/ 1281112 w 2414587"/>
                <a:gd name="connsiteY24" fmla="*/ 1143000 h 2909887"/>
                <a:gd name="connsiteX25" fmla="*/ 1247775 w 2414587"/>
                <a:gd name="connsiteY25" fmla="*/ 1076325 h 2909887"/>
                <a:gd name="connsiteX26" fmla="*/ 1281112 w 2414587"/>
                <a:gd name="connsiteY26" fmla="*/ 990600 h 2909887"/>
                <a:gd name="connsiteX27" fmla="*/ 1409700 w 2414587"/>
                <a:gd name="connsiteY27" fmla="*/ 842962 h 2909887"/>
                <a:gd name="connsiteX28" fmla="*/ 1590675 w 2414587"/>
                <a:gd name="connsiteY28" fmla="*/ 619125 h 2909887"/>
                <a:gd name="connsiteX29" fmla="*/ 1676400 w 2414587"/>
                <a:gd name="connsiteY29" fmla="*/ 476250 h 2909887"/>
                <a:gd name="connsiteX30" fmla="*/ 1709737 w 2414587"/>
                <a:gd name="connsiteY30" fmla="*/ 400050 h 2909887"/>
                <a:gd name="connsiteX31" fmla="*/ 1685925 w 2414587"/>
                <a:gd name="connsiteY31" fmla="*/ 371475 h 2909887"/>
                <a:gd name="connsiteX32" fmla="*/ 1585912 w 2414587"/>
                <a:gd name="connsiteY32" fmla="*/ 542925 h 2909887"/>
                <a:gd name="connsiteX33" fmla="*/ 1471612 w 2414587"/>
                <a:gd name="connsiteY33" fmla="*/ 709612 h 2909887"/>
                <a:gd name="connsiteX34" fmla="*/ 1333500 w 2414587"/>
                <a:gd name="connsiteY34" fmla="*/ 814387 h 2909887"/>
                <a:gd name="connsiteX35" fmla="*/ 1238250 w 2414587"/>
                <a:gd name="connsiteY35" fmla="*/ 895350 h 2909887"/>
                <a:gd name="connsiteX36" fmla="*/ 1200150 w 2414587"/>
                <a:gd name="connsiteY36" fmla="*/ 890587 h 2909887"/>
                <a:gd name="connsiteX37" fmla="*/ 1262062 w 2414587"/>
                <a:gd name="connsiteY37" fmla="*/ 585787 h 2909887"/>
                <a:gd name="connsiteX38" fmla="*/ 1300162 w 2414587"/>
                <a:gd name="connsiteY38" fmla="*/ 319087 h 2909887"/>
                <a:gd name="connsiteX39" fmla="*/ 1285875 w 2414587"/>
                <a:gd name="connsiteY39" fmla="*/ 4762 h 2909887"/>
                <a:gd name="connsiteX40" fmla="*/ 1266825 w 2414587"/>
                <a:gd name="connsiteY40" fmla="*/ 0 h 2909887"/>
                <a:gd name="connsiteX41" fmla="*/ 1252537 w 2414587"/>
                <a:gd name="connsiteY41" fmla="*/ 209550 h 2909887"/>
                <a:gd name="connsiteX42" fmla="*/ 1223962 w 2414587"/>
                <a:gd name="connsiteY42" fmla="*/ 423862 h 2909887"/>
                <a:gd name="connsiteX43" fmla="*/ 1152525 w 2414587"/>
                <a:gd name="connsiteY43" fmla="*/ 747712 h 2909887"/>
                <a:gd name="connsiteX44" fmla="*/ 1143000 w 2414587"/>
                <a:gd name="connsiteY44" fmla="*/ 776287 h 2909887"/>
                <a:gd name="connsiteX45" fmla="*/ 1019175 w 2414587"/>
                <a:gd name="connsiteY45" fmla="*/ 504825 h 2909887"/>
                <a:gd name="connsiteX46" fmla="*/ 885825 w 2414587"/>
                <a:gd name="connsiteY46" fmla="*/ 266700 h 2909887"/>
                <a:gd name="connsiteX47" fmla="*/ 823912 w 2414587"/>
                <a:gd name="connsiteY47" fmla="*/ 214312 h 2909887"/>
                <a:gd name="connsiteX48" fmla="*/ 823912 w 2414587"/>
                <a:gd name="connsiteY48" fmla="*/ 233362 h 2909887"/>
                <a:gd name="connsiteX49" fmla="*/ 976312 w 2414587"/>
                <a:gd name="connsiteY49" fmla="*/ 557212 h 2909887"/>
                <a:gd name="connsiteX50" fmla="*/ 1062037 w 2414587"/>
                <a:gd name="connsiteY50" fmla="*/ 800100 h 2909887"/>
                <a:gd name="connsiteX51" fmla="*/ 1104900 w 2414587"/>
                <a:gd name="connsiteY51" fmla="*/ 971550 h 2909887"/>
                <a:gd name="connsiteX52" fmla="*/ 1090612 w 2414587"/>
                <a:gd name="connsiteY52" fmla="*/ 1119187 h 2909887"/>
                <a:gd name="connsiteX53" fmla="*/ 1062037 w 2414587"/>
                <a:gd name="connsiteY53" fmla="*/ 1166812 h 2909887"/>
                <a:gd name="connsiteX54" fmla="*/ 933450 w 2414587"/>
                <a:gd name="connsiteY54" fmla="*/ 1066800 h 2909887"/>
                <a:gd name="connsiteX55" fmla="*/ 719137 w 2414587"/>
                <a:gd name="connsiteY55" fmla="*/ 923925 h 2909887"/>
                <a:gd name="connsiteX56" fmla="*/ 500062 w 2414587"/>
                <a:gd name="connsiteY56" fmla="*/ 819150 h 2909887"/>
                <a:gd name="connsiteX57" fmla="*/ 333375 w 2414587"/>
                <a:gd name="connsiteY57" fmla="*/ 747712 h 2909887"/>
                <a:gd name="connsiteX58" fmla="*/ 223837 w 2414587"/>
                <a:gd name="connsiteY58" fmla="*/ 709612 h 2909887"/>
                <a:gd name="connsiteX59" fmla="*/ 219075 w 2414587"/>
                <a:gd name="connsiteY59" fmla="*/ 757237 h 2909887"/>
                <a:gd name="connsiteX60" fmla="*/ 457200 w 2414587"/>
                <a:gd name="connsiteY60" fmla="*/ 847725 h 2909887"/>
                <a:gd name="connsiteX61" fmla="*/ 676275 w 2414587"/>
                <a:gd name="connsiteY61" fmla="*/ 971550 h 2909887"/>
                <a:gd name="connsiteX62" fmla="*/ 900112 w 2414587"/>
                <a:gd name="connsiteY62" fmla="*/ 1147762 h 2909887"/>
                <a:gd name="connsiteX63" fmla="*/ 1028700 w 2414587"/>
                <a:gd name="connsiteY63" fmla="*/ 1309687 h 2909887"/>
                <a:gd name="connsiteX64" fmla="*/ 1047750 w 2414587"/>
                <a:gd name="connsiteY64" fmla="*/ 1562100 h 2909887"/>
                <a:gd name="connsiteX65" fmla="*/ 1009650 w 2414587"/>
                <a:gd name="connsiteY65" fmla="*/ 1743075 h 2909887"/>
                <a:gd name="connsiteX66" fmla="*/ 990600 w 2414587"/>
                <a:gd name="connsiteY66" fmla="*/ 1757362 h 2909887"/>
                <a:gd name="connsiteX67" fmla="*/ 800100 w 2414587"/>
                <a:gd name="connsiteY67" fmla="*/ 1690687 h 2909887"/>
                <a:gd name="connsiteX68" fmla="*/ 523875 w 2414587"/>
                <a:gd name="connsiteY68" fmla="*/ 1628775 h 2909887"/>
                <a:gd name="connsiteX69" fmla="*/ 261937 w 2414587"/>
                <a:gd name="connsiteY69" fmla="*/ 1595437 h 2909887"/>
                <a:gd name="connsiteX70" fmla="*/ 9525 w 2414587"/>
                <a:gd name="connsiteY70" fmla="*/ 1585912 h 2909887"/>
                <a:gd name="connsiteX71" fmla="*/ 0 w 2414587"/>
                <a:gd name="connsiteY71" fmla="*/ 1585912 h 2909887"/>
                <a:gd name="connsiteX72" fmla="*/ 4762 w 2414587"/>
                <a:gd name="connsiteY72" fmla="*/ 1666875 h 2909887"/>
                <a:gd name="connsiteX73" fmla="*/ 180975 w 2414587"/>
                <a:gd name="connsiteY73" fmla="*/ 1647825 h 2909887"/>
                <a:gd name="connsiteX74" fmla="*/ 414337 w 2414587"/>
                <a:gd name="connsiteY74" fmla="*/ 1676400 h 2909887"/>
                <a:gd name="connsiteX75" fmla="*/ 766762 w 2414587"/>
                <a:gd name="connsiteY75" fmla="*/ 1757362 h 2909887"/>
                <a:gd name="connsiteX76" fmla="*/ 976312 w 2414587"/>
                <a:gd name="connsiteY76" fmla="*/ 1871662 h 2909887"/>
                <a:gd name="connsiteX77" fmla="*/ 1023937 w 2414587"/>
                <a:gd name="connsiteY77" fmla="*/ 1985962 h 2909887"/>
                <a:gd name="connsiteX78" fmla="*/ 1009650 w 2414587"/>
                <a:gd name="connsiteY78" fmla="*/ 2252662 h 2909887"/>
                <a:gd name="connsiteX79" fmla="*/ 990600 w 2414587"/>
                <a:gd name="connsiteY79" fmla="*/ 2519362 h 2909887"/>
                <a:gd name="connsiteX80" fmla="*/ 933450 w 2414587"/>
                <a:gd name="connsiteY80" fmla="*/ 2657475 h 2909887"/>
                <a:gd name="connsiteX81" fmla="*/ 852487 w 2414587"/>
                <a:gd name="connsiteY81" fmla="*/ 2719387 h 2909887"/>
                <a:gd name="connsiteX82" fmla="*/ 742950 w 2414587"/>
                <a:gd name="connsiteY82" fmla="*/ 2776537 h 2909887"/>
                <a:gd name="connsiteX83" fmla="*/ 628650 w 2414587"/>
                <a:gd name="connsiteY83" fmla="*/ 2795587 h 2909887"/>
                <a:gd name="connsiteX84" fmla="*/ 523875 w 2414587"/>
                <a:gd name="connsiteY84" fmla="*/ 2814637 h 2909887"/>
                <a:gd name="connsiteX85" fmla="*/ 395287 w 2414587"/>
                <a:gd name="connsiteY85" fmla="*/ 2838450 h 29098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2414587" h="2909887">
                  <a:moveTo>
                    <a:pt x="395287" y="2838450"/>
                  </a:moveTo>
                  <a:lnTo>
                    <a:pt x="1152525" y="2909887"/>
                  </a:lnTo>
                  <a:lnTo>
                    <a:pt x="1909762" y="2852737"/>
                  </a:lnTo>
                  <a:lnTo>
                    <a:pt x="1595437" y="2771775"/>
                  </a:lnTo>
                  <a:lnTo>
                    <a:pt x="1414462" y="2705100"/>
                  </a:lnTo>
                  <a:lnTo>
                    <a:pt x="1366837" y="2576512"/>
                  </a:lnTo>
                  <a:lnTo>
                    <a:pt x="1338262" y="1971675"/>
                  </a:lnTo>
                  <a:lnTo>
                    <a:pt x="1423987" y="1871662"/>
                  </a:lnTo>
                  <a:lnTo>
                    <a:pt x="1671637" y="1752600"/>
                  </a:lnTo>
                  <a:lnTo>
                    <a:pt x="2143125" y="1676400"/>
                  </a:lnTo>
                  <a:lnTo>
                    <a:pt x="2386012" y="1643062"/>
                  </a:lnTo>
                  <a:lnTo>
                    <a:pt x="2414587" y="1581150"/>
                  </a:lnTo>
                  <a:lnTo>
                    <a:pt x="1752600" y="1671637"/>
                  </a:lnTo>
                  <a:lnTo>
                    <a:pt x="1338262" y="1743075"/>
                  </a:lnTo>
                  <a:lnTo>
                    <a:pt x="1281112" y="1352550"/>
                  </a:lnTo>
                  <a:lnTo>
                    <a:pt x="1352550" y="1238250"/>
                  </a:lnTo>
                  <a:lnTo>
                    <a:pt x="1595437" y="1042987"/>
                  </a:lnTo>
                  <a:lnTo>
                    <a:pt x="1981200" y="914400"/>
                  </a:lnTo>
                  <a:lnTo>
                    <a:pt x="2238375" y="866775"/>
                  </a:lnTo>
                  <a:lnTo>
                    <a:pt x="2243137" y="819150"/>
                  </a:lnTo>
                  <a:lnTo>
                    <a:pt x="1852612" y="904875"/>
                  </a:lnTo>
                  <a:lnTo>
                    <a:pt x="1657350" y="966787"/>
                  </a:lnTo>
                  <a:lnTo>
                    <a:pt x="1500187" y="1042987"/>
                  </a:lnTo>
                  <a:lnTo>
                    <a:pt x="1304925" y="1128712"/>
                  </a:lnTo>
                  <a:lnTo>
                    <a:pt x="1281112" y="1143000"/>
                  </a:lnTo>
                  <a:lnTo>
                    <a:pt x="1247775" y="1076325"/>
                  </a:lnTo>
                  <a:lnTo>
                    <a:pt x="1281112" y="990600"/>
                  </a:lnTo>
                  <a:lnTo>
                    <a:pt x="1409700" y="842962"/>
                  </a:lnTo>
                  <a:lnTo>
                    <a:pt x="1590675" y="619125"/>
                  </a:lnTo>
                  <a:lnTo>
                    <a:pt x="1676400" y="476250"/>
                  </a:lnTo>
                  <a:lnTo>
                    <a:pt x="1709737" y="400050"/>
                  </a:lnTo>
                  <a:lnTo>
                    <a:pt x="1685925" y="371475"/>
                  </a:lnTo>
                  <a:lnTo>
                    <a:pt x="1585912" y="542925"/>
                  </a:lnTo>
                  <a:lnTo>
                    <a:pt x="1471612" y="709612"/>
                  </a:lnTo>
                  <a:lnTo>
                    <a:pt x="1333500" y="814387"/>
                  </a:lnTo>
                  <a:lnTo>
                    <a:pt x="1238250" y="895350"/>
                  </a:lnTo>
                  <a:lnTo>
                    <a:pt x="1200150" y="890587"/>
                  </a:lnTo>
                  <a:lnTo>
                    <a:pt x="1262062" y="585787"/>
                  </a:lnTo>
                  <a:lnTo>
                    <a:pt x="1300162" y="319087"/>
                  </a:lnTo>
                  <a:lnTo>
                    <a:pt x="1285875" y="4762"/>
                  </a:lnTo>
                  <a:lnTo>
                    <a:pt x="1266825" y="0"/>
                  </a:lnTo>
                  <a:lnTo>
                    <a:pt x="1252537" y="209550"/>
                  </a:lnTo>
                  <a:lnTo>
                    <a:pt x="1223962" y="423862"/>
                  </a:lnTo>
                  <a:lnTo>
                    <a:pt x="1152525" y="747712"/>
                  </a:lnTo>
                  <a:lnTo>
                    <a:pt x="1143000" y="776287"/>
                  </a:lnTo>
                  <a:lnTo>
                    <a:pt x="1019175" y="504825"/>
                  </a:lnTo>
                  <a:lnTo>
                    <a:pt x="885825" y="266700"/>
                  </a:lnTo>
                  <a:lnTo>
                    <a:pt x="823912" y="214312"/>
                  </a:lnTo>
                  <a:lnTo>
                    <a:pt x="823912" y="233362"/>
                  </a:lnTo>
                  <a:lnTo>
                    <a:pt x="976312" y="557212"/>
                  </a:lnTo>
                  <a:lnTo>
                    <a:pt x="1062037" y="800100"/>
                  </a:lnTo>
                  <a:lnTo>
                    <a:pt x="1104900" y="971550"/>
                  </a:lnTo>
                  <a:lnTo>
                    <a:pt x="1090612" y="1119187"/>
                  </a:lnTo>
                  <a:lnTo>
                    <a:pt x="1062037" y="1166812"/>
                  </a:lnTo>
                  <a:lnTo>
                    <a:pt x="933450" y="1066800"/>
                  </a:lnTo>
                  <a:lnTo>
                    <a:pt x="719137" y="923925"/>
                  </a:lnTo>
                  <a:lnTo>
                    <a:pt x="500062" y="819150"/>
                  </a:lnTo>
                  <a:lnTo>
                    <a:pt x="333375" y="747712"/>
                  </a:lnTo>
                  <a:lnTo>
                    <a:pt x="223837" y="709612"/>
                  </a:lnTo>
                  <a:lnTo>
                    <a:pt x="219075" y="757237"/>
                  </a:lnTo>
                  <a:lnTo>
                    <a:pt x="457200" y="847725"/>
                  </a:lnTo>
                  <a:lnTo>
                    <a:pt x="676275" y="971550"/>
                  </a:lnTo>
                  <a:lnTo>
                    <a:pt x="900112" y="1147762"/>
                  </a:lnTo>
                  <a:lnTo>
                    <a:pt x="1028700" y="1309687"/>
                  </a:lnTo>
                  <a:lnTo>
                    <a:pt x="1047750" y="1562100"/>
                  </a:lnTo>
                  <a:lnTo>
                    <a:pt x="1009650" y="1743075"/>
                  </a:lnTo>
                  <a:lnTo>
                    <a:pt x="990600" y="1757362"/>
                  </a:lnTo>
                  <a:lnTo>
                    <a:pt x="800100" y="1690687"/>
                  </a:lnTo>
                  <a:lnTo>
                    <a:pt x="523875" y="1628775"/>
                  </a:lnTo>
                  <a:lnTo>
                    <a:pt x="261937" y="1595437"/>
                  </a:lnTo>
                  <a:lnTo>
                    <a:pt x="9525" y="1585912"/>
                  </a:lnTo>
                  <a:lnTo>
                    <a:pt x="0" y="1585912"/>
                  </a:lnTo>
                  <a:lnTo>
                    <a:pt x="4762" y="1666875"/>
                  </a:lnTo>
                  <a:lnTo>
                    <a:pt x="180975" y="1647825"/>
                  </a:lnTo>
                  <a:lnTo>
                    <a:pt x="414337" y="1676400"/>
                  </a:lnTo>
                  <a:lnTo>
                    <a:pt x="766762" y="1757362"/>
                  </a:lnTo>
                  <a:lnTo>
                    <a:pt x="976312" y="1871662"/>
                  </a:lnTo>
                  <a:lnTo>
                    <a:pt x="1023937" y="1985962"/>
                  </a:lnTo>
                  <a:lnTo>
                    <a:pt x="1009650" y="2252662"/>
                  </a:lnTo>
                  <a:lnTo>
                    <a:pt x="990600" y="2519362"/>
                  </a:lnTo>
                  <a:lnTo>
                    <a:pt x="933450" y="2657475"/>
                  </a:lnTo>
                  <a:lnTo>
                    <a:pt x="852487" y="2719387"/>
                  </a:lnTo>
                  <a:lnTo>
                    <a:pt x="742950" y="2776537"/>
                  </a:lnTo>
                  <a:lnTo>
                    <a:pt x="628650" y="2795587"/>
                  </a:lnTo>
                  <a:lnTo>
                    <a:pt x="523875" y="2814637"/>
                  </a:lnTo>
                  <a:lnTo>
                    <a:pt x="395287" y="2838450"/>
                  </a:lnTo>
                  <a:close/>
                </a:path>
              </a:pathLst>
            </a:cu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椭圆 35"/>
            <p:cNvSpPr/>
            <p:nvPr/>
          </p:nvSpPr>
          <p:spPr>
            <a:xfrm>
              <a:off x="4235449" y="4518024"/>
              <a:ext cx="529455" cy="529455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7" name="椭圆 36"/>
            <p:cNvSpPr/>
            <p:nvPr/>
          </p:nvSpPr>
          <p:spPr>
            <a:xfrm>
              <a:off x="6896099" y="4518024"/>
              <a:ext cx="529455" cy="529455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9" name="椭圆 38"/>
            <p:cNvSpPr/>
            <p:nvPr/>
          </p:nvSpPr>
          <p:spPr>
            <a:xfrm>
              <a:off x="6727824" y="3692524"/>
              <a:ext cx="529455" cy="529455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0" name="椭圆 39"/>
            <p:cNvSpPr/>
            <p:nvPr/>
          </p:nvSpPr>
          <p:spPr>
            <a:xfrm>
              <a:off x="6235315" y="3188106"/>
              <a:ext cx="529455" cy="529455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1" name="椭圆 40"/>
            <p:cNvSpPr/>
            <p:nvPr/>
          </p:nvSpPr>
          <p:spPr>
            <a:xfrm>
              <a:off x="5648324" y="2765424"/>
              <a:ext cx="529455" cy="52945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2" name="椭圆 41"/>
            <p:cNvSpPr/>
            <p:nvPr/>
          </p:nvSpPr>
          <p:spPr>
            <a:xfrm>
              <a:off x="4998243" y="3009899"/>
              <a:ext cx="529455" cy="529455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3" name="椭圆 42"/>
            <p:cNvSpPr/>
            <p:nvPr/>
          </p:nvSpPr>
          <p:spPr>
            <a:xfrm>
              <a:off x="4477543" y="3587164"/>
              <a:ext cx="529455" cy="529455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45" name="Freeform 17"/>
          <p:cNvSpPr>
            <a:spLocks noEditPoints="1"/>
          </p:cNvSpPr>
          <p:nvPr/>
        </p:nvSpPr>
        <p:spPr bwMode="auto">
          <a:xfrm>
            <a:off x="4061285" y="4509024"/>
            <a:ext cx="464192" cy="369888"/>
          </a:xfrm>
          <a:custGeom>
            <a:avLst/>
            <a:gdLst>
              <a:gd name="T0" fmla="*/ 726 w 950"/>
              <a:gd name="T1" fmla="*/ 748 h 757"/>
              <a:gd name="T2" fmla="*/ 9 w 950"/>
              <a:gd name="T3" fmla="*/ 748 h 757"/>
              <a:gd name="T4" fmla="*/ 261 w 950"/>
              <a:gd name="T5" fmla="*/ 518 h 757"/>
              <a:gd name="T6" fmla="*/ 398 w 950"/>
              <a:gd name="T7" fmla="*/ 461 h 757"/>
              <a:gd name="T8" fmla="*/ 450 w 950"/>
              <a:gd name="T9" fmla="*/ 414 h 757"/>
              <a:gd name="T10" fmla="*/ 481 w 950"/>
              <a:gd name="T11" fmla="*/ 427 h 757"/>
              <a:gd name="T12" fmla="*/ 505 w 950"/>
              <a:gd name="T13" fmla="*/ 452 h 757"/>
              <a:gd name="T14" fmla="*/ 536 w 950"/>
              <a:gd name="T15" fmla="*/ 465 h 757"/>
              <a:gd name="T16" fmla="*/ 561 w 950"/>
              <a:gd name="T17" fmla="*/ 489 h 757"/>
              <a:gd name="T18" fmla="*/ 592 w 950"/>
              <a:gd name="T19" fmla="*/ 502 h 757"/>
              <a:gd name="T20" fmla="*/ 555 w 950"/>
              <a:gd name="T21" fmla="*/ 544 h 757"/>
              <a:gd name="T22" fmla="*/ 585 w 950"/>
              <a:gd name="T23" fmla="*/ 571 h 757"/>
              <a:gd name="T24" fmla="*/ 555 w 950"/>
              <a:gd name="T25" fmla="*/ 593 h 757"/>
              <a:gd name="T26" fmla="*/ 525 w 950"/>
              <a:gd name="T27" fmla="*/ 565 h 757"/>
              <a:gd name="T28" fmla="*/ 504 w 950"/>
              <a:gd name="T29" fmla="*/ 545 h 757"/>
              <a:gd name="T30" fmla="*/ 481 w 950"/>
              <a:gd name="T31" fmla="*/ 569 h 757"/>
              <a:gd name="T32" fmla="*/ 124 w 950"/>
              <a:gd name="T33" fmla="*/ 404 h 757"/>
              <a:gd name="T34" fmla="*/ 124 w 950"/>
              <a:gd name="T35" fmla="*/ 346 h 757"/>
              <a:gd name="T36" fmla="*/ 705 w 950"/>
              <a:gd name="T37" fmla="*/ 316 h 757"/>
              <a:gd name="T38" fmla="*/ 747 w 950"/>
              <a:gd name="T39" fmla="*/ 336 h 757"/>
              <a:gd name="T40" fmla="*/ 729 w 950"/>
              <a:gd name="T41" fmla="*/ 353 h 757"/>
              <a:gd name="T42" fmla="*/ 88 w 950"/>
              <a:gd name="T43" fmla="*/ 304 h 757"/>
              <a:gd name="T44" fmla="*/ 368 w 950"/>
              <a:gd name="T45" fmla="*/ 266 h 757"/>
              <a:gd name="T46" fmla="*/ 353 w 950"/>
              <a:gd name="T47" fmla="*/ 279 h 757"/>
              <a:gd name="T48" fmla="*/ 368 w 950"/>
              <a:gd name="T49" fmla="*/ 292 h 757"/>
              <a:gd name="T50" fmla="*/ 381 w 950"/>
              <a:gd name="T51" fmla="*/ 279 h 757"/>
              <a:gd name="T52" fmla="*/ 368 w 950"/>
              <a:gd name="T53" fmla="*/ 266 h 757"/>
              <a:gd name="T54" fmla="*/ 600 w 950"/>
              <a:gd name="T55" fmla="*/ 278 h 757"/>
              <a:gd name="T56" fmla="*/ 40 w 950"/>
              <a:gd name="T57" fmla="*/ 254 h 757"/>
              <a:gd name="T58" fmla="*/ 890 w 950"/>
              <a:gd name="T59" fmla="*/ 196 h 757"/>
              <a:gd name="T60" fmla="*/ 949 w 950"/>
              <a:gd name="T61" fmla="*/ 290 h 757"/>
              <a:gd name="T62" fmla="*/ 943 w 950"/>
              <a:gd name="T63" fmla="*/ 297 h 757"/>
              <a:gd name="T64" fmla="*/ 895 w 950"/>
              <a:gd name="T65" fmla="*/ 356 h 757"/>
              <a:gd name="T66" fmla="*/ 895 w 950"/>
              <a:gd name="T67" fmla="*/ 376 h 757"/>
              <a:gd name="T68" fmla="*/ 895 w 950"/>
              <a:gd name="T69" fmla="*/ 397 h 757"/>
              <a:gd name="T70" fmla="*/ 909 w 950"/>
              <a:gd name="T71" fmla="*/ 500 h 757"/>
              <a:gd name="T72" fmla="*/ 863 w 950"/>
              <a:gd name="T73" fmla="*/ 504 h 757"/>
              <a:gd name="T74" fmla="*/ 871 w 950"/>
              <a:gd name="T75" fmla="*/ 399 h 757"/>
              <a:gd name="T76" fmla="*/ 872 w 950"/>
              <a:gd name="T77" fmla="*/ 377 h 757"/>
              <a:gd name="T78" fmla="*/ 872 w 950"/>
              <a:gd name="T79" fmla="*/ 356 h 757"/>
              <a:gd name="T80" fmla="*/ 290 w 950"/>
              <a:gd name="T81" fmla="*/ 0 h 757"/>
              <a:gd name="T82" fmla="*/ 736 w 950"/>
              <a:gd name="T83" fmla="*/ 54 h 757"/>
              <a:gd name="T84" fmla="*/ 755 w 950"/>
              <a:gd name="T85" fmla="*/ 328 h 757"/>
              <a:gd name="T86" fmla="*/ 436 w 950"/>
              <a:gd name="T87" fmla="*/ 242 h 757"/>
              <a:gd name="T88" fmla="*/ 423 w 950"/>
              <a:gd name="T89" fmla="*/ 222 h 757"/>
              <a:gd name="T90" fmla="*/ 461 w 950"/>
              <a:gd name="T91" fmla="*/ 149 h 757"/>
              <a:gd name="T92" fmla="*/ 518 w 950"/>
              <a:gd name="T93" fmla="*/ 116 h 757"/>
              <a:gd name="T94" fmla="*/ 692 w 950"/>
              <a:gd name="T95" fmla="*/ 152 h 757"/>
              <a:gd name="T96" fmla="*/ 734 w 950"/>
              <a:gd name="T97" fmla="*/ 172 h 757"/>
              <a:gd name="T98" fmla="*/ 617 w 950"/>
              <a:gd name="T99" fmla="*/ 119 h 757"/>
              <a:gd name="T100" fmla="*/ 490 w 950"/>
              <a:gd name="T101" fmla="*/ 108 h 757"/>
              <a:gd name="T102" fmla="*/ 439 w 950"/>
              <a:gd name="T103" fmla="*/ 154 h 757"/>
              <a:gd name="T104" fmla="*/ 282 w 950"/>
              <a:gd name="T105" fmla="*/ 2 h 7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950" h="757">
                <a:moveTo>
                  <a:pt x="0" y="700"/>
                </a:moveTo>
                <a:lnTo>
                  <a:pt x="736" y="700"/>
                </a:lnTo>
                <a:lnTo>
                  <a:pt x="736" y="727"/>
                </a:lnTo>
                <a:lnTo>
                  <a:pt x="732" y="739"/>
                </a:lnTo>
                <a:lnTo>
                  <a:pt x="726" y="748"/>
                </a:lnTo>
                <a:lnTo>
                  <a:pt x="716" y="755"/>
                </a:lnTo>
                <a:lnTo>
                  <a:pt x="704" y="757"/>
                </a:lnTo>
                <a:lnTo>
                  <a:pt x="30" y="757"/>
                </a:lnTo>
                <a:lnTo>
                  <a:pt x="18" y="755"/>
                </a:lnTo>
                <a:lnTo>
                  <a:pt x="9" y="748"/>
                </a:lnTo>
                <a:lnTo>
                  <a:pt x="2" y="739"/>
                </a:lnTo>
                <a:lnTo>
                  <a:pt x="0" y="727"/>
                </a:lnTo>
                <a:lnTo>
                  <a:pt x="0" y="700"/>
                </a:lnTo>
                <a:close/>
                <a:moveTo>
                  <a:pt x="124" y="518"/>
                </a:moveTo>
                <a:lnTo>
                  <a:pt x="261" y="518"/>
                </a:lnTo>
                <a:lnTo>
                  <a:pt x="261" y="548"/>
                </a:lnTo>
                <a:lnTo>
                  <a:pt x="124" y="548"/>
                </a:lnTo>
                <a:lnTo>
                  <a:pt x="124" y="518"/>
                </a:lnTo>
                <a:close/>
                <a:moveTo>
                  <a:pt x="124" y="461"/>
                </a:moveTo>
                <a:lnTo>
                  <a:pt x="398" y="461"/>
                </a:lnTo>
                <a:lnTo>
                  <a:pt x="398" y="490"/>
                </a:lnTo>
                <a:lnTo>
                  <a:pt x="124" y="490"/>
                </a:lnTo>
                <a:lnTo>
                  <a:pt x="124" y="461"/>
                </a:lnTo>
                <a:close/>
                <a:moveTo>
                  <a:pt x="448" y="405"/>
                </a:moveTo>
                <a:lnTo>
                  <a:pt x="450" y="414"/>
                </a:lnTo>
                <a:lnTo>
                  <a:pt x="459" y="412"/>
                </a:lnTo>
                <a:lnTo>
                  <a:pt x="461" y="421"/>
                </a:lnTo>
                <a:lnTo>
                  <a:pt x="470" y="419"/>
                </a:lnTo>
                <a:lnTo>
                  <a:pt x="472" y="429"/>
                </a:lnTo>
                <a:lnTo>
                  <a:pt x="481" y="427"/>
                </a:lnTo>
                <a:lnTo>
                  <a:pt x="483" y="436"/>
                </a:lnTo>
                <a:lnTo>
                  <a:pt x="492" y="434"/>
                </a:lnTo>
                <a:lnTo>
                  <a:pt x="494" y="445"/>
                </a:lnTo>
                <a:lnTo>
                  <a:pt x="503" y="442"/>
                </a:lnTo>
                <a:lnTo>
                  <a:pt x="505" y="452"/>
                </a:lnTo>
                <a:lnTo>
                  <a:pt x="514" y="450"/>
                </a:lnTo>
                <a:lnTo>
                  <a:pt x="516" y="459"/>
                </a:lnTo>
                <a:lnTo>
                  <a:pt x="525" y="458"/>
                </a:lnTo>
                <a:lnTo>
                  <a:pt x="527" y="467"/>
                </a:lnTo>
                <a:lnTo>
                  <a:pt x="536" y="465"/>
                </a:lnTo>
                <a:lnTo>
                  <a:pt x="538" y="474"/>
                </a:lnTo>
                <a:lnTo>
                  <a:pt x="548" y="473"/>
                </a:lnTo>
                <a:lnTo>
                  <a:pt x="550" y="482"/>
                </a:lnTo>
                <a:lnTo>
                  <a:pt x="559" y="480"/>
                </a:lnTo>
                <a:lnTo>
                  <a:pt x="561" y="489"/>
                </a:lnTo>
                <a:lnTo>
                  <a:pt x="570" y="487"/>
                </a:lnTo>
                <a:lnTo>
                  <a:pt x="572" y="497"/>
                </a:lnTo>
                <a:lnTo>
                  <a:pt x="581" y="495"/>
                </a:lnTo>
                <a:lnTo>
                  <a:pt x="583" y="504"/>
                </a:lnTo>
                <a:lnTo>
                  <a:pt x="592" y="502"/>
                </a:lnTo>
                <a:lnTo>
                  <a:pt x="593" y="510"/>
                </a:lnTo>
                <a:lnTo>
                  <a:pt x="541" y="520"/>
                </a:lnTo>
                <a:lnTo>
                  <a:pt x="543" y="528"/>
                </a:lnTo>
                <a:lnTo>
                  <a:pt x="552" y="527"/>
                </a:lnTo>
                <a:lnTo>
                  <a:pt x="555" y="544"/>
                </a:lnTo>
                <a:lnTo>
                  <a:pt x="563" y="542"/>
                </a:lnTo>
                <a:lnTo>
                  <a:pt x="566" y="558"/>
                </a:lnTo>
                <a:lnTo>
                  <a:pt x="574" y="557"/>
                </a:lnTo>
                <a:lnTo>
                  <a:pt x="577" y="573"/>
                </a:lnTo>
                <a:lnTo>
                  <a:pt x="585" y="571"/>
                </a:lnTo>
                <a:lnTo>
                  <a:pt x="588" y="587"/>
                </a:lnTo>
                <a:lnTo>
                  <a:pt x="582" y="589"/>
                </a:lnTo>
                <a:lnTo>
                  <a:pt x="583" y="596"/>
                </a:lnTo>
                <a:lnTo>
                  <a:pt x="556" y="601"/>
                </a:lnTo>
                <a:lnTo>
                  <a:pt x="555" y="593"/>
                </a:lnTo>
                <a:lnTo>
                  <a:pt x="548" y="594"/>
                </a:lnTo>
                <a:lnTo>
                  <a:pt x="544" y="578"/>
                </a:lnTo>
                <a:lnTo>
                  <a:pt x="536" y="579"/>
                </a:lnTo>
                <a:lnTo>
                  <a:pt x="533" y="563"/>
                </a:lnTo>
                <a:lnTo>
                  <a:pt x="525" y="565"/>
                </a:lnTo>
                <a:lnTo>
                  <a:pt x="522" y="549"/>
                </a:lnTo>
                <a:lnTo>
                  <a:pt x="514" y="550"/>
                </a:lnTo>
                <a:lnTo>
                  <a:pt x="511" y="533"/>
                </a:lnTo>
                <a:lnTo>
                  <a:pt x="502" y="535"/>
                </a:lnTo>
                <a:lnTo>
                  <a:pt x="504" y="545"/>
                </a:lnTo>
                <a:lnTo>
                  <a:pt x="495" y="547"/>
                </a:lnTo>
                <a:lnTo>
                  <a:pt x="497" y="556"/>
                </a:lnTo>
                <a:lnTo>
                  <a:pt x="488" y="558"/>
                </a:lnTo>
                <a:lnTo>
                  <a:pt x="489" y="567"/>
                </a:lnTo>
                <a:lnTo>
                  <a:pt x="481" y="569"/>
                </a:lnTo>
                <a:lnTo>
                  <a:pt x="482" y="577"/>
                </a:lnTo>
                <a:lnTo>
                  <a:pt x="472" y="579"/>
                </a:lnTo>
                <a:lnTo>
                  <a:pt x="438" y="407"/>
                </a:lnTo>
                <a:lnTo>
                  <a:pt x="448" y="405"/>
                </a:lnTo>
                <a:close/>
                <a:moveTo>
                  <a:pt x="124" y="404"/>
                </a:moveTo>
                <a:lnTo>
                  <a:pt x="398" y="404"/>
                </a:lnTo>
                <a:lnTo>
                  <a:pt x="398" y="433"/>
                </a:lnTo>
                <a:lnTo>
                  <a:pt x="124" y="433"/>
                </a:lnTo>
                <a:lnTo>
                  <a:pt x="124" y="404"/>
                </a:lnTo>
                <a:close/>
                <a:moveTo>
                  <a:pt x="124" y="346"/>
                </a:moveTo>
                <a:lnTo>
                  <a:pt x="398" y="346"/>
                </a:lnTo>
                <a:lnTo>
                  <a:pt x="398" y="376"/>
                </a:lnTo>
                <a:lnTo>
                  <a:pt x="124" y="376"/>
                </a:lnTo>
                <a:lnTo>
                  <a:pt x="124" y="346"/>
                </a:lnTo>
                <a:close/>
                <a:moveTo>
                  <a:pt x="705" y="316"/>
                </a:moveTo>
                <a:lnTo>
                  <a:pt x="712" y="319"/>
                </a:lnTo>
                <a:lnTo>
                  <a:pt x="722" y="324"/>
                </a:lnTo>
                <a:lnTo>
                  <a:pt x="732" y="329"/>
                </a:lnTo>
                <a:lnTo>
                  <a:pt x="741" y="333"/>
                </a:lnTo>
                <a:lnTo>
                  <a:pt x="747" y="336"/>
                </a:lnTo>
                <a:lnTo>
                  <a:pt x="751" y="340"/>
                </a:lnTo>
                <a:lnTo>
                  <a:pt x="750" y="344"/>
                </a:lnTo>
                <a:lnTo>
                  <a:pt x="745" y="347"/>
                </a:lnTo>
                <a:lnTo>
                  <a:pt x="738" y="350"/>
                </a:lnTo>
                <a:lnTo>
                  <a:pt x="729" y="353"/>
                </a:lnTo>
                <a:lnTo>
                  <a:pt x="720" y="354"/>
                </a:lnTo>
                <a:lnTo>
                  <a:pt x="711" y="356"/>
                </a:lnTo>
                <a:lnTo>
                  <a:pt x="705" y="357"/>
                </a:lnTo>
                <a:lnTo>
                  <a:pt x="705" y="316"/>
                </a:lnTo>
                <a:close/>
                <a:moveTo>
                  <a:pt x="88" y="304"/>
                </a:moveTo>
                <a:lnTo>
                  <a:pt x="88" y="634"/>
                </a:lnTo>
                <a:lnTo>
                  <a:pt x="647" y="634"/>
                </a:lnTo>
                <a:lnTo>
                  <a:pt x="647" y="304"/>
                </a:lnTo>
                <a:lnTo>
                  <a:pt x="88" y="304"/>
                </a:lnTo>
                <a:close/>
                <a:moveTo>
                  <a:pt x="368" y="266"/>
                </a:moveTo>
                <a:lnTo>
                  <a:pt x="363" y="266"/>
                </a:lnTo>
                <a:lnTo>
                  <a:pt x="359" y="268"/>
                </a:lnTo>
                <a:lnTo>
                  <a:pt x="356" y="271"/>
                </a:lnTo>
                <a:lnTo>
                  <a:pt x="354" y="275"/>
                </a:lnTo>
                <a:lnTo>
                  <a:pt x="353" y="279"/>
                </a:lnTo>
                <a:lnTo>
                  <a:pt x="354" y="283"/>
                </a:lnTo>
                <a:lnTo>
                  <a:pt x="356" y="287"/>
                </a:lnTo>
                <a:lnTo>
                  <a:pt x="359" y="290"/>
                </a:lnTo>
                <a:lnTo>
                  <a:pt x="363" y="292"/>
                </a:lnTo>
                <a:lnTo>
                  <a:pt x="368" y="292"/>
                </a:lnTo>
                <a:lnTo>
                  <a:pt x="372" y="292"/>
                </a:lnTo>
                <a:lnTo>
                  <a:pt x="376" y="290"/>
                </a:lnTo>
                <a:lnTo>
                  <a:pt x="378" y="287"/>
                </a:lnTo>
                <a:lnTo>
                  <a:pt x="380" y="283"/>
                </a:lnTo>
                <a:lnTo>
                  <a:pt x="381" y="279"/>
                </a:lnTo>
                <a:lnTo>
                  <a:pt x="380" y="275"/>
                </a:lnTo>
                <a:lnTo>
                  <a:pt x="378" y="271"/>
                </a:lnTo>
                <a:lnTo>
                  <a:pt x="376" y="268"/>
                </a:lnTo>
                <a:lnTo>
                  <a:pt x="372" y="266"/>
                </a:lnTo>
                <a:lnTo>
                  <a:pt x="368" y="266"/>
                </a:lnTo>
                <a:close/>
                <a:moveTo>
                  <a:pt x="40" y="254"/>
                </a:moveTo>
                <a:lnTo>
                  <a:pt x="452" y="254"/>
                </a:lnTo>
                <a:lnTo>
                  <a:pt x="503" y="258"/>
                </a:lnTo>
                <a:lnTo>
                  <a:pt x="553" y="267"/>
                </a:lnTo>
                <a:lnTo>
                  <a:pt x="600" y="278"/>
                </a:lnTo>
                <a:lnTo>
                  <a:pt x="648" y="292"/>
                </a:lnTo>
                <a:lnTo>
                  <a:pt x="694" y="311"/>
                </a:lnTo>
                <a:lnTo>
                  <a:pt x="694" y="683"/>
                </a:lnTo>
                <a:lnTo>
                  <a:pt x="40" y="683"/>
                </a:lnTo>
                <a:lnTo>
                  <a:pt x="40" y="254"/>
                </a:lnTo>
                <a:close/>
                <a:moveTo>
                  <a:pt x="876" y="192"/>
                </a:moveTo>
                <a:lnTo>
                  <a:pt x="883" y="192"/>
                </a:lnTo>
                <a:lnTo>
                  <a:pt x="886" y="193"/>
                </a:lnTo>
                <a:lnTo>
                  <a:pt x="888" y="194"/>
                </a:lnTo>
                <a:lnTo>
                  <a:pt x="890" y="196"/>
                </a:lnTo>
                <a:lnTo>
                  <a:pt x="891" y="198"/>
                </a:lnTo>
                <a:lnTo>
                  <a:pt x="891" y="200"/>
                </a:lnTo>
                <a:lnTo>
                  <a:pt x="891" y="226"/>
                </a:lnTo>
                <a:lnTo>
                  <a:pt x="947" y="287"/>
                </a:lnTo>
                <a:lnTo>
                  <a:pt x="949" y="290"/>
                </a:lnTo>
                <a:lnTo>
                  <a:pt x="950" y="292"/>
                </a:lnTo>
                <a:lnTo>
                  <a:pt x="949" y="294"/>
                </a:lnTo>
                <a:lnTo>
                  <a:pt x="948" y="296"/>
                </a:lnTo>
                <a:lnTo>
                  <a:pt x="946" y="297"/>
                </a:lnTo>
                <a:lnTo>
                  <a:pt x="943" y="297"/>
                </a:lnTo>
                <a:lnTo>
                  <a:pt x="891" y="290"/>
                </a:lnTo>
                <a:lnTo>
                  <a:pt x="891" y="353"/>
                </a:lnTo>
                <a:lnTo>
                  <a:pt x="893" y="353"/>
                </a:lnTo>
                <a:lnTo>
                  <a:pt x="895" y="355"/>
                </a:lnTo>
                <a:lnTo>
                  <a:pt x="895" y="356"/>
                </a:lnTo>
                <a:lnTo>
                  <a:pt x="896" y="358"/>
                </a:lnTo>
                <a:lnTo>
                  <a:pt x="897" y="369"/>
                </a:lnTo>
                <a:lnTo>
                  <a:pt x="897" y="372"/>
                </a:lnTo>
                <a:lnTo>
                  <a:pt x="896" y="374"/>
                </a:lnTo>
                <a:lnTo>
                  <a:pt x="895" y="376"/>
                </a:lnTo>
                <a:lnTo>
                  <a:pt x="895" y="378"/>
                </a:lnTo>
                <a:lnTo>
                  <a:pt x="894" y="379"/>
                </a:lnTo>
                <a:lnTo>
                  <a:pt x="894" y="381"/>
                </a:lnTo>
                <a:lnTo>
                  <a:pt x="895" y="395"/>
                </a:lnTo>
                <a:lnTo>
                  <a:pt x="895" y="397"/>
                </a:lnTo>
                <a:lnTo>
                  <a:pt x="896" y="399"/>
                </a:lnTo>
                <a:lnTo>
                  <a:pt x="897" y="401"/>
                </a:lnTo>
                <a:lnTo>
                  <a:pt x="898" y="403"/>
                </a:lnTo>
                <a:lnTo>
                  <a:pt x="898" y="405"/>
                </a:lnTo>
                <a:lnTo>
                  <a:pt x="909" y="500"/>
                </a:lnTo>
                <a:lnTo>
                  <a:pt x="904" y="504"/>
                </a:lnTo>
                <a:lnTo>
                  <a:pt x="894" y="507"/>
                </a:lnTo>
                <a:lnTo>
                  <a:pt x="883" y="508"/>
                </a:lnTo>
                <a:lnTo>
                  <a:pt x="872" y="507"/>
                </a:lnTo>
                <a:lnTo>
                  <a:pt x="863" y="504"/>
                </a:lnTo>
                <a:lnTo>
                  <a:pt x="857" y="500"/>
                </a:lnTo>
                <a:lnTo>
                  <a:pt x="869" y="405"/>
                </a:lnTo>
                <a:lnTo>
                  <a:pt x="869" y="403"/>
                </a:lnTo>
                <a:lnTo>
                  <a:pt x="870" y="400"/>
                </a:lnTo>
                <a:lnTo>
                  <a:pt x="871" y="399"/>
                </a:lnTo>
                <a:lnTo>
                  <a:pt x="871" y="397"/>
                </a:lnTo>
                <a:lnTo>
                  <a:pt x="872" y="395"/>
                </a:lnTo>
                <a:lnTo>
                  <a:pt x="872" y="382"/>
                </a:lnTo>
                <a:lnTo>
                  <a:pt x="872" y="379"/>
                </a:lnTo>
                <a:lnTo>
                  <a:pt x="872" y="377"/>
                </a:lnTo>
                <a:lnTo>
                  <a:pt x="871" y="375"/>
                </a:lnTo>
                <a:lnTo>
                  <a:pt x="870" y="372"/>
                </a:lnTo>
                <a:lnTo>
                  <a:pt x="870" y="369"/>
                </a:lnTo>
                <a:lnTo>
                  <a:pt x="871" y="358"/>
                </a:lnTo>
                <a:lnTo>
                  <a:pt x="872" y="356"/>
                </a:lnTo>
                <a:lnTo>
                  <a:pt x="873" y="354"/>
                </a:lnTo>
                <a:lnTo>
                  <a:pt x="875" y="353"/>
                </a:lnTo>
                <a:lnTo>
                  <a:pt x="876" y="192"/>
                </a:lnTo>
                <a:close/>
                <a:moveTo>
                  <a:pt x="286" y="0"/>
                </a:moveTo>
                <a:lnTo>
                  <a:pt x="290" y="0"/>
                </a:lnTo>
                <a:lnTo>
                  <a:pt x="705" y="45"/>
                </a:lnTo>
                <a:lnTo>
                  <a:pt x="715" y="46"/>
                </a:lnTo>
                <a:lnTo>
                  <a:pt x="722" y="48"/>
                </a:lnTo>
                <a:lnTo>
                  <a:pt x="729" y="50"/>
                </a:lnTo>
                <a:lnTo>
                  <a:pt x="736" y="54"/>
                </a:lnTo>
                <a:lnTo>
                  <a:pt x="743" y="61"/>
                </a:lnTo>
                <a:lnTo>
                  <a:pt x="863" y="195"/>
                </a:lnTo>
                <a:lnTo>
                  <a:pt x="863" y="286"/>
                </a:lnTo>
                <a:lnTo>
                  <a:pt x="756" y="271"/>
                </a:lnTo>
                <a:lnTo>
                  <a:pt x="755" y="328"/>
                </a:lnTo>
                <a:lnTo>
                  <a:pt x="694" y="300"/>
                </a:lnTo>
                <a:lnTo>
                  <a:pt x="632" y="277"/>
                </a:lnTo>
                <a:lnTo>
                  <a:pt x="568" y="260"/>
                </a:lnTo>
                <a:lnTo>
                  <a:pt x="503" y="248"/>
                </a:lnTo>
                <a:lnTo>
                  <a:pt x="436" y="242"/>
                </a:lnTo>
                <a:lnTo>
                  <a:pt x="430" y="241"/>
                </a:lnTo>
                <a:lnTo>
                  <a:pt x="425" y="239"/>
                </a:lnTo>
                <a:lnTo>
                  <a:pt x="421" y="235"/>
                </a:lnTo>
                <a:lnTo>
                  <a:pt x="421" y="229"/>
                </a:lnTo>
                <a:lnTo>
                  <a:pt x="423" y="222"/>
                </a:lnTo>
                <a:lnTo>
                  <a:pt x="428" y="211"/>
                </a:lnTo>
                <a:lnTo>
                  <a:pt x="435" y="197"/>
                </a:lnTo>
                <a:lnTo>
                  <a:pt x="443" y="181"/>
                </a:lnTo>
                <a:lnTo>
                  <a:pt x="451" y="164"/>
                </a:lnTo>
                <a:lnTo>
                  <a:pt x="461" y="149"/>
                </a:lnTo>
                <a:lnTo>
                  <a:pt x="469" y="137"/>
                </a:lnTo>
                <a:lnTo>
                  <a:pt x="477" y="129"/>
                </a:lnTo>
                <a:lnTo>
                  <a:pt x="489" y="122"/>
                </a:lnTo>
                <a:lnTo>
                  <a:pt x="503" y="117"/>
                </a:lnTo>
                <a:lnTo>
                  <a:pt x="518" y="116"/>
                </a:lnTo>
                <a:lnTo>
                  <a:pt x="534" y="116"/>
                </a:lnTo>
                <a:lnTo>
                  <a:pt x="552" y="117"/>
                </a:lnTo>
                <a:lnTo>
                  <a:pt x="599" y="125"/>
                </a:lnTo>
                <a:lnTo>
                  <a:pt x="647" y="137"/>
                </a:lnTo>
                <a:lnTo>
                  <a:pt x="692" y="152"/>
                </a:lnTo>
                <a:lnTo>
                  <a:pt x="707" y="159"/>
                </a:lnTo>
                <a:lnTo>
                  <a:pt x="721" y="167"/>
                </a:lnTo>
                <a:lnTo>
                  <a:pt x="735" y="176"/>
                </a:lnTo>
                <a:lnTo>
                  <a:pt x="745" y="187"/>
                </a:lnTo>
                <a:lnTo>
                  <a:pt x="734" y="172"/>
                </a:lnTo>
                <a:lnTo>
                  <a:pt x="720" y="159"/>
                </a:lnTo>
                <a:lnTo>
                  <a:pt x="705" y="150"/>
                </a:lnTo>
                <a:lnTo>
                  <a:pt x="685" y="141"/>
                </a:lnTo>
                <a:lnTo>
                  <a:pt x="651" y="129"/>
                </a:lnTo>
                <a:lnTo>
                  <a:pt x="617" y="119"/>
                </a:lnTo>
                <a:lnTo>
                  <a:pt x="584" y="112"/>
                </a:lnTo>
                <a:lnTo>
                  <a:pt x="548" y="106"/>
                </a:lnTo>
                <a:lnTo>
                  <a:pt x="524" y="104"/>
                </a:lnTo>
                <a:lnTo>
                  <a:pt x="505" y="105"/>
                </a:lnTo>
                <a:lnTo>
                  <a:pt x="490" y="108"/>
                </a:lnTo>
                <a:lnTo>
                  <a:pt x="477" y="113"/>
                </a:lnTo>
                <a:lnTo>
                  <a:pt x="466" y="120"/>
                </a:lnTo>
                <a:lnTo>
                  <a:pt x="456" y="130"/>
                </a:lnTo>
                <a:lnTo>
                  <a:pt x="447" y="141"/>
                </a:lnTo>
                <a:lnTo>
                  <a:pt x="439" y="154"/>
                </a:lnTo>
                <a:lnTo>
                  <a:pt x="432" y="170"/>
                </a:lnTo>
                <a:lnTo>
                  <a:pt x="284" y="10"/>
                </a:lnTo>
                <a:lnTo>
                  <a:pt x="282" y="7"/>
                </a:lnTo>
                <a:lnTo>
                  <a:pt x="281" y="4"/>
                </a:lnTo>
                <a:lnTo>
                  <a:pt x="282" y="2"/>
                </a:lnTo>
                <a:lnTo>
                  <a:pt x="284" y="0"/>
                </a:lnTo>
                <a:lnTo>
                  <a:pt x="286" y="0"/>
                </a:lnTo>
                <a:close/>
              </a:path>
            </a:pathLst>
          </a:custGeom>
          <a:solidFill>
            <a:srgbClr val="427AAD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46" name="组合 45"/>
          <p:cNvGrpSpPr/>
          <p:nvPr/>
        </p:nvGrpSpPr>
        <p:grpSpPr>
          <a:xfrm>
            <a:off x="7198333" y="4476925"/>
            <a:ext cx="450242" cy="395570"/>
            <a:chOff x="5422900" y="1046163"/>
            <a:chExt cx="1333501" cy="1171575"/>
          </a:xfrm>
          <a:solidFill>
            <a:srgbClr val="427AAD"/>
          </a:solidFill>
        </p:grpSpPr>
        <p:sp>
          <p:nvSpPr>
            <p:cNvPr id="47" name="Freeform 20"/>
            <p:cNvSpPr>
              <a:spLocks noEditPoints="1"/>
            </p:cNvSpPr>
            <p:nvPr/>
          </p:nvSpPr>
          <p:spPr bwMode="auto">
            <a:xfrm>
              <a:off x="5892800" y="1633538"/>
              <a:ext cx="712788" cy="258763"/>
            </a:xfrm>
            <a:custGeom>
              <a:avLst/>
              <a:gdLst>
                <a:gd name="T0" fmla="*/ 52 w 449"/>
                <a:gd name="T1" fmla="*/ 100 h 163"/>
                <a:gd name="T2" fmla="*/ 430 w 449"/>
                <a:gd name="T3" fmla="*/ 100 h 163"/>
                <a:gd name="T4" fmla="*/ 433 w 449"/>
                <a:gd name="T5" fmla="*/ 107 h 163"/>
                <a:gd name="T6" fmla="*/ 436 w 449"/>
                <a:gd name="T7" fmla="*/ 114 h 163"/>
                <a:gd name="T8" fmla="*/ 49 w 449"/>
                <a:gd name="T9" fmla="*/ 114 h 163"/>
                <a:gd name="T10" fmla="*/ 51 w 449"/>
                <a:gd name="T11" fmla="*/ 107 h 163"/>
                <a:gd name="T12" fmla="*/ 52 w 449"/>
                <a:gd name="T13" fmla="*/ 100 h 163"/>
                <a:gd name="T14" fmla="*/ 53 w 449"/>
                <a:gd name="T15" fmla="*/ 74 h 163"/>
                <a:gd name="T16" fmla="*/ 427 w 449"/>
                <a:gd name="T17" fmla="*/ 74 h 163"/>
                <a:gd name="T18" fmla="*/ 427 w 449"/>
                <a:gd name="T19" fmla="*/ 81 h 163"/>
                <a:gd name="T20" fmla="*/ 427 w 449"/>
                <a:gd name="T21" fmla="*/ 88 h 163"/>
                <a:gd name="T22" fmla="*/ 53 w 449"/>
                <a:gd name="T23" fmla="*/ 88 h 163"/>
                <a:gd name="T24" fmla="*/ 53 w 449"/>
                <a:gd name="T25" fmla="*/ 74 h 163"/>
                <a:gd name="T26" fmla="*/ 49 w 449"/>
                <a:gd name="T27" fmla="*/ 46 h 163"/>
                <a:gd name="T28" fmla="*/ 436 w 449"/>
                <a:gd name="T29" fmla="*/ 46 h 163"/>
                <a:gd name="T30" fmla="*/ 433 w 449"/>
                <a:gd name="T31" fmla="*/ 53 h 163"/>
                <a:gd name="T32" fmla="*/ 430 w 449"/>
                <a:gd name="T33" fmla="*/ 60 h 163"/>
                <a:gd name="T34" fmla="*/ 52 w 449"/>
                <a:gd name="T35" fmla="*/ 60 h 163"/>
                <a:gd name="T36" fmla="*/ 51 w 449"/>
                <a:gd name="T37" fmla="*/ 53 h 163"/>
                <a:gd name="T38" fmla="*/ 49 w 449"/>
                <a:gd name="T39" fmla="*/ 46 h 163"/>
                <a:gd name="T40" fmla="*/ 23 w 449"/>
                <a:gd name="T41" fmla="*/ 0 h 163"/>
                <a:gd name="T42" fmla="*/ 449 w 449"/>
                <a:gd name="T43" fmla="*/ 0 h 163"/>
                <a:gd name="T44" fmla="*/ 449 w 449"/>
                <a:gd name="T45" fmla="*/ 30 h 163"/>
                <a:gd name="T46" fmla="*/ 33 w 449"/>
                <a:gd name="T47" fmla="*/ 30 h 163"/>
                <a:gd name="T48" fmla="*/ 33 w 449"/>
                <a:gd name="T49" fmla="*/ 132 h 163"/>
                <a:gd name="T50" fmla="*/ 449 w 449"/>
                <a:gd name="T51" fmla="*/ 132 h 163"/>
                <a:gd name="T52" fmla="*/ 449 w 449"/>
                <a:gd name="T53" fmla="*/ 163 h 163"/>
                <a:gd name="T54" fmla="*/ 23 w 449"/>
                <a:gd name="T55" fmla="*/ 163 h 163"/>
                <a:gd name="T56" fmla="*/ 14 w 449"/>
                <a:gd name="T57" fmla="*/ 161 h 163"/>
                <a:gd name="T58" fmla="*/ 7 w 449"/>
                <a:gd name="T59" fmla="*/ 156 h 163"/>
                <a:gd name="T60" fmla="*/ 2 w 449"/>
                <a:gd name="T61" fmla="*/ 150 h 163"/>
                <a:gd name="T62" fmla="*/ 0 w 449"/>
                <a:gd name="T63" fmla="*/ 142 h 163"/>
                <a:gd name="T64" fmla="*/ 0 w 449"/>
                <a:gd name="T65" fmla="*/ 20 h 163"/>
                <a:gd name="T66" fmla="*/ 2 w 449"/>
                <a:gd name="T67" fmla="*/ 12 h 163"/>
                <a:gd name="T68" fmla="*/ 7 w 449"/>
                <a:gd name="T69" fmla="*/ 6 h 163"/>
                <a:gd name="T70" fmla="*/ 14 w 449"/>
                <a:gd name="T71" fmla="*/ 1 h 163"/>
                <a:gd name="T72" fmla="*/ 23 w 449"/>
                <a:gd name="T73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49" h="163">
                  <a:moveTo>
                    <a:pt x="52" y="100"/>
                  </a:moveTo>
                  <a:lnTo>
                    <a:pt x="430" y="100"/>
                  </a:lnTo>
                  <a:lnTo>
                    <a:pt x="433" y="107"/>
                  </a:lnTo>
                  <a:lnTo>
                    <a:pt x="436" y="114"/>
                  </a:lnTo>
                  <a:lnTo>
                    <a:pt x="49" y="114"/>
                  </a:lnTo>
                  <a:lnTo>
                    <a:pt x="51" y="107"/>
                  </a:lnTo>
                  <a:lnTo>
                    <a:pt x="52" y="100"/>
                  </a:lnTo>
                  <a:close/>
                  <a:moveTo>
                    <a:pt x="53" y="74"/>
                  </a:moveTo>
                  <a:lnTo>
                    <a:pt x="427" y="74"/>
                  </a:lnTo>
                  <a:lnTo>
                    <a:pt x="427" y="81"/>
                  </a:lnTo>
                  <a:lnTo>
                    <a:pt x="427" y="88"/>
                  </a:lnTo>
                  <a:lnTo>
                    <a:pt x="53" y="88"/>
                  </a:lnTo>
                  <a:lnTo>
                    <a:pt x="53" y="74"/>
                  </a:lnTo>
                  <a:close/>
                  <a:moveTo>
                    <a:pt x="49" y="46"/>
                  </a:moveTo>
                  <a:lnTo>
                    <a:pt x="436" y="46"/>
                  </a:lnTo>
                  <a:lnTo>
                    <a:pt x="433" y="53"/>
                  </a:lnTo>
                  <a:lnTo>
                    <a:pt x="430" y="60"/>
                  </a:lnTo>
                  <a:lnTo>
                    <a:pt x="52" y="60"/>
                  </a:lnTo>
                  <a:lnTo>
                    <a:pt x="51" y="53"/>
                  </a:lnTo>
                  <a:lnTo>
                    <a:pt x="49" y="46"/>
                  </a:lnTo>
                  <a:close/>
                  <a:moveTo>
                    <a:pt x="23" y="0"/>
                  </a:moveTo>
                  <a:lnTo>
                    <a:pt x="449" y="0"/>
                  </a:lnTo>
                  <a:lnTo>
                    <a:pt x="449" y="30"/>
                  </a:lnTo>
                  <a:lnTo>
                    <a:pt x="33" y="30"/>
                  </a:lnTo>
                  <a:lnTo>
                    <a:pt x="33" y="132"/>
                  </a:lnTo>
                  <a:lnTo>
                    <a:pt x="449" y="132"/>
                  </a:lnTo>
                  <a:lnTo>
                    <a:pt x="449" y="163"/>
                  </a:lnTo>
                  <a:lnTo>
                    <a:pt x="23" y="163"/>
                  </a:lnTo>
                  <a:lnTo>
                    <a:pt x="14" y="161"/>
                  </a:lnTo>
                  <a:lnTo>
                    <a:pt x="7" y="156"/>
                  </a:lnTo>
                  <a:lnTo>
                    <a:pt x="2" y="150"/>
                  </a:lnTo>
                  <a:lnTo>
                    <a:pt x="0" y="142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7" y="6"/>
                  </a:lnTo>
                  <a:lnTo>
                    <a:pt x="14" y="1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21"/>
            <p:cNvSpPr>
              <a:spLocks noEditPoints="1"/>
            </p:cNvSpPr>
            <p:nvPr/>
          </p:nvSpPr>
          <p:spPr bwMode="auto">
            <a:xfrm>
              <a:off x="6027738" y="1046163"/>
              <a:ext cx="442913" cy="557213"/>
            </a:xfrm>
            <a:custGeom>
              <a:avLst/>
              <a:gdLst>
                <a:gd name="T0" fmla="*/ 78 w 279"/>
                <a:gd name="T1" fmla="*/ 125 h 351"/>
                <a:gd name="T2" fmla="*/ 54 w 279"/>
                <a:gd name="T3" fmla="*/ 137 h 351"/>
                <a:gd name="T4" fmla="*/ 36 w 279"/>
                <a:gd name="T5" fmla="*/ 162 h 351"/>
                <a:gd name="T6" fmla="*/ 28 w 279"/>
                <a:gd name="T7" fmla="*/ 193 h 351"/>
                <a:gd name="T8" fmla="*/ 31 w 279"/>
                <a:gd name="T9" fmla="*/ 230 h 351"/>
                <a:gd name="T10" fmla="*/ 52 w 279"/>
                <a:gd name="T11" fmla="*/ 269 h 351"/>
                <a:gd name="T12" fmla="*/ 42 w 279"/>
                <a:gd name="T13" fmla="*/ 226 h 351"/>
                <a:gd name="T14" fmla="*/ 45 w 279"/>
                <a:gd name="T15" fmla="*/ 189 h 351"/>
                <a:gd name="T16" fmla="*/ 59 w 279"/>
                <a:gd name="T17" fmla="*/ 155 h 351"/>
                <a:gd name="T18" fmla="*/ 85 w 279"/>
                <a:gd name="T19" fmla="*/ 132 h 351"/>
                <a:gd name="T20" fmla="*/ 102 w 279"/>
                <a:gd name="T21" fmla="*/ 126 h 351"/>
                <a:gd name="T22" fmla="*/ 86 w 279"/>
                <a:gd name="T23" fmla="*/ 123 h 351"/>
                <a:gd name="T24" fmla="*/ 152 w 279"/>
                <a:gd name="T25" fmla="*/ 36 h 351"/>
                <a:gd name="T26" fmla="*/ 158 w 279"/>
                <a:gd name="T27" fmla="*/ 39 h 351"/>
                <a:gd name="T28" fmla="*/ 162 w 279"/>
                <a:gd name="T29" fmla="*/ 44 h 351"/>
                <a:gd name="T30" fmla="*/ 154 w 279"/>
                <a:gd name="T31" fmla="*/ 60 h 351"/>
                <a:gd name="T32" fmla="*/ 147 w 279"/>
                <a:gd name="T33" fmla="*/ 86 h 351"/>
                <a:gd name="T34" fmla="*/ 146 w 279"/>
                <a:gd name="T35" fmla="*/ 108 h 351"/>
                <a:gd name="T36" fmla="*/ 169 w 279"/>
                <a:gd name="T37" fmla="*/ 100 h 351"/>
                <a:gd name="T38" fmla="*/ 191 w 279"/>
                <a:gd name="T39" fmla="*/ 99 h 351"/>
                <a:gd name="T40" fmla="*/ 217 w 279"/>
                <a:gd name="T41" fmla="*/ 107 h 351"/>
                <a:gd name="T42" fmla="*/ 251 w 279"/>
                <a:gd name="T43" fmla="*/ 133 h 351"/>
                <a:gd name="T44" fmla="*/ 272 w 279"/>
                <a:gd name="T45" fmla="*/ 175 h 351"/>
                <a:gd name="T46" fmla="*/ 279 w 279"/>
                <a:gd name="T47" fmla="*/ 224 h 351"/>
                <a:gd name="T48" fmla="*/ 263 w 279"/>
                <a:gd name="T49" fmla="*/ 280 h 351"/>
                <a:gd name="T50" fmla="*/ 231 w 279"/>
                <a:gd name="T51" fmla="*/ 323 h 351"/>
                <a:gd name="T52" fmla="*/ 186 w 279"/>
                <a:gd name="T53" fmla="*/ 348 h 351"/>
                <a:gd name="T54" fmla="*/ 153 w 279"/>
                <a:gd name="T55" fmla="*/ 350 h 351"/>
                <a:gd name="T56" fmla="*/ 139 w 279"/>
                <a:gd name="T57" fmla="*/ 344 h 351"/>
                <a:gd name="T58" fmla="*/ 125 w 279"/>
                <a:gd name="T59" fmla="*/ 350 h 351"/>
                <a:gd name="T60" fmla="*/ 93 w 279"/>
                <a:gd name="T61" fmla="*/ 348 h 351"/>
                <a:gd name="T62" fmla="*/ 47 w 279"/>
                <a:gd name="T63" fmla="*/ 323 h 351"/>
                <a:gd name="T64" fmla="*/ 15 w 279"/>
                <a:gd name="T65" fmla="*/ 280 h 351"/>
                <a:gd name="T66" fmla="*/ 0 w 279"/>
                <a:gd name="T67" fmla="*/ 224 h 351"/>
                <a:gd name="T68" fmla="*/ 6 w 279"/>
                <a:gd name="T69" fmla="*/ 175 h 351"/>
                <a:gd name="T70" fmla="*/ 27 w 279"/>
                <a:gd name="T71" fmla="*/ 133 h 351"/>
                <a:gd name="T72" fmla="*/ 61 w 279"/>
                <a:gd name="T73" fmla="*/ 107 h 351"/>
                <a:gd name="T74" fmla="*/ 87 w 279"/>
                <a:gd name="T75" fmla="*/ 99 h 351"/>
                <a:gd name="T76" fmla="*/ 109 w 279"/>
                <a:gd name="T77" fmla="*/ 100 h 351"/>
                <a:gd name="T78" fmla="*/ 131 w 279"/>
                <a:gd name="T79" fmla="*/ 108 h 351"/>
                <a:gd name="T80" fmla="*/ 130 w 279"/>
                <a:gd name="T81" fmla="*/ 81 h 351"/>
                <a:gd name="T82" fmla="*/ 137 w 279"/>
                <a:gd name="T83" fmla="*/ 50 h 351"/>
                <a:gd name="T84" fmla="*/ 149 w 279"/>
                <a:gd name="T85" fmla="*/ 36 h 351"/>
                <a:gd name="T86" fmla="*/ 48 w 279"/>
                <a:gd name="T87" fmla="*/ 0 h 351"/>
                <a:gd name="T88" fmla="*/ 64 w 279"/>
                <a:gd name="T89" fmla="*/ 2 h 351"/>
                <a:gd name="T90" fmla="*/ 80 w 279"/>
                <a:gd name="T91" fmla="*/ 5 h 351"/>
                <a:gd name="T92" fmla="*/ 104 w 279"/>
                <a:gd name="T93" fmla="*/ 16 h 351"/>
                <a:gd name="T94" fmla="*/ 121 w 279"/>
                <a:gd name="T95" fmla="*/ 35 h 351"/>
                <a:gd name="T96" fmla="*/ 125 w 279"/>
                <a:gd name="T97" fmla="*/ 55 h 351"/>
                <a:gd name="T98" fmla="*/ 123 w 279"/>
                <a:gd name="T99" fmla="*/ 70 h 351"/>
                <a:gd name="T100" fmla="*/ 112 w 279"/>
                <a:gd name="T101" fmla="*/ 80 h 351"/>
                <a:gd name="T102" fmla="*/ 98 w 279"/>
                <a:gd name="T103" fmla="*/ 72 h 351"/>
                <a:gd name="T104" fmla="*/ 77 w 279"/>
                <a:gd name="T105" fmla="*/ 70 h 351"/>
                <a:gd name="T106" fmla="*/ 59 w 279"/>
                <a:gd name="T107" fmla="*/ 67 h 351"/>
                <a:gd name="T108" fmla="*/ 46 w 279"/>
                <a:gd name="T109" fmla="*/ 56 h 351"/>
                <a:gd name="T110" fmla="*/ 40 w 279"/>
                <a:gd name="T111" fmla="*/ 39 h 351"/>
                <a:gd name="T112" fmla="*/ 39 w 279"/>
                <a:gd name="T113" fmla="*/ 22 h 351"/>
                <a:gd name="T114" fmla="*/ 35 w 279"/>
                <a:gd name="T115" fmla="*/ 9 h 351"/>
                <a:gd name="T116" fmla="*/ 30 w 279"/>
                <a:gd name="T117" fmla="*/ 3 h 351"/>
                <a:gd name="T118" fmla="*/ 32 w 279"/>
                <a:gd name="T119" fmla="*/ 2 h 351"/>
                <a:gd name="T120" fmla="*/ 37 w 279"/>
                <a:gd name="T121" fmla="*/ 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9" h="351">
                  <a:moveTo>
                    <a:pt x="86" y="123"/>
                  </a:moveTo>
                  <a:lnTo>
                    <a:pt x="78" y="125"/>
                  </a:lnTo>
                  <a:lnTo>
                    <a:pt x="68" y="129"/>
                  </a:lnTo>
                  <a:lnTo>
                    <a:pt x="54" y="137"/>
                  </a:lnTo>
                  <a:lnTo>
                    <a:pt x="44" y="148"/>
                  </a:lnTo>
                  <a:lnTo>
                    <a:pt x="36" y="162"/>
                  </a:lnTo>
                  <a:lnTo>
                    <a:pt x="30" y="177"/>
                  </a:lnTo>
                  <a:lnTo>
                    <a:pt x="28" y="193"/>
                  </a:lnTo>
                  <a:lnTo>
                    <a:pt x="27" y="208"/>
                  </a:lnTo>
                  <a:lnTo>
                    <a:pt x="31" y="230"/>
                  </a:lnTo>
                  <a:lnTo>
                    <a:pt x="39" y="251"/>
                  </a:lnTo>
                  <a:lnTo>
                    <a:pt x="52" y="269"/>
                  </a:lnTo>
                  <a:lnTo>
                    <a:pt x="45" y="247"/>
                  </a:lnTo>
                  <a:lnTo>
                    <a:pt x="42" y="226"/>
                  </a:lnTo>
                  <a:lnTo>
                    <a:pt x="42" y="208"/>
                  </a:lnTo>
                  <a:lnTo>
                    <a:pt x="45" y="189"/>
                  </a:lnTo>
                  <a:lnTo>
                    <a:pt x="51" y="172"/>
                  </a:lnTo>
                  <a:lnTo>
                    <a:pt x="59" y="155"/>
                  </a:lnTo>
                  <a:lnTo>
                    <a:pt x="71" y="142"/>
                  </a:lnTo>
                  <a:lnTo>
                    <a:pt x="85" y="132"/>
                  </a:lnTo>
                  <a:lnTo>
                    <a:pt x="95" y="128"/>
                  </a:lnTo>
                  <a:lnTo>
                    <a:pt x="102" y="126"/>
                  </a:lnTo>
                  <a:lnTo>
                    <a:pt x="95" y="124"/>
                  </a:lnTo>
                  <a:lnTo>
                    <a:pt x="86" y="123"/>
                  </a:lnTo>
                  <a:close/>
                  <a:moveTo>
                    <a:pt x="149" y="36"/>
                  </a:moveTo>
                  <a:lnTo>
                    <a:pt x="152" y="36"/>
                  </a:lnTo>
                  <a:lnTo>
                    <a:pt x="155" y="37"/>
                  </a:lnTo>
                  <a:lnTo>
                    <a:pt x="158" y="39"/>
                  </a:lnTo>
                  <a:lnTo>
                    <a:pt x="160" y="41"/>
                  </a:lnTo>
                  <a:lnTo>
                    <a:pt x="162" y="44"/>
                  </a:lnTo>
                  <a:lnTo>
                    <a:pt x="162" y="48"/>
                  </a:lnTo>
                  <a:lnTo>
                    <a:pt x="154" y="60"/>
                  </a:lnTo>
                  <a:lnTo>
                    <a:pt x="149" y="74"/>
                  </a:lnTo>
                  <a:lnTo>
                    <a:pt x="147" y="86"/>
                  </a:lnTo>
                  <a:lnTo>
                    <a:pt x="146" y="98"/>
                  </a:lnTo>
                  <a:lnTo>
                    <a:pt x="146" y="108"/>
                  </a:lnTo>
                  <a:lnTo>
                    <a:pt x="158" y="104"/>
                  </a:lnTo>
                  <a:lnTo>
                    <a:pt x="169" y="100"/>
                  </a:lnTo>
                  <a:lnTo>
                    <a:pt x="179" y="98"/>
                  </a:lnTo>
                  <a:lnTo>
                    <a:pt x="191" y="99"/>
                  </a:lnTo>
                  <a:lnTo>
                    <a:pt x="203" y="101"/>
                  </a:lnTo>
                  <a:lnTo>
                    <a:pt x="217" y="107"/>
                  </a:lnTo>
                  <a:lnTo>
                    <a:pt x="235" y="118"/>
                  </a:lnTo>
                  <a:lnTo>
                    <a:pt x="251" y="133"/>
                  </a:lnTo>
                  <a:lnTo>
                    <a:pt x="263" y="152"/>
                  </a:lnTo>
                  <a:lnTo>
                    <a:pt x="272" y="175"/>
                  </a:lnTo>
                  <a:lnTo>
                    <a:pt x="278" y="199"/>
                  </a:lnTo>
                  <a:lnTo>
                    <a:pt x="279" y="224"/>
                  </a:lnTo>
                  <a:lnTo>
                    <a:pt x="273" y="254"/>
                  </a:lnTo>
                  <a:lnTo>
                    <a:pt x="263" y="280"/>
                  </a:lnTo>
                  <a:lnTo>
                    <a:pt x="249" y="304"/>
                  </a:lnTo>
                  <a:lnTo>
                    <a:pt x="231" y="323"/>
                  </a:lnTo>
                  <a:lnTo>
                    <a:pt x="210" y="338"/>
                  </a:lnTo>
                  <a:lnTo>
                    <a:pt x="186" y="348"/>
                  </a:lnTo>
                  <a:lnTo>
                    <a:pt x="160" y="351"/>
                  </a:lnTo>
                  <a:lnTo>
                    <a:pt x="153" y="350"/>
                  </a:lnTo>
                  <a:lnTo>
                    <a:pt x="146" y="347"/>
                  </a:lnTo>
                  <a:lnTo>
                    <a:pt x="139" y="344"/>
                  </a:lnTo>
                  <a:lnTo>
                    <a:pt x="132" y="347"/>
                  </a:lnTo>
                  <a:lnTo>
                    <a:pt x="125" y="350"/>
                  </a:lnTo>
                  <a:lnTo>
                    <a:pt x="118" y="351"/>
                  </a:lnTo>
                  <a:lnTo>
                    <a:pt x="93" y="348"/>
                  </a:lnTo>
                  <a:lnTo>
                    <a:pt x="68" y="338"/>
                  </a:lnTo>
                  <a:lnTo>
                    <a:pt x="47" y="323"/>
                  </a:lnTo>
                  <a:lnTo>
                    <a:pt x="29" y="304"/>
                  </a:lnTo>
                  <a:lnTo>
                    <a:pt x="15" y="280"/>
                  </a:lnTo>
                  <a:lnTo>
                    <a:pt x="5" y="254"/>
                  </a:lnTo>
                  <a:lnTo>
                    <a:pt x="0" y="224"/>
                  </a:lnTo>
                  <a:lnTo>
                    <a:pt x="1" y="199"/>
                  </a:lnTo>
                  <a:lnTo>
                    <a:pt x="6" y="175"/>
                  </a:lnTo>
                  <a:lnTo>
                    <a:pt x="15" y="152"/>
                  </a:lnTo>
                  <a:lnTo>
                    <a:pt x="27" y="133"/>
                  </a:lnTo>
                  <a:lnTo>
                    <a:pt x="42" y="118"/>
                  </a:lnTo>
                  <a:lnTo>
                    <a:pt x="61" y="107"/>
                  </a:lnTo>
                  <a:lnTo>
                    <a:pt x="75" y="101"/>
                  </a:lnTo>
                  <a:lnTo>
                    <a:pt x="87" y="99"/>
                  </a:lnTo>
                  <a:lnTo>
                    <a:pt x="99" y="98"/>
                  </a:lnTo>
                  <a:lnTo>
                    <a:pt x="109" y="100"/>
                  </a:lnTo>
                  <a:lnTo>
                    <a:pt x="119" y="103"/>
                  </a:lnTo>
                  <a:lnTo>
                    <a:pt x="131" y="108"/>
                  </a:lnTo>
                  <a:lnTo>
                    <a:pt x="130" y="95"/>
                  </a:lnTo>
                  <a:lnTo>
                    <a:pt x="130" y="81"/>
                  </a:lnTo>
                  <a:lnTo>
                    <a:pt x="132" y="66"/>
                  </a:lnTo>
                  <a:lnTo>
                    <a:pt x="137" y="50"/>
                  </a:lnTo>
                  <a:lnTo>
                    <a:pt x="146" y="36"/>
                  </a:lnTo>
                  <a:lnTo>
                    <a:pt x="149" y="36"/>
                  </a:lnTo>
                  <a:close/>
                  <a:moveTo>
                    <a:pt x="42" y="0"/>
                  </a:moveTo>
                  <a:lnTo>
                    <a:pt x="48" y="0"/>
                  </a:lnTo>
                  <a:lnTo>
                    <a:pt x="56" y="1"/>
                  </a:lnTo>
                  <a:lnTo>
                    <a:pt x="64" y="2"/>
                  </a:lnTo>
                  <a:lnTo>
                    <a:pt x="68" y="2"/>
                  </a:lnTo>
                  <a:lnTo>
                    <a:pt x="80" y="5"/>
                  </a:lnTo>
                  <a:lnTo>
                    <a:pt x="93" y="10"/>
                  </a:lnTo>
                  <a:lnTo>
                    <a:pt x="104" y="16"/>
                  </a:lnTo>
                  <a:lnTo>
                    <a:pt x="114" y="24"/>
                  </a:lnTo>
                  <a:lnTo>
                    <a:pt x="121" y="35"/>
                  </a:lnTo>
                  <a:lnTo>
                    <a:pt x="124" y="47"/>
                  </a:lnTo>
                  <a:lnTo>
                    <a:pt x="125" y="55"/>
                  </a:lnTo>
                  <a:lnTo>
                    <a:pt x="124" y="62"/>
                  </a:lnTo>
                  <a:lnTo>
                    <a:pt x="123" y="70"/>
                  </a:lnTo>
                  <a:lnTo>
                    <a:pt x="119" y="76"/>
                  </a:lnTo>
                  <a:lnTo>
                    <a:pt x="112" y="80"/>
                  </a:lnTo>
                  <a:lnTo>
                    <a:pt x="106" y="74"/>
                  </a:lnTo>
                  <a:lnTo>
                    <a:pt x="98" y="72"/>
                  </a:lnTo>
                  <a:lnTo>
                    <a:pt x="87" y="70"/>
                  </a:lnTo>
                  <a:lnTo>
                    <a:pt x="77" y="70"/>
                  </a:lnTo>
                  <a:lnTo>
                    <a:pt x="69" y="70"/>
                  </a:lnTo>
                  <a:lnTo>
                    <a:pt x="59" y="67"/>
                  </a:lnTo>
                  <a:lnTo>
                    <a:pt x="51" y="62"/>
                  </a:lnTo>
                  <a:lnTo>
                    <a:pt x="46" y="56"/>
                  </a:lnTo>
                  <a:lnTo>
                    <a:pt x="42" y="48"/>
                  </a:lnTo>
                  <a:lnTo>
                    <a:pt x="40" y="39"/>
                  </a:lnTo>
                  <a:lnTo>
                    <a:pt x="39" y="31"/>
                  </a:lnTo>
                  <a:lnTo>
                    <a:pt x="39" y="22"/>
                  </a:lnTo>
                  <a:lnTo>
                    <a:pt x="38" y="14"/>
                  </a:lnTo>
                  <a:lnTo>
                    <a:pt x="35" y="9"/>
                  </a:lnTo>
                  <a:lnTo>
                    <a:pt x="32" y="5"/>
                  </a:lnTo>
                  <a:lnTo>
                    <a:pt x="30" y="3"/>
                  </a:lnTo>
                  <a:lnTo>
                    <a:pt x="31" y="2"/>
                  </a:lnTo>
                  <a:lnTo>
                    <a:pt x="32" y="2"/>
                  </a:lnTo>
                  <a:lnTo>
                    <a:pt x="34" y="1"/>
                  </a:lnTo>
                  <a:lnTo>
                    <a:pt x="37" y="1"/>
                  </a:lnTo>
                  <a:lnTo>
                    <a:pt x="4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22"/>
            <p:cNvSpPr>
              <a:spLocks noEditPoints="1"/>
            </p:cNvSpPr>
            <p:nvPr/>
          </p:nvSpPr>
          <p:spPr bwMode="auto">
            <a:xfrm>
              <a:off x="5846763" y="1922463"/>
              <a:ext cx="909638" cy="295275"/>
            </a:xfrm>
            <a:custGeom>
              <a:avLst/>
              <a:gdLst>
                <a:gd name="T0" fmla="*/ 23 w 573"/>
                <a:gd name="T1" fmla="*/ 114 h 186"/>
                <a:gd name="T2" fmla="*/ 514 w 573"/>
                <a:gd name="T3" fmla="*/ 114 h 186"/>
                <a:gd name="T4" fmla="*/ 515 w 573"/>
                <a:gd name="T5" fmla="*/ 122 h 186"/>
                <a:gd name="T6" fmla="*/ 517 w 573"/>
                <a:gd name="T7" fmla="*/ 130 h 186"/>
                <a:gd name="T8" fmla="*/ 16 w 573"/>
                <a:gd name="T9" fmla="*/ 130 h 186"/>
                <a:gd name="T10" fmla="*/ 20 w 573"/>
                <a:gd name="T11" fmla="*/ 122 h 186"/>
                <a:gd name="T12" fmla="*/ 23 w 573"/>
                <a:gd name="T13" fmla="*/ 114 h 186"/>
                <a:gd name="T14" fmla="*/ 26 w 573"/>
                <a:gd name="T15" fmla="*/ 84 h 186"/>
                <a:gd name="T16" fmla="*/ 513 w 573"/>
                <a:gd name="T17" fmla="*/ 84 h 186"/>
                <a:gd name="T18" fmla="*/ 513 w 573"/>
                <a:gd name="T19" fmla="*/ 100 h 186"/>
                <a:gd name="T20" fmla="*/ 26 w 573"/>
                <a:gd name="T21" fmla="*/ 100 h 186"/>
                <a:gd name="T22" fmla="*/ 27 w 573"/>
                <a:gd name="T23" fmla="*/ 92 h 186"/>
                <a:gd name="T24" fmla="*/ 26 w 573"/>
                <a:gd name="T25" fmla="*/ 84 h 186"/>
                <a:gd name="T26" fmla="*/ 16 w 573"/>
                <a:gd name="T27" fmla="*/ 53 h 186"/>
                <a:gd name="T28" fmla="*/ 517 w 573"/>
                <a:gd name="T29" fmla="*/ 53 h 186"/>
                <a:gd name="T30" fmla="*/ 515 w 573"/>
                <a:gd name="T31" fmla="*/ 61 h 186"/>
                <a:gd name="T32" fmla="*/ 514 w 573"/>
                <a:gd name="T33" fmla="*/ 70 h 186"/>
                <a:gd name="T34" fmla="*/ 23 w 573"/>
                <a:gd name="T35" fmla="*/ 70 h 186"/>
                <a:gd name="T36" fmla="*/ 20 w 573"/>
                <a:gd name="T37" fmla="*/ 61 h 186"/>
                <a:gd name="T38" fmla="*/ 16 w 573"/>
                <a:gd name="T39" fmla="*/ 53 h 186"/>
                <a:gd name="T40" fmla="*/ 0 w 573"/>
                <a:gd name="T41" fmla="*/ 0 h 186"/>
                <a:gd name="T42" fmla="*/ 547 w 573"/>
                <a:gd name="T43" fmla="*/ 0 h 186"/>
                <a:gd name="T44" fmla="*/ 557 w 573"/>
                <a:gd name="T45" fmla="*/ 1 h 186"/>
                <a:gd name="T46" fmla="*/ 565 w 573"/>
                <a:gd name="T47" fmla="*/ 6 h 186"/>
                <a:gd name="T48" fmla="*/ 571 w 573"/>
                <a:gd name="T49" fmla="*/ 13 h 186"/>
                <a:gd name="T50" fmla="*/ 573 w 573"/>
                <a:gd name="T51" fmla="*/ 22 h 186"/>
                <a:gd name="T52" fmla="*/ 573 w 573"/>
                <a:gd name="T53" fmla="*/ 164 h 186"/>
                <a:gd name="T54" fmla="*/ 571 w 573"/>
                <a:gd name="T55" fmla="*/ 173 h 186"/>
                <a:gd name="T56" fmla="*/ 565 w 573"/>
                <a:gd name="T57" fmla="*/ 180 h 186"/>
                <a:gd name="T58" fmla="*/ 557 w 573"/>
                <a:gd name="T59" fmla="*/ 185 h 186"/>
                <a:gd name="T60" fmla="*/ 547 w 573"/>
                <a:gd name="T61" fmla="*/ 186 h 186"/>
                <a:gd name="T62" fmla="*/ 0 w 573"/>
                <a:gd name="T63" fmla="*/ 186 h 186"/>
                <a:gd name="T64" fmla="*/ 0 w 573"/>
                <a:gd name="T65" fmla="*/ 151 h 186"/>
                <a:gd name="T66" fmla="*/ 535 w 573"/>
                <a:gd name="T67" fmla="*/ 151 h 186"/>
                <a:gd name="T68" fmla="*/ 535 w 573"/>
                <a:gd name="T69" fmla="*/ 34 h 186"/>
                <a:gd name="T70" fmla="*/ 0 w 573"/>
                <a:gd name="T71" fmla="*/ 34 h 186"/>
                <a:gd name="T72" fmla="*/ 0 w 573"/>
                <a:gd name="T7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73" h="186">
                  <a:moveTo>
                    <a:pt x="23" y="114"/>
                  </a:moveTo>
                  <a:lnTo>
                    <a:pt x="514" y="114"/>
                  </a:lnTo>
                  <a:lnTo>
                    <a:pt x="515" y="122"/>
                  </a:lnTo>
                  <a:lnTo>
                    <a:pt x="517" y="130"/>
                  </a:lnTo>
                  <a:lnTo>
                    <a:pt x="16" y="130"/>
                  </a:lnTo>
                  <a:lnTo>
                    <a:pt x="20" y="122"/>
                  </a:lnTo>
                  <a:lnTo>
                    <a:pt x="23" y="114"/>
                  </a:lnTo>
                  <a:close/>
                  <a:moveTo>
                    <a:pt x="26" y="84"/>
                  </a:moveTo>
                  <a:lnTo>
                    <a:pt x="513" y="84"/>
                  </a:lnTo>
                  <a:lnTo>
                    <a:pt x="513" y="100"/>
                  </a:lnTo>
                  <a:lnTo>
                    <a:pt x="26" y="100"/>
                  </a:lnTo>
                  <a:lnTo>
                    <a:pt x="27" y="92"/>
                  </a:lnTo>
                  <a:lnTo>
                    <a:pt x="26" y="84"/>
                  </a:lnTo>
                  <a:close/>
                  <a:moveTo>
                    <a:pt x="16" y="53"/>
                  </a:moveTo>
                  <a:lnTo>
                    <a:pt x="517" y="53"/>
                  </a:lnTo>
                  <a:lnTo>
                    <a:pt x="515" y="61"/>
                  </a:lnTo>
                  <a:lnTo>
                    <a:pt x="514" y="70"/>
                  </a:lnTo>
                  <a:lnTo>
                    <a:pt x="23" y="70"/>
                  </a:lnTo>
                  <a:lnTo>
                    <a:pt x="20" y="61"/>
                  </a:lnTo>
                  <a:lnTo>
                    <a:pt x="16" y="53"/>
                  </a:lnTo>
                  <a:close/>
                  <a:moveTo>
                    <a:pt x="0" y="0"/>
                  </a:moveTo>
                  <a:lnTo>
                    <a:pt x="547" y="0"/>
                  </a:lnTo>
                  <a:lnTo>
                    <a:pt x="557" y="1"/>
                  </a:lnTo>
                  <a:lnTo>
                    <a:pt x="565" y="6"/>
                  </a:lnTo>
                  <a:lnTo>
                    <a:pt x="571" y="13"/>
                  </a:lnTo>
                  <a:lnTo>
                    <a:pt x="573" y="22"/>
                  </a:lnTo>
                  <a:lnTo>
                    <a:pt x="573" y="164"/>
                  </a:lnTo>
                  <a:lnTo>
                    <a:pt x="571" y="173"/>
                  </a:lnTo>
                  <a:lnTo>
                    <a:pt x="565" y="180"/>
                  </a:lnTo>
                  <a:lnTo>
                    <a:pt x="557" y="185"/>
                  </a:lnTo>
                  <a:lnTo>
                    <a:pt x="547" y="186"/>
                  </a:lnTo>
                  <a:lnTo>
                    <a:pt x="0" y="186"/>
                  </a:lnTo>
                  <a:lnTo>
                    <a:pt x="0" y="151"/>
                  </a:lnTo>
                  <a:lnTo>
                    <a:pt x="535" y="151"/>
                  </a:lnTo>
                  <a:lnTo>
                    <a:pt x="535" y="34"/>
                  </a:lnTo>
                  <a:lnTo>
                    <a:pt x="0" y="3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23"/>
            <p:cNvSpPr>
              <a:spLocks noEditPoints="1"/>
            </p:cNvSpPr>
            <p:nvPr/>
          </p:nvSpPr>
          <p:spPr bwMode="auto">
            <a:xfrm>
              <a:off x="5422900" y="1327150"/>
              <a:ext cx="542925" cy="890588"/>
            </a:xfrm>
            <a:custGeom>
              <a:avLst/>
              <a:gdLst>
                <a:gd name="T0" fmla="*/ 290 w 342"/>
                <a:gd name="T1" fmla="*/ 55 h 561"/>
                <a:gd name="T2" fmla="*/ 125 w 342"/>
                <a:gd name="T3" fmla="*/ 500 h 561"/>
                <a:gd name="T4" fmla="*/ 119 w 342"/>
                <a:gd name="T5" fmla="*/ 496 h 561"/>
                <a:gd name="T6" fmla="*/ 112 w 342"/>
                <a:gd name="T7" fmla="*/ 493 h 561"/>
                <a:gd name="T8" fmla="*/ 273 w 342"/>
                <a:gd name="T9" fmla="*/ 56 h 561"/>
                <a:gd name="T10" fmla="*/ 281 w 342"/>
                <a:gd name="T11" fmla="*/ 56 h 561"/>
                <a:gd name="T12" fmla="*/ 290 w 342"/>
                <a:gd name="T13" fmla="*/ 55 h 561"/>
                <a:gd name="T14" fmla="*/ 246 w 342"/>
                <a:gd name="T15" fmla="*/ 48 h 561"/>
                <a:gd name="T16" fmla="*/ 253 w 342"/>
                <a:gd name="T17" fmla="*/ 51 h 561"/>
                <a:gd name="T18" fmla="*/ 259 w 342"/>
                <a:gd name="T19" fmla="*/ 53 h 561"/>
                <a:gd name="T20" fmla="*/ 99 w 342"/>
                <a:gd name="T21" fmla="*/ 487 h 561"/>
                <a:gd name="T22" fmla="*/ 86 w 342"/>
                <a:gd name="T23" fmla="*/ 482 h 561"/>
                <a:gd name="T24" fmla="*/ 246 w 342"/>
                <a:gd name="T25" fmla="*/ 48 h 561"/>
                <a:gd name="T26" fmla="*/ 223 w 342"/>
                <a:gd name="T27" fmla="*/ 30 h 561"/>
                <a:gd name="T28" fmla="*/ 228 w 342"/>
                <a:gd name="T29" fmla="*/ 36 h 561"/>
                <a:gd name="T30" fmla="*/ 234 w 342"/>
                <a:gd name="T31" fmla="*/ 41 h 561"/>
                <a:gd name="T32" fmla="*/ 73 w 342"/>
                <a:gd name="T33" fmla="*/ 479 h 561"/>
                <a:gd name="T34" fmla="*/ 58 w 342"/>
                <a:gd name="T35" fmla="*/ 476 h 561"/>
                <a:gd name="T36" fmla="*/ 223 w 342"/>
                <a:gd name="T37" fmla="*/ 30 h 561"/>
                <a:gd name="T38" fmla="*/ 181 w 342"/>
                <a:gd name="T39" fmla="*/ 0 h 561"/>
                <a:gd name="T40" fmla="*/ 211 w 342"/>
                <a:gd name="T41" fmla="*/ 11 h 561"/>
                <a:gd name="T42" fmla="*/ 36 w 342"/>
                <a:gd name="T43" fmla="*/ 486 h 561"/>
                <a:gd name="T44" fmla="*/ 138 w 342"/>
                <a:gd name="T45" fmla="*/ 523 h 561"/>
                <a:gd name="T46" fmla="*/ 313 w 342"/>
                <a:gd name="T47" fmla="*/ 48 h 561"/>
                <a:gd name="T48" fmla="*/ 342 w 342"/>
                <a:gd name="T49" fmla="*/ 59 h 561"/>
                <a:gd name="T50" fmla="*/ 163 w 342"/>
                <a:gd name="T51" fmla="*/ 545 h 561"/>
                <a:gd name="T52" fmla="*/ 158 w 342"/>
                <a:gd name="T53" fmla="*/ 553 h 561"/>
                <a:gd name="T54" fmla="*/ 152 w 342"/>
                <a:gd name="T55" fmla="*/ 559 h 561"/>
                <a:gd name="T56" fmla="*/ 144 w 342"/>
                <a:gd name="T57" fmla="*/ 561 h 561"/>
                <a:gd name="T58" fmla="*/ 135 w 342"/>
                <a:gd name="T59" fmla="*/ 560 h 561"/>
                <a:gd name="T60" fmla="*/ 14 w 342"/>
                <a:gd name="T61" fmla="*/ 515 h 561"/>
                <a:gd name="T62" fmla="*/ 6 w 342"/>
                <a:gd name="T63" fmla="*/ 510 h 561"/>
                <a:gd name="T64" fmla="*/ 2 w 342"/>
                <a:gd name="T65" fmla="*/ 503 h 561"/>
                <a:gd name="T66" fmla="*/ 0 w 342"/>
                <a:gd name="T67" fmla="*/ 494 h 561"/>
                <a:gd name="T68" fmla="*/ 2 w 342"/>
                <a:gd name="T69" fmla="*/ 485 h 561"/>
                <a:gd name="T70" fmla="*/ 181 w 342"/>
                <a:gd name="T71" fmla="*/ 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2" h="561">
                  <a:moveTo>
                    <a:pt x="290" y="55"/>
                  </a:moveTo>
                  <a:lnTo>
                    <a:pt x="125" y="500"/>
                  </a:lnTo>
                  <a:lnTo>
                    <a:pt x="119" y="496"/>
                  </a:lnTo>
                  <a:lnTo>
                    <a:pt x="112" y="493"/>
                  </a:lnTo>
                  <a:lnTo>
                    <a:pt x="273" y="56"/>
                  </a:lnTo>
                  <a:lnTo>
                    <a:pt x="281" y="56"/>
                  </a:lnTo>
                  <a:lnTo>
                    <a:pt x="290" y="55"/>
                  </a:lnTo>
                  <a:close/>
                  <a:moveTo>
                    <a:pt x="246" y="48"/>
                  </a:moveTo>
                  <a:lnTo>
                    <a:pt x="253" y="51"/>
                  </a:lnTo>
                  <a:lnTo>
                    <a:pt x="259" y="53"/>
                  </a:lnTo>
                  <a:lnTo>
                    <a:pt x="99" y="487"/>
                  </a:lnTo>
                  <a:lnTo>
                    <a:pt x="86" y="482"/>
                  </a:lnTo>
                  <a:lnTo>
                    <a:pt x="246" y="48"/>
                  </a:lnTo>
                  <a:close/>
                  <a:moveTo>
                    <a:pt x="223" y="30"/>
                  </a:moveTo>
                  <a:lnTo>
                    <a:pt x="228" y="36"/>
                  </a:lnTo>
                  <a:lnTo>
                    <a:pt x="234" y="41"/>
                  </a:lnTo>
                  <a:lnTo>
                    <a:pt x="73" y="479"/>
                  </a:lnTo>
                  <a:lnTo>
                    <a:pt x="58" y="476"/>
                  </a:lnTo>
                  <a:lnTo>
                    <a:pt x="223" y="30"/>
                  </a:lnTo>
                  <a:close/>
                  <a:moveTo>
                    <a:pt x="181" y="0"/>
                  </a:moveTo>
                  <a:lnTo>
                    <a:pt x="211" y="11"/>
                  </a:lnTo>
                  <a:lnTo>
                    <a:pt x="36" y="486"/>
                  </a:lnTo>
                  <a:lnTo>
                    <a:pt x="138" y="523"/>
                  </a:lnTo>
                  <a:lnTo>
                    <a:pt x="313" y="48"/>
                  </a:lnTo>
                  <a:lnTo>
                    <a:pt x="342" y="59"/>
                  </a:lnTo>
                  <a:lnTo>
                    <a:pt x="163" y="545"/>
                  </a:lnTo>
                  <a:lnTo>
                    <a:pt x="158" y="553"/>
                  </a:lnTo>
                  <a:lnTo>
                    <a:pt x="152" y="559"/>
                  </a:lnTo>
                  <a:lnTo>
                    <a:pt x="144" y="561"/>
                  </a:lnTo>
                  <a:lnTo>
                    <a:pt x="135" y="560"/>
                  </a:lnTo>
                  <a:lnTo>
                    <a:pt x="14" y="515"/>
                  </a:lnTo>
                  <a:lnTo>
                    <a:pt x="6" y="510"/>
                  </a:lnTo>
                  <a:lnTo>
                    <a:pt x="2" y="503"/>
                  </a:lnTo>
                  <a:lnTo>
                    <a:pt x="0" y="494"/>
                  </a:lnTo>
                  <a:lnTo>
                    <a:pt x="2" y="485"/>
                  </a:lnTo>
                  <a:lnTo>
                    <a:pt x="18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1" name="Freeform 25"/>
          <p:cNvSpPr>
            <a:spLocks noEditPoints="1"/>
          </p:cNvSpPr>
          <p:nvPr/>
        </p:nvSpPr>
        <p:spPr bwMode="auto">
          <a:xfrm>
            <a:off x="4992208" y="2721840"/>
            <a:ext cx="414732" cy="372414"/>
          </a:xfrm>
          <a:custGeom>
            <a:avLst/>
            <a:gdLst>
              <a:gd name="T0" fmla="*/ 138 w 735"/>
              <a:gd name="T1" fmla="*/ 562 h 660"/>
              <a:gd name="T2" fmla="*/ 398 w 735"/>
              <a:gd name="T3" fmla="*/ 615 h 660"/>
              <a:gd name="T4" fmla="*/ 399 w 735"/>
              <a:gd name="T5" fmla="*/ 612 h 660"/>
              <a:gd name="T6" fmla="*/ 549 w 735"/>
              <a:gd name="T7" fmla="*/ 343 h 660"/>
              <a:gd name="T8" fmla="*/ 570 w 735"/>
              <a:gd name="T9" fmla="*/ 353 h 660"/>
              <a:gd name="T10" fmla="*/ 577 w 735"/>
              <a:gd name="T11" fmla="*/ 377 h 660"/>
              <a:gd name="T12" fmla="*/ 568 w 735"/>
              <a:gd name="T13" fmla="*/ 385 h 660"/>
              <a:gd name="T14" fmla="*/ 588 w 735"/>
              <a:gd name="T15" fmla="*/ 401 h 660"/>
              <a:gd name="T16" fmla="*/ 641 w 735"/>
              <a:gd name="T17" fmla="*/ 426 h 660"/>
              <a:gd name="T18" fmla="*/ 695 w 735"/>
              <a:gd name="T19" fmla="*/ 463 h 660"/>
              <a:gd name="T20" fmla="*/ 727 w 735"/>
              <a:gd name="T21" fmla="*/ 523 h 660"/>
              <a:gd name="T22" fmla="*/ 735 w 735"/>
              <a:gd name="T23" fmla="*/ 589 h 660"/>
              <a:gd name="T24" fmla="*/ 730 w 735"/>
              <a:gd name="T25" fmla="*/ 633 h 660"/>
              <a:gd name="T26" fmla="*/ 706 w 735"/>
              <a:gd name="T27" fmla="*/ 658 h 660"/>
              <a:gd name="T28" fmla="*/ 660 w 735"/>
              <a:gd name="T29" fmla="*/ 648 h 660"/>
              <a:gd name="T30" fmla="*/ 597 w 735"/>
              <a:gd name="T31" fmla="*/ 603 h 660"/>
              <a:gd name="T32" fmla="*/ 534 w 735"/>
              <a:gd name="T33" fmla="*/ 535 h 660"/>
              <a:gd name="T34" fmla="*/ 624 w 735"/>
              <a:gd name="T35" fmla="*/ 459 h 660"/>
              <a:gd name="T36" fmla="*/ 683 w 735"/>
              <a:gd name="T37" fmla="*/ 534 h 660"/>
              <a:gd name="T38" fmla="*/ 690 w 735"/>
              <a:gd name="T39" fmla="*/ 544 h 660"/>
              <a:gd name="T40" fmla="*/ 694 w 735"/>
              <a:gd name="T41" fmla="*/ 545 h 660"/>
              <a:gd name="T42" fmla="*/ 695 w 735"/>
              <a:gd name="T43" fmla="*/ 541 h 660"/>
              <a:gd name="T44" fmla="*/ 682 w 735"/>
              <a:gd name="T45" fmla="*/ 489 h 660"/>
              <a:gd name="T46" fmla="*/ 634 w 735"/>
              <a:gd name="T47" fmla="*/ 443 h 660"/>
              <a:gd name="T48" fmla="*/ 571 w 735"/>
              <a:gd name="T49" fmla="*/ 404 h 660"/>
              <a:gd name="T50" fmla="*/ 557 w 735"/>
              <a:gd name="T51" fmla="*/ 390 h 660"/>
              <a:gd name="T52" fmla="*/ 549 w 735"/>
              <a:gd name="T53" fmla="*/ 378 h 660"/>
              <a:gd name="T54" fmla="*/ 538 w 735"/>
              <a:gd name="T55" fmla="*/ 358 h 660"/>
              <a:gd name="T56" fmla="*/ 549 w 735"/>
              <a:gd name="T57" fmla="*/ 343 h 660"/>
              <a:gd name="T58" fmla="*/ 517 w 735"/>
              <a:gd name="T59" fmla="*/ 497 h 660"/>
              <a:gd name="T60" fmla="*/ 92 w 735"/>
              <a:gd name="T61" fmla="*/ 215 h 660"/>
              <a:gd name="T62" fmla="*/ 92 w 735"/>
              <a:gd name="T63" fmla="*/ 245 h 660"/>
              <a:gd name="T64" fmla="*/ 437 w 735"/>
              <a:gd name="T65" fmla="*/ 253 h 660"/>
              <a:gd name="T66" fmla="*/ 364 w 735"/>
              <a:gd name="T67" fmla="*/ 316 h 660"/>
              <a:gd name="T68" fmla="*/ 385 w 735"/>
              <a:gd name="T69" fmla="*/ 271 h 660"/>
              <a:gd name="T70" fmla="*/ 385 w 735"/>
              <a:gd name="T71" fmla="*/ 294 h 660"/>
              <a:gd name="T72" fmla="*/ 410 w 735"/>
              <a:gd name="T73" fmla="*/ 296 h 660"/>
              <a:gd name="T74" fmla="*/ 412 w 735"/>
              <a:gd name="T75" fmla="*/ 271 h 660"/>
              <a:gd name="T76" fmla="*/ 390 w 735"/>
              <a:gd name="T77" fmla="*/ 266 h 660"/>
              <a:gd name="T78" fmla="*/ 92 w 735"/>
              <a:gd name="T79" fmla="*/ 157 h 660"/>
              <a:gd name="T80" fmla="*/ 92 w 735"/>
              <a:gd name="T81" fmla="*/ 187 h 660"/>
              <a:gd name="T82" fmla="*/ 433 w 735"/>
              <a:gd name="T83" fmla="*/ 100 h 660"/>
              <a:gd name="T84" fmla="*/ 92 w 735"/>
              <a:gd name="T85" fmla="*/ 100 h 660"/>
              <a:gd name="T86" fmla="*/ 524 w 735"/>
              <a:gd name="T87" fmla="*/ 344 h 660"/>
              <a:gd name="T88" fmla="*/ 34 w 735"/>
              <a:gd name="T89" fmla="*/ 35 h 660"/>
              <a:gd name="T90" fmla="*/ 37 w 735"/>
              <a:gd name="T91" fmla="*/ 506 h 660"/>
              <a:gd name="T92" fmla="*/ 61 w 735"/>
              <a:gd name="T93" fmla="*/ 543 h 660"/>
              <a:gd name="T94" fmla="*/ 107 w 735"/>
              <a:gd name="T95" fmla="*/ 549 h 660"/>
              <a:gd name="T96" fmla="*/ 138 w 735"/>
              <a:gd name="T97" fmla="*/ 521 h 660"/>
              <a:gd name="T98" fmla="*/ 150 w 735"/>
              <a:gd name="T99" fmla="*/ 503 h 660"/>
              <a:gd name="T100" fmla="*/ 490 w 735"/>
              <a:gd name="T101" fmla="*/ 610 h 660"/>
              <a:gd name="T102" fmla="*/ 524 w 735"/>
              <a:gd name="T103" fmla="*/ 633 h 660"/>
              <a:gd name="T104" fmla="*/ 505 w 735"/>
              <a:gd name="T105" fmla="*/ 660 h 660"/>
              <a:gd name="T106" fmla="*/ 64 w 735"/>
              <a:gd name="T107" fmla="*/ 592 h 660"/>
              <a:gd name="T108" fmla="*/ 22 w 735"/>
              <a:gd name="T109" fmla="*/ 561 h 660"/>
              <a:gd name="T110" fmla="*/ 1 w 735"/>
              <a:gd name="T111" fmla="*/ 505 h 6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35" h="660">
                <a:moveTo>
                  <a:pt x="159" y="534"/>
                </a:moveTo>
                <a:lnTo>
                  <a:pt x="149" y="549"/>
                </a:lnTo>
                <a:lnTo>
                  <a:pt x="138" y="562"/>
                </a:lnTo>
                <a:lnTo>
                  <a:pt x="123" y="573"/>
                </a:lnTo>
                <a:lnTo>
                  <a:pt x="397" y="615"/>
                </a:lnTo>
                <a:lnTo>
                  <a:pt x="398" y="615"/>
                </a:lnTo>
                <a:lnTo>
                  <a:pt x="399" y="614"/>
                </a:lnTo>
                <a:lnTo>
                  <a:pt x="400" y="613"/>
                </a:lnTo>
                <a:lnTo>
                  <a:pt x="399" y="612"/>
                </a:lnTo>
                <a:lnTo>
                  <a:pt x="398" y="611"/>
                </a:lnTo>
                <a:lnTo>
                  <a:pt x="159" y="534"/>
                </a:lnTo>
                <a:close/>
                <a:moveTo>
                  <a:pt x="549" y="343"/>
                </a:moveTo>
                <a:lnTo>
                  <a:pt x="556" y="344"/>
                </a:lnTo>
                <a:lnTo>
                  <a:pt x="563" y="347"/>
                </a:lnTo>
                <a:lnTo>
                  <a:pt x="570" y="353"/>
                </a:lnTo>
                <a:lnTo>
                  <a:pt x="575" y="361"/>
                </a:lnTo>
                <a:lnTo>
                  <a:pt x="577" y="369"/>
                </a:lnTo>
                <a:lnTo>
                  <a:pt x="577" y="377"/>
                </a:lnTo>
                <a:lnTo>
                  <a:pt x="573" y="383"/>
                </a:lnTo>
                <a:lnTo>
                  <a:pt x="571" y="384"/>
                </a:lnTo>
                <a:lnTo>
                  <a:pt x="568" y="385"/>
                </a:lnTo>
                <a:lnTo>
                  <a:pt x="571" y="389"/>
                </a:lnTo>
                <a:lnTo>
                  <a:pt x="576" y="393"/>
                </a:lnTo>
                <a:lnTo>
                  <a:pt x="588" y="401"/>
                </a:lnTo>
                <a:lnTo>
                  <a:pt x="604" y="409"/>
                </a:lnTo>
                <a:lnTo>
                  <a:pt x="622" y="418"/>
                </a:lnTo>
                <a:lnTo>
                  <a:pt x="641" y="426"/>
                </a:lnTo>
                <a:lnTo>
                  <a:pt x="656" y="433"/>
                </a:lnTo>
                <a:lnTo>
                  <a:pt x="678" y="446"/>
                </a:lnTo>
                <a:lnTo>
                  <a:pt x="695" y="463"/>
                </a:lnTo>
                <a:lnTo>
                  <a:pt x="709" y="482"/>
                </a:lnTo>
                <a:lnTo>
                  <a:pt x="719" y="502"/>
                </a:lnTo>
                <a:lnTo>
                  <a:pt x="727" y="523"/>
                </a:lnTo>
                <a:lnTo>
                  <a:pt x="732" y="545"/>
                </a:lnTo>
                <a:lnTo>
                  <a:pt x="734" y="568"/>
                </a:lnTo>
                <a:lnTo>
                  <a:pt x="735" y="589"/>
                </a:lnTo>
                <a:lnTo>
                  <a:pt x="734" y="610"/>
                </a:lnTo>
                <a:lnTo>
                  <a:pt x="732" y="622"/>
                </a:lnTo>
                <a:lnTo>
                  <a:pt x="730" y="633"/>
                </a:lnTo>
                <a:lnTo>
                  <a:pt x="725" y="644"/>
                </a:lnTo>
                <a:lnTo>
                  <a:pt x="716" y="653"/>
                </a:lnTo>
                <a:lnTo>
                  <a:pt x="706" y="658"/>
                </a:lnTo>
                <a:lnTo>
                  <a:pt x="694" y="660"/>
                </a:lnTo>
                <a:lnTo>
                  <a:pt x="678" y="657"/>
                </a:lnTo>
                <a:lnTo>
                  <a:pt x="660" y="648"/>
                </a:lnTo>
                <a:lnTo>
                  <a:pt x="641" y="637"/>
                </a:lnTo>
                <a:lnTo>
                  <a:pt x="619" y="622"/>
                </a:lnTo>
                <a:lnTo>
                  <a:pt x="597" y="603"/>
                </a:lnTo>
                <a:lnTo>
                  <a:pt x="575" y="581"/>
                </a:lnTo>
                <a:lnTo>
                  <a:pt x="553" y="556"/>
                </a:lnTo>
                <a:lnTo>
                  <a:pt x="534" y="535"/>
                </a:lnTo>
                <a:lnTo>
                  <a:pt x="519" y="513"/>
                </a:lnTo>
                <a:lnTo>
                  <a:pt x="606" y="440"/>
                </a:lnTo>
                <a:lnTo>
                  <a:pt x="624" y="459"/>
                </a:lnTo>
                <a:lnTo>
                  <a:pt x="643" y="480"/>
                </a:lnTo>
                <a:lnTo>
                  <a:pt x="665" y="507"/>
                </a:lnTo>
                <a:lnTo>
                  <a:pt x="683" y="534"/>
                </a:lnTo>
                <a:lnTo>
                  <a:pt x="685" y="537"/>
                </a:lnTo>
                <a:lnTo>
                  <a:pt x="687" y="541"/>
                </a:lnTo>
                <a:lnTo>
                  <a:pt x="690" y="544"/>
                </a:lnTo>
                <a:lnTo>
                  <a:pt x="692" y="545"/>
                </a:lnTo>
                <a:lnTo>
                  <a:pt x="693" y="546"/>
                </a:lnTo>
                <a:lnTo>
                  <a:pt x="694" y="545"/>
                </a:lnTo>
                <a:lnTo>
                  <a:pt x="695" y="544"/>
                </a:lnTo>
                <a:lnTo>
                  <a:pt x="695" y="543"/>
                </a:lnTo>
                <a:lnTo>
                  <a:pt x="695" y="541"/>
                </a:lnTo>
                <a:lnTo>
                  <a:pt x="693" y="523"/>
                </a:lnTo>
                <a:lnTo>
                  <a:pt x="689" y="505"/>
                </a:lnTo>
                <a:lnTo>
                  <a:pt x="682" y="489"/>
                </a:lnTo>
                <a:lnTo>
                  <a:pt x="671" y="473"/>
                </a:lnTo>
                <a:lnTo>
                  <a:pt x="655" y="457"/>
                </a:lnTo>
                <a:lnTo>
                  <a:pt x="634" y="443"/>
                </a:lnTo>
                <a:lnTo>
                  <a:pt x="611" y="430"/>
                </a:lnTo>
                <a:lnTo>
                  <a:pt x="589" y="417"/>
                </a:lnTo>
                <a:lnTo>
                  <a:pt x="571" y="404"/>
                </a:lnTo>
                <a:lnTo>
                  <a:pt x="565" y="399"/>
                </a:lnTo>
                <a:lnTo>
                  <a:pt x="560" y="395"/>
                </a:lnTo>
                <a:lnTo>
                  <a:pt x="557" y="390"/>
                </a:lnTo>
                <a:lnTo>
                  <a:pt x="554" y="386"/>
                </a:lnTo>
                <a:lnTo>
                  <a:pt x="552" y="381"/>
                </a:lnTo>
                <a:lnTo>
                  <a:pt x="549" y="378"/>
                </a:lnTo>
                <a:lnTo>
                  <a:pt x="546" y="375"/>
                </a:lnTo>
                <a:lnTo>
                  <a:pt x="541" y="366"/>
                </a:lnTo>
                <a:lnTo>
                  <a:pt x="538" y="358"/>
                </a:lnTo>
                <a:lnTo>
                  <a:pt x="539" y="351"/>
                </a:lnTo>
                <a:lnTo>
                  <a:pt x="543" y="346"/>
                </a:lnTo>
                <a:lnTo>
                  <a:pt x="549" y="343"/>
                </a:lnTo>
                <a:close/>
                <a:moveTo>
                  <a:pt x="463" y="301"/>
                </a:moveTo>
                <a:lnTo>
                  <a:pt x="590" y="435"/>
                </a:lnTo>
                <a:lnTo>
                  <a:pt x="517" y="497"/>
                </a:lnTo>
                <a:lnTo>
                  <a:pt x="406" y="348"/>
                </a:lnTo>
                <a:lnTo>
                  <a:pt x="463" y="301"/>
                </a:lnTo>
                <a:close/>
                <a:moveTo>
                  <a:pt x="92" y="215"/>
                </a:moveTo>
                <a:lnTo>
                  <a:pt x="305" y="215"/>
                </a:lnTo>
                <a:lnTo>
                  <a:pt x="305" y="245"/>
                </a:lnTo>
                <a:lnTo>
                  <a:pt x="92" y="245"/>
                </a:lnTo>
                <a:lnTo>
                  <a:pt x="92" y="215"/>
                </a:lnTo>
                <a:close/>
                <a:moveTo>
                  <a:pt x="341" y="199"/>
                </a:moveTo>
                <a:lnTo>
                  <a:pt x="437" y="253"/>
                </a:lnTo>
                <a:lnTo>
                  <a:pt x="455" y="292"/>
                </a:lnTo>
                <a:lnTo>
                  <a:pt x="398" y="339"/>
                </a:lnTo>
                <a:lnTo>
                  <a:pt x="364" y="316"/>
                </a:lnTo>
                <a:lnTo>
                  <a:pt x="326" y="213"/>
                </a:lnTo>
                <a:lnTo>
                  <a:pt x="331" y="208"/>
                </a:lnTo>
                <a:lnTo>
                  <a:pt x="385" y="271"/>
                </a:lnTo>
                <a:lnTo>
                  <a:pt x="382" y="278"/>
                </a:lnTo>
                <a:lnTo>
                  <a:pt x="382" y="287"/>
                </a:lnTo>
                <a:lnTo>
                  <a:pt x="385" y="294"/>
                </a:lnTo>
                <a:lnTo>
                  <a:pt x="393" y="299"/>
                </a:lnTo>
                <a:lnTo>
                  <a:pt x="402" y="300"/>
                </a:lnTo>
                <a:lnTo>
                  <a:pt x="410" y="296"/>
                </a:lnTo>
                <a:lnTo>
                  <a:pt x="415" y="289"/>
                </a:lnTo>
                <a:lnTo>
                  <a:pt x="416" y="279"/>
                </a:lnTo>
                <a:lnTo>
                  <a:pt x="412" y="271"/>
                </a:lnTo>
                <a:lnTo>
                  <a:pt x="405" y="266"/>
                </a:lnTo>
                <a:lnTo>
                  <a:pt x="398" y="264"/>
                </a:lnTo>
                <a:lnTo>
                  <a:pt x="390" y="266"/>
                </a:lnTo>
                <a:lnTo>
                  <a:pt x="336" y="204"/>
                </a:lnTo>
                <a:lnTo>
                  <a:pt x="341" y="199"/>
                </a:lnTo>
                <a:close/>
                <a:moveTo>
                  <a:pt x="92" y="157"/>
                </a:moveTo>
                <a:lnTo>
                  <a:pt x="433" y="157"/>
                </a:lnTo>
                <a:lnTo>
                  <a:pt x="433" y="187"/>
                </a:lnTo>
                <a:lnTo>
                  <a:pt x="92" y="187"/>
                </a:lnTo>
                <a:lnTo>
                  <a:pt x="92" y="157"/>
                </a:lnTo>
                <a:close/>
                <a:moveTo>
                  <a:pt x="92" y="100"/>
                </a:moveTo>
                <a:lnTo>
                  <a:pt x="433" y="100"/>
                </a:lnTo>
                <a:lnTo>
                  <a:pt x="433" y="130"/>
                </a:lnTo>
                <a:lnTo>
                  <a:pt x="92" y="130"/>
                </a:lnTo>
                <a:lnTo>
                  <a:pt x="92" y="100"/>
                </a:lnTo>
                <a:close/>
                <a:moveTo>
                  <a:pt x="0" y="0"/>
                </a:moveTo>
                <a:lnTo>
                  <a:pt x="524" y="0"/>
                </a:lnTo>
                <a:lnTo>
                  <a:pt x="524" y="344"/>
                </a:lnTo>
                <a:lnTo>
                  <a:pt x="490" y="308"/>
                </a:lnTo>
                <a:lnTo>
                  <a:pt x="490" y="35"/>
                </a:lnTo>
                <a:lnTo>
                  <a:pt x="34" y="35"/>
                </a:lnTo>
                <a:lnTo>
                  <a:pt x="34" y="477"/>
                </a:lnTo>
                <a:lnTo>
                  <a:pt x="35" y="492"/>
                </a:lnTo>
                <a:lnTo>
                  <a:pt x="37" y="506"/>
                </a:lnTo>
                <a:lnTo>
                  <a:pt x="41" y="519"/>
                </a:lnTo>
                <a:lnTo>
                  <a:pt x="49" y="532"/>
                </a:lnTo>
                <a:lnTo>
                  <a:pt x="61" y="543"/>
                </a:lnTo>
                <a:lnTo>
                  <a:pt x="76" y="550"/>
                </a:lnTo>
                <a:lnTo>
                  <a:pt x="92" y="552"/>
                </a:lnTo>
                <a:lnTo>
                  <a:pt x="107" y="549"/>
                </a:lnTo>
                <a:lnTo>
                  <a:pt x="122" y="540"/>
                </a:lnTo>
                <a:lnTo>
                  <a:pt x="130" y="532"/>
                </a:lnTo>
                <a:lnTo>
                  <a:pt x="138" y="521"/>
                </a:lnTo>
                <a:lnTo>
                  <a:pt x="145" y="507"/>
                </a:lnTo>
                <a:lnTo>
                  <a:pt x="147" y="505"/>
                </a:lnTo>
                <a:lnTo>
                  <a:pt x="150" y="503"/>
                </a:lnTo>
                <a:lnTo>
                  <a:pt x="153" y="503"/>
                </a:lnTo>
                <a:lnTo>
                  <a:pt x="156" y="503"/>
                </a:lnTo>
                <a:lnTo>
                  <a:pt x="490" y="610"/>
                </a:lnTo>
                <a:lnTo>
                  <a:pt x="490" y="499"/>
                </a:lnTo>
                <a:lnTo>
                  <a:pt x="524" y="546"/>
                </a:lnTo>
                <a:lnTo>
                  <a:pt x="524" y="633"/>
                </a:lnTo>
                <a:lnTo>
                  <a:pt x="522" y="645"/>
                </a:lnTo>
                <a:lnTo>
                  <a:pt x="515" y="655"/>
                </a:lnTo>
                <a:lnTo>
                  <a:pt x="505" y="660"/>
                </a:lnTo>
                <a:lnTo>
                  <a:pt x="493" y="660"/>
                </a:lnTo>
                <a:lnTo>
                  <a:pt x="83" y="596"/>
                </a:lnTo>
                <a:lnTo>
                  <a:pt x="64" y="592"/>
                </a:lnTo>
                <a:lnTo>
                  <a:pt x="48" y="585"/>
                </a:lnTo>
                <a:lnTo>
                  <a:pt x="35" y="574"/>
                </a:lnTo>
                <a:lnTo>
                  <a:pt x="22" y="561"/>
                </a:lnTo>
                <a:lnTo>
                  <a:pt x="11" y="542"/>
                </a:lnTo>
                <a:lnTo>
                  <a:pt x="4" y="524"/>
                </a:lnTo>
                <a:lnTo>
                  <a:pt x="1" y="505"/>
                </a:lnTo>
                <a:lnTo>
                  <a:pt x="0" y="485"/>
                </a:lnTo>
                <a:lnTo>
                  <a:pt x="0" y="0"/>
                </a:lnTo>
                <a:close/>
              </a:path>
            </a:pathLst>
          </a:custGeom>
          <a:solidFill>
            <a:srgbClr val="427AAD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2" name="Freeform 26"/>
          <p:cNvSpPr>
            <a:spLocks noEditPoints="1"/>
          </p:cNvSpPr>
          <p:nvPr/>
        </p:nvSpPr>
        <p:spPr bwMode="auto">
          <a:xfrm>
            <a:off x="6444111" y="2940182"/>
            <a:ext cx="464902" cy="337972"/>
          </a:xfrm>
          <a:custGeom>
            <a:avLst/>
            <a:gdLst>
              <a:gd name="T0" fmla="*/ 905 w 912"/>
              <a:gd name="T1" fmla="*/ 448 h 663"/>
              <a:gd name="T2" fmla="*/ 911 w 912"/>
              <a:gd name="T3" fmla="*/ 453 h 663"/>
              <a:gd name="T4" fmla="*/ 911 w 912"/>
              <a:gd name="T5" fmla="*/ 458 h 663"/>
              <a:gd name="T6" fmla="*/ 907 w 912"/>
              <a:gd name="T7" fmla="*/ 462 h 663"/>
              <a:gd name="T8" fmla="*/ 719 w 912"/>
              <a:gd name="T9" fmla="*/ 562 h 663"/>
              <a:gd name="T10" fmla="*/ 739 w 912"/>
              <a:gd name="T11" fmla="*/ 591 h 663"/>
              <a:gd name="T12" fmla="*/ 775 w 912"/>
              <a:gd name="T13" fmla="*/ 607 h 663"/>
              <a:gd name="T14" fmla="*/ 777 w 912"/>
              <a:gd name="T15" fmla="*/ 609 h 663"/>
              <a:gd name="T16" fmla="*/ 776 w 912"/>
              <a:gd name="T17" fmla="*/ 610 h 663"/>
              <a:gd name="T18" fmla="*/ 750 w 912"/>
              <a:gd name="T19" fmla="*/ 616 h 663"/>
              <a:gd name="T20" fmla="*/ 722 w 912"/>
              <a:gd name="T21" fmla="*/ 620 h 663"/>
              <a:gd name="T22" fmla="*/ 720 w 912"/>
              <a:gd name="T23" fmla="*/ 623 h 663"/>
              <a:gd name="T24" fmla="*/ 726 w 912"/>
              <a:gd name="T25" fmla="*/ 644 h 663"/>
              <a:gd name="T26" fmla="*/ 733 w 912"/>
              <a:gd name="T27" fmla="*/ 659 h 663"/>
              <a:gd name="T28" fmla="*/ 732 w 912"/>
              <a:gd name="T29" fmla="*/ 662 h 663"/>
              <a:gd name="T30" fmla="*/ 727 w 912"/>
              <a:gd name="T31" fmla="*/ 662 h 663"/>
              <a:gd name="T32" fmla="*/ 697 w 912"/>
              <a:gd name="T33" fmla="*/ 647 h 663"/>
              <a:gd name="T34" fmla="*/ 675 w 912"/>
              <a:gd name="T35" fmla="*/ 621 h 663"/>
              <a:gd name="T36" fmla="*/ 663 w 912"/>
              <a:gd name="T37" fmla="*/ 588 h 663"/>
              <a:gd name="T38" fmla="*/ 657 w 912"/>
              <a:gd name="T39" fmla="*/ 555 h 663"/>
              <a:gd name="T40" fmla="*/ 656 w 912"/>
              <a:gd name="T41" fmla="*/ 540 h 663"/>
              <a:gd name="T42" fmla="*/ 650 w 912"/>
              <a:gd name="T43" fmla="*/ 516 h 663"/>
              <a:gd name="T44" fmla="*/ 696 w 912"/>
              <a:gd name="T45" fmla="*/ 482 h 663"/>
              <a:gd name="T46" fmla="*/ 710 w 912"/>
              <a:gd name="T47" fmla="*/ 508 h 663"/>
              <a:gd name="T48" fmla="*/ 898 w 912"/>
              <a:gd name="T49" fmla="*/ 445 h 663"/>
              <a:gd name="T50" fmla="*/ 587 w 912"/>
              <a:gd name="T51" fmla="*/ 501 h 663"/>
              <a:gd name="T52" fmla="*/ 577 w 912"/>
              <a:gd name="T53" fmla="*/ 539 h 663"/>
              <a:gd name="T54" fmla="*/ 581 w 912"/>
              <a:gd name="T55" fmla="*/ 580 h 663"/>
              <a:gd name="T56" fmla="*/ 648 w 912"/>
              <a:gd name="T57" fmla="*/ 572 h 663"/>
              <a:gd name="T58" fmla="*/ 451 w 912"/>
              <a:gd name="T59" fmla="*/ 523 h 663"/>
              <a:gd name="T60" fmla="*/ 513 w 912"/>
              <a:gd name="T61" fmla="*/ 176 h 663"/>
              <a:gd name="T62" fmla="*/ 533 w 912"/>
              <a:gd name="T63" fmla="*/ 181 h 663"/>
              <a:gd name="T64" fmla="*/ 908 w 912"/>
              <a:gd name="T65" fmla="*/ 361 h 663"/>
              <a:gd name="T66" fmla="*/ 911 w 912"/>
              <a:gd name="T67" fmla="*/ 366 h 663"/>
              <a:gd name="T68" fmla="*/ 910 w 912"/>
              <a:gd name="T69" fmla="*/ 370 h 663"/>
              <a:gd name="T70" fmla="*/ 599 w 912"/>
              <a:gd name="T71" fmla="*/ 496 h 663"/>
              <a:gd name="T72" fmla="*/ 451 w 912"/>
              <a:gd name="T73" fmla="*/ 195 h 663"/>
              <a:gd name="T74" fmla="*/ 513 w 912"/>
              <a:gd name="T75" fmla="*/ 176 h 663"/>
              <a:gd name="T76" fmla="*/ 422 w 912"/>
              <a:gd name="T77" fmla="*/ 0 h 663"/>
              <a:gd name="T78" fmla="*/ 429 w 912"/>
              <a:gd name="T79" fmla="*/ 3 h 663"/>
              <a:gd name="T80" fmla="*/ 432 w 912"/>
              <a:gd name="T81" fmla="*/ 10 h 663"/>
              <a:gd name="T82" fmla="*/ 429 w 912"/>
              <a:gd name="T83" fmla="*/ 17 h 663"/>
              <a:gd name="T84" fmla="*/ 422 w 912"/>
              <a:gd name="T85" fmla="*/ 19 h 663"/>
              <a:gd name="T86" fmla="*/ 21 w 912"/>
              <a:gd name="T87" fmla="*/ 20 h 663"/>
              <a:gd name="T88" fmla="*/ 19 w 912"/>
              <a:gd name="T89" fmla="*/ 24 h 663"/>
              <a:gd name="T90" fmla="*/ 19 w 912"/>
              <a:gd name="T91" fmla="*/ 67 h 663"/>
              <a:gd name="T92" fmla="*/ 23 w 912"/>
              <a:gd name="T93" fmla="*/ 70 h 663"/>
              <a:gd name="T94" fmla="*/ 423 w 912"/>
              <a:gd name="T95" fmla="*/ 72 h 663"/>
              <a:gd name="T96" fmla="*/ 432 w 912"/>
              <a:gd name="T97" fmla="*/ 87 h 663"/>
              <a:gd name="T98" fmla="*/ 430 w 912"/>
              <a:gd name="T99" fmla="*/ 564 h 663"/>
              <a:gd name="T100" fmla="*/ 414 w 912"/>
              <a:gd name="T101" fmla="*/ 572 h 663"/>
              <a:gd name="T102" fmla="*/ 8 w 912"/>
              <a:gd name="T103" fmla="*/ 570 h 663"/>
              <a:gd name="T104" fmla="*/ 0 w 912"/>
              <a:gd name="T105" fmla="*/ 555 h 663"/>
              <a:gd name="T106" fmla="*/ 1 w 912"/>
              <a:gd name="T107" fmla="*/ 15 h 663"/>
              <a:gd name="T108" fmla="*/ 14 w 912"/>
              <a:gd name="T109" fmla="*/ 2 h 6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912" h="663">
                <a:moveTo>
                  <a:pt x="898" y="445"/>
                </a:moveTo>
                <a:lnTo>
                  <a:pt x="905" y="448"/>
                </a:lnTo>
                <a:lnTo>
                  <a:pt x="908" y="451"/>
                </a:lnTo>
                <a:lnTo>
                  <a:pt x="911" y="453"/>
                </a:lnTo>
                <a:lnTo>
                  <a:pt x="912" y="456"/>
                </a:lnTo>
                <a:lnTo>
                  <a:pt x="911" y="458"/>
                </a:lnTo>
                <a:lnTo>
                  <a:pt x="910" y="460"/>
                </a:lnTo>
                <a:lnTo>
                  <a:pt x="907" y="462"/>
                </a:lnTo>
                <a:lnTo>
                  <a:pt x="716" y="544"/>
                </a:lnTo>
                <a:lnTo>
                  <a:pt x="719" y="562"/>
                </a:lnTo>
                <a:lnTo>
                  <a:pt x="727" y="578"/>
                </a:lnTo>
                <a:lnTo>
                  <a:pt x="739" y="591"/>
                </a:lnTo>
                <a:lnTo>
                  <a:pt x="755" y="602"/>
                </a:lnTo>
                <a:lnTo>
                  <a:pt x="775" y="607"/>
                </a:lnTo>
                <a:lnTo>
                  <a:pt x="776" y="608"/>
                </a:lnTo>
                <a:lnTo>
                  <a:pt x="777" y="609"/>
                </a:lnTo>
                <a:lnTo>
                  <a:pt x="777" y="610"/>
                </a:lnTo>
                <a:lnTo>
                  <a:pt x="776" y="610"/>
                </a:lnTo>
                <a:lnTo>
                  <a:pt x="775" y="611"/>
                </a:lnTo>
                <a:lnTo>
                  <a:pt x="750" y="616"/>
                </a:lnTo>
                <a:lnTo>
                  <a:pt x="724" y="619"/>
                </a:lnTo>
                <a:lnTo>
                  <a:pt x="722" y="620"/>
                </a:lnTo>
                <a:lnTo>
                  <a:pt x="721" y="621"/>
                </a:lnTo>
                <a:lnTo>
                  <a:pt x="720" y="623"/>
                </a:lnTo>
                <a:lnTo>
                  <a:pt x="722" y="632"/>
                </a:lnTo>
                <a:lnTo>
                  <a:pt x="726" y="644"/>
                </a:lnTo>
                <a:lnTo>
                  <a:pt x="731" y="657"/>
                </a:lnTo>
                <a:lnTo>
                  <a:pt x="733" y="659"/>
                </a:lnTo>
                <a:lnTo>
                  <a:pt x="733" y="661"/>
                </a:lnTo>
                <a:lnTo>
                  <a:pt x="732" y="662"/>
                </a:lnTo>
                <a:lnTo>
                  <a:pt x="730" y="663"/>
                </a:lnTo>
                <a:lnTo>
                  <a:pt x="727" y="662"/>
                </a:lnTo>
                <a:lnTo>
                  <a:pt x="711" y="656"/>
                </a:lnTo>
                <a:lnTo>
                  <a:pt x="697" y="647"/>
                </a:lnTo>
                <a:lnTo>
                  <a:pt x="686" y="635"/>
                </a:lnTo>
                <a:lnTo>
                  <a:pt x="675" y="621"/>
                </a:lnTo>
                <a:lnTo>
                  <a:pt x="668" y="606"/>
                </a:lnTo>
                <a:lnTo>
                  <a:pt x="663" y="588"/>
                </a:lnTo>
                <a:lnTo>
                  <a:pt x="659" y="572"/>
                </a:lnTo>
                <a:lnTo>
                  <a:pt x="657" y="555"/>
                </a:lnTo>
                <a:lnTo>
                  <a:pt x="657" y="548"/>
                </a:lnTo>
                <a:lnTo>
                  <a:pt x="656" y="540"/>
                </a:lnTo>
                <a:lnTo>
                  <a:pt x="654" y="527"/>
                </a:lnTo>
                <a:lnTo>
                  <a:pt x="650" y="516"/>
                </a:lnTo>
                <a:lnTo>
                  <a:pt x="643" y="504"/>
                </a:lnTo>
                <a:lnTo>
                  <a:pt x="696" y="482"/>
                </a:lnTo>
                <a:lnTo>
                  <a:pt x="703" y="493"/>
                </a:lnTo>
                <a:lnTo>
                  <a:pt x="710" y="508"/>
                </a:lnTo>
                <a:lnTo>
                  <a:pt x="715" y="523"/>
                </a:lnTo>
                <a:lnTo>
                  <a:pt x="898" y="445"/>
                </a:lnTo>
                <a:close/>
                <a:moveTo>
                  <a:pt x="451" y="428"/>
                </a:moveTo>
                <a:lnTo>
                  <a:pt x="587" y="501"/>
                </a:lnTo>
                <a:lnTo>
                  <a:pt x="580" y="520"/>
                </a:lnTo>
                <a:lnTo>
                  <a:pt x="577" y="539"/>
                </a:lnTo>
                <a:lnTo>
                  <a:pt x="578" y="559"/>
                </a:lnTo>
                <a:lnTo>
                  <a:pt x="581" y="580"/>
                </a:lnTo>
                <a:lnTo>
                  <a:pt x="646" y="552"/>
                </a:lnTo>
                <a:lnTo>
                  <a:pt x="648" y="572"/>
                </a:lnTo>
                <a:lnTo>
                  <a:pt x="590" y="597"/>
                </a:lnTo>
                <a:lnTo>
                  <a:pt x="451" y="523"/>
                </a:lnTo>
                <a:lnTo>
                  <a:pt x="451" y="428"/>
                </a:lnTo>
                <a:close/>
                <a:moveTo>
                  <a:pt x="513" y="176"/>
                </a:moveTo>
                <a:lnTo>
                  <a:pt x="523" y="178"/>
                </a:lnTo>
                <a:lnTo>
                  <a:pt x="533" y="181"/>
                </a:lnTo>
                <a:lnTo>
                  <a:pt x="904" y="359"/>
                </a:lnTo>
                <a:lnTo>
                  <a:pt x="908" y="361"/>
                </a:lnTo>
                <a:lnTo>
                  <a:pt x="910" y="363"/>
                </a:lnTo>
                <a:lnTo>
                  <a:pt x="911" y="366"/>
                </a:lnTo>
                <a:lnTo>
                  <a:pt x="911" y="368"/>
                </a:lnTo>
                <a:lnTo>
                  <a:pt x="910" y="370"/>
                </a:lnTo>
                <a:lnTo>
                  <a:pt x="907" y="372"/>
                </a:lnTo>
                <a:lnTo>
                  <a:pt x="599" y="496"/>
                </a:lnTo>
                <a:lnTo>
                  <a:pt x="451" y="417"/>
                </a:lnTo>
                <a:lnTo>
                  <a:pt x="451" y="195"/>
                </a:lnTo>
                <a:lnTo>
                  <a:pt x="505" y="178"/>
                </a:lnTo>
                <a:lnTo>
                  <a:pt x="513" y="176"/>
                </a:lnTo>
                <a:close/>
                <a:moveTo>
                  <a:pt x="23" y="0"/>
                </a:moveTo>
                <a:lnTo>
                  <a:pt x="422" y="0"/>
                </a:lnTo>
                <a:lnTo>
                  <a:pt x="426" y="1"/>
                </a:lnTo>
                <a:lnTo>
                  <a:pt x="429" y="3"/>
                </a:lnTo>
                <a:lnTo>
                  <a:pt x="431" y="6"/>
                </a:lnTo>
                <a:lnTo>
                  <a:pt x="432" y="10"/>
                </a:lnTo>
                <a:lnTo>
                  <a:pt x="431" y="13"/>
                </a:lnTo>
                <a:lnTo>
                  <a:pt x="429" y="17"/>
                </a:lnTo>
                <a:lnTo>
                  <a:pt x="426" y="19"/>
                </a:lnTo>
                <a:lnTo>
                  <a:pt x="422" y="19"/>
                </a:lnTo>
                <a:lnTo>
                  <a:pt x="23" y="19"/>
                </a:lnTo>
                <a:lnTo>
                  <a:pt x="21" y="20"/>
                </a:lnTo>
                <a:lnTo>
                  <a:pt x="19" y="22"/>
                </a:lnTo>
                <a:lnTo>
                  <a:pt x="19" y="24"/>
                </a:lnTo>
                <a:lnTo>
                  <a:pt x="19" y="65"/>
                </a:lnTo>
                <a:lnTo>
                  <a:pt x="19" y="67"/>
                </a:lnTo>
                <a:lnTo>
                  <a:pt x="21" y="69"/>
                </a:lnTo>
                <a:lnTo>
                  <a:pt x="23" y="70"/>
                </a:lnTo>
                <a:lnTo>
                  <a:pt x="414" y="70"/>
                </a:lnTo>
                <a:lnTo>
                  <a:pt x="423" y="72"/>
                </a:lnTo>
                <a:lnTo>
                  <a:pt x="430" y="78"/>
                </a:lnTo>
                <a:lnTo>
                  <a:pt x="432" y="87"/>
                </a:lnTo>
                <a:lnTo>
                  <a:pt x="432" y="555"/>
                </a:lnTo>
                <a:lnTo>
                  <a:pt x="430" y="564"/>
                </a:lnTo>
                <a:lnTo>
                  <a:pt x="423" y="570"/>
                </a:lnTo>
                <a:lnTo>
                  <a:pt x="414" y="572"/>
                </a:lnTo>
                <a:lnTo>
                  <a:pt x="17" y="572"/>
                </a:lnTo>
                <a:lnTo>
                  <a:pt x="8" y="570"/>
                </a:lnTo>
                <a:lnTo>
                  <a:pt x="2" y="564"/>
                </a:lnTo>
                <a:lnTo>
                  <a:pt x="0" y="555"/>
                </a:lnTo>
                <a:lnTo>
                  <a:pt x="0" y="24"/>
                </a:lnTo>
                <a:lnTo>
                  <a:pt x="1" y="15"/>
                </a:lnTo>
                <a:lnTo>
                  <a:pt x="7" y="7"/>
                </a:lnTo>
                <a:lnTo>
                  <a:pt x="14" y="2"/>
                </a:lnTo>
                <a:lnTo>
                  <a:pt x="23" y="0"/>
                </a:lnTo>
                <a:close/>
              </a:path>
            </a:pathLst>
          </a:custGeom>
          <a:solidFill>
            <a:srgbClr val="427AAD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84761" y="2049758"/>
            <a:ext cx="4609629" cy="1072281"/>
            <a:chOff x="184761" y="2049758"/>
            <a:chExt cx="4609629" cy="1072281"/>
          </a:xfrm>
        </p:grpSpPr>
        <p:sp>
          <p:nvSpPr>
            <p:cNvPr id="53" name="文本框 52"/>
            <p:cNvSpPr txBox="1"/>
            <p:nvPr/>
          </p:nvSpPr>
          <p:spPr>
            <a:xfrm>
              <a:off x="1531589" y="2049758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84761" y="2419090"/>
              <a:ext cx="4609629" cy="7029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我，却偏不作声，远山上不起霭，我们应得感谢上苍的是他不可度量的心裁，他说我不懂认识你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52226" y="4139692"/>
            <a:ext cx="3788155" cy="1072281"/>
            <a:chOff x="252226" y="4139692"/>
            <a:chExt cx="3788155" cy="1072281"/>
          </a:xfrm>
        </p:grpSpPr>
        <p:sp>
          <p:nvSpPr>
            <p:cNvPr id="55" name="文本框 54"/>
            <p:cNvSpPr txBox="1"/>
            <p:nvPr/>
          </p:nvSpPr>
          <p:spPr>
            <a:xfrm>
              <a:off x="847991" y="4139692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252226" y="4509024"/>
              <a:ext cx="3788155" cy="7029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我，却偏不作声，远山上不起霭，我们应得感谢上苍的是他不可度量的心裁他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223467" y="2049758"/>
            <a:ext cx="4609629" cy="1072281"/>
            <a:chOff x="7223467" y="2049758"/>
            <a:chExt cx="4609629" cy="1072281"/>
          </a:xfrm>
        </p:grpSpPr>
        <p:sp>
          <p:nvSpPr>
            <p:cNvPr id="59" name="文本框 58"/>
            <p:cNvSpPr txBox="1"/>
            <p:nvPr/>
          </p:nvSpPr>
          <p:spPr>
            <a:xfrm>
              <a:off x="7223467" y="2049758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7223467" y="2419090"/>
              <a:ext cx="4609629" cy="7029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我，却偏不作声，远山上不起霭，我们应得感谢上苍的是他不可度量的心裁，他说我不懂认识你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941161" y="4139692"/>
            <a:ext cx="3788155" cy="1072281"/>
            <a:chOff x="7941161" y="4139692"/>
            <a:chExt cx="3788155" cy="1072281"/>
          </a:xfrm>
        </p:grpSpPr>
        <p:sp>
          <p:nvSpPr>
            <p:cNvPr id="61" name="文本框 60"/>
            <p:cNvSpPr txBox="1"/>
            <p:nvPr/>
          </p:nvSpPr>
          <p:spPr>
            <a:xfrm>
              <a:off x="7941161" y="4139692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7941161" y="4509024"/>
              <a:ext cx="3788155" cy="7029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我，却偏不作声，远山上不起霭，我们应得感谢上苍的是他不可度量的心裁他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0911" y="846852"/>
            <a:ext cx="4908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二、研究过程中的难点（版式二）</a:t>
            </a:r>
          </a:p>
        </p:txBody>
      </p:sp>
      <p:sp>
        <p:nvSpPr>
          <p:cNvPr id="3" name="矩形 2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577586" y="1885950"/>
            <a:ext cx="866775" cy="866775"/>
            <a:chOff x="577586" y="1885950"/>
            <a:chExt cx="866775" cy="866775"/>
          </a:xfrm>
        </p:grpSpPr>
        <p:sp>
          <p:nvSpPr>
            <p:cNvPr id="5" name="矩形 4"/>
            <p:cNvSpPr/>
            <p:nvPr/>
          </p:nvSpPr>
          <p:spPr>
            <a:xfrm>
              <a:off x="577586" y="1885950"/>
              <a:ext cx="866775" cy="866775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Freeform 17"/>
            <p:cNvSpPr>
              <a:spLocks noEditPoints="1"/>
            </p:cNvSpPr>
            <p:nvPr/>
          </p:nvSpPr>
          <p:spPr bwMode="auto">
            <a:xfrm>
              <a:off x="684246" y="2058987"/>
              <a:ext cx="653454" cy="520700"/>
            </a:xfrm>
            <a:custGeom>
              <a:avLst/>
              <a:gdLst>
                <a:gd name="T0" fmla="*/ 726 w 950"/>
                <a:gd name="T1" fmla="*/ 748 h 757"/>
                <a:gd name="T2" fmla="*/ 9 w 950"/>
                <a:gd name="T3" fmla="*/ 748 h 757"/>
                <a:gd name="T4" fmla="*/ 261 w 950"/>
                <a:gd name="T5" fmla="*/ 518 h 757"/>
                <a:gd name="T6" fmla="*/ 398 w 950"/>
                <a:gd name="T7" fmla="*/ 461 h 757"/>
                <a:gd name="T8" fmla="*/ 450 w 950"/>
                <a:gd name="T9" fmla="*/ 414 h 757"/>
                <a:gd name="T10" fmla="*/ 481 w 950"/>
                <a:gd name="T11" fmla="*/ 427 h 757"/>
                <a:gd name="T12" fmla="*/ 505 w 950"/>
                <a:gd name="T13" fmla="*/ 452 h 757"/>
                <a:gd name="T14" fmla="*/ 536 w 950"/>
                <a:gd name="T15" fmla="*/ 465 h 757"/>
                <a:gd name="T16" fmla="*/ 561 w 950"/>
                <a:gd name="T17" fmla="*/ 489 h 757"/>
                <a:gd name="T18" fmla="*/ 592 w 950"/>
                <a:gd name="T19" fmla="*/ 502 h 757"/>
                <a:gd name="T20" fmla="*/ 555 w 950"/>
                <a:gd name="T21" fmla="*/ 544 h 757"/>
                <a:gd name="T22" fmla="*/ 585 w 950"/>
                <a:gd name="T23" fmla="*/ 571 h 757"/>
                <a:gd name="T24" fmla="*/ 555 w 950"/>
                <a:gd name="T25" fmla="*/ 593 h 757"/>
                <a:gd name="T26" fmla="*/ 525 w 950"/>
                <a:gd name="T27" fmla="*/ 565 h 757"/>
                <a:gd name="T28" fmla="*/ 504 w 950"/>
                <a:gd name="T29" fmla="*/ 545 h 757"/>
                <a:gd name="T30" fmla="*/ 481 w 950"/>
                <a:gd name="T31" fmla="*/ 569 h 757"/>
                <a:gd name="T32" fmla="*/ 124 w 950"/>
                <a:gd name="T33" fmla="*/ 404 h 757"/>
                <a:gd name="T34" fmla="*/ 124 w 950"/>
                <a:gd name="T35" fmla="*/ 346 h 757"/>
                <a:gd name="T36" fmla="*/ 705 w 950"/>
                <a:gd name="T37" fmla="*/ 316 h 757"/>
                <a:gd name="T38" fmla="*/ 747 w 950"/>
                <a:gd name="T39" fmla="*/ 336 h 757"/>
                <a:gd name="T40" fmla="*/ 729 w 950"/>
                <a:gd name="T41" fmla="*/ 353 h 757"/>
                <a:gd name="T42" fmla="*/ 88 w 950"/>
                <a:gd name="T43" fmla="*/ 304 h 757"/>
                <a:gd name="T44" fmla="*/ 368 w 950"/>
                <a:gd name="T45" fmla="*/ 266 h 757"/>
                <a:gd name="T46" fmla="*/ 353 w 950"/>
                <a:gd name="T47" fmla="*/ 279 h 757"/>
                <a:gd name="T48" fmla="*/ 368 w 950"/>
                <a:gd name="T49" fmla="*/ 292 h 757"/>
                <a:gd name="T50" fmla="*/ 381 w 950"/>
                <a:gd name="T51" fmla="*/ 279 h 757"/>
                <a:gd name="T52" fmla="*/ 368 w 950"/>
                <a:gd name="T53" fmla="*/ 266 h 757"/>
                <a:gd name="T54" fmla="*/ 600 w 950"/>
                <a:gd name="T55" fmla="*/ 278 h 757"/>
                <a:gd name="T56" fmla="*/ 40 w 950"/>
                <a:gd name="T57" fmla="*/ 254 h 757"/>
                <a:gd name="T58" fmla="*/ 890 w 950"/>
                <a:gd name="T59" fmla="*/ 196 h 757"/>
                <a:gd name="T60" fmla="*/ 949 w 950"/>
                <a:gd name="T61" fmla="*/ 290 h 757"/>
                <a:gd name="T62" fmla="*/ 943 w 950"/>
                <a:gd name="T63" fmla="*/ 297 h 757"/>
                <a:gd name="T64" fmla="*/ 895 w 950"/>
                <a:gd name="T65" fmla="*/ 356 h 757"/>
                <a:gd name="T66" fmla="*/ 895 w 950"/>
                <a:gd name="T67" fmla="*/ 376 h 757"/>
                <a:gd name="T68" fmla="*/ 895 w 950"/>
                <a:gd name="T69" fmla="*/ 397 h 757"/>
                <a:gd name="T70" fmla="*/ 909 w 950"/>
                <a:gd name="T71" fmla="*/ 500 h 757"/>
                <a:gd name="T72" fmla="*/ 863 w 950"/>
                <a:gd name="T73" fmla="*/ 504 h 757"/>
                <a:gd name="T74" fmla="*/ 871 w 950"/>
                <a:gd name="T75" fmla="*/ 399 h 757"/>
                <a:gd name="T76" fmla="*/ 872 w 950"/>
                <a:gd name="T77" fmla="*/ 377 h 757"/>
                <a:gd name="T78" fmla="*/ 872 w 950"/>
                <a:gd name="T79" fmla="*/ 356 h 757"/>
                <a:gd name="T80" fmla="*/ 290 w 950"/>
                <a:gd name="T81" fmla="*/ 0 h 757"/>
                <a:gd name="T82" fmla="*/ 736 w 950"/>
                <a:gd name="T83" fmla="*/ 54 h 757"/>
                <a:gd name="T84" fmla="*/ 755 w 950"/>
                <a:gd name="T85" fmla="*/ 328 h 757"/>
                <a:gd name="T86" fmla="*/ 436 w 950"/>
                <a:gd name="T87" fmla="*/ 242 h 757"/>
                <a:gd name="T88" fmla="*/ 423 w 950"/>
                <a:gd name="T89" fmla="*/ 222 h 757"/>
                <a:gd name="T90" fmla="*/ 461 w 950"/>
                <a:gd name="T91" fmla="*/ 149 h 757"/>
                <a:gd name="T92" fmla="*/ 518 w 950"/>
                <a:gd name="T93" fmla="*/ 116 h 757"/>
                <a:gd name="T94" fmla="*/ 692 w 950"/>
                <a:gd name="T95" fmla="*/ 152 h 757"/>
                <a:gd name="T96" fmla="*/ 734 w 950"/>
                <a:gd name="T97" fmla="*/ 172 h 757"/>
                <a:gd name="T98" fmla="*/ 617 w 950"/>
                <a:gd name="T99" fmla="*/ 119 h 757"/>
                <a:gd name="T100" fmla="*/ 490 w 950"/>
                <a:gd name="T101" fmla="*/ 108 h 757"/>
                <a:gd name="T102" fmla="*/ 439 w 950"/>
                <a:gd name="T103" fmla="*/ 154 h 757"/>
                <a:gd name="T104" fmla="*/ 282 w 950"/>
                <a:gd name="T105" fmla="*/ 2 h 7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0" h="757">
                  <a:moveTo>
                    <a:pt x="0" y="700"/>
                  </a:moveTo>
                  <a:lnTo>
                    <a:pt x="736" y="700"/>
                  </a:lnTo>
                  <a:lnTo>
                    <a:pt x="736" y="727"/>
                  </a:lnTo>
                  <a:lnTo>
                    <a:pt x="732" y="739"/>
                  </a:lnTo>
                  <a:lnTo>
                    <a:pt x="726" y="748"/>
                  </a:lnTo>
                  <a:lnTo>
                    <a:pt x="716" y="755"/>
                  </a:lnTo>
                  <a:lnTo>
                    <a:pt x="704" y="757"/>
                  </a:lnTo>
                  <a:lnTo>
                    <a:pt x="30" y="757"/>
                  </a:lnTo>
                  <a:lnTo>
                    <a:pt x="18" y="755"/>
                  </a:lnTo>
                  <a:lnTo>
                    <a:pt x="9" y="748"/>
                  </a:lnTo>
                  <a:lnTo>
                    <a:pt x="2" y="739"/>
                  </a:lnTo>
                  <a:lnTo>
                    <a:pt x="0" y="727"/>
                  </a:lnTo>
                  <a:lnTo>
                    <a:pt x="0" y="700"/>
                  </a:lnTo>
                  <a:close/>
                  <a:moveTo>
                    <a:pt x="124" y="518"/>
                  </a:moveTo>
                  <a:lnTo>
                    <a:pt x="261" y="518"/>
                  </a:lnTo>
                  <a:lnTo>
                    <a:pt x="261" y="548"/>
                  </a:lnTo>
                  <a:lnTo>
                    <a:pt x="124" y="548"/>
                  </a:lnTo>
                  <a:lnTo>
                    <a:pt x="124" y="518"/>
                  </a:lnTo>
                  <a:close/>
                  <a:moveTo>
                    <a:pt x="124" y="461"/>
                  </a:moveTo>
                  <a:lnTo>
                    <a:pt x="398" y="461"/>
                  </a:lnTo>
                  <a:lnTo>
                    <a:pt x="398" y="490"/>
                  </a:lnTo>
                  <a:lnTo>
                    <a:pt x="124" y="490"/>
                  </a:lnTo>
                  <a:lnTo>
                    <a:pt x="124" y="461"/>
                  </a:lnTo>
                  <a:close/>
                  <a:moveTo>
                    <a:pt x="448" y="405"/>
                  </a:moveTo>
                  <a:lnTo>
                    <a:pt x="450" y="414"/>
                  </a:lnTo>
                  <a:lnTo>
                    <a:pt x="459" y="412"/>
                  </a:lnTo>
                  <a:lnTo>
                    <a:pt x="461" y="421"/>
                  </a:lnTo>
                  <a:lnTo>
                    <a:pt x="470" y="419"/>
                  </a:lnTo>
                  <a:lnTo>
                    <a:pt x="472" y="429"/>
                  </a:lnTo>
                  <a:lnTo>
                    <a:pt x="481" y="427"/>
                  </a:lnTo>
                  <a:lnTo>
                    <a:pt x="483" y="436"/>
                  </a:lnTo>
                  <a:lnTo>
                    <a:pt x="492" y="434"/>
                  </a:lnTo>
                  <a:lnTo>
                    <a:pt x="494" y="445"/>
                  </a:lnTo>
                  <a:lnTo>
                    <a:pt x="503" y="442"/>
                  </a:lnTo>
                  <a:lnTo>
                    <a:pt x="505" y="452"/>
                  </a:lnTo>
                  <a:lnTo>
                    <a:pt x="514" y="450"/>
                  </a:lnTo>
                  <a:lnTo>
                    <a:pt x="516" y="459"/>
                  </a:lnTo>
                  <a:lnTo>
                    <a:pt x="525" y="458"/>
                  </a:lnTo>
                  <a:lnTo>
                    <a:pt x="527" y="467"/>
                  </a:lnTo>
                  <a:lnTo>
                    <a:pt x="536" y="465"/>
                  </a:lnTo>
                  <a:lnTo>
                    <a:pt x="538" y="474"/>
                  </a:lnTo>
                  <a:lnTo>
                    <a:pt x="548" y="473"/>
                  </a:lnTo>
                  <a:lnTo>
                    <a:pt x="550" y="482"/>
                  </a:lnTo>
                  <a:lnTo>
                    <a:pt x="559" y="480"/>
                  </a:lnTo>
                  <a:lnTo>
                    <a:pt x="561" y="489"/>
                  </a:lnTo>
                  <a:lnTo>
                    <a:pt x="570" y="487"/>
                  </a:lnTo>
                  <a:lnTo>
                    <a:pt x="572" y="497"/>
                  </a:lnTo>
                  <a:lnTo>
                    <a:pt x="581" y="495"/>
                  </a:lnTo>
                  <a:lnTo>
                    <a:pt x="583" y="504"/>
                  </a:lnTo>
                  <a:lnTo>
                    <a:pt x="592" y="502"/>
                  </a:lnTo>
                  <a:lnTo>
                    <a:pt x="593" y="510"/>
                  </a:lnTo>
                  <a:lnTo>
                    <a:pt x="541" y="520"/>
                  </a:lnTo>
                  <a:lnTo>
                    <a:pt x="543" y="528"/>
                  </a:lnTo>
                  <a:lnTo>
                    <a:pt x="552" y="527"/>
                  </a:lnTo>
                  <a:lnTo>
                    <a:pt x="555" y="544"/>
                  </a:lnTo>
                  <a:lnTo>
                    <a:pt x="563" y="542"/>
                  </a:lnTo>
                  <a:lnTo>
                    <a:pt x="566" y="558"/>
                  </a:lnTo>
                  <a:lnTo>
                    <a:pt x="574" y="557"/>
                  </a:lnTo>
                  <a:lnTo>
                    <a:pt x="577" y="573"/>
                  </a:lnTo>
                  <a:lnTo>
                    <a:pt x="585" y="571"/>
                  </a:lnTo>
                  <a:lnTo>
                    <a:pt x="588" y="587"/>
                  </a:lnTo>
                  <a:lnTo>
                    <a:pt x="582" y="589"/>
                  </a:lnTo>
                  <a:lnTo>
                    <a:pt x="583" y="596"/>
                  </a:lnTo>
                  <a:lnTo>
                    <a:pt x="556" y="601"/>
                  </a:lnTo>
                  <a:lnTo>
                    <a:pt x="555" y="593"/>
                  </a:lnTo>
                  <a:lnTo>
                    <a:pt x="548" y="594"/>
                  </a:lnTo>
                  <a:lnTo>
                    <a:pt x="544" y="578"/>
                  </a:lnTo>
                  <a:lnTo>
                    <a:pt x="536" y="579"/>
                  </a:lnTo>
                  <a:lnTo>
                    <a:pt x="533" y="563"/>
                  </a:lnTo>
                  <a:lnTo>
                    <a:pt x="525" y="565"/>
                  </a:lnTo>
                  <a:lnTo>
                    <a:pt x="522" y="549"/>
                  </a:lnTo>
                  <a:lnTo>
                    <a:pt x="514" y="550"/>
                  </a:lnTo>
                  <a:lnTo>
                    <a:pt x="511" y="533"/>
                  </a:lnTo>
                  <a:lnTo>
                    <a:pt x="502" y="535"/>
                  </a:lnTo>
                  <a:lnTo>
                    <a:pt x="504" y="545"/>
                  </a:lnTo>
                  <a:lnTo>
                    <a:pt x="495" y="547"/>
                  </a:lnTo>
                  <a:lnTo>
                    <a:pt x="497" y="556"/>
                  </a:lnTo>
                  <a:lnTo>
                    <a:pt x="488" y="558"/>
                  </a:lnTo>
                  <a:lnTo>
                    <a:pt x="489" y="567"/>
                  </a:lnTo>
                  <a:lnTo>
                    <a:pt x="481" y="569"/>
                  </a:lnTo>
                  <a:lnTo>
                    <a:pt x="482" y="577"/>
                  </a:lnTo>
                  <a:lnTo>
                    <a:pt x="472" y="579"/>
                  </a:lnTo>
                  <a:lnTo>
                    <a:pt x="438" y="407"/>
                  </a:lnTo>
                  <a:lnTo>
                    <a:pt x="448" y="405"/>
                  </a:lnTo>
                  <a:close/>
                  <a:moveTo>
                    <a:pt x="124" y="404"/>
                  </a:moveTo>
                  <a:lnTo>
                    <a:pt x="398" y="404"/>
                  </a:lnTo>
                  <a:lnTo>
                    <a:pt x="398" y="433"/>
                  </a:lnTo>
                  <a:lnTo>
                    <a:pt x="124" y="433"/>
                  </a:lnTo>
                  <a:lnTo>
                    <a:pt x="124" y="404"/>
                  </a:lnTo>
                  <a:close/>
                  <a:moveTo>
                    <a:pt x="124" y="346"/>
                  </a:moveTo>
                  <a:lnTo>
                    <a:pt x="398" y="346"/>
                  </a:lnTo>
                  <a:lnTo>
                    <a:pt x="398" y="376"/>
                  </a:lnTo>
                  <a:lnTo>
                    <a:pt x="124" y="376"/>
                  </a:lnTo>
                  <a:lnTo>
                    <a:pt x="124" y="346"/>
                  </a:lnTo>
                  <a:close/>
                  <a:moveTo>
                    <a:pt x="705" y="316"/>
                  </a:moveTo>
                  <a:lnTo>
                    <a:pt x="712" y="319"/>
                  </a:lnTo>
                  <a:lnTo>
                    <a:pt x="722" y="324"/>
                  </a:lnTo>
                  <a:lnTo>
                    <a:pt x="732" y="329"/>
                  </a:lnTo>
                  <a:lnTo>
                    <a:pt x="741" y="333"/>
                  </a:lnTo>
                  <a:lnTo>
                    <a:pt x="747" y="336"/>
                  </a:lnTo>
                  <a:lnTo>
                    <a:pt x="751" y="340"/>
                  </a:lnTo>
                  <a:lnTo>
                    <a:pt x="750" y="344"/>
                  </a:lnTo>
                  <a:lnTo>
                    <a:pt x="745" y="347"/>
                  </a:lnTo>
                  <a:lnTo>
                    <a:pt x="738" y="350"/>
                  </a:lnTo>
                  <a:lnTo>
                    <a:pt x="729" y="353"/>
                  </a:lnTo>
                  <a:lnTo>
                    <a:pt x="720" y="354"/>
                  </a:lnTo>
                  <a:lnTo>
                    <a:pt x="711" y="356"/>
                  </a:lnTo>
                  <a:lnTo>
                    <a:pt x="705" y="357"/>
                  </a:lnTo>
                  <a:lnTo>
                    <a:pt x="705" y="316"/>
                  </a:lnTo>
                  <a:close/>
                  <a:moveTo>
                    <a:pt x="88" y="304"/>
                  </a:moveTo>
                  <a:lnTo>
                    <a:pt x="88" y="634"/>
                  </a:lnTo>
                  <a:lnTo>
                    <a:pt x="647" y="634"/>
                  </a:lnTo>
                  <a:lnTo>
                    <a:pt x="647" y="304"/>
                  </a:lnTo>
                  <a:lnTo>
                    <a:pt x="88" y="304"/>
                  </a:lnTo>
                  <a:close/>
                  <a:moveTo>
                    <a:pt x="368" y="266"/>
                  </a:moveTo>
                  <a:lnTo>
                    <a:pt x="363" y="266"/>
                  </a:lnTo>
                  <a:lnTo>
                    <a:pt x="359" y="268"/>
                  </a:lnTo>
                  <a:lnTo>
                    <a:pt x="356" y="271"/>
                  </a:lnTo>
                  <a:lnTo>
                    <a:pt x="354" y="275"/>
                  </a:lnTo>
                  <a:lnTo>
                    <a:pt x="353" y="279"/>
                  </a:lnTo>
                  <a:lnTo>
                    <a:pt x="354" y="283"/>
                  </a:lnTo>
                  <a:lnTo>
                    <a:pt x="356" y="287"/>
                  </a:lnTo>
                  <a:lnTo>
                    <a:pt x="359" y="290"/>
                  </a:lnTo>
                  <a:lnTo>
                    <a:pt x="363" y="292"/>
                  </a:lnTo>
                  <a:lnTo>
                    <a:pt x="368" y="292"/>
                  </a:lnTo>
                  <a:lnTo>
                    <a:pt x="372" y="292"/>
                  </a:lnTo>
                  <a:lnTo>
                    <a:pt x="376" y="290"/>
                  </a:lnTo>
                  <a:lnTo>
                    <a:pt x="378" y="287"/>
                  </a:lnTo>
                  <a:lnTo>
                    <a:pt x="380" y="283"/>
                  </a:lnTo>
                  <a:lnTo>
                    <a:pt x="381" y="279"/>
                  </a:lnTo>
                  <a:lnTo>
                    <a:pt x="380" y="275"/>
                  </a:lnTo>
                  <a:lnTo>
                    <a:pt x="378" y="271"/>
                  </a:lnTo>
                  <a:lnTo>
                    <a:pt x="376" y="268"/>
                  </a:lnTo>
                  <a:lnTo>
                    <a:pt x="372" y="266"/>
                  </a:lnTo>
                  <a:lnTo>
                    <a:pt x="368" y="266"/>
                  </a:lnTo>
                  <a:close/>
                  <a:moveTo>
                    <a:pt x="40" y="254"/>
                  </a:moveTo>
                  <a:lnTo>
                    <a:pt x="452" y="254"/>
                  </a:lnTo>
                  <a:lnTo>
                    <a:pt x="503" y="258"/>
                  </a:lnTo>
                  <a:lnTo>
                    <a:pt x="553" y="267"/>
                  </a:lnTo>
                  <a:lnTo>
                    <a:pt x="600" y="278"/>
                  </a:lnTo>
                  <a:lnTo>
                    <a:pt x="648" y="292"/>
                  </a:lnTo>
                  <a:lnTo>
                    <a:pt x="694" y="311"/>
                  </a:lnTo>
                  <a:lnTo>
                    <a:pt x="694" y="683"/>
                  </a:lnTo>
                  <a:lnTo>
                    <a:pt x="40" y="683"/>
                  </a:lnTo>
                  <a:lnTo>
                    <a:pt x="40" y="254"/>
                  </a:lnTo>
                  <a:close/>
                  <a:moveTo>
                    <a:pt x="876" y="192"/>
                  </a:moveTo>
                  <a:lnTo>
                    <a:pt x="883" y="192"/>
                  </a:lnTo>
                  <a:lnTo>
                    <a:pt x="886" y="193"/>
                  </a:lnTo>
                  <a:lnTo>
                    <a:pt x="888" y="194"/>
                  </a:lnTo>
                  <a:lnTo>
                    <a:pt x="890" y="196"/>
                  </a:lnTo>
                  <a:lnTo>
                    <a:pt x="891" y="198"/>
                  </a:lnTo>
                  <a:lnTo>
                    <a:pt x="891" y="200"/>
                  </a:lnTo>
                  <a:lnTo>
                    <a:pt x="891" y="226"/>
                  </a:lnTo>
                  <a:lnTo>
                    <a:pt x="947" y="287"/>
                  </a:lnTo>
                  <a:lnTo>
                    <a:pt x="949" y="290"/>
                  </a:lnTo>
                  <a:lnTo>
                    <a:pt x="950" y="292"/>
                  </a:lnTo>
                  <a:lnTo>
                    <a:pt x="949" y="294"/>
                  </a:lnTo>
                  <a:lnTo>
                    <a:pt x="948" y="296"/>
                  </a:lnTo>
                  <a:lnTo>
                    <a:pt x="946" y="297"/>
                  </a:lnTo>
                  <a:lnTo>
                    <a:pt x="943" y="297"/>
                  </a:lnTo>
                  <a:lnTo>
                    <a:pt x="891" y="290"/>
                  </a:lnTo>
                  <a:lnTo>
                    <a:pt x="891" y="353"/>
                  </a:lnTo>
                  <a:lnTo>
                    <a:pt x="893" y="353"/>
                  </a:lnTo>
                  <a:lnTo>
                    <a:pt x="895" y="355"/>
                  </a:lnTo>
                  <a:lnTo>
                    <a:pt x="895" y="356"/>
                  </a:lnTo>
                  <a:lnTo>
                    <a:pt x="896" y="358"/>
                  </a:lnTo>
                  <a:lnTo>
                    <a:pt x="897" y="369"/>
                  </a:lnTo>
                  <a:lnTo>
                    <a:pt x="897" y="372"/>
                  </a:lnTo>
                  <a:lnTo>
                    <a:pt x="896" y="374"/>
                  </a:lnTo>
                  <a:lnTo>
                    <a:pt x="895" y="376"/>
                  </a:lnTo>
                  <a:lnTo>
                    <a:pt x="895" y="378"/>
                  </a:lnTo>
                  <a:lnTo>
                    <a:pt x="894" y="379"/>
                  </a:lnTo>
                  <a:lnTo>
                    <a:pt x="894" y="381"/>
                  </a:lnTo>
                  <a:lnTo>
                    <a:pt x="895" y="395"/>
                  </a:lnTo>
                  <a:lnTo>
                    <a:pt x="895" y="397"/>
                  </a:lnTo>
                  <a:lnTo>
                    <a:pt x="896" y="399"/>
                  </a:lnTo>
                  <a:lnTo>
                    <a:pt x="897" y="401"/>
                  </a:lnTo>
                  <a:lnTo>
                    <a:pt x="898" y="403"/>
                  </a:lnTo>
                  <a:lnTo>
                    <a:pt x="898" y="405"/>
                  </a:lnTo>
                  <a:lnTo>
                    <a:pt x="909" y="500"/>
                  </a:lnTo>
                  <a:lnTo>
                    <a:pt x="904" y="504"/>
                  </a:lnTo>
                  <a:lnTo>
                    <a:pt x="894" y="507"/>
                  </a:lnTo>
                  <a:lnTo>
                    <a:pt x="883" y="508"/>
                  </a:lnTo>
                  <a:lnTo>
                    <a:pt x="872" y="507"/>
                  </a:lnTo>
                  <a:lnTo>
                    <a:pt x="863" y="504"/>
                  </a:lnTo>
                  <a:lnTo>
                    <a:pt x="857" y="500"/>
                  </a:lnTo>
                  <a:lnTo>
                    <a:pt x="869" y="405"/>
                  </a:lnTo>
                  <a:lnTo>
                    <a:pt x="869" y="403"/>
                  </a:lnTo>
                  <a:lnTo>
                    <a:pt x="870" y="400"/>
                  </a:lnTo>
                  <a:lnTo>
                    <a:pt x="871" y="399"/>
                  </a:lnTo>
                  <a:lnTo>
                    <a:pt x="871" y="397"/>
                  </a:lnTo>
                  <a:lnTo>
                    <a:pt x="872" y="395"/>
                  </a:lnTo>
                  <a:lnTo>
                    <a:pt x="872" y="382"/>
                  </a:lnTo>
                  <a:lnTo>
                    <a:pt x="872" y="379"/>
                  </a:lnTo>
                  <a:lnTo>
                    <a:pt x="872" y="377"/>
                  </a:lnTo>
                  <a:lnTo>
                    <a:pt x="871" y="375"/>
                  </a:lnTo>
                  <a:lnTo>
                    <a:pt x="870" y="372"/>
                  </a:lnTo>
                  <a:lnTo>
                    <a:pt x="870" y="369"/>
                  </a:lnTo>
                  <a:lnTo>
                    <a:pt x="871" y="358"/>
                  </a:lnTo>
                  <a:lnTo>
                    <a:pt x="872" y="356"/>
                  </a:lnTo>
                  <a:lnTo>
                    <a:pt x="873" y="354"/>
                  </a:lnTo>
                  <a:lnTo>
                    <a:pt x="875" y="353"/>
                  </a:lnTo>
                  <a:lnTo>
                    <a:pt x="876" y="192"/>
                  </a:lnTo>
                  <a:close/>
                  <a:moveTo>
                    <a:pt x="286" y="0"/>
                  </a:moveTo>
                  <a:lnTo>
                    <a:pt x="290" y="0"/>
                  </a:lnTo>
                  <a:lnTo>
                    <a:pt x="705" y="45"/>
                  </a:lnTo>
                  <a:lnTo>
                    <a:pt x="715" y="46"/>
                  </a:lnTo>
                  <a:lnTo>
                    <a:pt x="722" y="48"/>
                  </a:lnTo>
                  <a:lnTo>
                    <a:pt x="729" y="50"/>
                  </a:lnTo>
                  <a:lnTo>
                    <a:pt x="736" y="54"/>
                  </a:lnTo>
                  <a:lnTo>
                    <a:pt x="743" y="61"/>
                  </a:lnTo>
                  <a:lnTo>
                    <a:pt x="863" y="195"/>
                  </a:lnTo>
                  <a:lnTo>
                    <a:pt x="863" y="286"/>
                  </a:lnTo>
                  <a:lnTo>
                    <a:pt x="756" y="271"/>
                  </a:lnTo>
                  <a:lnTo>
                    <a:pt x="755" y="328"/>
                  </a:lnTo>
                  <a:lnTo>
                    <a:pt x="694" y="300"/>
                  </a:lnTo>
                  <a:lnTo>
                    <a:pt x="632" y="277"/>
                  </a:lnTo>
                  <a:lnTo>
                    <a:pt x="568" y="260"/>
                  </a:lnTo>
                  <a:lnTo>
                    <a:pt x="503" y="248"/>
                  </a:lnTo>
                  <a:lnTo>
                    <a:pt x="436" y="242"/>
                  </a:lnTo>
                  <a:lnTo>
                    <a:pt x="430" y="241"/>
                  </a:lnTo>
                  <a:lnTo>
                    <a:pt x="425" y="239"/>
                  </a:lnTo>
                  <a:lnTo>
                    <a:pt x="421" y="235"/>
                  </a:lnTo>
                  <a:lnTo>
                    <a:pt x="421" y="229"/>
                  </a:lnTo>
                  <a:lnTo>
                    <a:pt x="423" y="222"/>
                  </a:lnTo>
                  <a:lnTo>
                    <a:pt x="428" y="211"/>
                  </a:lnTo>
                  <a:lnTo>
                    <a:pt x="435" y="197"/>
                  </a:lnTo>
                  <a:lnTo>
                    <a:pt x="443" y="181"/>
                  </a:lnTo>
                  <a:lnTo>
                    <a:pt x="451" y="164"/>
                  </a:lnTo>
                  <a:lnTo>
                    <a:pt x="461" y="149"/>
                  </a:lnTo>
                  <a:lnTo>
                    <a:pt x="469" y="137"/>
                  </a:lnTo>
                  <a:lnTo>
                    <a:pt x="477" y="129"/>
                  </a:lnTo>
                  <a:lnTo>
                    <a:pt x="489" y="122"/>
                  </a:lnTo>
                  <a:lnTo>
                    <a:pt x="503" y="117"/>
                  </a:lnTo>
                  <a:lnTo>
                    <a:pt x="518" y="116"/>
                  </a:lnTo>
                  <a:lnTo>
                    <a:pt x="534" y="116"/>
                  </a:lnTo>
                  <a:lnTo>
                    <a:pt x="552" y="117"/>
                  </a:lnTo>
                  <a:lnTo>
                    <a:pt x="599" y="125"/>
                  </a:lnTo>
                  <a:lnTo>
                    <a:pt x="647" y="137"/>
                  </a:lnTo>
                  <a:lnTo>
                    <a:pt x="692" y="152"/>
                  </a:lnTo>
                  <a:lnTo>
                    <a:pt x="707" y="159"/>
                  </a:lnTo>
                  <a:lnTo>
                    <a:pt x="721" y="167"/>
                  </a:lnTo>
                  <a:lnTo>
                    <a:pt x="735" y="176"/>
                  </a:lnTo>
                  <a:lnTo>
                    <a:pt x="745" y="187"/>
                  </a:lnTo>
                  <a:lnTo>
                    <a:pt x="734" y="172"/>
                  </a:lnTo>
                  <a:lnTo>
                    <a:pt x="720" y="159"/>
                  </a:lnTo>
                  <a:lnTo>
                    <a:pt x="705" y="150"/>
                  </a:lnTo>
                  <a:lnTo>
                    <a:pt x="685" y="141"/>
                  </a:lnTo>
                  <a:lnTo>
                    <a:pt x="651" y="129"/>
                  </a:lnTo>
                  <a:lnTo>
                    <a:pt x="617" y="119"/>
                  </a:lnTo>
                  <a:lnTo>
                    <a:pt x="584" y="112"/>
                  </a:lnTo>
                  <a:lnTo>
                    <a:pt x="548" y="106"/>
                  </a:lnTo>
                  <a:lnTo>
                    <a:pt x="524" y="104"/>
                  </a:lnTo>
                  <a:lnTo>
                    <a:pt x="505" y="105"/>
                  </a:lnTo>
                  <a:lnTo>
                    <a:pt x="490" y="108"/>
                  </a:lnTo>
                  <a:lnTo>
                    <a:pt x="477" y="113"/>
                  </a:lnTo>
                  <a:lnTo>
                    <a:pt x="466" y="120"/>
                  </a:lnTo>
                  <a:lnTo>
                    <a:pt x="456" y="130"/>
                  </a:lnTo>
                  <a:lnTo>
                    <a:pt x="447" y="141"/>
                  </a:lnTo>
                  <a:lnTo>
                    <a:pt x="439" y="154"/>
                  </a:lnTo>
                  <a:lnTo>
                    <a:pt x="432" y="170"/>
                  </a:lnTo>
                  <a:lnTo>
                    <a:pt x="284" y="10"/>
                  </a:lnTo>
                  <a:lnTo>
                    <a:pt x="282" y="7"/>
                  </a:lnTo>
                  <a:lnTo>
                    <a:pt x="281" y="4"/>
                  </a:lnTo>
                  <a:lnTo>
                    <a:pt x="282" y="2"/>
                  </a:lnTo>
                  <a:lnTo>
                    <a:pt x="284" y="0"/>
                  </a:lnTo>
                  <a:lnTo>
                    <a:pt x="286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77586" y="3444458"/>
            <a:ext cx="866775" cy="866775"/>
            <a:chOff x="577586" y="3444458"/>
            <a:chExt cx="866775" cy="866775"/>
          </a:xfrm>
        </p:grpSpPr>
        <p:sp>
          <p:nvSpPr>
            <p:cNvPr id="7" name="矩形 6"/>
            <p:cNvSpPr/>
            <p:nvPr/>
          </p:nvSpPr>
          <p:spPr>
            <a:xfrm>
              <a:off x="577586" y="3444458"/>
              <a:ext cx="866775" cy="866775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672396" y="3585586"/>
              <a:ext cx="665304" cy="584517"/>
              <a:chOff x="5422900" y="1046163"/>
              <a:chExt cx="1333501" cy="1171575"/>
            </a:xfrm>
          </p:grpSpPr>
          <p:sp>
            <p:nvSpPr>
              <p:cNvPr id="10" name="Freeform 20"/>
              <p:cNvSpPr>
                <a:spLocks noEditPoints="1"/>
              </p:cNvSpPr>
              <p:nvPr/>
            </p:nvSpPr>
            <p:spPr bwMode="auto">
              <a:xfrm>
                <a:off x="5892800" y="1633538"/>
                <a:ext cx="712788" cy="258763"/>
              </a:xfrm>
              <a:custGeom>
                <a:avLst/>
                <a:gdLst>
                  <a:gd name="T0" fmla="*/ 52 w 449"/>
                  <a:gd name="T1" fmla="*/ 100 h 163"/>
                  <a:gd name="T2" fmla="*/ 430 w 449"/>
                  <a:gd name="T3" fmla="*/ 100 h 163"/>
                  <a:gd name="T4" fmla="*/ 433 w 449"/>
                  <a:gd name="T5" fmla="*/ 107 h 163"/>
                  <a:gd name="T6" fmla="*/ 436 w 449"/>
                  <a:gd name="T7" fmla="*/ 114 h 163"/>
                  <a:gd name="T8" fmla="*/ 49 w 449"/>
                  <a:gd name="T9" fmla="*/ 114 h 163"/>
                  <a:gd name="T10" fmla="*/ 51 w 449"/>
                  <a:gd name="T11" fmla="*/ 107 h 163"/>
                  <a:gd name="T12" fmla="*/ 52 w 449"/>
                  <a:gd name="T13" fmla="*/ 100 h 163"/>
                  <a:gd name="T14" fmla="*/ 53 w 449"/>
                  <a:gd name="T15" fmla="*/ 74 h 163"/>
                  <a:gd name="T16" fmla="*/ 427 w 449"/>
                  <a:gd name="T17" fmla="*/ 74 h 163"/>
                  <a:gd name="T18" fmla="*/ 427 w 449"/>
                  <a:gd name="T19" fmla="*/ 81 h 163"/>
                  <a:gd name="T20" fmla="*/ 427 w 449"/>
                  <a:gd name="T21" fmla="*/ 88 h 163"/>
                  <a:gd name="T22" fmla="*/ 53 w 449"/>
                  <a:gd name="T23" fmla="*/ 88 h 163"/>
                  <a:gd name="T24" fmla="*/ 53 w 449"/>
                  <a:gd name="T25" fmla="*/ 74 h 163"/>
                  <a:gd name="T26" fmla="*/ 49 w 449"/>
                  <a:gd name="T27" fmla="*/ 46 h 163"/>
                  <a:gd name="T28" fmla="*/ 436 w 449"/>
                  <a:gd name="T29" fmla="*/ 46 h 163"/>
                  <a:gd name="T30" fmla="*/ 433 w 449"/>
                  <a:gd name="T31" fmla="*/ 53 h 163"/>
                  <a:gd name="T32" fmla="*/ 430 w 449"/>
                  <a:gd name="T33" fmla="*/ 60 h 163"/>
                  <a:gd name="T34" fmla="*/ 52 w 449"/>
                  <a:gd name="T35" fmla="*/ 60 h 163"/>
                  <a:gd name="T36" fmla="*/ 51 w 449"/>
                  <a:gd name="T37" fmla="*/ 53 h 163"/>
                  <a:gd name="T38" fmla="*/ 49 w 449"/>
                  <a:gd name="T39" fmla="*/ 46 h 163"/>
                  <a:gd name="T40" fmla="*/ 23 w 449"/>
                  <a:gd name="T41" fmla="*/ 0 h 163"/>
                  <a:gd name="T42" fmla="*/ 449 w 449"/>
                  <a:gd name="T43" fmla="*/ 0 h 163"/>
                  <a:gd name="T44" fmla="*/ 449 w 449"/>
                  <a:gd name="T45" fmla="*/ 30 h 163"/>
                  <a:gd name="T46" fmla="*/ 33 w 449"/>
                  <a:gd name="T47" fmla="*/ 30 h 163"/>
                  <a:gd name="T48" fmla="*/ 33 w 449"/>
                  <a:gd name="T49" fmla="*/ 132 h 163"/>
                  <a:gd name="T50" fmla="*/ 449 w 449"/>
                  <a:gd name="T51" fmla="*/ 132 h 163"/>
                  <a:gd name="T52" fmla="*/ 449 w 449"/>
                  <a:gd name="T53" fmla="*/ 163 h 163"/>
                  <a:gd name="T54" fmla="*/ 23 w 449"/>
                  <a:gd name="T55" fmla="*/ 163 h 163"/>
                  <a:gd name="T56" fmla="*/ 14 w 449"/>
                  <a:gd name="T57" fmla="*/ 161 h 163"/>
                  <a:gd name="T58" fmla="*/ 7 w 449"/>
                  <a:gd name="T59" fmla="*/ 156 h 163"/>
                  <a:gd name="T60" fmla="*/ 2 w 449"/>
                  <a:gd name="T61" fmla="*/ 150 h 163"/>
                  <a:gd name="T62" fmla="*/ 0 w 449"/>
                  <a:gd name="T63" fmla="*/ 142 h 163"/>
                  <a:gd name="T64" fmla="*/ 0 w 449"/>
                  <a:gd name="T65" fmla="*/ 20 h 163"/>
                  <a:gd name="T66" fmla="*/ 2 w 449"/>
                  <a:gd name="T67" fmla="*/ 12 h 163"/>
                  <a:gd name="T68" fmla="*/ 7 w 449"/>
                  <a:gd name="T69" fmla="*/ 6 h 163"/>
                  <a:gd name="T70" fmla="*/ 14 w 449"/>
                  <a:gd name="T71" fmla="*/ 1 h 163"/>
                  <a:gd name="T72" fmla="*/ 23 w 449"/>
                  <a:gd name="T7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49" h="163">
                    <a:moveTo>
                      <a:pt x="52" y="100"/>
                    </a:moveTo>
                    <a:lnTo>
                      <a:pt x="430" y="100"/>
                    </a:lnTo>
                    <a:lnTo>
                      <a:pt x="433" y="107"/>
                    </a:lnTo>
                    <a:lnTo>
                      <a:pt x="436" y="114"/>
                    </a:lnTo>
                    <a:lnTo>
                      <a:pt x="49" y="114"/>
                    </a:lnTo>
                    <a:lnTo>
                      <a:pt x="51" y="107"/>
                    </a:lnTo>
                    <a:lnTo>
                      <a:pt x="52" y="100"/>
                    </a:lnTo>
                    <a:close/>
                    <a:moveTo>
                      <a:pt x="53" y="74"/>
                    </a:moveTo>
                    <a:lnTo>
                      <a:pt x="427" y="74"/>
                    </a:lnTo>
                    <a:lnTo>
                      <a:pt x="427" y="81"/>
                    </a:lnTo>
                    <a:lnTo>
                      <a:pt x="427" y="88"/>
                    </a:lnTo>
                    <a:lnTo>
                      <a:pt x="53" y="88"/>
                    </a:lnTo>
                    <a:lnTo>
                      <a:pt x="53" y="74"/>
                    </a:lnTo>
                    <a:close/>
                    <a:moveTo>
                      <a:pt x="49" y="46"/>
                    </a:moveTo>
                    <a:lnTo>
                      <a:pt x="436" y="46"/>
                    </a:lnTo>
                    <a:lnTo>
                      <a:pt x="433" y="53"/>
                    </a:lnTo>
                    <a:lnTo>
                      <a:pt x="430" y="60"/>
                    </a:lnTo>
                    <a:lnTo>
                      <a:pt x="52" y="60"/>
                    </a:lnTo>
                    <a:lnTo>
                      <a:pt x="51" y="53"/>
                    </a:lnTo>
                    <a:lnTo>
                      <a:pt x="49" y="46"/>
                    </a:lnTo>
                    <a:close/>
                    <a:moveTo>
                      <a:pt x="23" y="0"/>
                    </a:moveTo>
                    <a:lnTo>
                      <a:pt x="449" y="0"/>
                    </a:lnTo>
                    <a:lnTo>
                      <a:pt x="449" y="30"/>
                    </a:lnTo>
                    <a:lnTo>
                      <a:pt x="33" y="30"/>
                    </a:lnTo>
                    <a:lnTo>
                      <a:pt x="33" y="132"/>
                    </a:lnTo>
                    <a:lnTo>
                      <a:pt x="449" y="132"/>
                    </a:lnTo>
                    <a:lnTo>
                      <a:pt x="449" y="163"/>
                    </a:lnTo>
                    <a:lnTo>
                      <a:pt x="23" y="163"/>
                    </a:lnTo>
                    <a:lnTo>
                      <a:pt x="14" y="161"/>
                    </a:lnTo>
                    <a:lnTo>
                      <a:pt x="7" y="156"/>
                    </a:lnTo>
                    <a:lnTo>
                      <a:pt x="2" y="150"/>
                    </a:lnTo>
                    <a:lnTo>
                      <a:pt x="0" y="142"/>
                    </a:lnTo>
                    <a:lnTo>
                      <a:pt x="0" y="20"/>
                    </a:lnTo>
                    <a:lnTo>
                      <a:pt x="2" y="12"/>
                    </a:lnTo>
                    <a:lnTo>
                      <a:pt x="7" y="6"/>
                    </a:lnTo>
                    <a:lnTo>
                      <a:pt x="14" y="1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Freeform 21"/>
              <p:cNvSpPr>
                <a:spLocks noEditPoints="1"/>
              </p:cNvSpPr>
              <p:nvPr/>
            </p:nvSpPr>
            <p:spPr bwMode="auto">
              <a:xfrm>
                <a:off x="6027738" y="1046163"/>
                <a:ext cx="442913" cy="557213"/>
              </a:xfrm>
              <a:custGeom>
                <a:avLst/>
                <a:gdLst>
                  <a:gd name="T0" fmla="*/ 78 w 279"/>
                  <a:gd name="T1" fmla="*/ 125 h 351"/>
                  <a:gd name="T2" fmla="*/ 54 w 279"/>
                  <a:gd name="T3" fmla="*/ 137 h 351"/>
                  <a:gd name="T4" fmla="*/ 36 w 279"/>
                  <a:gd name="T5" fmla="*/ 162 h 351"/>
                  <a:gd name="T6" fmla="*/ 28 w 279"/>
                  <a:gd name="T7" fmla="*/ 193 h 351"/>
                  <a:gd name="T8" fmla="*/ 31 w 279"/>
                  <a:gd name="T9" fmla="*/ 230 h 351"/>
                  <a:gd name="T10" fmla="*/ 52 w 279"/>
                  <a:gd name="T11" fmla="*/ 269 h 351"/>
                  <a:gd name="T12" fmla="*/ 42 w 279"/>
                  <a:gd name="T13" fmla="*/ 226 h 351"/>
                  <a:gd name="T14" fmla="*/ 45 w 279"/>
                  <a:gd name="T15" fmla="*/ 189 h 351"/>
                  <a:gd name="T16" fmla="*/ 59 w 279"/>
                  <a:gd name="T17" fmla="*/ 155 h 351"/>
                  <a:gd name="T18" fmla="*/ 85 w 279"/>
                  <a:gd name="T19" fmla="*/ 132 h 351"/>
                  <a:gd name="T20" fmla="*/ 102 w 279"/>
                  <a:gd name="T21" fmla="*/ 126 h 351"/>
                  <a:gd name="T22" fmla="*/ 86 w 279"/>
                  <a:gd name="T23" fmla="*/ 123 h 351"/>
                  <a:gd name="T24" fmla="*/ 152 w 279"/>
                  <a:gd name="T25" fmla="*/ 36 h 351"/>
                  <a:gd name="T26" fmla="*/ 158 w 279"/>
                  <a:gd name="T27" fmla="*/ 39 h 351"/>
                  <a:gd name="T28" fmla="*/ 162 w 279"/>
                  <a:gd name="T29" fmla="*/ 44 h 351"/>
                  <a:gd name="T30" fmla="*/ 154 w 279"/>
                  <a:gd name="T31" fmla="*/ 60 h 351"/>
                  <a:gd name="T32" fmla="*/ 147 w 279"/>
                  <a:gd name="T33" fmla="*/ 86 h 351"/>
                  <a:gd name="T34" fmla="*/ 146 w 279"/>
                  <a:gd name="T35" fmla="*/ 108 h 351"/>
                  <a:gd name="T36" fmla="*/ 169 w 279"/>
                  <a:gd name="T37" fmla="*/ 100 h 351"/>
                  <a:gd name="T38" fmla="*/ 191 w 279"/>
                  <a:gd name="T39" fmla="*/ 99 h 351"/>
                  <a:gd name="T40" fmla="*/ 217 w 279"/>
                  <a:gd name="T41" fmla="*/ 107 h 351"/>
                  <a:gd name="T42" fmla="*/ 251 w 279"/>
                  <a:gd name="T43" fmla="*/ 133 h 351"/>
                  <a:gd name="T44" fmla="*/ 272 w 279"/>
                  <a:gd name="T45" fmla="*/ 175 h 351"/>
                  <a:gd name="T46" fmla="*/ 279 w 279"/>
                  <a:gd name="T47" fmla="*/ 224 h 351"/>
                  <a:gd name="T48" fmla="*/ 263 w 279"/>
                  <a:gd name="T49" fmla="*/ 280 h 351"/>
                  <a:gd name="T50" fmla="*/ 231 w 279"/>
                  <a:gd name="T51" fmla="*/ 323 h 351"/>
                  <a:gd name="T52" fmla="*/ 186 w 279"/>
                  <a:gd name="T53" fmla="*/ 348 h 351"/>
                  <a:gd name="T54" fmla="*/ 153 w 279"/>
                  <a:gd name="T55" fmla="*/ 350 h 351"/>
                  <a:gd name="T56" fmla="*/ 139 w 279"/>
                  <a:gd name="T57" fmla="*/ 344 h 351"/>
                  <a:gd name="T58" fmla="*/ 125 w 279"/>
                  <a:gd name="T59" fmla="*/ 350 h 351"/>
                  <a:gd name="T60" fmla="*/ 93 w 279"/>
                  <a:gd name="T61" fmla="*/ 348 h 351"/>
                  <a:gd name="T62" fmla="*/ 47 w 279"/>
                  <a:gd name="T63" fmla="*/ 323 h 351"/>
                  <a:gd name="T64" fmla="*/ 15 w 279"/>
                  <a:gd name="T65" fmla="*/ 280 h 351"/>
                  <a:gd name="T66" fmla="*/ 0 w 279"/>
                  <a:gd name="T67" fmla="*/ 224 h 351"/>
                  <a:gd name="T68" fmla="*/ 6 w 279"/>
                  <a:gd name="T69" fmla="*/ 175 h 351"/>
                  <a:gd name="T70" fmla="*/ 27 w 279"/>
                  <a:gd name="T71" fmla="*/ 133 h 351"/>
                  <a:gd name="T72" fmla="*/ 61 w 279"/>
                  <a:gd name="T73" fmla="*/ 107 h 351"/>
                  <a:gd name="T74" fmla="*/ 87 w 279"/>
                  <a:gd name="T75" fmla="*/ 99 h 351"/>
                  <a:gd name="T76" fmla="*/ 109 w 279"/>
                  <a:gd name="T77" fmla="*/ 100 h 351"/>
                  <a:gd name="T78" fmla="*/ 131 w 279"/>
                  <a:gd name="T79" fmla="*/ 108 h 351"/>
                  <a:gd name="T80" fmla="*/ 130 w 279"/>
                  <a:gd name="T81" fmla="*/ 81 h 351"/>
                  <a:gd name="T82" fmla="*/ 137 w 279"/>
                  <a:gd name="T83" fmla="*/ 50 h 351"/>
                  <a:gd name="T84" fmla="*/ 149 w 279"/>
                  <a:gd name="T85" fmla="*/ 36 h 351"/>
                  <a:gd name="T86" fmla="*/ 48 w 279"/>
                  <a:gd name="T87" fmla="*/ 0 h 351"/>
                  <a:gd name="T88" fmla="*/ 64 w 279"/>
                  <a:gd name="T89" fmla="*/ 2 h 351"/>
                  <a:gd name="T90" fmla="*/ 80 w 279"/>
                  <a:gd name="T91" fmla="*/ 5 h 351"/>
                  <a:gd name="T92" fmla="*/ 104 w 279"/>
                  <a:gd name="T93" fmla="*/ 16 h 351"/>
                  <a:gd name="T94" fmla="*/ 121 w 279"/>
                  <a:gd name="T95" fmla="*/ 35 h 351"/>
                  <a:gd name="T96" fmla="*/ 125 w 279"/>
                  <a:gd name="T97" fmla="*/ 55 h 351"/>
                  <a:gd name="T98" fmla="*/ 123 w 279"/>
                  <a:gd name="T99" fmla="*/ 70 h 351"/>
                  <a:gd name="T100" fmla="*/ 112 w 279"/>
                  <a:gd name="T101" fmla="*/ 80 h 351"/>
                  <a:gd name="T102" fmla="*/ 98 w 279"/>
                  <a:gd name="T103" fmla="*/ 72 h 351"/>
                  <a:gd name="T104" fmla="*/ 77 w 279"/>
                  <a:gd name="T105" fmla="*/ 70 h 351"/>
                  <a:gd name="T106" fmla="*/ 59 w 279"/>
                  <a:gd name="T107" fmla="*/ 67 h 351"/>
                  <a:gd name="T108" fmla="*/ 46 w 279"/>
                  <a:gd name="T109" fmla="*/ 56 h 351"/>
                  <a:gd name="T110" fmla="*/ 40 w 279"/>
                  <a:gd name="T111" fmla="*/ 39 h 351"/>
                  <a:gd name="T112" fmla="*/ 39 w 279"/>
                  <a:gd name="T113" fmla="*/ 22 h 351"/>
                  <a:gd name="T114" fmla="*/ 35 w 279"/>
                  <a:gd name="T115" fmla="*/ 9 h 351"/>
                  <a:gd name="T116" fmla="*/ 30 w 279"/>
                  <a:gd name="T117" fmla="*/ 3 h 351"/>
                  <a:gd name="T118" fmla="*/ 32 w 279"/>
                  <a:gd name="T119" fmla="*/ 2 h 351"/>
                  <a:gd name="T120" fmla="*/ 37 w 279"/>
                  <a:gd name="T121" fmla="*/ 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79" h="351">
                    <a:moveTo>
                      <a:pt x="86" y="123"/>
                    </a:moveTo>
                    <a:lnTo>
                      <a:pt x="78" y="125"/>
                    </a:lnTo>
                    <a:lnTo>
                      <a:pt x="68" y="129"/>
                    </a:lnTo>
                    <a:lnTo>
                      <a:pt x="54" y="137"/>
                    </a:lnTo>
                    <a:lnTo>
                      <a:pt x="44" y="148"/>
                    </a:lnTo>
                    <a:lnTo>
                      <a:pt x="36" y="162"/>
                    </a:lnTo>
                    <a:lnTo>
                      <a:pt x="30" y="177"/>
                    </a:lnTo>
                    <a:lnTo>
                      <a:pt x="28" y="193"/>
                    </a:lnTo>
                    <a:lnTo>
                      <a:pt x="27" y="208"/>
                    </a:lnTo>
                    <a:lnTo>
                      <a:pt x="31" y="230"/>
                    </a:lnTo>
                    <a:lnTo>
                      <a:pt x="39" y="251"/>
                    </a:lnTo>
                    <a:lnTo>
                      <a:pt x="52" y="269"/>
                    </a:lnTo>
                    <a:lnTo>
                      <a:pt x="45" y="247"/>
                    </a:lnTo>
                    <a:lnTo>
                      <a:pt x="42" y="226"/>
                    </a:lnTo>
                    <a:lnTo>
                      <a:pt x="42" y="208"/>
                    </a:lnTo>
                    <a:lnTo>
                      <a:pt x="45" y="189"/>
                    </a:lnTo>
                    <a:lnTo>
                      <a:pt x="51" y="172"/>
                    </a:lnTo>
                    <a:lnTo>
                      <a:pt x="59" y="155"/>
                    </a:lnTo>
                    <a:lnTo>
                      <a:pt x="71" y="142"/>
                    </a:lnTo>
                    <a:lnTo>
                      <a:pt x="85" y="132"/>
                    </a:lnTo>
                    <a:lnTo>
                      <a:pt x="95" y="128"/>
                    </a:lnTo>
                    <a:lnTo>
                      <a:pt x="102" y="126"/>
                    </a:lnTo>
                    <a:lnTo>
                      <a:pt x="95" y="124"/>
                    </a:lnTo>
                    <a:lnTo>
                      <a:pt x="86" y="123"/>
                    </a:lnTo>
                    <a:close/>
                    <a:moveTo>
                      <a:pt x="149" y="36"/>
                    </a:moveTo>
                    <a:lnTo>
                      <a:pt x="152" y="36"/>
                    </a:lnTo>
                    <a:lnTo>
                      <a:pt x="155" y="37"/>
                    </a:lnTo>
                    <a:lnTo>
                      <a:pt x="158" y="39"/>
                    </a:lnTo>
                    <a:lnTo>
                      <a:pt x="160" y="41"/>
                    </a:lnTo>
                    <a:lnTo>
                      <a:pt x="162" y="44"/>
                    </a:lnTo>
                    <a:lnTo>
                      <a:pt x="162" y="48"/>
                    </a:lnTo>
                    <a:lnTo>
                      <a:pt x="154" y="60"/>
                    </a:lnTo>
                    <a:lnTo>
                      <a:pt x="149" y="74"/>
                    </a:lnTo>
                    <a:lnTo>
                      <a:pt x="147" y="86"/>
                    </a:lnTo>
                    <a:lnTo>
                      <a:pt x="146" y="98"/>
                    </a:lnTo>
                    <a:lnTo>
                      <a:pt x="146" y="108"/>
                    </a:lnTo>
                    <a:lnTo>
                      <a:pt x="158" y="104"/>
                    </a:lnTo>
                    <a:lnTo>
                      <a:pt x="169" y="100"/>
                    </a:lnTo>
                    <a:lnTo>
                      <a:pt x="179" y="98"/>
                    </a:lnTo>
                    <a:lnTo>
                      <a:pt x="191" y="99"/>
                    </a:lnTo>
                    <a:lnTo>
                      <a:pt x="203" y="101"/>
                    </a:lnTo>
                    <a:lnTo>
                      <a:pt x="217" y="107"/>
                    </a:lnTo>
                    <a:lnTo>
                      <a:pt x="235" y="118"/>
                    </a:lnTo>
                    <a:lnTo>
                      <a:pt x="251" y="133"/>
                    </a:lnTo>
                    <a:lnTo>
                      <a:pt x="263" y="152"/>
                    </a:lnTo>
                    <a:lnTo>
                      <a:pt x="272" y="175"/>
                    </a:lnTo>
                    <a:lnTo>
                      <a:pt x="278" y="199"/>
                    </a:lnTo>
                    <a:lnTo>
                      <a:pt x="279" y="224"/>
                    </a:lnTo>
                    <a:lnTo>
                      <a:pt x="273" y="254"/>
                    </a:lnTo>
                    <a:lnTo>
                      <a:pt x="263" y="280"/>
                    </a:lnTo>
                    <a:lnTo>
                      <a:pt x="249" y="304"/>
                    </a:lnTo>
                    <a:lnTo>
                      <a:pt x="231" y="323"/>
                    </a:lnTo>
                    <a:lnTo>
                      <a:pt x="210" y="338"/>
                    </a:lnTo>
                    <a:lnTo>
                      <a:pt x="186" y="348"/>
                    </a:lnTo>
                    <a:lnTo>
                      <a:pt x="160" y="351"/>
                    </a:lnTo>
                    <a:lnTo>
                      <a:pt x="153" y="350"/>
                    </a:lnTo>
                    <a:lnTo>
                      <a:pt x="146" y="347"/>
                    </a:lnTo>
                    <a:lnTo>
                      <a:pt x="139" y="344"/>
                    </a:lnTo>
                    <a:lnTo>
                      <a:pt x="132" y="347"/>
                    </a:lnTo>
                    <a:lnTo>
                      <a:pt x="125" y="350"/>
                    </a:lnTo>
                    <a:lnTo>
                      <a:pt x="118" y="351"/>
                    </a:lnTo>
                    <a:lnTo>
                      <a:pt x="93" y="348"/>
                    </a:lnTo>
                    <a:lnTo>
                      <a:pt x="68" y="338"/>
                    </a:lnTo>
                    <a:lnTo>
                      <a:pt x="47" y="323"/>
                    </a:lnTo>
                    <a:lnTo>
                      <a:pt x="29" y="304"/>
                    </a:lnTo>
                    <a:lnTo>
                      <a:pt x="15" y="280"/>
                    </a:lnTo>
                    <a:lnTo>
                      <a:pt x="5" y="254"/>
                    </a:lnTo>
                    <a:lnTo>
                      <a:pt x="0" y="224"/>
                    </a:lnTo>
                    <a:lnTo>
                      <a:pt x="1" y="199"/>
                    </a:lnTo>
                    <a:lnTo>
                      <a:pt x="6" y="175"/>
                    </a:lnTo>
                    <a:lnTo>
                      <a:pt x="15" y="152"/>
                    </a:lnTo>
                    <a:lnTo>
                      <a:pt x="27" y="133"/>
                    </a:lnTo>
                    <a:lnTo>
                      <a:pt x="42" y="118"/>
                    </a:lnTo>
                    <a:lnTo>
                      <a:pt x="61" y="107"/>
                    </a:lnTo>
                    <a:lnTo>
                      <a:pt x="75" y="101"/>
                    </a:lnTo>
                    <a:lnTo>
                      <a:pt x="87" y="99"/>
                    </a:lnTo>
                    <a:lnTo>
                      <a:pt x="99" y="98"/>
                    </a:lnTo>
                    <a:lnTo>
                      <a:pt x="109" y="100"/>
                    </a:lnTo>
                    <a:lnTo>
                      <a:pt x="119" y="103"/>
                    </a:lnTo>
                    <a:lnTo>
                      <a:pt x="131" y="108"/>
                    </a:lnTo>
                    <a:lnTo>
                      <a:pt x="130" y="95"/>
                    </a:lnTo>
                    <a:lnTo>
                      <a:pt x="130" y="81"/>
                    </a:lnTo>
                    <a:lnTo>
                      <a:pt x="132" y="66"/>
                    </a:lnTo>
                    <a:lnTo>
                      <a:pt x="137" y="50"/>
                    </a:lnTo>
                    <a:lnTo>
                      <a:pt x="146" y="36"/>
                    </a:lnTo>
                    <a:lnTo>
                      <a:pt x="149" y="36"/>
                    </a:lnTo>
                    <a:close/>
                    <a:moveTo>
                      <a:pt x="42" y="0"/>
                    </a:moveTo>
                    <a:lnTo>
                      <a:pt x="48" y="0"/>
                    </a:lnTo>
                    <a:lnTo>
                      <a:pt x="56" y="1"/>
                    </a:lnTo>
                    <a:lnTo>
                      <a:pt x="64" y="2"/>
                    </a:lnTo>
                    <a:lnTo>
                      <a:pt x="68" y="2"/>
                    </a:lnTo>
                    <a:lnTo>
                      <a:pt x="80" y="5"/>
                    </a:lnTo>
                    <a:lnTo>
                      <a:pt x="93" y="10"/>
                    </a:lnTo>
                    <a:lnTo>
                      <a:pt x="104" y="16"/>
                    </a:lnTo>
                    <a:lnTo>
                      <a:pt x="114" y="24"/>
                    </a:lnTo>
                    <a:lnTo>
                      <a:pt x="121" y="35"/>
                    </a:lnTo>
                    <a:lnTo>
                      <a:pt x="124" y="47"/>
                    </a:lnTo>
                    <a:lnTo>
                      <a:pt x="125" y="55"/>
                    </a:lnTo>
                    <a:lnTo>
                      <a:pt x="124" y="62"/>
                    </a:lnTo>
                    <a:lnTo>
                      <a:pt x="123" y="70"/>
                    </a:lnTo>
                    <a:lnTo>
                      <a:pt x="119" y="76"/>
                    </a:lnTo>
                    <a:lnTo>
                      <a:pt x="112" y="80"/>
                    </a:lnTo>
                    <a:lnTo>
                      <a:pt x="106" y="74"/>
                    </a:lnTo>
                    <a:lnTo>
                      <a:pt x="98" y="72"/>
                    </a:lnTo>
                    <a:lnTo>
                      <a:pt x="87" y="70"/>
                    </a:lnTo>
                    <a:lnTo>
                      <a:pt x="77" y="70"/>
                    </a:lnTo>
                    <a:lnTo>
                      <a:pt x="69" y="70"/>
                    </a:lnTo>
                    <a:lnTo>
                      <a:pt x="59" y="67"/>
                    </a:lnTo>
                    <a:lnTo>
                      <a:pt x="51" y="62"/>
                    </a:lnTo>
                    <a:lnTo>
                      <a:pt x="46" y="56"/>
                    </a:lnTo>
                    <a:lnTo>
                      <a:pt x="42" y="48"/>
                    </a:lnTo>
                    <a:lnTo>
                      <a:pt x="40" y="39"/>
                    </a:lnTo>
                    <a:lnTo>
                      <a:pt x="39" y="31"/>
                    </a:lnTo>
                    <a:lnTo>
                      <a:pt x="39" y="22"/>
                    </a:lnTo>
                    <a:lnTo>
                      <a:pt x="38" y="14"/>
                    </a:lnTo>
                    <a:lnTo>
                      <a:pt x="35" y="9"/>
                    </a:lnTo>
                    <a:lnTo>
                      <a:pt x="32" y="5"/>
                    </a:lnTo>
                    <a:lnTo>
                      <a:pt x="30" y="3"/>
                    </a:lnTo>
                    <a:lnTo>
                      <a:pt x="31" y="2"/>
                    </a:lnTo>
                    <a:lnTo>
                      <a:pt x="32" y="2"/>
                    </a:lnTo>
                    <a:lnTo>
                      <a:pt x="34" y="1"/>
                    </a:lnTo>
                    <a:lnTo>
                      <a:pt x="37" y="1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2" name="Freeform 22"/>
              <p:cNvSpPr>
                <a:spLocks noEditPoints="1"/>
              </p:cNvSpPr>
              <p:nvPr/>
            </p:nvSpPr>
            <p:spPr bwMode="auto">
              <a:xfrm>
                <a:off x="5846763" y="1922463"/>
                <a:ext cx="909638" cy="295275"/>
              </a:xfrm>
              <a:custGeom>
                <a:avLst/>
                <a:gdLst>
                  <a:gd name="T0" fmla="*/ 23 w 573"/>
                  <a:gd name="T1" fmla="*/ 114 h 186"/>
                  <a:gd name="T2" fmla="*/ 514 w 573"/>
                  <a:gd name="T3" fmla="*/ 114 h 186"/>
                  <a:gd name="T4" fmla="*/ 515 w 573"/>
                  <a:gd name="T5" fmla="*/ 122 h 186"/>
                  <a:gd name="T6" fmla="*/ 517 w 573"/>
                  <a:gd name="T7" fmla="*/ 130 h 186"/>
                  <a:gd name="T8" fmla="*/ 16 w 573"/>
                  <a:gd name="T9" fmla="*/ 130 h 186"/>
                  <a:gd name="T10" fmla="*/ 20 w 573"/>
                  <a:gd name="T11" fmla="*/ 122 h 186"/>
                  <a:gd name="T12" fmla="*/ 23 w 573"/>
                  <a:gd name="T13" fmla="*/ 114 h 186"/>
                  <a:gd name="T14" fmla="*/ 26 w 573"/>
                  <a:gd name="T15" fmla="*/ 84 h 186"/>
                  <a:gd name="T16" fmla="*/ 513 w 573"/>
                  <a:gd name="T17" fmla="*/ 84 h 186"/>
                  <a:gd name="T18" fmla="*/ 513 w 573"/>
                  <a:gd name="T19" fmla="*/ 100 h 186"/>
                  <a:gd name="T20" fmla="*/ 26 w 573"/>
                  <a:gd name="T21" fmla="*/ 100 h 186"/>
                  <a:gd name="T22" fmla="*/ 27 w 573"/>
                  <a:gd name="T23" fmla="*/ 92 h 186"/>
                  <a:gd name="T24" fmla="*/ 26 w 573"/>
                  <a:gd name="T25" fmla="*/ 84 h 186"/>
                  <a:gd name="T26" fmla="*/ 16 w 573"/>
                  <a:gd name="T27" fmla="*/ 53 h 186"/>
                  <a:gd name="T28" fmla="*/ 517 w 573"/>
                  <a:gd name="T29" fmla="*/ 53 h 186"/>
                  <a:gd name="T30" fmla="*/ 515 w 573"/>
                  <a:gd name="T31" fmla="*/ 61 h 186"/>
                  <a:gd name="T32" fmla="*/ 514 w 573"/>
                  <a:gd name="T33" fmla="*/ 70 h 186"/>
                  <a:gd name="T34" fmla="*/ 23 w 573"/>
                  <a:gd name="T35" fmla="*/ 70 h 186"/>
                  <a:gd name="T36" fmla="*/ 20 w 573"/>
                  <a:gd name="T37" fmla="*/ 61 h 186"/>
                  <a:gd name="T38" fmla="*/ 16 w 573"/>
                  <a:gd name="T39" fmla="*/ 53 h 186"/>
                  <a:gd name="T40" fmla="*/ 0 w 573"/>
                  <a:gd name="T41" fmla="*/ 0 h 186"/>
                  <a:gd name="T42" fmla="*/ 547 w 573"/>
                  <a:gd name="T43" fmla="*/ 0 h 186"/>
                  <a:gd name="T44" fmla="*/ 557 w 573"/>
                  <a:gd name="T45" fmla="*/ 1 h 186"/>
                  <a:gd name="T46" fmla="*/ 565 w 573"/>
                  <a:gd name="T47" fmla="*/ 6 h 186"/>
                  <a:gd name="T48" fmla="*/ 571 w 573"/>
                  <a:gd name="T49" fmla="*/ 13 h 186"/>
                  <a:gd name="T50" fmla="*/ 573 w 573"/>
                  <a:gd name="T51" fmla="*/ 22 h 186"/>
                  <a:gd name="T52" fmla="*/ 573 w 573"/>
                  <a:gd name="T53" fmla="*/ 164 h 186"/>
                  <a:gd name="T54" fmla="*/ 571 w 573"/>
                  <a:gd name="T55" fmla="*/ 173 h 186"/>
                  <a:gd name="T56" fmla="*/ 565 w 573"/>
                  <a:gd name="T57" fmla="*/ 180 h 186"/>
                  <a:gd name="T58" fmla="*/ 557 w 573"/>
                  <a:gd name="T59" fmla="*/ 185 h 186"/>
                  <a:gd name="T60" fmla="*/ 547 w 573"/>
                  <a:gd name="T61" fmla="*/ 186 h 186"/>
                  <a:gd name="T62" fmla="*/ 0 w 573"/>
                  <a:gd name="T63" fmla="*/ 186 h 186"/>
                  <a:gd name="T64" fmla="*/ 0 w 573"/>
                  <a:gd name="T65" fmla="*/ 151 h 186"/>
                  <a:gd name="T66" fmla="*/ 535 w 573"/>
                  <a:gd name="T67" fmla="*/ 151 h 186"/>
                  <a:gd name="T68" fmla="*/ 535 w 573"/>
                  <a:gd name="T69" fmla="*/ 34 h 186"/>
                  <a:gd name="T70" fmla="*/ 0 w 573"/>
                  <a:gd name="T71" fmla="*/ 34 h 186"/>
                  <a:gd name="T72" fmla="*/ 0 w 573"/>
                  <a:gd name="T73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73" h="186">
                    <a:moveTo>
                      <a:pt x="23" y="114"/>
                    </a:moveTo>
                    <a:lnTo>
                      <a:pt x="514" y="114"/>
                    </a:lnTo>
                    <a:lnTo>
                      <a:pt x="515" y="122"/>
                    </a:lnTo>
                    <a:lnTo>
                      <a:pt x="517" y="130"/>
                    </a:lnTo>
                    <a:lnTo>
                      <a:pt x="16" y="130"/>
                    </a:lnTo>
                    <a:lnTo>
                      <a:pt x="20" y="122"/>
                    </a:lnTo>
                    <a:lnTo>
                      <a:pt x="23" y="114"/>
                    </a:lnTo>
                    <a:close/>
                    <a:moveTo>
                      <a:pt x="26" y="84"/>
                    </a:moveTo>
                    <a:lnTo>
                      <a:pt x="513" y="84"/>
                    </a:lnTo>
                    <a:lnTo>
                      <a:pt x="513" y="100"/>
                    </a:lnTo>
                    <a:lnTo>
                      <a:pt x="26" y="100"/>
                    </a:lnTo>
                    <a:lnTo>
                      <a:pt x="27" y="92"/>
                    </a:lnTo>
                    <a:lnTo>
                      <a:pt x="26" y="84"/>
                    </a:lnTo>
                    <a:close/>
                    <a:moveTo>
                      <a:pt x="16" y="53"/>
                    </a:moveTo>
                    <a:lnTo>
                      <a:pt x="517" y="53"/>
                    </a:lnTo>
                    <a:lnTo>
                      <a:pt x="515" y="61"/>
                    </a:lnTo>
                    <a:lnTo>
                      <a:pt x="514" y="70"/>
                    </a:lnTo>
                    <a:lnTo>
                      <a:pt x="23" y="70"/>
                    </a:lnTo>
                    <a:lnTo>
                      <a:pt x="20" y="61"/>
                    </a:lnTo>
                    <a:lnTo>
                      <a:pt x="16" y="53"/>
                    </a:lnTo>
                    <a:close/>
                    <a:moveTo>
                      <a:pt x="0" y="0"/>
                    </a:moveTo>
                    <a:lnTo>
                      <a:pt x="547" y="0"/>
                    </a:lnTo>
                    <a:lnTo>
                      <a:pt x="557" y="1"/>
                    </a:lnTo>
                    <a:lnTo>
                      <a:pt x="565" y="6"/>
                    </a:lnTo>
                    <a:lnTo>
                      <a:pt x="571" y="13"/>
                    </a:lnTo>
                    <a:lnTo>
                      <a:pt x="573" y="22"/>
                    </a:lnTo>
                    <a:lnTo>
                      <a:pt x="573" y="164"/>
                    </a:lnTo>
                    <a:lnTo>
                      <a:pt x="571" y="173"/>
                    </a:lnTo>
                    <a:lnTo>
                      <a:pt x="565" y="180"/>
                    </a:lnTo>
                    <a:lnTo>
                      <a:pt x="557" y="185"/>
                    </a:lnTo>
                    <a:lnTo>
                      <a:pt x="547" y="186"/>
                    </a:lnTo>
                    <a:lnTo>
                      <a:pt x="0" y="186"/>
                    </a:lnTo>
                    <a:lnTo>
                      <a:pt x="0" y="151"/>
                    </a:lnTo>
                    <a:lnTo>
                      <a:pt x="535" y="151"/>
                    </a:lnTo>
                    <a:lnTo>
                      <a:pt x="535" y="34"/>
                    </a:lnTo>
                    <a:lnTo>
                      <a:pt x="0" y="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3" name="Freeform 23"/>
              <p:cNvSpPr>
                <a:spLocks noEditPoints="1"/>
              </p:cNvSpPr>
              <p:nvPr/>
            </p:nvSpPr>
            <p:spPr bwMode="auto">
              <a:xfrm>
                <a:off x="5422900" y="1327150"/>
                <a:ext cx="542925" cy="890588"/>
              </a:xfrm>
              <a:custGeom>
                <a:avLst/>
                <a:gdLst>
                  <a:gd name="T0" fmla="*/ 290 w 342"/>
                  <a:gd name="T1" fmla="*/ 55 h 561"/>
                  <a:gd name="T2" fmla="*/ 125 w 342"/>
                  <a:gd name="T3" fmla="*/ 500 h 561"/>
                  <a:gd name="T4" fmla="*/ 119 w 342"/>
                  <a:gd name="T5" fmla="*/ 496 h 561"/>
                  <a:gd name="T6" fmla="*/ 112 w 342"/>
                  <a:gd name="T7" fmla="*/ 493 h 561"/>
                  <a:gd name="T8" fmla="*/ 273 w 342"/>
                  <a:gd name="T9" fmla="*/ 56 h 561"/>
                  <a:gd name="T10" fmla="*/ 281 w 342"/>
                  <a:gd name="T11" fmla="*/ 56 h 561"/>
                  <a:gd name="T12" fmla="*/ 290 w 342"/>
                  <a:gd name="T13" fmla="*/ 55 h 561"/>
                  <a:gd name="T14" fmla="*/ 246 w 342"/>
                  <a:gd name="T15" fmla="*/ 48 h 561"/>
                  <a:gd name="T16" fmla="*/ 253 w 342"/>
                  <a:gd name="T17" fmla="*/ 51 h 561"/>
                  <a:gd name="T18" fmla="*/ 259 w 342"/>
                  <a:gd name="T19" fmla="*/ 53 h 561"/>
                  <a:gd name="T20" fmla="*/ 99 w 342"/>
                  <a:gd name="T21" fmla="*/ 487 h 561"/>
                  <a:gd name="T22" fmla="*/ 86 w 342"/>
                  <a:gd name="T23" fmla="*/ 482 h 561"/>
                  <a:gd name="T24" fmla="*/ 246 w 342"/>
                  <a:gd name="T25" fmla="*/ 48 h 561"/>
                  <a:gd name="T26" fmla="*/ 223 w 342"/>
                  <a:gd name="T27" fmla="*/ 30 h 561"/>
                  <a:gd name="T28" fmla="*/ 228 w 342"/>
                  <a:gd name="T29" fmla="*/ 36 h 561"/>
                  <a:gd name="T30" fmla="*/ 234 w 342"/>
                  <a:gd name="T31" fmla="*/ 41 h 561"/>
                  <a:gd name="T32" fmla="*/ 73 w 342"/>
                  <a:gd name="T33" fmla="*/ 479 h 561"/>
                  <a:gd name="T34" fmla="*/ 58 w 342"/>
                  <a:gd name="T35" fmla="*/ 476 h 561"/>
                  <a:gd name="T36" fmla="*/ 223 w 342"/>
                  <a:gd name="T37" fmla="*/ 30 h 561"/>
                  <a:gd name="T38" fmla="*/ 181 w 342"/>
                  <a:gd name="T39" fmla="*/ 0 h 561"/>
                  <a:gd name="T40" fmla="*/ 211 w 342"/>
                  <a:gd name="T41" fmla="*/ 11 h 561"/>
                  <a:gd name="T42" fmla="*/ 36 w 342"/>
                  <a:gd name="T43" fmla="*/ 486 h 561"/>
                  <a:gd name="T44" fmla="*/ 138 w 342"/>
                  <a:gd name="T45" fmla="*/ 523 h 561"/>
                  <a:gd name="T46" fmla="*/ 313 w 342"/>
                  <a:gd name="T47" fmla="*/ 48 h 561"/>
                  <a:gd name="T48" fmla="*/ 342 w 342"/>
                  <a:gd name="T49" fmla="*/ 59 h 561"/>
                  <a:gd name="T50" fmla="*/ 163 w 342"/>
                  <a:gd name="T51" fmla="*/ 545 h 561"/>
                  <a:gd name="T52" fmla="*/ 158 w 342"/>
                  <a:gd name="T53" fmla="*/ 553 h 561"/>
                  <a:gd name="T54" fmla="*/ 152 w 342"/>
                  <a:gd name="T55" fmla="*/ 559 h 561"/>
                  <a:gd name="T56" fmla="*/ 144 w 342"/>
                  <a:gd name="T57" fmla="*/ 561 h 561"/>
                  <a:gd name="T58" fmla="*/ 135 w 342"/>
                  <a:gd name="T59" fmla="*/ 560 h 561"/>
                  <a:gd name="T60" fmla="*/ 14 w 342"/>
                  <a:gd name="T61" fmla="*/ 515 h 561"/>
                  <a:gd name="T62" fmla="*/ 6 w 342"/>
                  <a:gd name="T63" fmla="*/ 510 h 561"/>
                  <a:gd name="T64" fmla="*/ 2 w 342"/>
                  <a:gd name="T65" fmla="*/ 503 h 561"/>
                  <a:gd name="T66" fmla="*/ 0 w 342"/>
                  <a:gd name="T67" fmla="*/ 494 h 561"/>
                  <a:gd name="T68" fmla="*/ 2 w 342"/>
                  <a:gd name="T69" fmla="*/ 485 h 561"/>
                  <a:gd name="T70" fmla="*/ 181 w 342"/>
                  <a:gd name="T71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2" h="561">
                    <a:moveTo>
                      <a:pt x="290" y="55"/>
                    </a:moveTo>
                    <a:lnTo>
                      <a:pt x="125" y="500"/>
                    </a:lnTo>
                    <a:lnTo>
                      <a:pt x="119" y="496"/>
                    </a:lnTo>
                    <a:lnTo>
                      <a:pt x="112" y="493"/>
                    </a:lnTo>
                    <a:lnTo>
                      <a:pt x="273" y="56"/>
                    </a:lnTo>
                    <a:lnTo>
                      <a:pt x="281" y="56"/>
                    </a:lnTo>
                    <a:lnTo>
                      <a:pt x="290" y="55"/>
                    </a:lnTo>
                    <a:close/>
                    <a:moveTo>
                      <a:pt x="246" y="48"/>
                    </a:moveTo>
                    <a:lnTo>
                      <a:pt x="253" y="51"/>
                    </a:lnTo>
                    <a:lnTo>
                      <a:pt x="259" y="53"/>
                    </a:lnTo>
                    <a:lnTo>
                      <a:pt x="99" y="487"/>
                    </a:lnTo>
                    <a:lnTo>
                      <a:pt x="86" y="482"/>
                    </a:lnTo>
                    <a:lnTo>
                      <a:pt x="246" y="48"/>
                    </a:lnTo>
                    <a:close/>
                    <a:moveTo>
                      <a:pt x="223" y="30"/>
                    </a:moveTo>
                    <a:lnTo>
                      <a:pt x="228" y="36"/>
                    </a:lnTo>
                    <a:lnTo>
                      <a:pt x="234" y="41"/>
                    </a:lnTo>
                    <a:lnTo>
                      <a:pt x="73" y="479"/>
                    </a:lnTo>
                    <a:lnTo>
                      <a:pt x="58" y="476"/>
                    </a:lnTo>
                    <a:lnTo>
                      <a:pt x="223" y="30"/>
                    </a:lnTo>
                    <a:close/>
                    <a:moveTo>
                      <a:pt x="181" y="0"/>
                    </a:moveTo>
                    <a:lnTo>
                      <a:pt x="211" y="11"/>
                    </a:lnTo>
                    <a:lnTo>
                      <a:pt x="36" y="486"/>
                    </a:lnTo>
                    <a:lnTo>
                      <a:pt x="138" y="523"/>
                    </a:lnTo>
                    <a:lnTo>
                      <a:pt x="313" y="48"/>
                    </a:lnTo>
                    <a:lnTo>
                      <a:pt x="342" y="59"/>
                    </a:lnTo>
                    <a:lnTo>
                      <a:pt x="163" y="545"/>
                    </a:lnTo>
                    <a:lnTo>
                      <a:pt x="158" y="553"/>
                    </a:lnTo>
                    <a:lnTo>
                      <a:pt x="152" y="559"/>
                    </a:lnTo>
                    <a:lnTo>
                      <a:pt x="144" y="561"/>
                    </a:lnTo>
                    <a:lnTo>
                      <a:pt x="135" y="560"/>
                    </a:lnTo>
                    <a:lnTo>
                      <a:pt x="14" y="515"/>
                    </a:lnTo>
                    <a:lnTo>
                      <a:pt x="6" y="510"/>
                    </a:lnTo>
                    <a:lnTo>
                      <a:pt x="2" y="503"/>
                    </a:lnTo>
                    <a:lnTo>
                      <a:pt x="0" y="494"/>
                    </a:lnTo>
                    <a:lnTo>
                      <a:pt x="2" y="485"/>
                    </a:lnTo>
                    <a:lnTo>
                      <a:pt x="18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577586" y="5002966"/>
            <a:ext cx="866775" cy="866775"/>
            <a:chOff x="577586" y="5002966"/>
            <a:chExt cx="866775" cy="866775"/>
          </a:xfrm>
        </p:grpSpPr>
        <p:sp>
          <p:nvSpPr>
            <p:cNvPr id="8" name="矩形 7"/>
            <p:cNvSpPr/>
            <p:nvPr/>
          </p:nvSpPr>
          <p:spPr>
            <a:xfrm>
              <a:off x="577586" y="5002966"/>
              <a:ext cx="866775" cy="866775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Freeform 25"/>
            <p:cNvSpPr>
              <a:spLocks noEditPoints="1"/>
            </p:cNvSpPr>
            <p:nvPr/>
          </p:nvSpPr>
          <p:spPr bwMode="auto">
            <a:xfrm>
              <a:off x="685552" y="5143551"/>
              <a:ext cx="652148" cy="585603"/>
            </a:xfrm>
            <a:custGeom>
              <a:avLst/>
              <a:gdLst>
                <a:gd name="T0" fmla="*/ 138 w 735"/>
                <a:gd name="T1" fmla="*/ 562 h 660"/>
                <a:gd name="T2" fmla="*/ 398 w 735"/>
                <a:gd name="T3" fmla="*/ 615 h 660"/>
                <a:gd name="T4" fmla="*/ 399 w 735"/>
                <a:gd name="T5" fmla="*/ 612 h 660"/>
                <a:gd name="T6" fmla="*/ 549 w 735"/>
                <a:gd name="T7" fmla="*/ 343 h 660"/>
                <a:gd name="T8" fmla="*/ 570 w 735"/>
                <a:gd name="T9" fmla="*/ 353 h 660"/>
                <a:gd name="T10" fmla="*/ 577 w 735"/>
                <a:gd name="T11" fmla="*/ 377 h 660"/>
                <a:gd name="T12" fmla="*/ 568 w 735"/>
                <a:gd name="T13" fmla="*/ 385 h 660"/>
                <a:gd name="T14" fmla="*/ 588 w 735"/>
                <a:gd name="T15" fmla="*/ 401 h 660"/>
                <a:gd name="T16" fmla="*/ 641 w 735"/>
                <a:gd name="T17" fmla="*/ 426 h 660"/>
                <a:gd name="T18" fmla="*/ 695 w 735"/>
                <a:gd name="T19" fmla="*/ 463 h 660"/>
                <a:gd name="T20" fmla="*/ 727 w 735"/>
                <a:gd name="T21" fmla="*/ 523 h 660"/>
                <a:gd name="T22" fmla="*/ 735 w 735"/>
                <a:gd name="T23" fmla="*/ 589 h 660"/>
                <a:gd name="T24" fmla="*/ 730 w 735"/>
                <a:gd name="T25" fmla="*/ 633 h 660"/>
                <a:gd name="T26" fmla="*/ 706 w 735"/>
                <a:gd name="T27" fmla="*/ 658 h 660"/>
                <a:gd name="T28" fmla="*/ 660 w 735"/>
                <a:gd name="T29" fmla="*/ 648 h 660"/>
                <a:gd name="T30" fmla="*/ 597 w 735"/>
                <a:gd name="T31" fmla="*/ 603 h 660"/>
                <a:gd name="T32" fmla="*/ 534 w 735"/>
                <a:gd name="T33" fmla="*/ 535 h 660"/>
                <a:gd name="T34" fmla="*/ 624 w 735"/>
                <a:gd name="T35" fmla="*/ 459 h 660"/>
                <a:gd name="T36" fmla="*/ 683 w 735"/>
                <a:gd name="T37" fmla="*/ 534 h 660"/>
                <a:gd name="T38" fmla="*/ 690 w 735"/>
                <a:gd name="T39" fmla="*/ 544 h 660"/>
                <a:gd name="T40" fmla="*/ 694 w 735"/>
                <a:gd name="T41" fmla="*/ 545 h 660"/>
                <a:gd name="T42" fmla="*/ 695 w 735"/>
                <a:gd name="T43" fmla="*/ 541 h 660"/>
                <a:gd name="T44" fmla="*/ 682 w 735"/>
                <a:gd name="T45" fmla="*/ 489 h 660"/>
                <a:gd name="T46" fmla="*/ 634 w 735"/>
                <a:gd name="T47" fmla="*/ 443 h 660"/>
                <a:gd name="T48" fmla="*/ 571 w 735"/>
                <a:gd name="T49" fmla="*/ 404 h 660"/>
                <a:gd name="T50" fmla="*/ 557 w 735"/>
                <a:gd name="T51" fmla="*/ 390 h 660"/>
                <a:gd name="T52" fmla="*/ 549 w 735"/>
                <a:gd name="T53" fmla="*/ 378 h 660"/>
                <a:gd name="T54" fmla="*/ 538 w 735"/>
                <a:gd name="T55" fmla="*/ 358 h 660"/>
                <a:gd name="T56" fmla="*/ 549 w 735"/>
                <a:gd name="T57" fmla="*/ 343 h 660"/>
                <a:gd name="T58" fmla="*/ 517 w 735"/>
                <a:gd name="T59" fmla="*/ 497 h 660"/>
                <a:gd name="T60" fmla="*/ 92 w 735"/>
                <a:gd name="T61" fmla="*/ 215 h 660"/>
                <a:gd name="T62" fmla="*/ 92 w 735"/>
                <a:gd name="T63" fmla="*/ 245 h 660"/>
                <a:gd name="T64" fmla="*/ 437 w 735"/>
                <a:gd name="T65" fmla="*/ 253 h 660"/>
                <a:gd name="T66" fmla="*/ 364 w 735"/>
                <a:gd name="T67" fmla="*/ 316 h 660"/>
                <a:gd name="T68" fmla="*/ 385 w 735"/>
                <a:gd name="T69" fmla="*/ 271 h 660"/>
                <a:gd name="T70" fmla="*/ 385 w 735"/>
                <a:gd name="T71" fmla="*/ 294 h 660"/>
                <a:gd name="T72" fmla="*/ 410 w 735"/>
                <a:gd name="T73" fmla="*/ 296 h 660"/>
                <a:gd name="T74" fmla="*/ 412 w 735"/>
                <a:gd name="T75" fmla="*/ 271 h 660"/>
                <a:gd name="T76" fmla="*/ 390 w 735"/>
                <a:gd name="T77" fmla="*/ 266 h 660"/>
                <a:gd name="T78" fmla="*/ 92 w 735"/>
                <a:gd name="T79" fmla="*/ 157 h 660"/>
                <a:gd name="T80" fmla="*/ 92 w 735"/>
                <a:gd name="T81" fmla="*/ 187 h 660"/>
                <a:gd name="T82" fmla="*/ 433 w 735"/>
                <a:gd name="T83" fmla="*/ 100 h 660"/>
                <a:gd name="T84" fmla="*/ 92 w 735"/>
                <a:gd name="T85" fmla="*/ 100 h 660"/>
                <a:gd name="T86" fmla="*/ 524 w 735"/>
                <a:gd name="T87" fmla="*/ 344 h 660"/>
                <a:gd name="T88" fmla="*/ 34 w 735"/>
                <a:gd name="T89" fmla="*/ 35 h 660"/>
                <a:gd name="T90" fmla="*/ 37 w 735"/>
                <a:gd name="T91" fmla="*/ 506 h 660"/>
                <a:gd name="T92" fmla="*/ 61 w 735"/>
                <a:gd name="T93" fmla="*/ 543 h 660"/>
                <a:gd name="T94" fmla="*/ 107 w 735"/>
                <a:gd name="T95" fmla="*/ 549 h 660"/>
                <a:gd name="T96" fmla="*/ 138 w 735"/>
                <a:gd name="T97" fmla="*/ 521 h 660"/>
                <a:gd name="T98" fmla="*/ 150 w 735"/>
                <a:gd name="T99" fmla="*/ 503 h 660"/>
                <a:gd name="T100" fmla="*/ 490 w 735"/>
                <a:gd name="T101" fmla="*/ 610 h 660"/>
                <a:gd name="T102" fmla="*/ 524 w 735"/>
                <a:gd name="T103" fmla="*/ 633 h 660"/>
                <a:gd name="T104" fmla="*/ 505 w 735"/>
                <a:gd name="T105" fmla="*/ 660 h 660"/>
                <a:gd name="T106" fmla="*/ 64 w 735"/>
                <a:gd name="T107" fmla="*/ 592 h 660"/>
                <a:gd name="T108" fmla="*/ 22 w 735"/>
                <a:gd name="T109" fmla="*/ 561 h 660"/>
                <a:gd name="T110" fmla="*/ 1 w 735"/>
                <a:gd name="T111" fmla="*/ 505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35" h="660">
                  <a:moveTo>
                    <a:pt x="159" y="534"/>
                  </a:moveTo>
                  <a:lnTo>
                    <a:pt x="149" y="549"/>
                  </a:lnTo>
                  <a:lnTo>
                    <a:pt x="138" y="562"/>
                  </a:lnTo>
                  <a:lnTo>
                    <a:pt x="123" y="573"/>
                  </a:lnTo>
                  <a:lnTo>
                    <a:pt x="397" y="615"/>
                  </a:lnTo>
                  <a:lnTo>
                    <a:pt x="398" y="615"/>
                  </a:lnTo>
                  <a:lnTo>
                    <a:pt x="399" y="614"/>
                  </a:lnTo>
                  <a:lnTo>
                    <a:pt x="400" y="613"/>
                  </a:lnTo>
                  <a:lnTo>
                    <a:pt x="399" y="612"/>
                  </a:lnTo>
                  <a:lnTo>
                    <a:pt x="398" y="611"/>
                  </a:lnTo>
                  <a:lnTo>
                    <a:pt x="159" y="534"/>
                  </a:lnTo>
                  <a:close/>
                  <a:moveTo>
                    <a:pt x="549" y="343"/>
                  </a:moveTo>
                  <a:lnTo>
                    <a:pt x="556" y="344"/>
                  </a:lnTo>
                  <a:lnTo>
                    <a:pt x="563" y="347"/>
                  </a:lnTo>
                  <a:lnTo>
                    <a:pt x="570" y="353"/>
                  </a:lnTo>
                  <a:lnTo>
                    <a:pt x="575" y="361"/>
                  </a:lnTo>
                  <a:lnTo>
                    <a:pt x="577" y="369"/>
                  </a:lnTo>
                  <a:lnTo>
                    <a:pt x="577" y="377"/>
                  </a:lnTo>
                  <a:lnTo>
                    <a:pt x="573" y="383"/>
                  </a:lnTo>
                  <a:lnTo>
                    <a:pt x="571" y="384"/>
                  </a:lnTo>
                  <a:lnTo>
                    <a:pt x="568" y="385"/>
                  </a:lnTo>
                  <a:lnTo>
                    <a:pt x="571" y="389"/>
                  </a:lnTo>
                  <a:lnTo>
                    <a:pt x="576" y="393"/>
                  </a:lnTo>
                  <a:lnTo>
                    <a:pt x="588" y="401"/>
                  </a:lnTo>
                  <a:lnTo>
                    <a:pt x="604" y="409"/>
                  </a:lnTo>
                  <a:lnTo>
                    <a:pt x="622" y="418"/>
                  </a:lnTo>
                  <a:lnTo>
                    <a:pt x="641" y="426"/>
                  </a:lnTo>
                  <a:lnTo>
                    <a:pt x="656" y="433"/>
                  </a:lnTo>
                  <a:lnTo>
                    <a:pt x="678" y="446"/>
                  </a:lnTo>
                  <a:lnTo>
                    <a:pt x="695" y="463"/>
                  </a:lnTo>
                  <a:lnTo>
                    <a:pt x="709" y="482"/>
                  </a:lnTo>
                  <a:lnTo>
                    <a:pt x="719" y="502"/>
                  </a:lnTo>
                  <a:lnTo>
                    <a:pt x="727" y="523"/>
                  </a:lnTo>
                  <a:lnTo>
                    <a:pt x="732" y="545"/>
                  </a:lnTo>
                  <a:lnTo>
                    <a:pt x="734" y="568"/>
                  </a:lnTo>
                  <a:lnTo>
                    <a:pt x="735" y="589"/>
                  </a:lnTo>
                  <a:lnTo>
                    <a:pt x="734" y="610"/>
                  </a:lnTo>
                  <a:lnTo>
                    <a:pt x="732" y="622"/>
                  </a:lnTo>
                  <a:lnTo>
                    <a:pt x="730" y="633"/>
                  </a:lnTo>
                  <a:lnTo>
                    <a:pt x="725" y="644"/>
                  </a:lnTo>
                  <a:lnTo>
                    <a:pt x="716" y="653"/>
                  </a:lnTo>
                  <a:lnTo>
                    <a:pt x="706" y="658"/>
                  </a:lnTo>
                  <a:lnTo>
                    <a:pt x="694" y="660"/>
                  </a:lnTo>
                  <a:lnTo>
                    <a:pt x="678" y="657"/>
                  </a:lnTo>
                  <a:lnTo>
                    <a:pt x="660" y="648"/>
                  </a:lnTo>
                  <a:lnTo>
                    <a:pt x="641" y="637"/>
                  </a:lnTo>
                  <a:lnTo>
                    <a:pt x="619" y="622"/>
                  </a:lnTo>
                  <a:lnTo>
                    <a:pt x="597" y="603"/>
                  </a:lnTo>
                  <a:lnTo>
                    <a:pt x="575" y="581"/>
                  </a:lnTo>
                  <a:lnTo>
                    <a:pt x="553" y="556"/>
                  </a:lnTo>
                  <a:lnTo>
                    <a:pt x="534" y="535"/>
                  </a:lnTo>
                  <a:lnTo>
                    <a:pt x="519" y="513"/>
                  </a:lnTo>
                  <a:lnTo>
                    <a:pt x="606" y="440"/>
                  </a:lnTo>
                  <a:lnTo>
                    <a:pt x="624" y="459"/>
                  </a:lnTo>
                  <a:lnTo>
                    <a:pt x="643" y="480"/>
                  </a:lnTo>
                  <a:lnTo>
                    <a:pt x="665" y="507"/>
                  </a:lnTo>
                  <a:lnTo>
                    <a:pt x="683" y="534"/>
                  </a:lnTo>
                  <a:lnTo>
                    <a:pt x="685" y="537"/>
                  </a:lnTo>
                  <a:lnTo>
                    <a:pt x="687" y="541"/>
                  </a:lnTo>
                  <a:lnTo>
                    <a:pt x="690" y="544"/>
                  </a:lnTo>
                  <a:lnTo>
                    <a:pt x="692" y="545"/>
                  </a:lnTo>
                  <a:lnTo>
                    <a:pt x="693" y="546"/>
                  </a:lnTo>
                  <a:lnTo>
                    <a:pt x="694" y="545"/>
                  </a:lnTo>
                  <a:lnTo>
                    <a:pt x="695" y="544"/>
                  </a:lnTo>
                  <a:lnTo>
                    <a:pt x="695" y="543"/>
                  </a:lnTo>
                  <a:lnTo>
                    <a:pt x="695" y="541"/>
                  </a:lnTo>
                  <a:lnTo>
                    <a:pt x="693" y="523"/>
                  </a:lnTo>
                  <a:lnTo>
                    <a:pt x="689" y="505"/>
                  </a:lnTo>
                  <a:lnTo>
                    <a:pt x="682" y="489"/>
                  </a:lnTo>
                  <a:lnTo>
                    <a:pt x="671" y="473"/>
                  </a:lnTo>
                  <a:lnTo>
                    <a:pt x="655" y="457"/>
                  </a:lnTo>
                  <a:lnTo>
                    <a:pt x="634" y="443"/>
                  </a:lnTo>
                  <a:lnTo>
                    <a:pt x="611" y="430"/>
                  </a:lnTo>
                  <a:lnTo>
                    <a:pt x="589" y="417"/>
                  </a:lnTo>
                  <a:lnTo>
                    <a:pt x="571" y="404"/>
                  </a:lnTo>
                  <a:lnTo>
                    <a:pt x="565" y="399"/>
                  </a:lnTo>
                  <a:lnTo>
                    <a:pt x="560" y="395"/>
                  </a:lnTo>
                  <a:lnTo>
                    <a:pt x="557" y="390"/>
                  </a:lnTo>
                  <a:lnTo>
                    <a:pt x="554" y="386"/>
                  </a:lnTo>
                  <a:lnTo>
                    <a:pt x="552" y="381"/>
                  </a:lnTo>
                  <a:lnTo>
                    <a:pt x="549" y="378"/>
                  </a:lnTo>
                  <a:lnTo>
                    <a:pt x="546" y="375"/>
                  </a:lnTo>
                  <a:lnTo>
                    <a:pt x="541" y="366"/>
                  </a:lnTo>
                  <a:lnTo>
                    <a:pt x="538" y="358"/>
                  </a:lnTo>
                  <a:lnTo>
                    <a:pt x="539" y="351"/>
                  </a:lnTo>
                  <a:lnTo>
                    <a:pt x="543" y="346"/>
                  </a:lnTo>
                  <a:lnTo>
                    <a:pt x="549" y="343"/>
                  </a:lnTo>
                  <a:close/>
                  <a:moveTo>
                    <a:pt x="463" y="301"/>
                  </a:moveTo>
                  <a:lnTo>
                    <a:pt x="590" y="435"/>
                  </a:lnTo>
                  <a:lnTo>
                    <a:pt x="517" y="497"/>
                  </a:lnTo>
                  <a:lnTo>
                    <a:pt x="406" y="348"/>
                  </a:lnTo>
                  <a:lnTo>
                    <a:pt x="463" y="301"/>
                  </a:lnTo>
                  <a:close/>
                  <a:moveTo>
                    <a:pt x="92" y="215"/>
                  </a:moveTo>
                  <a:lnTo>
                    <a:pt x="305" y="215"/>
                  </a:lnTo>
                  <a:lnTo>
                    <a:pt x="305" y="245"/>
                  </a:lnTo>
                  <a:lnTo>
                    <a:pt x="92" y="245"/>
                  </a:lnTo>
                  <a:lnTo>
                    <a:pt x="92" y="215"/>
                  </a:lnTo>
                  <a:close/>
                  <a:moveTo>
                    <a:pt x="341" y="199"/>
                  </a:moveTo>
                  <a:lnTo>
                    <a:pt x="437" y="253"/>
                  </a:lnTo>
                  <a:lnTo>
                    <a:pt x="455" y="292"/>
                  </a:lnTo>
                  <a:lnTo>
                    <a:pt x="398" y="339"/>
                  </a:lnTo>
                  <a:lnTo>
                    <a:pt x="364" y="316"/>
                  </a:lnTo>
                  <a:lnTo>
                    <a:pt x="326" y="213"/>
                  </a:lnTo>
                  <a:lnTo>
                    <a:pt x="331" y="208"/>
                  </a:lnTo>
                  <a:lnTo>
                    <a:pt x="385" y="271"/>
                  </a:lnTo>
                  <a:lnTo>
                    <a:pt x="382" y="278"/>
                  </a:lnTo>
                  <a:lnTo>
                    <a:pt x="382" y="287"/>
                  </a:lnTo>
                  <a:lnTo>
                    <a:pt x="385" y="294"/>
                  </a:lnTo>
                  <a:lnTo>
                    <a:pt x="393" y="299"/>
                  </a:lnTo>
                  <a:lnTo>
                    <a:pt x="402" y="300"/>
                  </a:lnTo>
                  <a:lnTo>
                    <a:pt x="410" y="296"/>
                  </a:lnTo>
                  <a:lnTo>
                    <a:pt x="415" y="289"/>
                  </a:lnTo>
                  <a:lnTo>
                    <a:pt x="416" y="279"/>
                  </a:lnTo>
                  <a:lnTo>
                    <a:pt x="412" y="271"/>
                  </a:lnTo>
                  <a:lnTo>
                    <a:pt x="405" y="266"/>
                  </a:lnTo>
                  <a:lnTo>
                    <a:pt x="398" y="264"/>
                  </a:lnTo>
                  <a:lnTo>
                    <a:pt x="390" y="266"/>
                  </a:lnTo>
                  <a:lnTo>
                    <a:pt x="336" y="204"/>
                  </a:lnTo>
                  <a:lnTo>
                    <a:pt x="341" y="199"/>
                  </a:lnTo>
                  <a:close/>
                  <a:moveTo>
                    <a:pt x="92" y="157"/>
                  </a:moveTo>
                  <a:lnTo>
                    <a:pt x="433" y="157"/>
                  </a:lnTo>
                  <a:lnTo>
                    <a:pt x="433" y="187"/>
                  </a:lnTo>
                  <a:lnTo>
                    <a:pt x="92" y="187"/>
                  </a:lnTo>
                  <a:lnTo>
                    <a:pt x="92" y="157"/>
                  </a:lnTo>
                  <a:close/>
                  <a:moveTo>
                    <a:pt x="92" y="100"/>
                  </a:moveTo>
                  <a:lnTo>
                    <a:pt x="433" y="100"/>
                  </a:lnTo>
                  <a:lnTo>
                    <a:pt x="433" y="130"/>
                  </a:lnTo>
                  <a:lnTo>
                    <a:pt x="92" y="130"/>
                  </a:lnTo>
                  <a:lnTo>
                    <a:pt x="92" y="100"/>
                  </a:lnTo>
                  <a:close/>
                  <a:moveTo>
                    <a:pt x="0" y="0"/>
                  </a:moveTo>
                  <a:lnTo>
                    <a:pt x="524" y="0"/>
                  </a:lnTo>
                  <a:lnTo>
                    <a:pt x="524" y="344"/>
                  </a:lnTo>
                  <a:lnTo>
                    <a:pt x="490" y="308"/>
                  </a:lnTo>
                  <a:lnTo>
                    <a:pt x="490" y="35"/>
                  </a:lnTo>
                  <a:lnTo>
                    <a:pt x="34" y="35"/>
                  </a:lnTo>
                  <a:lnTo>
                    <a:pt x="34" y="477"/>
                  </a:lnTo>
                  <a:lnTo>
                    <a:pt x="35" y="492"/>
                  </a:lnTo>
                  <a:lnTo>
                    <a:pt x="37" y="506"/>
                  </a:lnTo>
                  <a:lnTo>
                    <a:pt x="41" y="519"/>
                  </a:lnTo>
                  <a:lnTo>
                    <a:pt x="49" y="532"/>
                  </a:lnTo>
                  <a:lnTo>
                    <a:pt x="61" y="543"/>
                  </a:lnTo>
                  <a:lnTo>
                    <a:pt x="76" y="550"/>
                  </a:lnTo>
                  <a:lnTo>
                    <a:pt x="92" y="552"/>
                  </a:lnTo>
                  <a:lnTo>
                    <a:pt x="107" y="549"/>
                  </a:lnTo>
                  <a:lnTo>
                    <a:pt x="122" y="540"/>
                  </a:lnTo>
                  <a:lnTo>
                    <a:pt x="130" y="532"/>
                  </a:lnTo>
                  <a:lnTo>
                    <a:pt x="138" y="521"/>
                  </a:lnTo>
                  <a:lnTo>
                    <a:pt x="145" y="507"/>
                  </a:lnTo>
                  <a:lnTo>
                    <a:pt x="147" y="505"/>
                  </a:lnTo>
                  <a:lnTo>
                    <a:pt x="150" y="503"/>
                  </a:lnTo>
                  <a:lnTo>
                    <a:pt x="153" y="503"/>
                  </a:lnTo>
                  <a:lnTo>
                    <a:pt x="156" y="503"/>
                  </a:lnTo>
                  <a:lnTo>
                    <a:pt x="490" y="610"/>
                  </a:lnTo>
                  <a:lnTo>
                    <a:pt x="490" y="499"/>
                  </a:lnTo>
                  <a:lnTo>
                    <a:pt x="524" y="546"/>
                  </a:lnTo>
                  <a:lnTo>
                    <a:pt x="524" y="633"/>
                  </a:lnTo>
                  <a:lnTo>
                    <a:pt x="522" y="645"/>
                  </a:lnTo>
                  <a:lnTo>
                    <a:pt x="515" y="655"/>
                  </a:lnTo>
                  <a:lnTo>
                    <a:pt x="505" y="660"/>
                  </a:lnTo>
                  <a:lnTo>
                    <a:pt x="493" y="660"/>
                  </a:lnTo>
                  <a:lnTo>
                    <a:pt x="83" y="596"/>
                  </a:lnTo>
                  <a:lnTo>
                    <a:pt x="64" y="592"/>
                  </a:lnTo>
                  <a:lnTo>
                    <a:pt x="48" y="585"/>
                  </a:lnTo>
                  <a:lnTo>
                    <a:pt x="35" y="574"/>
                  </a:lnTo>
                  <a:lnTo>
                    <a:pt x="22" y="561"/>
                  </a:lnTo>
                  <a:lnTo>
                    <a:pt x="11" y="542"/>
                  </a:lnTo>
                  <a:lnTo>
                    <a:pt x="4" y="524"/>
                  </a:lnTo>
                  <a:lnTo>
                    <a:pt x="1" y="505"/>
                  </a:lnTo>
                  <a:lnTo>
                    <a:pt x="0" y="4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551021" y="1787467"/>
            <a:ext cx="4905375" cy="1072281"/>
            <a:chOff x="1551021" y="1787467"/>
            <a:chExt cx="4905375" cy="1072281"/>
          </a:xfrm>
        </p:grpSpPr>
        <p:sp>
          <p:nvSpPr>
            <p:cNvPr id="15" name="文本框 14"/>
            <p:cNvSpPr txBox="1"/>
            <p:nvPr/>
          </p:nvSpPr>
          <p:spPr>
            <a:xfrm>
              <a:off x="1551021" y="1787467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551021" y="2156799"/>
              <a:ext cx="4905375" cy="7029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我，却偏不作声，远山上不起霭，我们应得感谢上苍的是他不可度量的心裁，他说的话我不懂，认识你。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551021" y="3356443"/>
            <a:ext cx="4905375" cy="1072281"/>
            <a:chOff x="1551021" y="3356443"/>
            <a:chExt cx="4905375" cy="1072281"/>
          </a:xfrm>
        </p:grpSpPr>
        <p:sp>
          <p:nvSpPr>
            <p:cNvPr id="17" name="文本框 16"/>
            <p:cNvSpPr txBox="1"/>
            <p:nvPr/>
          </p:nvSpPr>
          <p:spPr>
            <a:xfrm>
              <a:off x="1551021" y="3356443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551021" y="3725775"/>
              <a:ext cx="4905375" cy="7029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我，却偏不作声，远山上不起霭，我们应得感谢上苍的是他不可度量的心裁，他说的话我不懂，认识你。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551021" y="4925419"/>
            <a:ext cx="4905375" cy="1072281"/>
            <a:chOff x="1551021" y="4925419"/>
            <a:chExt cx="4905375" cy="1072281"/>
          </a:xfrm>
        </p:grpSpPr>
        <p:sp>
          <p:nvSpPr>
            <p:cNvPr id="19" name="文本框 18"/>
            <p:cNvSpPr txBox="1"/>
            <p:nvPr/>
          </p:nvSpPr>
          <p:spPr>
            <a:xfrm>
              <a:off x="1551021" y="4925419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551021" y="5294751"/>
              <a:ext cx="4905375" cy="7029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我，却偏不作声，远山上不起霭，我们应得感谢上苍的是他不可度量的心裁，他说的话我不懂，认识你。</a:t>
              </a:r>
            </a:p>
          </p:txBody>
        </p:sp>
      </p:grpSp>
      <p:cxnSp>
        <p:nvCxnSpPr>
          <p:cNvPr id="21" name="直接连接符 20"/>
          <p:cNvCxnSpPr/>
          <p:nvPr/>
        </p:nvCxnSpPr>
        <p:spPr>
          <a:xfrm>
            <a:off x="6998607" y="1787467"/>
            <a:ext cx="0" cy="4239792"/>
          </a:xfrm>
          <a:prstGeom prst="line">
            <a:avLst/>
          </a:prstGeom>
          <a:ln>
            <a:solidFill>
              <a:srgbClr val="1C3F8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7232518" y="1787467"/>
            <a:ext cx="1959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点击更改标题</a:t>
            </a:r>
          </a:p>
        </p:txBody>
      </p:sp>
      <p:cxnSp>
        <p:nvCxnSpPr>
          <p:cNvPr id="23" name="直接连接符 22"/>
          <p:cNvCxnSpPr/>
          <p:nvPr/>
        </p:nvCxnSpPr>
        <p:spPr>
          <a:xfrm>
            <a:off x="7305675" y="2274332"/>
            <a:ext cx="143827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7232518" y="2456626"/>
            <a:ext cx="44196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285750" indent="-285750">
              <a:lnSpc>
                <a:spcPct val="130000"/>
              </a:lnSpc>
              <a:buClr>
                <a:srgbClr val="1C3F8C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是他不可度量的心裁，他说的话我不懂，认识你，上山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285750" indent="-285750">
              <a:lnSpc>
                <a:spcPct val="130000"/>
              </a:lnSpc>
              <a:buClr>
                <a:srgbClr val="1C3F8C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或是下山，流，她们又讲你怎样喜欢拿着一根短棍站在 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285750" indent="-285750">
              <a:lnSpc>
                <a:spcPct val="130000"/>
              </a:lnSpc>
              <a:buClr>
                <a:srgbClr val="1C3F8C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桌上摹仿音乐会的导师，那才是你福星高照的时候，但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marL="285750" indent="-285750">
              <a:lnSpc>
                <a:spcPct val="130000"/>
              </a:lnSpc>
              <a:buClr>
                <a:srgbClr val="1C3F8C"/>
              </a:buClr>
              <a:buFont typeface="Wingdings" panose="05000000000000000000" pitchFamily="2" charset="2"/>
              <a:buChar char="Ø"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桌上摹仿音乐会的导师，那才是你福星高照的时候，但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2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0911" y="846852"/>
            <a:ext cx="4908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三、数据分析与结论（版式一）</a:t>
            </a:r>
          </a:p>
        </p:txBody>
      </p:sp>
      <p:sp>
        <p:nvSpPr>
          <p:cNvPr id="3" name="矩形 2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7" name="图表 6"/>
          <p:cNvGraphicFramePr/>
          <p:nvPr/>
        </p:nvGraphicFramePr>
        <p:xfrm>
          <a:off x="510911" y="2053167"/>
          <a:ext cx="5197475" cy="34649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6171891" y="2228028"/>
            <a:ext cx="2280311" cy="369332"/>
          </a:xfrm>
          <a:prstGeom prst="rect">
            <a:avLst/>
          </a:prstGeom>
          <a:solidFill>
            <a:srgbClr val="427AAD"/>
          </a:solidFill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数据分析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076641" y="2832667"/>
            <a:ext cx="51698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076641" y="3847226"/>
            <a:ext cx="51698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6076641" y="4733608"/>
            <a:ext cx="516982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Graphic spid="7" grpId="0">
        <p:bldAsOne/>
      </p:bldGraphic>
      <p:bldP spid="8" grpId="0" animBg="1"/>
      <p:bldP spid="9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0911" y="846852"/>
            <a:ext cx="4908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三、数据分析与结论（版式二）</a:t>
            </a:r>
          </a:p>
        </p:txBody>
      </p:sp>
      <p:sp>
        <p:nvSpPr>
          <p:cNvPr id="3" name="矩形 2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8" name="图表 7"/>
          <p:cNvGraphicFramePr/>
          <p:nvPr/>
        </p:nvGraphicFramePr>
        <p:xfrm>
          <a:off x="619125" y="1441448"/>
          <a:ext cx="10620375" cy="39878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619126" y="5349457"/>
            <a:ext cx="223837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点击更改文字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619125" y="5718789"/>
            <a:ext cx="10810875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我，却偏不作声，远山上不起霭，我们应得感谢上苍的是他不可度量的心裁，他说的话我不懂，认识你，上山或是下山</a:t>
            </a:r>
            <a:endParaRPr lang="en-US" altLang="zh-CN" sz="16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流，她们又讲你怎样喜欢拿着一根短棍站在 桌上摹仿音乐会的导师，那才是你福星高照的时候，但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Graphic spid="8" grpId="0">
        <p:bldAsOne/>
      </p:bldGraphic>
      <p:bldP spid="9" grpId="0" animBg="1"/>
      <p:bldP spid="10" grpId="0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 24"/>
          <p:cNvSpPr>
            <a:spLocks noEditPoints="1"/>
          </p:cNvSpPr>
          <p:nvPr/>
        </p:nvSpPr>
        <p:spPr bwMode="auto">
          <a:xfrm>
            <a:off x="2271714" y="2322513"/>
            <a:ext cx="1938336" cy="1602474"/>
          </a:xfrm>
          <a:custGeom>
            <a:avLst/>
            <a:gdLst>
              <a:gd name="T0" fmla="*/ 461 w 883"/>
              <a:gd name="T1" fmla="*/ 681 h 730"/>
              <a:gd name="T2" fmla="*/ 750 w 883"/>
              <a:gd name="T3" fmla="*/ 596 h 730"/>
              <a:gd name="T4" fmla="*/ 757 w 883"/>
              <a:gd name="T5" fmla="*/ 603 h 730"/>
              <a:gd name="T6" fmla="*/ 32 w 883"/>
              <a:gd name="T7" fmla="*/ 589 h 730"/>
              <a:gd name="T8" fmla="*/ 25 w 883"/>
              <a:gd name="T9" fmla="*/ 521 h 730"/>
              <a:gd name="T10" fmla="*/ 462 w 883"/>
              <a:gd name="T11" fmla="*/ 568 h 730"/>
              <a:gd name="T12" fmla="*/ 741 w 883"/>
              <a:gd name="T13" fmla="*/ 497 h 730"/>
              <a:gd name="T14" fmla="*/ 755 w 883"/>
              <a:gd name="T15" fmla="*/ 505 h 730"/>
              <a:gd name="T16" fmla="*/ 472 w 883"/>
              <a:gd name="T17" fmla="*/ 633 h 730"/>
              <a:gd name="T18" fmla="*/ 19 w 883"/>
              <a:gd name="T19" fmla="*/ 440 h 730"/>
              <a:gd name="T20" fmla="*/ 471 w 883"/>
              <a:gd name="T21" fmla="*/ 454 h 730"/>
              <a:gd name="T22" fmla="*/ 465 w 883"/>
              <a:gd name="T23" fmla="*/ 523 h 730"/>
              <a:gd name="T24" fmla="*/ 756 w 883"/>
              <a:gd name="T25" fmla="*/ 407 h 730"/>
              <a:gd name="T26" fmla="*/ 753 w 883"/>
              <a:gd name="T27" fmla="*/ 415 h 730"/>
              <a:gd name="T28" fmla="*/ 20 w 883"/>
              <a:gd name="T29" fmla="*/ 360 h 730"/>
              <a:gd name="T30" fmla="*/ 182 w 883"/>
              <a:gd name="T31" fmla="*/ 249 h 730"/>
              <a:gd name="T32" fmla="*/ 204 w 883"/>
              <a:gd name="T33" fmla="*/ 320 h 730"/>
              <a:gd name="T34" fmla="*/ 279 w 883"/>
              <a:gd name="T35" fmla="*/ 349 h 730"/>
              <a:gd name="T36" fmla="*/ 365 w 883"/>
              <a:gd name="T37" fmla="*/ 360 h 730"/>
              <a:gd name="T38" fmla="*/ 425 w 883"/>
              <a:gd name="T39" fmla="*/ 361 h 730"/>
              <a:gd name="T40" fmla="*/ 505 w 883"/>
              <a:gd name="T41" fmla="*/ 355 h 730"/>
              <a:gd name="T42" fmla="*/ 594 w 883"/>
              <a:gd name="T43" fmla="*/ 334 h 730"/>
              <a:gd name="T44" fmla="*/ 641 w 883"/>
              <a:gd name="T45" fmla="*/ 287 h 730"/>
              <a:gd name="T46" fmla="*/ 43 w 883"/>
              <a:gd name="T47" fmla="*/ 311 h 730"/>
              <a:gd name="T48" fmla="*/ 313 w 883"/>
              <a:gd name="T49" fmla="*/ 231 h 730"/>
              <a:gd name="T50" fmla="*/ 622 w 883"/>
              <a:gd name="T51" fmla="*/ 280 h 730"/>
              <a:gd name="T52" fmla="*/ 578 w 883"/>
              <a:gd name="T53" fmla="*/ 320 h 730"/>
              <a:gd name="T54" fmla="*/ 474 w 883"/>
              <a:gd name="T55" fmla="*/ 339 h 730"/>
              <a:gd name="T56" fmla="*/ 350 w 883"/>
              <a:gd name="T57" fmla="*/ 339 h 730"/>
              <a:gd name="T58" fmla="*/ 246 w 883"/>
              <a:gd name="T59" fmla="*/ 320 h 730"/>
              <a:gd name="T60" fmla="*/ 202 w 883"/>
              <a:gd name="T61" fmla="*/ 280 h 730"/>
              <a:gd name="T62" fmla="*/ 551 w 883"/>
              <a:gd name="T63" fmla="*/ 18 h 730"/>
              <a:gd name="T64" fmla="*/ 803 w 883"/>
              <a:gd name="T65" fmla="*/ 90 h 730"/>
              <a:gd name="T66" fmla="*/ 883 w 883"/>
              <a:gd name="T67" fmla="*/ 117 h 730"/>
              <a:gd name="T68" fmla="*/ 715 w 883"/>
              <a:gd name="T69" fmla="*/ 165 h 730"/>
              <a:gd name="T70" fmla="*/ 715 w 883"/>
              <a:gd name="T71" fmla="*/ 188 h 730"/>
              <a:gd name="T72" fmla="*/ 715 w 883"/>
              <a:gd name="T73" fmla="*/ 189 h 730"/>
              <a:gd name="T74" fmla="*/ 718 w 883"/>
              <a:gd name="T75" fmla="*/ 224 h 730"/>
              <a:gd name="T76" fmla="*/ 722 w 883"/>
              <a:gd name="T77" fmla="*/ 240 h 730"/>
              <a:gd name="T78" fmla="*/ 719 w 883"/>
              <a:gd name="T79" fmla="*/ 247 h 730"/>
              <a:gd name="T80" fmla="*/ 717 w 883"/>
              <a:gd name="T81" fmla="*/ 262 h 730"/>
              <a:gd name="T82" fmla="*/ 722 w 883"/>
              <a:gd name="T83" fmla="*/ 271 h 730"/>
              <a:gd name="T84" fmla="*/ 721 w 883"/>
              <a:gd name="T85" fmla="*/ 372 h 730"/>
              <a:gd name="T86" fmla="*/ 675 w 883"/>
              <a:gd name="T87" fmla="*/ 369 h 730"/>
              <a:gd name="T88" fmla="*/ 686 w 883"/>
              <a:gd name="T89" fmla="*/ 268 h 730"/>
              <a:gd name="T90" fmla="*/ 688 w 883"/>
              <a:gd name="T91" fmla="*/ 250 h 730"/>
              <a:gd name="T92" fmla="*/ 684 w 883"/>
              <a:gd name="T93" fmla="*/ 242 h 730"/>
              <a:gd name="T94" fmla="*/ 686 w 883"/>
              <a:gd name="T95" fmla="*/ 225 h 730"/>
              <a:gd name="T96" fmla="*/ 690 w 883"/>
              <a:gd name="T97" fmla="*/ 139 h 730"/>
              <a:gd name="T98" fmla="*/ 400 w 883"/>
              <a:gd name="T99" fmla="*/ 86 h 730"/>
              <a:gd name="T100" fmla="*/ 391 w 883"/>
              <a:gd name="T101" fmla="*/ 99 h 730"/>
              <a:gd name="T102" fmla="*/ 669 w 883"/>
              <a:gd name="T103" fmla="*/ 148 h 730"/>
              <a:gd name="T104" fmla="*/ 338 w 883"/>
              <a:gd name="T105" fmla="*/ 213 h 730"/>
              <a:gd name="T106" fmla="*/ 244 w 883"/>
              <a:gd name="T107" fmla="*/ 175 h 730"/>
              <a:gd name="T108" fmla="*/ 42 w 883"/>
              <a:gd name="T109" fmla="*/ 69 h 730"/>
              <a:gd name="T110" fmla="*/ 0 w 883"/>
              <a:gd name="T111" fmla="*/ 45 h 730"/>
              <a:gd name="T112" fmla="*/ 5 w 883"/>
              <a:gd name="T113" fmla="*/ 40 h 730"/>
              <a:gd name="T114" fmla="*/ 374 w 883"/>
              <a:gd name="T115" fmla="*/ 10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83" h="730">
                <a:moveTo>
                  <a:pt x="34" y="507"/>
                </a:moveTo>
                <a:lnTo>
                  <a:pt x="471" y="646"/>
                </a:lnTo>
                <a:lnTo>
                  <a:pt x="464" y="664"/>
                </a:lnTo>
                <a:lnTo>
                  <a:pt x="461" y="681"/>
                </a:lnTo>
                <a:lnTo>
                  <a:pt x="462" y="698"/>
                </a:lnTo>
                <a:lnTo>
                  <a:pt x="465" y="715"/>
                </a:lnTo>
                <a:lnTo>
                  <a:pt x="742" y="594"/>
                </a:lnTo>
                <a:lnTo>
                  <a:pt x="750" y="596"/>
                </a:lnTo>
                <a:lnTo>
                  <a:pt x="754" y="597"/>
                </a:lnTo>
                <a:lnTo>
                  <a:pt x="756" y="599"/>
                </a:lnTo>
                <a:lnTo>
                  <a:pt x="757" y="601"/>
                </a:lnTo>
                <a:lnTo>
                  <a:pt x="757" y="603"/>
                </a:lnTo>
                <a:lnTo>
                  <a:pt x="755" y="605"/>
                </a:lnTo>
                <a:lnTo>
                  <a:pt x="752" y="607"/>
                </a:lnTo>
                <a:lnTo>
                  <a:pt x="474" y="730"/>
                </a:lnTo>
                <a:lnTo>
                  <a:pt x="32" y="589"/>
                </a:lnTo>
                <a:lnTo>
                  <a:pt x="24" y="571"/>
                </a:lnTo>
                <a:lnTo>
                  <a:pt x="20" y="552"/>
                </a:lnTo>
                <a:lnTo>
                  <a:pt x="21" y="536"/>
                </a:lnTo>
                <a:lnTo>
                  <a:pt x="25" y="521"/>
                </a:lnTo>
                <a:lnTo>
                  <a:pt x="34" y="507"/>
                </a:lnTo>
                <a:close/>
                <a:moveTo>
                  <a:pt x="32" y="411"/>
                </a:moveTo>
                <a:lnTo>
                  <a:pt x="469" y="550"/>
                </a:lnTo>
                <a:lnTo>
                  <a:pt x="462" y="568"/>
                </a:lnTo>
                <a:lnTo>
                  <a:pt x="459" y="585"/>
                </a:lnTo>
                <a:lnTo>
                  <a:pt x="460" y="602"/>
                </a:lnTo>
                <a:lnTo>
                  <a:pt x="463" y="619"/>
                </a:lnTo>
                <a:lnTo>
                  <a:pt x="741" y="497"/>
                </a:lnTo>
                <a:lnTo>
                  <a:pt x="748" y="499"/>
                </a:lnTo>
                <a:lnTo>
                  <a:pt x="752" y="501"/>
                </a:lnTo>
                <a:lnTo>
                  <a:pt x="754" y="503"/>
                </a:lnTo>
                <a:lnTo>
                  <a:pt x="755" y="505"/>
                </a:lnTo>
                <a:lnTo>
                  <a:pt x="755" y="507"/>
                </a:lnTo>
                <a:lnTo>
                  <a:pt x="754" y="509"/>
                </a:lnTo>
                <a:lnTo>
                  <a:pt x="751" y="511"/>
                </a:lnTo>
                <a:lnTo>
                  <a:pt x="472" y="633"/>
                </a:lnTo>
                <a:lnTo>
                  <a:pt x="31" y="492"/>
                </a:lnTo>
                <a:lnTo>
                  <a:pt x="22" y="474"/>
                </a:lnTo>
                <a:lnTo>
                  <a:pt x="18" y="456"/>
                </a:lnTo>
                <a:lnTo>
                  <a:pt x="19" y="440"/>
                </a:lnTo>
                <a:lnTo>
                  <a:pt x="24" y="424"/>
                </a:lnTo>
                <a:lnTo>
                  <a:pt x="32" y="411"/>
                </a:lnTo>
                <a:close/>
                <a:moveTo>
                  <a:pt x="34" y="315"/>
                </a:moveTo>
                <a:lnTo>
                  <a:pt x="471" y="454"/>
                </a:lnTo>
                <a:lnTo>
                  <a:pt x="464" y="472"/>
                </a:lnTo>
                <a:lnTo>
                  <a:pt x="461" y="489"/>
                </a:lnTo>
                <a:lnTo>
                  <a:pt x="462" y="506"/>
                </a:lnTo>
                <a:lnTo>
                  <a:pt x="465" y="523"/>
                </a:lnTo>
                <a:lnTo>
                  <a:pt x="742" y="401"/>
                </a:lnTo>
                <a:lnTo>
                  <a:pt x="750" y="404"/>
                </a:lnTo>
                <a:lnTo>
                  <a:pt x="754" y="405"/>
                </a:lnTo>
                <a:lnTo>
                  <a:pt x="756" y="407"/>
                </a:lnTo>
                <a:lnTo>
                  <a:pt x="757" y="409"/>
                </a:lnTo>
                <a:lnTo>
                  <a:pt x="757" y="411"/>
                </a:lnTo>
                <a:lnTo>
                  <a:pt x="756" y="413"/>
                </a:lnTo>
                <a:lnTo>
                  <a:pt x="753" y="415"/>
                </a:lnTo>
                <a:lnTo>
                  <a:pt x="474" y="538"/>
                </a:lnTo>
                <a:lnTo>
                  <a:pt x="33" y="397"/>
                </a:lnTo>
                <a:lnTo>
                  <a:pt x="24" y="379"/>
                </a:lnTo>
                <a:lnTo>
                  <a:pt x="20" y="360"/>
                </a:lnTo>
                <a:lnTo>
                  <a:pt x="21" y="344"/>
                </a:lnTo>
                <a:lnTo>
                  <a:pt x="26" y="329"/>
                </a:lnTo>
                <a:lnTo>
                  <a:pt x="34" y="315"/>
                </a:lnTo>
                <a:close/>
                <a:moveTo>
                  <a:pt x="182" y="249"/>
                </a:moveTo>
                <a:lnTo>
                  <a:pt x="182" y="280"/>
                </a:lnTo>
                <a:lnTo>
                  <a:pt x="185" y="296"/>
                </a:lnTo>
                <a:lnTo>
                  <a:pt x="192" y="309"/>
                </a:lnTo>
                <a:lnTo>
                  <a:pt x="204" y="320"/>
                </a:lnTo>
                <a:lnTo>
                  <a:pt x="219" y="330"/>
                </a:lnTo>
                <a:lnTo>
                  <a:pt x="237" y="337"/>
                </a:lnTo>
                <a:lnTo>
                  <a:pt x="257" y="344"/>
                </a:lnTo>
                <a:lnTo>
                  <a:pt x="279" y="349"/>
                </a:lnTo>
                <a:lnTo>
                  <a:pt x="300" y="353"/>
                </a:lnTo>
                <a:lnTo>
                  <a:pt x="323" y="356"/>
                </a:lnTo>
                <a:lnTo>
                  <a:pt x="345" y="358"/>
                </a:lnTo>
                <a:lnTo>
                  <a:pt x="365" y="360"/>
                </a:lnTo>
                <a:lnTo>
                  <a:pt x="383" y="360"/>
                </a:lnTo>
                <a:lnTo>
                  <a:pt x="399" y="361"/>
                </a:lnTo>
                <a:lnTo>
                  <a:pt x="411" y="361"/>
                </a:lnTo>
                <a:lnTo>
                  <a:pt x="425" y="361"/>
                </a:lnTo>
                <a:lnTo>
                  <a:pt x="442" y="360"/>
                </a:lnTo>
                <a:lnTo>
                  <a:pt x="461" y="359"/>
                </a:lnTo>
                <a:lnTo>
                  <a:pt x="483" y="358"/>
                </a:lnTo>
                <a:lnTo>
                  <a:pt x="505" y="355"/>
                </a:lnTo>
                <a:lnTo>
                  <a:pt x="530" y="352"/>
                </a:lnTo>
                <a:lnTo>
                  <a:pt x="552" y="347"/>
                </a:lnTo>
                <a:lnTo>
                  <a:pt x="574" y="342"/>
                </a:lnTo>
                <a:lnTo>
                  <a:pt x="594" y="334"/>
                </a:lnTo>
                <a:lnTo>
                  <a:pt x="613" y="325"/>
                </a:lnTo>
                <a:lnTo>
                  <a:pt x="626" y="315"/>
                </a:lnTo>
                <a:lnTo>
                  <a:pt x="636" y="302"/>
                </a:lnTo>
                <a:lnTo>
                  <a:pt x="641" y="287"/>
                </a:lnTo>
                <a:lnTo>
                  <a:pt x="661" y="294"/>
                </a:lnTo>
                <a:lnTo>
                  <a:pt x="648" y="377"/>
                </a:lnTo>
                <a:lnTo>
                  <a:pt x="480" y="450"/>
                </a:lnTo>
                <a:lnTo>
                  <a:pt x="43" y="311"/>
                </a:lnTo>
                <a:lnTo>
                  <a:pt x="182" y="249"/>
                </a:lnTo>
                <a:close/>
                <a:moveTo>
                  <a:pt x="202" y="175"/>
                </a:moveTo>
                <a:lnTo>
                  <a:pt x="300" y="227"/>
                </a:lnTo>
                <a:lnTo>
                  <a:pt x="313" y="231"/>
                </a:lnTo>
                <a:lnTo>
                  <a:pt x="328" y="233"/>
                </a:lnTo>
                <a:lnTo>
                  <a:pt x="341" y="232"/>
                </a:lnTo>
                <a:lnTo>
                  <a:pt x="622" y="182"/>
                </a:lnTo>
                <a:lnTo>
                  <a:pt x="622" y="280"/>
                </a:lnTo>
                <a:lnTo>
                  <a:pt x="619" y="293"/>
                </a:lnTo>
                <a:lnTo>
                  <a:pt x="610" y="303"/>
                </a:lnTo>
                <a:lnTo>
                  <a:pt x="596" y="312"/>
                </a:lnTo>
                <a:lnTo>
                  <a:pt x="578" y="320"/>
                </a:lnTo>
                <a:lnTo>
                  <a:pt x="556" y="326"/>
                </a:lnTo>
                <a:lnTo>
                  <a:pt x="531" y="332"/>
                </a:lnTo>
                <a:lnTo>
                  <a:pt x="503" y="336"/>
                </a:lnTo>
                <a:lnTo>
                  <a:pt x="474" y="339"/>
                </a:lnTo>
                <a:lnTo>
                  <a:pt x="443" y="341"/>
                </a:lnTo>
                <a:lnTo>
                  <a:pt x="411" y="342"/>
                </a:lnTo>
                <a:lnTo>
                  <a:pt x="380" y="341"/>
                </a:lnTo>
                <a:lnTo>
                  <a:pt x="350" y="339"/>
                </a:lnTo>
                <a:lnTo>
                  <a:pt x="320" y="336"/>
                </a:lnTo>
                <a:lnTo>
                  <a:pt x="292" y="332"/>
                </a:lnTo>
                <a:lnTo>
                  <a:pt x="268" y="326"/>
                </a:lnTo>
                <a:lnTo>
                  <a:pt x="246" y="320"/>
                </a:lnTo>
                <a:lnTo>
                  <a:pt x="227" y="312"/>
                </a:lnTo>
                <a:lnTo>
                  <a:pt x="213" y="303"/>
                </a:lnTo>
                <a:lnTo>
                  <a:pt x="205" y="293"/>
                </a:lnTo>
                <a:lnTo>
                  <a:pt x="202" y="280"/>
                </a:lnTo>
                <a:lnTo>
                  <a:pt x="202" y="175"/>
                </a:lnTo>
                <a:close/>
                <a:moveTo>
                  <a:pt x="488" y="0"/>
                </a:moveTo>
                <a:lnTo>
                  <a:pt x="499" y="2"/>
                </a:lnTo>
                <a:lnTo>
                  <a:pt x="551" y="18"/>
                </a:lnTo>
                <a:lnTo>
                  <a:pt x="606" y="34"/>
                </a:lnTo>
                <a:lnTo>
                  <a:pt x="663" y="50"/>
                </a:lnTo>
                <a:lnTo>
                  <a:pt x="731" y="70"/>
                </a:lnTo>
                <a:lnTo>
                  <a:pt x="803" y="90"/>
                </a:lnTo>
                <a:lnTo>
                  <a:pt x="879" y="113"/>
                </a:lnTo>
                <a:lnTo>
                  <a:pt x="882" y="115"/>
                </a:lnTo>
                <a:lnTo>
                  <a:pt x="883" y="116"/>
                </a:lnTo>
                <a:lnTo>
                  <a:pt x="883" y="117"/>
                </a:lnTo>
                <a:lnTo>
                  <a:pt x="881" y="118"/>
                </a:lnTo>
                <a:lnTo>
                  <a:pt x="878" y="119"/>
                </a:lnTo>
                <a:lnTo>
                  <a:pt x="716" y="147"/>
                </a:lnTo>
                <a:lnTo>
                  <a:pt x="715" y="165"/>
                </a:lnTo>
                <a:lnTo>
                  <a:pt x="715" y="177"/>
                </a:lnTo>
                <a:lnTo>
                  <a:pt x="715" y="184"/>
                </a:lnTo>
                <a:lnTo>
                  <a:pt x="715" y="187"/>
                </a:lnTo>
                <a:lnTo>
                  <a:pt x="715" y="188"/>
                </a:lnTo>
                <a:lnTo>
                  <a:pt x="715" y="187"/>
                </a:lnTo>
                <a:lnTo>
                  <a:pt x="715" y="186"/>
                </a:lnTo>
                <a:lnTo>
                  <a:pt x="715" y="186"/>
                </a:lnTo>
                <a:lnTo>
                  <a:pt x="715" y="189"/>
                </a:lnTo>
                <a:lnTo>
                  <a:pt x="715" y="196"/>
                </a:lnTo>
                <a:lnTo>
                  <a:pt x="715" y="207"/>
                </a:lnTo>
                <a:lnTo>
                  <a:pt x="715" y="224"/>
                </a:lnTo>
                <a:lnTo>
                  <a:pt x="718" y="224"/>
                </a:lnTo>
                <a:lnTo>
                  <a:pt x="719" y="225"/>
                </a:lnTo>
                <a:lnTo>
                  <a:pt x="721" y="227"/>
                </a:lnTo>
                <a:lnTo>
                  <a:pt x="721" y="229"/>
                </a:lnTo>
                <a:lnTo>
                  <a:pt x="722" y="240"/>
                </a:lnTo>
                <a:lnTo>
                  <a:pt x="722" y="242"/>
                </a:lnTo>
                <a:lnTo>
                  <a:pt x="721" y="244"/>
                </a:lnTo>
                <a:lnTo>
                  <a:pt x="720" y="246"/>
                </a:lnTo>
                <a:lnTo>
                  <a:pt x="719" y="247"/>
                </a:lnTo>
                <a:lnTo>
                  <a:pt x="718" y="249"/>
                </a:lnTo>
                <a:lnTo>
                  <a:pt x="717" y="251"/>
                </a:lnTo>
                <a:lnTo>
                  <a:pt x="717" y="253"/>
                </a:lnTo>
                <a:lnTo>
                  <a:pt x="717" y="262"/>
                </a:lnTo>
                <a:lnTo>
                  <a:pt x="718" y="265"/>
                </a:lnTo>
                <a:lnTo>
                  <a:pt x="719" y="267"/>
                </a:lnTo>
                <a:lnTo>
                  <a:pt x="720" y="269"/>
                </a:lnTo>
                <a:lnTo>
                  <a:pt x="722" y="271"/>
                </a:lnTo>
                <a:lnTo>
                  <a:pt x="722" y="274"/>
                </a:lnTo>
                <a:lnTo>
                  <a:pt x="736" y="365"/>
                </a:lnTo>
                <a:lnTo>
                  <a:pt x="731" y="369"/>
                </a:lnTo>
                <a:lnTo>
                  <a:pt x="721" y="372"/>
                </a:lnTo>
                <a:lnTo>
                  <a:pt x="709" y="373"/>
                </a:lnTo>
                <a:lnTo>
                  <a:pt x="697" y="373"/>
                </a:lnTo>
                <a:lnTo>
                  <a:pt x="684" y="371"/>
                </a:lnTo>
                <a:lnTo>
                  <a:pt x="675" y="369"/>
                </a:lnTo>
                <a:lnTo>
                  <a:pt x="670" y="365"/>
                </a:lnTo>
                <a:lnTo>
                  <a:pt x="684" y="274"/>
                </a:lnTo>
                <a:lnTo>
                  <a:pt x="684" y="271"/>
                </a:lnTo>
                <a:lnTo>
                  <a:pt x="686" y="268"/>
                </a:lnTo>
                <a:lnTo>
                  <a:pt x="687" y="265"/>
                </a:lnTo>
                <a:lnTo>
                  <a:pt x="688" y="262"/>
                </a:lnTo>
                <a:lnTo>
                  <a:pt x="689" y="253"/>
                </a:lnTo>
                <a:lnTo>
                  <a:pt x="688" y="250"/>
                </a:lnTo>
                <a:lnTo>
                  <a:pt x="687" y="248"/>
                </a:lnTo>
                <a:lnTo>
                  <a:pt x="686" y="246"/>
                </a:lnTo>
                <a:lnTo>
                  <a:pt x="685" y="244"/>
                </a:lnTo>
                <a:lnTo>
                  <a:pt x="684" y="242"/>
                </a:lnTo>
                <a:lnTo>
                  <a:pt x="684" y="239"/>
                </a:lnTo>
                <a:lnTo>
                  <a:pt x="684" y="229"/>
                </a:lnTo>
                <a:lnTo>
                  <a:pt x="685" y="227"/>
                </a:lnTo>
                <a:lnTo>
                  <a:pt x="686" y="225"/>
                </a:lnTo>
                <a:lnTo>
                  <a:pt x="688" y="224"/>
                </a:lnTo>
                <a:lnTo>
                  <a:pt x="690" y="224"/>
                </a:lnTo>
                <a:lnTo>
                  <a:pt x="690" y="142"/>
                </a:lnTo>
                <a:lnTo>
                  <a:pt x="690" y="139"/>
                </a:lnTo>
                <a:lnTo>
                  <a:pt x="688" y="136"/>
                </a:lnTo>
                <a:lnTo>
                  <a:pt x="685" y="134"/>
                </a:lnTo>
                <a:lnTo>
                  <a:pt x="682" y="133"/>
                </a:lnTo>
                <a:lnTo>
                  <a:pt x="400" y="86"/>
                </a:lnTo>
                <a:lnTo>
                  <a:pt x="394" y="87"/>
                </a:lnTo>
                <a:lnTo>
                  <a:pt x="390" y="89"/>
                </a:lnTo>
                <a:lnTo>
                  <a:pt x="389" y="93"/>
                </a:lnTo>
                <a:lnTo>
                  <a:pt x="391" y="99"/>
                </a:lnTo>
                <a:lnTo>
                  <a:pt x="396" y="102"/>
                </a:lnTo>
                <a:lnTo>
                  <a:pt x="405" y="105"/>
                </a:lnTo>
                <a:lnTo>
                  <a:pt x="666" y="147"/>
                </a:lnTo>
                <a:lnTo>
                  <a:pt x="669" y="148"/>
                </a:lnTo>
                <a:lnTo>
                  <a:pt x="671" y="150"/>
                </a:lnTo>
                <a:lnTo>
                  <a:pt x="672" y="152"/>
                </a:lnTo>
                <a:lnTo>
                  <a:pt x="672" y="154"/>
                </a:lnTo>
                <a:lnTo>
                  <a:pt x="338" y="213"/>
                </a:lnTo>
                <a:lnTo>
                  <a:pt x="328" y="214"/>
                </a:lnTo>
                <a:lnTo>
                  <a:pt x="317" y="213"/>
                </a:lnTo>
                <a:lnTo>
                  <a:pt x="309" y="210"/>
                </a:lnTo>
                <a:lnTo>
                  <a:pt x="244" y="175"/>
                </a:lnTo>
                <a:lnTo>
                  <a:pt x="183" y="143"/>
                </a:lnTo>
                <a:lnTo>
                  <a:pt x="126" y="114"/>
                </a:lnTo>
                <a:lnTo>
                  <a:pt x="83" y="91"/>
                </a:lnTo>
                <a:lnTo>
                  <a:pt x="42" y="69"/>
                </a:lnTo>
                <a:lnTo>
                  <a:pt x="4" y="50"/>
                </a:lnTo>
                <a:lnTo>
                  <a:pt x="2" y="48"/>
                </a:lnTo>
                <a:lnTo>
                  <a:pt x="1" y="47"/>
                </a:lnTo>
                <a:lnTo>
                  <a:pt x="0" y="45"/>
                </a:lnTo>
                <a:lnTo>
                  <a:pt x="0" y="44"/>
                </a:lnTo>
                <a:lnTo>
                  <a:pt x="1" y="42"/>
                </a:lnTo>
                <a:lnTo>
                  <a:pt x="2" y="41"/>
                </a:lnTo>
                <a:lnTo>
                  <a:pt x="5" y="40"/>
                </a:lnTo>
                <a:lnTo>
                  <a:pt x="96" y="33"/>
                </a:lnTo>
                <a:lnTo>
                  <a:pt x="183" y="26"/>
                </a:lnTo>
                <a:lnTo>
                  <a:pt x="266" y="19"/>
                </a:lnTo>
                <a:lnTo>
                  <a:pt x="374" y="10"/>
                </a:lnTo>
                <a:lnTo>
                  <a:pt x="476" y="0"/>
                </a:lnTo>
                <a:lnTo>
                  <a:pt x="488" y="0"/>
                </a:lnTo>
                <a:close/>
              </a:path>
            </a:pathLst>
          </a:custGeom>
          <a:solidFill>
            <a:srgbClr val="427AAD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4703607" y="2689201"/>
            <a:ext cx="71931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研究成果与应用 </a:t>
            </a:r>
          </a:p>
        </p:txBody>
      </p:sp>
      <p:sp>
        <p:nvSpPr>
          <p:cNvPr id="48" name="椭圆 47"/>
          <p:cNvSpPr/>
          <p:nvPr/>
        </p:nvSpPr>
        <p:spPr>
          <a:xfrm rot="16200000">
            <a:off x="2063037" y="1945905"/>
            <a:ext cx="2355690" cy="2355690"/>
          </a:xfrm>
          <a:prstGeom prst="ellipse">
            <a:avLst/>
          </a:prstGeom>
          <a:noFill/>
          <a:ln>
            <a:gradFill>
              <a:gsLst>
                <a:gs pos="30000">
                  <a:schemeClr val="bg1">
                    <a:alpha val="0"/>
                  </a:schemeClr>
                </a:gs>
                <a:gs pos="100000">
                  <a:srgbClr val="ED7D3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4266327" y="3044632"/>
            <a:ext cx="304800" cy="304800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0.00024 C -0.00208 0.09375 -0.04869 0.16621 -0.1026 0.15949 C -0.15651 0.15278 -0.19752 0.06991 -0.19375 -0.02384 C -0.1901 -0.11875 -0.14296 -0.18981 -0.08906 -0.1831 C -0.03515 -0.17662 0.00534 -0.09467 0.00157 0.00024 Z " pathEditMode="relative" rAng="5640000" ptsTypes="AAAAA">
                                      <p:cBhvr>
                                        <p:cTn id="21" dur="1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66" y="-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7" grpId="0"/>
      <p:bldP spid="48" grpId="0" animBg="1"/>
      <p:bldP spid="49" grpId="0" animBg="1"/>
      <p:bldP spid="49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0911" y="846852"/>
            <a:ext cx="4908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一、分析结论（版式一）</a:t>
            </a:r>
          </a:p>
        </p:txBody>
      </p:sp>
      <p:sp>
        <p:nvSpPr>
          <p:cNvPr id="3" name="矩形 2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025261" y="1828800"/>
            <a:ext cx="784489" cy="784489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025261" y="3381375"/>
            <a:ext cx="784489" cy="784489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1025261" y="4933950"/>
            <a:ext cx="784489" cy="784489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6722534" y="1828800"/>
            <a:ext cx="784489" cy="784489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722534" y="3371850"/>
            <a:ext cx="784489" cy="784489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722534" y="4914900"/>
            <a:ext cx="784489" cy="784489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932021" y="1794026"/>
            <a:ext cx="4240179" cy="1101840"/>
            <a:chOff x="1932021" y="1794026"/>
            <a:chExt cx="4240179" cy="1101840"/>
          </a:xfrm>
        </p:grpSpPr>
        <p:sp>
          <p:nvSpPr>
            <p:cNvPr id="11" name="文本框 10"/>
            <p:cNvSpPr txBox="1"/>
            <p:nvPr/>
          </p:nvSpPr>
          <p:spPr>
            <a:xfrm>
              <a:off x="1932021" y="1794026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932021" y="2163358"/>
              <a:ext cx="4240179" cy="7325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我，却偏不作声，远山上不起霭，我们应得感谢上苍的是他不可度量的心裁，他说的话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932021" y="3381375"/>
            <a:ext cx="4240179" cy="1101840"/>
            <a:chOff x="1932021" y="3381375"/>
            <a:chExt cx="4240179" cy="1101840"/>
          </a:xfrm>
        </p:grpSpPr>
        <p:sp>
          <p:nvSpPr>
            <p:cNvPr id="13" name="文本框 12"/>
            <p:cNvSpPr txBox="1"/>
            <p:nvPr/>
          </p:nvSpPr>
          <p:spPr>
            <a:xfrm>
              <a:off x="1932021" y="3381375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1932021" y="3750707"/>
              <a:ext cx="4240179" cy="7325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我，却偏不作声，远山上不起霭，我们应得感谢上苍的是他不可度量的心裁，他说的话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932021" y="4852547"/>
            <a:ext cx="4240179" cy="1101840"/>
            <a:chOff x="1932021" y="4852547"/>
            <a:chExt cx="4240179" cy="1101840"/>
          </a:xfrm>
        </p:grpSpPr>
        <p:sp>
          <p:nvSpPr>
            <p:cNvPr id="15" name="文本框 14"/>
            <p:cNvSpPr txBox="1"/>
            <p:nvPr/>
          </p:nvSpPr>
          <p:spPr>
            <a:xfrm>
              <a:off x="1932021" y="4852547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932021" y="5221879"/>
              <a:ext cx="4240179" cy="7325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我，却偏不作声，远山上不起霭，我们应得感谢上苍的是他不可度量的心裁，他说的话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624532" y="1794026"/>
            <a:ext cx="4240179" cy="1101840"/>
            <a:chOff x="7624532" y="1794026"/>
            <a:chExt cx="4240179" cy="1101840"/>
          </a:xfrm>
        </p:grpSpPr>
        <p:sp>
          <p:nvSpPr>
            <p:cNvPr id="17" name="文本框 16"/>
            <p:cNvSpPr txBox="1"/>
            <p:nvPr/>
          </p:nvSpPr>
          <p:spPr>
            <a:xfrm>
              <a:off x="7624532" y="1794026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7624532" y="2163358"/>
              <a:ext cx="4240179" cy="7325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我，却偏不作声，远山上不起霭，我们应得感谢上苍的是他不可度量的心裁，他说的话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624532" y="3381375"/>
            <a:ext cx="4240179" cy="1101840"/>
            <a:chOff x="7624532" y="3381375"/>
            <a:chExt cx="4240179" cy="1101840"/>
          </a:xfrm>
        </p:grpSpPr>
        <p:sp>
          <p:nvSpPr>
            <p:cNvPr id="19" name="文本框 18"/>
            <p:cNvSpPr txBox="1"/>
            <p:nvPr/>
          </p:nvSpPr>
          <p:spPr>
            <a:xfrm>
              <a:off x="7624532" y="3381375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624532" y="3750707"/>
              <a:ext cx="4240179" cy="7325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我，却偏不作声，远山上不起霭，我们应得感谢上苍的是他不可度量的心裁，他说的话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624532" y="4852547"/>
            <a:ext cx="4240179" cy="1101840"/>
            <a:chOff x="7624532" y="4852547"/>
            <a:chExt cx="4240179" cy="1101840"/>
          </a:xfrm>
        </p:grpSpPr>
        <p:sp>
          <p:nvSpPr>
            <p:cNvPr id="21" name="文本框 20"/>
            <p:cNvSpPr txBox="1"/>
            <p:nvPr/>
          </p:nvSpPr>
          <p:spPr>
            <a:xfrm>
              <a:off x="7624532" y="4852547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7624532" y="5221879"/>
              <a:ext cx="4240179" cy="7325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我，却偏不作声，远山上不起霭，我们应得感谢上苍的是他不可度量的心裁，他说的话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0911" y="846852"/>
            <a:ext cx="4908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一、分析结论（版式二）</a:t>
            </a:r>
          </a:p>
        </p:txBody>
      </p:sp>
      <p:sp>
        <p:nvSpPr>
          <p:cNvPr id="3" name="矩形 2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38175" y="4025483"/>
            <a:ext cx="1838325" cy="361950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点击更改标题</a:t>
            </a:r>
          </a:p>
        </p:txBody>
      </p:sp>
      <p:sp>
        <p:nvSpPr>
          <p:cNvPr id="16" name="矩形 15"/>
          <p:cNvSpPr/>
          <p:nvPr/>
        </p:nvSpPr>
        <p:spPr>
          <a:xfrm>
            <a:off x="3695700" y="4025483"/>
            <a:ext cx="1838325" cy="361950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点击更改标题</a:t>
            </a:r>
          </a:p>
        </p:txBody>
      </p:sp>
      <p:sp>
        <p:nvSpPr>
          <p:cNvPr id="18" name="矩形 17"/>
          <p:cNvSpPr/>
          <p:nvPr/>
        </p:nvSpPr>
        <p:spPr>
          <a:xfrm>
            <a:off x="6753225" y="4025483"/>
            <a:ext cx="1838325" cy="361950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点击更改标题</a:t>
            </a:r>
          </a:p>
        </p:txBody>
      </p:sp>
      <p:sp>
        <p:nvSpPr>
          <p:cNvPr id="20" name="矩形 19"/>
          <p:cNvSpPr/>
          <p:nvPr/>
        </p:nvSpPr>
        <p:spPr>
          <a:xfrm>
            <a:off x="9810750" y="4025483"/>
            <a:ext cx="1838325" cy="361950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点击更改标题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638175" y="1866900"/>
            <a:ext cx="1838325" cy="2066925"/>
            <a:chOff x="638175" y="1866900"/>
            <a:chExt cx="1838325" cy="2066925"/>
          </a:xfrm>
        </p:grpSpPr>
        <p:sp>
          <p:nvSpPr>
            <p:cNvPr id="5" name="矩形 4"/>
            <p:cNvSpPr/>
            <p:nvPr/>
          </p:nvSpPr>
          <p:spPr>
            <a:xfrm>
              <a:off x="638175" y="1866900"/>
              <a:ext cx="1838325" cy="2066925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1" name="Freeform 17"/>
            <p:cNvSpPr>
              <a:spLocks noEditPoints="1"/>
            </p:cNvSpPr>
            <p:nvPr/>
          </p:nvSpPr>
          <p:spPr bwMode="auto">
            <a:xfrm>
              <a:off x="955003" y="2053392"/>
              <a:ext cx="1180844" cy="940946"/>
            </a:xfrm>
            <a:custGeom>
              <a:avLst/>
              <a:gdLst>
                <a:gd name="T0" fmla="*/ 726 w 950"/>
                <a:gd name="T1" fmla="*/ 748 h 757"/>
                <a:gd name="T2" fmla="*/ 9 w 950"/>
                <a:gd name="T3" fmla="*/ 748 h 757"/>
                <a:gd name="T4" fmla="*/ 261 w 950"/>
                <a:gd name="T5" fmla="*/ 518 h 757"/>
                <a:gd name="T6" fmla="*/ 398 w 950"/>
                <a:gd name="T7" fmla="*/ 461 h 757"/>
                <a:gd name="T8" fmla="*/ 450 w 950"/>
                <a:gd name="T9" fmla="*/ 414 h 757"/>
                <a:gd name="T10" fmla="*/ 481 w 950"/>
                <a:gd name="T11" fmla="*/ 427 h 757"/>
                <a:gd name="T12" fmla="*/ 505 w 950"/>
                <a:gd name="T13" fmla="*/ 452 h 757"/>
                <a:gd name="T14" fmla="*/ 536 w 950"/>
                <a:gd name="T15" fmla="*/ 465 h 757"/>
                <a:gd name="T16" fmla="*/ 561 w 950"/>
                <a:gd name="T17" fmla="*/ 489 h 757"/>
                <a:gd name="T18" fmla="*/ 592 w 950"/>
                <a:gd name="T19" fmla="*/ 502 h 757"/>
                <a:gd name="T20" fmla="*/ 555 w 950"/>
                <a:gd name="T21" fmla="*/ 544 h 757"/>
                <a:gd name="T22" fmla="*/ 585 w 950"/>
                <a:gd name="T23" fmla="*/ 571 h 757"/>
                <a:gd name="T24" fmla="*/ 555 w 950"/>
                <a:gd name="T25" fmla="*/ 593 h 757"/>
                <a:gd name="T26" fmla="*/ 525 w 950"/>
                <a:gd name="T27" fmla="*/ 565 h 757"/>
                <a:gd name="T28" fmla="*/ 504 w 950"/>
                <a:gd name="T29" fmla="*/ 545 h 757"/>
                <a:gd name="T30" fmla="*/ 481 w 950"/>
                <a:gd name="T31" fmla="*/ 569 h 757"/>
                <a:gd name="T32" fmla="*/ 124 w 950"/>
                <a:gd name="T33" fmla="*/ 404 h 757"/>
                <a:gd name="T34" fmla="*/ 124 w 950"/>
                <a:gd name="T35" fmla="*/ 346 h 757"/>
                <a:gd name="T36" fmla="*/ 705 w 950"/>
                <a:gd name="T37" fmla="*/ 316 h 757"/>
                <a:gd name="T38" fmla="*/ 747 w 950"/>
                <a:gd name="T39" fmla="*/ 336 h 757"/>
                <a:gd name="T40" fmla="*/ 729 w 950"/>
                <a:gd name="T41" fmla="*/ 353 h 757"/>
                <a:gd name="T42" fmla="*/ 88 w 950"/>
                <a:gd name="T43" fmla="*/ 304 h 757"/>
                <a:gd name="T44" fmla="*/ 368 w 950"/>
                <a:gd name="T45" fmla="*/ 266 h 757"/>
                <a:gd name="T46" fmla="*/ 353 w 950"/>
                <a:gd name="T47" fmla="*/ 279 h 757"/>
                <a:gd name="T48" fmla="*/ 368 w 950"/>
                <a:gd name="T49" fmla="*/ 292 h 757"/>
                <a:gd name="T50" fmla="*/ 381 w 950"/>
                <a:gd name="T51" fmla="*/ 279 h 757"/>
                <a:gd name="T52" fmla="*/ 368 w 950"/>
                <a:gd name="T53" fmla="*/ 266 h 757"/>
                <a:gd name="T54" fmla="*/ 600 w 950"/>
                <a:gd name="T55" fmla="*/ 278 h 757"/>
                <a:gd name="T56" fmla="*/ 40 w 950"/>
                <a:gd name="T57" fmla="*/ 254 h 757"/>
                <a:gd name="T58" fmla="*/ 890 w 950"/>
                <a:gd name="T59" fmla="*/ 196 h 757"/>
                <a:gd name="T60" fmla="*/ 949 w 950"/>
                <a:gd name="T61" fmla="*/ 290 h 757"/>
                <a:gd name="T62" fmla="*/ 943 w 950"/>
                <a:gd name="T63" fmla="*/ 297 h 757"/>
                <a:gd name="T64" fmla="*/ 895 w 950"/>
                <a:gd name="T65" fmla="*/ 356 h 757"/>
                <a:gd name="T66" fmla="*/ 895 w 950"/>
                <a:gd name="T67" fmla="*/ 376 h 757"/>
                <a:gd name="T68" fmla="*/ 895 w 950"/>
                <a:gd name="T69" fmla="*/ 397 h 757"/>
                <a:gd name="T70" fmla="*/ 909 w 950"/>
                <a:gd name="T71" fmla="*/ 500 h 757"/>
                <a:gd name="T72" fmla="*/ 863 w 950"/>
                <a:gd name="T73" fmla="*/ 504 h 757"/>
                <a:gd name="T74" fmla="*/ 871 w 950"/>
                <a:gd name="T75" fmla="*/ 399 h 757"/>
                <a:gd name="T76" fmla="*/ 872 w 950"/>
                <a:gd name="T77" fmla="*/ 377 h 757"/>
                <a:gd name="T78" fmla="*/ 872 w 950"/>
                <a:gd name="T79" fmla="*/ 356 h 757"/>
                <a:gd name="T80" fmla="*/ 290 w 950"/>
                <a:gd name="T81" fmla="*/ 0 h 757"/>
                <a:gd name="T82" fmla="*/ 736 w 950"/>
                <a:gd name="T83" fmla="*/ 54 h 757"/>
                <a:gd name="T84" fmla="*/ 755 w 950"/>
                <a:gd name="T85" fmla="*/ 328 h 757"/>
                <a:gd name="T86" fmla="*/ 436 w 950"/>
                <a:gd name="T87" fmla="*/ 242 h 757"/>
                <a:gd name="T88" fmla="*/ 423 w 950"/>
                <a:gd name="T89" fmla="*/ 222 h 757"/>
                <a:gd name="T90" fmla="*/ 461 w 950"/>
                <a:gd name="T91" fmla="*/ 149 h 757"/>
                <a:gd name="T92" fmla="*/ 518 w 950"/>
                <a:gd name="T93" fmla="*/ 116 h 757"/>
                <a:gd name="T94" fmla="*/ 692 w 950"/>
                <a:gd name="T95" fmla="*/ 152 h 757"/>
                <a:gd name="T96" fmla="*/ 734 w 950"/>
                <a:gd name="T97" fmla="*/ 172 h 757"/>
                <a:gd name="T98" fmla="*/ 617 w 950"/>
                <a:gd name="T99" fmla="*/ 119 h 757"/>
                <a:gd name="T100" fmla="*/ 490 w 950"/>
                <a:gd name="T101" fmla="*/ 108 h 757"/>
                <a:gd name="T102" fmla="*/ 439 w 950"/>
                <a:gd name="T103" fmla="*/ 154 h 757"/>
                <a:gd name="T104" fmla="*/ 282 w 950"/>
                <a:gd name="T105" fmla="*/ 2 h 7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0" h="757">
                  <a:moveTo>
                    <a:pt x="0" y="700"/>
                  </a:moveTo>
                  <a:lnTo>
                    <a:pt x="736" y="700"/>
                  </a:lnTo>
                  <a:lnTo>
                    <a:pt x="736" y="727"/>
                  </a:lnTo>
                  <a:lnTo>
                    <a:pt x="732" y="739"/>
                  </a:lnTo>
                  <a:lnTo>
                    <a:pt x="726" y="748"/>
                  </a:lnTo>
                  <a:lnTo>
                    <a:pt x="716" y="755"/>
                  </a:lnTo>
                  <a:lnTo>
                    <a:pt x="704" y="757"/>
                  </a:lnTo>
                  <a:lnTo>
                    <a:pt x="30" y="757"/>
                  </a:lnTo>
                  <a:lnTo>
                    <a:pt x="18" y="755"/>
                  </a:lnTo>
                  <a:lnTo>
                    <a:pt x="9" y="748"/>
                  </a:lnTo>
                  <a:lnTo>
                    <a:pt x="2" y="739"/>
                  </a:lnTo>
                  <a:lnTo>
                    <a:pt x="0" y="727"/>
                  </a:lnTo>
                  <a:lnTo>
                    <a:pt x="0" y="700"/>
                  </a:lnTo>
                  <a:close/>
                  <a:moveTo>
                    <a:pt x="124" y="518"/>
                  </a:moveTo>
                  <a:lnTo>
                    <a:pt x="261" y="518"/>
                  </a:lnTo>
                  <a:lnTo>
                    <a:pt x="261" y="548"/>
                  </a:lnTo>
                  <a:lnTo>
                    <a:pt x="124" y="548"/>
                  </a:lnTo>
                  <a:lnTo>
                    <a:pt x="124" y="518"/>
                  </a:lnTo>
                  <a:close/>
                  <a:moveTo>
                    <a:pt x="124" y="461"/>
                  </a:moveTo>
                  <a:lnTo>
                    <a:pt x="398" y="461"/>
                  </a:lnTo>
                  <a:lnTo>
                    <a:pt x="398" y="490"/>
                  </a:lnTo>
                  <a:lnTo>
                    <a:pt x="124" y="490"/>
                  </a:lnTo>
                  <a:lnTo>
                    <a:pt x="124" y="461"/>
                  </a:lnTo>
                  <a:close/>
                  <a:moveTo>
                    <a:pt x="448" y="405"/>
                  </a:moveTo>
                  <a:lnTo>
                    <a:pt x="450" y="414"/>
                  </a:lnTo>
                  <a:lnTo>
                    <a:pt x="459" y="412"/>
                  </a:lnTo>
                  <a:lnTo>
                    <a:pt x="461" y="421"/>
                  </a:lnTo>
                  <a:lnTo>
                    <a:pt x="470" y="419"/>
                  </a:lnTo>
                  <a:lnTo>
                    <a:pt x="472" y="429"/>
                  </a:lnTo>
                  <a:lnTo>
                    <a:pt x="481" y="427"/>
                  </a:lnTo>
                  <a:lnTo>
                    <a:pt x="483" y="436"/>
                  </a:lnTo>
                  <a:lnTo>
                    <a:pt x="492" y="434"/>
                  </a:lnTo>
                  <a:lnTo>
                    <a:pt x="494" y="445"/>
                  </a:lnTo>
                  <a:lnTo>
                    <a:pt x="503" y="442"/>
                  </a:lnTo>
                  <a:lnTo>
                    <a:pt x="505" y="452"/>
                  </a:lnTo>
                  <a:lnTo>
                    <a:pt x="514" y="450"/>
                  </a:lnTo>
                  <a:lnTo>
                    <a:pt x="516" y="459"/>
                  </a:lnTo>
                  <a:lnTo>
                    <a:pt x="525" y="458"/>
                  </a:lnTo>
                  <a:lnTo>
                    <a:pt x="527" y="467"/>
                  </a:lnTo>
                  <a:lnTo>
                    <a:pt x="536" y="465"/>
                  </a:lnTo>
                  <a:lnTo>
                    <a:pt x="538" y="474"/>
                  </a:lnTo>
                  <a:lnTo>
                    <a:pt x="548" y="473"/>
                  </a:lnTo>
                  <a:lnTo>
                    <a:pt x="550" y="482"/>
                  </a:lnTo>
                  <a:lnTo>
                    <a:pt x="559" y="480"/>
                  </a:lnTo>
                  <a:lnTo>
                    <a:pt x="561" y="489"/>
                  </a:lnTo>
                  <a:lnTo>
                    <a:pt x="570" y="487"/>
                  </a:lnTo>
                  <a:lnTo>
                    <a:pt x="572" y="497"/>
                  </a:lnTo>
                  <a:lnTo>
                    <a:pt x="581" y="495"/>
                  </a:lnTo>
                  <a:lnTo>
                    <a:pt x="583" y="504"/>
                  </a:lnTo>
                  <a:lnTo>
                    <a:pt x="592" y="502"/>
                  </a:lnTo>
                  <a:lnTo>
                    <a:pt x="593" y="510"/>
                  </a:lnTo>
                  <a:lnTo>
                    <a:pt x="541" y="520"/>
                  </a:lnTo>
                  <a:lnTo>
                    <a:pt x="543" y="528"/>
                  </a:lnTo>
                  <a:lnTo>
                    <a:pt x="552" y="527"/>
                  </a:lnTo>
                  <a:lnTo>
                    <a:pt x="555" y="544"/>
                  </a:lnTo>
                  <a:lnTo>
                    <a:pt x="563" y="542"/>
                  </a:lnTo>
                  <a:lnTo>
                    <a:pt x="566" y="558"/>
                  </a:lnTo>
                  <a:lnTo>
                    <a:pt x="574" y="557"/>
                  </a:lnTo>
                  <a:lnTo>
                    <a:pt x="577" y="573"/>
                  </a:lnTo>
                  <a:lnTo>
                    <a:pt x="585" y="571"/>
                  </a:lnTo>
                  <a:lnTo>
                    <a:pt x="588" y="587"/>
                  </a:lnTo>
                  <a:lnTo>
                    <a:pt x="582" y="589"/>
                  </a:lnTo>
                  <a:lnTo>
                    <a:pt x="583" y="596"/>
                  </a:lnTo>
                  <a:lnTo>
                    <a:pt x="556" y="601"/>
                  </a:lnTo>
                  <a:lnTo>
                    <a:pt x="555" y="593"/>
                  </a:lnTo>
                  <a:lnTo>
                    <a:pt x="548" y="594"/>
                  </a:lnTo>
                  <a:lnTo>
                    <a:pt x="544" y="578"/>
                  </a:lnTo>
                  <a:lnTo>
                    <a:pt x="536" y="579"/>
                  </a:lnTo>
                  <a:lnTo>
                    <a:pt x="533" y="563"/>
                  </a:lnTo>
                  <a:lnTo>
                    <a:pt x="525" y="565"/>
                  </a:lnTo>
                  <a:lnTo>
                    <a:pt x="522" y="549"/>
                  </a:lnTo>
                  <a:lnTo>
                    <a:pt x="514" y="550"/>
                  </a:lnTo>
                  <a:lnTo>
                    <a:pt x="511" y="533"/>
                  </a:lnTo>
                  <a:lnTo>
                    <a:pt x="502" y="535"/>
                  </a:lnTo>
                  <a:lnTo>
                    <a:pt x="504" y="545"/>
                  </a:lnTo>
                  <a:lnTo>
                    <a:pt x="495" y="547"/>
                  </a:lnTo>
                  <a:lnTo>
                    <a:pt x="497" y="556"/>
                  </a:lnTo>
                  <a:lnTo>
                    <a:pt x="488" y="558"/>
                  </a:lnTo>
                  <a:lnTo>
                    <a:pt x="489" y="567"/>
                  </a:lnTo>
                  <a:lnTo>
                    <a:pt x="481" y="569"/>
                  </a:lnTo>
                  <a:lnTo>
                    <a:pt x="482" y="577"/>
                  </a:lnTo>
                  <a:lnTo>
                    <a:pt x="472" y="579"/>
                  </a:lnTo>
                  <a:lnTo>
                    <a:pt x="438" y="407"/>
                  </a:lnTo>
                  <a:lnTo>
                    <a:pt x="448" y="405"/>
                  </a:lnTo>
                  <a:close/>
                  <a:moveTo>
                    <a:pt x="124" y="404"/>
                  </a:moveTo>
                  <a:lnTo>
                    <a:pt x="398" y="404"/>
                  </a:lnTo>
                  <a:lnTo>
                    <a:pt x="398" y="433"/>
                  </a:lnTo>
                  <a:lnTo>
                    <a:pt x="124" y="433"/>
                  </a:lnTo>
                  <a:lnTo>
                    <a:pt x="124" y="404"/>
                  </a:lnTo>
                  <a:close/>
                  <a:moveTo>
                    <a:pt x="124" y="346"/>
                  </a:moveTo>
                  <a:lnTo>
                    <a:pt x="398" y="346"/>
                  </a:lnTo>
                  <a:lnTo>
                    <a:pt x="398" y="376"/>
                  </a:lnTo>
                  <a:lnTo>
                    <a:pt x="124" y="376"/>
                  </a:lnTo>
                  <a:lnTo>
                    <a:pt x="124" y="346"/>
                  </a:lnTo>
                  <a:close/>
                  <a:moveTo>
                    <a:pt x="705" y="316"/>
                  </a:moveTo>
                  <a:lnTo>
                    <a:pt x="712" y="319"/>
                  </a:lnTo>
                  <a:lnTo>
                    <a:pt x="722" y="324"/>
                  </a:lnTo>
                  <a:lnTo>
                    <a:pt x="732" y="329"/>
                  </a:lnTo>
                  <a:lnTo>
                    <a:pt x="741" y="333"/>
                  </a:lnTo>
                  <a:lnTo>
                    <a:pt x="747" y="336"/>
                  </a:lnTo>
                  <a:lnTo>
                    <a:pt x="751" y="340"/>
                  </a:lnTo>
                  <a:lnTo>
                    <a:pt x="750" y="344"/>
                  </a:lnTo>
                  <a:lnTo>
                    <a:pt x="745" y="347"/>
                  </a:lnTo>
                  <a:lnTo>
                    <a:pt x="738" y="350"/>
                  </a:lnTo>
                  <a:lnTo>
                    <a:pt x="729" y="353"/>
                  </a:lnTo>
                  <a:lnTo>
                    <a:pt x="720" y="354"/>
                  </a:lnTo>
                  <a:lnTo>
                    <a:pt x="711" y="356"/>
                  </a:lnTo>
                  <a:lnTo>
                    <a:pt x="705" y="357"/>
                  </a:lnTo>
                  <a:lnTo>
                    <a:pt x="705" y="316"/>
                  </a:lnTo>
                  <a:close/>
                  <a:moveTo>
                    <a:pt x="88" y="304"/>
                  </a:moveTo>
                  <a:lnTo>
                    <a:pt x="88" y="634"/>
                  </a:lnTo>
                  <a:lnTo>
                    <a:pt x="647" y="634"/>
                  </a:lnTo>
                  <a:lnTo>
                    <a:pt x="647" y="304"/>
                  </a:lnTo>
                  <a:lnTo>
                    <a:pt x="88" y="304"/>
                  </a:lnTo>
                  <a:close/>
                  <a:moveTo>
                    <a:pt x="368" y="266"/>
                  </a:moveTo>
                  <a:lnTo>
                    <a:pt x="363" y="266"/>
                  </a:lnTo>
                  <a:lnTo>
                    <a:pt x="359" y="268"/>
                  </a:lnTo>
                  <a:lnTo>
                    <a:pt x="356" y="271"/>
                  </a:lnTo>
                  <a:lnTo>
                    <a:pt x="354" y="275"/>
                  </a:lnTo>
                  <a:lnTo>
                    <a:pt x="353" y="279"/>
                  </a:lnTo>
                  <a:lnTo>
                    <a:pt x="354" y="283"/>
                  </a:lnTo>
                  <a:lnTo>
                    <a:pt x="356" y="287"/>
                  </a:lnTo>
                  <a:lnTo>
                    <a:pt x="359" y="290"/>
                  </a:lnTo>
                  <a:lnTo>
                    <a:pt x="363" y="292"/>
                  </a:lnTo>
                  <a:lnTo>
                    <a:pt x="368" y="292"/>
                  </a:lnTo>
                  <a:lnTo>
                    <a:pt x="372" y="292"/>
                  </a:lnTo>
                  <a:lnTo>
                    <a:pt x="376" y="290"/>
                  </a:lnTo>
                  <a:lnTo>
                    <a:pt x="378" y="287"/>
                  </a:lnTo>
                  <a:lnTo>
                    <a:pt x="380" y="283"/>
                  </a:lnTo>
                  <a:lnTo>
                    <a:pt x="381" y="279"/>
                  </a:lnTo>
                  <a:lnTo>
                    <a:pt x="380" y="275"/>
                  </a:lnTo>
                  <a:lnTo>
                    <a:pt x="378" y="271"/>
                  </a:lnTo>
                  <a:lnTo>
                    <a:pt x="376" y="268"/>
                  </a:lnTo>
                  <a:lnTo>
                    <a:pt x="372" y="266"/>
                  </a:lnTo>
                  <a:lnTo>
                    <a:pt x="368" y="266"/>
                  </a:lnTo>
                  <a:close/>
                  <a:moveTo>
                    <a:pt x="40" y="254"/>
                  </a:moveTo>
                  <a:lnTo>
                    <a:pt x="452" y="254"/>
                  </a:lnTo>
                  <a:lnTo>
                    <a:pt x="503" y="258"/>
                  </a:lnTo>
                  <a:lnTo>
                    <a:pt x="553" y="267"/>
                  </a:lnTo>
                  <a:lnTo>
                    <a:pt x="600" y="278"/>
                  </a:lnTo>
                  <a:lnTo>
                    <a:pt x="648" y="292"/>
                  </a:lnTo>
                  <a:lnTo>
                    <a:pt x="694" y="311"/>
                  </a:lnTo>
                  <a:lnTo>
                    <a:pt x="694" y="683"/>
                  </a:lnTo>
                  <a:lnTo>
                    <a:pt x="40" y="683"/>
                  </a:lnTo>
                  <a:lnTo>
                    <a:pt x="40" y="254"/>
                  </a:lnTo>
                  <a:close/>
                  <a:moveTo>
                    <a:pt x="876" y="192"/>
                  </a:moveTo>
                  <a:lnTo>
                    <a:pt x="883" y="192"/>
                  </a:lnTo>
                  <a:lnTo>
                    <a:pt x="886" y="193"/>
                  </a:lnTo>
                  <a:lnTo>
                    <a:pt x="888" y="194"/>
                  </a:lnTo>
                  <a:lnTo>
                    <a:pt x="890" y="196"/>
                  </a:lnTo>
                  <a:lnTo>
                    <a:pt x="891" y="198"/>
                  </a:lnTo>
                  <a:lnTo>
                    <a:pt x="891" y="200"/>
                  </a:lnTo>
                  <a:lnTo>
                    <a:pt x="891" y="226"/>
                  </a:lnTo>
                  <a:lnTo>
                    <a:pt x="947" y="287"/>
                  </a:lnTo>
                  <a:lnTo>
                    <a:pt x="949" y="290"/>
                  </a:lnTo>
                  <a:lnTo>
                    <a:pt x="950" y="292"/>
                  </a:lnTo>
                  <a:lnTo>
                    <a:pt x="949" y="294"/>
                  </a:lnTo>
                  <a:lnTo>
                    <a:pt x="948" y="296"/>
                  </a:lnTo>
                  <a:lnTo>
                    <a:pt x="946" y="297"/>
                  </a:lnTo>
                  <a:lnTo>
                    <a:pt x="943" y="297"/>
                  </a:lnTo>
                  <a:lnTo>
                    <a:pt x="891" y="290"/>
                  </a:lnTo>
                  <a:lnTo>
                    <a:pt x="891" y="353"/>
                  </a:lnTo>
                  <a:lnTo>
                    <a:pt x="893" y="353"/>
                  </a:lnTo>
                  <a:lnTo>
                    <a:pt x="895" y="355"/>
                  </a:lnTo>
                  <a:lnTo>
                    <a:pt x="895" y="356"/>
                  </a:lnTo>
                  <a:lnTo>
                    <a:pt x="896" y="358"/>
                  </a:lnTo>
                  <a:lnTo>
                    <a:pt x="897" y="369"/>
                  </a:lnTo>
                  <a:lnTo>
                    <a:pt x="897" y="372"/>
                  </a:lnTo>
                  <a:lnTo>
                    <a:pt x="896" y="374"/>
                  </a:lnTo>
                  <a:lnTo>
                    <a:pt x="895" y="376"/>
                  </a:lnTo>
                  <a:lnTo>
                    <a:pt x="895" y="378"/>
                  </a:lnTo>
                  <a:lnTo>
                    <a:pt x="894" y="379"/>
                  </a:lnTo>
                  <a:lnTo>
                    <a:pt x="894" y="381"/>
                  </a:lnTo>
                  <a:lnTo>
                    <a:pt x="895" y="395"/>
                  </a:lnTo>
                  <a:lnTo>
                    <a:pt x="895" y="397"/>
                  </a:lnTo>
                  <a:lnTo>
                    <a:pt x="896" y="399"/>
                  </a:lnTo>
                  <a:lnTo>
                    <a:pt x="897" y="401"/>
                  </a:lnTo>
                  <a:lnTo>
                    <a:pt x="898" y="403"/>
                  </a:lnTo>
                  <a:lnTo>
                    <a:pt x="898" y="405"/>
                  </a:lnTo>
                  <a:lnTo>
                    <a:pt x="909" y="500"/>
                  </a:lnTo>
                  <a:lnTo>
                    <a:pt x="904" y="504"/>
                  </a:lnTo>
                  <a:lnTo>
                    <a:pt x="894" y="507"/>
                  </a:lnTo>
                  <a:lnTo>
                    <a:pt x="883" y="508"/>
                  </a:lnTo>
                  <a:lnTo>
                    <a:pt x="872" y="507"/>
                  </a:lnTo>
                  <a:lnTo>
                    <a:pt x="863" y="504"/>
                  </a:lnTo>
                  <a:lnTo>
                    <a:pt x="857" y="500"/>
                  </a:lnTo>
                  <a:lnTo>
                    <a:pt x="869" y="405"/>
                  </a:lnTo>
                  <a:lnTo>
                    <a:pt x="869" y="403"/>
                  </a:lnTo>
                  <a:lnTo>
                    <a:pt x="870" y="400"/>
                  </a:lnTo>
                  <a:lnTo>
                    <a:pt x="871" y="399"/>
                  </a:lnTo>
                  <a:lnTo>
                    <a:pt x="871" y="397"/>
                  </a:lnTo>
                  <a:lnTo>
                    <a:pt x="872" y="395"/>
                  </a:lnTo>
                  <a:lnTo>
                    <a:pt x="872" y="382"/>
                  </a:lnTo>
                  <a:lnTo>
                    <a:pt x="872" y="379"/>
                  </a:lnTo>
                  <a:lnTo>
                    <a:pt x="872" y="377"/>
                  </a:lnTo>
                  <a:lnTo>
                    <a:pt x="871" y="375"/>
                  </a:lnTo>
                  <a:lnTo>
                    <a:pt x="870" y="372"/>
                  </a:lnTo>
                  <a:lnTo>
                    <a:pt x="870" y="369"/>
                  </a:lnTo>
                  <a:lnTo>
                    <a:pt x="871" y="358"/>
                  </a:lnTo>
                  <a:lnTo>
                    <a:pt x="872" y="356"/>
                  </a:lnTo>
                  <a:lnTo>
                    <a:pt x="873" y="354"/>
                  </a:lnTo>
                  <a:lnTo>
                    <a:pt x="875" y="353"/>
                  </a:lnTo>
                  <a:lnTo>
                    <a:pt x="876" y="192"/>
                  </a:lnTo>
                  <a:close/>
                  <a:moveTo>
                    <a:pt x="286" y="0"/>
                  </a:moveTo>
                  <a:lnTo>
                    <a:pt x="290" y="0"/>
                  </a:lnTo>
                  <a:lnTo>
                    <a:pt x="705" y="45"/>
                  </a:lnTo>
                  <a:lnTo>
                    <a:pt x="715" y="46"/>
                  </a:lnTo>
                  <a:lnTo>
                    <a:pt x="722" y="48"/>
                  </a:lnTo>
                  <a:lnTo>
                    <a:pt x="729" y="50"/>
                  </a:lnTo>
                  <a:lnTo>
                    <a:pt x="736" y="54"/>
                  </a:lnTo>
                  <a:lnTo>
                    <a:pt x="743" y="61"/>
                  </a:lnTo>
                  <a:lnTo>
                    <a:pt x="863" y="195"/>
                  </a:lnTo>
                  <a:lnTo>
                    <a:pt x="863" y="286"/>
                  </a:lnTo>
                  <a:lnTo>
                    <a:pt x="756" y="271"/>
                  </a:lnTo>
                  <a:lnTo>
                    <a:pt x="755" y="328"/>
                  </a:lnTo>
                  <a:lnTo>
                    <a:pt x="694" y="300"/>
                  </a:lnTo>
                  <a:lnTo>
                    <a:pt x="632" y="277"/>
                  </a:lnTo>
                  <a:lnTo>
                    <a:pt x="568" y="260"/>
                  </a:lnTo>
                  <a:lnTo>
                    <a:pt x="503" y="248"/>
                  </a:lnTo>
                  <a:lnTo>
                    <a:pt x="436" y="242"/>
                  </a:lnTo>
                  <a:lnTo>
                    <a:pt x="430" y="241"/>
                  </a:lnTo>
                  <a:lnTo>
                    <a:pt x="425" y="239"/>
                  </a:lnTo>
                  <a:lnTo>
                    <a:pt x="421" y="235"/>
                  </a:lnTo>
                  <a:lnTo>
                    <a:pt x="421" y="229"/>
                  </a:lnTo>
                  <a:lnTo>
                    <a:pt x="423" y="222"/>
                  </a:lnTo>
                  <a:lnTo>
                    <a:pt x="428" y="211"/>
                  </a:lnTo>
                  <a:lnTo>
                    <a:pt x="435" y="197"/>
                  </a:lnTo>
                  <a:lnTo>
                    <a:pt x="443" y="181"/>
                  </a:lnTo>
                  <a:lnTo>
                    <a:pt x="451" y="164"/>
                  </a:lnTo>
                  <a:lnTo>
                    <a:pt x="461" y="149"/>
                  </a:lnTo>
                  <a:lnTo>
                    <a:pt x="469" y="137"/>
                  </a:lnTo>
                  <a:lnTo>
                    <a:pt x="477" y="129"/>
                  </a:lnTo>
                  <a:lnTo>
                    <a:pt x="489" y="122"/>
                  </a:lnTo>
                  <a:lnTo>
                    <a:pt x="503" y="117"/>
                  </a:lnTo>
                  <a:lnTo>
                    <a:pt x="518" y="116"/>
                  </a:lnTo>
                  <a:lnTo>
                    <a:pt x="534" y="116"/>
                  </a:lnTo>
                  <a:lnTo>
                    <a:pt x="552" y="117"/>
                  </a:lnTo>
                  <a:lnTo>
                    <a:pt x="599" y="125"/>
                  </a:lnTo>
                  <a:lnTo>
                    <a:pt x="647" y="137"/>
                  </a:lnTo>
                  <a:lnTo>
                    <a:pt x="692" y="152"/>
                  </a:lnTo>
                  <a:lnTo>
                    <a:pt x="707" y="159"/>
                  </a:lnTo>
                  <a:lnTo>
                    <a:pt x="721" y="167"/>
                  </a:lnTo>
                  <a:lnTo>
                    <a:pt x="735" y="176"/>
                  </a:lnTo>
                  <a:lnTo>
                    <a:pt x="745" y="187"/>
                  </a:lnTo>
                  <a:lnTo>
                    <a:pt x="734" y="172"/>
                  </a:lnTo>
                  <a:lnTo>
                    <a:pt x="720" y="159"/>
                  </a:lnTo>
                  <a:lnTo>
                    <a:pt x="705" y="150"/>
                  </a:lnTo>
                  <a:lnTo>
                    <a:pt x="685" y="141"/>
                  </a:lnTo>
                  <a:lnTo>
                    <a:pt x="651" y="129"/>
                  </a:lnTo>
                  <a:lnTo>
                    <a:pt x="617" y="119"/>
                  </a:lnTo>
                  <a:lnTo>
                    <a:pt x="584" y="112"/>
                  </a:lnTo>
                  <a:lnTo>
                    <a:pt x="548" y="106"/>
                  </a:lnTo>
                  <a:lnTo>
                    <a:pt x="524" y="104"/>
                  </a:lnTo>
                  <a:lnTo>
                    <a:pt x="505" y="105"/>
                  </a:lnTo>
                  <a:lnTo>
                    <a:pt x="490" y="108"/>
                  </a:lnTo>
                  <a:lnTo>
                    <a:pt x="477" y="113"/>
                  </a:lnTo>
                  <a:lnTo>
                    <a:pt x="466" y="120"/>
                  </a:lnTo>
                  <a:lnTo>
                    <a:pt x="456" y="130"/>
                  </a:lnTo>
                  <a:lnTo>
                    <a:pt x="447" y="141"/>
                  </a:lnTo>
                  <a:lnTo>
                    <a:pt x="439" y="154"/>
                  </a:lnTo>
                  <a:lnTo>
                    <a:pt x="432" y="170"/>
                  </a:lnTo>
                  <a:lnTo>
                    <a:pt x="284" y="10"/>
                  </a:lnTo>
                  <a:lnTo>
                    <a:pt x="282" y="7"/>
                  </a:lnTo>
                  <a:lnTo>
                    <a:pt x="281" y="4"/>
                  </a:lnTo>
                  <a:lnTo>
                    <a:pt x="282" y="2"/>
                  </a:lnTo>
                  <a:lnTo>
                    <a:pt x="284" y="0"/>
                  </a:lnTo>
                  <a:lnTo>
                    <a:pt x="286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695700" y="1866900"/>
            <a:ext cx="1838325" cy="2066925"/>
            <a:chOff x="3695700" y="1866900"/>
            <a:chExt cx="1838325" cy="2066925"/>
          </a:xfrm>
        </p:grpSpPr>
        <p:sp>
          <p:nvSpPr>
            <p:cNvPr id="15" name="矩形 14"/>
            <p:cNvSpPr/>
            <p:nvPr/>
          </p:nvSpPr>
          <p:spPr>
            <a:xfrm>
              <a:off x="3695700" y="1866900"/>
              <a:ext cx="1838325" cy="2066925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004172" y="2049730"/>
              <a:ext cx="1075164" cy="944608"/>
              <a:chOff x="5422900" y="1046163"/>
              <a:chExt cx="1333501" cy="1171575"/>
            </a:xfrm>
          </p:grpSpPr>
          <p:sp>
            <p:nvSpPr>
              <p:cNvPr id="23" name="Freeform 20"/>
              <p:cNvSpPr>
                <a:spLocks noEditPoints="1"/>
              </p:cNvSpPr>
              <p:nvPr/>
            </p:nvSpPr>
            <p:spPr bwMode="auto">
              <a:xfrm>
                <a:off x="5892800" y="1633538"/>
                <a:ext cx="712788" cy="258763"/>
              </a:xfrm>
              <a:custGeom>
                <a:avLst/>
                <a:gdLst>
                  <a:gd name="T0" fmla="*/ 52 w 449"/>
                  <a:gd name="T1" fmla="*/ 100 h 163"/>
                  <a:gd name="T2" fmla="*/ 430 w 449"/>
                  <a:gd name="T3" fmla="*/ 100 h 163"/>
                  <a:gd name="T4" fmla="*/ 433 w 449"/>
                  <a:gd name="T5" fmla="*/ 107 h 163"/>
                  <a:gd name="T6" fmla="*/ 436 w 449"/>
                  <a:gd name="T7" fmla="*/ 114 h 163"/>
                  <a:gd name="T8" fmla="*/ 49 w 449"/>
                  <a:gd name="T9" fmla="*/ 114 h 163"/>
                  <a:gd name="T10" fmla="*/ 51 w 449"/>
                  <a:gd name="T11" fmla="*/ 107 h 163"/>
                  <a:gd name="T12" fmla="*/ 52 w 449"/>
                  <a:gd name="T13" fmla="*/ 100 h 163"/>
                  <a:gd name="T14" fmla="*/ 53 w 449"/>
                  <a:gd name="T15" fmla="*/ 74 h 163"/>
                  <a:gd name="T16" fmla="*/ 427 w 449"/>
                  <a:gd name="T17" fmla="*/ 74 h 163"/>
                  <a:gd name="T18" fmla="*/ 427 w 449"/>
                  <a:gd name="T19" fmla="*/ 81 h 163"/>
                  <a:gd name="T20" fmla="*/ 427 w 449"/>
                  <a:gd name="T21" fmla="*/ 88 h 163"/>
                  <a:gd name="T22" fmla="*/ 53 w 449"/>
                  <a:gd name="T23" fmla="*/ 88 h 163"/>
                  <a:gd name="T24" fmla="*/ 53 w 449"/>
                  <a:gd name="T25" fmla="*/ 74 h 163"/>
                  <a:gd name="T26" fmla="*/ 49 w 449"/>
                  <a:gd name="T27" fmla="*/ 46 h 163"/>
                  <a:gd name="T28" fmla="*/ 436 w 449"/>
                  <a:gd name="T29" fmla="*/ 46 h 163"/>
                  <a:gd name="T30" fmla="*/ 433 w 449"/>
                  <a:gd name="T31" fmla="*/ 53 h 163"/>
                  <a:gd name="T32" fmla="*/ 430 w 449"/>
                  <a:gd name="T33" fmla="*/ 60 h 163"/>
                  <a:gd name="T34" fmla="*/ 52 w 449"/>
                  <a:gd name="T35" fmla="*/ 60 h 163"/>
                  <a:gd name="T36" fmla="*/ 51 w 449"/>
                  <a:gd name="T37" fmla="*/ 53 h 163"/>
                  <a:gd name="T38" fmla="*/ 49 w 449"/>
                  <a:gd name="T39" fmla="*/ 46 h 163"/>
                  <a:gd name="T40" fmla="*/ 23 w 449"/>
                  <a:gd name="T41" fmla="*/ 0 h 163"/>
                  <a:gd name="T42" fmla="*/ 449 w 449"/>
                  <a:gd name="T43" fmla="*/ 0 h 163"/>
                  <a:gd name="T44" fmla="*/ 449 w 449"/>
                  <a:gd name="T45" fmla="*/ 30 h 163"/>
                  <a:gd name="T46" fmla="*/ 33 w 449"/>
                  <a:gd name="T47" fmla="*/ 30 h 163"/>
                  <a:gd name="T48" fmla="*/ 33 w 449"/>
                  <a:gd name="T49" fmla="*/ 132 h 163"/>
                  <a:gd name="T50" fmla="*/ 449 w 449"/>
                  <a:gd name="T51" fmla="*/ 132 h 163"/>
                  <a:gd name="T52" fmla="*/ 449 w 449"/>
                  <a:gd name="T53" fmla="*/ 163 h 163"/>
                  <a:gd name="T54" fmla="*/ 23 w 449"/>
                  <a:gd name="T55" fmla="*/ 163 h 163"/>
                  <a:gd name="T56" fmla="*/ 14 w 449"/>
                  <a:gd name="T57" fmla="*/ 161 h 163"/>
                  <a:gd name="T58" fmla="*/ 7 w 449"/>
                  <a:gd name="T59" fmla="*/ 156 h 163"/>
                  <a:gd name="T60" fmla="*/ 2 w 449"/>
                  <a:gd name="T61" fmla="*/ 150 h 163"/>
                  <a:gd name="T62" fmla="*/ 0 w 449"/>
                  <a:gd name="T63" fmla="*/ 142 h 163"/>
                  <a:gd name="T64" fmla="*/ 0 w 449"/>
                  <a:gd name="T65" fmla="*/ 20 h 163"/>
                  <a:gd name="T66" fmla="*/ 2 w 449"/>
                  <a:gd name="T67" fmla="*/ 12 h 163"/>
                  <a:gd name="T68" fmla="*/ 7 w 449"/>
                  <a:gd name="T69" fmla="*/ 6 h 163"/>
                  <a:gd name="T70" fmla="*/ 14 w 449"/>
                  <a:gd name="T71" fmla="*/ 1 h 163"/>
                  <a:gd name="T72" fmla="*/ 23 w 449"/>
                  <a:gd name="T7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449" h="163">
                    <a:moveTo>
                      <a:pt x="52" y="100"/>
                    </a:moveTo>
                    <a:lnTo>
                      <a:pt x="430" y="100"/>
                    </a:lnTo>
                    <a:lnTo>
                      <a:pt x="433" y="107"/>
                    </a:lnTo>
                    <a:lnTo>
                      <a:pt x="436" y="114"/>
                    </a:lnTo>
                    <a:lnTo>
                      <a:pt x="49" y="114"/>
                    </a:lnTo>
                    <a:lnTo>
                      <a:pt x="51" y="107"/>
                    </a:lnTo>
                    <a:lnTo>
                      <a:pt x="52" y="100"/>
                    </a:lnTo>
                    <a:close/>
                    <a:moveTo>
                      <a:pt x="53" y="74"/>
                    </a:moveTo>
                    <a:lnTo>
                      <a:pt x="427" y="74"/>
                    </a:lnTo>
                    <a:lnTo>
                      <a:pt x="427" y="81"/>
                    </a:lnTo>
                    <a:lnTo>
                      <a:pt x="427" y="88"/>
                    </a:lnTo>
                    <a:lnTo>
                      <a:pt x="53" y="88"/>
                    </a:lnTo>
                    <a:lnTo>
                      <a:pt x="53" y="74"/>
                    </a:lnTo>
                    <a:close/>
                    <a:moveTo>
                      <a:pt x="49" y="46"/>
                    </a:moveTo>
                    <a:lnTo>
                      <a:pt x="436" y="46"/>
                    </a:lnTo>
                    <a:lnTo>
                      <a:pt x="433" y="53"/>
                    </a:lnTo>
                    <a:lnTo>
                      <a:pt x="430" y="60"/>
                    </a:lnTo>
                    <a:lnTo>
                      <a:pt x="52" y="60"/>
                    </a:lnTo>
                    <a:lnTo>
                      <a:pt x="51" y="53"/>
                    </a:lnTo>
                    <a:lnTo>
                      <a:pt x="49" y="46"/>
                    </a:lnTo>
                    <a:close/>
                    <a:moveTo>
                      <a:pt x="23" y="0"/>
                    </a:moveTo>
                    <a:lnTo>
                      <a:pt x="449" y="0"/>
                    </a:lnTo>
                    <a:lnTo>
                      <a:pt x="449" y="30"/>
                    </a:lnTo>
                    <a:lnTo>
                      <a:pt x="33" y="30"/>
                    </a:lnTo>
                    <a:lnTo>
                      <a:pt x="33" y="132"/>
                    </a:lnTo>
                    <a:lnTo>
                      <a:pt x="449" y="132"/>
                    </a:lnTo>
                    <a:lnTo>
                      <a:pt x="449" y="163"/>
                    </a:lnTo>
                    <a:lnTo>
                      <a:pt x="23" y="163"/>
                    </a:lnTo>
                    <a:lnTo>
                      <a:pt x="14" y="161"/>
                    </a:lnTo>
                    <a:lnTo>
                      <a:pt x="7" y="156"/>
                    </a:lnTo>
                    <a:lnTo>
                      <a:pt x="2" y="150"/>
                    </a:lnTo>
                    <a:lnTo>
                      <a:pt x="0" y="142"/>
                    </a:lnTo>
                    <a:lnTo>
                      <a:pt x="0" y="20"/>
                    </a:lnTo>
                    <a:lnTo>
                      <a:pt x="2" y="12"/>
                    </a:lnTo>
                    <a:lnTo>
                      <a:pt x="7" y="6"/>
                    </a:lnTo>
                    <a:lnTo>
                      <a:pt x="14" y="1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Freeform 21"/>
              <p:cNvSpPr>
                <a:spLocks noEditPoints="1"/>
              </p:cNvSpPr>
              <p:nvPr/>
            </p:nvSpPr>
            <p:spPr bwMode="auto">
              <a:xfrm>
                <a:off x="6027738" y="1046163"/>
                <a:ext cx="442913" cy="557213"/>
              </a:xfrm>
              <a:custGeom>
                <a:avLst/>
                <a:gdLst>
                  <a:gd name="T0" fmla="*/ 78 w 279"/>
                  <a:gd name="T1" fmla="*/ 125 h 351"/>
                  <a:gd name="T2" fmla="*/ 54 w 279"/>
                  <a:gd name="T3" fmla="*/ 137 h 351"/>
                  <a:gd name="T4" fmla="*/ 36 w 279"/>
                  <a:gd name="T5" fmla="*/ 162 h 351"/>
                  <a:gd name="T6" fmla="*/ 28 w 279"/>
                  <a:gd name="T7" fmla="*/ 193 h 351"/>
                  <a:gd name="T8" fmla="*/ 31 w 279"/>
                  <a:gd name="T9" fmla="*/ 230 h 351"/>
                  <a:gd name="T10" fmla="*/ 52 w 279"/>
                  <a:gd name="T11" fmla="*/ 269 h 351"/>
                  <a:gd name="T12" fmla="*/ 42 w 279"/>
                  <a:gd name="T13" fmla="*/ 226 h 351"/>
                  <a:gd name="T14" fmla="*/ 45 w 279"/>
                  <a:gd name="T15" fmla="*/ 189 h 351"/>
                  <a:gd name="T16" fmla="*/ 59 w 279"/>
                  <a:gd name="T17" fmla="*/ 155 h 351"/>
                  <a:gd name="T18" fmla="*/ 85 w 279"/>
                  <a:gd name="T19" fmla="*/ 132 h 351"/>
                  <a:gd name="T20" fmla="*/ 102 w 279"/>
                  <a:gd name="T21" fmla="*/ 126 h 351"/>
                  <a:gd name="T22" fmla="*/ 86 w 279"/>
                  <a:gd name="T23" fmla="*/ 123 h 351"/>
                  <a:gd name="T24" fmla="*/ 152 w 279"/>
                  <a:gd name="T25" fmla="*/ 36 h 351"/>
                  <a:gd name="T26" fmla="*/ 158 w 279"/>
                  <a:gd name="T27" fmla="*/ 39 h 351"/>
                  <a:gd name="T28" fmla="*/ 162 w 279"/>
                  <a:gd name="T29" fmla="*/ 44 h 351"/>
                  <a:gd name="T30" fmla="*/ 154 w 279"/>
                  <a:gd name="T31" fmla="*/ 60 h 351"/>
                  <a:gd name="T32" fmla="*/ 147 w 279"/>
                  <a:gd name="T33" fmla="*/ 86 h 351"/>
                  <a:gd name="T34" fmla="*/ 146 w 279"/>
                  <a:gd name="T35" fmla="*/ 108 h 351"/>
                  <a:gd name="T36" fmla="*/ 169 w 279"/>
                  <a:gd name="T37" fmla="*/ 100 h 351"/>
                  <a:gd name="T38" fmla="*/ 191 w 279"/>
                  <a:gd name="T39" fmla="*/ 99 h 351"/>
                  <a:gd name="T40" fmla="*/ 217 w 279"/>
                  <a:gd name="T41" fmla="*/ 107 h 351"/>
                  <a:gd name="T42" fmla="*/ 251 w 279"/>
                  <a:gd name="T43" fmla="*/ 133 h 351"/>
                  <a:gd name="T44" fmla="*/ 272 w 279"/>
                  <a:gd name="T45" fmla="*/ 175 h 351"/>
                  <a:gd name="T46" fmla="*/ 279 w 279"/>
                  <a:gd name="T47" fmla="*/ 224 h 351"/>
                  <a:gd name="T48" fmla="*/ 263 w 279"/>
                  <a:gd name="T49" fmla="*/ 280 h 351"/>
                  <a:gd name="T50" fmla="*/ 231 w 279"/>
                  <a:gd name="T51" fmla="*/ 323 h 351"/>
                  <a:gd name="T52" fmla="*/ 186 w 279"/>
                  <a:gd name="T53" fmla="*/ 348 h 351"/>
                  <a:gd name="T54" fmla="*/ 153 w 279"/>
                  <a:gd name="T55" fmla="*/ 350 h 351"/>
                  <a:gd name="T56" fmla="*/ 139 w 279"/>
                  <a:gd name="T57" fmla="*/ 344 h 351"/>
                  <a:gd name="T58" fmla="*/ 125 w 279"/>
                  <a:gd name="T59" fmla="*/ 350 h 351"/>
                  <a:gd name="T60" fmla="*/ 93 w 279"/>
                  <a:gd name="T61" fmla="*/ 348 h 351"/>
                  <a:gd name="T62" fmla="*/ 47 w 279"/>
                  <a:gd name="T63" fmla="*/ 323 h 351"/>
                  <a:gd name="T64" fmla="*/ 15 w 279"/>
                  <a:gd name="T65" fmla="*/ 280 h 351"/>
                  <a:gd name="T66" fmla="*/ 0 w 279"/>
                  <a:gd name="T67" fmla="*/ 224 h 351"/>
                  <a:gd name="T68" fmla="*/ 6 w 279"/>
                  <a:gd name="T69" fmla="*/ 175 h 351"/>
                  <a:gd name="T70" fmla="*/ 27 w 279"/>
                  <a:gd name="T71" fmla="*/ 133 h 351"/>
                  <a:gd name="T72" fmla="*/ 61 w 279"/>
                  <a:gd name="T73" fmla="*/ 107 h 351"/>
                  <a:gd name="T74" fmla="*/ 87 w 279"/>
                  <a:gd name="T75" fmla="*/ 99 h 351"/>
                  <a:gd name="T76" fmla="*/ 109 w 279"/>
                  <a:gd name="T77" fmla="*/ 100 h 351"/>
                  <a:gd name="T78" fmla="*/ 131 w 279"/>
                  <a:gd name="T79" fmla="*/ 108 h 351"/>
                  <a:gd name="T80" fmla="*/ 130 w 279"/>
                  <a:gd name="T81" fmla="*/ 81 h 351"/>
                  <a:gd name="T82" fmla="*/ 137 w 279"/>
                  <a:gd name="T83" fmla="*/ 50 h 351"/>
                  <a:gd name="T84" fmla="*/ 149 w 279"/>
                  <a:gd name="T85" fmla="*/ 36 h 351"/>
                  <a:gd name="T86" fmla="*/ 48 w 279"/>
                  <a:gd name="T87" fmla="*/ 0 h 351"/>
                  <a:gd name="T88" fmla="*/ 64 w 279"/>
                  <a:gd name="T89" fmla="*/ 2 h 351"/>
                  <a:gd name="T90" fmla="*/ 80 w 279"/>
                  <a:gd name="T91" fmla="*/ 5 h 351"/>
                  <a:gd name="T92" fmla="*/ 104 w 279"/>
                  <a:gd name="T93" fmla="*/ 16 h 351"/>
                  <a:gd name="T94" fmla="*/ 121 w 279"/>
                  <a:gd name="T95" fmla="*/ 35 h 351"/>
                  <a:gd name="T96" fmla="*/ 125 w 279"/>
                  <a:gd name="T97" fmla="*/ 55 h 351"/>
                  <a:gd name="T98" fmla="*/ 123 w 279"/>
                  <a:gd name="T99" fmla="*/ 70 h 351"/>
                  <a:gd name="T100" fmla="*/ 112 w 279"/>
                  <a:gd name="T101" fmla="*/ 80 h 351"/>
                  <a:gd name="T102" fmla="*/ 98 w 279"/>
                  <a:gd name="T103" fmla="*/ 72 h 351"/>
                  <a:gd name="T104" fmla="*/ 77 w 279"/>
                  <a:gd name="T105" fmla="*/ 70 h 351"/>
                  <a:gd name="T106" fmla="*/ 59 w 279"/>
                  <a:gd name="T107" fmla="*/ 67 h 351"/>
                  <a:gd name="T108" fmla="*/ 46 w 279"/>
                  <a:gd name="T109" fmla="*/ 56 h 351"/>
                  <a:gd name="T110" fmla="*/ 40 w 279"/>
                  <a:gd name="T111" fmla="*/ 39 h 351"/>
                  <a:gd name="T112" fmla="*/ 39 w 279"/>
                  <a:gd name="T113" fmla="*/ 22 h 351"/>
                  <a:gd name="T114" fmla="*/ 35 w 279"/>
                  <a:gd name="T115" fmla="*/ 9 h 351"/>
                  <a:gd name="T116" fmla="*/ 30 w 279"/>
                  <a:gd name="T117" fmla="*/ 3 h 351"/>
                  <a:gd name="T118" fmla="*/ 32 w 279"/>
                  <a:gd name="T119" fmla="*/ 2 h 351"/>
                  <a:gd name="T120" fmla="*/ 37 w 279"/>
                  <a:gd name="T121" fmla="*/ 1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79" h="351">
                    <a:moveTo>
                      <a:pt x="86" y="123"/>
                    </a:moveTo>
                    <a:lnTo>
                      <a:pt x="78" y="125"/>
                    </a:lnTo>
                    <a:lnTo>
                      <a:pt x="68" y="129"/>
                    </a:lnTo>
                    <a:lnTo>
                      <a:pt x="54" y="137"/>
                    </a:lnTo>
                    <a:lnTo>
                      <a:pt x="44" y="148"/>
                    </a:lnTo>
                    <a:lnTo>
                      <a:pt x="36" y="162"/>
                    </a:lnTo>
                    <a:lnTo>
                      <a:pt x="30" y="177"/>
                    </a:lnTo>
                    <a:lnTo>
                      <a:pt x="28" y="193"/>
                    </a:lnTo>
                    <a:lnTo>
                      <a:pt x="27" y="208"/>
                    </a:lnTo>
                    <a:lnTo>
                      <a:pt x="31" y="230"/>
                    </a:lnTo>
                    <a:lnTo>
                      <a:pt x="39" y="251"/>
                    </a:lnTo>
                    <a:lnTo>
                      <a:pt x="52" y="269"/>
                    </a:lnTo>
                    <a:lnTo>
                      <a:pt x="45" y="247"/>
                    </a:lnTo>
                    <a:lnTo>
                      <a:pt x="42" y="226"/>
                    </a:lnTo>
                    <a:lnTo>
                      <a:pt x="42" y="208"/>
                    </a:lnTo>
                    <a:lnTo>
                      <a:pt x="45" y="189"/>
                    </a:lnTo>
                    <a:lnTo>
                      <a:pt x="51" y="172"/>
                    </a:lnTo>
                    <a:lnTo>
                      <a:pt x="59" y="155"/>
                    </a:lnTo>
                    <a:lnTo>
                      <a:pt x="71" y="142"/>
                    </a:lnTo>
                    <a:lnTo>
                      <a:pt x="85" y="132"/>
                    </a:lnTo>
                    <a:lnTo>
                      <a:pt x="95" y="128"/>
                    </a:lnTo>
                    <a:lnTo>
                      <a:pt x="102" y="126"/>
                    </a:lnTo>
                    <a:lnTo>
                      <a:pt x="95" y="124"/>
                    </a:lnTo>
                    <a:lnTo>
                      <a:pt x="86" y="123"/>
                    </a:lnTo>
                    <a:close/>
                    <a:moveTo>
                      <a:pt x="149" y="36"/>
                    </a:moveTo>
                    <a:lnTo>
                      <a:pt x="152" y="36"/>
                    </a:lnTo>
                    <a:lnTo>
                      <a:pt x="155" y="37"/>
                    </a:lnTo>
                    <a:lnTo>
                      <a:pt x="158" y="39"/>
                    </a:lnTo>
                    <a:lnTo>
                      <a:pt x="160" y="41"/>
                    </a:lnTo>
                    <a:lnTo>
                      <a:pt x="162" y="44"/>
                    </a:lnTo>
                    <a:lnTo>
                      <a:pt x="162" y="48"/>
                    </a:lnTo>
                    <a:lnTo>
                      <a:pt x="154" y="60"/>
                    </a:lnTo>
                    <a:lnTo>
                      <a:pt x="149" y="74"/>
                    </a:lnTo>
                    <a:lnTo>
                      <a:pt x="147" y="86"/>
                    </a:lnTo>
                    <a:lnTo>
                      <a:pt x="146" y="98"/>
                    </a:lnTo>
                    <a:lnTo>
                      <a:pt x="146" y="108"/>
                    </a:lnTo>
                    <a:lnTo>
                      <a:pt x="158" y="104"/>
                    </a:lnTo>
                    <a:lnTo>
                      <a:pt x="169" y="100"/>
                    </a:lnTo>
                    <a:lnTo>
                      <a:pt x="179" y="98"/>
                    </a:lnTo>
                    <a:lnTo>
                      <a:pt x="191" y="99"/>
                    </a:lnTo>
                    <a:lnTo>
                      <a:pt x="203" y="101"/>
                    </a:lnTo>
                    <a:lnTo>
                      <a:pt x="217" y="107"/>
                    </a:lnTo>
                    <a:lnTo>
                      <a:pt x="235" y="118"/>
                    </a:lnTo>
                    <a:lnTo>
                      <a:pt x="251" y="133"/>
                    </a:lnTo>
                    <a:lnTo>
                      <a:pt x="263" y="152"/>
                    </a:lnTo>
                    <a:lnTo>
                      <a:pt x="272" y="175"/>
                    </a:lnTo>
                    <a:lnTo>
                      <a:pt x="278" y="199"/>
                    </a:lnTo>
                    <a:lnTo>
                      <a:pt x="279" y="224"/>
                    </a:lnTo>
                    <a:lnTo>
                      <a:pt x="273" y="254"/>
                    </a:lnTo>
                    <a:lnTo>
                      <a:pt x="263" y="280"/>
                    </a:lnTo>
                    <a:lnTo>
                      <a:pt x="249" y="304"/>
                    </a:lnTo>
                    <a:lnTo>
                      <a:pt x="231" y="323"/>
                    </a:lnTo>
                    <a:lnTo>
                      <a:pt x="210" y="338"/>
                    </a:lnTo>
                    <a:lnTo>
                      <a:pt x="186" y="348"/>
                    </a:lnTo>
                    <a:lnTo>
                      <a:pt x="160" y="351"/>
                    </a:lnTo>
                    <a:lnTo>
                      <a:pt x="153" y="350"/>
                    </a:lnTo>
                    <a:lnTo>
                      <a:pt x="146" y="347"/>
                    </a:lnTo>
                    <a:lnTo>
                      <a:pt x="139" y="344"/>
                    </a:lnTo>
                    <a:lnTo>
                      <a:pt x="132" y="347"/>
                    </a:lnTo>
                    <a:lnTo>
                      <a:pt x="125" y="350"/>
                    </a:lnTo>
                    <a:lnTo>
                      <a:pt x="118" y="351"/>
                    </a:lnTo>
                    <a:lnTo>
                      <a:pt x="93" y="348"/>
                    </a:lnTo>
                    <a:lnTo>
                      <a:pt x="68" y="338"/>
                    </a:lnTo>
                    <a:lnTo>
                      <a:pt x="47" y="323"/>
                    </a:lnTo>
                    <a:lnTo>
                      <a:pt x="29" y="304"/>
                    </a:lnTo>
                    <a:lnTo>
                      <a:pt x="15" y="280"/>
                    </a:lnTo>
                    <a:lnTo>
                      <a:pt x="5" y="254"/>
                    </a:lnTo>
                    <a:lnTo>
                      <a:pt x="0" y="224"/>
                    </a:lnTo>
                    <a:lnTo>
                      <a:pt x="1" y="199"/>
                    </a:lnTo>
                    <a:lnTo>
                      <a:pt x="6" y="175"/>
                    </a:lnTo>
                    <a:lnTo>
                      <a:pt x="15" y="152"/>
                    </a:lnTo>
                    <a:lnTo>
                      <a:pt x="27" y="133"/>
                    </a:lnTo>
                    <a:lnTo>
                      <a:pt x="42" y="118"/>
                    </a:lnTo>
                    <a:lnTo>
                      <a:pt x="61" y="107"/>
                    </a:lnTo>
                    <a:lnTo>
                      <a:pt x="75" y="101"/>
                    </a:lnTo>
                    <a:lnTo>
                      <a:pt x="87" y="99"/>
                    </a:lnTo>
                    <a:lnTo>
                      <a:pt x="99" y="98"/>
                    </a:lnTo>
                    <a:lnTo>
                      <a:pt x="109" y="100"/>
                    </a:lnTo>
                    <a:lnTo>
                      <a:pt x="119" y="103"/>
                    </a:lnTo>
                    <a:lnTo>
                      <a:pt x="131" y="108"/>
                    </a:lnTo>
                    <a:lnTo>
                      <a:pt x="130" y="95"/>
                    </a:lnTo>
                    <a:lnTo>
                      <a:pt x="130" y="81"/>
                    </a:lnTo>
                    <a:lnTo>
                      <a:pt x="132" y="66"/>
                    </a:lnTo>
                    <a:lnTo>
                      <a:pt x="137" y="50"/>
                    </a:lnTo>
                    <a:lnTo>
                      <a:pt x="146" y="36"/>
                    </a:lnTo>
                    <a:lnTo>
                      <a:pt x="149" y="36"/>
                    </a:lnTo>
                    <a:close/>
                    <a:moveTo>
                      <a:pt x="42" y="0"/>
                    </a:moveTo>
                    <a:lnTo>
                      <a:pt x="48" y="0"/>
                    </a:lnTo>
                    <a:lnTo>
                      <a:pt x="56" y="1"/>
                    </a:lnTo>
                    <a:lnTo>
                      <a:pt x="64" y="2"/>
                    </a:lnTo>
                    <a:lnTo>
                      <a:pt x="68" y="2"/>
                    </a:lnTo>
                    <a:lnTo>
                      <a:pt x="80" y="5"/>
                    </a:lnTo>
                    <a:lnTo>
                      <a:pt x="93" y="10"/>
                    </a:lnTo>
                    <a:lnTo>
                      <a:pt x="104" y="16"/>
                    </a:lnTo>
                    <a:lnTo>
                      <a:pt x="114" y="24"/>
                    </a:lnTo>
                    <a:lnTo>
                      <a:pt x="121" y="35"/>
                    </a:lnTo>
                    <a:lnTo>
                      <a:pt x="124" y="47"/>
                    </a:lnTo>
                    <a:lnTo>
                      <a:pt x="125" y="55"/>
                    </a:lnTo>
                    <a:lnTo>
                      <a:pt x="124" y="62"/>
                    </a:lnTo>
                    <a:lnTo>
                      <a:pt x="123" y="70"/>
                    </a:lnTo>
                    <a:lnTo>
                      <a:pt x="119" y="76"/>
                    </a:lnTo>
                    <a:lnTo>
                      <a:pt x="112" y="80"/>
                    </a:lnTo>
                    <a:lnTo>
                      <a:pt x="106" y="74"/>
                    </a:lnTo>
                    <a:lnTo>
                      <a:pt x="98" y="72"/>
                    </a:lnTo>
                    <a:lnTo>
                      <a:pt x="87" y="70"/>
                    </a:lnTo>
                    <a:lnTo>
                      <a:pt x="77" y="70"/>
                    </a:lnTo>
                    <a:lnTo>
                      <a:pt x="69" y="70"/>
                    </a:lnTo>
                    <a:lnTo>
                      <a:pt x="59" y="67"/>
                    </a:lnTo>
                    <a:lnTo>
                      <a:pt x="51" y="62"/>
                    </a:lnTo>
                    <a:lnTo>
                      <a:pt x="46" y="56"/>
                    </a:lnTo>
                    <a:lnTo>
                      <a:pt x="42" y="48"/>
                    </a:lnTo>
                    <a:lnTo>
                      <a:pt x="40" y="39"/>
                    </a:lnTo>
                    <a:lnTo>
                      <a:pt x="39" y="31"/>
                    </a:lnTo>
                    <a:lnTo>
                      <a:pt x="39" y="22"/>
                    </a:lnTo>
                    <a:lnTo>
                      <a:pt x="38" y="14"/>
                    </a:lnTo>
                    <a:lnTo>
                      <a:pt x="35" y="9"/>
                    </a:lnTo>
                    <a:lnTo>
                      <a:pt x="32" y="5"/>
                    </a:lnTo>
                    <a:lnTo>
                      <a:pt x="30" y="3"/>
                    </a:lnTo>
                    <a:lnTo>
                      <a:pt x="31" y="2"/>
                    </a:lnTo>
                    <a:lnTo>
                      <a:pt x="32" y="2"/>
                    </a:lnTo>
                    <a:lnTo>
                      <a:pt x="34" y="1"/>
                    </a:lnTo>
                    <a:lnTo>
                      <a:pt x="37" y="1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2"/>
              <p:cNvSpPr>
                <a:spLocks noEditPoints="1"/>
              </p:cNvSpPr>
              <p:nvPr/>
            </p:nvSpPr>
            <p:spPr bwMode="auto">
              <a:xfrm>
                <a:off x="5846763" y="1922463"/>
                <a:ext cx="909638" cy="295275"/>
              </a:xfrm>
              <a:custGeom>
                <a:avLst/>
                <a:gdLst>
                  <a:gd name="T0" fmla="*/ 23 w 573"/>
                  <a:gd name="T1" fmla="*/ 114 h 186"/>
                  <a:gd name="T2" fmla="*/ 514 w 573"/>
                  <a:gd name="T3" fmla="*/ 114 h 186"/>
                  <a:gd name="T4" fmla="*/ 515 w 573"/>
                  <a:gd name="T5" fmla="*/ 122 h 186"/>
                  <a:gd name="T6" fmla="*/ 517 w 573"/>
                  <a:gd name="T7" fmla="*/ 130 h 186"/>
                  <a:gd name="T8" fmla="*/ 16 w 573"/>
                  <a:gd name="T9" fmla="*/ 130 h 186"/>
                  <a:gd name="T10" fmla="*/ 20 w 573"/>
                  <a:gd name="T11" fmla="*/ 122 h 186"/>
                  <a:gd name="T12" fmla="*/ 23 w 573"/>
                  <a:gd name="T13" fmla="*/ 114 h 186"/>
                  <a:gd name="T14" fmla="*/ 26 w 573"/>
                  <a:gd name="T15" fmla="*/ 84 h 186"/>
                  <a:gd name="T16" fmla="*/ 513 w 573"/>
                  <a:gd name="T17" fmla="*/ 84 h 186"/>
                  <a:gd name="T18" fmla="*/ 513 w 573"/>
                  <a:gd name="T19" fmla="*/ 100 h 186"/>
                  <a:gd name="T20" fmla="*/ 26 w 573"/>
                  <a:gd name="T21" fmla="*/ 100 h 186"/>
                  <a:gd name="T22" fmla="*/ 27 w 573"/>
                  <a:gd name="T23" fmla="*/ 92 h 186"/>
                  <a:gd name="T24" fmla="*/ 26 w 573"/>
                  <a:gd name="T25" fmla="*/ 84 h 186"/>
                  <a:gd name="T26" fmla="*/ 16 w 573"/>
                  <a:gd name="T27" fmla="*/ 53 h 186"/>
                  <a:gd name="T28" fmla="*/ 517 w 573"/>
                  <a:gd name="T29" fmla="*/ 53 h 186"/>
                  <a:gd name="T30" fmla="*/ 515 w 573"/>
                  <a:gd name="T31" fmla="*/ 61 h 186"/>
                  <a:gd name="T32" fmla="*/ 514 w 573"/>
                  <a:gd name="T33" fmla="*/ 70 h 186"/>
                  <a:gd name="T34" fmla="*/ 23 w 573"/>
                  <a:gd name="T35" fmla="*/ 70 h 186"/>
                  <a:gd name="T36" fmla="*/ 20 w 573"/>
                  <a:gd name="T37" fmla="*/ 61 h 186"/>
                  <a:gd name="T38" fmla="*/ 16 w 573"/>
                  <a:gd name="T39" fmla="*/ 53 h 186"/>
                  <a:gd name="T40" fmla="*/ 0 w 573"/>
                  <a:gd name="T41" fmla="*/ 0 h 186"/>
                  <a:gd name="T42" fmla="*/ 547 w 573"/>
                  <a:gd name="T43" fmla="*/ 0 h 186"/>
                  <a:gd name="T44" fmla="*/ 557 w 573"/>
                  <a:gd name="T45" fmla="*/ 1 h 186"/>
                  <a:gd name="T46" fmla="*/ 565 w 573"/>
                  <a:gd name="T47" fmla="*/ 6 h 186"/>
                  <a:gd name="T48" fmla="*/ 571 w 573"/>
                  <a:gd name="T49" fmla="*/ 13 h 186"/>
                  <a:gd name="T50" fmla="*/ 573 w 573"/>
                  <a:gd name="T51" fmla="*/ 22 h 186"/>
                  <a:gd name="T52" fmla="*/ 573 w 573"/>
                  <a:gd name="T53" fmla="*/ 164 h 186"/>
                  <a:gd name="T54" fmla="*/ 571 w 573"/>
                  <a:gd name="T55" fmla="*/ 173 h 186"/>
                  <a:gd name="T56" fmla="*/ 565 w 573"/>
                  <a:gd name="T57" fmla="*/ 180 h 186"/>
                  <a:gd name="T58" fmla="*/ 557 w 573"/>
                  <a:gd name="T59" fmla="*/ 185 h 186"/>
                  <a:gd name="T60" fmla="*/ 547 w 573"/>
                  <a:gd name="T61" fmla="*/ 186 h 186"/>
                  <a:gd name="T62" fmla="*/ 0 w 573"/>
                  <a:gd name="T63" fmla="*/ 186 h 186"/>
                  <a:gd name="T64" fmla="*/ 0 w 573"/>
                  <a:gd name="T65" fmla="*/ 151 h 186"/>
                  <a:gd name="T66" fmla="*/ 535 w 573"/>
                  <a:gd name="T67" fmla="*/ 151 h 186"/>
                  <a:gd name="T68" fmla="*/ 535 w 573"/>
                  <a:gd name="T69" fmla="*/ 34 h 186"/>
                  <a:gd name="T70" fmla="*/ 0 w 573"/>
                  <a:gd name="T71" fmla="*/ 34 h 186"/>
                  <a:gd name="T72" fmla="*/ 0 w 573"/>
                  <a:gd name="T73" fmla="*/ 0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73" h="186">
                    <a:moveTo>
                      <a:pt x="23" y="114"/>
                    </a:moveTo>
                    <a:lnTo>
                      <a:pt x="514" y="114"/>
                    </a:lnTo>
                    <a:lnTo>
                      <a:pt x="515" y="122"/>
                    </a:lnTo>
                    <a:lnTo>
                      <a:pt x="517" y="130"/>
                    </a:lnTo>
                    <a:lnTo>
                      <a:pt x="16" y="130"/>
                    </a:lnTo>
                    <a:lnTo>
                      <a:pt x="20" y="122"/>
                    </a:lnTo>
                    <a:lnTo>
                      <a:pt x="23" y="114"/>
                    </a:lnTo>
                    <a:close/>
                    <a:moveTo>
                      <a:pt x="26" y="84"/>
                    </a:moveTo>
                    <a:lnTo>
                      <a:pt x="513" y="84"/>
                    </a:lnTo>
                    <a:lnTo>
                      <a:pt x="513" y="100"/>
                    </a:lnTo>
                    <a:lnTo>
                      <a:pt x="26" y="100"/>
                    </a:lnTo>
                    <a:lnTo>
                      <a:pt x="27" y="92"/>
                    </a:lnTo>
                    <a:lnTo>
                      <a:pt x="26" y="84"/>
                    </a:lnTo>
                    <a:close/>
                    <a:moveTo>
                      <a:pt x="16" y="53"/>
                    </a:moveTo>
                    <a:lnTo>
                      <a:pt x="517" y="53"/>
                    </a:lnTo>
                    <a:lnTo>
                      <a:pt x="515" y="61"/>
                    </a:lnTo>
                    <a:lnTo>
                      <a:pt x="514" y="70"/>
                    </a:lnTo>
                    <a:lnTo>
                      <a:pt x="23" y="70"/>
                    </a:lnTo>
                    <a:lnTo>
                      <a:pt x="20" y="61"/>
                    </a:lnTo>
                    <a:lnTo>
                      <a:pt x="16" y="53"/>
                    </a:lnTo>
                    <a:close/>
                    <a:moveTo>
                      <a:pt x="0" y="0"/>
                    </a:moveTo>
                    <a:lnTo>
                      <a:pt x="547" y="0"/>
                    </a:lnTo>
                    <a:lnTo>
                      <a:pt x="557" y="1"/>
                    </a:lnTo>
                    <a:lnTo>
                      <a:pt x="565" y="6"/>
                    </a:lnTo>
                    <a:lnTo>
                      <a:pt x="571" y="13"/>
                    </a:lnTo>
                    <a:lnTo>
                      <a:pt x="573" y="22"/>
                    </a:lnTo>
                    <a:lnTo>
                      <a:pt x="573" y="164"/>
                    </a:lnTo>
                    <a:lnTo>
                      <a:pt x="571" y="173"/>
                    </a:lnTo>
                    <a:lnTo>
                      <a:pt x="565" y="180"/>
                    </a:lnTo>
                    <a:lnTo>
                      <a:pt x="557" y="185"/>
                    </a:lnTo>
                    <a:lnTo>
                      <a:pt x="547" y="186"/>
                    </a:lnTo>
                    <a:lnTo>
                      <a:pt x="0" y="186"/>
                    </a:lnTo>
                    <a:lnTo>
                      <a:pt x="0" y="151"/>
                    </a:lnTo>
                    <a:lnTo>
                      <a:pt x="535" y="151"/>
                    </a:lnTo>
                    <a:lnTo>
                      <a:pt x="535" y="34"/>
                    </a:lnTo>
                    <a:lnTo>
                      <a:pt x="0" y="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3"/>
              <p:cNvSpPr>
                <a:spLocks noEditPoints="1"/>
              </p:cNvSpPr>
              <p:nvPr/>
            </p:nvSpPr>
            <p:spPr bwMode="auto">
              <a:xfrm>
                <a:off x="5422900" y="1327150"/>
                <a:ext cx="542925" cy="890588"/>
              </a:xfrm>
              <a:custGeom>
                <a:avLst/>
                <a:gdLst>
                  <a:gd name="T0" fmla="*/ 290 w 342"/>
                  <a:gd name="T1" fmla="*/ 55 h 561"/>
                  <a:gd name="T2" fmla="*/ 125 w 342"/>
                  <a:gd name="T3" fmla="*/ 500 h 561"/>
                  <a:gd name="T4" fmla="*/ 119 w 342"/>
                  <a:gd name="T5" fmla="*/ 496 h 561"/>
                  <a:gd name="T6" fmla="*/ 112 w 342"/>
                  <a:gd name="T7" fmla="*/ 493 h 561"/>
                  <a:gd name="T8" fmla="*/ 273 w 342"/>
                  <a:gd name="T9" fmla="*/ 56 h 561"/>
                  <a:gd name="T10" fmla="*/ 281 w 342"/>
                  <a:gd name="T11" fmla="*/ 56 h 561"/>
                  <a:gd name="T12" fmla="*/ 290 w 342"/>
                  <a:gd name="T13" fmla="*/ 55 h 561"/>
                  <a:gd name="T14" fmla="*/ 246 w 342"/>
                  <a:gd name="T15" fmla="*/ 48 h 561"/>
                  <a:gd name="T16" fmla="*/ 253 w 342"/>
                  <a:gd name="T17" fmla="*/ 51 h 561"/>
                  <a:gd name="T18" fmla="*/ 259 w 342"/>
                  <a:gd name="T19" fmla="*/ 53 h 561"/>
                  <a:gd name="T20" fmla="*/ 99 w 342"/>
                  <a:gd name="T21" fmla="*/ 487 h 561"/>
                  <a:gd name="T22" fmla="*/ 86 w 342"/>
                  <a:gd name="T23" fmla="*/ 482 h 561"/>
                  <a:gd name="T24" fmla="*/ 246 w 342"/>
                  <a:gd name="T25" fmla="*/ 48 h 561"/>
                  <a:gd name="T26" fmla="*/ 223 w 342"/>
                  <a:gd name="T27" fmla="*/ 30 h 561"/>
                  <a:gd name="T28" fmla="*/ 228 w 342"/>
                  <a:gd name="T29" fmla="*/ 36 h 561"/>
                  <a:gd name="T30" fmla="*/ 234 w 342"/>
                  <a:gd name="T31" fmla="*/ 41 h 561"/>
                  <a:gd name="T32" fmla="*/ 73 w 342"/>
                  <a:gd name="T33" fmla="*/ 479 h 561"/>
                  <a:gd name="T34" fmla="*/ 58 w 342"/>
                  <a:gd name="T35" fmla="*/ 476 h 561"/>
                  <a:gd name="T36" fmla="*/ 223 w 342"/>
                  <a:gd name="T37" fmla="*/ 30 h 561"/>
                  <a:gd name="T38" fmla="*/ 181 w 342"/>
                  <a:gd name="T39" fmla="*/ 0 h 561"/>
                  <a:gd name="T40" fmla="*/ 211 w 342"/>
                  <a:gd name="T41" fmla="*/ 11 h 561"/>
                  <a:gd name="T42" fmla="*/ 36 w 342"/>
                  <a:gd name="T43" fmla="*/ 486 h 561"/>
                  <a:gd name="T44" fmla="*/ 138 w 342"/>
                  <a:gd name="T45" fmla="*/ 523 h 561"/>
                  <a:gd name="T46" fmla="*/ 313 w 342"/>
                  <a:gd name="T47" fmla="*/ 48 h 561"/>
                  <a:gd name="T48" fmla="*/ 342 w 342"/>
                  <a:gd name="T49" fmla="*/ 59 h 561"/>
                  <a:gd name="T50" fmla="*/ 163 w 342"/>
                  <a:gd name="T51" fmla="*/ 545 h 561"/>
                  <a:gd name="T52" fmla="*/ 158 w 342"/>
                  <a:gd name="T53" fmla="*/ 553 h 561"/>
                  <a:gd name="T54" fmla="*/ 152 w 342"/>
                  <a:gd name="T55" fmla="*/ 559 h 561"/>
                  <a:gd name="T56" fmla="*/ 144 w 342"/>
                  <a:gd name="T57" fmla="*/ 561 h 561"/>
                  <a:gd name="T58" fmla="*/ 135 w 342"/>
                  <a:gd name="T59" fmla="*/ 560 h 561"/>
                  <a:gd name="T60" fmla="*/ 14 w 342"/>
                  <a:gd name="T61" fmla="*/ 515 h 561"/>
                  <a:gd name="T62" fmla="*/ 6 w 342"/>
                  <a:gd name="T63" fmla="*/ 510 h 561"/>
                  <a:gd name="T64" fmla="*/ 2 w 342"/>
                  <a:gd name="T65" fmla="*/ 503 h 561"/>
                  <a:gd name="T66" fmla="*/ 0 w 342"/>
                  <a:gd name="T67" fmla="*/ 494 h 561"/>
                  <a:gd name="T68" fmla="*/ 2 w 342"/>
                  <a:gd name="T69" fmla="*/ 485 h 561"/>
                  <a:gd name="T70" fmla="*/ 181 w 342"/>
                  <a:gd name="T71" fmla="*/ 0 h 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2" h="561">
                    <a:moveTo>
                      <a:pt x="290" y="55"/>
                    </a:moveTo>
                    <a:lnTo>
                      <a:pt x="125" y="500"/>
                    </a:lnTo>
                    <a:lnTo>
                      <a:pt x="119" y="496"/>
                    </a:lnTo>
                    <a:lnTo>
                      <a:pt x="112" y="493"/>
                    </a:lnTo>
                    <a:lnTo>
                      <a:pt x="273" y="56"/>
                    </a:lnTo>
                    <a:lnTo>
                      <a:pt x="281" y="56"/>
                    </a:lnTo>
                    <a:lnTo>
                      <a:pt x="290" y="55"/>
                    </a:lnTo>
                    <a:close/>
                    <a:moveTo>
                      <a:pt x="246" y="48"/>
                    </a:moveTo>
                    <a:lnTo>
                      <a:pt x="253" y="51"/>
                    </a:lnTo>
                    <a:lnTo>
                      <a:pt x="259" y="53"/>
                    </a:lnTo>
                    <a:lnTo>
                      <a:pt x="99" y="487"/>
                    </a:lnTo>
                    <a:lnTo>
                      <a:pt x="86" y="482"/>
                    </a:lnTo>
                    <a:lnTo>
                      <a:pt x="246" y="48"/>
                    </a:lnTo>
                    <a:close/>
                    <a:moveTo>
                      <a:pt x="223" y="30"/>
                    </a:moveTo>
                    <a:lnTo>
                      <a:pt x="228" y="36"/>
                    </a:lnTo>
                    <a:lnTo>
                      <a:pt x="234" y="41"/>
                    </a:lnTo>
                    <a:lnTo>
                      <a:pt x="73" y="479"/>
                    </a:lnTo>
                    <a:lnTo>
                      <a:pt x="58" y="476"/>
                    </a:lnTo>
                    <a:lnTo>
                      <a:pt x="223" y="30"/>
                    </a:lnTo>
                    <a:close/>
                    <a:moveTo>
                      <a:pt x="181" y="0"/>
                    </a:moveTo>
                    <a:lnTo>
                      <a:pt x="211" y="11"/>
                    </a:lnTo>
                    <a:lnTo>
                      <a:pt x="36" y="486"/>
                    </a:lnTo>
                    <a:lnTo>
                      <a:pt x="138" y="523"/>
                    </a:lnTo>
                    <a:lnTo>
                      <a:pt x="313" y="48"/>
                    </a:lnTo>
                    <a:lnTo>
                      <a:pt x="342" y="59"/>
                    </a:lnTo>
                    <a:lnTo>
                      <a:pt x="163" y="545"/>
                    </a:lnTo>
                    <a:lnTo>
                      <a:pt x="158" y="553"/>
                    </a:lnTo>
                    <a:lnTo>
                      <a:pt x="152" y="559"/>
                    </a:lnTo>
                    <a:lnTo>
                      <a:pt x="144" y="561"/>
                    </a:lnTo>
                    <a:lnTo>
                      <a:pt x="135" y="560"/>
                    </a:lnTo>
                    <a:lnTo>
                      <a:pt x="14" y="515"/>
                    </a:lnTo>
                    <a:lnTo>
                      <a:pt x="6" y="510"/>
                    </a:lnTo>
                    <a:lnTo>
                      <a:pt x="2" y="503"/>
                    </a:lnTo>
                    <a:lnTo>
                      <a:pt x="0" y="494"/>
                    </a:lnTo>
                    <a:lnTo>
                      <a:pt x="2" y="485"/>
                    </a:lnTo>
                    <a:lnTo>
                      <a:pt x="181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9810750" y="1866900"/>
            <a:ext cx="1838325" cy="2066925"/>
            <a:chOff x="9810750" y="1866900"/>
            <a:chExt cx="1838325" cy="2066925"/>
          </a:xfrm>
        </p:grpSpPr>
        <p:sp>
          <p:nvSpPr>
            <p:cNvPr id="19" name="矩形 18"/>
            <p:cNvSpPr/>
            <p:nvPr/>
          </p:nvSpPr>
          <p:spPr>
            <a:xfrm>
              <a:off x="9810750" y="1866900"/>
              <a:ext cx="1838325" cy="2066925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8" name="Freeform 26"/>
            <p:cNvSpPr>
              <a:spLocks noEditPoints="1"/>
            </p:cNvSpPr>
            <p:nvPr/>
          </p:nvSpPr>
          <p:spPr bwMode="auto">
            <a:xfrm>
              <a:off x="10202342" y="2053175"/>
              <a:ext cx="1294632" cy="941163"/>
            </a:xfrm>
            <a:custGeom>
              <a:avLst/>
              <a:gdLst>
                <a:gd name="T0" fmla="*/ 905 w 912"/>
                <a:gd name="T1" fmla="*/ 448 h 663"/>
                <a:gd name="T2" fmla="*/ 911 w 912"/>
                <a:gd name="T3" fmla="*/ 453 h 663"/>
                <a:gd name="T4" fmla="*/ 911 w 912"/>
                <a:gd name="T5" fmla="*/ 458 h 663"/>
                <a:gd name="T6" fmla="*/ 907 w 912"/>
                <a:gd name="T7" fmla="*/ 462 h 663"/>
                <a:gd name="T8" fmla="*/ 719 w 912"/>
                <a:gd name="T9" fmla="*/ 562 h 663"/>
                <a:gd name="T10" fmla="*/ 739 w 912"/>
                <a:gd name="T11" fmla="*/ 591 h 663"/>
                <a:gd name="T12" fmla="*/ 775 w 912"/>
                <a:gd name="T13" fmla="*/ 607 h 663"/>
                <a:gd name="T14" fmla="*/ 777 w 912"/>
                <a:gd name="T15" fmla="*/ 609 h 663"/>
                <a:gd name="T16" fmla="*/ 776 w 912"/>
                <a:gd name="T17" fmla="*/ 610 h 663"/>
                <a:gd name="T18" fmla="*/ 750 w 912"/>
                <a:gd name="T19" fmla="*/ 616 h 663"/>
                <a:gd name="T20" fmla="*/ 722 w 912"/>
                <a:gd name="T21" fmla="*/ 620 h 663"/>
                <a:gd name="T22" fmla="*/ 720 w 912"/>
                <a:gd name="T23" fmla="*/ 623 h 663"/>
                <a:gd name="T24" fmla="*/ 726 w 912"/>
                <a:gd name="T25" fmla="*/ 644 h 663"/>
                <a:gd name="T26" fmla="*/ 733 w 912"/>
                <a:gd name="T27" fmla="*/ 659 h 663"/>
                <a:gd name="T28" fmla="*/ 732 w 912"/>
                <a:gd name="T29" fmla="*/ 662 h 663"/>
                <a:gd name="T30" fmla="*/ 727 w 912"/>
                <a:gd name="T31" fmla="*/ 662 h 663"/>
                <a:gd name="T32" fmla="*/ 697 w 912"/>
                <a:gd name="T33" fmla="*/ 647 h 663"/>
                <a:gd name="T34" fmla="*/ 675 w 912"/>
                <a:gd name="T35" fmla="*/ 621 h 663"/>
                <a:gd name="T36" fmla="*/ 663 w 912"/>
                <a:gd name="T37" fmla="*/ 588 h 663"/>
                <a:gd name="T38" fmla="*/ 657 w 912"/>
                <a:gd name="T39" fmla="*/ 555 h 663"/>
                <a:gd name="T40" fmla="*/ 656 w 912"/>
                <a:gd name="T41" fmla="*/ 540 h 663"/>
                <a:gd name="T42" fmla="*/ 650 w 912"/>
                <a:gd name="T43" fmla="*/ 516 h 663"/>
                <a:gd name="T44" fmla="*/ 696 w 912"/>
                <a:gd name="T45" fmla="*/ 482 h 663"/>
                <a:gd name="T46" fmla="*/ 710 w 912"/>
                <a:gd name="T47" fmla="*/ 508 h 663"/>
                <a:gd name="T48" fmla="*/ 898 w 912"/>
                <a:gd name="T49" fmla="*/ 445 h 663"/>
                <a:gd name="T50" fmla="*/ 587 w 912"/>
                <a:gd name="T51" fmla="*/ 501 h 663"/>
                <a:gd name="T52" fmla="*/ 577 w 912"/>
                <a:gd name="T53" fmla="*/ 539 h 663"/>
                <a:gd name="T54" fmla="*/ 581 w 912"/>
                <a:gd name="T55" fmla="*/ 580 h 663"/>
                <a:gd name="T56" fmla="*/ 648 w 912"/>
                <a:gd name="T57" fmla="*/ 572 h 663"/>
                <a:gd name="T58" fmla="*/ 451 w 912"/>
                <a:gd name="T59" fmla="*/ 523 h 663"/>
                <a:gd name="T60" fmla="*/ 513 w 912"/>
                <a:gd name="T61" fmla="*/ 176 h 663"/>
                <a:gd name="T62" fmla="*/ 533 w 912"/>
                <a:gd name="T63" fmla="*/ 181 h 663"/>
                <a:gd name="T64" fmla="*/ 908 w 912"/>
                <a:gd name="T65" fmla="*/ 361 h 663"/>
                <a:gd name="T66" fmla="*/ 911 w 912"/>
                <a:gd name="T67" fmla="*/ 366 h 663"/>
                <a:gd name="T68" fmla="*/ 910 w 912"/>
                <a:gd name="T69" fmla="*/ 370 h 663"/>
                <a:gd name="T70" fmla="*/ 599 w 912"/>
                <a:gd name="T71" fmla="*/ 496 h 663"/>
                <a:gd name="T72" fmla="*/ 451 w 912"/>
                <a:gd name="T73" fmla="*/ 195 h 663"/>
                <a:gd name="T74" fmla="*/ 513 w 912"/>
                <a:gd name="T75" fmla="*/ 176 h 663"/>
                <a:gd name="T76" fmla="*/ 422 w 912"/>
                <a:gd name="T77" fmla="*/ 0 h 663"/>
                <a:gd name="T78" fmla="*/ 429 w 912"/>
                <a:gd name="T79" fmla="*/ 3 h 663"/>
                <a:gd name="T80" fmla="*/ 432 w 912"/>
                <a:gd name="T81" fmla="*/ 10 h 663"/>
                <a:gd name="T82" fmla="*/ 429 w 912"/>
                <a:gd name="T83" fmla="*/ 17 h 663"/>
                <a:gd name="T84" fmla="*/ 422 w 912"/>
                <a:gd name="T85" fmla="*/ 19 h 663"/>
                <a:gd name="T86" fmla="*/ 21 w 912"/>
                <a:gd name="T87" fmla="*/ 20 h 663"/>
                <a:gd name="T88" fmla="*/ 19 w 912"/>
                <a:gd name="T89" fmla="*/ 24 h 663"/>
                <a:gd name="T90" fmla="*/ 19 w 912"/>
                <a:gd name="T91" fmla="*/ 67 h 663"/>
                <a:gd name="T92" fmla="*/ 23 w 912"/>
                <a:gd name="T93" fmla="*/ 70 h 663"/>
                <a:gd name="T94" fmla="*/ 423 w 912"/>
                <a:gd name="T95" fmla="*/ 72 h 663"/>
                <a:gd name="T96" fmla="*/ 432 w 912"/>
                <a:gd name="T97" fmla="*/ 87 h 663"/>
                <a:gd name="T98" fmla="*/ 430 w 912"/>
                <a:gd name="T99" fmla="*/ 564 h 663"/>
                <a:gd name="T100" fmla="*/ 414 w 912"/>
                <a:gd name="T101" fmla="*/ 572 h 663"/>
                <a:gd name="T102" fmla="*/ 8 w 912"/>
                <a:gd name="T103" fmla="*/ 570 h 663"/>
                <a:gd name="T104" fmla="*/ 0 w 912"/>
                <a:gd name="T105" fmla="*/ 555 h 663"/>
                <a:gd name="T106" fmla="*/ 1 w 912"/>
                <a:gd name="T107" fmla="*/ 15 h 663"/>
                <a:gd name="T108" fmla="*/ 14 w 912"/>
                <a:gd name="T109" fmla="*/ 2 h 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12" h="663">
                  <a:moveTo>
                    <a:pt x="898" y="445"/>
                  </a:moveTo>
                  <a:lnTo>
                    <a:pt x="905" y="448"/>
                  </a:lnTo>
                  <a:lnTo>
                    <a:pt x="908" y="451"/>
                  </a:lnTo>
                  <a:lnTo>
                    <a:pt x="911" y="453"/>
                  </a:lnTo>
                  <a:lnTo>
                    <a:pt x="912" y="456"/>
                  </a:lnTo>
                  <a:lnTo>
                    <a:pt x="911" y="458"/>
                  </a:lnTo>
                  <a:lnTo>
                    <a:pt x="910" y="460"/>
                  </a:lnTo>
                  <a:lnTo>
                    <a:pt x="907" y="462"/>
                  </a:lnTo>
                  <a:lnTo>
                    <a:pt x="716" y="544"/>
                  </a:lnTo>
                  <a:lnTo>
                    <a:pt x="719" y="562"/>
                  </a:lnTo>
                  <a:lnTo>
                    <a:pt x="727" y="578"/>
                  </a:lnTo>
                  <a:lnTo>
                    <a:pt x="739" y="591"/>
                  </a:lnTo>
                  <a:lnTo>
                    <a:pt x="755" y="602"/>
                  </a:lnTo>
                  <a:lnTo>
                    <a:pt x="775" y="607"/>
                  </a:lnTo>
                  <a:lnTo>
                    <a:pt x="776" y="608"/>
                  </a:lnTo>
                  <a:lnTo>
                    <a:pt x="777" y="609"/>
                  </a:lnTo>
                  <a:lnTo>
                    <a:pt x="777" y="610"/>
                  </a:lnTo>
                  <a:lnTo>
                    <a:pt x="776" y="610"/>
                  </a:lnTo>
                  <a:lnTo>
                    <a:pt x="775" y="611"/>
                  </a:lnTo>
                  <a:lnTo>
                    <a:pt x="750" y="616"/>
                  </a:lnTo>
                  <a:lnTo>
                    <a:pt x="724" y="619"/>
                  </a:lnTo>
                  <a:lnTo>
                    <a:pt x="722" y="620"/>
                  </a:lnTo>
                  <a:lnTo>
                    <a:pt x="721" y="621"/>
                  </a:lnTo>
                  <a:lnTo>
                    <a:pt x="720" y="623"/>
                  </a:lnTo>
                  <a:lnTo>
                    <a:pt x="722" y="632"/>
                  </a:lnTo>
                  <a:lnTo>
                    <a:pt x="726" y="644"/>
                  </a:lnTo>
                  <a:lnTo>
                    <a:pt x="731" y="657"/>
                  </a:lnTo>
                  <a:lnTo>
                    <a:pt x="733" y="659"/>
                  </a:lnTo>
                  <a:lnTo>
                    <a:pt x="733" y="661"/>
                  </a:lnTo>
                  <a:lnTo>
                    <a:pt x="732" y="662"/>
                  </a:lnTo>
                  <a:lnTo>
                    <a:pt x="730" y="663"/>
                  </a:lnTo>
                  <a:lnTo>
                    <a:pt x="727" y="662"/>
                  </a:lnTo>
                  <a:lnTo>
                    <a:pt x="711" y="656"/>
                  </a:lnTo>
                  <a:lnTo>
                    <a:pt x="697" y="647"/>
                  </a:lnTo>
                  <a:lnTo>
                    <a:pt x="686" y="635"/>
                  </a:lnTo>
                  <a:lnTo>
                    <a:pt x="675" y="621"/>
                  </a:lnTo>
                  <a:lnTo>
                    <a:pt x="668" y="606"/>
                  </a:lnTo>
                  <a:lnTo>
                    <a:pt x="663" y="588"/>
                  </a:lnTo>
                  <a:lnTo>
                    <a:pt x="659" y="572"/>
                  </a:lnTo>
                  <a:lnTo>
                    <a:pt x="657" y="555"/>
                  </a:lnTo>
                  <a:lnTo>
                    <a:pt x="657" y="548"/>
                  </a:lnTo>
                  <a:lnTo>
                    <a:pt x="656" y="540"/>
                  </a:lnTo>
                  <a:lnTo>
                    <a:pt x="654" y="527"/>
                  </a:lnTo>
                  <a:lnTo>
                    <a:pt x="650" y="516"/>
                  </a:lnTo>
                  <a:lnTo>
                    <a:pt x="643" y="504"/>
                  </a:lnTo>
                  <a:lnTo>
                    <a:pt x="696" y="482"/>
                  </a:lnTo>
                  <a:lnTo>
                    <a:pt x="703" y="493"/>
                  </a:lnTo>
                  <a:lnTo>
                    <a:pt x="710" y="508"/>
                  </a:lnTo>
                  <a:lnTo>
                    <a:pt x="715" y="523"/>
                  </a:lnTo>
                  <a:lnTo>
                    <a:pt x="898" y="445"/>
                  </a:lnTo>
                  <a:close/>
                  <a:moveTo>
                    <a:pt x="451" y="428"/>
                  </a:moveTo>
                  <a:lnTo>
                    <a:pt x="587" y="501"/>
                  </a:lnTo>
                  <a:lnTo>
                    <a:pt x="580" y="520"/>
                  </a:lnTo>
                  <a:lnTo>
                    <a:pt x="577" y="539"/>
                  </a:lnTo>
                  <a:lnTo>
                    <a:pt x="578" y="559"/>
                  </a:lnTo>
                  <a:lnTo>
                    <a:pt x="581" y="580"/>
                  </a:lnTo>
                  <a:lnTo>
                    <a:pt x="646" y="552"/>
                  </a:lnTo>
                  <a:lnTo>
                    <a:pt x="648" y="572"/>
                  </a:lnTo>
                  <a:lnTo>
                    <a:pt x="590" y="597"/>
                  </a:lnTo>
                  <a:lnTo>
                    <a:pt x="451" y="523"/>
                  </a:lnTo>
                  <a:lnTo>
                    <a:pt x="451" y="428"/>
                  </a:lnTo>
                  <a:close/>
                  <a:moveTo>
                    <a:pt x="513" y="176"/>
                  </a:moveTo>
                  <a:lnTo>
                    <a:pt x="523" y="178"/>
                  </a:lnTo>
                  <a:lnTo>
                    <a:pt x="533" y="181"/>
                  </a:lnTo>
                  <a:lnTo>
                    <a:pt x="904" y="359"/>
                  </a:lnTo>
                  <a:lnTo>
                    <a:pt x="908" y="361"/>
                  </a:lnTo>
                  <a:lnTo>
                    <a:pt x="910" y="363"/>
                  </a:lnTo>
                  <a:lnTo>
                    <a:pt x="911" y="366"/>
                  </a:lnTo>
                  <a:lnTo>
                    <a:pt x="911" y="368"/>
                  </a:lnTo>
                  <a:lnTo>
                    <a:pt x="910" y="370"/>
                  </a:lnTo>
                  <a:lnTo>
                    <a:pt x="907" y="372"/>
                  </a:lnTo>
                  <a:lnTo>
                    <a:pt x="599" y="496"/>
                  </a:lnTo>
                  <a:lnTo>
                    <a:pt x="451" y="417"/>
                  </a:lnTo>
                  <a:lnTo>
                    <a:pt x="451" y="195"/>
                  </a:lnTo>
                  <a:lnTo>
                    <a:pt x="505" y="178"/>
                  </a:lnTo>
                  <a:lnTo>
                    <a:pt x="513" y="176"/>
                  </a:lnTo>
                  <a:close/>
                  <a:moveTo>
                    <a:pt x="23" y="0"/>
                  </a:moveTo>
                  <a:lnTo>
                    <a:pt x="422" y="0"/>
                  </a:lnTo>
                  <a:lnTo>
                    <a:pt x="426" y="1"/>
                  </a:lnTo>
                  <a:lnTo>
                    <a:pt x="429" y="3"/>
                  </a:lnTo>
                  <a:lnTo>
                    <a:pt x="431" y="6"/>
                  </a:lnTo>
                  <a:lnTo>
                    <a:pt x="432" y="10"/>
                  </a:lnTo>
                  <a:lnTo>
                    <a:pt x="431" y="13"/>
                  </a:lnTo>
                  <a:lnTo>
                    <a:pt x="429" y="17"/>
                  </a:lnTo>
                  <a:lnTo>
                    <a:pt x="426" y="19"/>
                  </a:lnTo>
                  <a:lnTo>
                    <a:pt x="422" y="19"/>
                  </a:lnTo>
                  <a:lnTo>
                    <a:pt x="23" y="19"/>
                  </a:lnTo>
                  <a:lnTo>
                    <a:pt x="21" y="20"/>
                  </a:lnTo>
                  <a:lnTo>
                    <a:pt x="19" y="22"/>
                  </a:lnTo>
                  <a:lnTo>
                    <a:pt x="19" y="24"/>
                  </a:lnTo>
                  <a:lnTo>
                    <a:pt x="19" y="65"/>
                  </a:lnTo>
                  <a:lnTo>
                    <a:pt x="19" y="67"/>
                  </a:lnTo>
                  <a:lnTo>
                    <a:pt x="21" y="69"/>
                  </a:lnTo>
                  <a:lnTo>
                    <a:pt x="23" y="70"/>
                  </a:lnTo>
                  <a:lnTo>
                    <a:pt x="414" y="70"/>
                  </a:lnTo>
                  <a:lnTo>
                    <a:pt x="423" y="72"/>
                  </a:lnTo>
                  <a:lnTo>
                    <a:pt x="430" y="78"/>
                  </a:lnTo>
                  <a:lnTo>
                    <a:pt x="432" y="87"/>
                  </a:lnTo>
                  <a:lnTo>
                    <a:pt x="432" y="555"/>
                  </a:lnTo>
                  <a:lnTo>
                    <a:pt x="430" y="564"/>
                  </a:lnTo>
                  <a:lnTo>
                    <a:pt x="423" y="570"/>
                  </a:lnTo>
                  <a:lnTo>
                    <a:pt x="414" y="572"/>
                  </a:lnTo>
                  <a:lnTo>
                    <a:pt x="17" y="572"/>
                  </a:lnTo>
                  <a:lnTo>
                    <a:pt x="8" y="570"/>
                  </a:lnTo>
                  <a:lnTo>
                    <a:pt x="2" y="564"/>
                  </a:lnTo>
                  <a:lnTo>
                    <a:pt x="0" y="555"/>
                  </a:lnTo>
                  <a:lnTo>
                    <a:pt x="0" y="24"/>
                  </a:lnTo>
                  <a:lnTo>
                    <a:pt x="1" y="15"/>
                  </a:lnTo>
                  <a:lnTo>
                    <a:pt x="7" y="7"/>
                  </a:lnTo>
                  <a:lnTo>
                    <a:pt x="14" y="2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753225" y="1866900"/>
            <a:ext cx="1838325" cy="2066925"/>
            <a:chOff x="6753225" y="1866900"/>
            <a:chExt cx="1838325" cy="2066925"/>
          </a:xfrm>
        </p:grpSpPr>
        <p:sp>
          <p:nvSpPr>
            <p:cNvPr id="17" name="矩形 16"/>
            <p:cNvSpPr/>
            <p:nvPr/>
          </p:nvSpPr>
          <p:spPr>
            <a:xfrm>
              <a:off x="6753225" y="1866900"/>
              <a:ext cx="1838325" cy="2066925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9" name="Freeform 25"/>
            <p:cNvSpPr>
              <a:spLocks noEditPoints="1"/>
            </p:cNvSpPr>
            <p:nvPr/>
          </p:nvSpPr>
          <p:spPr bwMode="auto">
            <a:xfrm>
              <a:off x="7146412" y="2058444"/>
              <a:ext cx="1051949" cy="944608"/>
            </a:xfrm>
            <a:custGeom>
              <a:avLst/>
              <a:gdLst>
                <a:gd name="T0" fmla="*/ 138 w 735"/>
                <a:gd name="T1" fmla="*/ 562 h 660"/>
                <a:gd name="T2" fmla="*/ 398 w 735"/>
                <a:gd name="T3" fmla="*/ 615 h 660"/>
                <a:gd name="T4" fmla="*/ 399 w 735"/>
                <a:gd name="T5" fmla="*/ 612 h 660"/>
                <a:gd name="T6" fmla="*/ 549 w 735"/>
                <a:gd name="T7" fmla="*/ 343 h 660"/>
                <a:gd name="T8" fmla="*/ 570 w 735"/>
                <a:gd name="T9" fmla="*/ 353 h 660"/>
                <a:gd name="T10" fmla="*/ 577 w 735"/>
                <a:gd name="T11" fmla="*/ 377 h 660"/>
                <a:gd name="T12" fmla="*/ 568 w 735"/>
                <a:gd name="T13" fmla="*/ 385 h 660"/>
                <a:gd name="T14" fmla="*/ 588 w 735"/>
                <a:gd name="T15" fmla="*/ 401 h 660"/>
                <a:gd name="T16" fmla="*/ 641 w 735"/>
                <a:gd name="T17" fmla="*/ 426 h 660"/>
                <a:gd name="T18" fmla="*/ 695 w 735"/>
                <a:gd name="T19" fmla="*/ 463 h 660"/>
                <a:gd name="T20" fmla="*/ 727 w 735"/>
                <a:gd name="T21" fmla="*/ 523 h 660"/>
                <a:gd name="T22" fmla="*/ 735 w 735"/>
                <a:gd name="T23" fmla="*/ 589 h 660"/>
                <a:gd name="T24" fmla="*/ 730 w 735"/>
                <a:gd name="T25" fmla="*/ 633 h 660"/>
                <a:gd name="T26" fmla="*/ 706 w 735"/>
                <a:gd name="T27" fmla="*/ 658 h 660"/>
                <a:gd name="T28" fmla="*/ 660 w 735"/>
                <a:gd name="T29" fmla="*/ 648 h 660"/>
                <a:gd name="T30" fmla="*/ 597 w 735"/>
                <a:gd name="T31" fmla="*/ 603 h 660"/>
                <a:gd name="T32" fmla="*/ 534 w 735"/>
                <a:gd name="T33" fmla="*/ 535 h 660"/>
                <a:gd name="T34" fmla="*/ 624 w 735"/>
                <a:gd name="T35" fmla="*/ 459 h 660"/>
                <a:gd name="T36" fmla="*/ 683 w 735"/>
                <a:gd name="T37" fmla="*/ 534 h 660"/>
                <a:gd name="T38" fmla="*/ 690 w 735"/>
                <a:gd name="T39" fmla="*/ 544 h 660"/>
                <a:gd name="T40" fmla="*/ 694 w 735"/>
                <a:gd name="T41" fmla="*/ 545 h 660"/>
                <a:gd name="T42" fmla="*/ 695 w 735"/>
                <a:gd name="T43" fmla="*/ 541 h 660"/>
                <a:gd name="T44" fmla="*/ 682 w 735"/>
                <a:gd name="T45" fmla="*/ 489 h 660"/>
                <a:gd name="T46" fmla="*/ 634 w 735"/>
                <a:gd name="T47" fmla="*/ 443 h 660"/>
                <a:gd name="T48" fmla="*/ 571 w 735"/>
                <a:gd name="T49" fmla="*/ 404 h 660"/>
                <a:gd name="T50" fmla="*/ 557 w 735"/>
                <a:gd name="T51" fmla="*/ 390 h 660"/>
                <a:gd name="T52" fmla="*/ 549 w 735"/>
                <a:gd name="T53" fmla="*/ 378 h 660"/>
                <a:gd name="T54" fmla="*/ 538 w 735"/>
                <a:gd name="T55" fmla="*/ 358 h 660"/>
                <a:gd name="T56" fmla="*/ 549 w 735"/>
                <a:gd name="T57" fmla="*/ 343 h 660"/>
                <a:gd name="T58" fmla="*/ 517 w 735"/>
                <a:gd name="T59" fmla="*/ 497 h 660"/>
                <a:gd name="T60" fmla="*/ 92 w 735"/>
                <a:gd name="T61" fmla="*/ 215 h 660"/>
                <a:gd name="T62" fmla="*/ 92 w 735"/>
                <a:gd name="T63" fmla="*/ 245 h 660"/>
                <a:gd name="T64" fmla="*/ 437 w 735"/>
                <a:gd name="T65" fmla="*/ 253 h 660"/>
                <a:gd name="T66" fmla="*/ 364 w 735"/>
                <a:gd name="T67" fmla="*/ 316 h 660"/>
                <a:gd name="T68" fmla="*/ 385 w 735"/>
                <a:gd name="T69" fmla="*/ 271 h 660"/>
                <a:gd name="T70" fmla="*/ 385 w 735"/>
                <a:gd name="T71" fmla="*/ 294 h 660"/>
                <a:gd name="T72" fmla="*/ 410 w 735"/>
                <a:gd name="T73" fmla="*/ 296 h 660"/>
                <a:gd name="T74" fmla="*/ 412 w 735"/>
                <a:gd name="T75" fmla="*/ 271 h 660"/>
                <a:gd name="T76" fmla="*/ 390 w 735"/>
                <a:gd name="T77" fmla="*/ 266 h 660"/>
                <a:gd name="T78" fmla="*/ 92 w 735"/>
                <a:gd name="T79" fmla="*/ 157 h 660"/>
                <a:gd name="T80" fmla="*/ 92 w 735"/>
                <a:gd name="T81" fmla="*/ 187 h 660"/>
                <a:gd name="T82" fmla="*/ 433 w 735"/>
                <a:gd name="T83" fmla="*/ 100 h 660"/>
                <a:gd name="T84" fmla="*/ 92 w 735"/>
                <a:gd name="T85" fmla="*/ 100 h 660"/>
                <a:gd name="T86" fmla="*/ 524 w 735"/>
                <a:gd name="T87" fmla="*/ 344 h 660"/>
                <a:gd name="T88" fmla="*/ 34 w 735"/>
                <a:gd name="T89" fmla="*/ 35 h 660"/>
                <a:gd name="T90" fmla="*/ 37 w 735"/>
                <a:gd name="T91" fmla="*/ 506 h 660"/>
                <a:gd name="T92" fmla="*/ 61 w 735"/>
                <a:gd name="T93" fmla="*/ 543 h 660"/>
                <a:gd name="T94" fmla="*/ 107 w 735"/>
                <a:gd name="T95" fmla="*/ 549 h 660"/>
                <a:gd name="T96" fmla="*/ 138 w 735"/>
                <a:gd name="T97" fmla="*/ 521 h 660"/>
                <a:gd name="T98" fmla="*/ 150 w 735"/>
                <a:gd name="T99" fmla="*/ 503 h 660"/>
                <a:gd name="T100" fmla="*/ 490 w 735"/>
                <a:gd name="T101" fmla="*/ 610 h 660"/>
                <a:gd name="T102" fmla="*/ 524 w 735"/>
                <a:gd name="T103" fmla="*/ 633 h 660"/>
                <a:gd name="T104" fmla="*/ 505 w 735"/>
                <a:gd name="T105" fmla="*/ 660 h 660"/>
                <a:gd name="T106" fmla="*/ 64 w 735"/>
                <a:gd name="T107" fmla="*/ 592 h 660"/>
                <a:gd name="T108" fmla="*/ 22 w 735"/>
                <a:gd name="T109" fmla="*/ 561 h 660"/>
                <a:gd name="T110" fmla="*/ 1 w 735"/>
                <a:gd name="T111" fmla="*/ 505 h 6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35" h="660">
                  <a:moveTo>
                    <a:pt x="159" y="534"/>
                  </a:moveTo>
                  <a:lnTo>
                    <a:pt x="149" y="549"/>
                  </a:lnTo>
                  <a:lnTo>
                    <a:pt x="138" y="562"/>
                  </a:lnTo>
                  <a:lnTo>
                    <a:pt x="123" y="573"/>
                  </a:lnTo>
                  <a:lnTo>
                    <a:pt x="397" y="615"/>
                  </a:lnTo>
                  <a:lnTo>
                    <a:pt x="398" y="615"/>
                  </a:lnTo>
                  <a:lnTo>
                    <a:pt x="399" y="614"/>
                  </a:lnTo>
                  <a:lnTo>
                    <a:pt x="400" y="613"/>
                  </a:lnTo>
                  <a:lnTo>
                    <a:pt x="399" y="612"/>
                  </a:lnTo>
                  <a:lnTo>
                    <a:pt x="398" y="611"/>
                  </a:lnTo>
                  <a:lnTo>
                    <a:pt x="159" y="534"/>
                  </a:lnTo>
                  <a:close/>
                  <a:moveTo>
                    <a:pt x="549" y="343"/>
                  </a:moveTo>
                  <a:lnTo>
                    <a:pt x="556" y="344"/>
                  </a:lnTo>
                  <a:lnTo>
                    <a:pt x="563" y="347"/>
                  </a:lnTo>
                  <a:lnTo>
                    <a:pt x="570" y="353"/>
                  </a:lnTo>
                  <a:lnTo>
                    <a:pt x="575" y="361"/>
                  </a:lnTo>
                  <a:lnTo>
                    <a:pt x="577" y="369"/>
                  </a:lnTo>
                  <a:lnTo>
                    <a:pt x="577" y="377"/>
                  </a:lnTo>
                  <a:lnTo>
                    <a:pt x="573" y="383"/>
                  </a:lnTo>
                  <a:lnTo>
                    <a:pt x="571" y="384"/>
                  </a:lnTo>
                  <a:lnTo>
                    <a:pt x="568" y="385"/>
                  </a:lnTo>
                  <a:lnTo>
                    <a:pt x="571" y="389"/>
                  </a:lnTo>
                  <a:lnTo>
                    <a:pt x="576" y="393"/>
                  </a:lnTo>
                  <a:lnTo>
                    <a:pt x="588" y="401"/>
                  </a:lnTo>
                  <a:lnTo>
                    <a:pt x="604" y="409"/>
                  </a:lnTo>
                  <a:lnTo>
                    <a:pt x="622" y="418"/>
                  </a:lnTo>
                  <a:lnTo>
                    <a:pt x="641" y="426"/>
                  </a:lnTo>
                  <a:lnTo>
                    <a:pt x="656" y="433"/>
                  </a:lnTo>
                  <a:lnTo>
                    <a:pt x="678" y="446"/>
                  </a:lnTo>
                  <a:lnTo>
                    <a:pt x="695" y="463"/>
                  </a:lnTo>
                  <a:lnTo>
                    <a:pt x="709" y="482"/>
                  </a:lnTo>
                  <a:lnTo>
                    <a:pt x="719" y="502"/>
                  </a:lnTo>
                  <a:lnTo>
                    <a:pt x="727" y="523"/>
                  </a:lnTo>
                  <a:lnTo>
                    <a:pt x="732" y="545"/>
                  </a:lnTo>
                  <a:lnTo>
                    <a:pt x="734" y="568"/>
                  </a:lnTo>
                  <a:lnTo>
                    <a:pt x="735" y="589"/>
                  </a:lnTo>
                  <a:lnTo>
                    <a:pt x="734" y="610"/>
                  </a:lnTo>
                  <a:lnTo>
                    <a:pt x="732" y="622"/>
                  </a:lnTo>
                  <a:lnTo>
                    <a:pt x="730" y="633"/>
                  </a:lnTo>
                  <a:lnTo>
                    <a:pt x="725" y="644"/>
                  </a:lnTo>
                  <a:lnTo>
                    <a:pt x="716" y="653"/>
                  </a:lnTo>
                  <a:lnTo>
                    <a:pt x="706" y="658"/>
                  </a:lnTo>
                  <a:lnTo>
                    <a:pt x="694" y="660"/>
                  </a:lnTo>
                  <a:lnTo>
                    <a:pt x="678" y="657"/>
                  </a:lnTo>
                  <a:lnTo>
                    <a:pt x="660" y="648"/>
                  </a:lnTo>
                  <a:lnTo>
                    <a:pt x="641" y="637"/>
                  </a:lnTo>
                  <a:lnTo>
                    <a:pt x="619" y="622"/>
                  </a:lnTo>
                  <a:lnTo>
                    <a:pt x="597" y="603"/>
                  </a:lnTo>
                  <a:lnTo>
                    <a:pt x="575" y="581"/>
                  </a:lnTo>
                  <a:lnTo>
                    <a:pt x="553" y="556"/>
                  </a:lnTo>
                  <a:lnTo>
                    <a:pt x="534" y="535"/>
                  </a:lnTo>
                  <a:lnTo>
                    <a:pt x="519" y="513"/>
                  </a:lnTo>
                  <a:lnTo>
                    <a:pt x="606" y="440"/>
                  </a:lnTo>
                  <a:lnTo>
                    <a:pt x="624" y="459"/>
                  </a:lnTo>
                  <a:lnTo>
                    <a:pt x="643" y="480"/>
                  </a:lnTo>
                  <a:lnTo>
                    <a:pt x="665" y="507"/>
                  </a:lnTo>
                  <a:lnTo>
                    <a:pt x="683" y="534"/>
                  </a:lnTo>
                  <a:lnTo>
                    <a:pt x="685" y="537"/>
                  </a:lnTo>
                  <a:lnTo>
                    <a:pt x="687" y="541"/>
                  </a:lnTo>
                  <a:lnTo>
                    <a:pt x="690" y="544"/>
                  </a:lnTo>
                  <a:lnTo>
                    <a:pt x="692" y="545"/>
                  </a:lnTo>
                  <a:lnTo>
                    <a:pt x="693" y="546"/>
                  </a:lnTo>
                  <a:lnTo>
                    <a:pt x="694" y="545"/>
                  </a:lnTo>
                  <a:lnTo>
                    <a:pt x="695" y="544"/>
                  </a:lnTo>
                  <a:lnTo>
                    <a:pt x="695" y="543"/>
                  </a:lnTo>
                  <a:lnTo>
                    <a:pt x="695" y="541"/>
                  </a:lnTo>
                  <a:lnTo>
                    <a:pt x="693" y="523"/>
                  </a:lnTo>
                  <a:lnTo>
                    <a:pt x="689" y="505"/>
                  </a:lnTo>
                  <a:lnTo>
                    <a:pt x="682" y="489"/>
                  </a:lnTo>
                  <a:lnTo>
                    <a:pt x="671" y="473"/>
                  </a:lnTo>
                  <a:lnTo>
                    <a:pt x="655" y="457"/>
                  </a:lnTo>
                  <a:lnTo>
                    <a:pt x="634" y="443"/>
                  </a:lnTo>
                  <a:lnTo>
                    <a:pt x="611" y="430"/>
                  </a:lnTo>
                  <a:lnTo>
                    <a:pt x="589" y="417"/>
                  </a:lnTo>
                  <a:lnTo>
                    <a:pt x="571" y="404"/>
                  </a:lnTo>
                  <a:lnTo>
                    <a:pt x="565" y="399"/>
                  </a:lnTo>
                  <a:lnTo>
                    <a:pt x="560" y="395"/>
                  </a:lnTo>
                  <a:lnTo>
                    <a:pt x="557" y="390"/>
                  </a:lnTo>
                  <a:lnTo>
                    <a:pt x="554" y="386"/>
                  </a:lnTo>
                  <a:lnTo>
                    <a:pt x="552" y="381"/>
                  </a:lnTo>
                  <a:lnTo>
                    <a:pt x="549" y="378"/>
                  </a:lnTo>
                  <a:lnTo>
                    <a:pt x="546" y="375"/>
                  </a:lnTo>
                  <a:lnTo>
                    <a:pt x="541" y="366"/>
                  </a:lnTo>
                  <a:lnTo>
                    <a:pt x="538" y="358"/>
                  </a:lnTo>
                  <a:lnTo>
                    <a:pt x="539" y="351"/>
                  </a:lnTo>
                  <a:lnTo>
                    <a:pt x="543" y="346"/>
                  </a:lnTo>
                  <a:lnTo>
                    <a:pt x="549" y="343"/>
                  </a:lnTo>
                  <a:close/>
                  <a:moveTo>
                    <a:pt x="463" y="301"/>
                  </a:moveTo>
                  <a:lnTo>
                    <a:pt x="590" y="435"/>
                  </a:lnTo>
                  <a:lnTo>
                    <a:pt x="517" y="497"/>
                  </a:lnTo>
                  <a:lnTo>
                    <a:pt x="406" y="348"/>
                  </a:lnTo>
                  <a:lnTo>
                    <a:pt x="463" y="301"/>
                  </a:lnTo>
                  <a:close/>
                  <a:moveTo>
                    <a:pt x="92" y="215"/>
                  </a:moveTo>
                  <a:lnTo>
                    <a:pt x="305" y="215"/>
                  </a:lnTo>
                  <a:lnTo>
                    <a:pt x="305" y="245"/>
                  </a:lnTo>
                  <a:lnTo>
                    <a:pt x="92" y="245"/>
                  </a:lnTo>
                  <a:lnTo>
                    <a:pt x="92" y="215"/>
                  </a:lnTo>
                  <a:close/>
                  <a:moveTo>
                    <a:pt x="341" y="199"/>
                  </a:moveTo>
                  <a:lnTo>
                    <a:pt x="437" y="253"/>
                  </a:lnTo>
                  <a:lnTo>
                    <a:pt x="455" y="292"/>
                  </a:lnTo>
                  <a:lnTo>
                    <a:pt x="398" y="339"/>
                  </a:lnTo>
                  <a:lnTo>
                    <a:pt x="364" y="316"/>
                  </a:lnTo>
                  <a:lnTo>
                    <a:pt x="326" y="213"/>
                  </a:lnTo>
                  <a:lnTo>
                    <a:pt x="331" y="208"/>
                  </a:lnTo>
                  <a:lnTo>
                    <a:pt x="385" y="271"/>
                  </a:lnTo>
                  <a:lnTo>
                    <a:pt x="382" y="278"/>
                  </a:lnTo>
                  <a:lnTo>
                    <a:pt x="382" y="287"/>
                  </a:lnTo>
                  <a:lnTo>
                    <a:pt x="385" y="294"/>
                  </a:lnTo>
                  <a:lnTo>
                    <a:pt x="393" y="299"/>
                  </a:lnTo>
                  <a:lnTo>
                    <a:pt x="402" y="300"/>
                  </a:lnTo>
                  <a:lnTo>
                    <a:pt x="410" y="296"/>
                  </a:lnTo>
                  <a:lnTo>
                    <a:pt x="415" y="289"/>
                  </a:lnTo>
                  <a:lnTo>
                    <a:pt x="416" y="279"/>
                  </a:lnTo>
                  <a:lnTo>
                    <a:pt x="412" y="271"/>
                  </a:lnTo>
                  <a:lnTo>
                    <a:pt x="405" y="266"/>
                  </a:lnTo>
                  <a:lnTo>
                    <a:pt x="398" y="264"/>
                  </a:lnTo>
                  <a:lnTo>
                    <a:pt x="390" y="266"/>
                  </a:lnTo>
                  <a:lnTo>
                    <a:pt x="336" y="204"/>
                  </a:lnTo>
                  <a:lnTo>
                    <a:pt x="341" y="199"/>
                  </a:lnTo>
                  <a:close/>
                  <a:moveTo>
                    <a:pt x="92" y="157"/>
                  </a:moveTo>
                  <a:lnTo>
                    <a:pt x="433" y="157"/>
                  </a:lnTo>
                  <a:lnTo>
                    <a:pt x="433" y="187"/>
                  </a:lnTo>
                  <a:lnTo>
                    <a:pt x="92" y="187"/>
                  </a:lnTo>
                  <a:lnTo>
                    <a:pt x="92" y="157"/>
                  </a:lnTo>
                  <a:close/>
                  <a:moveTo>
                    <a:pt x="92" y="100"/>
                  </a:moveTo>
                  <a:lnTo>
                    <a:pt x="433" y="100"/>
                  </a:lnTo>
                  <a:lnTo>
                    <a:pt x="433" y="130"/>
                  </a:lnTo>
                  <a:lnTo>
                    <a:pt x="92" y="130"/>
                  </a:lnTo>
                  <a:lnTo>
                    <a:pt x="92" y="100"/>
                  </a:lnTo>
                  <a:close/>
                  <a:moveTo>
                    <a:pt x="0" y="0"/>
                  </a:moveTo>
                  <a:lnTo>
                    <a:pt x="524" y="0"/>
                  </a:lnTo>
                  <a:lnTo>
                    <a:pt x="524" y="344"/>
                  </a:lnTo>
                  <a:lnTo>
                    <a:pt x="490" y="308"/>
                  </a:lnTo>
                  <a:lnTo>
                    <a:pt x="490" y="35"/>
                  </a:lnTo>
                  <a:lnTo>
                    <a:pt x="34" y="35"/>
                  </a:lnTo>
                  <a:lnTo>
                    <a:pt x="34" y="477"/>
                  </a:lnTo>
                  <a:lnTo>
                    <a:pt x="35" y="492"/>
                  </a:lnTo>
                  <a:lnTo>
                    <a:pt x="37" y="506"/>
                  </a:lnTo>
                  <a:lnTo>
                    <a:pt x="41" y="519"/>
                  </a:lnTo>
                  <a:lnTo>
                    <a:pt x="49" y="532"/>
                  </a:lnTo>
                  <a:lnTo>
                    <a:pt x="61" y="543"/>
                  </a:lnTo>
                  <a:lnTo>
                    <a:pt x="76" y="550"/>
                  </a:lnTo>
                  <a:lnTo>
                    <a:pt x="92" y="552"/>
                  </a:lnTo>
                  <a:lnTo>
                    <a:pt x="107" y="549"/>
                  </a:lnTo>
                  <a:lnTo>
                    <a:pt x="122" y="540"/>
                  </a:lnTo>
                  <a:lnTo>
                    <a:pt x="130" y="532"/>
                  </a:lnTo>
                  <a:lnTo>
                    <a:pt x="138" y="521"/>
                  </a:lnTo>
                  <a:lnTo>
                    <a:pt x="145" y="507"/>
                  </a:lnTo>
                  <a:lnTo>
                    <a:pt x="147" y="505"/>
                  </a:lnTo>
                  <a:lnTo>
                    <a:pt x="150" y="503"/>
                  </a:lnTo>
                  <a:lnTo>
                    <a:pt x="153" y="503"/>
                  </a:lnTo>
                  <a:lnTo>
                    <a:pt x="156" y="503"/>
                  </a:lnTo>
                  <a:lnTo>
                    <a:pt x="490" y="610"/>
                  </a:lnTo>
                  <a:lnTo>
                    <a:pt x="490" y="499"/>
                  </a:lnTo>
                  <a:lnTo>
                    <a:pt x="524" y="546"/>
                  </a:lnTo>
                  <a:lnTo>
                    <a:pt x="524" y="633"/>
                  </a:lnTo>
                  <a:lnTo>
                    <a:pt x="522" y="645"/>
                  </a:lnTo>
                  <a:lnTo>
                    <a:pt x="515" y="655"/>
                  </a:lnTo>
                  <a:lnTo>
                    <a:pt x="505" y="660"/>
                  </a:lnTo>
                  <a:lnTo>
                    <a:pt x="493" y="660"/>
                  </a:lnTo>
                  <a:lnTo>
                    <a:pt x="83" y="596"/>
                  </a:lnTo>
                  <a:lnTo>
                    <a:pt x="64" y="592"/>
                  </a:lnTo>
                  <a:lnTo>
                    <a:pt x="48" y="585"/>
                  </a:lnTo>
                  <a:lnTo>
                    <a:pt x="35" y="574"/>
                  </a:lnTo>
                  <a:lnTo>
                    <a:pt x="22" y="561"/>
                  </a:lnTo>
                  <a:lnTo>
                    <a:pt x="11" y="542"/>
                  </a:lnTo>
                  <a:lnTo>
                    <a:pt x="4" y="524"/>
                  </a:lnTo>
                  <a:lnTo>
                    <a:pt x="1" y="505"/>
                  </a:lnTo>
                  <a:lnTo>
                    <a:pt x="0" y="4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638174" y="3314700"/>
            <a:ext cx="1838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结论一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695700" y="3314700"/>
            <a:ext cx="1838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结论二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755736" y="3314700"/>
            <a:ext cx="1835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结论三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9810750" y="3314700"/>
            <a:ext cx="1835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结论四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510911" y="4634267"/>
            <a:ext cx="2041789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3593967" y="4634267"/>
            <a:ext cx="2041789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6658692" y="4634267"/>
            <a:ext cx="2041789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9707762" y="4634267"/>
            <a:ext cx="2041789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9" grpId="0" animBg="1"/>
      <p:bldP spid="16" grpId="0" animBg="1"/>
      <p:bldP spid="18" grpId="0" animBg="1"/>
      <p:bldP spid="20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0911" y="846852"/>
            <a:ext cx="4908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二、结论应用或建议（版式一）</a:t>
            </a:r>
          </a:p>
        </p:txBody>
      </p:sp>
      <p:sp>
        <p:nvSpPr>
          <p:cNvPr id="3" name="矩形 2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695325" y="2066925"/>
            <a:ext cx="9705975" cy="0"/>
          </a:xfrm>
          <a:prstGeom prst="line">
            <a:avLst/>
          </a:prstGeom>
          <a:ln w="12700">
            <a:solidFill>
              <a:srgbClr val="427A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任意多边形 22"/>
          <p:cNvSpPr/>
          <p:nvPr/>
        </p:nvSpPr>
        <p:spPr>
          <a:xfrm>
            <a:off x="695325" y="1809748"/>
            <a:ext cx="2959895" cy="261940"/>
          </a:xfrm>
          <a:custGeom>
            <a:avLst/>
            <a:gdLst>
              <a:gd name="connsiteX0" fmla="*/ 2198688 w 2959895"/>
              <a:gd name="connsiteY0" fmla="*/ 0 h 261938"/>
              <a:gd name="connsiteX1" fmla="*/ 2454275 w 2959895"/>
              <a:gd name="connsiteY1" fmla="*/ 0 h 261938"/>
              <a:gd name="connsiteX2" fmla="*/ 2456740 w 2959895"/>
              <a:gd name="connsiteY2" fmla="*/ 1021 h 261938"/>
              <a:gd name="connsiteX3" fmla="*/ 2466976 w 2959895"/>
              <a:gd name="connsiteY3" fmla="*/ 1 h 261938"/>
              <a:gd name="connsiteX4" fmla="*/ 2614613 w 2959895"/>
              <a:gd name="connsiteY4" fmla="*/ 203097 h 261938"/>
              <a:gd name="connsiteX5" fmla="*/ 2959895 w 2959895"/>
              <a:gd name="connsiteY5" fmla="*/ 261938 h 261938"/>
              <a:gd name="connsiteX6" fmla="*/ 2421732 w 2959895"/>
              <a:gd name="connsiteY6" fmla="*/ 261938 h 261938"/>
              <a:gd name="connsiteX7" fmla="*/ 2421957 w 2959895"/>
              <a:gd name="connsiteY7" fmla="*/ 256649 h 261938"/>
              <a:gd name="connsiteX8" fmla="*/ 2419348 w 2959895"/>
              <a:gd name="connsiteY8" fmla="*/ 257176 h 261938"/>
              <a:gd name="connsiteX9" fmla="*/ 178594 w 2959895"/>
              <a:gd name="connsiteY9" fmla="*/ 257176 h 261938"/>
              <a:gd name="connsiteX10" fmla="*/ 57152 w 2959895"/>
              <a:gd name="connsiteY10" fmla="*/ 257176 h 261938"/>
              <a:gd name="connsiteX11" fmla="*/ 0 w 2959895"/>
              <a:gd name="connsiteY11" fmla="*/ 257176 h 261938"/>
              <a:gd name="connsiteX12" fmla="*/ 0 w 2959895"/>
              <a:gd name="connsiteY12" fmla="*/ 78582 h 261938"/>
              <a:gd name="connsiteX13" fmla="*/ 0 w 2959895"/>
              <a:gd name="connsiteY13" fmla="*/ 78582 h 261938"/>
              <a:gd name="connsiteX14" fmla="*/ 0 w 2959895"/>
              <a:gd name="connsiteY14" fmla="*/ 57153 h 261938"/>
              <a:gd name="connsiteX15" fmla="*/ 57152 w 2959895"/>
              <a:gd name="connsiteY15" fmla="*/ 1 h 261938"/>
              <a:gd name="connsiteX16" fmla="*/ 2198686 w 2959895"/>
              <a:gd name="connsiteY16" fmla="*/ 1 h 261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959895" h="261938">
                <a:moveTo>
                  <a:pt x="2198688" y="0"/>
                </a:moveTo>
                <a:lnTo>
                  <a:pt x="2454275" y="0"/>
                </a:lnTo>
                <a:lnTo>
                  <a:pt x="2456740" y="1021"/>
                </a:lnTo>
                <a:lnTo>
                  <a:pt x="2466976" y="1"/>
                </a:lnTo>
                <a:cubicBezTo>
                  <a:pt x="2499718" y="79721"/>
                  <a:pt x="2532460" y="159441"/>
                  <a:pt x="2614613" y="203097"/>
                </a:cubicBezTo>
                <a:cubicBezTo>
                  <a:pt x="2696766" y="246753"/>
                  <a:pt x="2940051" y="252131"/>
                  <a:pt x="2959895" y="261938"/>
                </a:cubicBezTo>
                <a:lnTo>
                  <a:pt x="2421732" y="261938"/>
                </a:lnTo>
                <a:lnTo>
                  <a:pt x="2421957" y="256649"/>
                </a:lnTo>
                <a:lnTo>
                  <a:pt x="2419348" y="257176"/>
                </a:lnTo>
                <a:lnTo>
                  <a:pt x="178594" y="257176"/>
                </a:lnTo>
                <a:lnTo>
                  <a:pt x="57152" y="257176"/>
                </a:lnTo>
                <a:lnTo>
                  <a:pt x="0" y="257176"/>
                </a:lnTo>
                <a:lnTo>
                  <a:pt x="0" y="78582"/>
                </a:lnTo>
                <a:lnTo>
                  <a:pt x="0" y="78582"/>
                </a:lnTo>
                <a:lnTo>
                  <a:pt x="0" y="57153"/>
                </a:lnTo>
                <a:cubicBezTo>
                  <a:pt x="0" y="25589"/>
                  <a:pt x="25588" y="1"/>
                  <a:pt x="57152" y="1"/>
                </a:cubicBezTo>
                <a:lnTo>
                  <a:pt x="2198686" y="1"/>
                </a:lnTo>
                <a:close/>
              </a:path>
            </a:pathLst>
          </a:custGeom>
          <a:solidFill>
            <a:srgbClr val="427AAD"/>
          </a:solidFill>
          <a:ln>
            <a:solidFill>
              <a:srgbClr val="427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>
                <a:solidFill>
                  <a:schemeClr val="bg1"/>
                </a:solidFill>
              </a:rPr>
              <a:t>研究结论一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95325" y="2160496"/>
            <a:ext cx="9820275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我，却偏不作声，远山上不起霭，我们应得感谢上苍的是他不可度量的心裁，他说的话我不懂，认识你。远山上不起霭，我们应得感谢上苍的是他不可度量的心裁</a:t>
            </a:r>
          </a:p>
        </p:txBody>
      </p:sp>
      <p:cxnSp>
        <p:nvCxnSpPr>
          <p:cNvPr id="25" name="直接连接符 24"/>
          <p:cNvCxnSpPr/>
          <p:nvPr/>
        </p:nvCxnSpPr>
        <p:spPr>
          <a:xfrm>
            <a:off x="695325" y="3542997"/>
            <a:ext cx="9705975" cy="0"/>
          </a:xfrm>
          <a:prstGeom prst="line">
            <a:avLst/>
          </a:prstGeom>
          <a:ln w="12700">
            <a:solidFill>
              <a:srgbClr val="427A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任意多边形 25"/>
          <p:cNvSpPr/>
          <p:nvPr/>
        </p:nvSpPr>
        <p:spPr>
          <a:xfrm>
            <a:off x="695325" y="3285820"/>
            <a:ext cx="2959895" cy="261938"/>
          </a:xfrm>
          <a:custGeom>
            <a:avLst/>
            <a:gdLst>
              <a:gd name="connsiteX0" fmla="*/ 2198688 w 2959895"/>
              <a:gd name="connsiteY0" fmla="*/ 0 h 261938"/>
              <a:gd name="connsiteX1" fmla="*/ 2454275 w 2959895"/>
              <a:gd name="connsiteY1" fmla="*/ 0 h 261938"/>
              <a:gd name="connsiteX2" fmla="*/ 2456740 w 2959895"/>
              <a:gd name="connsiteY2" fmla="*/ 1021 h 261938"/>
              <a:gd name="connsiteX3" fmla="*/ 2466976 w 2959895"/>
              <a:gd name="connsiteY3" fmla="*/ 1 h 261938"/>
              <a:gd name="connsiteX4" fmla="*/ 2614613 w 2959895"/>
              <a:gd name="connsiteY4" fmla="*/ 203097 h 261938"/>
              <a:gd name="connsiteX5" fmla="*/ 2959895 w 2959895"/>
              <a:gd name="connsiteY5" fmla="*/ 261938 h 261938"/>
              <a:gd name="connsiteX6" fmla="*/ 2421732 w 2959895"/>
              <a:gd name="connsiteY6" fmla="*/ 261938 h 261938"/>
              <a:gd name="connsiteX7" fmla="*/ 2421957 w 2959895"/>
              <a:gd name="connsiteY7" fmla="*/ 256649 h 261938"/>
              <a:gd name="connsiteX8" fmla="*/ 2419348 w 2959895"/>
              <a:gd name="connsiteY8" fmla="*/ 257176 h 261938"/>
              <a:gd name="connsiteX9" fmla="*/ 178594 w 2959895"/>
              <a:gd name="connsiteY9" fmla="*/ 257176 h 261938"/>
              <a:gd name="connsiteX10" fmla="*/ 57152 w 2959895"/>
              <a:gd name="connsiteY10" fmla="*/ 257176 h 261938"/>
              <a:gd name="connsiteX11" fmla="*/ 0 w 2959895"/>
              <a:gd name="connsiteY11" fmla="*/ 257176 h 261938"/>
              <a:gd name="connsiteX12" fmla="*/ 0 w 2959895"/>
              <a:gd name="connsiteY12" fmla="*/ 78582 h 261938"/>
              <a:gd name="connsiteX13" fmla="*/ 0 w 2959895"/>
              <a:gd name="connsiteY13" fmla="*/ 78582 h 261938"/>
              <a:gd name="connsiteX14" fmla="*/ 0 w 2959895"/>
              <a:gd name="connsiteY14" fmla="*/ 57153 h 261938"/>
              <a:gd name="connsiteX15" fmla="*/ 57152 w 2959895"/>
              <a:gd name="connsiteY15" fmla="*/ 1 h 261938"/>
              <a:gd name="connsiteX16" fmla="*/ 2198686 w 2959895"/>
              <a:gd name="connsiteY16" fmla="*/ 1 h 261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959895" h="261938">
                <a:moveTo>
                  <a:pt x="2198688" y="0"/>
                </a:moveTo>
                <a:lnTo>
                  <a:pt x="2454275" y="0"/>
                </a:lnTo>
                <a:lnTo>
                  <a:pt x="2456740" y="1021"/>
                </a:lnTo>
                <a:lnTo>
                  <a:pt x="2466976" y="1"/>
                </a:lnTo>
                <a:cubicBezTo>
                  <a:pt x="2499718" y="79721"/>
                  <a:pt x="2532460" y="159441"/>
                  <a:pt x="2614613" y="203097"/>
                </a:cubicBezTo>
                <a:cubicBezTo>
                  <a:pt x="2696766" y="246753"/>
                  <a:pt x="2940051" y="252131"/>
                  <a:pt x="2959895" y="261938"/>
                </a:cubicBezTo>
                <a:lnTo>
                  <a:pt x="2421732" y="261938"/>
                </a:lnTo>
                <a:lnTo>
                  <a:pt x="2421957" y="256649"/>
                </a:lnTo>
                <a:lnTo>
                  <a:pt x="2419348" y="257176"/>
                </a:lnTo>
                <a:lnTo>
                  <a:pt x="178594" y="257176"/>
                </a:lnTo>
                <a:lnTo>
                  <a:pt x="57152" y="257176"/>
                </a:lnTo>
                <a:lnTo>
                  <a:pt x="0" y="257176"/>
                </a:lnTo>
                <a:lnTo>
                  <a:pt x="0" y="78582"/>
                </a:lnTo>
                <a:lnTo>
                  <a:pt x="0" y="78582"/>
                </a:lnTo>
                <a:lnTo>
                  <a:pt x="0" y="57153"/>
                </a:lnTo>
                <a:cubicBezTo>
                  <a:pt x="0" y="25589"/>
                  <a:pt x="25588" y="1"/>
                  <a:pt x="57152" y="1"/>
                </a:cubicBezTo>
                <a:lnTo>
                  <a:pt x="2198686" y="1"/>
                </a:lnTo>
                <a:close/>
              </a:path>
            </a:pathLst>
          </a:custGeom>
          <a:solidFill>
            <a:srgbClr val="427AAD"/>
          </a:solidFill>
          <a:ln>
            <a:solidFill>
              <a:srgbClr val="427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>
                <a:solidFill>
                  <a:schemeClr val="bg1"/>
                </a:solidFill>
              </a:rPr>
              <a:t>研究结论二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695325" y="3636568"/>
            <a:ext cx="9820275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我，却偏不作声，远山上不起霭，我们应得感谢上苍的是他不可度量的心裁，他说的话我不懂，认识你。远山上不起霭，我们应得感谢上苍的是他不可度量的心裁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695325" y="5022669"/>
            <a:ext cx="9705975" cy="0"/>
          </a:xfrm>
          <a:prstGeom prst="line">
            <a:avLst/>
          </a:prstGeom>
          <a:ln w="12700">
            <a:solidFill>
              <a:srgbClr val="427A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任意多边形 28"/>
          <p:cNvSpPr/>
          <p:nvPr/>
        </p:nvSpPr>
        <p:spPr>
          <a:xfrm>
            <a:off x="695325" y="4765492"/>
            <a:ext cx="2959895" cy="261938"/>
          </a:xfrm>
          <a:custGeom>
            <a:avLst/>
            <a:gdLst>
              <a:gd name="connsiteX0" fmla="*/ 2198688 w 2959895"/>
              <a:gd name="connsiteY0" fmla="*/ 0 h 261938"/>
              <a:gd name="connsiteX1" fmla="*/ 2454275 w 2959895"/>
              <a:gd name="connsiteY1" fmla="*/ 0 h 261938"/>
              <a:gd name="connsiteX2" fmla="*/ 2456740 w 2959895"/>
              <a:gd name="connsiteY2" fmla="*/ 1021 h 261938"/>
              <a:gd name="connsiteX3" fmla="*/ 2466976 w 2959895"/>
              <a:gd name="connsiteY3" fmla="*/ 1 h 261938"/>
              <a:gd name="connsiteX4" fmla="*/ 2614613 w 2959895"/>
              <a:gd name="connsiteY4" fmla="*/ 203097 h 261938"/>
              <a:gd name="connsiteX5" fmla="*/ 2959895 w 2959895"/>
              <a:gd name="connsiteY5" fmla="*/ 261938 h 261938"/>
              <a:gd name="connsiteX6" fmla="*/ 2421732 w 2959895"/>
              <a:gd name="connsiteY6" fmla="*/ 261938 h 261938"/>
              <a:gd name="connsiteX7" fmla="*/ 2421957 w 2959895"/>
              <a:gd name="connsiteY7" fmla="*/ 256649 h 261938"/>
              <a:gd name="connsiteX8" fmla="*/ 2419348 w 2959895"/>
              <a:gd name="connsiteY8" fmla="*/ 257176 h 261938"/>
              <a:gd name="connsiteX9" fmla="*/ 178594 w 2959895"/>
              <a:gd name="connsiteY9" fmla="*/ 257176 h 261938"/>
              <a:gd name="connsiteX10" fmla="*/ 57152 w 2959895"/>
              <a:gd name="connsiteY10" fmla="*/ 257176 h 261938"/>
              <a:gd name="connsiteX11" fmla="*/ 0 w 2959895"/>
              <a:gd name="connsiteY11" fmla="*/ 257176 h 261938"/>
              <a:gd name="connsiteX12" fmla="*/ 0 w 2959895"/>
              <a:gd name="connsiteY12" fmla="*/ 78582 h 261938"/>
              <a:gd name="connsiteX13" fmla="*/ 0 w 2959895"/>
              <a:gd name="connsiteY13" fmla="*/ 78582 h 261938"/>
              <a:gd name="connsiteX14" fmla="*/ 0 w 2959895"/>
              <a:gd name="connsiteY14" fmla="*/ 57153 h 261938"/>
              <a:gd name="connsiteX15" fmla="*/ 57152 w 2959895"/>
              <a:gd name="connsiteY15" fmla="*/ 1 h 261938"/>
              <a:gd name="connsiteX16" fmla="*/ 2198686 w 2959895"/>
              <a:gd name="connsiteY16" fmla="*/ 1 h 261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959895" h="261938">
                <a:moveTo>
                  <a:pt x="2198688" y="0"/>
                </a:moveTo>
                <a:lnTo>
                  <a:pt x="2454275" y="0"/>
                </a:lnTo>
                <a:lnTo>
                  <a:pt x="2456740" y="1021"/>
                </a:lnTo>
                <a:lnTo>
                  <a:pt x="2466976" y="1"/>
                </a:lnTo>
                <a:cubicBezTo>
                  <a:pt x="2499718" y="79721"/>
                  <a:pt x="2532460" y="159441"/>
                  <a:pt x="2614613" y="203097"/>
                </a:cubicBezTo>
                <a:cubicBezTo>
                  <a:pt x="2696766" y="246753"/>
                  <a:pt x="2940051" y="252131"/>
                  <a:pt x="2959895" y="261938"/>
                </a:cubicBezTo>
                <a:lnTo>
                  <a:pt x="2421732" y="261938"/>
                </a:lnTo>
                <a:lnTo>
                  <a:pt x="2421957" y="256649"/>
                </a:lnTo>
                <a:lnTo>
                  <a:pt x="2419348" y="257176"/>
                </a:lnTo>
                <a:lnTo>
                  <a:pt x="178594" y="257176"/>
                </a:lnTo>
                <a:lnTo>
                  <a:pt x="57152" y="257176"/>
                </a:lnTo>
                <a:lnTo>
                  <a:pt x="0" y="257176"/>
                </a:lnTo>
                <a:lnTo>
                  <a:pt x="0" y="78582"/>
                </a:lnTo>
                <a:lnTo>
                  <a:pt x="0" y="78582"/>
                </a:lnTo>
                <a:lnTo>
                  <a:pt x="0" y="57153"/>
                </a:lnTo>
                <a:cubicBezTo>
                  <a:pt x="0" y="25589"/>
                  <a:pt x="25588" y="1"/>
                  <a:pt x="57152" y="1"/>
                </a:cubicBezTo>
                <a:lnTo>
                  <a:pt x="2198686" y="1"/>
                </a:lnTo>
                <a:close/>
              </a:path>
            </a:pathLst>
          </a:custGeom>
          <a:solidFill>
            <a:srgbClr val="427AAD"/>
          </a:solidFill>
          <a:ln>
            <a:solidFill>
              <a:srgbClr val="427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dirty="0">
                <a:solidFill>
                  <a:schemeClr val="bg1"/>
                </a:solidFill>
              </a:rPr>
              <a:t>研究结论三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95325" y="5116240"/>
            <a:ext cx="9820275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Clr>
                <a:schemeClr val="bg1"/>
              </a:buClr>
            </a:pPr>
            <a:r>
              <a:rPr lang="zh-CN" altLang="en-US" sz="16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我，却偏不作声，远山上不起霭，我们应得感谢上苍的是他不可度量的心裁，他说的话我不懂，认识你。远山上不起霭，我们应得感谢上苍的是他不可度量的心裁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23" grpId="0" animBg="1"/>
      <p:bldP spid="24" grpId="0"/>
      <p:bldP spid="26" grpId="0" animBg="1"/>
      <p:bldP spid="27" grpId="0"/>
      <p:bldP spid="29" grpId="0" animBg="1"/>
      <p:bldP spid="3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228124" y="2123061"/>
            <a:ext cx="3987818" cy="2820414"/>
            <a:chOff x="4228124" y="2123061"/>
            <a:chExt cx="3987818" cy="2820414"/>
          </a:xfrm>
        </p:grpSpPr>
        <p:sp>
          <p:nvSpPr>
            <p:cNvPr id="36" name="流程图: 终止 35"/>
            <p:cNvSpPr/>
            <p:nvPr/>
          </p:nvSpPr>
          <p:spPr>
            <a:xfrm rot="2503239">
              <a:off x="4232540" y="3211948"/>
              <a:ext cx="3983402" cy="656192"/>
            </a:xfrm>
            <a:prstGeom prst="flowChartTerminator">
              <a:avLst/>
            </a:prstGeom>
            <a:noFill/>
            <a:ln>
              <a:solidFill>
                <a:srgbClr val="427A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流程图: 终止 36"/>
            <p:cNvSpPr/>
            <p:nvPr/>
          </p:nvSpPr>
          <p:spPr>
            <a:xfrm rot="8299030">
              <a:off x="4228124" y="3226439"/>
              <a:ext cx="3983402" cy="656192"/>
            </a:xfrm>
            <a:prstGeom prst="flowChartTerminator">
              <a:avLst/>
            </a:prstGeom>
            <a:noFill/>
            <a:ln>
              <a:solidFill>
                <a:srgbClr val="427A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4667250" y="2123061"/>
              <a:ext cx="476250" cy="476250"/>
            </a:xfrm>
            <a:prstGeom prst="ellipse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椭圆 7"/>
            <p:cNvSpPr/>
            <p:nvPr/>
          </p:nvSpPr>
          <p:spPr>
            <a:xfrm>
              <a:off x="4654550" y="4467225"/>
              <a:ext cx="476250" cy="476250"/>
            </a:xfrm>
            <a:prstGeom prst="ellipse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" name="椭圆 6"/>
            <p:cNvSpPr/>
            <p:nvPr/>
          </p:nvSpPr>
          <p:spPr>
            <a:xfrm>
              <a:off x="7296150" y="2152650"/>
              <a:ext cx="476250" cy="476250"/>
            </a:xfrm>
            <a:prstGeom prst="ellipse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" name="椭圆 8"/>
            <p:cNvSpPr/>
            <p:nvPr/>
          </p:nvSpPr>
          <p:spPr>
            <a:xfrm>
              <a:off x="7296150" y="4467225"/>
              <a:ext cx="476250" cy="476250"/>
            </a:xfrm>
            <a:prstGeom prst="ellipse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510911" y="846852"/>
            <a:ext cx="4908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二、结论应用或建议（版式二）</a:t>
            </a:r>
          </a:p>
        </p:txBody>
      </p:sp>
      <p:sp>
        <p:nvSpPr>
          <p:cNvPr id="3" name="矩形 2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5553075" y="2844800"/>
            <a:ext cx="1333500" cy="1333500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研究结论</a:t>
            </a:r>
          </a:p>
        </p:txBody>
      </p:sp>
      <p:sp>
        <p:nvSpPr>
          <p:cNvPr id="12" name="椭圆 11"/>
          <p:cNvSpPr/>
          <p:nvPr/>
        </p:nvSpPr>
        <p:spPr>
          <a:xfrm>
            <a:off x="5414010" y="2705735"/>
            <a:ext cx="1611630" cy="1611630"/>
          </a:xfrm>
          <a:prstGeom prst="ellipse">
            <a:avLst/>
          </a:prstGeom>
          <a:noFill/>
          <a:ln>
            <a:solidFill>
              <a:srgbClr val="1C3F8C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6" name="组合 15"/>
          <p:cNvGrpSpPr/>
          <p:nvPr/>
        </p:nvGrpSpPr>
        <p:grpSpPr>
          <a:xfrm>
            <a:off x="7951821" y="1863725"/>
            <a:ext cx="4240179" cy="1101840"/>
            <a:chOff x="7951821" y="1863725"/>
            <a:chExt cx="4240179" cy="1101840"/>
          </a:xfrm>
        </p:grpSpPr>
        <p:sp>
          <p:nvSpPr>
            <p:cNvPr id="25" name="文本框 24"/>
            <p:cNvSpPr txBox="1"/>
            <p:nvPr/>
          </p:nvSpPr>
          <p:spPr>
            <a:xfrm>
              <a:off x="7951821" y="1863725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951821" y="2233057"/>
              <a:ext cx="4240179" cy="7325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我，却偏不作声，远山上不起霭，我们应得感谢上苍的是他不可度量的心裁，他说的话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51821" y="4178300"/>
            <a:ext cx="4240179" cy="1101840"/>
            <a:chOff x="7951821" y="4178300"/>
            <a:chExt cx="4240179" cy="1101840"/>
          </a:xfrm>
        </p:grpSpPr>
        <p:sp>
          <p:nvSpPr>
            <p:cNvPr id="27" name="文本框 26"/>
            <p:cNvSpPr txBox="1"/>
            <p:nvPr/>
          </p:nvSpPr>
          <p:spPr>
            <a:xfrm>
              <a:off x="7951821" y="4178300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951821" y="4547632"/>
              <a:ext cx="4240179" cy="7325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我，却偏不作声，远山上不起霭，我们应得感谢上苍的是他不可度量的心裁，他说的话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49797" y="1863725"/>
            <a:ext cx="4240179" cy="1101840"/>
            <a:chOff x="349797" y="1863725"/>
            <a:chExt cx="4240179" cy="1101840"/>
          </a:xfrm>
        </p:grpSpPr>
        <p:sp>
          <p:nvSpPr>
            <p:cNvPr id="29" name="文本框 28"/>
            <p:cNvSpPr txBox="1"/>
            <p:nvPr/>
          </p:nvSpPr>
          <p:spPr>
            <a:xfrm>
              <a:off x="1338723" y="1863725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49797" y="2233057"/>
              <a:ext cx="4240179" cy="7325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我，却偏不作声，远山上不起霭，我们应得感谢上苍的是他不可度量的心裁，他说的话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49797" y="4178300"/>
            <a:ext cx="4240179" cy="1101840"/>
            <a:chOff x="349797" y="4178300"/>
            <a:chExt cx="4240179" cy="1101840"/>
          </a:xfrm>
        </p:grpSpPr>
        <p:sp>
          <p:nvSpPr>
            <p:cNvPr id="31" name="文本框 30"/>
            <p:cNvSpPr txBox="1"/>
            <p:nvPr/>
          </p:nvSpPr>
          <p:spPr>
            <a:xfrm>
              <a:off x="1351344" y="4178300"/>
              <a:ext cx="30228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b="1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点击更改标题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49797" y="4547632"/>
              <a:ext cx="4240179" cy="7325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  <a:buClr>
                  <a:schemeClr val="bg1"/>
                </a:buClr>
              </a:pPr>
              <a:r>
                <a:rPr lang="zh-CN" altLang="en-US" sz="16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我，却偏不作声，远山上不起霭，我们应得感谢上苍的是他不可度量的心裁，他说的话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3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Freeform 24"/>
          <p:cNvSpPr>
            <a:spLocks noEditPoints="1"/>
          </p:cNvSpPr>
          <p:nvPr/>
        </p:nvSpPr>
        <p:spPr bwMode="auto">
          <a:xfrm>
            <a:off x="3081339" y="2322513"/>
            <a:ext cx="1938336" cy="1602474"/>
          </a:xfrm>
          <a:custGeom>
            <a:avLst/>
            <a:gdLst>
              <a:gd name="T0" fmla="*/ 461 w 883"/>
              <a:gd name="T1" fmla="*/ 681 h 730"/>
              <a:gd name="T2" fmla="*/ 750 w 883"/>
              <a:gd name="T3" fmla="*/ 596 h 730"/>
              <a:gd name="T4" fmla="*/ 757 w 883"/>
              <a:gd name="T5" fmla="*/ 603 h 730"/>
              <a:gd name="T6" fmla="*/ 32 w 883"/>
              <a:gd name="T7" fmla="*/ 589 h 730"/>
              <a:gd name="T8" fmla="*/ 25 w 883"/>
              <a:gd name="T9" fmla="*/ 521 h 730"/>
              <a:gd name="T10" fmla="*/ 462 w 883"/>
              <a:gd name="T11" fmla="*/ 568 h 730"/>
              <a:gd name="T12" fmla="*/ 741 w 883"/>
              <a:gd name="T13" fmla="*/ 497 h 730"/>
              <a:gd name="T14" fmla="*/ 755 w 883"/>
              <a:gd name="T15" fmla="*/ 505 h 730"/>
              <a:gd name="T16" fmla="*/ 472 w 883"/>
              <a:gd name="T17" fmla="*/ 633 h 730"/>
              <a:gd name="T18" fmla="*/ 19 w 883"/>
              <a:gd name="T19" fmla="*/ 440 h 730"/>
              <a:gd name="T20" fmla="*/ 471 w 883"/>
              <a:gd name="T21" fmla="*/ 454 h 730"/>
              <a:gd name="T22" fmla="*/ 465 w 883"/>
              <a:gd name="T23" fmla="*/ 523 h 730"/>
              <a:gd name="T24" fmla="*/ 756 w 883"/>
              <a:gd name="T25" fmla="*/ 407 h 730"/>
              <a:gd name="T26" fmla="*/ 753 w 883"/>
              <a:gd name="T27" fmla="*/ 415 h 730"/>
              <a:gd name="T28" fmla="*/ 20 w 883"/>
              <a:gd name="T29" fmla="*/ 360 h 730"/>
              <a:gd name="T30" fmla="*/ 182 w 883"/>
              <a:gd name="T31" fmla="*/ 249 h 730"/>
              <a:gd name="T32" fmla="*/ 204 w 883"/>
              <a:gd name="T33" fmla="*/ 320 h 730"/>
              <a:gd name="T34" fmla="*/ 279 w 883"/>
              <a:gd name="T35" fmla="*/ 349 h 730"/>
              <a:gd name="T36" fmla="*/ 365 w 883"/>
              <a:gd name="T37" fmla="*/ 360 h 730"/>
              <a:gd name="T38" fmla="*/ 425 w 883"/>
              <a:gd name="T39" fmla="*/ 361 h 730"/>
              <a:gd name="T40" fmla="*/ 505 w 883"/>
              <a:gd name="T41" fmla="*/ 355 h 730"/>
              <a:gd name="T42" fmla="*/ 594 w 883"/>
              <a:gd name="T43" fmla="*/ 334 h 730"/>
              <a:gd name="T44" fmla="*/ 641 w 883"/>
              <a:gd name="T45" fmla="*/ 287 h 730"/>
              <a:gd name="T46" fmla="*/ 43 w 883"/>
              <a:gd name="T47" fmla="*/ 311 h 730"/>
              <a:gd name="T48" fmla="*/ 313 w 883"/>
              <a:gd name="T49" fmla="*/ 231 h 730"/>
              <a:gd name="T50" fmla="*/ 622 w 883"/>
              <a:gd name="T51" fmla="*/ 280 h 730"/>
              <a:gd name="T52" fmla="*/ 578 w 883"/>
              <a:gd name="T53" fmla="*/ 320 h 730"/>
              <a:gd name="T54" fmla="*/ 474 w 883"/>
              <a:gd name="T55" fmla="*/ 339 h 730"/>
              <a:gd name="T56" fmla="*/ 350 w 883"/>
              <a:gd name="T57" fmla="*/ 339 h 730"/>
              <a:gd name="T58" fmla="*/ 246 w 883"/>
              <a:gd name="T59" fmla="*/ 320 h 730"/>
              <a:gd name="T60" fmla="*/ 202 w 883"/>
              <a:gd name="T61" fmla="*/ 280 h 730"/>
              <a:gd name="T62" fmla="*/ 551 w 883"/>
              <a:gd name="T63" fmla="*/ 18 h 730"/>
              <a:gd name="T64" fmla="*/ 803 w 883"/>
              <a:gd name="T65" fmla="*/ 90 h 730"/>
              <a:gd name="T66" fmla="*/ 883 w 883"/>
              <a:gd name="T67" fmla="*/ 117 h 730"/>
              <a:gd name="T68" fmla="*/ 715 w 883"/>
              <a:gd name="T69" fmla="*/ 165 h 730"/>
              <a:gd name="T70" fmla="*/ 715 w 883"/>
              <a:gd name="T71" fmla="*/ 188 h 730"/>
              <a:gd name="T72" fmla="*/ 715 w 883"/>
              <a:gd name="T73" fmla="*/ 189 h 730"/>
              <a:gd name="T74" fmla="*/ 718 w 883"/>
              <a:gd name="T75" fmla="*/ 224 h 730"/>
              <a:gd name="T76" fmla="*/ 722 w 883"/>
              <a:gd name="T77" fmla="*/ 240 h 730"/>
              <a:gd name="T78" fmla="*/ 719 w 883"/>
              <a:gd name="T79" fmla="*/ 247 h 730"/>
              <a:gd name="T80" fmla="*/ 717 w 883"/>
              <a:gd name="T81" fmla="*/ 262 h 730"/>
              <a:gd name="T82" fmla="*/ 722 w 883"/>
              <a:gd name="T83" fmla="*/ 271 h 730"/>
              <a:gd name="T84" fmla="*/ 721 w 883"/>
              <a:gd name="T85" fmla="*/ 372 h 730"/>
              <a:gd name="T86" fmla="*/ 675 w 883"/>
              <a:gd name="T87" fmla="*/ 369 h 730"/>
              <a:gd name="T88" fmla="*/ 686 w 883"/>
              <a:gd name="T89" fmla="*/ 268 h 730"/>
              <a:gd name="T90" fmla="*/ 688 w 883"/>
              <a:gd name="T91" fmla="*/ 250 h 730"/>
              <a:gd name="T92" fmla="*/ 684 w 883"/>
              <a:gd name="T93" fmla="*/ 242 h 730"/>
              <a:gd name="T94" fmla="*/ 686 w 883"/>
              <a:gd name="T95" fmla="*/ 225 h 730"/>
              <a:gd name="T96" fmla="*/ 690 w 883"/>
              <a:gd name="T97" fmla="*/ 139 h 730"/>
              <a:gd name="T98" fmla="*/ 400 w 883"/>
              <a:gd name="T99" fmla="*/ 86 h 730"/>
              <a:gd name="T100" fmla="*/ 391 w 883"/>
              <a:gd name="T101" fmla="*/ 99 h 730"/>
              <a:gd name="T102" fmla="*/ 669 w 883"/>
              <a:gd name="T103" fmla="*/ 148 h 730"/>
              <a:gd name="T104" fmla="*/ 338 w 883"/>
              <a:gd name="T105" fmla="*/ 213 h 730"/>
              <a:gd name="T106" fmla="*/ 244 w 883"/>
              <a:gd name="T107" fmla="*/ 175 h 730"/>
              <a:gd name="T108" fmla="*/ 42 w 883"/>
              <a:gd name="T109" fmla="*/ 69 h 730"/>
              <a:gd name="T110" fmla="*/ 0 w 883"/>
              <a:gd name="T111" fmla="*/ 45 h 730"/>
              <a:gd name="T112" fmla="*/ 5 w 883"/>
              <a:gd name="T113" fmla="*/ 40 h 730"/>
              <a:gd name="T114" fmla="*/ 374 w 883"/>
              <a:gd name="T115" fmla="*/ 10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883" h="730">
                <a:moveTo>
                  <a:pt x="34" y="507"/>
                </a:moveTo>
                <a:lnTo>
                  <a:pt x="471" y="646"/>
                </a:lnTo>
                <a:lnTo>
                  <a:pt x="464" y="664"/>
                </a:lnTo>
                <a:lnTo>
                  <a:pt x="461" y="681"/>
                </a:lnTo>
                <a:lnTo>
                  <a:pt x="462" y="698"/>
                </a:lnTo>
                <a:lnTo>
                  <a:pt x="465" y="715"/>
                </a:lnTo>
                <a:lnTo>
                  <a:pt x="742" y="594"/>
                </a:lnTo>
                <a:lnTo>
                  <a:pt x="750" y="596"/>
                </a:lnTo>
                <a:lnTo>
                  <a:pt x="754" y="597"/>
                </a:lnTo>
                <a:lnTo>
                  <a:pt x="756" y="599"/>
                </a:lnTo>
                <a:lnTo>
                  <a:pt x="757" y="601"/>
                </a:lnTo>
                <a:lnTo>
                  <a:pt x="757" y="603"/>
                </a:lnTo>
                <a:lnTo>
                  <a:pt x="755" y="605"/>
                </a:lnTo>
                <a:lnTo>
                  <a:pt x="752" y="607"/>
                </a:lnTo>
                <a:lnTo>
                  <a:pt x="474" y="730"/>
                </a:lnTo>
                <a:lnTo>
                  <a:pt x="32" y="589"/>
                </a:lnTo>
                <a:lnTo>
                  <a:pt x="24" y="571"/>
                </a:lnTo>
                <a:lnTo>
                  <a:pt x="20" y="552"/>
                </a:lnTo>
                <a:lnTo>
                  <a:pt x="21" y="536"/>
                </a:lnTo>
                <a:lnTo>
                  <a:pt x="25" y="521"/>
                </a:lnTo>
                <a:lnTo>
                  <a:pt x="34" y="507"/>
                </a:lnTo>
                <a:close/>
                <a:moveTo>
                  <a:pt x="32" y="411"/>
                </a:moveTo>
                <a:lnTo>
                  <a:pt x="469" y="550"/>
                </a:lnTo>
                <a:lnTo>
                  <a:pt x="462" y="568"/>
                </a:lnTo>
                <a:lnTo>
                  <a:pt x="459" y="585"/>
                </a:lnTo>
                <a:lnTo>
                  <a:pt x="460" y="602"/>
                </a:lnTo>
                <a:lnTo>
                  <a:pt x="463" y="619"/>
                </a:lnTo>
                <a:lnTo>
                  <a:pt x="741" y="497"/>
                </a:lnTo>
                <a:lnTo>
                  <a:pt x="748" y="499"/>
                </a:lnTo>
                <a:lnTo>
                  <a:pt x="752" y="501"/>
                </a:lnTo>
                <a:lnTo>
                  <a:pt x="754" y="503"/>
                </a:lnTo>
                <a:lnTo>
                  <a:pt x="755" y="505"/>
                </a:lnTo>
                <a:lnTo>
                  <a:pt x="755" y="507"/>
                </a:lnTo>
                <a:lnTo>
                  <a:pt x="754" y="509"/>
                </a:lnTo>
                <a:lnTo>
                  <a:pt x="751" y="511"/>
                </a:lnTo>
                <a:lnTo>
                  <a:pt x="472" y="633"/>
                </a:lnTo>
                <a:lnTo>
                  <a:pt x="31" y="492"/>
                </a:lnTo>
                <a:lnTo>
                  <a:pt x="22" y="474"/>
                </a:lnTo>
                <a:lnTo>
                  <a:pt x="18" y="456"/>
                </a:lnTo>
                <a:lnTo>
                  <a:pt x="19" y="440"/>
                </a:lnTo>
                <a:lnTo>
                  <a:pt x="24" y="424"/>
                </a:lnTo>
                <a:lnTo>
                  <a:pt x="32" y="411"/>
                </a:lnTo>
                <a:close/>
                <a:moveTo>
                  <a:pt x="34" y="315"/>
                </a:moveTo>
                <a:lnTo>
                  <a:pt x="471" y="454"/>
                </a:lnTo>
                <a:lnTo>
                  <a:pt x="464" y="472"/>
                </a:lnTo>
                <a:lnTo>
                  <a:pt x="461" y="489"/>
                </a:lnTo>
                <a:lnTo>
                  <a:pt x="462" y="506"/>
                </a:lnTo>
                <a:lnTo>
                  <a:pt x="465" y="523"/>
                </a:lnTo>
                <a:lnTo>
                  <a:pt x="742" y="401"/>
                </a:lnTo>
                <a:lnTo>
                  <a:pt x="750" y="404"/>
                </a:lnTo>
                <a:lnTo>
                  <a:pt x="754" y="405"/>
                </a:lnTo>
                <a:lnTo>
                  <a:pt x="756" y="407"/>
                </a:lnTo>
                <a:lnTo>
                  <a:pt x="757" y="409"/>
                </a:lnTo>
                <a:lnTo>
                  <a:pt x="757" y="411"/>
                </a:lnTo>
                <a:lnTo>
                  <a:pt x="756" y="413"/>
                </a:lnTo>
                <a:lnTo>
                  <a:pt x="753" y="415"/>
                </a:lnTo>
                <a:lnTo>
                  <a:pt x="474" y="538"/>
                </a:lnTo>
                <a:lnTo>
                  <a:pt x="33" y="397"/>
                </a:lnTo>
                <a:lnTo>
                  <a:pt x="24" y="379"/>
                </a:lnTo>
                <a:lnTo>
                  <a:pt x="20" y="360"/>
                </a:lnTo>
                <a:lnTo>
                  <a:pt x="21" y="344"/>
                </a:lnTo>
                <a:lnTo>
                  <a:pt x="26" y="329"/>
                </a:lnTo>
                <a:lnTo>
                  <a:pt x="34" y="315"/>
                </a:lnTo>
                <a:close/>
                <a:moveTo>
                  <a:pt x="182" y="249"/>
                </a:moveTo>
                <a:lnTo>
                  <a:pt x="182" y="280"/>
                </a:lnTo>
                <a:lnTo>
                  <a:pt x="185" y="296"/>
                </a:lnTo>
                <a:lnTo>
                  <a:pt x="192" y="309"/>
                </a:lnTo>
                <a:lnTo>
                  <a:pt x="204" y="320"/>
                </a:lnTo>
                <a:lnTo>
                  <a:pt x="219" y="330"/>
                </a:lnTo>
                <a:lnTo>
                  <a:pt x="237" y="337"/>
                </a:lnTo>
                <a:lnTo>
                  <a:pt x="257" y="344"/>
                </a:lnTo>
                <a:lnTo>
                  <a:pt x="279" y="349"/>
                </a:lnTo>
                <a:lnTo>
                  <a:pt x="300" y="353"/>
                </a:lnTo>
                <a:lnTo>
                  <a:pt x="323" y="356"/>
                </a:lnTo>
                <a:lnTo>
                  <a:pt x="345" y="358"/>
                </a:lnTo>
                <a:lnTo>
                  <a:pt x="365" y="360"/>
                </a:lnTo>
                <a:lnTo>
                  <a:pt x="383" y="360"/>
                </a:lnTo>
                <a:lnTo>
                  <a:pt x="399" y="361"/>
                </a:lnTo>
                <a:lnTo>
                  <a:pt x="411" y="361"/>
                </a:lnTo>
                <a:lnTo>
                  <a:pt x="425" y="361"/>
                </a:lnTo>
                <a:lnTo>
                  <a:pt x="442" y="360"/>
                </a:lnTo>
                <a:lnTo>
                  <a:pt x="461" y="359"/>
                </a:lnTo>
                <a:lnTo>
                  <a:pt x="483" y="358"/>
                </a:lnTo>
                <a:lnTo>
                  <a:pt x="505" y="355"/>
                </a:lnTo>
                <a:lnTo>
                  <a:pt x="530" y="352"/>
                </a:lnTo>
                <a:lnTo>
                  <a:pt x="552" y="347"/>
                </a:lnTo>
                <a:lnTo>
                  <a:pt x="574" y="342"/>
                </a:lnTo>
                <a:lnTo>
                  <a:pt x="594" y="334"/>
                </a:lnTo>
                <a:lnTo>
                  <a:pt x="613" y="325"/>
                </a:lnTo>
                <a:lnTo>
                  <a:pt x="626" y="315"/>
                </a:lnTo>
                <a:lnTo>
                  <a:pt x="636" y="302"/>
                </a:lnTo>
                <a:lnTo>
                  <a:pt x="641" y="287"/>
                </a:lnTo>
                <a:lnTo>
                  <a:pt x="661" y="294"/>
                </a:lnTo>
                <a:lnTo>
                  <a:pt x="648" y="377"/>
                </a:lnTo>
                <a:lnTo>
                  <a:pt x="480" y="450"/>
                </a:lnTo>
                <a:lnTo>
                  <a:pt x="43" y="311"/>
                </a:lnTo>
                <a:lnTo>
                  <a:pt x="182" y="249"/>
                </a:lnTo>
                <a:close/>
                <a:moveTo>
                  <a:pt x="202" y="175"/>
                </a:moveTo>
                <a:lnTo>
                  <a:pt x="300" y="227"/>
                </a:lnTo>
                <a:lnTo>
                  <a:pt x="313" y="231"/>
                </a:lnTo>
                <a:lnTo>
                  <a:pt x="328" y="233"/>
                </a:lnTo>
                <a:lnTo>
                  <a:pt x="341" y="232"/>
                </a:lnTo>
                <a:lnTo>
                  <a:pt x="622" y="182"/>
                </a:lnTo>
                <a:lnTo>
                  <a:pt x="622" y="280"/>
                </a:lnTo>
                <a:lnTo>
                  <a:pt x="619" y="293"/>
                </a:lnTo>
                <a:lnTo>
                  <a:pt x="610" y="303"/>
                </a:lnTo>
                <a:lnTo>
                  <a:pt x="596" y="312"/>
                </a:lnTo>
                <a:lnTo>
                  <a:pt x="578" y="320"/>
                </a:lnTo>
                <a:lnTo>
                  <a:pt x="556" y="326"/>
                </a:lnTo>
                <a:lnTo>
                  <a:pt x="531" y="332"/>
                </a:lnTo>
                <a:lnTo>
                  <a:pt x="503" y="336"/>
                </a:lnTo>
                <a:lnTo>
                  <a:pt x="474" y="339"/>
                </a:lnTo>
                <a:lnTo>
                  <a:pt x="443" y="341"/>
                </a:lnTo>
                <a:lnTo>
                  <a:pt x="411" y="342"/>
                </a:lnTo>
                <a:lnTo>
                  <a:pt x="380" y="341"/>
                </a:lnTo>
                <a:lnTo>
                  <a:pt x="350" y="339"/>
                </a:lnTo>
                <a:lnTo>
                  <a:pt x="320" y="336"/>
                </a:lnTo>
                <a:lnTo>
                  <a:pt x="292" y="332"/>
                </a:lnTo>
                <a:lnTo>
                  <a:pt x="268" y="326"/>
                </a:lnTo>
                <a:lnTo>
                  <a:pt x="246" y="320"/>
                </a:lnTo>
                <a:lnTo>
                  <a:pt x="227" y="312"/>
                </a:lnTo>
                <a:lnTo>
                  <a:pt x="213" y="303"/>
                </a:lnTo>
                <a:lnTo>
                  <a:pt x="205" y="293"/>
                </a:lnTo>
                <a:lnTo>
                  <a:pt x="202" y="280"/>
                </a:lnTo>
                <a:lnTo>
                  <a:pt x="202" y="175"/>
                </a:lnTo>
                <a:close/>
                <a:moveTo>
                  <a:pt x="488" y="0"/>
                </a:moveTo>
                <a:lnTo>
                  <a:pt x="499" y="2"/>
                </a:lnTo>
                <a:lnTo>
                  <a:pt x="551" y="18"/>
                </a:lnTo>
                <a:lnTo>
                  <a:pt x="606" y="34"/>
                </a:lnTo>
                <a:lnTo>
                  <a:pt x="663" y="50"/>
                </a:lnTo>
                <a:lnTo>
                  <a:pt x="731" y="70"/>
                </a:lnTo>
                <a:lnTo>
                  <a:pt x="803" y="90"/>
                </a:lnTo>
                <a:lnTo>
                  <a:pt x="879" y="113"/>
                </a:lnTo>
                <a:lnTo>
                  <a:pt x="882" y="115"/>
                </a:lnTo>
                <a:lnTo>
                  <a:pt x="883" y="116"/>
                </a:lnTo>
                <a:lnTo>
                  <a:pt x="883" y="117"/>
                </a:lnTo>
                <a:lnTo>
                  <a:pt x="881" y="118"/>
                </a:lnTo>
                <a:lnTo>
                  <a:pt x="878" y="119"/>
                </a:lnTo>
                <a:lnTo>
                  <a:pt x="716" y="147"/>
                </a:lnTo>
                <a:lnTo>
                  <a:pt x="715" y="165"/>
                </a:lnTo>
                <a:lnTo>
                  <a:pt x="715" y="177"/>
                </a:lnTo>
                <a:lnTo>
                  <a:pt x="715" y="184"/>
                </a:lnTo>
                <a:lnTo>
                  <a:pt x="715" y="187"/>
                </a:lnTo>
                <a:lnTo>
                  <a:pt x="715" y="188"/>
                </a:lnTo>
                <a:lnTo>
                  <a:pt x="715" y="187"/>
                </a:lnTo>
                <a:lnTo>
                  <a:pt x="715" y="186"/>
                </a:lnTo>
                <a:lnTo>
                  <a:pt x="715" y="186"/>
                </a:lnTo>
                <a:lnTo>
                  <a:pt x="715" y="189"/>
                </a:lnTo>
                <a:lnTo>
                  <a:pt x="715" y="196"/>
                </a:lnTo>
                <a:lnTo>
                  <a:pt x="715" y="207"/>
                </a:lnTo>
                <a:lnTo>
                  <a:pt x="715" y="224"/>
                </a:lnTo>
                <a:lnTo>
                  <a:pt x="718" y="224"/>
                </a:lnTo>
                <a:lnTo>
                  <a:pt x="719" y="225"/>
                </a:lnTo>
                <a:lnTo>
                  <a:pt x="721" y="227"/>
                </a:lnTo>
                <a:lnTo>
                  <a:pt x="721" y="229"/>
                </a:lnTo>
                <a:lnTo>
                  <a:pt x="722" y="240"/>
                </a:lnTo>
                <a:lnTo>
                  <a:pt x="722" y="242"/>
                </a:lnTo>
                <a:lnTo>
                  <a:pt x="721" y="244"/>
                </a:lnTo>
                <a:lnTo>
                  <a:pt x="720" y="246"/>
                </a:lnTo>
                <a:lnTo>
                  <a:pt x="719" y="247"/>
                </a:lnTo>
                <a:lnTo>
                  <a:pt x="718" y="249"/>
                </a:lnTo>
                <a:lnTo>
                  <a:pt x="717" y="251"/>
                </a:lnTo>
                <a:lnTo>
                  <a:pt x="717" y="253"/>
                </a:lnTo>
                <a:lnTo>
                  <a:pt x="717" y="262"/>
                </a:lnTo>
                <a:lnTo>
                  <a:pt x="718" y="265"/>
                </a:lnTo>
                <a:lnTo>
                  <a:pt x="719" y="267"/>
                </a:lnTo>
                <a:lnTo>
                  <a:pt x="720" y="269"/>
                </a:lnTo>
                <a:lnTo>
                  <a:pt x="722" y="271"/>
                </a:lnTo>
                <a:lnTo>
                  <a:pt x="722" y="274"/>
                </a:lnTo>
                <a:lnTo>
                  <a:pt x="736" y="365"/>
                </a:lnTo>
                <a:lnTo>
                  <a:pt x="731" y="369"/>
                </a:lnTo>
                <a:lnTo>
                  <a:pt x="721" y="372"/>
                </a:lnTo>
                <a:lnTo>
                  <a:pt x="709" y="373"/>
                </a:lnTo>
                <a:lnTo>
                  <a:pt x="697" y="373"/>
                </a:lnTo>
                <a:lnTo>
                  <a:pt x="684" y="371"/>
                </a:lnTo>
                <a:lnTo>
                  <a:pt x="675" y="369"/>
                </a:lnTo>
                <a:lnTo>
                  <a:pt x="670" y="365"/>
                </a:lnTo>
                <a:lnTo>
                  <a:pt x="684" y="274"/>
                </a:lnTo>
                <a:lnTo>
                  <a:pt x="684" y="271"/>
                </a:lnTo>
                <a:lnTo>
                  <a:pt x="686" y="268"/>
                </a:lnTo>
                <a:lnTo>
                  <a:pt x="687" y="265"/>
                </a:lnTo>
                <a:lnTo>
                  <a:pt x="688" y="262"/>
                </a:lnTo>
                <a:lnTo>
                  <a:pt x="689" y="253"/>
                </a:lnTo>
                <a:lnTo>
                  <a:pt x="688" y="250"/>
                </a:lnTo>
                <a:lnTo>
                  <a:pt x="687" y="248"/>
                </a:lnTo>
                <a:lnTo>
                  <a:pt x="686" y="246"/>
                </a:lnTo>
                <a:lnTo>
                  <a:pt x="685" y="244"/>
                </a:lnTo>
                <a:lnTo>
                  <a:pt x="684" y="242"/>
                </a:lnTo>
                <a:lnTo>
                  <a:pt x="684" y="239"/>
                </a:lnTo>
                <a:lnTo>
                  <a:pt x="684" y="229"/>
                </a:lnTo>
                <a:lnTo>
                  <a:pt x="685" y="227"/>
                </a:lnTo>
                <a:lnTo>
                  <a:pt x="686" y="225"/>
                </a:lnTo>
                <a:lnTo>
                  <a:pt x="688" y="224"/>
                </a:lnTo>
                <a:lnTo>
                  <a:pt x="690" y="224"/>
                </a:lnTo>
                <a:lnTo>
                  <a:pt x="690" y="142"/>
                </a:lnTo>
                <a:lnTo>
                  <a:pt x="690" y="139"/>
                </a:lnTo>
                <a:lnTo>
                  <a:pt x="688" y="136"/>
                </a:lnTo>
                <a:lnTo>
                  <a:pt x="685" y="134"/>
                </a:lnTo>
                <a:lnTo>
                  <a:pt x="682" y="133"/>
                </a:lnTo>
                <a:lnTo>
                  <a:pt x="400" y="86"/>
                </a:lnTo>
                <a:lnTo>
                  <a:pt x="394" y="87"/>
                </a:lnTo>
                <a:lnTo>
                  <a:pt x="390" y="89"/>
                </a:lnTo>
                <a:lnTo>
                  <a:pt x="389" y="93"/>
                </a:lnTo>
                <a:lnTo>
                  <a:pt x="391" y="99"/>
                </a:lnTo>
                <a:lnTo>
                  <a:pt x="396" y="102"/>
                </a:lnTo>
                <a:lnTo>
                  <a:pt x="405" y="105"/>
                </a:lnTo>
                <a:lnTo>
                  <a:pt x="666" y="147"/>
                </a:lnTo>
                <a:lnTo>
                  <a:pt x="669" y="148"/>
                </a:lnTo>
                <a:lnTo>
                  <a:pt x="671" y="150"/>
                </a:lnTo>
                <a:lnTo>
                  <a:pt x="672" y="152"/>
                </a:lnTo>
                <a:lnTo>
                  <a:pt x="672" y="154"/>
                </a:lnTo>
                <a:lnTo>
                  <a:pt x="338" y="213"/>
                </a:lnTo>
                <a:lnTo>
                  <a:pt x="328" y="214"/>
                </a:lnTo>
                <a:lnTo>
                  <a:pt x="317" y="213"/>
                </a:lnTo>
                <a:lnTo>
                  <a:pt x="309" y="210"/>
                </a:lnTo>
                <a:lnTo>
                  <a:pt x="244" y="175"/>
                </a:lnTo>
                <a:lnTo>
                  <a:pt x="183" y="143"/>
                </a:lnTo>
                <a:lnTo>
                  <a:pt x="126" y="114"/>
                </a:lnTo>
                <a:lnTo>
                  <a:pt x="83" y="91"/>
                </a:lnTo>
                <a:lnTo>
                  <a:pt x="42" y="69"/>
                </a:lnTo>
                <a:lnTo>
                  <a:pt x="4" y="50"/>
                </a:lnTo>
                <a:lnTo>
                  <a:pt x="2" y="48"/>
                </a:lnTo>
                <a:lnTo>
                  <a:pt x="1" y="47"/>
                </a:lnTo>
                <a:lnTo>
                  <a:pt x="0" y="45"/>
                </a:lnTo>
                <a:lnTo>
                  <a:pt x="0" y="44"/>
                </a:lnTo>
                <a:lnTo>
                  <a:pt x="1" y="42"/>
                </a:lnTo>
                <a:lnTo>
                  <a:pt x="2" y="41"/>
                </a:lnTo>
                <a:lnTo>
                  <a:pt x="5" y="40"/>
                </a:lnTo>
                <a:lnTo>
                  <a:pt x="96" y="33"/>
                </a:lnTo>
                <a:lnTo>
                  <a:pt x="183" y="26"/>
                </a:lnTo>
                <a:lnTo>
                  <a:pt x="266" y="19"/>
                </a:lnTo>
                <a:lnTo>
                  <a:pt x="374" y="10"/>
                </a:lnTo>
                <a:lnTo>
                  <a:pt x="476" y="0"/>
                </a:lnTo>
                <a:lnTo>
                  <a:pt x="488" y="0"/>
                </a:lnTo>
                <a:close/>
              </a:path>
            </a:pathLst>
          </a:custGeom>
          <a:solidFill>
            <a:srgbClr val="427AAD"/>
          </a:solidFill>
          <a:ln w="0">
            <a:noFill/>
            <a:prstDash val="solid"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文本框 46"/>
          <p:cNvSpPr txBox="1"/>
          <p:nvPr/>
        </p:nvSpPr>
        <p:spPr>
          <a:xfrm>
            <a:off x="5513232" y="2689201"/>
            <a:ext cx="36783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</a:p>
        </p:txBody>
      </p:sp>
      <p:sp>
        <p:nvSpPr>
          <p:cNvPr id="48" name="椭圆 47"/>
          <p:cNvSpPr/>
          <p:nvPr/>
        </p:nvSpPr>
        <p:spPr>
          <a:xfrm rot="16200000">
            <a:off x="2872662" y="1945905"/>
            <a:ext cx="2355690" cy="2355690"/>
          </a:xfrm>
          <a:prstGeom prst="ellipse">
            <a:avLst/>
          </a:prstGeom>
          <a:noFill/>
          <a:ln>
            <a:gradFill>
              <a:gsLst>
                <a:gs pos="30000">
                  <a:schemeClr val="bg1">
                    <a:alpha val="0"/>
                  </a:schemeClr>
                </a:gs>
                <a:gs pos="100000">
                  <a:srgbClr val="ED7D3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5075952" y="3044632"/>
            <a:ext cx="304800" cy="304800"/>
          </a:xfrm>
          <a:prstGeom prst="ellipse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7 0.00024 C -0.00208 0.09375 -0.04869 0.16621 -0.1026 0.15949 C -0.15651 0.15278 -0.19752 0.06991 -0.19375 -0.02384 C -0.1901 -0.11875 -0.14296 -0.18981 -0.08906 -0.1831 C -0.03515 -0.17662 0.00534 -0.09467 0.00157 0.00024 Z " pathEditMode="relative" rAng="5640000" ptsTypes="AAAAA">
                                      <p:cBhvr>
                                        <p:cTn id="21" dur="1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66" y="-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7" grpId="0"/>
      <p:bldP spid="48" grpId="0" animBg="1"/>
      <p:bldP spid="49" grpId="0" animBg="1"/>
      <p:bldP spid="49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0911" y="846852"/>
            <a:ext cx="4908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论文总结</a:t>
            </a:r>
          </a:p>
        </p:txBody>
      </p:sp>
      <p:sp>
        <p:nvSpPr>
          <p:cNvPr id="3" name="矩形 2"/>
          <p:cNvSpPr/>
          <p:nvPr/>
        </p:nvSpPr>
        <p:spPr>
          <a:xfrm>
            <a:off x="128852" y="861445"/>
            <a:ext cx="26167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24657" y="861445"/>
            <a:ext cx="52123" cy="410975"/>
          </a:xfrm>
          <a:prstGeom prst="rect">
            <a:avLst/>
          </a:pr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762436" y="2321437"/>
            <a:ext cx="895350" cy="1168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663748" y="1935197"/>
            <a:ext cx="1117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解决问题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8791575" y="2321437"/>
            <a:ext cx="895350" cy="1168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8692887" y="1935197"/>
            <a:ext cx="1117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学术价值</a:t>
            </a: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82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937653" y="2476499"/>
            <a:ext cx="5467350" cy="4013905"/>
          </a:xfrm>
          <a:prstGeom prst="rect">
            <a:avLst/>
          </a:prstGeom>
        </p:spPr>
      </p:pic>
      <p:sp>
        <p:nvSpPr>
          <p:cNvPr id="19" name="椭圆 18"/>
          <p:cNvSpPr/>
          <p:nvPr/>
        </p:nvSpPr>
        <p:spPr>
          <a:xfrm>
            <a:off x="4705348" y="2549922"/>
            <a:ext cx="1184336" cy="1184336"/>
          </a:xfrm>
          <a:prstGeom prst="ellipse">
            <a:avLst/>
          </a:prstGeom>
          <a:solidFill>
            <a:schemeClr val="bg2">
              <a:alpha val="94000"/>
            </a:schemeClr>
          </a:solidFill>
          <a:ln>
            <a:noFill/>
          </a:ln>
          <a:effectLst>
            <a:softEdge rad="190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5963007" y="2826079"/>
            <a:ext cx="1184336" cy="1184336"/>
          </a:xfrm>
          <a:prstGeom prst="ellipse">
            <a:avLst/>
          </a:prstGeom>
          <a:solidFill>
            <a:schemeClr val="bg2">
              <a:alpha val="94000"/>
            </a:schemeClr>
          </a:solidFill>
          <a:ln>
            <a:noFill/>
          </a:ln>
          <a:effectLst>
            <a:softEdge rad="190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543361" y="2685739"/>
            <a:ext cx="2695575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ü"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543361" y="4267662"/>
            <a:ext cx="2695575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ü"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8719484" y="2685739"/>
            <a:ext cx="2695575" cy="137268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ü"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8719484" y="4267662"/>
            <a:ext cx="2695575" cy="137268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Clr>
                <a:srgbClr val="427AAD"/>
              </a:buClr>
              <a:buFont typeface="Wingdings" panose="05000000000000000000" pitchFamily="2" charset="2"/>
              <a:buChar char="ü"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我，却偏不作声，远山上不起霭，我们应得感谢上苍的是他不可度量的心裁，他说的话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447688" y="1412352"/>
            <a:ext cx="50306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27AAD"/>
                </a:solidFill>
                <a:latin typeface="叶根友毛笔行书2.0版" panose="02010601030101010101" pitchFamily="2" charset="-122"/>
                <a:ea typeface="叶根友毛笔行书2.0版" panose="02010601030101010101" pitchFamily="2" charset="-122"/>
              </a:rPr>
              <a:t>博学而笃志    切问而近思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7" grpId="0"/>
      <p:bldP spid="13" grpId="0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 rot="10800000">
            <a:off x="5152571" y="1"/>
            <a:ext cx="1886858" cy="749300"/>
          </a:xfrm>
          <a:custGeom>
            <a:avLst/>
            <a:gdLst>
              <a:gd name="connsiteX0" fmla="*/ 1885072 w 1886858"/>
              <a:gd name="connsiteY0" fmla="*/ 297181 h 749300"/>
              <a:gd name="connsiteX1" fmla="*/ 1790 w 1886858"/>
              <a:gd name="connsiteY1" fmla="*/ 297181 h 749300"/>
              <a:gd name="connsiteX2" fmla="*/ 3 w 1886858"/>
              <a:gd name="connsiteY2" fmla="*/ 294816 h 749300"/>
              <a:gd name="connsiteX3" fmla="*/ 943431 w 1886858"/>
              <a:gd name="connsiteY3" fmla="*/ 0 h 749300"/>
              <a:gd name="connsiteX4" fmla="*/ 1886858 w 1886858"/>
              <a:gd name="connsiteY4" fmla="*/ 294816 h 749300"/>
              <a:gd name="connsiteX5" fmla="*/ 1886858 w 1886858"/>
              <a:gd name="connsiteY5" fmla="*/ 749300 h 749300"/>
              <a:gd name="connsiteX6" fmla="*/ 0 w 1886858"/>
              <a:gd name="connsiteY6" fmla="*/ 749300 h 749300"/>
              <a:gd name="connsiteX7" fmla="*/ 0 w 1886858"/>
              <a:gd name="connsiteY7" fmla="*/ 327557 h 749300"/>
              <a:gd name="connsiteX8" fmla="*/ 1886858 w 1886858"/>
              <a:gd name="connsiteY8" fmla="*/ 327557 h 749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86858" h="749300">
                <a:moveTo>
                  <a:pt x="1885072" y="297181"/>
                </a:moveTo>
                <a:lnTo>
                  <a:pt x="1790" y="297181"/>
                </a:lnTo>
                <a:lnTo>
                  <a:pt x="3" y="294816"/>
                </a:lnTo>
                <a:lnTo>
                  <a:pt x="943431" y="0"/>
                </a:lnTo>
                <a:lnTo>
                  <a:pt x="1886858" y="294816"/>
                </a:lnTo>
                <a:close/>
                <a:moveTo>
                  <a:pt x="1886858" y="749300"/>
                </a:moveTo>
                <a:lnTo>
                  <a:pt x="0" y="749300"/>
                </a:lnTo>
                <a:lnTo>
                  <a:pt x="0" y="327557"/>
                </a:lnTo>
                <a:lnTo>
                  <a:pt x="1886858" y="327557"/>
                </a:lnTo>
                <a:close/>
              </a:path>
            </a:pathLst>
          </a:custGeom>
          <a:solidFill>
            <a:srgbClr val="427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473450" y="1062931"/>
            <a:ext cx="5245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文献引用列表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492375" y="1996559"/>
            <a:ext cx="7461249" cy="646331"/>
            <a:chOff x="2492375" y="1996559"/>
            <a:chExt cx="7242175" cy="646331"/>
          </a:xfrm>
        </p:grpSpPr>
        <p:sp>
          <p:nvSpPr>
            <p:cNvPr id="12" name="矩形 11"/>
            <p:cNvSpPr/>
            <p:nvPr/>
          </p:nvSpPr>
          <p:spPr>
            <a:xfrm>
              <a:off x="2492375" y="2066925"/>
              <a:ext cx="279400" cy="228600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1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847974" y="1996559"/>
              <a:ext cx="68865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SEVEN .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毕业答辩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制作解析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[J] 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平面设计，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2016.05.04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P20-22.</a:t>
              </a:r>
              <a:endParaRPr lang="zh-CN" altLang="en-US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492375" y="2714744"/>
            <a:ext cx="7461249" cy="646331"/>
            <a:chOff x="2492375" y="2714744"/>
            <a:chExt cx="7242175" cy="646331"/>
          </a:xfrm>
        </p:grpSpPr>
        <p:sp>
          <p:nvSpPr>
            <p:cNvPr id="13" name="矩形 12"/>
            <p:cNvSpPr/>
            <p:nvPr/>
          </p:nvSpPr>
          <p:spPr>
            <a:xfrm>
              <a:off x="2492375" y="2785110"/>
              <a:ext cx="279400" cy="228600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2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847974" y="2714744"/>
              <a:ext cx="68865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SEVEN .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毕业答辩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制作解析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[J] 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平面设计，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2016.05.04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P20-22.</a:t>
              </a:r>
              <a:endParaRPr lang="zh-CN" altLang="en-US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492375" y="3432929"/>
            <a:ext cx="7461249" cy="646331"/>
            <a:chOff x="2492375" y="3432929"/>
            <a:chExt cx="7242175" cy="646331"/>
          </a:xfrm>
        </p:grpSpPr>
        <p:sp>
          <p:nvSpPr>
            <p:cNvPr id="14" name="矩形 13"/>
            <p:cNvSpPr/>
            <p:nvPr/>
          </p:nvSpPr>
          <p:spPr>
            <a:xfrm>
              <a:off x="2492375" y="3503295"/>
              <a:ext cx="279400" cy="228600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3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847974" y="3432929"/>
              <a:ext cx="68865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SEVEN .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毕业答辩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制作解析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[J] 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平面设计，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2016.05.04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P20-22.</a:t>
              </a:r>
              <a:endParaRPr lang="zh-CN" altLang="en-US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492375" y="4151114"/>
            <a:ext cx="7461249" cy="646331"/>
            <a:chOff x="2492375" y="4151114"/>
            <a:chExt cx="7242175" cy="646331"/>
          </a:xfrm>
        </p:grpSpPr>
        <p:sp>
          <p:nvSpPr>
            <p:cNvPr id="15" name="矩形 14"/>
            <p:cNvSpPr/>
            <p:nvPr/>
          </p:nvSpPr>
          <p:spPr>
            <a:xfrm>
              <a:off x="2492375" y="4221480"/>
              <a:ext cx="279400" cy="228600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4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2847974" y="4151114"/>
              <a:ext cx="68865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SEVEN .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毕业答辩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制作解析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[J] 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平面设计，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2016.05.04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P20-22.</a:t>
              </a:r>
              <a:endParaRPr lang="zh-CN" altLang="en-US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492375" y="4869299"/>
            <a:ext cx="7461249" cy="646331"/>
            <a:chOff x="2492375" y="4869299"/>
            <a:chExt cx="7242175" cy="646331"/>
          </a:xfrm>
        </p:grpSpPr>
        <p:sp>
          <p:nvSpPr>
            <p:cNvPr id="16" name="矩形 15"/>
            <p:cNvSpPr/>
            <p:nvPr/>
          </p:nvSpPr>
          <p:spPr>
            <a:xfrm>
              <a:off x="2492375" y="4939665"/>
              <a:ext cx="279400" cy="228600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5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847974" y="4869299"/>
              <a:ext cx="68865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SEVEN .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毕业答辩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制作解析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[J] 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平面设计，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2016.05.04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P20-22.</a:t>
              </a:r>
              <a:endParaRPr lang="zh-CN" altLang="en-US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492375" y="5587484"/>
            <a:ext cx="7461249" cy="369332"/>
            <a:chOff x="2492375" y="5587484"/>
            <a:chExt cx="7461249" cy="369332"/>
          </a:xfrm>
        </p:grpSpPr>
        <p:sp>
          <p:nvSpPr>
            <p:cNvPr id="17" name="矩形 16"/>
            <p:cNvSpPr/>
            <p:nvPr/>
          </p:nvSpPr>
          <p:spPr>
            <a:xfrm>
              <a:off x="2492375" y="5657850"/>
              <a:ext cx="279400" cy="228600"/>
            </a:xfrm>
            <a:prstGeom prst="rect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6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2847973" y="5587484"/>
              <a:ext cx="71056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SEVEN .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毕业答辩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制作解析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[J] 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平面设计，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2016.05.04</a:t>
              </a:r>
              <a:r>
                <a:rPr lang="zh-CN" altLang="en-US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，</a:t>
              </a:r>
              <a:r>
                <a:rPr lang="en-US" altLang="zh-CN" dirty="0">
                  <a:solidFill>
                    <a:srgbClr val="427AA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P20-22.</a:t>
              </a:r>
              <a:endParaRPr lang="zh-CN" altLang="en-US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400175" y="1376876"/>
            <a:ext cx="9105900" cy="4362450"/>
          </a:xfrm>
          <a:prstGeom prst="rect">
            <a:avLst/>
          </a:prstGeom>
          <a:noFill/>
          <a:ln>
            <a:solidFill>
              <a:srgbClr val="427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5381625" y="729176"/>
            <a:ext cx="1295400" cy="1295400"/>
            <a:chOff x="5381625" y="729176"/>
            <a:chExt cx="1295400" cy="1295400"/>
          </a:xfrm>
          <a:solidFill>
            <a:srgbClr val="1C3F8C"/>
          </a:solidFill>
        </p:grpSpPr>
        <p:sp>
          <p:nvSpPr>
            <p:cNvPr id="5" name="椭圆 4"/>
            <p:cNvSpPr/>
            <p:nvPr/>
          </p:nvSpPr>
          <p:spPr>
            <a:xfrm>
              <a:off x="5381625" y="729176"/>
              <a:ext cx="1295400" cy="1295400"/>
            </a:xfrm>
            <a:prstGeom prst="ellipse">
              <a:avLst/>
            </a:prstGeom>
            <a:solidFill>
              <a:srgbClr val="427A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" name="Freeform 24"/>
            <p:cNvSpPr>
              <a:spLocks noEditPoints="1"/>
            </p:cNvSpPr>
            <p:nvPr/>
          </p:nvSpPr>
          <p:spPr bwMode="auto">
            <a:xfrm>
              <a:off x="5553075" y="983147"/>
              <a:ext cx="952500" cy="787458"/>
            </a:xfrm>
            <a:custGeom>
              <a:avLst/>
              <a:gdLst>
                <a:gd name="T0" fmla="*/ 461 w 883"/>
                <a:gd name="T1" fmla="*/ 681 h 730"/>
                <a:gd name="T2" fmla="*/ 750 w 883"/>
                <a:gd name="T3" fmla="*/ 596 h 730"/>
                <a:gd name="T4" fmla="*/ 757 w 883"/>
                <a:gd name="T5" fmla="*/ 603 h 730"/>
                <a:gd name="T6" fmla="*/ 32 w 883"/>
                <a:gd name="T7" fmla="*/ 589 h 730"/>
                <a:gd name="T8" fmla="*/ 25 w 883"/>
                <a:gd name="T9" fmla="*/ 521 h 730"/>
                <a:gd name="T10" fmla="*/ 462 w 883"/>
                <a:gd name="T11" fmla="*/ 568 h 730"/>
                <a:gd name="T12" fmla="*/ 741 w 883"/>
                <a:gd name="T13" fmla="*/ 497 h 730"/>
                <a:gd name="T14" fmla="*/ 755 w 883"/>
                <a:gd name="T15" fmla="*/ 505 h 730"/>
                <a:gd name="T16" fmla="*/ 472 w 883"/>
                <a:gd name="T17" fmla="*/ 633 h 730"/>
                <a:gd name="T18" fmla="*/ 19 w 883"/>
                <a:gd name="T19" fmla="*/ 440 h 730"/>
                <a:gd name="T20" fmla="*/ 471 w 883"/>
                <a:gd name="T21" fmla="*/ 454 h 730"/>
                <a:gd name="T22" fmla="*/ 465 w 883"/>
                <a:gd name="T23" fmla="*/ 523 h 730"/>
                <a:gd name="T24" fmla="*/ 756 w 883"/>
                <a:gd name="T25" fmla="*/ 407 h 730"/>
                <a:gd name="T26" fmla="*/ 753 w 883"/>
                <a:gd name="T27" fmla="*/ 415 h 730"/>
                <a:gd name="T28" fmla="*/ 20 w 883"/>
                <a:gd name="T29" fmla="*/ 360 h 730"/>
                <a:gd name="T30" fmla="*/ 182 w 883"/>
                <a:gd name="T31" fmla="*/ 249 h 730"/>
                <a:gd name="T32" fmla="*/ 204 w 883"/>
                <a:gd name="T33" fmla="*/ 320 h 730"/>
                <a:gd name="T34" fmla="*/ 279 w 883"/>
                <a:gd name="T35" fmla="*/ 349 h 730"/>
                <a:gd name="T36" fmla="*/ 365 w 883"/>
                <a:gd name="T37" fmla="*/ 360 h 730"/>
                <a:gd name="T38" fmla="*/ 425 w 883"/>
                <a:gd name="T39" fmla="*/ 361 h 730"/>
                <a:gd name="T40" fmla="*/ 505 w 883"/>
                <a:gd name="T41" fmla="*/ 355 h 730"/>
                <a:gd name="T42" fmla="*/ 594 w 883"/>
                <a:gd name="T43" fmla="*/ 334 h 730"/>
                <a:gd name="T44" fmla="*/ 641 w 883"/>
                <a:gd name="T45" fmla="*/ 287 h 730"/>
                <a:gd name="T46" fmla="*/ 43 w 883"/>
                <a:gd name="T47" fmla="*/ 311 h 730"/>
                <a:gd name="T48" fmla="*/ 313 w 883"/>
                <a:gd name="T49" fmla="*/ 231 h 730"/>
                <a:gd name="T50" fmla="*/ 622 w 883"/>
                <a:gd name="T51" fmla="*/ 280 h 730"/>
                <a:gd name="T52" fmla="*/ 578 w 883"/>
                <a:gd name="T53" fmla="*/ 320 h 730"/>
                <a:gd name="T54" fmla="*/ 474 w 883"/>
                <a:gd name="T55" fmla="*/ 339 h 730"/>
                <a:gd name="T56" fmla="*/ 350 w 883"/>
                <a:gd name="T57" fmla="*/ 339 h 730"/>
                <a:gd name="T58" fmla="*/ 246 w 883"/>
                <a:gd name="T59" fmla="*/ 320 h 730"/>
                <a:gd name="T60" fmla="*/ 202 w 883"/>
                <a:gd name="T61" fmla="*/ 280 h 730"/>
                <a:gd name="T62" fmla="*/ 551 w 883"/>
                <a:gd name="T63" fmla="*/ 18 h 730"/>
                <a:gd name="T64" fmla="*/ 803 w 883"/>
                <a:gd name="T65" fmla="*/ 90 h 730"/>
                <a:gd name="T66" fmla="*/ 883 w 883"/>
                <a:gd name="T67" fmla="*/ 117 h 730"/>
                <a:gd name="T68" fmla="*/ 715 w 883"/>
                <a:gd name="T69" fmla="*/ 165 h 730"/>
                <a:gd name="T70" fmla="*/ 715 w 883"/>
                <a:gd name="T71" fmla="*/ 188 h 730"/>
                <a:gd name="T72" fmla="*/ 715 w 883"/>
                <a:gd name="T73" fmla="*/ 189 h 730"/>
                <a:gd name="T74" fmla="*/ 718 w 883"/>
                <a:gd name="T75" fmla="*/ 224 h 730"/>
                <a:gd name="T76" fmla="*/ 722 w 883"/>
                <a:gd name="T77" fmla="*/ 240 h 730"/>
                <a:gd name="T78" fmla="*/ 719 w 883"/>
                <a:gd name="T79" fmla="*/ 247 h 730"/>
                <a:gd name="T80" fmla="*/ 717 w 883"/>
                <a:gd name="T81" fmla="*/ 262 h 730"/>
                <a:gd name="T82" fmla="*/ 722 w 883"/>
                <a:gd name="T83" fmla="*/ 271 h 730"/>
                <a:gd name="T84" fmla="*/ 721 w 883"/>
                <a:gd name="T85" fmla="*/ 372 h 730"/>
                <a:gd name="T86" fmla="*/ 675 w 883"/>
                <a:gd name="T87" fmla="*/ 369 h 730"/>
                <a:gd name="T88" fmla="*/ 686 w 883"/>
                <a:gd name="T89" fmla="*/ 268 h 730"/>
                <a:gd name="T90" fmla="*/ 688 w 883"/>
                <a:gd name="T91" fmla="*/ 250 h 730"/>
                <a:gd name="T92" fmla="*/ 684 w 883"/>
                <a:gd name="T93" fmla="*/ 242 h 730"/>
                <a:gd name="T94" fmla="*/ 686 w 883"/>
                <a:gd name="T95" fmla="*/ 225 h 730"/>
                <a:gd name="T96" fmla="*/ 690 w 883"/>
                <a:gd name="T97" fmla="*/ 139 h 730"/>
                <a:gd name="T98" fmla="*/ 400 w 883"/>
                <a:gd name="T99" fmla="*/ 86 h 730"/>
                <a:gd name="T100" fmla="*/ 391 w 883"/>
                <a:gd name="T101" fmla="*/ 99 h 730"/>
                <a:gd name="T102" fmla="*/ 669 w 883"/>
                <a:gd name="T103" fmla="*/ 148 h 730"/>
                <a:gd name="T104" fmla="*/ 338 w 883"/>
                <a:gd name="T105" fmla="*/ 213 h 730"/>
                <a:gd name="T106" fmla="*/ 244 w 883"/>
                <a:gd name="T107" fmla="*/ 175 h 730"/>
                <a:gd name="T108" fmla="*/ 42 w 883"/>
                <a:gd name="T109" fmla="*/ 69 h 730"/>
                <a:gd name="T110" fmla="*/ 0 w 883"/>
                <a:gd name="T111" fmla="*/ 45 h 730"/>
                <a:gd name="T112" fmla="*/ 5 w 883"/>
                <a:gd name="T113" fmla="*/ 40 h 730"/>
                <a:gd name="T114" fmla="*/ 374 w 883"/>
                <a:gd name="T115" fmla="*/ 10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83" h="730">
                  <a:moveTo>
                    <a:pt x="34" y="507"/>
                  </a:moveTo>
                  <a:lnTo>
                    <a:pt x="471" y="646"/>
                  </a:lnTo>
                  <a:lnTo>
                    <a:pt x="464" y="664"/>
                  </a:lnTo>
                  <a:lnTo>
                    <a:pt x="461" y="681"/>
                  </a:lnTo>
                  <a:lnTo>
                    <a:pt x="462" y="698"/>
                  </a:lnTo>
                  <a:lnTo>
                    <a:pt x="465" y="715"/>
                  </a:lnTo>
                  <a:lnTo>
                    <a:pt x="742" y="594"/>
                  </a:lnTo>
                  <a:lnTo>
                    <a:pt x="750" y="596"/>
                  </a:lnTo>
                  <a:lnTo>
                    <a:pt x="754" y="597"/>
                  </a:lnTo>
                  <a:lnTo>
                    <a:pt x="756" y="599"/>
                  </a:lnTo>
                  <a:lnTo>
                    <a:pt x="757" y="601"/>
                  </a:lnTo>
                  <a:lnTo>
                    <a:pt x="757" y="603"/>
                  </a:lnTo>
                  <a:lnTo>
                    <a:pt x="755" y="605"/>
                  </a:lnTo>
                  <a:lnTo>
                    <a:pt x="752" y="607"/>
                  </a:lnTo>
                  <a:lnTo>
                    <a:pt x="474" y="730"/>
                  </a:lnTo>
                  <a:lnTo>
                    <a:pt x="32" y="589"/>
                  </a:lnTo>
                  <a:lnTo>
                    <a:pt x="24" y="571"/>
                  </a:lnTo>
                  <a:lnTo>
                    <a:pt x="20" y="552"/>
                  </a:lnTo>
                  <a:lnTo>
                    <a:pt x="21" y="536"/>
                  </a:lnTo>
                  <a:lnTo>
                    <a:pt x="25" y="521"/>
                  </a:lnTo>
                  <a:lnTo>
                    <a:pt x="34" y="507"/>
                  </a:lnTo>
                  <a:close/>
                  <a:moveTo>
                    <a:pt x="32" y="411"/>
                  </a:moveTo>
                  <a:lnTo>
                    <a:pt x="469" y="550"/>
                  </a:lnTo>
                  <a:lnTo>
                    <a:pt x="462" y="568"/>
                  </a:lnTo>
                  <a:lnTo>
                    <a:pt x="459" y="585"/>
                  </a:lnTo>
                  <a:lnTo>
                    <a:pt x="460" y="602"/>
                  </a:lnTo>
                  <a:lnTo>
                    <a:pt x="463" y="619"/>
                  </a:lnTo>
                  <a:lnTo>
                    <a:pt x="741" y="497"/>
                  </a:lnTo>
                  <a:lnTo>
                    <a:pt x="748" y="499"/>
                  </a:lnTo>
                  <a:lnTo>
                    <a:pt x="752" y="501"/>
                  </a:lnTo>
                  <a:lnTo>
                    <a:pt x="754" y="503"/>
                  </a:lnTo>
                  <a:lnTo>
                    <a:pt x="755" y="505"/>
                  </a:lnTo>
                  <a:lnTo>
                    <a:pt x="755" y="507"/>
                  </a:lnTo>
                  <a:lnTo>
                    <a:pt x="754" y="509"/>
                  </a:lnTo>
                  <a:lnTo>
                    <a:pt x="751" y="511"/>
                  </a:lnTo>
                  <a:lnTo>
                    <a:pt x="472" y="633"/>
                  </a:lnTo>
                  <a:lnTo>
                    <a:pt x="31" y="492"/>
                  </a:lnTo>
                  <a:lnTo>
                    <a:pt x="22" y="474"/>
                  </a:lnTo>
                  <a:lnTo>
                    <a:pt x="18" y="456"/>
                  </a:lnTo>
                  <a:lnTo>
                    <a:pt x="19" y="440"/>
                  </a:lnTo>
                  <a:lnTo>
                    <a:pt x="24" y="424"/>
                  </a:lnTo>
                  <a:lnTo>
                    <a:pt x="32" y="411"/>
                  </a:lnTo>
                  <a:close/>
                  <a:moveTo>
                    <a:pt x="34" y="315"/>
                  </a:moveTo>
                  <a:lnTo>
                    <a:pt x="471" y="454"/>
                  </a:lnTo>
                  <a:lnTo>
                    <a:pt x="464" y="472"/>
                  </a:lnTo>
                  <a:lnTo>
                    <a:pt x="461" y="489"/>
                  </a:lnTo>
                  <a:lnTo>
                    <a:pt x="462" y="506"/>
                  </a:lnTo>
                  <a:lnTo>
                    <a:pt x="465" y="523"/>
                  </a:lnTo>
                  <a:lnTo>
                    <a:pt x="742" y="401"/>
                  </a:lnTo>
                  <a:lnTo>
                    <a:pt x="750" y="404"/>
                  </a:lnTo>
                  <a:lnTo>
                    <a:pt x="754" y="405"/>
                  </a:lnTo>
                  <a:lnTo>
                    <a:pt x="756" y="407"/>
                  </a:lnTo>
                  <a:lnTo>
                    <a:pt x="757" y="409"/>
                  </a:lnTo>
                  <a:lnTo>
                    <a:pt x="757" y="411"/>
                  </a:lnTo>
                  <a:lnTo>
                    <a:pt x="756" y="413"/>
                  </a:lnTo>
                  <a:lnTo>
                    <a:pt x="753" y="415"/>
                  </a:lnTo>
                  <a:lnTo>
                    <a:pt x="474" y="538"/>
                  </a:lnTo>
                  <a:lnTo>
                    <a:pt x="33" y="397"/>
                  </a:lnTo>
                  <a:lnTo>
                    <a:pt x="24" y="379"/>
                  </a:lnTo>
                  <a:lnTo>
                    <a:pt x="20" y="360"/>
                  </a:lnTo>
                  <a:lnTo>
                    <a:pt x="21" y="344"/>
                  </a:lnTo>
                  <a:lnTo>
                    <a:pt x="26" y="329"/>
                  </a:lnTo>
                  <a:lnTo>
                    <a:pt x="34" y="315"/>
                  </a:lnTo>
                  <a:close/>
                  <a:moveTo>
                    <a:pt x="182" y="249"/>
                  </a:moveTo>
                  <a:lnTo>
                    <a:pt x="182" y="280"/>
                  </a:lnTo>
                  <a:lnTo>
                    <a:pt x="185" y="296"/>
                  </a:lnTo>
                  <a:lnTo>
                    <a:pt x="192" y="309"/>
                  </a:lnTo>
                  <a:lnTo>
                    <a:pt x="204" y="320"/>
                  </a:lnTo>
                  <a:lnTo>
                    <a:pt x="219" y="330"/>
                  </a:lnTo>
                  <a:lnTo>
                    <a:pt x="237" y="337"/>
                  </a:lnTo>
                  <a:lnTo>
                    <a:pt x="257" y="344"/>
                  </a:lnTo>
                  <a:lnTo>
                    <a:pt x="279" y="349"/>
                  </a:lnTo>
                  <a:lnTo>
                    <a:pt x="300" y="353"/>
                  </a:lnTo>
                  <a:lnTo>
                    <a:pt x="323" y="356"/>
                  </a:lnTo>
                  <a:lnTo>
                    <a:pt x="345" y="358"/>
                  </a:lnTo>
                  <a:lnTo>
                    <a:pt x="365" y="360"/>
                  </a:lnTo>
                  <a:lnTo>
                    <a:pt x="383" y="360"/>
                  </a:lnTo>
                  <a:lnTo>
                    <a:pt x="399" y="361"/>
                  </a:lnTo>
                  <a:lnTo>
                    <a:pt x="411" y="361"/>
                  </a:lnTo>
                  <a:lnTo>
                    <a:pt x="425" y="361"/>
                  </a:lnTo>
                  <a:lnTo>
                    <a:pt x="442" y="360"/>
                  </a:lnTo>
                  <a:lnTo>
                    <a:pt x="461" y="359"/>
                  </a:lnTo>
                  <a:lnTo>
                    <a:pt x="483" y="358"/>
                  </a:lnTo>
                  <a:lnTo>
                    <a:pt x="505" y="355"/>
                  </a:lnTo>
                  <a:lnTo>
                    <a:pt x="530" y="352"/>
                  </a:lnTo>
                  <a:lnTo>
                    <a:pt x="552" y="347"/>
                  </a:lnTo>
                  <a:lnTo>
                    <a:pt x="574" y="342"/>
                  </a:lnTo>
                  <a:lnTo>
                    <a:pt x="594" y="334"/>
                  </a:lnTo>
                  <a:lnTo>
                    <a:pt x="613" y="325"/>
                  </a:lnTo>
                  <a:lnTo>
                    <a:pt x="626" y="315"/>
                  </a:lnTo>
                  <a:lnTo>
                    <a:pt x="636" y="302"/>
                  </a:lnTo>
                  <a:lnTo>
                    <a:pt x="641" y="287"/>
                  </a:lnTo>
                  <a:lnTo>
                    <a:pt x="661" y="294"/>
                  </a:lnTo>
                  <a:lnTo>
                    <a:pt x="648" y="377"/>
                  </a:lnTo>
                  <a:lnTo>
                    <a:pt x="480" y="450"/>
                  </a:lnTo>
                  <a:lnTo>
                    <a:pt x="43" y="311"/>
                  </a:lnTo>
                  <a:lnTo>
                    <a:pt x="182" y="249"/>
                  </a:lnTo>
                  <a:close/>
                  <a:moveTo>
                    <a:pt x="202" y="175"/>
                  </a:moveTo>
                  <a:lnTo>
                    <a:pt x="300" y="227"/>
                  </a:lnTo>
                  <a:lnTo>
                    <a:pt x="313" y="231"/>
                  </a:lnTo>
                  <a:lnTo>
                    <a:pt x="328" y="233"/>
                  </a:lnTo>
                  <a:lnTo>
                    <a:pt x="341" y="232"/>
                  </a:lnTo>
                  <a:lnTo>
                    <a:pt x="622" y="182"/>
                  </a:lnTo>
                  <a:lnTo>
                    <a:pt x="622" y="280"/>
                  </a:lnTo>
                  <a:lnTo>
                    <a:pt x="619" y="293"/>
                  </a:lnTo>
                  <a:lnTo>
                    <a:pt x="610" y="303"/>
                  </a:lnTo>
                  <a:lnTo>
                    <a:pt x="596" y="312"/>
                  </a:lnTo>
                  <a:lnTo>
                    <a:pt x="578" y="320"/>
                  </a:lnTo>
                  <a:lnTo>
                    <a:pt x="556" y="326"/>
                  </a:lnTo>
                  <a:lnTo>
                    <a:pt x="531" y="332"/>
                  </a:lnTo>
                  <a:lnTo>
                    <a:pt x="503" y="336"/>
                  </a:lnTo>
                  <a:lnTo>
                    <a:pt x="474" y="339"/>
                  </a:lnTo>
                  <a:lnTo>
                    <a:pt x="443" y="341"/>
                  </a:lnTo>
                  <a:lnTo>
                    <a:pt x="411" y="342"/>
                  </a:lnTo>
                  <a:lnTo>
                    <a:pt x="380" y="341"/>
                  </a:lnTo>
                  <a:lnTo>
                    <a:pt x="350" y="339"/>
                  </a:lnTo>
                  <a:lnTo>
                    <a:pt x="320" y="336"/>
                  </a:lnTo>
                  <a:lnTo>
                    <a:pt x="292" y="332"/>
                  </a:lnTo>
                  <a:lnTo>
                    <a:pt x="268" y="326"/>
                  </a:lnTo>
                  <a:lnTo>
                    <a:pt x="246" y="320"/>
                  </a:lnTo>
                  <a:lnTo>
                    <a:pt x="227" y="312"/>
                  </a:lnTo>
                  <a:lnTo>
                    <a:pt x="213" y="303"/>
                  </a:lnTo>
                  <a:lnTo>
                    <a:pt x="205" y="293"/>
                  </a:lnTo>
                  <a:lnTo>
                    <a:pt x="202" y="280"/>
                  </a:lnTo>
                  <a:lnTo>
                    <a:pt x="202" y="175"/>
                  </a:lnTo>
                  <a:close/>
                  <a:moveTo>
                    <a:pt x="488" y="0"/>
                  </a:moveTo>
                  <a:lnTo>
                    <a:pt x="499" y="2"/>
                  </a:lnTo>
                  <a:lnTo>
                    <a:pt x="551" y="18"/>
                  </a:lnTo>
                  <a:lnTo>
                    <a:pt x="606" y="34"/>
                  </a:lnTo>
                  <a:lnTo>
                    <a:pt x="663" y="50"/>
                  </a:lnTo>
                  <a:lnTo>
                    <a:pt x="731" y="70"/>
                  </a:lnTo>
                  <a:lnTo>
                    <a:pt x="803" y="90"/>
                  </a:lnTo>
                  <a:lnTo>
                    <a:pt x="879" y="113"/>
                  </a:lnTo>
                  <a:lnTo>
                    <a:pt x="882" y="115"/>
                  </a:lnTo>
                  <a:lnTo>
                    <a:pt x="883" y="116"/>
                  </a:lnTo>
                  <a:lnTo>
                    <a:pt x="883" y="117"/>
                  </a:lnTo>
                  <a:lnTo>
                    <a:pt x="881" y="118"/>
                  </a:lnTo>
                  <a:lnTo>
                    <a:pt x="878" y="119"/>
                  </a:lnTo>
                  <a:lnTo>
                    <a:pt x="716" y="147"/>
                  </a:lnTo>
                  <a:lnTo>
                    <a:pt x="715" y="165"/>
                  </a:lnTo>
                  <a:lnTo>
                    <a:pt x="715" y="177"/>
                  </a:lnTo>
                  <a:lnTo>
                    <a:pt x="715" y="184"/>
                  </a:lnTo>
                  <a:lnTo>
                    <a:pt x="715" y="187"/>
                  </a:lnTo>
                  <a:lnTo>
                    <a:pt x="715" y="188"/>
                  </a:lnTo>
                  <a:lnTo>
                    <a:pt x="715" y="187"/>
                  </a:lnTo>
                  <a:lnTo>
                    <a:pt x="715" y="186"/>
                  </a:lnTo>
                  <a:lnTo>
                    <a:pt x="715" y="186"/>
                  </a:lnTo>
                  <a:lnTo>
                    <a:pt x="715" y="189"/>
                  </a:lnTo>
                  <a:lnTo>
                    <a:pt x="715" y="196"/>
                  </a:lnTo>
                  <a:lnTo>
                    <a:pt x="715" y="207"/>
                  </a:lnTo>
                  <a:lnTo>
                    <a:pt x="715" y="224"/>
                  </a:lnTo>
                  <a:lnTo>
                    <a:pt x="718" y="224"/>
                  </a:lnTo>
                  <a:lnTo>
                    <a:pt x="719" y="225"/>
                  </a:lnTo>
                  <a:lnTo>
                    <a:pt x="721" y="227"/>
                  </a:lnTo>
                  <a:lnTo>
                    <a:pt x="721" y="229"/>
                  </a:lnTo>
                  <a:lnTo>
                    <a:pt x="722" y="240"/>
                  </a:lnTo>
                  <a:lnTo>
                    <a:pt x="722" y="242"/>
                  </a:lnTo>
                  <a:lnTo>
                    <a:pt x="721" y="244"/>
                  </a:lnTo>
                  <a:lnTo>
                    <a:pt x="720" y="246"/>
                  </a:lnTo>
                  <a:lnTo>
                    <a:pt x="719" y="247"/>
                  </a:lnTo>
                  <a:lnTo>
                    <a:pt x="718" y="249"/>
                  </a:lnTo>
                  <a:lnTo>
                    <a:pt x="717" y="251"/>
                  </a:lnTo>
                  <a:lnTo>
                    <a:pt x="717" y="253"/>
                  </a:lnTo>
                  <a:lnTo>
                    <a:pt x="717" y="262"/>
                  </a:lnTo>
                  <a:lnTo>
                    <a:pt x="718" y="265"/>
                  </a:lnTo>
                  <a:lnTo>
                    <a:pt x="719" y="267"/>
                  </a:lnTo>
                  <a:lnTo>
                    <a:pt x="720" y="269"/>
                  </a:lnTo>
                  <a:lnTo>
                    <a:pt x="722" y="271"/>
                  </a:lnTo>
                  <a:lnTo>
                    <a:pt x="722" y="274"/>
                  </a:lnTo>
                  <a:lnTo>
                    <a:pt x="736" y="365"/>
                  </a:lnTo>
                  <a:lnTo>
                    <a:pt x="731" y="369"/>
                  </a:lnTo>
                  <a:lnTo>
                    <a:pt x="721" y="372"/>
                  </a:lnTo>
                  <a:lnTo>
                    <a:pt x="709" y="373"/>
                  </a:lnTo>
                  <a:lnTo>
                    <a:pt x="697" y="373"/>
                  </a:lnTo>
                  <a:lnTo>
                    <a:pt x="684" y="371"/>
                  </a:lnTo>
                  <a:lnTo>
                    <a:pt x="675" y="369"/>
                  </a:lnTo>
                  <a:lnTo>
                    <a:pt x="670" y="365"/>
                  </a:lnTo>
                  <a:lnTo>
                    <a:pt x="684" y="274"/>
                  </a:lnTo>
                  <a:lnTo>
                    <a:pt x="684" y="271"/>
                  </a:lnTo>
                  <a:lnTo>
                    <a:pt x="686" y="268"/>
                  </a:lnTo>
                  <a:lnTo>
                    <a:pt x="687" y="265"/>
                  </a:lnTo>
                  <a:lnTo>
                    <a:pt x="688" y="262"/>
                  </a:lnTo>
                  <a:lnTo>
                    <a:pt x="689" y="253"/>
                  </a:lnTo>
                  <a:lnTo>
                    <a:pt x="688" y="250"/>
                  </a:lnTo>
                  <a:lnTo>
                    <a:pt x="687" y="248"/>
                  </a:lnTo>
                  <a:lnTo>
                    <a:pt x="686" y="246"/>
                  </a:lnTo>
                  <a:lnTo>
                    <a:pt x="685" y="244"/>
                  </a:lnTo>
                  <a:lnTo>
                    <a:pt x="684" y="242"/>
                  </a:lnTo>
                  <a:lnTo>
                    <a:pt x="684" y="239"/>
                  </a:lnTo>
                  <a:lnTo>
                    <a:pt x="684" y="229"/>
                  </a:lnTo>
                  <a:lnTo>
                    <a:pt x="685" y="227"/>
                  </a:lnTo>
                  <a:lnTo>
                    <a:pt x="686" y="225"/>
                  </a:lnTo>
                  <a:lnTo>
                    <a:pt x="688" y="224"/>
                  </a:lnTo>
                  <a:lnTo>
                    <a:pt x="690" y="224"/>
                  </a:lnTo>
                  <a:lnTo>
                    <a:pt x="690" y="142"/>
                  </a:lnTo>
                  <a:lnTo>
                    <a:pt x="690" y="139"/>
                  </a:lnTo>
                  <a:lnTo>
                    <a:pt x="688" y="136"/>
                  </a:lnTo>
                  <a:lnTo>
                    <a:pt x="685" y="134"/>
                  </a:lnTo>
                  <a:lnTo>
                    <a:pt x="682" y="133"/>
                  </a:lnTo>
                  <a:lnTo>
                    <a:pt x="400" y="86"/>
                  </a:lnTo>
                  <a:lnTo>
                    <a:pt x="394" y="87"/>
                  </a:lnTo>
                  <a:lnTo>
                    <a:pt x="390" y="89"/>
                  </a:lnTo>
                  <a:lnTo>
                    <a:pt x="389" y="93"/>
                  </a:lnTo>
                  <a:lnTo>
                    <a:pt x="391" y="99"/>
                  </a:lnTo>
                  <a:lnTo>
                    <a:pt x="396" y="102"/>
                  </a:lnTo>
                  <a:lnTo>
                    <a:pt x="405" y="105"/>
                  </a:lnTo>
                  <a:lnTo>
                    <a:pt x="666" y="147"/>
                  </a:lnTo>
                  <a:lnTo>
                    <a:pt x="669" y="148"/>
                  </a:lnTo>
                  <a:lnTo>
                    <a:pt x="671" y="150"/>
                  </a:lnTo>
                  <a:lnTo>
                    <a:pt x="672" y="152"/>
                  </a:lnTo>
                  <a:lnTo>
                    <a:pt x="672" y="154"/>
                  </a:lnTo>
                  <a:lnTo>
                    <a:pt x="338" y="213"/>
                  </a:lnTo>
                  <a:lnTo>
                    <a:pt x="328" y="214"/>
                  </a:lnTo>
                  <a:lnTo>
                    <a:pt x="317" y="213"/>
                  </a:lnTo>
                  <a:lnTo>
                    <a:pt x="309" y="210"/>
                  </a:lnTo>
                  <a:lnTo>
                    <a:pt x="244" y="175"/>
                  </a:lnTo>
                  <a:lnTo>
                    <a:pt x="183" y="143"/>
                  </a:lnTo>
                  <a:lnTo>
                    <a:pt x="126" y="114"/>
                  </a:lnTo>
                  <a:lnTo>
                    <a:pt x="83" y="91"/>
                  </a:lnTo>
                  <a:lnTo>
                    <a:pt x="42" y="69"/>
                  </a:lnTo>
                  <a:lnTo>
                    <a:pt x="4" y="50"/>
                  </a:lnTo>
                  <a:lnTo>
                    <a:pt x="2" y="48"/>
                  </a:lnTo>
                  <a:lnTo>
                    <a:pt x="1" y="47"/>
                  </a:lnTo>
                  <a:lnTo>
                    <a:pt x="0" y="45"/>
                  </a:lnTo>
                  <a:lnTo>
                    <a:pt x="0" y="44"/>
                  </a:lnTo>
                  <a:lnTo>
                    <a:pt x="1" y="42"/>
                  </a:lnTo>
                  <a:lnTo>
                    <a:pt x="2" y="41"/>
                  </a:lnTo>
                  <a:lnTo>
                    <a:pt x="5" y="40"/>
                  </a:lnTo>
                  <a:lnTo>
                    <a:pt x="96" y="33"/>
                  </a:lnTo>
                  <a:lnTo>
                    <a:pt x="183" y="26"/>
                  </a:lnTo>
                  <a:lnTo>
                    <a:pt x="266" y="19"/>
                  </a:lnTo>
                  <a:lnTo>
                    <a:pt x="374" y="10"/>
                  </a:lnTo>
                  <a:lnTo>
                    <a:pt x="476" y="0"/>
                  </a:lnTo>
                  <a:lnTo>
                    <a:pt x="488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2085975" y="3003080"/>
            <a:ext cx="7886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答辩完毕，感谢各位老师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143250" y="2024576"/>
            <a:ext cx="5772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27AAD"/>
                </a:solidFill>
                <a:latin typeface="叶根友毛笔行书2.0版" panose="02010601030101010101" pitchFamily="2" charset="-122"/>
                <a:ea typeface="叶根友毛笔行书2.0版" panose="02010601030101010101" pitchFamily="2" charset="-122"/>
              </a:rPr>
              <a:t>博学而笃志   切问而近思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2295525" y="3003080"/>
            <a:ext cx="7477125" cy="0"/>
          </a:xfrm>
          <a:prstGeom prst="line">
            <a:avLst/>
          </a:prstGeom>
          <a:ln>
            <a:solidFill>
              <a:srgbClr val="427A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2295525" y="3956987"/>
            <a:ext cx="7477125" cy="0"/>
          </a:xfrm>
          <a:prstGeom prst="line">
            <a:avLst/>
          </a:prstGeom>
          <a:ln>
            <a:solidFill>
              <a:srgbClr val="427A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圆角矩形 14"/>
          <p:cNvSpPr/>
          <p:nvPr/>
        </p:nvSpPr>
        <p:spPr>
          <a:xfrm>
            <a:off x="3577887" y="4188242"/>
            <a:ext cx="4750476" cy="385868"/>
          </a:xfrm>
          <a:prstGeom prst="round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指导老师：</a:t>
            </a:r>
            <a:r>
              <a:rPr lang="en-US" altLang="zh-CN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dirty="0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答辩人：</a:t>
            </a:r>
            <a:r>
              <a:rPr lang="en-US" altLang="zh-CN">
                <a:solidFill>
                  <a:srgbClr val="427AA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dirty="0">
              <a:solidFill>
                <a:srgbClr val="427AA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295525" y="5076825"/>
            <a:ext cx="7477125" cy="581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2190750" y="4995349"/>
            <a:ext cx="7905750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尽管失败和挫折等待着人们，一次次地夺走青春的容颜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,</a:t>
            </a:r>
            <a:r>
              <a:rPr lang="zh-CN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</a:rPr>
              <a:t>但却给人生的前景增添了一份尊严，这是任何顺利的成功都不能做到的</a:t>
            </a:r>
            <a:r>
              <a:rPr lang="zh-CN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                                                                                                                                                         ——</a:t>
            </a: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梭罗</a:t>
            </a:r>
            <a:endParaRPr lang="zh-CN" altLang="zh-CN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000">
        <p:random/>
      </p:transition>
    </mc:Choice>
    <mc:Fallback xmlns=""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99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99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99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/>
      <p:bldP spid="10" grpId="0"/>
      <p:bldP spid="15" grpId="0"/>
      <p:bldP spid="19" grpId="0" build="allAtOnce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100049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3496</Words>
  <Application>Microsoft Office PowerPoint</Application>
  <PresentationFormat>宽屏</PresentationFormat>
  <Paragraphs>301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8" baseType="lpstr">
      <vt:lpstr>等线</vt:lpstr>
      <vt:lpstr>等线 Light</vt:lpstr>
      <vt:lpstr>微软雅黑</vt:lpstr>
      <vt:lpstr>微软雅黑 Light</vt:lpstr>
      <vt:lpstr>叶根友毛笔行书2.0版</vt:lpstr>
      <vt:lpstr>Arial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100049</dc:title>
  <dc:creator/>
  <cp:lastModifiedBy/>
  <cp:revision>1</cp:revision>
  <dcterms:created xsi:type="dcterms:W3CDTF">2017-05-22T16:46:43Z</dcterms:created>
  <dcterms:modified xsi:type="dcterms:W3CDTF">2019-01-19T05:11:01Z</dcterms:modified>
</cp:coreProperties>
</file>