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>
  <p:sldMasterIdLst>
    <p:sldMasterId id="2147483648" r:id="rId1"/>
  </p:sldMasterIdLst>
  <p:notesMasterIdLst>
    <p:notesMasterId r:id="rId28"/>
  </p:notesMasterIdLst>
  <p:sldIdLst>
    <p:sldId id="256" r:id="rId2"/>
    <p:sldId id="257" r:id="rId3"/>
    <p:sldId id="258" r:id="rId4"/>
    <p:sldId id="268" r:id="rId5"/>
    <p:sldId id="273" r:id="rId6"/>
    <p:sldId id="259" r:id="rId7"/>
    <p:sldId id="261" r:id="rId8"/>
    <p:sldId id="282" r:id="rId9"/>
    <p:sldId id="264" r:id="rId10"/>
    <p:sldId id="263" r:id="rId11"/>
    <p:sldId id="267" r:id="rId12"/>
    <p:sldId id="265" r:id="rId13"/>
    <p:sldId id="271" r:id="rId14"/>
    <p:sldId id="262" r:id="rId15"/>
    <p:sldId id="272" r:id="rId16"/>
    <p:sldId id="275" r:id="rId17"/>
    <p:sldId id="277" r:id="rId18"/>
    <p:sldId id="274" r:id="rId19"/>
    <p:sldId id="276" r:id="rId20"/>
    <p:sldId id="266" r:id="rId21"/>
    <p:sldId id="278" r:id="rId22"/>
    <p:sldId id="279" r:id="rId23"/>
    <p:sldId id="280" r:id="rId24"/>
    <p:sldId id="281" r:id="rId25"/>
    <p:sldId id="283" r:id="rId26"/>
    <p:sldId id="269" r:id="rId27"/>
  </p:sldIdLst>
  <p:sldSz cx="12192000" cy="6858000"/>
  <p:notesSz cx="6858000" cy="9144000"/>
  <p:custDataLst>
    <p:tags r:id="rId29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97391"/>
    <a:srgbClr val="2B8EA5"/>
    <a:srgbClr val="FF3B3E"/>
    <a:srgbClr val="F5F5F5"/>
    <a:srgbClr val="F6AA70"/>
    <a:srgbClr val="FFD77D"/>
    <a:srgbClr val="CF9C71"/>
    <a:srgbClr val="FFCD61"/>
    <a:srgbClr val="C13A58"/>
    <a:srgbClr val="69234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7" d="100"/>
          <a:sy n="87" d="100"/>
        </p:scale>
        <p:origin x="666" y="60"/>
      </p:cViewPr>
      <p:guideLst>
        <p:guide orient="horz" pos="2160"/>
        <p:guide pos="3840"/>
      </p:guideLst>
    </p:cSldViewPr>
  </p:slideViewPr>
  <p:notesTextViewPr>
    <p:cViewPr>
      <p:scale>
        <a:sx n="125" d="100"/>
        <a:sy n="125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gs" Target="tags/tag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9E9B78E-5C95-4898-8036-9356872ABE1A}" type="datetimeFigureOut">
              <a:rPr lang="zh-CN" altLang="en-US" smtClean="0"/>
              <a:t>2019/1/17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93F1B21-F145-4F81-82E0-1A9382BCF5E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95752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3F1B21-F145-4F81-82E0-1A9382BCF5EC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936570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3F1B21-F145-4F81-82E0-1A9382BCF5EC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79520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3F1B21-F145-4F81-82E0-1A9382BCF5EC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4563603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3F1B21-F145-4F81-82E0-1A9382BCF5EC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6273950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3F1B21-F145-4F81-82E0-1A9382BCF5EC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6912016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3F1B21-F145-4F81-82E0-1A9382BCF5EC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1869165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3F1B21-F145-4F81-82E0-1A9382BCF5EC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9479332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3F1B21-F145-4F81-82E0-1A9382BCF5EC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0403805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3F1B21-F145-4F81-82E0-1A9382BCF5EC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6394698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3F1B21-F145-4F81-82E0-1A9382BCF5EC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6600040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3F1B21-F145-4F81-82E0-1A9382BCF5EC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3193672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3F1B21-F145-4F81-82E0-1A9382BCF5EC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152001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3F1B21-F145-4F81-82E0-1A9382BCF5EC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3396232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3F1B21-F145-4F81-82E0-1A9382BCF5EC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9346850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3F1B21-F145-4F81-82E0-1A9382BCF5EC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0330745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3F1B21-F145-4F81-82E0-1A9382BCF5EC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2991418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3F1B21-F145-4F81-82E0-1A9382BCF5EC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1779504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3F1B21-F145-4F81-82E0-1A9382BCF5EC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0916888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3F1B21-F145-4F81-82E0-1A9382BCF5EC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6645463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3F1B21-F145-4F81-82E0-1A9382BCF5EC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8724166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3F1B21-F145-4F81-82E0-1A9382BCF5EC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9579392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3F1B21-F145-4F81-82E0-1A9382BCF5EC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4474625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3F1B21-F145-4F81-82E0-1A9382BCF5EC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1642120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3F1B21-F145-4F81-82E0-1A9382BCF5EC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82815296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3F1B21-F145-4F81-82E0-1A9382BCF5EC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01680044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3F1B21-F145-4F81-82E0-1A9382BCF5EC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2256518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E5D3E1-9E7C-45ED-8E93-01EED6E19094}" type="datetimeFigureOut">
              <a:rPr lang="zh-CN" altLang="en-US" smtClean="0"/>
              <a:t>2019/1/17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4BC73-9D51-49EA-B370-7DF507933462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E5D3E1-9E7C-45ED-8E93-01EED6E19094}" type="datetimeFigureOut">
              <a:rPr lang="zh-CN" altLang="en-US" smtClean="0"/>
              <a:t>2019/1/17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4BC73-9D51-49EA-B370-7DF507933462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E5D3E1-9E7C-45ED-8E93-01EED6E19094}" type="datetimeFigureOut">
              <a:rPr lang="zh-CN" altLang="en-US" smtClean="0"/>
              <a:t>2019/1/17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4BC73-9D51-49EA-B370-7DF507933462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E5D3E1-9E7C-45ED-8E93-01EED6E19094}" type="datetimeFigureOut">
              <a:rPr lang="zh-CN" altLang="en-US" smtClean="0"/>
              <a:t>2019/1/17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4BC73-9D51-49EA-B370-7DF507933462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E5D3E1-9E7C-45ED-8E93-01EED6E19094}" type="datetimeFigureOut">
              <a:rPr lang="zh-CN" altLang="en-US" smtClean="0"/>
              <a:t>2019/1/17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4BC73-9D51-49EA-B370-7DF507933462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E5D3E1-9E7C-45ED-8E93-01EED6E19094}" type="datetimeFigureOut">
              <a:rPr lang="zh-CN" altLang="en-US" smtClean="0"/>
              <a:t>2019/1/17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4BC73-9D51-49EA-B370-7DF507933462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E5D3E1-9E7C-45ED-8E93-01EED6E19094}" type="datetimeFigureOut">
              <a:rPr lang="zh-CN" altLang="en-US" smtClean="0"/>
              <a:t>2019/1/17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4BC73-9D51-49EA-B370-7DF507933462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E5D3E1-9E7C-45ED-8E93-01EED6E19094}" type="datetimeFigureOut">
              <a:rPr lang="zh-CN" altLang="en-US" smtClean="0"/>
              <a:t>2019/1/17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4BC73-9D51-49EA-B370-7DF507933462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E5D3E1-9E7C-45ED-8E93-01EED6E19094}" type="datetimeFigureOut">
              <a:rPr lang="zh-CN" altLang="en-US" smtClean="0"/>
              <a:t>2019/1/17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4BC73-9D51-49EA-B370-7DF507933462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E5D3E1-9E7C-45ED-8E93-01EED6E19094}" type="datetimeFigureOut">
              <a:rPr lang="zh-CN" altLang="en-US" smtClean="0"/>
              <a:t>2019/1/17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4BC73-9D51-49EA-B370-7DF507933462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E5D3E1-9E7C-45ED-8E93-01EED6E19094}" type="datetimeFigureOut">
              <a:rPr lang="zh-CN" altLang="en-US" smtClean="0"/>
              <a:t>2019/1/17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4BC73-9D51-49EA-B370-7DF507933462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E5D3E1-9E7C-45ED-8E93-01EED6E19094}" type="datetimeFigureOut">
              <a:rPr lang="zh-CN" altLang="en-US" smtClean="0"/>
              <a:t>2019/1/17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34BC73-9D51-49EA-B370-7DF507933462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emf"/><Relationship Id="rId4" Type="http://schemas.openxmlformats.org/officeDocument/2006/relationships/image" Target="../media/image3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70567" y="1828800"/>
            <a:ext cx="5436387" cy="5261020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579550" y="2550017"/>
            <a:ext cx="582125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5400" b="1" dirty="0">
                <a:latin typeface="幼圆" panose="02010509060101010101" pitchFamily="49" charset="-122"/>
                <a:ea typeface="幼圆" panose="02010509060101010101" pitchFamily="49" charset="-122"/>
              </a:rPr>
              <a:t>分享学生成长故事</a:t>
            </a:r>
            <a:r>
              <a:rPr lang="en-US" altLang="zh-CN" sz="5400" b="1" dirty="0" err="1">
                <a:latin typeface="幼圆" panose="02010509060101010101" pitchFamily="49" charset="-122"/>
                <a:ea typeface="幼圆" panose="02010509060101010101" pitchFamily="49" charset="-122"/>
              </a:rPr>
              <a:t>ppt</a:t>
            </a:r>
            <a:r>
              <a:rPr lang="zh-CN" altLang="en-US" sz="5400" b="1" dirty="0">
                <a:latin typeface="幼圆" panose="02010509060101010101" pitchFamily="49" charset="-122"/>
                <a:ea typeface="幼圆" panose="02010509060101010101" pitchFamily="49" charset="-122"/>
              </a:rPr>
              <a:t>模板</a:t>
            </a:r>
            <a:endParaRPr lang="en-US" altLang="zh-CN" sz="32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"/>
    </mc:Choice>
    <mc:Fallback xmlns="">
      <p:transition spd="slow" advTm="2000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矩形 21"/>
          <p:cNvSpPr/>
          <p:nvPr/>
        </p:nvSpPr>
        <p:spPr>
          <a:xfrm>
            <a:off x="5591331" y="0"/>
            <a:ext cx="6600669" cy="6872990"/>
          </a:xfrm>
          <a:custGeom>
            <a:avLst/>
            <a:gdLst>
              <a:gd name="connsiteX0" fmla="*/ 0 w 5881141"/>
              <a:gd name="connsiteY0" fmla="*/ 0 h 6858000"/>
              <a:gd name="connsiteX1" fmla="*/ 5881141 w 5881141"/>
              <a:gd name="connsiteY1" fmla="*/ 0 h 6858000"/>
              <a:gd name="connsiteX2" fmla="*/ 5881141 w 5881141"/>
              <a:gd name="connsiteY2" fmla="*/ 6858000 h 6858000"/>
              <a:gd name="connsiteX3" fmla="*/ 0 w 5881141"/>
              <a:gd name="connsiteY3" fmla="*/ 6858000 h 6858000"/>
              <a:gd name="connsiteX4" fmla="*/ 0 w 5881141"/>
              <a:gd name="connsiteY4" fmla="*/ 0 h 6858000"/>
              <a:gd name="connsiteX0-1" fmla="*/ 809469 w 5881141"/>
              <a:gd name="connsiteY0-2" fmla="*/ 14990 h 6858000"/>
              <a:gd name="connsiteX1-3" fmla="*/ 5881141 w 5881141"/>
              <a:gd name="connsiteY1-4" fmla="*/ 0 h 6858000"/>
              <a:gd name="connsiteX2-5" fmla="*/ 5881141 w 5881141"/>
              <a:gd name="connsiteY2-6" fmla="*/ 6858000 h 6858000"/>
              <a:gd name="connsiteX3-7" fmla="*/ 0 w 5881141"/>
              <a:gd name="connsiteY3-8" fmla="*/ 6858000 h 6858000"/>
              <a:gd name="connsiteX4-9" fmla="*/ 809469 w 5881141"/>
              <a:gd name="connsiteY4-10" fmla="*/ 14990 h 6858000"/>
              <a:gd name="connsiteX0-11" fmla="*/ 1528997 w 6600669"/>
              <a:gd name="connsiteY0-12" fmla="*/ 14990 h 6872990"/>
              <a:gd name="connsiteX1-13" fmla="*/ 6600669 w 6600669"/>
              <a:gd name="connsiteY1-14" fmla="*/ 0 h 6872990"/>
              <a:gd name="connsiteX2-15" fmla="*/ 6600669 w 6600669"/>
              <a:gd name="connsiteY2-16" fmla="*/ 6858000 h 6872990"/>
              <a:gd name="connsiteX3-17" fmla="*/ 0 w 6600669"/>
              <a:gd name="connsiteY3-18" fmla="*/ 6872990 h 6872990"/>
              <a:gd name="connsiteX4-19" fmla="*/ 1528997 w 6600669"/>
              <a:gd name="connsiteY4-20" fmla="*/ 14990 h 687299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6600669" h="6872990">
                <a:moveTo>
                  <a:pt x="1528997" y="14990"/>
                </a:moveTo>
                <a:lnTo>
                  <a:pt x="6600669" y="0"/>
                </a:lnTo>
                <a:lnTo>
                  <a:pt x="6600669" y="6858000"/>
                </a:lnTo>
                <a:lnTo>
                  <a:pt x="0" y="6872990"/>
                </a:lnTo>
                <a:lnTo>
                  <a:pt x="1528997" y="14990"/>
                </a:lnTo>
                <a:close/>
              </a:path>
            </a:pathLst>
          </a:custGeom>
          <a:solidFill>
            <a:srgbClr val="2B8E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07325" y="2266943"/>
            <a:ext cx="503806" cy="862137"/>
          </a:xfrm>
          <a:prstGeom prst="rect">
            <a:avLst/>
          </a:prstGeom>
        </p:spPr>
      </p:pic>
      <p:sp>
        <p:nvSpPr>
          <p:cNvPr id="9" name="文本框 8"/>
          <p:cNvSpPr txBox="1"/>
          <p:nvPr/>
        </p:nvSpPr>
        <p:spPr>
          <a:xfrm>
            <a:off x="2083633" y="805661"/>
            <a:ext cx="267694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800" b="1" dirty="0" smtClean="0">
                <a:solidFill>
                  <a:srgbClr val="2B8EA5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CONTENTS</a:t>
            </a:r>
            <a:endParaRPr lang="zh-CN" altLang="en-US" sz="4800" b="1" dirty="0">
              <a:solidFill>
                <a:srgbClr val="2B8EA5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pic>
        <p:nvPicPr>
          <p:cNvPr id="13" name="图片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07325" y="4937062"/>
            <a:ext cx="503806" cy="862137"/>
          </a:xfrm>
          <a:prstGeom prst="rect">
            <a:avLst/>
          </a:prstGeom>
        </p:spPr>
      </p:pic>
      <p:sp>
        <p:nvSpPr>
          <p:cNvPr id="14" name="文本框 13"/>
          <p:cNvSpPr txBox="1"/>
          <p:nvPr/>
        </p:nvSpPr>
        <p:spPr>
          <a:xfrm>
            <a:off x="8103453" y="5137297"/>
            <a:ext cx="35451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单击此处添加你的标题</a:t>
            </a:r>
            <a:endParaRPr lang="zh-CN" altLang="en-US" sz="2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8103453" y="3804717"/>
            <a:ext cx="34402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单击此处添加你的标题</a:t>
            </a:r>
            <a:endParaRPr lang="zh-CN" altLang="en-US" sz="2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8103453" y="2467178"/>
            <a:ext cx="32603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单击此处添加你的标题</a:t>
            </a:r>
            <a:endParaRPr lang="zh-CN" altLang="en-US" sz="2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7" name="图片 1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48200" y="3615178"/>
            <a:ext cx="462931" cy="840744"/>
          </a:xfrm>
          <a:prstGeom prst="rect">
            <a:avLst/>
          </a:prstGeom>
        </p:spPr>
      </p:pic>
      <p:pic>
        <p:nvPicPr>
          <p:cNvPr id="18" name="图片 1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45813" y="2467178"/>
            <a:ext cx="3974793" cy="3846574"/>
          </a:xfrm>
          <a:prstGeom prst="rect">
            <a:avLst/>
          </a:prstGeom>
        </p:spPr>
      </p:pic>
      <p:sp>
        <p:nvSpPr>
          <p:cNvPr id="19" name="文本框 18"/>
          <p:cNvSpPr txBox="1"/>
          <p:nvPr/>
        </p:nvSpPr>
        <p:spPr>
          <a:xfrm>
            <a:off x="650872" y="713328"/>
            <a:ext cx="194242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5400" b="1" dirty="0" smtClean="0">
                <a:solidFill>
                  <a:srgbClr val="2B8EA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目录</a:t>
            </a:r>
            <a:endParaRPr lang="zh-CN" altLang="en-US" sz="5400" b="1" dirty="0">
              <a:solidFill>
                <a:srgbClr val="2B8EA5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"/>
    </mc:Choice>
    <mc:Fallback xmlns="">
      <p:transition spd="slow" advTm="2000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97752" y="919817"/>
            <a:ext cx="3435563" cy="3529856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5293402" y="1252555"/>
            <a:ext cx="1844261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3800" dirty="0" smtClean="0">
                <a:solidFill>
                  <a:srgbClr val="2B8EA5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壹</a:t>
            </a:r>
            <a:endParaRPr lang="zh-CN" altLang="en-US" sz="13800" dirty="0">
              <a:solidFill>
                <a:srgbClr val="2B8EA5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4040707" y="4782411"/>
            <a:ext cx="43496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 smtClean="0">
                <a:solidFill>
                  <a:srgbClr val="2B8EA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单击此处添加你的标题</a:t>
            </a:r>
            <a:endParaRPr lang="zh-CN" altLang="en-US" sz="3200" dirty="0">
              <a:solidFill>
                <a:srgbClr val="2B8EA5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"/>
    </mc:Choice>
    <mc:Fallback xmlns="">
      <p:transition spd="slow" advTm="2000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217715" y="333829"/>
            <a:ext cx="2946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  <a:endParaRPr lang="zh-CN" altLang="en-US" sz="2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Slide Number Placeholder 2"/>
          <p:cNvSpPr>
            <a:spLocks noGrp="1"/>
          </p:cNvSpPr>
          <p:nvPr>
            <p:ph type="sldNum" sz="quarter" idx="12"/>
          </p:nvPr>
        </p:nvSpPr>
        <p:spPr>
          <a:xfrm>
            <a:off x="10825691" y="6434136"/>
            <a:ext cx="739776" cy="209551"/>
          </a:xfrm>
        </p:spPr>
        <p:txBody>
          <a:bodyPr/>
          <a:lstStyle/>
          <a:p>
            <a:fld id="{5A925DFC-5EE7-480B-B6A2-7BDCD1F52719}" type="slidenum">
              <a:rPr lang="en-US" smtClean="0"/>
              <a:t>4</a:t>
            </a:fld>
            <a:endParaRPr lang="en-US" dirty="0"/>
          </a:p>
        </p:txBody>
      </p:sp>
      <p:grpSp>
        <p:nvGrpSpPr>
          <p:cNvPr id="6" name="Group 3"/>
          <p:cNvGrpSpPr/>
          <p:nvPr/>
        </p:nvGrpSpPr>
        <p:grpSpPr>
          <a:xfrm>
            <a:off x="5810228" y="1703048"/>
            <a:ext cx="2710979" cy="2111058"/>
            <a:chOff x="4814101" y="1314952"/>
            <a:chExt cx="3614505" cy="2814638"/>
          </a:xfrm>
          <a:solidFill>
            <a:schemeClr val="accent4"/>
          </a:solidFill>
        </p:grpSpPr>
        <p:sp>
          <p:nvSpPr>
            <p:cNvPr id="7" name="Freeform 182"/>
            <p:cNvSpPr/>
            <p:nvPr/>
          </p:nvSpPr>
          <p:spPr bwMode="auto">
            <a:xfrm>
              <a:off x="7011500" y="1314952"/>
              <a:ext cx="246623" cy="199648"/>
            </a:xfrm>
            <a:custGeom>
              <a:avLst/>
              <a:gdLst>
                <a:gd name="T0" fmla="*/ 77 w 77"/>
                <a:gd name="T1" fmla="*/ 7 h 62"/>
                <a:gd name="T2" fmla="*/ 68 w 77"/>
                <a:gd name="T3" fmla="*/ 10 h 62"/>
                <a:gd name="T4" fmla="*/ 75 w 77"/>
                <a:gd name="T5" fmla="*/ 1 h 62"/>
                <a:gd name="T6" fmla="*/ 65 w 77"/>
                <a:gd name="T7" fmla="*/ 5 h 62"/>
                <a:gd name="T8" fmla="*/ 53 w 77"/>
                <a:gd name="T9" fmla="*/ 0 h 62"/>
                <a:gd name="T10" fmla="*/ 38 w 77"/>
                <a:gd name="T11" fmla="*/ 15 h 62"/>
                <a:gd name="T12" fmla="*/ 38 w 77"/>
                <a:gd name="T13" fmla="*/ 19 h 62"/>
                <a:gd name="T14" fmla="*/ 6 w 77"/>
                <a:gd name="T15" fmla="*/ 3 h 62"/>
                <a:gd name="T16" fmla="*/ 3 w 77"/>
                <a:gd name="T17" fmla="*/ 10 h 62"/>
                <a:gd name="T18" fmla="*/ 10 w 77"/>
                <a:gd name="T19" fmla="*/ 24 h 62"/>
                <a:gd name="T20" fmla="*/ 3 w 77"/>
                <a:gd name="T21" fmla="*/ 22 h 62"/>
                <a:gd name="T22" fmla="*/ 3 w 77"/>
                <a:gd name="T23" fmla="*/ 22 h 62"/>
                <a:gd name="T24" fmla="*/ 16 w 77"/>
                <a:gd name="T25" fmla="*/ 37 h 62"/>
                <a:gd name="T26" fmla="*/ 12 w 77"/>
                <a:gd name="T27" fmla="*/ 38 h 62"/>
                <a:gd name="T28" fmla="*/ 9 w 77"/>
                <a:gd name="T29" fmla="*/ 38 h 62"/>
                <a:gd name="T30" fmla="*/ 24 w 77"/>
                <a:gd name="T31" fmla="*/ 48 h 62"/>
                <a:gd name="T32" fmla="*/ 4 w 77"/>
                <a:gd name="T33" fmla="*/ 55 h 62"/>
                <a:gd name="T34" fmla="*/ 0 w 77"/>
                <a:gd name="T35" fmla="*/ 55 h 62"/>
                <a:gd name="T36" fmla="*/ 24 w 77"/>
                <a:gd name="T37" fmla="*/ 62 h 62"/>
                <a:gd name="T38" fmla="*/ 69 w 77"/>
                <a:gd name="T39" fmla="*/ 17 h 62"/>
                <a:gd name="T40" fmla="*/ 69 w 77"/>
                <a:gd name="T41" fmla="*/ 15 h 62"/>
                <a:gd name="T42" fmla="*/ 77 w 77"/>
                <a:gd name="T43" fmla="*/ 7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77" h="62">
                  <a:moveTo>
                    <a:pt x="77" y="7"/>
                  </a:moveTo>
                  <a:cubicBezTo>
                    <a:pt x="74" y="8"/>
                    <a:pt x="71" y="9"/>
                    <a:pt x="68" y="10"/>
                  </a:cubicBezTo>
                  <a:cubicBezTo>
                    <a:pt x="71" y="8"/>
                    <a:pt x="74" y="4"/>
                    <a:pt x="75" y="1"/>
                  </a:cubicBezTo>
                  <a:cubicBezTo>
                    <a:pt x="72" y="3"/>
                    <a:pt x="68" y="4"/>
                    <a:pt x="65" y="5"/>
                  </a:cubicBezTo>
                  <a:cubicBezTo>
                    <a:pt x="62" y="2"/>
                    <a:pt x="58" y="0"/>
                    <a:pt x="53" y="0"/>
                  </a:cubicBezTo>
                  <a:cubicBezTo>
                    <a:pt x="45" y="0"/>
                    <a:pt x="38" y="7"/>
                    <a:pt x="38" y="15"/>
                  </a:cubicBezTo>
                  <a:cubicBezTo>
                    <a:pt x="38" y="17"/>
                    <a:pt x="38" y="18"/>
                    <a:pt x="38" y="19"/>
                  </a:cubicBezTo>
                  <a:cubicBezTo>
                    <a:pt x="25" y="18"/>
                    <a:pt x="13" y="12"/>
                    <a:pt x="6" y="3"/>
                  </a:cubicBezTo>
                  <a:cubicBezTo>
                    <a:pt x="4" y="5"/>
                    <a:pt x="3" y="8"/>
                    <a:pt x="3" y="10"/>
                  </a:cubicBezTo>
                  <a:cubicBezTo>
                    <a:pt x="3" y="16"/>
                    <a:pt x="6" y="21"/>
                    <a:pt x="10" y="24"/>
                  </a:cubicBezTo>
                  <a:cubicBezTo>
                    <a:pt x="8" y="24"/>
                    <a:pt x="5" y="23"/>
                    <a:pt x="3" y="22"/>
                  </a:cubicBezTo>
                  <a:cubicBezTo>
                    <a:pt x="3" y="22"/>
                    <a:pt x="3" y="22"/>
                    <a:pt x="3" y="22"/>
                  </a:cubicBezTo>
                  <a:cubicBezTo>
                    <a:pt x="3" y="29"/>
                    <a:pt x="9" y="36"/>
                    <a:pt x="16" y="37"/>
                  </a:cubicBezTo>
                  <a:cubicBezTo>
                    <a:pt x="15" y="38"/>
                    <a:pt x="13" y="38"/>
                    <a:pt x="12" y="38"/>
                  </a:cubicBezTo>
                  <a:cubicBezTo>
                    <a:pt x="11" y="38"/>
                    <a:pt x="10" y="38"/>
                    <a:pt x="9" y="38"/>
                  </a:cubicBezTo>
                  <a:cubicBezTo>
                    <a:pt x="11" y="44"/>
                    <a:pt x="17" y="48"/>
                    <a:pt x="24" y="48"/>
                  </a:cubicBezTo>
                  <a:cubicBezTo>
                    <a:pt x="18" y="53"/>
                    <a:pt x="11" y="55"/>
                    <a:pt x="4" y="55"/>
                  </a:cubicBezTo>
                  <a:cubicBezTo>
                    <a:pt x="3" y="55"/>
                    <a:pt x="1" y="55"/>
                    <a:pt x="0" y="55"/>
                  </a:cubicBezTo>
                  <a:cubicBezTo>
                    <a:pt x="7" y="59"/>
                    <a:pt x="15" y="62"/>
                    <a:pt x="24" y="62"/>
                  </a:cubicBezTo>
                  <a:cubicBezTo>
                    <a:pt x="53" y="62"/>
                    <a:pt x="69" y="38"/>
                    <a:pt x="69" y="17"/>
                  </a:cubicBezTo>
                  <a:cubicBezTo>
                    <a:pt x="69" y="17"/>
                    <a:pt x="69" y="16"/>
                    <a:pt x="69" y="15"/>
                  </a:cubicBezTo>
                  <a:cubicBezTo>
                    <a:pt x="72" y="13"/>
                    <a:pt x="75" y="10"/>
                    <a:pt x="77" y="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id-ID" sz="1350"/>
            </a:p>
          </p:txBody>
        </p:sp>
        <p:sp>
          <p:nvSpPr>
            <p:cNvPr id="8" name="Freeform 184"/>
            <p:cNvSpPr>
              <a:spLocks noEditPoints="1"/>
            </p:cNvSpPr>
            <p:nvPr/>
          </p:nvSpPr>
          <p:spPr bwMode="auto">
            <a:xfrm>
              <a:off x="7246379" y="2080266"/>
              <a:ext cx="246623" cy="246623"/>
            </a:xfrm>
            <a:custGeom>
              <a:avLst/>
              <a:gdLst>
                <a:gd name="T0" fmla="*/ 38 w 77"/>
                <a:gd name="T1" fmla="*/ 0 h 77"/>
                <a:gd name="T2" fmla="*/ 0 w 77"/>
                <a:gd name="T3" fmla="*/ 39 h 77"/>
                <a:gd name="T4" fmla="*/ 38 w 77"/>
                <a:gd name="T5" fmla="*/ 77 h 77"/>
                <a:gd name="T6" fmla="*/ 77 w 77"/>
                <a:gd name="T7" fmla="*/ 39 h 77"/>
                <a:gd name="T8" fmla="*/ 38 w 77"/>
                <a:gd name="T9" fmla="*/ 0 h 77"/>
                <a:gd name="T10" fmla="*/ 24 w 77"/>
                <a:gd name="T11" fmla="*/ 39 h 77"/>
                <a:gd name="T12" fmla="*/ 38 w 77"/>
                <a:gd name="T13" fmla="*/ 24 h 77"/>
                <a:gd name="T14" fmla="*/ 53 w 77"/>
                <a:gd name="T15" fmla="*/ 39 h 77"/>
                <a:gd name="T16" fmla="*/ 38 w 77"/>
                <a:gd name="T17" fmla="*/ 53 h 77"/>
                <a:gd name="T18" fmla="*/ 24 w 77"/>
                <a:gd name="T19" fmla="*/ 39 h 77"/>
                <a:gd name="T20" fmla="*/ 70 w 77"/>
                <a:gd name="T21" fmla="*/ 52 h 77"/>
                <a:gd name="T22" fmla="*/ 70 w 77"/>
                <a:gd name="T23" fmla="*/ 52 h 77"/>
                <a:gd name="T24" fmla="*/ 56 w 77"/>
                <a:gd name="T25" fmla="*/ 46 h 77"/>
                <a:gd name="T26" fmla="*/ 58 w 77"/>
                <a:gd name="T27" fmla="*/ 39 h 77"/>
                <a:gd name="T28" fmla="*/ 56 w 77"/>
                <a:gd name="T29" fmla="*/ 31 h 77"/>
                <a:gd name="T30" fmla="*/ 66 w 77"/>
                <a:gd name="T31" fmla="*/ 27 h 77"/>
                <a:gd name="T32" fmla="*/ 70 w 77"/>
                <a:gd name="T33" fmla="*/ 26 h 77"/>
                <a:gd name="T34" fmla="*/ 72 w 77"/>
                <a:gd name="T35" fmla="*/ 39 h 77"/>
                <a:gd name="T36" fmla="*/ 70 w 77"/>
                <a:gd name="T37" fmla="*/ 52 h 77"/>
                <a:gd name="T38" fmla="*/ 51 w 77"/>
                <a:gd name="T39" fmla="*/ 7 h 77"/>
                <a:gd name="T40" fmla="*/ 51 w 77"/>
                <a:gd name="T41" fmla="*/ 7 h 77"/>
                <a:gd name="T42" fmla="*/ 51 w 77"/>
                <a:gd name="T43" fmla="*/ 7 h 77"/>
                <a:gd name="T44" fmla="*/ 46 w 77"/>
                <a:gd name="T45" fmla="*/ 21 h 77"/>
                <a:gd name="T46" fmla="*/ 38 w 77"/>
                <a:gd name="T47" fmla="*/ 19 h 77"/>
                <a:gd name="T48" fmla="*/ 31 w 77"/>
                <a:gd name="T49" fmla="*/ 21 h 77"/>
                <a:gd name="T50" fmla="*/ 28 w 77"/>
                <a:gd name="T51" fmla="*/ 14 h 77"/>
                <a:gd name="T52" fmla="*/ 25 w 77"/>
                <a:gd name="T53" fmla="*/ 7 h 77"/>
                <a:gd name="T54" fmla="*/ 38 w 77"/>
                <a:gd name="T55" fmla="*/ 5 h 77"/>
                <a:gd name="T56" fmla="*/ 51 w 77"/>
                <a:gd name="T57" fmla="*/ 7 h 77"/>
                <a:gd name="T58" fmla="*/ 7 w 77"/>
                <a:gd name="T59" fmla="*/ 26 h 77"/>
                <a:gd name="T60" fmla="*/ 14 w 77"/>
                <a:gd name="T61" fmla="*/ 29 h 77"/>
                <a:gd name="T62" fmla="*/ 20 w 77"/>
                <a:gd name="T63" fmla="*/ 31 h 77"/>
                <a:gd name="T64" fmla="*/ 19 w 77"/>
                <a:gd name="T65" fmla="*/ 39 h 77"/>
                <a:gd name="T66" fmla="*/ 20 w 77"/>
                <a:gd name="T67" fmla="*/ 46 h 77"/>
                <a:gd name="T68" fmla="*/ 7 w 77"/>
                <a:gd name="T69" fmla="*/ 52 h 77"/>
                <a:gd name="T70" fmla="*/ 4 w 77"/>
                <a:gd name="T71" fmla="*/ 39 h 77"/>
                <a:gd name="T72" fmla="*/ 7 w 77"/>
                <a:gd name="T73" fmla="*/ 26 h 77"/>
                <a:gd name="T74" fmla="*/ 25 w 77"/>
                <a:gd name="T75" fmla="*/ 70 h 77"/>
                <a:gd name="T76" fmla="*/ 27 w 77"/>
                <a:gd name="T77" fmla="*/ 66 h 77"/>
                <a:gd name="T78" fmla="*/ 31 w 77"/>
                <a:gd name="T79" fmla="*/ 57 h 77"/>
                <a:gd name="T80" fmla="*/ 38 w 77"/>
                <a:gd name="T81" fmla="*/ 58 h 77"/>
                <a:gd name="T82" fmla="*/ 46 w 77"/>
                <a:gd name="T83" fmla="*/ 57 h 77"/>
                <a:gd name="T84" fmla="*/ 51 w 77"/>
                <a:gd name="T85" fmla="*/ 70 h 77"/>
                <a:gd name="T86" fmla="*/ 51 w 77"/>
                <a:gd name="T87" fmla="*/ 70 h 77"/>
                <a:gd name="T88" fmla="*/ 51 w 77"/>
                <a:gd name="T89" fmla="*/ 70 h 77"/>
                <a:gd name="T90" fmla="*/ 38 w 77"/>
                <a:gd name="T91" fmla="*/ 73 h 77"/>
                <a:gd name="T92" fmla="*/ 25 w 77"/>
                <a:gd name="T93" fmla="*/ 70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77" h="77">
                  <a:moveTo>
                    <a:pt x="38" y="0"/>
                  </a:moveTo>
                  <a:cubicBezTo>
                    <a:pt x="17" y="0"/>
                    <a:pt x="0" y="17"/>
                    <a:pt x="0" y="39"/>
                  </a:cubicBezTo>
                  <a:cubicBezTo>
                    <a:pt x="0" y="60"/>
                    <a:pt x="17" y="77"/>
                    <a:pt x="38" y="77"/>
                  </a:cubicBezTo>
                  <a:cubicBezTo>
                    <a:pt x="60" y="77"/>
                    <a:pt x="77" y="60"/>
                    <a:pt x="77" y="39"/>
                  </a:cubicBezTo>
                  <a:cubicBezTo>
                    <a:pt x="77" y="17"/>
                    <a:pt x="60" y="0"/>
                    <a:pt x="38" y="0"/>
                  </a:cubicBezTo>
                  <a:close/>
                  <a:moveTo>
                    <a:pt x="24" y="39"/>
                  </a:moveTo>
                  <a:cubicBezTo>
                    <a:pt x="24" y="31"/>
                    <a:pt x="30" y="24"/>
                    <a:pt x="38" y="24"/>
                  </a:cubicBezTo>
                  <a:cubicBezTo>
                    <a:pt x="46" y="24"/>
                    <a:pt x="53" y="31"/>
                    <a:pt x="53" y="39"/>
                  </a:cubicBezTo>
                  <a:cubicBezTo>
                    <a:pt x="53" y="47"/>
                    <a:pt x="46" y="53"/>
                    <a:pt x="38" y="53"/>
                  </a:cubicBezTo>
                  <a:cubicBezTo>
                    <a:pt x="30" y="53"/>
                    <a:pt x="24" y="47"/>
                    <a:pt x="24" y="39"/>
                  </a:cubicBezTo>
                  <a:close/>
                  <a:moveTo>
                    <a:pt x="70" y="52"/>
                  </a:moveTo>
                  <a:cubicBezTo>
                    <a:pt x="70" y="52"/>
                    <a:pt x="70" y="52"/>
                    <a:pt x="70" y="52"/>
                  </a:cubicBezTo>
                  <a:cubicBezTo>
                    <a:pt x="56" y="46"/>
                    <a:pt x="56" y="46"/>
                    <a:pt x="56" y="46"/>
                  </a:cubicBezTo>
                  <a:cubicBezTo>
                    <a:pt x="57" y="44"/>
                    <a:pt x="58" y="41"/>
                    <a:pt x="58" y="39"/>
                  </a:cubicBezTo>
                  <a:cubicBezTo>
                    <a:pt x="58" y="36"/>
                    <a:pt x="57" y="34"/>
                    <a:pt x="56" y="31"/>
                  </a:cubicBezTo>
                  <a:cubicBezTo>
                    <a:pt x="66" y="27"/>
                    <a:pt x="66" y="27"/>
                    <a:pt x="66" y="27"/>
                  </a:cubicBezTo>
                  <a:cubicBezTo>
                    <a:pt x="70" y="26"/>
                    <a:pt x="70" y="26"/>
                    <a:pt x="70" y="26"/>
                  </a:cubicBezTo>
                  <a:cubicBezTo>
                    <a:pt x="71" y="30"/>
                    <a:pt x="72" y="34"/>
                    <a:pt x="72" y="39"/>
                  </a:cubicBezTo>
                  <a:cubicBezTo>
                    <a:pt x="72" y="43"/>
                    <a:pt x="71" y="48"/>
                    <a:pt x="70" y="52"/>
                  </a:cubicBezTo>
                  <a:close/>
                  <a:moveTo>
                    <a:pt x="51" y="7"/>
                  </a:moveTo>
                  <a:cubicBezTo>
                    <a:pt x="51" y="7"/>
                    <a:pt x="51" y="7"/>
                    <a:pt x="51" y="7"/>
                  </a:cubicBezTo>
                  <a:cubicBezTo>
                    <a:pt x="51" y="7"/>
                    <a:pt x="51" y="7"/>
                    <a:pt x="51" y="7"/>
                  </a:cubicBezTo>
                  <a:cubicBezTo>
                    <a:pt x="46" y="21"/>
                    <a:pt x="46" y="21"/>
                    <a:pt x="46" y="21"/>
                  </a:cubicBezTo>
                  <a:cubicBezTo>
                    <a:pt x="43" y="20"/>
                    <a:pt x="41" y="19"/>
                    <a:pt x="38" y="19"/>
                  </a:cubicBezTo>
                  <a:cubicBezTo>
                    <a:pt x="36" y="19"/>
                    <a:pt x="33" y="20"/>
                    <a:pt x="31" y="21"/>
                  </a:cubicBezTo>
                  <a:cubicBezTo>
                    <a:pt x="28" y="14"/>
                    <a:pt x="28" y="14"/>
                    <a:pt x="28" y="14"/>
                  </a:cubicBezTo>
                  <a:cubicBezTo>
                    <a:pt x="25" y="7"/>
                    <a:pt x="25" y="7"/>
                    <a:pt x="25" y="7"/>
                  </a:cubicBezTo>
                  <a:cubicBezTo>
                    <a:pt x="29" y="6"/>
                    <a:pt x="34" y="5"/>
                    <a:pt x="38" y="5"/>
                  </a:cubicBezTo>
                  <a:cubicBezTo>
                    <a:pt x="43" y="5"/>
                    <a:pt x="47" y="6"/>
                    <a:pt x="51" y="7"/>
                  </a:cubicBezTo>
                  <a:close/>
                  <a:moveTo>
                    <a:pt x="7" y="26"/>
                  </a:moveTo>
                  <a:cubicBezTo>
                    <a:pt x="14" y="29"/>
                    <a:pt x="14" y="29"/>
                    <a:pt x="14" y="29"/>
                  </a:cubicBezTo>
                  <a:cubicBezTo>
                    <a:pt x="20" y="31"/>
                    <a:pt x="20" y="31"/>
                    <a:pt x="20" y="31"/>
                  </a:cubicBezTo>
                  <a:cubicBezTo>
                    <a:pt x="19" y="34"/>
                    <a:pt x="19" y="36"/>
                    <a:pt x="19" y="39"/>
                  </a:cubicBezTo>
                  <a:cubicBezTo>
                    <a:pt x="19" y="41"/>
                    <a:pt x="19" y="44"/>
                    <a:pt x="20" y="46"/>
                  </a:cubicBezTo>
                  <a:cubicBezTo>
                    <a:pt x="7" y="52"/>
                    <a:pt x="7" y="52"/>
                    <a:pt x="7" y="52"/>
                  </a:cubicBezTo>
                  <a:cubicBezTo>
                    <a:pt x="5" y="48"/>
                    <a:pt x="4" y="43"/>
                    <a:pt x="4" y="39"/>
                  </a:cubicBezTo>
                  <a:cubicBezTo>
                    <a:pt x="4" y="34"/>
                    <a:pt x="5" y="30"/>
                    <a:pt x="7" y="26"/>
                  </a:cubicBezTo>
                  <a:close/>
                  <a:moveTo>
                    <a:pt x="25" y="70"/>
                  </a:moveTo>
                  <a:cubicBezTo>
                    <a:pt x="27" y="66"/>
                    <a:pt x="27" y="66"/>
                    <a:pt x="27" y="66"/>
                  </a:cubicBezTo>
                  <a:cubicBezTo>
                    <a:pt x="31" y="57"/>
                    <a:pt x="31" y="57"/>
                    <a:pt x="31" y="57"/>
                  </a:cubicBezTo>
                  <a:cubicBezTo>
                    <a:pt x="33" y="58"/>
                    <a:pt x="36" y="58"/>
                    <a:pt x="38" y="58"/>
                  </a:cubicBezTo>
                  <a:cubicBezTo>
                    <a:pt x="41" y="58"/>
                    <a:pt x="43" y="58"/>
                    <a:pt x="46" y="57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47" y="72"/>
                    <a:pt x="43" y="73"/>
                    <a:pt x="38" y="73"/>
                  </a:cubicBezTo>
                  <a:cubicBezTo>
                    <a:pt x="34" y="73"/>
                    <a:pt x="29" y="72"/>
                    <a:pt x="25" y="7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id-ID" sz="1350"/>
            </a:p>
          </p:txBody>
        </p:sp>
        <p:sp>
          <p:nvSpPr>
            <p:cNvPr id="9" name="Freeform 187"/>
            <p:cNvSpPr>
              <a:spLocks noEditPoints="1"/>
            </p:cNvSpPr>
            <p:nvPr/>
          </p:nvSpPr>
          <p:spPr bwMode="auto">
            <a:xfrm>
              <a:off x="6616120" y="2281872"/>
              <a:ext cx="211391" cy="172245"/>
            </a:xfrm>
            <a:custGeom>
              <a:avLst/>
              <a:gdLst>
                <a:gd name="T0" fmla="*/ 66 w 66"/>
                <a:gd name="T1" fmla="*/ 29 h 54"/>
                <a:gd name="T2" fmla="*/ 58 w 66"/>
                <a:gd name="T3" fmla="*/ 13 h 54"/>
                <a:gd name="T4" fmla="*/ 46 w 66"/>
                <a:gd name="T5" fmla="*/ 13 h 54"/>
                <a:gd name="T6" fmla="*/ 46 w 66"/>
                <a:gd name="T7" fmla="*/ 4 h 54"/>
                <a:gd name="T8" fmla="*/ 42 w 66"/>
                <a:gd name="T9" fmla="*/ 0 h 54"/>
                <a:gd name="T10" fmla="*/ 4 w 66"/>
                <a:gd name="T11" fmla="*/ 0 h 54"/>
                <a:gd name="T12" fmla="*/ 0 w 66"/>
                <a:gd name="T13" fmla="*/ 4 h 54"/>
                <a:gd name="T14" fmla="*/ 0 w 66"/>
                <a:gd name="T15" fmla="*/ 37 h 54"/>
                <a:gd name="T16" fmla="*/ 4 w 66"/>
                <a:gd name="T17" fmla="*/ 41 h 54"/>
                <a:gd name="T18" fmla="*/ 10 w 66"/>
                <a:gd name="T19" fmla="*/ 41 h 54"/>
                <a:gd name="T20" fmla="*/ 9 w 66"/>
                <a:gd name="T21" fmla="*/ 46 h 54"/>
                <a:gd name="T22" fmla="*/ 17 w 66"/>
                <a:gd name="T23" fmla="*/ 54 h 54"/>
                <a:gd name="T24" fmla="*/ 25 w 66"/>
                <a:gd name="T25" fmla="*/ 46 h 54"/>
                <a:gd name="T26" fmla="*/ 24 w 66"/>
                <a:gd name="T27" fmla="*/ 41 h 54"/>
                <a:gd name="T28" fmla="*/ 47 w 66"/>
                <a:gd name="T29" fmla="*/ 41 h 54"/>
                <a:gd name="T30" fmla="*/ 46 w 66"/>
                <a:gd name="T31" fmla="*/ 46 h 54"/>
                <a:gd name="T32" fmla="*/ 54 w 66"/>
                <a:gd name="T33" fmla="*/ 54 h 54"/>
                <a:gd name="T34" fmla="*/ 62 w 66"/>
                <a:gd name="T35" fmla="*/ 46 h 54"/>
                <a:gd name="T36" fmla="*/ 61 w 66"/>
                <a:gd name="T37" fmla="*/ 41 h 54"/>
                <a:gd name="T38" fmla="*/ 66 w 66"/>
                <a:gd name="T39" fmla="*/ 41 h 54"/>
                <a:gd name="T40" fmla="*/ 66 w 66"/>
                <a:gd name="T41" fmla="*/ 29 h 54"/>
                <a:gd name="T42" fmla="*/ 46 w 66"/>
                <a:gd name="T43" fmla="*/ 29 h 54"/>
                <a:gd name="T44" fmla="*/ 46 w 66"/>
                <a:gd name="T45" fmla="*/ 19 h 54"/>
                <a:gd name="T46" fmla="*/ 54 w 66"/>
                <a:gd name="T47" fmla="*/ 19 h 54"/>
                <a:gd name="T48" fmla="*/ 59 w 66"/>
                <a:gd name="T49" fmla="*/ 29 h 54"/>
                <a:gd name="T50" fmla="*/ 46 w 66"/>
                <a:gd name="T51" fmla="*/ 29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66" h="54">
                  <a:moveTo>
                    <a:pt x="66" y="29"/>
                  </a:moveTo>
                  <a:cubicBezTo>
                    <a:pt x="58" y="13"/>
                    <a:pt x="58" y="13"/>
                    <a:pt x="58" y="13"/>
                  </a:cubicBezTo>
                  <a:cubicBezTo>
                    <a:pt x="46" y="13"/>
                    <a:pt x="46" y="13"/>
                    <a:pt x="46" y="13"/>
                  </a:cubicBezTo>
                  <a:cubicBezTo>
                    <a:pt x="46" y="4"/>
                    <a:pt x="46" y="4"/>
                    <a:pt x="46" y="4"/>
                  </a:cubicBezTo>
                  <a:cubicBezTo>
                    <a:pt x="46" y="2"/>
                    <a:pt x="44" y="0"/>
                    <a:pt x="42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37"/>
                    <a:pt x="0" y="37"/>
                    <a:pt x="0" y="37"/>
                  </a:cubicBezTo>
                  <a:cubicBezTo>
                    <a:pt x="4" y="41"/>
                    <a:pt x="4" y="41"/>
                    <a:pt x="4" y="41"/>
                  </a:cubicBezTo>
                  <a:cubicBezTo>
                    <a:pt x="10" y="41"/>
                    <a:pt x="10" y="41"/>
                    <a:pt x="10" y="41"/>
                  </a:cubicBezTo>
                  <a:cubicBezTo>
                    <a:pt x="9" y="43"/>
                    <a:pt x="9" y="44"/>
                    <a:pt x="9" y="46"/>
                  </a:cubicBezTo>
                  <a:cubicBezTo>
                    <a:pt x="9" y="50"/>
                    <a:pt x="12" y="54"/>
                    <a:pt x="17" y="54"/>
                  </a:cubicBezTo>
                  <a:cubicBezTo>
                    <a:pt x="21" y="54"/>
                    <a:pt x="25" y="50"/>
                    <a:pt x="25" y="46"/>
                  </a:cubicBezTo>
                  <a:cubicBezTo>
                    <a:pt x="25" y="44"/>
                    <a:pt x="25" y="43"/>
                    <a:pt x="24" y="41"/>
                  </a:cubicBezTo>
                  <a:cubicBezTo>
                    <a:pt x="47" y="41"/>
                    <a:pt x="47" y="41"/>
                    <a:pt x="47" y="41"/>
                  </a:cubicBezTo>
                  <a:cubicBezTo>
                    <a:pt x="46" y="43"/>
                    <a:pt x="46" y="44"/>
                    <a:pt x="46" y="46"/>
                  </a:cubicBezTo>
                  <a:cubicBezTo>
                    <a:pt x="46" y="50"/>
                    <a:pt x="49" y="54"/>
                    <a:pt x="54" y="54"/>
                  </a:cubicBezTo>
                  <a:cubicBezTo>
                    <a:pt x="59" y="54"/>
                    <a:pt x="62" y="50"/>
                    <a:pt x="62" y="46"/>
                  </a:cubicBezTo>
                  <a:cubicBezTo>
                    <a:pt x="62" y="44"/>
                    <a:pt x="62" y="43"/>
                    <a:pt x="61" y="41"/>
                  </a:cubicBezTo>
                  <a:cubicBezTo>
                    <a:pt x="66" y="41"/>
                    <a:pt x="66" y="41"/>
                    <a:pt x="66" y="41"/>
                  </a:cubicBezTo>
                  <a:lnTo>
                    <a:pt x="66" y="29"/>
                  </a:lnTo>
                  <a:close/>
                  <a:moveTo>
                    <a:pt x="46" y="29"/>
                  </a:moveTo>
                  <a:cubicBezTo>
                    <a:pt x="46" y="19"/>
                    <a:pt x="46" y="19"/>
                    <a:pt x="46" y="19"/>
                  </a:cubicBezTo>
                  <a:cubicBezTo>
                    <a:pt x="54" y="19"/>
                    <a:pt x="54" y="19"/>
                    <a:pt x="54" y="19"/>
                  </a:cubicBezTo>
                  <a:cubicBezTo>
                    <a:pt x="59" y="29"/>
                    <a:pt x="59" y="29"/>
                    <a:pt x="59" y="29"/>
                  </a:cubicBezTo>
                  <a:lnTo>
                    <a:pt x="46" y="29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id-ID" sz="1350"/>
            </a:p>
          </p:txBody>
        </p:sp>
        <p:sp>
          <p:nvSpPr>
            <p:cNvPr id="10" name="Freeform 197"/>
            <p:cNvSpPr>
              <a:spLocks noEditPoints="1"/>
            </p:cNvSpPr>
            <p:nvPr/>
          </p:nvSpPr>
          <p:spPr bwMode="auto">
            <a:xfrm>
              <a:off x="6242269" y="1630081"/>
              <a:ext cx="211391" cy="183989"/>
            </a:xfrm>
            <a:custGeom>
              <a:avLst/>
              <a:gdLst>
                <a:gd name="T0" fmla="*/ 66 w 66"/>
                <a:gd name="T1" fmla="*/ 19 h 58"/>
                <a:gd name="T2" fmla="*/ 47 w 66"/>
                <a:gd name="T3" fmla="*/ 0 h 58"/>
                <a:gd name="T4" fmla="*/ 33 w 66"/>
                <a:gd name="T5" fmla="*/ 6 h 58"/>
                <a:gd name="T6" fmla="*/ 19 w 66"/>
                <a:gd name="T7" fmla="*/ 0 h 58"/>
                <a:gd name="T8" fmla="*/ 0 w 66"/>
                <a:gd name="T9" fmla="*/ 19 h 58"/>
                <a:gd name="T10" fmla="*/ 6 w 66"/>
                <a:gd name="T11" fmla="*/ 33 h 58"/>
                <a:gd name="T12" fmla="*/ 6 w 66"/>
                <a:gd name="T13" fmla="*/ 33 h 58"/>
                <a:gd name="T14" fmla="*/ 26 w 66"/>
                <a:gd name="T15" fmla="*/ 54 h 58"/>
                <a:gd name="T16" fmla="*/ 33 w 66"/>
                <a:gd name="T17" fmla="*/ 58 h 58"/>
                <a:gd name="T18" fmla="*/ 39 w 66"/>
                <a:gd name="T19" fmla="*/ 54 h 58"/>
                <a:gd name="T20" fmla="*/ 59 w 66"/>
                <a:gd name="T21" fmla="*/ 33 h 58"/>
                <a:gd name="T22" fmla="*/ 59 w 66"/>
                <a:gd name="T23" fmla="*/ 33 h 58"/>
                <a:gd name="T24" fmla="*/ 66 w 66"/>
                <a:gd name="T25" fmla="*/ 19 h 58"/>
                <a:gd name="T26" fmla="*/ 54 w 66"/>
                <a:gd name="T27" fmla="*/ 27 h 58"/>
                <a:gd name="T28" fmla="*/ 33 w 66"/>
                <a:gd name="T29" fmla="*/ 48 h 58"/>
                <a:gd name="T30" fmla="*/ 33 w 66"/>
                <a:gd name="T31" fmla="*/ 48 h 58"/>
                <a:gd name="T32" fmla="*/ 32 w 66"/>
                <a:gd name="T33" fmla="*/ 48 h 58"/>
                <a:gd name="T34" fmla="*/ 11 w 66"/>
                <a:gd name="T35" fmla="*/ 27 h 58"/>
                <a:gd name="T36" fmla="*/ 8 w 66"/>
                <a:gd name="T37" fmla="*/ 19 h 58"/>
                <a:gd name="T38" fmla="*/ 19 w 66"/>
                <a:gd name="T39" fmla="*/ 8 h 58"/>
                <a:gd name="T40" fmla="*/ 27 w 66"/>
                <a:gd name="T41" fmla="*/ 12 h 58"/>
                <a:gd name="T42" fmla="*/ 33 w 66"/>
                <a:gd name="T43" fmla="*/ 19 h 58"/>
                <a:gd name="T44" fmla="*/ 39 w 66"/>
                <a:gd name="T45" fmla="*/ 12 h 58"/>
                <a:gd name="T46" fmla="*/ 47 w 66"/>
                <a:gd name="T47" fmla="*/ 8 h 58"/>
                <a:gd name="T48" fmla="*/ 57 w 66"/>
                <a:gd name="T49" fmla="*/ 19 h 58"/>
                <a:gd name="T50" fmla="*/ 54 w 66"/>
                <a:gd name="T51" fmla="*/ 27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66" h="58">
                  <a:moveTo>
                    <a:pt x="66" y="19"/>
                  </a:moveTo>
                  <a:cubicBezTo>
                    <a:pt x="66" y="9"/>
                    <a:pt x="57" y="0"/>
                    <a:pt x="47" y="0"/>
                  </a:cubicBezTo>
                  <a:cubicBezTo>
                    <a:pt x="41" y="0"/>
                    <a:pt x="36" y="3"/>
                    <a:pt x="33" y="6"/>
                  </a:cubicBezTo>
                  <a:cubicBezTo>
                    <a:pt x="29" y="3"/>
                    <a:pt x="24" y="0"/>
                    <a:pt x="19" y="0"/>
                  </a:cubicBezTo>
                  <a:cubicBezTo>
                    <a:pt x="8" y="0"/>
                    <a:pt x="0" y="9"/>
                    <a:pt x="0" y="19"/>
                  </a:cubicBezTo>
                  <a:cubicBezTo>
                    <a:pt x="0" y="25"/>
                    <a:pt x="2" y="30"/>
                    <a:pt x="6" y="33"/>
                  </a:cubicBezTo>
                  <a:cubicBezTo>
                    <a:pt x="6" y="33"/>
                    <a:pt x="6" y="33"/>
                    <a:pt x="6" y="33"/>
                  </a:cubicBezTo>
                  <a:cubicBezTo>
                    <a:pt x="26" y="54"/>
                    <a:pt x="26" y="54"/>
                    <a:pt x="26" y="54"/>
                  </a:cubicBezTo>
                  <a:cubicBezTo>
                    <a:pt x="28" y="56"/>
                    <a:pt x="31" y="58"/>
                    <a:pt x="33" y="58"/>
                  </a:cubicBezTo>
                  <a:cubicBezTo>
                    <a:pt x="35" y="58"/>
                    <a:pt x="37" y="56"/>
                    <a:pt x="39" y="54"/>
                  </a:cubicBezTo>
                  <a:cubicBezTo>
                    <a:pt x="59" y="33"/>
                    <a:pt x="59" y="33"/>
                    <a:pt x="59" y="33"/>
                  </a:cubicBezTo>
                  <a:cubicBezTo>
                    <a:pt x="59" y="33"/>
                    <a:pt x="59" y="33"/>
                    <a:pt x="59" y="33"/>
                  </a:cubicBezTo>
                  <a:cubicBezTo>
                    <a:pt x="63" y="30"/>
                    <a:pt x="66" y="25"/>
                    <a:pt x="66" y="19"/>
                  </a:cubicBezTo>
                  <a:close/>
                  <a:moveTo>
                    <a:pt x="54" y="27"/>
                  </a:moveTo>
                  <a:cubicBezTo>
                    <a:pt x="33" y="48"/>
                    <a:pt x="33" y="48"/>
                    <a:pt x="33" y="48"/>
                  </a:cubicBezTo>
                  <a:cubicBezTo>
                    <a:pt x="33" y="48"/>
                    <a:pt x="33" y="48"/>
                    <a:pt x="33" y="48"/>
                  </a:cubicBezTo>
                  <a:cubicBezTo>
                    <a:pt x="32" y="48"/>
                    <a:pt x="32" y="48"/>
                    <a:pt x="32" y="48"/>
                  </a:cubicBezTo>
                  <a:cubicBezTo>
                    <a:pt x="11" y="27"/>
                    <a:pt x="11" y="27"/>
                    <a:pt x="11" y="27"/>
                  </a:cubicBezTo>
                  <a:cubicBezTo>
                    <a:pt x="9" y="25"/>
                    <a:pt x="8" y="22"/>
                    <a:pt x="8" y="19"/>
                  </a:cubicBezTo>
                  <a:cubicBezTo>
                    <a:pt x="8" y="13"/>
                    <a:pt x="13" y="8"/>
                    <a:pt x="19" y="8"/>
                  </a:cubicBezTo>
                  <a:cubicBezTo>
                    <a:pt x="22" y="8"/>
                    <a:pt x="24" y="10"/>
                    <a:pt x="27" y="12"/>
                  </a:cubicBezTo>
                  <a:cubicBezTo>
                    <a:pt x="33" y="19"/>
                    <a:pt x="33" y="19"/>
                    <a:pt x="33" y="19"/>
                  </a:cubicBezTo>
                  <a:cubicBezTo>
                    <a:pt x="39" y="12"/>
                    <a:pt x="39" y="12"/>
                    <a:pt x="39" y="12"/>
                  </a:cubicBezTo>
                  <a:cubicBezTo>
                    <a:pt x="41" y="10"/>
                    <a:pt x="44" y="8"/>
                    <a:pt x="47" y="8"/>
                  </a:cubicBezTo>
                  <a:cubicBezTo>
                    <a:pt x="53" y="8"/>
                    <a:pt x="57" y="13"/>
                    <a:pt x="57" y="19"/>
                  </a:cubicBezTo>
                  <a:cubicBezTo>
                    <a:pt x="57" y="22"/>
                    <a:pt x="56" y="25"/>
                    <a:pt x="54" y="27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id-ID" sz="1350"/>
            </a:p>
          </p:txBody>
        </p:sp>
        <p:sp>
          <p:nvSpPr>
            <p:cNvPr id="11" name="Freeform 201"/>
            <p:cNvSpPr/>
            <p:nvPr/>
          </p:nvSpPr>
          <p:spPr bwMode="auto">
            <a:xfrm>
              <a:off x="5806087" y="1515560"/>
              <a:ext cx="197691" cy="191818"/>
            </a:xfrm>
            <a:custGeom>
              <a:avLst/>
              <a:gdLst>
                <a:gd name="T0" fmla="*/ 39 w 62"/>
                <a:gd name="T1" fmla="*/ 42 h 60"/>
                <a:gd name="T2" fmla="*/ 37 w 62"/>
                <a:gd name="T3" fmla="*/ 38 h 60"/>
                <a:gd name="T4" fmla="*/ 43 w 62"/>
                <a:gd name="T5" fmla="*/ 27 h 60"/>
                <a:gd name="T6" fmla="*/ 44 w 62"/>
                <a:gd name="T7" fmla="*/ 19 h 60"/>
                <a:gd name="T8" fmla="*/ 31 w 62"/>
                <a:gd name="T9" fmla="*/ 0 h 60"/>
                <a:gd name="T10" fmla="*/ 18 w 62"/>
                <a:gd name="T11" fmla="*/ 19 h 60"/>
                <a:gd name="T12" fmla="*/ 20 w 62"/>
                <a:gd name="T13" fmla="*/ 27 h 60"/>
                <a:gd name="T14" fmla="*/ 25 w 62"/>
                <a:gd name="T15" fmla="*/ 38 h 60"/>
                <a:gd name="T16" fmla="*/ 23 w 62"/>
                <a:gd name="T17" fmla="*/ 42 h 60"/>
                <a:gd name="T18" fmla="*/ 0 w 62"/>
                <a:gd name="T19" fmla="*/ 60 h 60"/>
                <a:gd name="T20" fmla="*/ 31 w 62"/>
                <a:gd name="T21" fmla="*/ 60 h 60"/>
                <a:gd name="T22" fmla="*/ 62 w 62"/>
                <a:gd name="T23" fmla="*/ 60 h 60"/>
                <a:gd name="T24" fmla="*/ 39 w 62"/>
                <a:gd name="T25" fmla="*/ 42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62" h="60">
                  <a:moveTo>
                    <a:pt x="39" y="42"/>
                  </a:moveTo>
                  <a:cubicBezTo>
                    <a:pt x="37" y="42"/>
                    <a:pt x="37" y="38"/>
                    <a:pt x="37" y="38"/>
                  </a:cubicBezTo>
                  <a:cubicBezTo>
                    <a:pt x="37" y="38"/>
                    <a:pt x="42" y="33"/>
                    <a:pt x="43" y="27"/>
                  </a:cubicBezTo>
                  <a:cubicBezTo>
                    <a:pt x="45" y="27"/>
                    <a:pt x="47" y="21"/>
                    <a:pt x="44" y="19"/>
                  </a:cubicBezTo>
                  <a:cubicBezTo>
                    <a:pt x="44" y="16"/>
                    <a:pt x="48" y="0"/>
                    <a:pt x="31" y="0"/>
                  </a:cubicBezTo>
                  <a:cubicBezTo>
                    <a:pt x="15" y="0"/>
                    <a:pt x="18" y="16"/>
                    <a:pt x="18" y="19"/>
                  </a:cubicBezTo>
                  <a:cubicBezTo>
                    <a:pt x="15" y="21"/>
                    <a:pt x="17" y="27"/>
                    <a:pt x="20" y="27"/>
                  </a:cubicBezTo>
                  <a:cubicBezTo>
                    <a:pt x="21" y="33"/>
                    <a:pt x="25" y="38"/>
                    <a:pt x="25" y="38"/>
                  </a:cubicBezTo>
                  <a:cubicBezTo>
                    <a:pt x="25" y="38"/>
                    <a:pt x="25" y="42"/>
                    <a:pt x="23" y="42"/>
                  </a:cubicBezTo>
                  <a:cubicBezTo>
                    <a:pt x="19" y="43"/>
                    <a:pt x="0" y="51"/>
                    <a:pt x="0" y="60"/>
                  </a:cubicBezTo>
                  <a:cubicBezTo>
                    <a:pt x="31" y="60"/>
                    <a:pt x="31" y="60"/>
                    <a:pt x="31" y="60"/>
                  </a:cubicBezTo>
                  <a:cubicBezTo>
                    <a:pt x="62" y="60"/>
                    <a:pt x="62" y="60"/>
                    <a:pt x="62" y="60"/>
                  </a:cubicBezTo>
                  <a:cubicBezTo>
                    <a:pt x="62" y="51"/>
                    <a:pt x="44" y="43"/>
                    <a:pt x="39" y="4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id-ID" sz="1350"/>
            </a:p>
          </p:txBody>
        </p:sp>
        <p:sp>
          <p:nvSpPr>
            <p:cNvPr id="12" name="Freeform 224"/>
            <p:cNvSpPr>
              <a:spLocks noEditPoints="1"/>
            </p:cNvSpPr>
            <p:nvPr/>
          </p:nvSpPr>
          <p:spPr bwMode="auto">
            <a:xfrm>
              <a:off x="6771087" y="1745564"/>
              <a:ext cx="150715" cy="150714"/>
            </a:xfrm>
            <a:custGeom>
              <a:avLst/>
              <a:gdLst>
                <a:gd name="T0" fmla="*/ 3 w 47"/>
                <a:gd name="T1" fmla="*/ 0 h 47"/>
                <a:gd name="T2" fmla="*/ 21 w 47"/>
                <a:gd name="T3" fmla="*/ 0 h 47"/>
                <a:gd name="T4" fmla="*/ 21 w 47"/>
                <a:gd name="T5" fmla="*/ 3 h 47"/>
                <a:gd name="T6" fmla="*/ 3 w 47"/>
                <a:gd name="T7" fmla="*/ 3 h 47"/>
                <a:gd name="T8" fmla="*/ 3 w 47"/>
                <a:gd name="T9" fmla="*/ 0 h 47"/>
                <a:gd name="T10" fmla="*/ 26 w 47"/>
                <a:gd name="T11" fmla="*/ 0 h 47"/>
                <a:gd name="T12" fmla="*/ 44 w 47"/>
                <a:gd name="T13" fmla="*/ 0 h 47"/>
                <a:gd name="T14" fmla="*/ 44 w 47"/>
                <a:gd name="T15" fmla="*/ 3 h 47"/>
                <a:gd name="T16" fmla="*/ 26 w 47"/>
                <a:gd name="T17" fmla="*/ 3 h 47"/>
                <a:gd name="T18" fmla="*/ 26 w 47"/>
                <a:gd name="T19" fmla="*/ 0 h 47"/>
                <a:gd name="T20" fmla="*/ 43 w 47"/>
                <a:gd name="T21" fmla="*/ 15 h 47"/>
                <a:gd name="T22" fmla="*/ 41 w 47"/>
                <a:gd name="T23" fmla="*/ 15 h 47"/>
                <a:gd name="T24" fmla="*/ 41 w 47"/>
                <a:gd name="T25" fmla="*/ 3 h 47"/>
                <a:gd name="T26" fmla="*/ 29 w 47"/>
                <a:gd name="T27" fmla="*/ 3 h 47"/>
                <a:gd name="T28" fmla="*/ 29 w 47"/>
                <a:gd name="T29" fmla="*/ 15 h 47"/>
                <a:gd name="T30" fmla="*/ 18 w 47"/>
                <a:gd name="T31" fmla="*/ 15 h 47"/>
                <a:gd name="T32" fmla="*/ 18 w 47"/>
                <a:gd name="T33" fmla="*/ 3 h 47"/>
                <a:gd name="T34" fmla="*/ 6 w 47"/>
                <a:gd name="T35" fmla="*/ 3 h 47"/>
                <a:gd name="T36" fmla="*/ 6 w 47"/>
                <a:gd name="T37" fmla="*/ 15 h 47"/>
                <a:gd name="T38" fmla="*/ 4 w 47"/>
                <a:gd name="T39" fmla="*/ 15 h 47"/>
                <a:gd name="T40" fmla="*/ 0 w 47"/>
                <a:gd name="T41" fmla="*/ 18 h 47"/>
                <a:gd name="T42" fmla="*/ 0 w 47"/>
                <a:gd name="T43" fmla="*/ 44 h 47"/>
                <a:gd name="T44" fmla="*/ 4 w 47"/>
                <a:gd name="T45" fmla="*/ 47 h 47"/>
                <a:gd name="T46" fmla="*/ 17 w 47"/>
                <a:gd name="T47" fmla="*/ 47 h 47"/>
                <a:gd name="T48" fmla="*/ 21 w 47"/>
                <a:gd name="T49" fmla="*/ 44 h 47"/>
                <a:gd name="T50" fmla="*/ 21 w 47"/>
                <a:gd name="T51" fmla="*/ 27 h 47"/>
                <a:gd name="T52" fmla="*/ 26 w 47"/>
                <a:gd name="T53" fmla="*/ 27 h 47"/>
                <a:gd name="T54" fmla="*/ 26 w 47"/>
                <a:gd name="T55" fmla="*/ 44 h 47"/>
                <a:gd name="T56" fmla="*/ 30 w 47"/>
                <a:gd name="T57" fmla="*/ 47 h 47"/>
                <a:gd name="T58" fmla="*/ 43 w 47"/>
                <a:gd name="T59" fmla="*/ 47 h 47"/>
                <a:gd name="T60" fmla="*/ 47 w 47"/>
                <a:gd name="T61" fmla="*/ 44 h 47"/>
                <a:gd name="T62" fmla="*/ 47 w 47"/>
                <a:gd name="T63" fmla="*/ 18 h 47"/>
                <a:gd name="T64" fmla="*/ 43 w 47"/>
                <a:gd name="T65" fmla="*/ 15 h 47"/>
                <a:gd name="T66" fmla="*/ 16 w 47"/>
                <a:gd name="T67" fmla="*/ 44 h 47"/>
                <a:gd name="T68" fmla="*/ 5 w 47"/>
                <a:gd name="T69" fmla="*/ 44 h 47"/>
                <a:gd name="T70" fmla="*/ 3 w 47"/>
                <a:gd name="T71" fmla="*/ 42 h 47"/>
                <a:gd name="T72" fmla="*/ 5 w 47"/>
                <a:gd name="T73" fmla="*/ 41 h 47"/>
                <a:gd name="T74" fmla="*/ 16 w 47"/>
                <a:gd name="T75" fmla="*/ 41 h 47"/>
                <a:gd name="T76" fmla="*/ 18 w 47"/>
                <a:gd name="T77" fmla="*/ 42 h 47"/>
                <a:gd name="T78" fmla="*/ 16 w 47"/>
                <a:gd name="T79" fmla="*/ 44 h 47"/>
                <a:gd name="T80" fmla="*/ 25 w 47"/>
                <a:gd name="T81" fmla="*/ 24 h 47"/>
                <a:gd name="T82" fmla="*/ 22 w 47"/>
                <a:gd name="T83" fmla="*/ 24 h 47"/>
                <a:gd name="T84" fmla="*/ 21 w 47"/>
                <a:gd name="T85" fmla="*/ 22 h 47"/>
                <a:gd name="T86" fmla="*/ 22 w 47"/>
                <a:gd name="T87" fmla="*/ 21 h 47"/>
                <a:gd name="T88" fmla="*/ 25 w 47"/>
                <a:gd name="T89" fmla="*/ 21 h 47"/>
                <a:gd name="T90" fmla="*/ 26 w 47"/>
                <a:gd name="T91" fmla="*/ 22 h 47"/>
                <a:gd name="T92" fmla="*/ 25 w 47"/>
                <a:gd name="T93" fmla="*/ 24 h 47"/>
                <a:gd name="T94" fmla="*/ 42 w 47"/>
                <a:gd name="T95" fmla="*/ 44 h 47"/>
                <a:gd name="T96" fmla="*/ 31 w 47"/>
                <a:gd name="T97" fmla="*/ 44 h 47"/>
                <a:gd name="T98" fmla="*/ 29 w 47"/>
                <a:gd name="T99" fmla="*/ 42 h 47"/>
                <a:gd name="T100" fmla="*/ 31 w 47"/>
                <a:gd name="T101" fmla="*/ 41 h 47"/>
                <a:gd name="T102" fmla="*/ 42 w 47"/>
                <a:gd name="T103" fmla="*/ 41 h 47"/>
                <a:gd name="T104" fmla="*/ 44 w 47"/>
                <a:gd name="T105" fmla="*/ 42 h 47"/>
                <a:gd name="T106" fmla="*/ 42 w 47"/>
                <a:gd name="T107" fmla="*/ 44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47" h="47">
                  <a:moveTo>
                    <a:pt x="3" y="0"/>
                  </a:moveTo>
                  <a:cubicBezTo>
                    <a:pt x="21" y="0"/>
                    <a:pt x="21" y="0"/>
                    <a:pt x="21" y="0"/>
                  </a:cubicBezTo>
                  <a:cubicBezTo>
                    <a:pt x="21" y="3"/>
                    <a:pt x="21" y="3"/>
                    <a:pt x="21" y="3"/>
                  </a:cubicBezTo>
                  <a:cubicBezTo>
                    <a:pt x="3" y="3"/>
                    <a:pt x="3" y="3"/>
                    <a:pt x="3" y="3"/>
                  </a:cubicBezTo>
                  <a:lnTo>
                    <a:pt x="3" y="0"/>
                  </a:lnTo>
                  <a:close/>
                  <a:moveTo>
                    <a:pt x="26" y="0"/>
                  </a:moveTo>
                  <a:cubicBezTo>
                    <a:pt x="44" y="0"/>
                    <a:pt x="44" y="0"/>
                    <a:pt x="44" y="0"/>
                  </a:cubicBezTo>
                  <a:cubicBezTo>
                    <a:pt x="44" y="3"/>
                    <a:pt x="44" y="3"/>
                    <a:pt x="44" y="3"/>
                  </a:cubicBezTo>
                  <a:cubicBezTo>
                    <a:pt x="26" y="3"/>
                    <a:pt x="26" y="3"/>
                    <a:pt x="26" y="3"/>
                  </a:cubicBezTo>
                  <a:lnTo>
                    <a:pt x="26" y="0"/>
                  </a:lnTo>
                  <a:close/>
                  <a:moveTo>
                    <a:pt x="43" y="15"/>
                  </a:moveTo>
                  <a:cubicBezTo>
                    <a:pt x="41" y="15"/>
                    <a:pt x="41" y="15"/>
                    <a:pt x="41" y="15"/>
                  </a:cubicBezTo>
                  <a:cubicBezTo>
                    <a:pt x="41" y="3"/>
                    <a:pt x="41" y="3"/>
                    <a:pt x="41" y="3"/>
                  </a:cubicBezTo>
                  <a:cubicBezTo>
                    <a:pt x="29" y="3"/>
                    <a:pt x="29" y="3"/>
                    <a:pt x="29" y="3"/>
                  </a:cubicBezTo>
                  <a:cubicBezTo>
                    <a:pt x="29" y="15"/>
                    <a:pt x="29" y="15"/>
                    <a:pt x="29" y="15"/>
                  </a:cubicBezTo>
                  <a:cubicBezTo>
                    <a:pt x="18" y="15"/>
                    <a:pt x="18" y="15"/>
                    <a:pt x="18" y="15"/>
                  </a:cubicBezTo>
                  <a:cubicBezTo>
                    <a:pt x="18" y="3"/>
                    <a:pt x="18" y="3"/>
                    <a:pt x="18" y="3"/>
                  </a:cubicBezTo>
                  <a:cubicBezTo>
                    <a:pt x="6" y="3"/>
                    <a:pt x="6" y="3"/>
                    <a:pt x="6" y="3"/>
                  </a:cubicBezTo>
                  <a:cubicBezTo>
                    <a:pt x="6" y="15"/>
                    <a:pt x="6" y="15"/>
                    <a:pt x="6" y="15"/>
                  </a:cubicBezTo>
                  <a:cubicBezTo>
                    <a:pt x="4" y="15"/>
                    <a:pt x="4" y="15"/>
                    <a:pt x="4" y="15"/>
                  </a:cubicBezTo>
                  <a:cubicBezTo>
                    <a:pt x="2" y="15"/>
                    <a:pt x="0" y="16"/>
                    <a:pt x="0" y="18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5"/>
                    <a:pt x="2" y="47"/>
                    <a:pt x="4" y="47"/>
                  </a:cubicBezTo>
                  <a:cubicBezTo>
                    <a:pt x="17" y="47"/>
                    <a:pt x="17" y="47"/>
                    <a:pt x="17" y="47"/>
                  </a:cubicBezTo>
                  <a:cubicBezTo>
                    <a:pt x="19" y="47"/>
                    <a:pt x="21" y="45"/>
                    <a:pt x="21" y="44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6" y="27"/>
                    <a:pt x="26" y="27"/>
                    <a:pt x="26" y="27"/>
                  </a:cubicBezTo>
                  <a:cubicBezTo>
                    <a:pt x="26" y="44"/>
                    <a:pt x="26" y="44"/>
                    <a:pt x="26" y="44"/>
                  </a:cubicBezTo>
                  <a:cubicBezTo>
                    <a:pt x="26" y="45"/>
                    <a:pt x="28" y="47"/>
                    <a:pt x="30" y="47"/>
                  </a:cubicBezTo>
                  <a:cubicBezTo>
                    <a:pt x="43" y="47"/>
                    <a:pt x="43" y="47"/>
                    <a:pt x="43" y="47"/>
                  </a:cubicBezTo>
                  <a:cubicBezTo>
                    <a:pt x="45" y="47"/>
                    <a:pt x="47" y="45"/>
                    <a:pt x="47" y="44"/>
                  </a:cubicBezTo>
                  <a:cubicBezTo>
                    <a:pt x="47" y="18"/>
                    <a:pt x="47" y="18"/>
                    <a:pt x="47" y="18"/>
                  </a:cubicBezTo>
                  <a:cubicBezTo>
                    <a:pt x="47" y="16"/>
                    <a:pt x="45" y="15"/>
                    <a:pt x="43" y="15"/>
                  </a:cubicBezTo>
                  <a:close/>
                  <a:moveTo>
                    <a:pt x="16" y="44"/>
                  </a:moveTo>
                  <a:cubicBezTo>
                    <a:pt x="5" y="44"/>
                    <a:pt x="5" y="44"/>
                    <a:pt x="5" y="44"/>
                  </a:cubicBezTo>
                  <a:cubicBezTo>
                    <a:pt x="4" y="44"/>
                    <a:pt x="3" y="43"/>
                    <a:pt x="3" y="42"/>
                  </a:cubicBezTo>
                  <a:cubicBezTo>
                    <a:pt x="3" y="42"/>
                    <a:pt x="4" y="41"/>
                    <a:pt x="5" y="41"/>
                  </a:cubicBezTo>
                  <a:cubicBezTo>
                    <a:pt x="16" y="41"/>
                    <a:pt x="16" y="41"/>
                    <a:pt x="16" y="41"/>
                  </a:cubicBezTo>
                  <a:cubicBezTo>
                    <a:pt x="17" y="41"/>
                    <a:pt x="18" y="42"/>
                    <a:pt x="18" y="42"/>
                  </a:cubicBezTo>
                  <a:cubicBezTo>
                    <a:pt x="18" y="43"/>
                    <a:pt x="17" y="44"/>
                    <a:pt x="16" y="44"/>
                  </a:cubicBezTo>
                  <a:close/>
                  <a:moveTo>
                    <a:pt x="25" y="24"/>
                  </a:moveTo>
                  <a:cubicBezTo>
                    <a:pt x="22" y="24"/>
                    <a:pt x="22" y="24"/>
                    <a:pt x="22" y="24"/>
                  </a:cubicBezTo>
                  <a:cubicBezTo>
                    <a:pt x="21" y="24"/>
                    <a:pt x="21" y="23"/>
                    <a:pt x="21" y="22"/>
                  </a:cubicBezTo>
                  <a:cubicBezTo>
                    <a:pt x="21" y="21"/>
                    <a:pt x="21" y="21"/>
                    <a:pt x="22" y="21"/>
                  </a:cubicBezTo>
                  <a:cubicBezTo>
                    <a:pt x="25" y="21"/>
                    <a:pt x="25" y="21"/>
                    <a:pt x="25" y="21"/>
                  </a:cubicBezTo>
                  <a:cubicBezTo>
                    <a:pt x="26" y="21"/>
                    <a:pt x="26" y="21"/>
                    <a:pt x="26" y="22"/>
                  </a:cubicBezTo>
                  <a:cubicBezTo>
                    <a:pt x="26" y="23"/>
                    <a:pt x="26" y="24"/>
                    <a:pt x="25" y="24"/>
                  </a:cubicBezTo>
                  <a:close/>
                  <a:moveTo>
                    <a:pt x="42" y="44"/>
                  </a:moveTo>
                  <a:cubicBezTo>
                    <a:pt x="31" y="44"/>
                    <a:pt x="31" y="44"/>
                    <a:pt x="31" y="44"/>
                  </a:cubicBezTo>
                  <a:cubicBezTo>
                    <a:pt x="30" y="44"/>
                    <a:pt x="29" y="43"/>
                    <a:pt x="29" y="42"/>
                  </a:cubicBezTo>
                  <a:cubicBezTo>
                    <a:pt x="29" y="42"/>
                    <a:pt x="30" y="41"/>
                    <a:pt x="31" y="41"/>
                  </a:cubicBezTo>
                  <a:cubicBezTo>
                    <a:pt x="42" y="41"/>
                    <a:pt x="42" y="41"/>
                    <a:pt x="42" y="41"/>
                  </a:cubicBezTo>
                  <a:cubicBezTo>
                    <a:pt x="43" y="41"/>
                    <a:pt x="44" y="42"/>
                    <a:pt x="44" y="42"/>
                  </a:cubicBezTo>
                  <a:cubicBezTo>
                    <a:pt x="44" y="43"/>
                    <a:pt x="43" y="44"/>
                    <a:pt x="42" y="44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id-ID" sz="1350"/>
            </a:p>
          </p:txBody>
        </p:sp>
        <p:sp>
          <p:nvSpPr>
            <p:cNvPr id="13" name="Freeform 165"/>
            <p:cNvSpPr>
              <a:spLocks noEditPoints="1"/>
            </p:cNvSpPr>
            <p:nvPr/>
          </p:nvSpPr>
          <p:spPr bwMode="auto">
            <a:xfrm>
              <a:off x="8191769" y="2620489"/>
              <a:ext cx="236837" cy="266197"/>
            </a:xfrm>
            <a:custGeom>
              <a:avLst/>
              <a:gdLst>
                <a:gd name="T0" fmla="*/ 58 w 74"/>
                <a:gd name="T1" fmla="*/ 25 h 83"/>
                <a:gd name="T2" fmla="*/ 62 w 74"/>
                <a:gd name="T3" fmla="*/ 22 h 83"/>
                <a:gd name="T4" fmla="*/ 68 w 74"/>
                <a:gd name="T5" fmla="*/ 12 h 83"/>
                <a:gd name="T6" fmla="*/ 65 w 74"/>
                <a:gd name="T7" fmla="*/ 3 h 83"/>
                <a:gd name="T8" fmla="*/ 58 w 74"/>
                <a:gd name="T9" fmla="*/ 0 h 83"/>
                <a:gd name="T10" fmla="*/ 46 w 74"/>
                <a:gd name="T11" fmla="*/ 5 h 83"/>
                <a:gd name="T12" fmla="*/ 36 w 74"/>
                <a:gd name="T13" fmla="*/ 24 h 83"/>
                <a:gd name="T14" fmla="*/ 27 w 74"/>
                <a:gd name="T15" fmla="*/ 6 h 83"/>
                <a:gd name="T16" fmla="*/ 18 w 74"/>
                <a:gd name="T17" fmla="*/ 2 h 83"/>
                <a:gd name="T18" fmla="*/ 11 w 74"/>
                <a:gd name="T19" fmla="*/ 5 h 83"/>
                <a:gd name="T20" fmla="*/ 12 w 74"/>
                <a:gd name="T21" fmla="*/ 21 h 83"/>
                <a:gd name="T22" fmla="*/ 18 w 74"/>
                <a:gd name="T23" fmla="*/ 25 h 83"/>
                <a:gd name="T24" fmla="*/ 0 w 74"/>
                <a:gd name="T25" fmla="*/ 25 h 83"/>
                <a:gd name="T26" fmla="*/ 0 w 74"/>
                <a:gd name="T27" fmla="*/ 46 h 83"/>
                <a:gd name="T28" fmla="*/ 5 w 74"/>
                <a:gd name="T29" fmla="*/ 46 h 83"/>
                <a:gd name="T30" fmla="*/ 5 w 74"/>
                <a:gd name="T31" fmla="*/ 83 h 83"/>
                <a:gd name="T32" fmla="*/ 68 w 74"/>
                <a:gd name="T33" fmla="*/ 83 h 83"/>
                <a:gd name="T34" fmla="*/ 68 w 74"/>
                <a:gd name="T35" fmla="*/ 46 h 83"/>
                <a:gd name="T36" fmla="*/ 74 w 74"/>
                <a:gd name="T37" fmla="*/ 46 h 83"/>
                <a:gd name="T38" fmla="*/ 74 w 74"/>
                <a:gd name="T39" fmla="*/ 25 h 83"/>
                <a:gd name="T40" fmla="*/ 58 w 74"/>
                <a:gd name="T41" fmla="*/ 25 h 83"/>
                <a:gd name="T42" fmla="*/ 50 w 74"/>
                <a:gd name="T43" fmla="*/ 9 h 83"/>
                <a:gd name="T44" fmla="*/ 58 w 74"/>
                <a:gd name="T45" fmla="*/ 6 h 83"/>
                <a:gd name="T46" fmla="*/ 61 w 74"/>
                <a:gd name="T47" fmla="*/ 7 h 83"/>
                <a:gd name="T48" fmla="*/ 58 w 74"/>
                <a:gd name="T49" fmla="*/ 17 h 83"/>
                <a:gd name="T50" fmla="*/ 46 w 74"/>
                <a:gd name="T51" fmla="*/ 25 h 83"/>
                <a:gd name="T52" fmla="*/ 41 w 74"/>
                <a:gd name="T53" fmla="*/ 25 h 83"/>
                <a:gd name="T54" fmla="*/ 50 w 74"/>
                <a:gd name="T55" fmla="*/ 9 h 83"/>
                <a:gd name="T56" fmla="*/ 14 w 74"/>
                <a:gd name="T57" fmla="*/ 12 h 83"/>
                <a:gd name="T58" fmla="*/ 15 w 74"/>
                <a:gd name="T59" fmla="*/ 9 h 83"/>
                <a:gd name="T60" fmla="*/ 18 w 74"/>
                <a:gd name="T61" fmla="*/ 8 h 83"/>
                <a:gd name="T62" fmla="*/ 18 w 74"/>
                <a:gd name="T63" fmla="*/ 8 h 83"/>
                <a:gd name="T64" fmla="*/ 23 w 74"/>
                <a:gd name="T65" fmla="*/ 10 h 83"/>
                <a:gd name="T66" fmla="*/ 29 w 74"/>
                <a:gd name="T67" fmla="*/ 23 h 83"/>
                <a:gd name="T68" fmla="*/ 29 w 74"/>
                <a:gd name="T69" fmla="*/ 23 h 83"/>
                <a:gd name="T70" fmla="*/ 29 w 74"/>
                <a:gd name="T71" fmla="*/ 23 h 83"/>
                <a:gd name="T72" fmla="*/ 16 w 74"/>
                <a:gd name="T73" fmla="*/ 17 h 83"/>
                <a:gd name="T74" fmla="*/ 14 w 74"/>
                <a:gd name="T75" fmla="*/ 12 h 83"/>
                <a:gd name="T76" fmla="*/ 32 w 74"/>
                <a:gd name="T77" fmla="*/ 78 h 83"/>
                <a:gd name="T78" fmla="*/ 11 w 74"/>
                <a:gd name="T79" fmla="*/ 78 h 83"/>
                <a:gd name="T80" fmla="*/ 11 w 74"/>
                <a:gd name="T81" fmla="*/ 44 h 83"/>
                <a:gd name="T82" fmla="*/ 32 w 74"/>
                <a:gd name="T83" fmla="*/ 44 h 83"/>
                <a:gd name="T84" fmla="*/ 32 w 74"/>
                <a:gd name="T85" fmla="*/ 78 h 83"/>
                <a:gd name="T86" fmla="*/ 32 w 74"/>
                <a:gd name="T87" fmla="*/ 41 h 83"/>
                <a:gd name="T88" fmla="*/ 5 w 74"/>
                <a:gd name="T89" fmla="*/ 41 h 83"/>
                <a:gd name="T90" fmla="*/ 5 w 74"/>
                <a:gd name="T91" fmla="*/ 30 h 83"/>
                <a:gd name="T92" fmla="*/ 32 w 74"/>
                <a:gd name="T93" fmla="*/ 30 h 83"/>
                <a:gd name="T94" fmla="*/ 32 w 74"/>
                <a:gd name="T95" fmla="*/ 41 h 83"/>
                <a:gd name="T96" fmla="*/ 63 w 74"/>
                <a:gd name="T97" fmla="*/ 78 h 83"/>
                <a:gd name="T98" fmla="*/ 42 w 74"/>
                <a:gd name="T99" fmla="*/ 78 h 83"/>
                <a:gd name="T100" fmla="*/ 42 w 74"/>
                <a:gd name="T101" fmla="*/ 44 h 83"/>
                <a:gd name="T102" fmla="*/ 63 w 74"/>
                <a:gd name="T103" fmla="*/ 44 h 83"/>
                <a:gd name="T104" fmla="*/ 63 w 74"/>
                <a:gd name="T105" fmla="*/ 78 h 83"/>
                <a:gd name="T106" fmla="*/ 68 w 74"/>
                <a:gd name="T107" fmla="*/ 41 h 83"/>
                <a:gd name="T108" fmla="*/ 42 w 74"/>
                <a:gd name="T109" fmla="*/ 41 h 83"/>
                <a:gd name="T110" fmla="*/ 42 w 74"/>
                <a:gd name="T111" fmla="*/ 30 h 83"/>
                <a:gd name="T112" fmla="*/ 68 w 74"/>
                <a:gd name="T113" fmla="*/ 30 h 83"/>
                <a:gd name="T114" fmla="*/ 68 w 74"/>
                <a:gd name="T115" fmla="*/ 41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74" h="83">
                  <a:moveTo>
                    <a:pt x="58" y="25"/>
                  </a:moveTo>
                  <a:cubicBezTo>
                    <a:pt x="60" y="24"/>
                    <a:pt x="61" y="23"/>
                    <a:pt x="62" y="22"/>
                  </a:cubicBezTo>
                  <a:cubicBezTo>
                    <a:pt x="65" y="19"/>
                    <a:pt x="67" y="15"/>
                    <a:pt x="68" y="12"/>
                  </a:cubicBezTo>
                  <a:cubicBezTo>
                    <a:pt x="68" y="8"/>
                    <a:pt x="67" y="5"/>
                    <a:pt x="65" y="3"/>
                  </a:cubicBezTo>
                  <a:cubicBezTo>
                    <a:pt x="63" y="1"/>
                    <a:pt x="61" y="0"/>
                    <a:pt x="58" y="0"/>
                  </a:cubicBezTo>
                  <a:cubicBezTo>
                    <a:pt x="54" y="0"/>
                    <a:pt x="49" y="2"/>
                    <a:pt x="46" y="5"/>
                  </a:cubicBezTo>
                  <a:cubicBezTo>
                    <a:pt x="41" y="11"/>
                    <a:pt x="37" y="18"/>
                    <a:pt x="36" y="24"/>
                  </a:cubicBezTo>
                  <a:cubicBezTo>
                    <a:pt x="34" y="18"/>
                    <a:pt x="32" y="11"/>
                    <a:pt x="27" y="6"/>
                  </a:cubicBezTo>
                  <a:cubicBezTo>
                    <a:pt x="24" y="3"/>
                    <a:pt x="21" y="2"/>
                    <a:pt x="18" y="2"/>
                  </a:cubicBezTo>
                  <a:cubicBezTo>
                    <a:pt x="15" y="2"/>
                    <a:pt x="13" y="3"/>
                    <a:pt x="11" y="5"/>
                  </a:cubicBezTo>
                  <a:cubicBezTo>
                    <a:pt x="7" y="9"/>
                    <a:pt x="7" y="16"/>
                    <a:pt x="12" y="21"/>
                  </a:cubicBezTo>
                  <a:cubicBezTo>
                    <a:pt x="14" y="22"/>
                    <a:pt x="16" y="24"/>
                    <a:pt x="18" y="25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0" y="46"/>
                    <a:pt x="0" y="46"/>
                    <a:pt x="0" y="46"/>
                  </a:cubicBezTo>
                  <a:cubicBezTo>
                    <a:pt x="5" y="46"/>
                    <a:pt x="5" y="46"/>
                    <a:pt x="5" y="46"/>
                  </a:cubicBezTo>
                  <a:cubicBezTo>
                    <a:pt x="5" y="83"/>
                    <a:pt x="5" y="83"/>
                    <a:pt x="5" y="83"/>
                  </a:cubicBezTo>
                  <a:cubicBezTo>
                    <a:pt x="68" y="83"/>
                    <a:pt x="68" y="83"/>
                    <a:pt x="68" y="83"/>
                  </a:cubicBezTo>
                  <a:cubicBezTo>
                    <a:pt x="68" y="46"/>
                    <a:pt x="68" y="46"/>
                    <a:pt x="68" y="46"/>
                  </a:cubicBezTo>
                  <a:cubicBezTo>
                    <a:pt x="74" y="46"/>
                    <a:pt x="74" y="46"/>
                    <a:pt x="74" y="46"/>
                  </a:cubicBezTo>
                  <a:cubicBezTo>
                    <a:pt x="74" y="25"/>
                    <a:pt x="74" y="25"/>
                    <a:pt x="74" y="25"/>
                  </a:cubicBezTo>
                  <a:lnTo>
                    <a:pt x="58" y="25"/>
                  </a:lnTo>
                  <a:close/>
                  <a:moveTo>
                    <a:pt x="50" y="9"/>
                  </a:moveTo>
                  <a:cubicBezTo>
                    <a:pt x="52" y="7"/>
                    <a:pt x="55" y="6"/>
                    <a:pt x="58" y="6"/>
                  </a:cubicBezTo>
                  <a:cubicBezTo>
                    <a:pt x="59" y="6"/>
                    <a:pt x="60" y="6"/>
                    <a:pt x="61" y="7"/>
                  </a:cubicBezTo>
                  <a:cubicBezTo>
                    <a:pt x="63" y="9"/>
                    <a:pt x="62" y="14"/>
                    <a:pt x="58" y="17"/>
                  </a:cubicBezTo>
                  <a:cubicBezTo>
                    <a:pt x="55" y="21"/>
                    <a:pt x="50" y="23"/>
                    <a:pt x="46" y="25"/>
                  </a:cubicBezTo>
                  <a:cubicBezTo>
                    <a:pt x="41" y="25"/>
                    <a:pt x="41" y="25"/>
                    <a:pt x="41" y="25"/>
                  </a:cubicBezTo>
                  <a:cubicBezTo>
                    <a:pt x="43" y="20"/>
                    <a:pt x="46" y="14"/>
                    <a:pt x="50" y="9"/>
                  </a:cubicBezTo>
                  <a:close/>
                  <a:moveTo>
                    <a:pt x="14" y="12"/>
                  </a:moveTo>
                  <a:cubicBezTo>
                    <a:pt x="14" y="11"/>
                    <a:pt x="14" y="10"/>
                    <a:pt x="15" y="9"/>
                  </a:cubicBezTo>
                  <a:cubicBezTo>
                    <a:pt x="16" y="8"/>
                    <a:pt x="17" y="8"/>
                    <a:pt x="18" y="8"/>
                  </a:cubicBezTo>
                  <a:cubicBezTo>
                    <a:pt x="18" y="8"/>
                    <a:pt x="18" y="8"/>
                    <a:pt x="18" y="8"/>
                  </a:cubicBezTo>
                  <a:cubicBezTo>
                    <a:pt x="19" y="8"/>
                    <a:pt x="21" y="9"/>
                    <a:pt x="23" y="10"/>
                  </a:cubicBezTo>
                  <a:cubicBezTo>
                    <a:pt x="25" y="13"/>
                    <a:pt x="28" y="17"/>
                    <a:pt x="29" y="23"/>
                  </a:cubicBezTo>
                  <a:cubicBezTo>
                    <a:pt x="29" y="23"/>
                    <a:pt x="29" y="23"/>
                    <a:pt x="29" y="23"/>
                  </a:cubicBezTo>
                  <a:cubicBezTo>
                    <a:pt x="29" y="23"/>
                    <a:pt x="29" y="23"/>
                    <a:pt x="29" y="23"/>
                  </a:cubicBezTo>
                  <a:cubicBezTo>
                    <a:pt x="23" y="22"/>
                    <a:pt x="19" y="19"/>
                    <a:pt x="16" y="17"/>
                  </a:cubicBezTo>
                  <a:cubicBezTo>
                    <a:pt x="15" y="15"/>
                    <a:pt x="14" y="14"/>
                    <a:pt x="14" y="12"/>
                  </a:cubicBezTo>
                  <a:close/>
                  <a:moveTo>
                    <a:pt x="32" y="78"/>
                  </a:moveTo>
                  <a:cubicBezTo>
                    <a:pt x="11" y="78"/>
                    <a:pt x="11" y="78"/>
                    <a:pt x="11" y="78"/>
                  </a:cubicBezTo>
                  <a:cubicBezTo>
                    <a:pt x="11" y="44"/>
                    <a:pt x="11" y="44"/>
                    <a:pt x="11" y="44"/>
                  </a:cubicBezTo>
                  <a:cubicBezTo>
                    <a:pt x="32" y="44"/>
                    <a:pt x="32" y="44"/>
                    <a:pt x="32" y="44"/>
                  </a:cubicBezTo>
                  <a:lnTo>
                    <a:pt x="32" y="78"/>
                  </a:lnTo>
                  <a:close/>
                  <a:moveTo>
                    <a:pt x="32" y="41"/>
                  </a:moveTo>
                  <a:cubicBezTo>
                    <a:pt x="5" y="41"/>
                    <a:pt x="5" y="41"/>
                    <a:pt x="5" y="41"/>
                  </a:cubicBezTo>
                  <a:cubicBezTo>
                    <a:pt x="5" y="30"/>
                    <a:pt x="5" y="30"/>
                    <a:pt x="5" y="30"/>
                  </a:cubicBezTo>
                  <a:cubicBezTo>
                    <a:pt x="32" y="30"/>
                    <a:pt x="32" y="30"/>
                    <a:pt x="32" y="30"/>
                  </a:cubicBezTo>
                  <a:lnTo>
                    <a:pt x="32" y="41"/>
                  </a:lnTo>
                  <a:close/>
                  <a:moveTo>
                    <a:pt x="63" y="78"/>
                  </a:moveTo>
                  <a:cubicBezTo>
                    <a:pt x="42" y="78"/>
                    <a:pt x="42" y="78"/>
                    <a:pt x="42" y="78"/>
                  </a:cubicBezTo>
                  <a:cubicBezTo>
                    <a:pt x="42" y="44"/>
                    <a:pt x="42" y="44"/>
                    <a:pt x="42" y="44"/>
                  </a:cubicBezTo>
                  <a:cubicBezTo>
                    <a:pt x="63" y="44"/>
                    <a:pt x="63" y="44"/>
                    <a:pt x="63" y="44"/>
                  </a:cubicBezTo>
                  <a:lnTo>
                    <a:pt x="63" y="78"/>
                  </a:lnTo>
                  <a:close/>
                  <a:moveTo>
                    <a:pt x="68" y="41"/>
                  </a:moveTo>
                  <a:cubicBezTo>
                    <a:pt x="42" y="41"/>
                    <a:pt x="42" y="41"/>
                    <a:pt x="42" y="41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68" y="30"/>
                    <a:pt x="68" y="30"/>
                    <a:pt x="68" y="30"/>
                  </a:cubicBezTo>
                  <a:lnTo>
                    <a:pt x="68" y="4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id-ID" sz="1350"/>
            </a:p>
          </p:txBody>
        </p:sp>
        <p:sp>
          <p:nvSpPr>
            <p:cNvPr id="14" name="Freeform 170"/>
            <p:cNvSpPr>
              <a:spLocks noEditPoints="1"/>
            </p:cNvSpPr>
            <p:nvPr/>
          </p:nvSpPr>
          <p:spPr bwMode="auto">
            <a:xfrm>
              <a:off x="8084116" y="2039163"/>
              <a:ext cx="303387" cy="264239"/>
            </a:xfrm>
            <a:custGeom>
              <a:avLst/>
              <a:gdLst>
                <a:gd name="T0" fmla="*/ 95 w 95"/>
                <a:gd name="T1" fmla="*/ 34 h 83"/>
                <a:gd name="T2" fmla="*/ 83 w 95"/>
                <a:gd name="T3" fmla="*/ 0 h 83"/>
                <a:gd name="T4" fmla="*/ 83 w 95"/>
                <a:gd name="T5" fmla="*/ 0 h 83"/>
                <a:gd name="T6" fmla="*/ 75 w 95"/>
                <a:gd name="T7" fmla="*/ 0 h 83"/>
                <a:gd name="T8" fmla="*/ 31 w 95"/>
                <a:gd name="T9" fmla="*/ 19 h 83"/>
                <a:gd name="T10" fmla="*/ 30 w 95"/>
                <a:gd name="T11" fmla="*/ 34 h 83"/>
                <a:gd name="T12" fmla="*/ 31 w 95"/>
                <a:gd name="T13" fmla="*/ 49 h 83"/>
                <a:gd name="T14" fmla="*/ 75 w 95"/>
                <a:gd name="T15" fmla="*/ 68 h 83"/>
                <a:gd name="T16" fmla="*/ 83 w 95"/>
                <a:gd name="T17" fmla="*/ 68 h 83"/>
                <a:gd name="T18" fmla="*/ 83 w 95"/>
                <a:gd name="T19" fmla="*/ 68 h 83"/>
                <a:gd name="T20" fmla="*/ 95 w 95"/>
                <a:gd name="T21" fmla="*/ 34 h 83"/>
                <a:gd name="T22" fmla="*/ 80 w 95"/>
                <a:gd name="T23" fmla="*/ 63 h 83"/>
                <a:gd name="T24" fmla="*/ 78 w 95"/>
                <a:gd name="T25" fmla="*/ 61 h 83"/>
                <a:gd name="T26" fmla="*/ 75 w 95"/>
                <a:gd name="T27" fmla="*/ 55 h 83"/>
                <a:gd name="T28" fmla="*/ 71 w 95"/>
                <a:gd name="T29" fmla="*/ 34 h 83"/>
                <a:gd name="T30" fmla="*/ 75 w 95"/>
                <a:gd name="T31" fmla="*/ 13 h 83"/>
                <a:gd name="T32" fmla="*/ 78 w 95"/>
                <a:gd name="T33" fmla="*/ 7 h 83"/>
                <a:gd name="T34" fmla="*/ 80 w 95"/>
                <a:gd name="T35" fmla="*/ 5 h 83"/>
                <a:gd name="T36" fmla="*/ 83 w 95"/>
                <a:gd name="T37" fmla="*/ 7 h 83"/>
                <a:gd name="T38" fmla="*/ 86 w 95"/>
                <a:gd name="T39" fmla="*/ 13 h 83"/>
                <a:gd name="T40" fmla="*/ 89 w 95"/>
                <a:gd name="T41" fmla="*/ 34 h 83"/>
                <a:gd name="T42" fmla="*/ 86 w 95"/>
                <a:gd name="T43" fmla="*/ 55 h 83"/>
                <a:gd name="T44" fmla="*/ 83 w 95"/>
                <a:gd name="T45" fmla="*/ 61 h 83"/>
                <a:gd name="T46" fmla="*/ 80 w 95"/>
                <a:gd name="T47" fmla="*/ 63 h 83"/>
                <a:gd name="T48" fmla="*/ 24 w 95"/>
                <a:gd name="T49" fmla="*/ 34 h 83"/>
                <a:gd name="T50" fmla="*/ 25 w 95"/>
                <a:gd name="T51" fmla="*/ 20 h 83"/>
                <a:gd name="T52" fmla="*/ 12 w 95"/>
                <a:gd name="T53" fmla="*/ 21 h 83"/>
                <a:gd name="T54" fmla="*/ 5 w 95"/>
                <a:gd name="T55" fmla="*/ 21 h 83"/>
                <a:gd name="T56" fmla="*/ 0 w 95"/>
                <a:gd name="T57" fmla="*/ 30 h 83"/>
                <a:gd name="T58" fmla="*/ 0 w 95"/>
                <a:gd name="T59" fmla="*/ 38 h 83"/>
                <a:gd name="T60" fmla="*/ 5 w 95"/>
                <a:gd name="T61" fmla="*/ 47 h 83"/>
                <a:gd name="T62" fmla="*/ 12 w 95"/>
                <a:gd name="T63" fmla="*/ 47 h 83"/>
                <a:gd name="T64" fmla="*/ 25 w 95"/>
                <a:gd name="T65" fmla="*/ 48 h 83"/>
                <a:gd name="T66" fmla="*/ 24 w 95"/>
                <a:gd name="T67" fmla="*/ 34 h 83"/>
                <a:gd name="T68" fmla="*/ 34 w 95"/>
                <a:gd name="T69" fmla="*/ 54 h 83"/>
                <a:gd name="T70" fmla="*/ 23 w 95"/>
                <a:gd name="T71" fmla="*/ 51 h 83"/>
                <a:gd name="T72" fmla="*/ 30 w 95"/>
                <a:gd name="T73" fmla="*/ 81 h 83"/>
                <a:gd name="T74" fmla="*/ 34 w 95"/>
                <a:gd name="T75" fmla="*/ 83 h 83"/>
                <a:gd name="T76" fmla="*/ 44 w 95"/>
                <a:gd name="T77" fmla="*/ 78 h 83"/>
                <a:gd name="T78" fmla="*/ 46 w 95"/>
                <a:gd name="T79" fmla="*/ 75 h 83"/>
                <a:gd name="T80" fmla="*/ 34 w 95"/>
                <a:gd name="T81" fmla="*/ 54 h 83"/>
                <a:gd name="T82" fmla="*/ 80 w 95"/>
                <a:gd name="T83" fmla="*/ 45 h 83"/>
                <a:gd name="T84" fmla="*/ 79 w 95"/>
                <a:gd name="T85" fmla="*/ 45 h 83"/>
                <a:gd name="T86" fmla="*/ 78 w 95"/>
                <a:gd name="T87" fmla="*/ 42 h 83"/>
                <a:gd name="T88" fmla="*/ 77 w 95"/>
                <a:gd name="T89" fmla="*/ 34 h 83"/>
                <a:gd name="T90" fmla="*/ 78 w 95"/>
                <a:gd name="T91" fmla="*/ 26 h 83"/>
                <a:gd name="T92" fmla="*/ 79 w 95"/>
                <a:gd name="T93" fmla="*/ 24 h 83"/>
                <a:gd name="T94" fmla="*/ 80 w 95"/>
                <a:gd name="T95" fmla="*/ 23 h 83"/>
                <a:gd name="T96" fmla="*/ 81 w 95"/>
                <a:gd name="T97" fmla="*/ 24 h 83"/>
                <a:gd name="T98" fmla="*/ 82 w 95"/>
                <a:gd name="T99" fmla="*/ 26 h 83"/>
                <a:gd name="T100" fmla="*/ 84 w 95"/>
                <a:gd name="T101" fmla="*/ 34 h 83"/>
                <a:gd name="T102" fmla="*/ 82 w 95"/>
                <a:gd name="T103" fmla="*/ 42 h 83"/>
                <a:gd name="T104" fmla="*/ 81 w 95"/>
                <a:gd name="T105" fmla="*/ 45 h 83"/>
                <a:gd name="T106" fmla="*/ 80 w 95"/>
                <a:gd name="T107" fmla="*/ 45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95" h="83">
                  <a:moveTo>
                    <a:pt x="95" y="34"/>
                  </a:moveTo>
                  <a:cubicBezTo>
                    <a:pt x="95" y="15"/>
                    <a:pt x="90" y="0"/>
                    <a:pt x="83" y="0"/>
                  </a:cubicBezTo>
                  <a:cubicBezTo>
                    <a:pt x="83" y="0"/>
                    <a:pt x="83" y="0"/>
                    <a:pt x="83" y="0"/>
                  </a:cubicBezTo>
                  <a:cubicBezTo>
                    <a:pt x="75" y="0"/>
                    <a:pt x="75" y="0"/>
                    <a:pt x="75" y="0"/>
                  </a:cubicBezTo>
                  <a:cubicBezTo>
                    <a:pt x="75" y="0"/>
                    <a:pt x="57" y="14"/>
                    <a:pt x="31" y="19"/>
                  </a:cubicBezTo>
                  <a:cubicBezTo>
                    <a:pt x="31" y="23"/>
                    <a:pt x="30" y="28"/>
                    <a:pt x="30" y="34"/>
                  </a:cubicBezTo>
                  <a:cubicBezTo>
                    <a:pt x="30" y="40"/>
                    <a:pt x="31" y="45"/>
                    <a:pt x="31" y="49"/>
                  </a:cubicBezTo>
                  <a:cubicBezTo>
                    <a:pt x="57" y="54"/>
                    <a:pt x="75" y="68"/>
                    <a:pt x="75" y="68"/>
                  </a:cubicBezTo>
                  <a:cubicBezTo>
                    <a:pt x="83" y="68"/>
                    <a:pt x="83" y="68"/>
                    <a:pt x="83" y="68"/>
                  </a:cubicBezTo>
                  <a:cubicBezTo>
                    <a:pt x="83" y="68"/>
                    <a:pt x="83" y="68"/>
                    <a:pt x="83" y="68"/>
                  </a:cubicBezTo>
                  <a:cubicBezTo>
                    <a:pt x="90" y="68"/>
                    <a:pt x="95" y="53"/>
                    <a:pt x="95" y="34"/>
                  </a:cubicBezTo>
                  <a:close/>
                  <a:moveTo>
                    <a:pt x="80" y="63"/>
                  </a:moveTo>
                  <a:cubicBezTo>
                    <a:pt x="79" y="63"/>
                    <a:pt x="78" y="62"/>
                    <a:pt x="78" y="61"/>
                  </a:cubicBezTo>
                  <a:cubicBezTo>
                    <a:pt x="77" y="60"/>
                    <a:pt x="76" y="58"/>
                    <a:pt x="75" y="55"/>
                  </a:cubicBezTo>
                  <a:cubicBezTo>
                    <a:pt x="73" y="50"/>
                    <a:pt x="71" y="42"/>
                    <a:pt x="71" y="34"/>
                  </a:cubicBezTo>
                  <a:cubicBezTo>
                    <a:pt x="71" y="26"/>
                    <a:pt x="73" y="18"/>
                    <a:pt x="75" y="13"/>
                  </a:cubicBezTo>
                  <a:cubicBezTo>
                    <a:pt x="76" y="10"/>
                    <a:pt x="77" y="8"/>
                    <a:pt x="78" y="7"/>
                  </a:cubicBezTo>
                  <a:cubicBezTo>
                    <a:pt x="78" y="6"/>
                    <a:pt x="79" y="5"/>
                    <a:pt x="80" y="5"/>
                  </a:cubicBezTo>
                  <a:cubicBezTo>
                    <a:pt x="81" y="5"/>
                    <a:pt x="82" y="6"/>
                    <a:pt x="83" y="7"/>
                  </a:cubicBezTo>
                  <a:cubicBezTo>
                    <a:pt x="84" y="8"/>
                    <a:pt x="85" y="10"/>
                    <a:pt x="86" y="13"/>
                  </a:cubicBezTo>
                  <a:cubicBezTo>
                    <a:pt x="88" y="18"/>
                    <a:pt x="89" y="26"/>
                    <a:pt x="89" y="34"/>
                  </a:cubicBezTo>
                  <a:cubicBezTo>
                    <a:pt x="89" y="42"/>
                    <a:pt x="88" y="50"/>
                    <a:pt x="86" y="55"/>
                  </a:cubicBezTo>
                  <a:cubicBezTo>
                    <a:pt x="85" y="58"/>
                    <a:pt x="84" y="60"/>
                    <a:pt x="83" y="61"/>
                  </a:cubicBezTo>
                  <a:cubicBezTo>
                    <a:pt x="82" y="62"/>
                    <a:pt x="81" y="63"/>
                    <a:pt x="80" y="63"/>
                  </a:cubicBezTo>
                  <a:close/>
                  <a:moveTo>
                    <a:pt x="24" y="34"/>
                  </a:moveTo>
                  <a:cubicBezTo>
                    <a:pt x="24" y="29"/>
                    <a:pt x="24" y="25"/>
                    <a:pt x="25" y="20"/>
                  </a:cubicBezTo>
                  <a:cubicBezTo>
                    <a:pt x="20" y="21"/>
                    <a:pt x="16" y="21"/>
                    <a:pt x="12" y="21"/>
                  </a:cubicBezTo>
                  <a:cubicBezTo>
                    <a:pt x="5" y="21"/>
                    <a:pt x="5" y="21"/>
                    <a:pt x="5" y="21"/>
                  </a:cubicBezTo>
                  <a:cubicBezTo>
                    <a:pt x="0" y="30"/>
                    <a:pt x="0" y="30"/>
                    <a:pt x="0" y="30"/>
                  </a:cubicBezTo>
                  <a:cubicBezTo>
                    <a:pt x="0" y="38"/>
                    <a:pt x="0" y="38"/>
                    <a:pt x="0" y="38"/>
                  </a:cubicBezTo>
                  <a:cubicBezTo>
                    <a:pt x="5" y="47"/>
                    <a:pt x="5" y="47"/>
                    <a:pt x="5" y="47"/>
                  </a:cubicBezTo>
                  <a:cubicBezTo>
                    <a:pt x="5" y="47"/>
                    <a:pt x="5" y="47"/>
                    <a:pt x="12" y="47"/>
                  </a:cubicBezTo>
                  <a:cubicBezTo>
                    <a:pt x="16" y="47"/>
                    <a:pt x="20" y="47"/>
                    <a:pt x="25" y="48"/>
                  </a:cubicBezTo>
                  <a:cubicBezTo>
                    <a:pt x="24" y="43"/>
                    <a:pt x="24" y="39"/>
                    <a:pt x="24" y="34"/>
                  </a:cubicBezTo>
                  <a:close/>
                  <a:moveTo>
                    <a:pt x="34" y="54"/>
                  </a:moveTo>
                  <a:cubicBezTo>
                    <a:pt x="23" y="51"/>
                    <a:pt x="23" y="51"/>
                    <a:pt x="23" y="51"/>
                  </a:cubicBezTo>
                  <a:cubicBezTo>
                    <a:pt x="30" y="81"/>
                    <a:pt x="30" y="81"/>
                    <a:pt x="30" y="81"/>
                  </a:cubicBezTo>
                  <a:cubicBezTo>
                    <a:pt x="31" y="83"/>
                    <a:pt x="32" y="83"/>
                    <a:pt x="34" y="83"/>
                  </a:cubicBezTo>
                  <a:cubicBezTo>
                    <a:pt x="44" y="78"/>
                    <a:pt x="44" y="78"/>
                    <a:pt x="44" y="78"/>
                  </a:cubicBezTo>
                  <a:cubicBezTo>
                    <a:pt x="46" y="78"/>
                    <a:pt x="47" y="76"/>
                    <a:pt x="46" y="75"/>
                  </a:cubicBezTo>
                  <a:lnTo>
                    <a:pt x="34" y="54"/>
                  </a:lnTo>
                  <a:close/>
                  <a:moveTo>
                    <a:pt x="80" y="45"/>
                  </a:moveTo>
                  <a:cubicBezTo>
                    <a:pt x="80" y="45"/>
                    <a:pt x="80" y="45"/>
                    <a:pt x="79" y="45"/>
                  </a:cubicBezTo>
                  <a:cubicBezTo>
                    <a:pt x="79" y="44"/>
                    <a:pt x="79" y="43"/>
                    <a:pt x="78" y="42"/>
                  </a:cubicBezTo>
                  <a:cubicBezTo>
                    <a:pt x="77" y="40"/>
                    <a:pt x="77" y="37"/>
                    <a:pt x="77" y="34"/>
                  </a:cubicBezTo>
                  <a:cubicBezTo>
                    <a:pt x="77" y="31"/>
                    <a:pt x="77" y="28"/>
                    <a:pt x="78" y="26"/>
                  </a:cubicBezTo>
                  <a:cubicBezTo>
                    <a:pt x="79" y="25"/>
                    <a:pt x="79" y="24"/>
                    <a:pt x="79" y="24"/>
                  </a:cubicBezTo>
                  <a:cubicBezTo>
                    <a:pt x="80" y="23"/>
                    <a:pt x="80" y="23"/>
                    <a:pt x="80" y="23"/>
                  </a:cubicBezTo>
                  <a:cubicBezTo>
                    <a:pt x="81" y="23"/>
                    <a:pt x="81" y="23"/>
                    <a:pt x="81" y="24"/>
                  </a:cubicBezTo>
                  <a:cubicBezTo>
                    <a:pt x="82" y="24"/>
                    <a:pt x="82" y="25"/>
                    <a:pt x="82" y="26"/>
                  </a:cubicBezTo>
                  <a:cubicBezTo>
                    <a:pt x="83" y="28"/>
                    <a:pt x="84" y="31"/>
                    <a:pt x="84" y="34"/>
                  </a:cubicBezTo>
                  <a:cubicBezTo>
                    <a:pt x="84" y="37"/>
                    <a:pt x="83" y="40"/>
                    <a:pt x="82" y="42"/>
                  </a:cubicBezTo>
                  <a:cubicBezTo>
                    <a:pt x="82" y="43"/>
                    <a:pt x="82" y="44"/>
                    <a:pt x="81" y="45"/>
                  </a:cubicBezTo>
                  <a:cubicBezTo>
                    <a:pt x="81" y="45"/>
                    <a:pt x="81" y="45"/>
                    <a:pt x="80" y="4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id-ID" sz="1350"/>
            </a:p>
          </p:txBody>
        </p:sp>
        <p:sp>
          <p:nvSpPr>
            <p:cNvPr id="15" name="Freeform 173"/>
            <p:cNvSpPr/>
            <p:nvPr/>
          </p:nvSpPr>
          <p:spPr bwMode="auto">
            <a:xfrm>
              <a:off x="7751370" y="2444330"/>
              <a:ext cx="236837" cy="236836"/>
            </a:xfrm>
            <a:custGeom>
              <a:avLst/>
              <a:gdLst>
                <a:gd name="T0" fmla="*/ 60 w 121"/>
                <a:gd name="T1" fmla="*/ 121 h 121"/>
                <a:gd name="T2" fmla="*/ 121 w 121"/>
                <a:gd name="T3" fmla="*/ 61 h 121"/>
                <a:gd name="T4" fmla="*/ 83 w 121"/>
                <a:gd name="T5" fmla="*/ 61 h 121"/>
                <a:gd name="T6" fmla="*/ 83 w 121"/>
                <a:gd name="T7" fmla="*/ 0 h 121"/>
                <a:gd name="T8" fmla="*/ 37 w 121"/>
                <a:gd name="T9" fmla="*/ 0 h 121"/>
                <a:gd name="T10" fmla="*/ 37 w 121"/>
                <a:gd name="T11" fmla="*/ 61 h 121"/>
                <a:gd name="T12" fmla="*/ 0 w 121"/>
                <a:gd name="T13" fmla="*/ 61 h 121"/>
                <a:gd name="T14" fmla="*/ 60 w 121"/>
                <a:gd name="T15" fmla="*/ 121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1" h="121">
                  <a:moveTo>
                    <a:pt x="60" y="121"/>
                  </a:moveTo>
                  <a:lnTo>
                    <a:pt x="121" y="61"/>
                  </a:lnTo>
                  <a:lnTo>
                    <a:pt x="83" y="61"/>
                  </a:lnTo>
                  <a:lnTo>
                    <a:pt x="83" y="0"/>
                  </a:lnTo>
                  <a:lnTo>
                    <a:pt x="37" y="0"/>
                  </a:lnTo>
                  <a:lnTo>
                    <a:pt x="37" y="61"/>
                  </a:lnTo>
                  <a:lnTo>
                    <a:pt x="0" y="61"/>
                  </a:lnTo>
                  <a:lnTo>
                    <a:pt x="60" y="12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id-ID" sz="1350"/>
            </a:p>
          </p:txBody>
        </p:sp>
        <p:sp>
          <p:nvSpPr>
            <p:cNvPr id="16" name="Freeform 176"/>
            <p:cNvSpPr>
              <a:spLocks noEditPoints="1"/>
            </p:cNvSpPr>
            <p:nvPr/>
          </p:nvSpPr>
          <p:spPr bwMode="auto">
            <a:xfrm>
              <a:off x="7222892" y="3976918"/>
              <a:ext cx="205520" cy="152672"/>
            </a:xfrm>
            <a:custGeom>
              <a:avLst/>
              <a:gdLst>
                <a:gd name="T0" fmla="*/ 56 w 64"/>
                <a:gd name="T1" fmla="*/ 8 h 48"/>
                <a:gd name="T2" fmla="*/ 56 w 64"/>
                <a:gd name="T3" fmla="*/ 0 h 48"/>
                <a:gd name="T4" fmla="*/ 0 w 64"/>
                <a:gd name="T5" fmla="*/ 0 h 48"/>
                <a:gd name="T6" fmla="*/ 0 w 64"/>
                <a:gd name="T7" fmla="*/ 44 h 48"/>
                <a:gd name="T8" fmla="*/ 4 w 64"/>
                <a:gd name="T9" fmla="*/ 48 h 48"/>
                <a:gd name="T10" fmla="*/ 58 w 64"/>
                <a:gd name="T11" fmla="*/ 48 h 48"/>
                <a:gd name="T12" fmla="*/ 64 w 64"/>
                <a:gd name="T13" fmla="*/ 42 h 48"/>
                <a:gd name="T14" fmla="*/ 64 w 64"/>
                <a:gd name="T15" fmla="*/ 8 h 48"/>
                <a:gd name="T16" fmla="*/ 56 w 64"/>
                <a:gd name="T17" fmla="*/ 8 h 48"/>
                <a:gd name="T18" fmla="*/ 52 w 64"/>
                <a:gd name="T19" fmla="*/ 44 h 48"/>
                <a:gd name="T20" fmla="*/ 4 w 64"/>
                <a:gd name="T21" fmla="*/ 44 h 48"/>
                <a:gd name="T22" fmla="*/ 4 w 64"/>
                <a:gd name="T23" fmla="*/ 4 h 48"/>
                <a:gd name="T24" fmla="*/ 52 w 64"/>
                <a:gd name="T25" fmla="*/ 4 h 48"/>
                <a:gd name="T26" fmla="*/ 52 w 64"/>
                <a:gd name="T27" fmla="*/ 44 h 48"/>
                <a:gd name="T28" fmla="*/ 8 w 64"/>
                <a:gd name="T29" fmla="*/ 12 h 48"/>
                <a:gd name="T30" fmla="*/ 48 w 64"/>
                <a:gd name="T31" fmla="*/ 12 h 48"/>
                <a:gd name="T32" fmla="*/ 48 w 64"/>
                <a:gd name="T33" fmla="*/ 16 h 48"/>
                <a:gd name="T34" fmla="*/ 8 w 64"/>
                <a:gd name="T35" fmla="*/ 16 h 48"/>
                <a:gd name="T36" fmla="*/ 8 w 64"/>
                <a:gd name="T37" fmla="*/ 12 h 48"/>
                <a:gd name="T38" fmla="*/ 32 w 64"/>
                <a:gd name="T39" fmla="*/ 20 h 48"/>
                <a:gd name="T40" fmla="*/ 48 w 64"/>
                <a:gd name="T41" fmla="*/ 20 h 48"/>
                <a:gd name="T42" fmla="*/ 48 w 64"/>
                <a:gd name="T43" fmla="*/ 24 h 48"/>
                <a:gd name="T44" fmla="*/ 32 w 64"/>
                <a:gd name="T45" fmla="*/ 24 h 48"/>
                <a:gd name="T46" fmla="*/ 32 w 64"/>
                <a:gd name="T47" fmla="*/ 20 h 48"/>
                <a:gd name="T48" fmla="*/ 32 w 64"/>
                <a:gd name="T49" fmla="*/ 28 h 48"/>
                <a:gd name="T50" fmla="*/ 48 w 64"/>
                <a:gd name="T51" fmla="*/ 28 h 48"/>
                <a:gd name="T52" fmla="*/ 48 w 64"/>
                <a:gd name="T53" fmla="*/ 32 h 48"/>
                <a:gd name="T54" fmla="*/ 32 w 64"/>
                <a:gd name="T55" fmla="*/ 32 h 48"/>
                <a:gd name="T56" fmla="*/ 32 w 64"/>
                <a:gd name="T57" fmla="*/ 28 h 48"/>
                <a:gd name="T58" fmla="*/ 32 w 64"/>
                <a:gd name="T59" fmla="*/ 36 h 48"/>
                <a:gd name="T60" fmla="*/ 44 w 64"/>
                <a:gd name="T61" fmla="*/ 36 h 48"/>
                <a:gd name="T62" fmla="*/ 44 w 64"/>
                <a:gd name="T63" fmla="*/ 40 h 48"/>
                <a:gd name="T64" fmla="*/ 32 w 64"/>
                <a:gd name="T65" fmla="*/ 40 h 48"/>
                <a:gd name="T66" fmla="*/ 32 w 64"/>
                <a:gd name="T67" fmla="*/ 36 h 48"/>
                <a:gd name="T68" fmla="*/ 8 w 64"/>
                <a:gd name="T69" fmla="*/ 20 h 48"/>
                <a:gd name="T70" fmla="*/ 28 w 64"/>
                <a:gd name="T71" fmla="*/ 20 h 48"/>
                <a:gd name="T72" fmla="*/ 28 w 64"/>
                <a:gd name="T73" fmla="*/ 40 h 48"/>
                <a:gd name="T74" fmla="*/ 8 w 64"/>
                <a:gd name="T75" fmla="*/ 40 h 48"/>
                <a:gd name="T76" fmla="*/ 8 w 64"/>
                <a:gd name="T77" fmla="*/ 20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64" h="48">
                  <a:moveTo>
                    <a:pt x="56" y="8"/>
                  </a:moveTo>
                  <a:cubicBezTo>
                    <a:pt x="56" y="0"/>
                    <a:pt x="56" y="0"/>
                    <a:pt x="56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6"/>
                    <a:pt x="2" y="48"/>
                    <a:pt x="4" y="48"/>
                  </a:cubicBezTo>
                  <a:cubicBezTo>
                    <a:pt x="58" y="48"/>
                    <a:pt x="58" y="48"/>
                    <a:pt x="58" y="48"/>
                  </a:cubicBezTo>
                  <a:cubicBezTo>
                    <a:pt x="61" y="48"/>
                    <a:pt x="64" y="45"/>
                    <a:pt x="64" y="42"/>
                  </a:cubicBezTo>
                  <a:cubicBezTo>
                    <a:pt x="64" y="8"/>
                    <a:pt x="64" y="8"/>
                    <a:pt x="64" y="8"/>
                  </a:cubicBezTo>
                  <a:lnTo>
                    <a:pt x="56" y="8"/>
                  </a:lnTo>
                  <a:close/>
                  <a:moveTo>
                    <a:pt x="52" y="44"/>
                  </a:moveTo>
                  <a:cubicBezTo>
                    <a:pt x="4" y="44"/>
                    <a:pt x="4" y="44"/>
                    <a:pt x="4" y="4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52" y="4"/>
                    <a:pt x="52" y="4"/>
                    <a:pt x="52" y="4"/>
                  </a:cubicBezTo>
                  <a:lnTo>
                    <a:pt x="52" y="44"/>
                  </a:lnTo>
                  <a:close/>
                  <a:moveTo>
                    <a:pt x="8" y="12"/>
                  </a:moveTo>
                  <a:cubicBezTo>
                    <a:pt x="48" y="12"/>
                    <a:pt x="48" y="12"/>
                    <a:pt x="48" y="12"/>
                  </a:cubicBezTo>
                  <a:cubicBezTo>
                    <a:pt x="48" y="16"/>
                    <a:pt x="48" y="16"/>
                    <a:pt x="48" y="16"/>
                  </a:cubicBezTo>
                  <a:cubicBezTo>
                    <a:pt x="8" y="16"/>
                    <a:pt x="8" y="16"/>
                    <a:pt x="8" y="16"/>
                  </a:cubicBezTo>
                  <a:lnTo>
                    <a:pt x="8" y="12"/>
                  </a:lnTo>
                  <a:close/>
                  <a:moveTo>
                    <a:pt x="32" y="20"/>
                  </a:moveTo>
                  <a:cubicBezTo>
                    <a:pt x="48" y="20"/>
                    <a:pt x="48" y="20"/>
                    <a:pt x="48" y="20"/>
                  </a:cubicBezTo>
                  <a:cubicBezTo>
                    <a:pt x="48" y="24"/>
                    <a:pt x="48" y="24"/>
                    <a:pt x="48" y="24"/>
                  </a:cubicBezTo>
                  <a:cubicBezTo>
                    <a:pt x="32" y="24"/>
                    <a:pt x="32" y="24"/>
                    <a:pt x="32" y="24"/>
                  </a:cubicBezTo>
                  <a:lnTo>
                    <a:pt x="32" y="20"/>
                  </a:lnTo>
                  <a:close/>
                  <a:moveTo>
                    <a:pt x="32" y="28"/>
                  </a:moveTo>
                  <a:cubicBezTo>
                    <a:pt x="48" y="28"/>
                    <a:pt x="48" y="28"/>
                    <a:pt x="48" y="28"/>
                  </a:cubicBezTo>
                  <a:cubicBezTo>
                    <a:pt x="48" y="32"/>
                    <a:pt x="48" y="32"/>
                    <a:pt x="48" y="32"/>
                  </a:cubicBezTo>
                  <a:cubicBezTo>
                    <a:pt x="32" y="32"/>
                    <a:pt x="32" y="32"/>
                    <a:pt x="32" y="32"/>
                  </a:cubicBezTo>
                  <a:lnTo>
                    <a:pt x="32" y="28"/>
                  </a:lnTo>
                  <a:close/>
                  <a:moveTo>
                    <a:pt x="32" y="36"/>
                  </a:moveTo>
                  <a:cubicBezTo>
                    <a:pt x="44" y="36"/>
                    <a:pt x="44" y="36"/>
                    <a:pt x="44" y="36"/>
                  </a:cubicBezTo>
                  <a:cubicBezTo>
                    <a:pt x="44" y="40"/>
                    <a:pt x="44" y="40"/>
                    <a:pt x="44" y="40"/>
                  </a:cubicBezTo>
                  <a:cubicBezTo>
                    <a:pt x="32" y="40"/>
                    <a:pt x="32" y="40"/>
                    <a:pt x="32" y="40"/>
                  </a:cubicBezTo>
                  <a:lnTo>
                    <a:pt x="32" y="36"/>
                  </a:lnTo>
                  <a:close/>
                  <a:moveTo>
                    <a:pt x="8" y="20"/>
                  </a:moveTo>
                  <a:cubicBezTo>
                    <a:pt x="28" y="20"/>
                    <a:pt x="28" y="20"/>
                    <a:pt x="28" y="20"/>
                  </a:cubicBezTo>
                  <a:cubicBezTo>
                    <a:pt x="28" y="40"/>
                    <a:pt x="28" y="40"/>
                    <a:pt x="28" y="40"/>
                  </a:cubicBezTo>
                  <a:cubicBezTo>
                    <a:pt x="8" y="40"/>
                    <a:pt x="8" y="40"/>
                    <a:pt x="8" y="40"/>
                  </a:cubicBezTo>
                  <a:lnTo>
                    <a:pt x="8" y="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id-ID" sz="1350"/>
            </a:p>
          </p:txBody>
        </p:sp>
        <p:sp>
          <p:nvSpPr>
            <p:cNvPr id="17" name="Freeform 180"/>
            <p:cNvSpPr>
              <a:spLocks noEditPoints="1"/>
            </p:cNvSpPr>
            <p:nvPr/>
          </p:nvSpPr>
          <p:spPr bwMode="auto">
            <a:xfrm>
              <a:off x="8054756" y="1359970"/>
              <a:ext cx="246623" cy="246623"/>
            </a:xfrm>
            <a:custGeom>
              <a:avLst/>
              <a:gdLst>
                <a:gd name="T0" fmla="*/ 64 w 77"/>
                <a:gd name="T1" fmla="*/ 0 h 77"/>
                <a:gd name="T2" fmla="*/ 13 w 77"/>
                <a:gd name="T3" fmla="*/ 0 h 77"/>
                <a:gd name="T4" fmla="*/ 0 w 77"/>
                <a:gd name="T5" fmla="*/ 13 h 77"/>
                <a:gd name="T6" fmla="*/ 0 w 77"/>
                <a:gd name="T7" fmla="*/ 64 h 77"/>
                <a:gd name="T8" fmla="*/ 13 w 77"/>
                <a:gd name="T9" fmla="*/ 77 h 77"/>
                <a:gd name="T10" fmla="*/ 64 w 77"/>
                <a:gd name="T11" fmla="*/ 77 h 77"/>
                <a:gd name="T12" fmla="*/ 77 w 77"/>
                <a:gd name="T13" fmla="*/ 64 h 77"/>
                <a:gd name="T14" fmla="*/ 77 w 77"/>
                <a:gd name="T15" fmla="*/ 13 h 77"/>
                <a:gd name="T16" fmla="*/ 64 w 77"/>
                <a:gd name="T17" fmla="*/ 0 h 77"/>
                <a:gd name="T18" fmla="*/ 25 w 77"/>
                <a:gd name="T19" fmla="*/ 34 h 77"/>
                <a:gd name="T20" fmla="*/ 52 w 77"/>
                <a:gd name="T21" fmla="*/ 34 h 77"/>
                <a:gd name="T22" fmla="*/ 53 w 77"/>
                <a:gd name="T23" fmla="*/ 38 h 77"/>
                <a:gd name="T24" fmla="*/ 39 w 77"/>
                <a:gd name="T25" fmla="*/ 53 h 77"/>
                <a:gd name="T26" fmla="*/ 24 w 77"/>
                <a:gd name="T27" fmla="*/ 38 h 77"/>
                <a:gd name="T28" fmla="*/ 25 w 77"/>
                <a:gd name="T29" fmla="*/ 34 h 77"/>
                <a:gd name="T30" fmla="*/ 67 w 77"/>
                <a:gd name="T31" fmla="*/ 33 h 77"/>
                <a:gd name="T32" fmla="*/ 67 w 77"/>
                <a:gd name="T33" fmla="*/ 53 h 77"/>
                <a:gd name="T34" fmla="*/ 67 w 77"/>
                <a:gd name="T35" fmla="*/ 62 h 77"/>
                <a:gd name="T36" fmla="*/ 63 w 77"/>
                <a:gd name="T37" fmla="*/ 67 h 77"/>
                <a:gd name="T38" fmla="*/ 15 w 77"/>
                <a:gd name="T39" fmla="*/ 67 h 77"/>
                <a:gd name="T40" fmla="*/ 10 w 77"/>
                <a:gd name="T41" fmla="*/ 63 h 77"/>
                <a:gd name="T42" fmla="*/ 10 w 77"/>
                <a:gd name="T43" fmla="*/ 53 h 77"/>
                <a:gd name="T44" fmla="*/ 10 w 77"/>
                <a:gd name="T45" fmla="*/ 34 h 77"/>
                <a:gd name="T46" fmla="*/ 10 w 77"/>
                <a:gd name="T47" fmla="*/ 34 h 77"/>
                <a:gd name="T48" fmla="*/ 17 w 77"/>
                <a:gd name="T49" fmla="*/ 34 h 77"/>
                <a:gd name="T50" fmla="*/ 17 w 77"/>
                <a:gd name="T51" fmla="*/ 39 h 77"/>
                <a:gd name="T52" fmla="*/ 39 w 77"/>
                <a:gd name="T53" fmla="*/ 60 h 77"/>
                <a:gd name="T54" fmla="*/ 60 w 77"/>
                <a:gd name="T55" fmla="*/ 38 h 77"/>
                <a:gd name="T56" fmla="*/ 60 w 77"/>
                <a:gd name="T57" fmla="*/ 33 h 77"/>
                <a:gd name="T58" fmla="*/ 67 w 77"/>
                <a:gd name="T59" fmla="*/ 33 h 77"/>
                <a:gd name="T60" fmla="*/ 67 w 77"/>
                <a:gd name="T61" fmla="*/ 17 h 77"/>
                <a:gd name="T62" fmla="*/ 65 w 77"/>
                <a:gd name="T63" fmla="*/ 19 h 77"/>
                <a:gd name="T64" fmla="*/ 60 w 77"/>
                <a:gd name="T65" fmla="*/ 19 h 77"/>
                <a:gd name="T66" fmla="*/ 58 w 77"/>
                <a:gd name="T67" fmla="*/ 17 h 77"/>
                <a:gd name="T68" fmla="*/ 58 w 77"/>
                <a:gd name="T69" fmla="*/ 12 h 77"/>
                <a:gd name="T70" fmla="*/ 60 w 77"/>
                <a:gd name="T71" fmla="*/ 10 h 77"/>
                <a:gd name="T72" fmla="*/ 65 w 77"/>
                <a:gd name="T73" fmla="*/ 10 h 77"/>
                <a:gd name="T74" fmla="*/ 67 w 77"/>
                <a:gd name="T75" fmla="*/ 12 h 77"/>
                <a:gd name="T76" fmla="*/ 67 w 77"/>
                <a:gd name="T77" fmla="*/ 17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77" h="77">
                  <a:moveTo>
                    <a:pt x="64" y="0"/>
                  </a:moveTo>
                  <a:cubicBezTo>
                    <a:pt x="13" y="0"/>
                    <a:pt x="13" y="0"/>
                    <a:pt x="13" y="0"/>
                  </a:cubicBezTo>
                  <a:cubicBezTo>
                    <a:pt x="6" y="0"/>
                    <a:pt x="0" y="6"/>
                    <a:pt x="0" y="13"/>
                  </a:cubicBezTo>
                  <a:cubicBezTo>
                    <a:pt x="0" y="64"/>
                    <a:pt x="0" y="64"/>
                    <a:pt x="0" y="64"/>
                  </a:cubicBezTo>
                  <a:cubicBezTo>
                    <a:pt x="1" y="71"/>
                    <a:pt x="6" y="77"/>
                    <a:pt x="13" y="77"/>
                  </a:cubicBezTo>
                  <a:cubicBezTo>
                    <a:pt x="64" y="77"/>
                    <a:pt x="64" y="77"/>
                    <a:pt x="64" y="77"/>
                  </a:cubicBezTo>
                  <a:cubicBezTo>
                    <a:pt x="71" y="76"/>
                    <a:pt x="77" y="71"/>
                    <a:pt x="77" y="64"/>
                  </a:cubicBezTo>
                  <a:cubicBezTo>
                    <a:pt x="77" y="13"/>
                    <a:pt x="77" y="13"/>
                    <a:pt x="77" y="13"/>
                  </a:cubicBezTo>
                  <a:cubicBezTo>
                    <a:pt x="77" y="6"/>
                    <a:pt x="71" y="0"/>
                    <a:pt x="64" y="0"/>
                  </a:cubicBezTo>
                  <a:close/>
                  <a:moveTo>
                    <a:pt x="25" y="34"/>
                  </a:moveTo>
                  <a:cubicBezTo>
                    <a:pt x="52" y="34"/>
                    <a:pt x="52" y="34"/>
                    <a:pt x="52" y="34"/>
                  </a:cubicBezTo>
                  <a:cubicBezTo>
                    <a:pt x="53" y="35"/>
                    <a:pt x="53" y="37"/>
                    <a:pt x="53" y="38"/>
                  </a:cubicBezTo>
                  <a:cubicBezTo>
                    <a:pt x="53" y="46"/>
                    <a:pt x="47" y="53"/>
                    <a:pt x="39" y="53"/>
                  </a:cubicBezTo>
                  <a:cubicBezTo>
                    <a:pt x="31" y="53"/>
                    <a:pt x="24" y="47"/>
                    <a:pt x="24" y="38"/>
                  </a:cubicBezTo>
                  <a:cubicBezTo>
                    <a:pt x="24" y="37"/>
                    <a:pt x="24" y="35"/>
                    <a:pt x="25" y="34"/>
                  </a:cubicBezTo>
                  <a:close/>
                  <a:moveTo>
                    <a:pt x="67" y="33"/>
                  </a:moveTo>
                  <a:cubicBezTo>
                    <a:pt x="67" y="53"/>
                    <a:pt x="67" y="53"/>
                    <a:pt x="67" y="53"/>
                  </a:cubicBezTo>
                  <a:cubicBezTo>
                    <a:pt x="67" y="62"/>
                    <a:pt x="67" y="62"/>
                    <a:pt x="67" y="62"/>
                  </a:cubicBezTo>
                  <a:cubicBezTo>
                    <a:pt x="67" y="65"/>
                    <a:pt x="65" y="67"/>
                    <a:pt x="63" y="67"/>
                  </a:cubicBezTo>
                  <a:cubicBezTo>
                    <a:pt x="15" y="67"/>
                    <a:pt x="15" y="67"/>
                    <a:pt x="15" y="67"/>
                  </a:cubicBezTo>
                  <a:cubicBezTo>
                    <a:pt x="12" y="67"/>
                    <a:pt x="10" y="65"/>
                    <a:pt x="10" y="63"/>
                  </a:cubicBezTo>
                  <a:cubicBezTo>
                    <a:pt x="10" y="53"/>
                    <a:pt x="10" y="53"/>
                    <a:pt x="10" y="53"/>
                  </a:cubicBezTo>
                  <a:cubicBezTo>
                    <a:pt x="10" y="34"/>
                    <a:pt x="10" y="34"/>
                    <a:pt x="10" y="34"/>
                  </a:cubicBezTo>
                  <a:cubicBezTo>
                    <a:pt x="10" y="34"/>
                    <a:pt x="10" y="34"/>
                    <a:pt x="10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7" y="35"/>
                    <a:pt x="17" y="37"/>
                    <a:pt x="17" y="39"/>
                  </a:cubicBezTo>
                  <a:cubicBezTo>
                    <a:pt x="17" y="51"/>
                    <a:pt x="27" y="60"/>
                    <a:pt x="39" y="60"/>
                  </a:cubicBezTo>
                  <a:cubicBezTo>
                    <a:pt x="51" y="60"/>
                    <a:pt x="60" y="50"/>
                    <a:pt x="60" y="38"/>
                  </a:cubicBezTo>
                  <a:cubicBezTo>
                    <a:pt x="60" y="37"/>
                    <a:pt x="60" y="35"/>
                    <a:pt x="60" y="33"/>
                  </a:cubicBezTo>
                  <a:cubicBezTo>
                    <a:pt x="67" y="33"/>
                    <a:pt x="67" y="33"/>
                    <a:pt x="67" y="33"/>
                  </a:cubicBezTo>
                  <a:close/>
                  <a:moveTo>
                    <a:pt x="67" y="17"/>
                  </a:moveTo>
                  <a:cubicBezTo>
                    <a:pt x="67" y="18"/>
                    <a:pt x="66" y="19"/>
                    <a:pt x="65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9" y="19"/>
                    <a:pt x="58" y="18"/>
                    <a:pt x="58" y="17"/>
                  </a:cubicBezTo>
                  <a:cubicBezTo>
                    <a:pt x="58" y="12"/>
                    <a:pt x="58" y="12"/>
                    <a:pt x="58" y="12"/>
                  </a:cubicBezTo>
                  <a:cubicBezTo>
                    <a:pt x="58" y="11"/>
                    <a:pt x="59" y="10"/>
                    <a:pt x="60" y="10"/>
                  </a:cubicBezTo>
                  <a:cubicBezTo>
                    <a:pt x="65" y="10"/>
                    <a:pt x="65" y="10"/>
                    <a:pt x="65" y="10"/>
                  </a:cubicBezTo>
                  <a:cubicBezTo>
                    <a:pt x="66" y="9"/>
                    <a:pt x="67" y="11"/>
                    <a:pt x="67" y="12"/>
                  </a:cubicBezTo>
                  <a:lnTo>
                    <a:pt x="67" y="1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id-ID" sz="1350"/>
            </a:p>
          </p:txBody>
        </p:sp>
        <p:sp>
          <p:nvSpPr>
            <p:cNvPr id="18" name="Freeform 181"/>
            <p:cNvSpPr>
              <a:spLocks noEditPoints="1"/>
            </p:cNvSpPr>
            <p:nvPr/>
          </p:nvSpPr>
          <p:spPr bwMode="auto">
            <a:xfrm>
              <a:off x="7590869" y="1725991"/>
              <a:ext cx="252496" cy="191818"/>
            </a:xfrm>
            <a:custGeom>
              <a:avLst/>
              <a:gdLst>
                <a:gd name="T0" fmla="*/ 76 w 79"/>
                <a:gd name="T1" fmla="*/ 3 h 60"/>
                <a:gd name="T2" fmla="*/ 40 w 79"/>
                <a:gd name="T3" fmla="*/ 0 h 60"/>
                <a:gd name="T4" fmla="*/ 4 w 79"/>
                <a:gd name="T5" fmla="*/ 3 h 60"/>
                <a:gd name="T6" fmla="*/ 0 w 79"/>
                <a:gd name="T7" fmla="*/ 30 h 60"/>
                <a:gd name="T8" fmla="*/ 4 w 79"/>
                <a:gd name="T9" fmla="*/ 57 h 60"/>
                <a:gd name="T10" fmla="*/ 40 w 79"/>
                <a:gd name="T11" fmla="*/ 60 h 60"/>
                <a:gd name="T12" fmla="*/ 76 w 79"/>
                <a:gd name="T13" fmla="*/ 57 h 60"/>
                <a:gd name="T14" fmla="*/ 79 w 79"/>
                <a:gd name="T15" fmla="*/ 30 h 60"/>
                <a:gd name="T16" fmla="*/ 76 w 79"/>
                <a:gd name="T17" fmla="*/ 3 h 60"/>
                <a:gd name="T18" fmla="*/ 30 w 79"/>
                <a:gd name="T19" fmla="*/ 45 h 60"/>
                <a:gd name="T20" fmla="*/ 30 w 79"/>
                <a:gd name="T21" fmla="*/ 15 h 60"/>
                <a:gd name="T22" fmla="*/ 55 w 79"/>
                <a:gd name="T23" fmla="*/ 30 h 60"/>
                <a:gd name="T24" fmla="*/ 30 w 79"/>
                <a:gd name="T25" fmla="*/ 45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9" h="60">
                  <a:moveTo>
                    <a:pt x="76" y="3"/>
                  </a:moveTo>
                  <a:cubicBezTo>
                    <a:pt x="65" y="1"/>
                    <a:pt x="53" y="0"/>
                    <a:pt x="40" y="0"/>
                  </a:cubicBezTo>
                  <a:cubicBezTo>
                    <a:pt x="27" y="0"/>
                    <a:pt x="15" y="1"/>
                    <a:pt x="4" y="3"/>
                  </a:cubicBezTo>
                  <a:cubicBezTo>
                    <a:pt x="2" y="11"/>
                    <a:pt x="0" y="20"/>
                    <a:pt x="0" y="30"/>
                  </a:cubicBezTo>
                  <a:cubicBezTo>
                    <a:pt x="0" y="40"/>
                    <a:pt x="2" y="49"/>
                    <a:pt x="4" y="57"/>
                  </a:cubicBezTo>
                  <a:cubicBezTo>
                    <a:pt x="15" y="59"/>
                    <a:pt x="27" y="60"/>
                    <a:pt x="40" y="60"/>
                  </a:cubicBezTo>
                  <a:cubicBezTo>
                    <a:pt x="53" y="60"/>
                    <a:pt x="65" y="59"/>
                    <a:pt x="76" y="57"/>
                  </a:cubicBezTo>
                  <a:cubicBezTo>
                    <a:pt x="78" y="49"/>
                    <a:pt x="79" y="40"/>
                    <a:pt x="79" y="30"/>
                  </a:cubicBezTo>
                  <a:cubicBezTo>
                    <a:pt x="79" y="20"/>
                    <a:pt x="78" y="11"/>
                    <a:pt x="76" y="3"/>
                  </a:cubicBezTo>
                  <a:close/>
                  <a:moveTo>
                    <a:pt x="30" y="45"/>
                  </a:moveTo>
                  <a:cubicBezTo>
                    <a:pt x="30" y="15"/>
                    <a:pt x="30" y="15"/>
                    <a:pt x="30" y="15"/>
                  </a:cubicBezTo>
                  <a:cubicBezTo>
                    <a:pt x="55" y="30"/>
                    <a:pt x="55" y="30"/>
                    <a:pt x="55" y="30"/>
                  </a:cubicBezTo>
                  <a:lnTo>
                    <a:pt x="30" y="4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id-ID" sz="1350"/>
            </a:p>
          </p:txBody>
        </p:sp>
        <p:sp>
          <p:nvSpPr>
            <p:cNvPr id="19" name="Freeform 183"/>
            <p:cNvSpPr>
              <a:spLocks noEditPoints="1"/>
            </p:cNvSpPr>
            <p:nvPr/>
          </p:nvSpPr>
          <p:spPr bwMode="auto">
            <a:xfrm>
              <a:off x="7334459" y="2704655"/>
              <a:ext cx="219221" cy="217263"/>
            </a:xfrm>
            <a:custGeom>
              <a:avLst/>
              <a:gdLst>
                <a:gd name="T0" fmla="*/ 34 w 68"/>
                <a:gd name="T1" fmla="*/ 0 h 68"/>
                <a:gd name="T2" fmla="*/ 0 w 68"/>
                <a:gd name="T3" fmla="*/ 34 h 68"/>
                <a:gd name="T4" fmla="*/ 34 w 68"/>
                <a:gd name="T5" fmla="*/ 68 h 68"/>
                <a:gd name="T6" fmla="*/ 68 w 68"/>
                <a:gd name="T7" fmla="*/ 34 h 68"/>
                <a:gd name="T8" fmla="*/ 34 w 68"/>
                <a:gd name="T9" fmla="*/ 0 h 68"/>
                <a:gd name="T10" fmla="*/ 34 w 68"/>
                <a:gd name="T11" fmla="*/ 61 h 68"/>
                <a:gd name="T12" fmla="*/ 7 w 68"/>
                <a:gd name="T13" fmla="*/ 34 h 68"/>
                <a:gd name="T14" fmla="*/ 34 w 68"/>
                <a:gd name="T15" fmla="*/ 6 h 68"/>
                <a:gd name="T16" fmla="*/ 62 w 68"/>
                <a:gd name="T17" fmla="*/ 34 h 68"/>
                <a:gd name="T18" fmla="*/ 34 w 68"/>
                <a:gd name="T19" fmla="*/ 61 h 68"/>
                <a:gd name="T20" fmla="*/ 21 w 68"/>
                <a:gd name="T21" fmla="*/ 21 h 68"/>
                <a:gd name="T22" fmla="*/ 47 w 68"/>
                <a:gd name="T23" fmla="*/ 21 h 68"/>
                <a:gd name="T24" fmla="*/ 47 w 68"/>
                <a:gd name="T25" fmla="*/ 46 h 68"/>
                <a:gd name="T26" fmla="*/ 21 w 68"/>
                <a:gd name="T27" fmla="*/ 46 h 68"/>
                <a:gd name="T28" fmla="*/ 21 w 68"/>
                <a:gd name="T29" fmla="*/ 21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8" h="68">
                  <a:moveTo>
                    <a:pt x="34" y="0"/>
                  </a:moveTo>
                  <a:cubicBezTo>
                    <a:pt x="15" y="0"/>
                    <a:pt x="0" y="15"/>
                    <a:pt x="0" y="34"/>
                  </a:cubicBezTo>
                  <a:cubicBezTo>
                    <a:pt x="0" y="52"/>
                    <a:pt x="15" y="68"/>
                    <a:pt x="34" y="68"/>
                  </a:cubicBezTo>
                  <a:cubicBezTo>
                    <a:pt x="53" y="68"/>
                    <a:pt x="68" y="52"/>
                    <a:pt x="68" y="34"/>
                  </a:cubicBezTo>
                  <a:cubicBezTo>
                    <a:pt x="68" y="15"/>
                    <a:pt x="53" y="0"/>
                    <a:pt x="34" y="0"/>
                  </a:cubicBezTo>
                  <a:close/>
                  <a:moveTo>
                    <a:pt x="34" y="61"/>
                  </a:moveTo>
                  <a:cubicBezTo>
                    <a:pt x="19" y="61"/>
                    <a:pt x="7" y="49"/>
                    <a:pt x="7" y="34"/>
                  </a:cubicBezTo>
                  <a:cubicBezTo>
                    <a:pt x="7" y="18"/>
                    <a:pt x="19" y="6"/>
                    <a:pt x="34" y="6"/>
                  </a:cubicBezTo>
                  <a:cubicBezTo>
                    <a:pt x="49" y="6"/>
                    <a:pt x="62" y="18"/>
                    <a:pt x="62" y="34"/>
                  </a:cubicBezTo>
                  <a:cubicBezTo>
                    <a:pt x="62" y="49"/>
                    <a:pt x="49" y="61"/>
                    <a:pt x="34" y="61"/>
                  </a:cubicBezTo>
                  <a:close/>
                  <a:moveTo>
                    <a:pt x="21" y="21"/>
                  </a:moveTo>
                  <a:cubicBezTo>
                    <a:pt x="47" y="21"/>
                    <a:pt x="47" y="21"/>
                    <a:pt x="47" y="21"/>
                  </a:cubicBezTo>
                  <a:cubicBezTo>
                    <a:pt x="47" y="46"/>
                    <a:pt x="47" y="46"/>
                    <a:pt x="47" y="46"/>
                  </a:cubicBezTo>
                  <a:cubicBezTo>
                    <a:pt x="21" y="46"/>
                    <a:pt x="21" y="46"/>
                    <a:pt x="21" y="46"/>
                  </a:cubicBezTo>
                  <a:lnTo>
                    <a:pt x="21" y="2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id-ID" sz="1350"/>
            </a:p>
          </p:txBody>
        </p:sp>
        <p:sp>
          <p:nvSpPr>
            <p:cNvPr id="20" name="Freeform 188"/>
            <p:cNvSpPr>
              <a:spLocks noEditPoints="1"/>
            </p:cNvSpPr>
            <p:nvPr/>
          </p:nvSpPr>
          <p:spPr bwMode="auto">
            <a:xfrm>
              <a:off x="6575015" y="3595239"/>
              <a:ext cx="229008" cy="230965"/>
            </a:xfrm>
            <a:custGeom>
              <a:avLst/>
              <a:gdLst>
                <a:gd name="T0" fmla="*/ 36 w 72"/>
                <a:gd name="T1" fmla="*/ 0 h 72"/>
                <a:gd name="T2" fmla="*/ 0 w 72"/>
                <a:gd name="T3" fmla="*/ 36 h 72"/>
                <a:gd name="T4" fmla="*/ 36 w 72"/>
                <a:gd name="T5" fmla="*/ 72 h 72"/>
                <a:gd name="T6" fmla="*/ 72 w 72"/>
                <a:gd name="T7" fmla="*/ 36 h 72"/>
                <a:gd name="T8" fmla="*/ 36 w 72"/>
                <a:gd name="T9" fmla="*/ 0 h 72"/>
                <a:gd name="T10" fmla="*/ 57 w 72"/>
                <a:gd name="T11" fmla="*/ 31 h 72"/>
                <a:gd name="T12" fmla="*/ 38 w 72"/>
                <a:gd name="T13" fmla="*/ 59 h 72"/>
                <a:gd name="T14" fmla="*/ 29 w 72"/>
                <a:gd name="T15" fmla="*/ 55 h 72"/>
                <a:gd name="T16" fmla="*/ 21 w 72"/>
                <a:gd name="T17" fmla="*/ 33 h 72"/>
                <a:gd name="T18" fmla="*/ 16 w 72"/>
                <a:gd name="T19" fmla="*/ 35 h 72"/>
                <a:gd name="T20" fmla="*/ 15 w 72"/>
                <a:gd name="T21" fmla="*/ 32 h 72"/>
                <a:gd name="T22" fmla="*/ 28 w 72"/>
                <a:gd name="T23" fmla="*/ 23 h 72"/>
                <a:gd name="T24" fmla="*/ 35 w 72"/>
                <a:gd name="T25" fmla="*/ 37 h 72"/>
                <a:gd name="T26" fmla="*/ 38 w 72"/>
                <a:gd name="T27" fmla="*/ 46 h 72"/>
                <a:gd name="T28" fmla="*/ 44 w 72"/>
                <a:gd name="T29" fmla="*/ 38 h 72"/>
                <a:gd name="T30" fmla="*/ 39 w 72"/>
                <a:gd name="T31" fmla="*/ 32 h 72"/>
                <a:gd name="T32" fmla="*/ 57 w 72"/>
                <a:gd name="T33" fmla="*/ 31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72" h="72">
                  <a:moveTo>
                    <a:pt x="36" y="0"/>
                  </a:moveTo>
                  <a:cubicBezTo>
                    <a:pt x="16" y="0"/>
                    <a:pt x="0" y="17"/>
                    <a:pt x="0" y="36"/>
                  </a:cubicBezTo>
                  <a:cubicBezTo>
                    <a:pt x="0" y="56"/>
                    <a:pt x="16" y="72"/>
                    <a:pt x="36" y="72"/>
                  </a:cubicBezTo>
                  <a:cubicBezTo>
                    <a:pt x="56" y="72"/>
                    <a:pt x="72" y="56"/>
                    <a:pt x="72" y="36"/>
                  </a:cubicBezTo>
                  <a:cubicBezTo>
                    <a:pt x="72" y="17"/>
                    <a:pt x="56" y="0"/>
                    <a:pt x="36" y="0"/>
                  </a:cubicBezTo>
                  <a:close/>
                  <a:moveTo>
                    <a:pt x="57" y="31"/>
                  </a:moveTo>
                  <a:cubicBezTo>
                    <a:pt x="55" y="45"/>
                    <a:pt x="42" y="56"/>
                    <a:pt x="38" y="59"/>
                  </a:cubicBezTo>
                  <a:cubicBezTo>
                    <a:pt x="34" y="61"/>
                    <a:pt x="30" y="58"/>
                    <a:pt x="29" y="55"/>
                  </a:cubicBezTo>
                  <a:cubicBezTo>
                    <a:pt x="27" y="52"/>
                    <a:pt x="22" y="35"/>
                    <a:pt x="21" y="33"/>
                  </a:cubicBezTo>
                  <a:cubicBezTo>
                    <a:pt x="20" y="32"/>
                    <a:pt x="16" y="35"/>
                    <a:pt x="16" y="35"/>
                  </a:cubicBezTo>
                  <a:cubicBezTo>
                    <a:pt x="15" y="32"/>
                    <a:pt x="15" y="32"/>
                    <a:pt x="15" y="32"/>
                  </a:cubicBezTo>
                  <a:cubicBezTo>
                    <a:pt x="15" y="32"/>
                    <a:pt x="22" y="24"/>
                    <a:pt x="28" y="23"/>
                  </a:cubicBezTo>
                  <a:cubicBezTo>
                    <a:pt x="33" y="22"/>
                    <a:pt x="33" y="32"/>
                    <a:pt x="35" y="37"/>
                  </a:cubicBezTo>
                  <a:cubicBezTo>
                    <a:pt x="36" y="43"/>
                    <a:pt x="37" y="46"/>
                    <a:pt x="38" y="46"/>
                  </a:cubicBezTo>
                  <a:cubicBezTo>
                    <a:pt x="39" y="46"/>
                    <a:pt x="42" y="43"/>
                    <a:pt x="44" y="38"/>
                  </a:cubicBezTo>
                  <a:cubicBezTo>
                    <a:pt x="47" y="34"/>
                    <a:pt x="44" y="29"/>
                    <a:pt x="39" y="32"/>
                  </a:cubicBezTo>
                  <a:cubicBezTo>
                    <a:pt x="41" y="21"/>
                    <a:pt x="60" y="18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id-ID" sz="1350"/>
            </a:p>
          </p:txBody>
        </p:sp>
        <p:sp>
          <p:nvSpPr>
            <p:cNvPr id="21" name="Freeform 189"/>
            <p:cNvSpPr>
              <a:spLocks noEditPoints="1"/>
            </p:cNvSpPr>
            <p:nvPr/>
          </p:nvSpPr>
          <p:spPr bwMode="auto">
            <a:xfrm>
              <a:off x="5843656" y="2888235"/>
              <a:ext cx="150715" cy="150714"/>
            </a:xfrm>
            <a:custGeom>
              <a:avLst/>
              <a:gdLst>
                <a:gd name="T0" fmla="*/ 23 w 47"/>
                <a:gd name="T1" fmla="*/ 0 h 47"/>
                <a:gd name="T2" fmla="*/ 0 w 47"/>
                <a:gd name="T3" fmla="*/ 24 h 47"/>
                <a:gd name="T4" fmla="*/ 23 w 47"/>
                <a:gd name="T5" fmla="*/ 47 h 47"/>
                <a:gd name="T6" fmla="*/ 47 w 47"/>
                <a:gd name="T7" fmla="*/ 24 h 47"/>
                <a:gd name="T8" fmla="*/ 23 w 47"/>
                <a:gd name="T9" fmla="*/ 0 h 47"/>
                <a:gd name="T10" fmla="*/ 5 w 47"/>
                <a:gd name="T11" fmla="*/ 24 h 47"/>
                <a:gd name="T12" fmla="*/ 23 w 47"/>
                <a:gd name="T13" fmla="*/ 6 h 47"/>
                <a:gd name="T14" fmla="*/ 23 w 47"/>
                <a:gd name="T15" fmla="*/ 42 h 47"/>
                <a:gd name="T16" fmla="*/ 5 w 47"/>
                <a:gd name="T17" fmla="*/ 24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7" h="47">
                  <a:moveTo>
                    <a:pt x="23" y="0"/>
                  </a:moveTo>
                  <a:cubicBezTo>
                    <a:pt x="10" y="0"/>
                    <a:pt x="0" y="11"/>
                    <a:pt x="0" y="24"/>
                  </a:cubicBezTo>
                  <a:cubicBezTo>
                    <a:pt x="0" y="37"/>
                    <a:pt x="10" y="47"/>
                    <a:pt x="23" y="47"/>
                  </a:cubicBezTo>
                  <a:cubicBezTo>
                    <a:pt x="36" y="47"/>
                    <a:pt x="47" y="37"/>
                    <a:pt x="47" y="24"/>
                  </a:cubicBezTo>
                  <a:cubicBezTo>
                    <a:pt x="47" y="11"/>
                    <a:pt x="36" y="0"/>
                    <a:pt x="23" y="0"/>
                  </a:cubicBezTo>
                  <a:close/>
                  <a:moveTo>
                    <a:pt x="5" y="24"/>
                  </a:moveTo>
                  <a:cubicBezTo>
                    <a:pt x="5" y="14"/>
                    <a:pt x="13" y="6"/>
                    <a:pt x="23" y="6"/>
                  </a:cubicBezTo>
                  <a:cubicBezTo>
                    <a:pt x="23" y="42"/>
                    <a:pt x="23" y="42"/>
                    <a:pt x="23" y="42"/>
                  </a:cubicBezTo>
                  <a:cubicBezTo>
                    <a:pt x="13" y="42"/>
                    <a:pt x="5" y="34"/>
                    <a:pt x="5" y="24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id-ID" sz="1350"/>
            </a:p>
          </p:txBody>
        </p:sp>
        <p:sp>
          <p:nvSpPr>
            <p:cNvPr id="22" name="Freeform 190"/>
            <p:cNvSpPr>
              <a:spLocks noEditPoints="1"/>
            </p:cNvSpPr>
            <p:nvPr/>
          </p:nvSpPr>
          <p:spPr bwMode="auto">
            <a:xfrm>
              <a:off x="5900419" y="2101389"/>
              <a:ext cx="215306" cy="199648"/>
            </a:xfrm>
            <a:custGeom>
              <a:avLst/>
              <a:gdLst>
                <a:gd name="T0" fmla="*/ 34 w 67"/>
                <a:gd name="T1" fmla="*/ 8 h 62"/>
                <a:gd name="T2" fmla="*/ 23 w 67"/>
                <a:gd name="T3" fmla="*/ 10 h 62"/>
                <a:gd name="T4" fmla="*/ 15 w 67"/>
                <a:gd name="T5" fmla="*/ 14 h 62"/>
                <a:gd name="T6" fmla="*/ 8 w 67"/>
                <a:gd name="T7" fmla="*/ 27 h 62"/>
                <a:gd name="T8" fmla="*/ 11 w 67"/>
                <a:gd name="T9" fmla="*/ 35 h 62"/>
                <a:gd name="T10" fmla="*/ 17 w 67"/>
                <a:gd name="T11" fmla="*/ 41 h 62"/>
                <a:gd name="T12" fmla="*/ 21 w 67"/>
                <a:gd name="T13" fmla="*/ 47 h 62"/>
                <a:gd name="T14" fmla="*/ 21 w 67"/>
                <a:gd name="T15" fmla="*/ 49 h 62"/>
                <a:gd name="T16" fmla="*/ 22 w 67"/>
                <a:gd name="T17" fmla="*/ 48 h 62"/>
                <a:gd name="T18" fmla="*/ 28 w 67"/>
                <a:gd name="T19" fmla="*/ 45 h 62"/>
                <a:gd name="T20" fmla="*/ 29 w 67"/>
                <a:gd name="T21" fmla="*/ 46 h 62"/>
                <a:gd name="T22" fmla="*/ 34 w 67"/>
                <a:gd name="T23" fmla="*/ 46 h 62"/>
                <a:gd name="T24" fmla="*/ 44 w 67"/>
                <a:gd name="T25" fmla="*/ 44 h 62"/>
                <a:gd name="T26" fmla="*/ 52 w 67"/>
                <a:gd name="T27" fmla="*/ 40 h 62"/>
                <a:gd name="T28" fmla="*/ 59 w 67"/>
                <a:gd name="T29" fmla="*/ 27 h 62"/>
                <a:gd name="T30" fmla="*/ 52 w 67"/>
                <a:gd name="T31" fmla="*/ 14 h 62"/>
                <a:gd name="T32" fmla="*/ 44 w 67"/>
                <a:gd name="T33" fmla="*/ 10 h 62"/>
                <a:gd name="T34" fmla="*/ 34 w 67"/>
                <a:gd name="T35" fmla="*/ 8 h 62"/>
                <a:gd name="T36" fmla="*/ 34 w 67"/>
                <a:gd name="T37" fmla="*/ 0 h 62"/>
                <a:gd name="T38" fmla="*/ 34 w 67"/>
                <a:gd name="T39" fmla="*/ 0 h 62"/>
                <a:gd name="T40" fmla="*/ 67 w 67"/>
                <a:gd name="T41" fmla="*/ 27 h 62"/>
                <a:gd name="T42" fmla="*/ 34 w 67"/>
                <a:gd name="T43" fmla="*/ 54 h 62"/>
                <a:gd name="T44" fmla="*/ 28 w 67"/>
                <a:gd name="T45" fmla="*/ 54 h 62"/>
                <a:gd name="T46" fmla="*/ 4 w 67"/>
                <a:gd name="T47" fmla="*/ 62 h 62"/>
                <a:gd name="T48" fmla="*/ 4 w 67"/>
                <a:gd name="T49" fmla="*/ 61 h 62"/>
                <a:gd name="T50" fmla="*/ 13 w 67"/>
                <a:gd name="T51" fmla="*/ 50 h 62"/>
                <a:gd name="T52" fmla="*/ 12 w 67"/>
                <a:gd name="T53" fmla="*/ 48 h 62"/>
                <a:gd name="T54" fmla="*/ 0 w 67"/>
                <a:gd name="T55" fmla="*/ 27 h 62"/>
                <a:gd name="T56" fmla="*/ 34 w 67"/>
                <a:gd name="T57" fmla="*/ 0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67" h="62">
                  <a:moveTo>
                    <a:pt x="34" y="8"/>
                  </a:moveTo>
                  <a:cubicBezTo>
                    <a:pt x="30" y="8"/>
                    <a:pt x="26" y="9"/>
                    <a:pt x="23" y="10"/>
                  </a:cubicBezTo>
                  <a:cubicBezTo>
                    <a:pt x="20" y="11"/>
                    <a:pt x="17" y="12"/>
                    <a:pt x="15" y="14"/>
                  </a:cubicBezTo>
                  <a:cubicBezTo>
                    <a:pt x="11" y="18"/>
                    <a:pt x="8" y="22"/>
                    <a:pt x="8" y="27"/>
                  </a:cubicBezTo>
                  <a:cubicBezTo>
                    <a:pt x="8" y="30"/>
                    <a:pt x="9" y="32"/>
                    <a:pt x="11" y="35"/>
                  </a:cubicBezTo>
                  <a:cubicBezTo>
                    <a:pt x="12" y="37"/>
                    <a:pt x="14" y="39"/>
                    <a:pt x="17" y="41"/>
                  </a:cubicBezTo>
                  <a:cubicBezTo>
                    <a:pt x="19" y="42"/>
                    <a:pt x="20" y="45"/>
                    <a:pt x="21" y="47"/>
                  </a:cubicBezTo>
                  <a:cubicBezTo>
                    <a:pt x="21" y="48"/>
                    <a:pt x="21" y="48"/>
                    <a:pt x="21" y="49"/>
                  </a:cubicBezTo>
                  <a:cubicBezTo>
                    <a:pt x="21" y="49"/>
                    <a:pt x="22" y="48"/>
                    <a:pt x="22" y="48"/>
                  </a:cubicBezTo>
                  <a:cubicBezTo>
                    <a:pt x="24" y="46"/>
                    <a:pt x="26" y="45"/>
                    <a:pt x="28" y="45"/>
                  </a:cubicBezTo>
                  <a:cubicBezTo>
                    <a:pt x="29" y="45"/>
                    <a:pt x="29" y="45"/>
                    <a:pt x="29" y="46"/>
                  </a:cubicBezTo>
                  <a:cubicBezTo>
                    <a:pt x="31" y="46"/>
                    <a:pt x="32" y="46"/>
                    <a:pt x="34" y="46"/>
                  </a:cubicBezTo>
                  <a:cubicBezTo>
                    <a:pt x="37" y="46"/>
                    <a:pt x="41" y="45"/>
                    <a:pt x="44" y="44"/>
                  </a:cubicBezTo>
                  <a:cubicBezTo>
                    <a:pt x="47" y="43"/>
                    <a:pt x="50" y="42"/>
                    <a:pt x="52" y="40"/>
                  </a:cubicBezTo>
                  <a:cubicBezTo>
                    <a:pt x="56" y="36"/>
                    <a:pt x="59" y="32"/>
                    <a:pt x="59" y="27"/>
                  </a:cubicBezTo>
                  <a:cubicBezTo>
                    <a:pt x="59" y="22"/>
                    <a:pt x="56" y="18"/>
                    <a:pt x="52" y="14"/>
                  </a:cubicBezTo>
                  <a:cubicBezTo>
                    <a:pt x="50" y="12"/>
                    <a:pt x="47" y="11"/>
                    <a:pt x="44" y="10"/>
                  </a:cubicBezTo>
                  <a:cubicBezTo>
                    <a:pt x="41" y="9"/>
                    <a:pt x="37" y="8"/>
                    <a:pt x="34" y="8"/>
                  </a:cubicBezTo>
                  <a:close/>
                  <a:moveTo>
                    <a:pt x="34" y="0"/>
                  </a:moveTo>
                  <a:cubicBezTo>
                    <a:pt x="34" y="0"/>
                    <a:pt x="34" y="0"/>
                    <a:pt x="34" y="0"/>
                  </a:cubicBezTo>
                  <a:cubicBezTo>
                    <a:pt x="52" y="0"/>
                    <a:pt x="67" y="12"/>
                    <a:pt x="67" y="27"/>
                  </a:cubicBezTo>
                  <a:cubicBezTo>
                    <a:pt x="67" y="42"/>
                    <a:pt x="52" y="54"/>
                    <a:pt x="34" y="54"/>
                  </a:cubicBezTo>
                  <a:cubicBezTo>
                    <a:pt x="32" y="54"/>
                    <a:pt x="30" y="54"/>
                    <a:pt x="28" y="54"/>
                  </a:cubicBezTo>
                  <a:cubicBezTo>
                    <a:pt x="21" y="61"/>
                    <a:pt x="13" y="62"/>
                    <a:pt x="4" y="62"/>
                  </a:cubicBezTo>
                  <a:cubicBezTo>
                    <a:pt x="4" y="61"/>
                    <a:pt x="4" y="61"/>
                    <a:pt x="4" y="61"/>
                  </a:cubicBezTo>
                  <a:cubicBezTo>
                    <a:pt x="9" y="59"/>
                    <a:pt x="13" y="55"/>
                    <a:pt x="13" y="50"/>
                  </a:cubicBezTo>
                  <a:cubicBezTo>
                    <a:pt x="13" y="49"/>
                    <a:pt x="13" y="49"/>
                    <a:pt x="12" y="48"/>
                  </a:cubicBezTo>
                  <a:cubicBezTo>
                    <a:pt x="5" y="43"/>
                    <a:pt x="0" y="36"/>
                    <a:pt x="0" y="27"/>
                  </a:cubicBezTo>
                  <a:cubicBezTo>
                    <a:pt x="0" y="12"/>
                    <a:pt x="15" y="0"/>
                    <a:pt x="3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id-ID" sz="1350"/>
            </a:p>
          </p:txBody>
        </p:sp>
        <p:sp>
          <p:nvSpPr>
            <p:cNvPr id="23" name="Freeform 191"/>
            <p:cNvSpPr>
              <a:spLocks noEditPoints="1"/>
            </p:cNvSpPr>
            <p:nvPr/>
          </p:nvSpPr>
          <p:spPr bwMode="auto">
            <a:xfrm>
              <a:off x="6312733" y="2886686"/>
              <a:ext cx="207477" cy="203562"/>
            </a:xfrm>
            <a:custGeom>
              <a:avLst/>
              <a:gdLst>
                <a:gd name="T0" fmla="*/ 62 w 65"/>
                <a:gd name="T1" fmla="*/ 36 h 64"/>
                <a:gd name="T2" fmla="*/ 62 w 65"/>
                <a:gd name="T3" fmla="*/ 32 h 64"/>
                <a:gd name="T4" fmla="*/ 33 w 65"/>
                <a:gd name="T5" fmla="*/ 3 h 64"/>
                <a:gd name="T6" fmla="*/ 28 w 65"/>
                <a:gd name="T7" fmla="*/ 3 h 64"/>
                <a:gd name="T8" fmla="*/ 18 w 65"/>
                <a:gd name="T9" fmla="*/ 0 h 64"/>
                <a:gd name="T10" fmla="*/ 0 w 65"/>
                <a:gd name="T11" fmla="*/ 18 h 64"/>
                <a:gd name="T12" fmla="*/ 3 w 65"/>
                <a:gd name="T13" fmla="*/ 28 h 64"/>
                <a:gd name="T14" fmla="*/ 3 w 65"/>
                <a:gd name="T15" fmla="*/ 32 h 64"/>
                <a:gd name="T16" fmla="*/ 33 w 65"/>
                <a:gd name="T17" fmla="*/ 62 h 64"/>
                <a:gd name="T18" fmla="*/ 38 w 65"/>
                <a:gd name="T19" fmla="*/ 62 h 64"/>
                <a:gd name="T20" fmla="*/ 47 w 65"/>
                <a:gd name="T21" fmla="*/ 64 h 64"/>
                <a:gd name="T22" fmla="*/ 65 w 65"/>
                <a:gd name="T23" fmla="*/ 46 h 64"/>
                <a:gd name="T24" fmla="*/ 62 w 65"/>
                <a:gd name="T25" fmla="*/ 36 h 64"/>
                <a:gd name="T26" fmla="*/ 35 w 65"/>
                <a:gd name="T27" fmla="*/ 54 h 64"/>
                <a:gd name="T28" fmla="*/ 17 w 65"/>
                <a:gd name="T29" fmla="*/ 49 h 64"/>
                <a:gd name="T30" fmla="*/ 18 w 65"/>
                <a:gd name="T31" fmla="*/ 39 h 64"/>
                <a:gd name="T32" fmla="*/ 26 w 65"/>
                <a:gd name="T33" fmla="*/ 45 h 64"/>
                <a:gd name="T34" fmla="*/ 40 w 65"/>
                <a:gd name="T35" fmla="*/ 44 h 64"/>
                <a:gd name="T36" fmla="*/ 32 w 65"/>
                <a:gd name="T37" fmla="*/ 36 h 64"/>
                <a:gd name="T38" fmla="*/ 15 w 65"/>
                <a:gd name="T39" fmla="*/ 23 h 64"/>
                <a:gd name="T40" fmla="*/ 28 w 65"/>
                <a:gd name="T41" fmla="*/ 10 h 64"/>
                <a:gd name="T42" fmla="*/ 46 w 65"/>
                <a:gd name="T43" fmla="*/ 15 h 64"/>
                <a:gd name="T44" fmla="*/ 45 w 65"/>
                <a:gd name="T45" fmla="*/ 24 h 64"/>
                <a:gd name="T46" fmla="*/ 32 w 65"/>
                <a:gd name="T47" fmla="*/ 17 h 64"/>
                <a:gd name="T48" fmla="*/ 29 w 65"/>
                <a:gd name="T49" fmla="*/ 27 h 64"/>
                <a:gd name="T50" fmla="*/ 50 w 65"/>
                <a:gd name="T51" fmla="*/ 37 h 64"/>
                <a:gd name="T52" fmla="*/ 35 w 65"/>
                <a:gd name="T53" fmla="*/ 5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65" h="64">
                  <a:moveTo>
                    <a:pt x="62" y="36"/>
                  </a:moveTo>
                  <a:cubicBezTo>
                    <a:pt x="62" y="35"/>
                    <a:pt x="62" y="34"/>
                    <a:pt x="62" y="32"/>
                  </a:cubicBezTo>
                  <a:cubicBezTo>
                    <a:pt x="62" y="16"/>
                    <a:pt x="49" y="3"/>
                    <a:pt x="33" y="3"/>
                  </a:cubicBezTo>
                  <a:cubicBezTo>
                    <a:pt x="31" y="3"/>
                    <a:pt x="29" y="3"/>
                    <a:pt x="28" y="3"/>
                  </a:cubicBezTo>
                  <a:cubicBezTo>
                    <a:pt x="25" y="1"/>
                    <a:pt x="22" y="0"/>
                    <a:pt x="18" y="0"/>
                  </a:cubicBezTo>
                  <a:cubicBezTo>
                    <a:pt x="8" y="0"/>
                    <a:pt x="0" y="8"/>
                    <a:pt x="0" y="18"/>
                  </a:cubicBezTo>
                  <a:cubicBezTo>
                    <a:pt x="0" y="21"/>
                    <a:pt x="1" y="25"/>
                    <a:pt x="3" y="28"/>
                  </a:cubicBezTo>
                  <a:cubicBezTo>
                    <a:pt x="3" y="29"/>
                    <a:pt x="3" y="31"/>
                    <a:pt x="3" y="32"/>
                  </a:cubicBezTo>
                  <a:cubicBezTo>
                    <a:pt x="3" y="49"/>
                    <a:pt x="16" y="62"/>
                    <a:pt x="33" y="62"/>
                  </a:cubicBezTo>
                  <a:cubicBezTo>
                    <a:pt x="34" y="62"/>
                    <a:pt x="36" y="62"/>
                    <a:pt x="38" y="62"/>
                  </a:cubicBezTo>
                  <a:cubicBezTo>
                    <a:pt x="41" y="63"/>
                    <a:pt x="44" y="64"/>
                    <a:pt x="47" y="64"/>
                  </a:cubicBezTo>
                  <a:cubicBezTo>
                    <a:pt x="57" y="64"/>
                    <a:pt x="65" y="56"/>
                    <a:pt x="65" y="46"/>
                  </a:cubicBezTo>
                  <a:cubicBezTo>
                    <a:pt x="65" y="43"/>
                    <a:pt x="64" y="39"/>
                    <a:pt x="62" y="36"/>
                  </a:cubicBezTo>
                  <a:close/>
                  <a:moveTo>
                    <a:pt x="35" y="54"/>
                  </a:moveTo>
                  <a:cubicBezTo>
                    <a:pt x="26" y="55"/>
                    <a:pt x="21" y="53"/>
                    <a:pt x="17" y="49"/>
                  </a:cubicBezTo>
                  <a:cubicBezTo>
                    <a:pt x="13" y="45"/>
                    <a:pt x="15" y="40"/>
                    <a:pt x="18" y="39"/>
                  </a:cubicBezTo>
                  <a:cubicBezTo>
                    <a:pt x="22" y="39"/>
                    <a:pt x="24" y="44"/>
                    <a:pt x="26" y="45"/>
                  </a:cubicBezTo>
                  <a:cubicBezTo>
                    <a:pt x="28" y="46"/>
                    <a:pt x="36" y="49"/>
                    <a:pt x="40" y="44"/>
                  </a:cubicBezTo>
                  <a:cubicBezTo>
                    <a:pt x="44" y="39"/>
                    <a:pt x="37" y="37"/>
                    <a:pt x="32" y="36"/>
                  </a:cubicBezTo>
                  <a:cubicBezTo>
                    <a:pt x="24" y="35"/>
                    <a:pt x="14" y="31"/>
                    <a:pt x="15" y="23"/>
                  </a:cubicBezTo>
                  <a:cubicBezTo>
                    <a:pt x="16" y="15"/>
                    <a:pt x="22" y="11"/>
                    <a:pt x="28" y="10"/>
                  </a:cubicBezTo>
                  <a:cubicBezTo>
                    <a:pt x="37" y="9"/>
                    <a:pt x="42" y="11"/>
                    <a:pt x="46" y="15"/>
                  </a:cubicBezTo>
                  <a:cubicBezTo>
                    <a:pt x="51" y="19"/>
                    <a:pt x="48" y="24"/>
                    <a:pt x="45" y="24"/>
                  </a:cubicBezTo>
                  <a:cubicBezTo>
                    <a:pt x="42" y="24"/>
                    <a:pt x="39" y="17"/>
                    <a:pt x="32" y="17"/>
                  </a:cubicBezTo>
                  <a:cubicBezTo>
                    <a:pt x="25" y="17"/>
                    <a:pt x="20" y="24"/>
                    <a:pt x="29" y="27"/>
                  </a:cubicBezTo>
                  <a:cubicBezTo>
                    <a:pt x="37" y="29"/>
                    <a:pt x="47" y="30"/>
                    <a:pt x="50" y="37"/>
                  </a:cubicBezTo>
                  <a:cubicBezTo>
                    <a:pt x="53" y="45"/>
                    <a:pt x="45" y="54"/>
                    <a:pt x="35" y="54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id-ID" sz="1350"/>
            </a:p>
          </p:txBody>
        </p:sp>
        <p:sp>
          <p:nvSpPr>
            <p:cNvPr id="24" name="Freeform 195"/>
            <p:cNvSpPr>
              <a:spLocks noEditPoints="1"/>
            </p:cNvSpPr>
            <p:nvPr/>
          </p:nvSpPr>
          <p:spPr bwMode="auto">
            <a:xfrm>
              <a:off x="5156634" y="2140536"/>
              <a:ext cx="262282" cy="281855"/>
            </a:xfrm>
            <a:custGeom>
              <a:avLst/>
              <a:gdLst>
                <a:gd name="T0" fmla="*/ 78 w 82"/>
                <a:gd name="T1" fmla="*/ 22 h 88"/>
                <a:gd name="T2" fmla="*/ 50 w 82"/>
                <a:gd name="T3" fmla="*/ 2 h 88"/>
                <a:gd name="T4" fmla="*/ 40 w 82"/>
                <a:gd name="T5" fmla="*/ 4 h 88"/>
                <a:gd name="T6" fmla="*/ 3 w 82"/>
                <a:gd name="T7" fmla="*/ 55 h 88"/>
                <a:gd name="T8" fmla="*/ 4 w 82"/>
                <a:gd name="T9" fmla="*/ 65 h 88"/>
                <a:gd name="T10" fmla="*/ 32 w 82"/>
                <a:gd name="T11" fmla="*/ 85 h 88"/>
                <a:gd name="T12" fmla="*/ 42 w 82"/>
                <a:gd name="T13" fmla="*/ 84 h 88"/>
                <a:gd name="T14" fmla="*/ 80 w 82"/>
                <a:gd name="T15" fmla="*/ 33 h 88"/>
                <a:gd name="T16" fmla="*/ 78 w 82"/>
                <a:gd name="T17" fmla="*/ 22 h 88"/>
                <a:gd name="T18" fmla="*/ 54 w 82"/>
                <a:gd name="T19" fmla="*/ 9 h 88"/>
                <a:gd name="T20" fmla="*/ 70 w 82"/>
                <a:gd name="T21" fmla="*/ 21 h 88"/>
                <a:gd name="T22" fmla="*/ 68 w 82"/>
                <a:gd name="T23" fmla="*/ 23 h 88"/>
                <a:gd name="T24" fmla="*/ 53 w 82"/>
                <a:gd name="T25" fmla="*/ 11 h 88"/>
                <a:gd name="T26" fmla="*/ 54 w 82"/>
                <a:gd name="T27" fmla="*/ 9 h 88"/>
                <a:gd name="T28" fmla="*/ 21 w 82"/>
                <a:gd name="T29" fmla="*/ 71 h 88"/>
                <a:gd name="T30" fmla="*/ 20 w 82"/>
                <a:gd name="T31" fmla="*/ 64 h 88"/>
                <a:gd name="T32" fmla="*/ 27 w 82"/>
                <a:gd name="T33" fmla="*/ 63 h 88"/>
                <a:gd name="T34" fmla="*/ 28 w 82"/>
                <a:gd name="T35" fmla="*/ 70 h 88"/>
                <a:gd name="T36" fmla="*/ 21 w 82"/>
                <a:gd name="T37" fmla="*/ 71 h 88"/>
                <a:gd name="T38" fmla="*/ 45 w 82"/>
                <a:gd name="T39" fmla="*/ 71 h 88"/>
                <a:gd name="T40" fmla="*/ 14 w 82"/>
                <a:gd name="T41" fmla="*/ 48 h 88"/>
                <a:gd name="T42" fmla="*/ 43 w 82"/>
                <a:gd name="T43" fmla="*/ 9 h 88"/>
                <a:gd name="T44" fmla="*/ 74 w 82"/>
                <a:gd name="T45" fmla="*/ 32 h 88"/>
                <a:gd name="T46" fmla="*/ 45 w 82"/>
                <a:gd name="T47" fmla="*/ 71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82" h="88">
                  <a:moveTo>
                    <a:pt x="78" y="22"/>
                  </a:moveTo>
                  <a:cubicBezTo>
                    <a:pt x="50" y="2"/>
                    <a:pt x="50" y="2"/>
                    <a:pt x="50" y="2"/>
                  </a:cubicBezTo>
                  <a:cubicBezTo>
                    <a:pt x="47" y="0"/>
                    <a:pt x="43" y="1"/>
                    <a:pt x="40" y="4"/>
                  </a:cubicBezTo>
                  <a:cubicBezTo>
                    <a:pt x="3" y="55"/>
                    <a:pt x="3" y="55"/>
                    <a:pt x="3" y="55"/>
                  </a:cubicBezTo>
                  <a:cubicBezTo>
                    <a:pt x="0" y="58"/>
                    <a:pt x="1" y="63"/>
                    <a:pt x="4" y="65"/>
                  </a:cubicBezTo>
                  <a:cubicBezTo>
                    <a:pt x="32" y="85"/>
                    <a:pt x="32" y="85"/>
                    <a:pt x="32" y="85"/>
                  </a:cubicBezTo>
                  <a:cubicBezTo>
                    <a:pt x="35" y="88"/>
                    <a:pt x="40" y="87"/>
                    <a:pt x="42" y="84"/>
                  </a:cubicBezTo>
                  <a:cubicBezTo>
                    <a:pt x="80" y="33"/>
                    <a:pt x="80" y="33"/>
                    <a:pt x="80" y="33"/>
                  </a:cubicBezTo>
                  <a:cubicBezTo>
                    <a:pt x="82" y="29"/>
                    <a:pt x="81" y="25"/>
                    <a:pt x="78" y="22"/>
                  </a:cubicBezTo>
                  <a:close/>
                  <a:moveTo>
                    <a:pt x="54" y="9"/>
                  </a:moveTo>
                  <a:cubicBezTo>
                    <a:pt x="70" y="21"/>
                    <a:pt x="70" y="21"/>
                    <a:pt x="70" y="21"/>
                  </a:cubicBezTo>
                  <a:cubicBezTo>
                    <a:pt x="68" y="23"/>
                    <a:pt x="68" y="23"/>
                    <a:pt x="68" y="23"/>
                  </a:cubicBezTo>
                  <a:cubicBezTo>
                    <a:pt x="53" y="11"/>
                    <a:pt x="53" y="11"/>
                    <a:pt x="53" y="11"/>
                  </a:cubicBezTo>
                  <a:lnTo>
                    <a:pt x="54" y="9"/>
                  </a:lnTo>
                  <a:close/>
                  <a:moveTo>
                    <a:pt x="21" y="71"/>
                  </a:moveTo>
                  <a:cubicBezTo>
                    <a:pt x="19" y="70"/>
                    <a:pt x="18" y="67"/>
                    <a:pt x="20" y="64"/>
                  </a:cubicBezTo>
                  <a:cubicBezTo>
                    <a:pt x="22" y="62"/>
                    <a:pt x="25" y="62"/>
                    <a:pt x="27" y="63"/>
                  </a:cubicBezTo>
                  <a:cubicBezTo>
                    <a:pt x="29" y="65"/>
                    <a:pt x="29" y="68"/>
                    <a:pt x="28" y="70"/>
                  </a:cubicBezTo>
                  <a:cubicBezTo>
                    <a:pt x="26" y="72"/>
                    <a:pt x="23" y="73"/>
                    <a:pt x="21" y="71"/>
                  </a:cubicBezTo>
                  <a:close/>
                  <a:moveTo>
                    <a:pt x="45" y="71"/>
                  </a:moveTo>
                  <a:cubicBezTo>
                    <a:pt x="14" y="48"/>
                    <a:pt x="14" y="48"/>
                    <a:pt x="14" y="48"/>
                  </a:cubicBezTo>
                  <a:cubicBezTo>
                    <a:pt x="43" y="9"/>
                    <a:pt x="43" y="9"/>
                    <a:pt x="43" y="9"/>
                  </a:cubicBezTo>
                  <a:cubicBezTo>
                    <a:pt x="74" y="32"/>
                    <a:pt x="74" y="32"/>
                    <a:pt x="74" y="32"/>
                  </a:cubicBezTo>
                  <a:lnTo>
                    <a:pt x="45" y="7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id-ID" sz="1350"/>
            </a:p>
          </p:txBody>
        </p:sp>
        <p:sp>
          <p:nvSpPr>
            <p:cNvPr id="25" name="Freeform 205"/>
            <p:cNvSpPr>
              <a:spLocks noEditPoints="1"/>
            </p:cNvSpPr>
            <p:nvPr/>
          </p:nvSpPr>
          <p:spPr bwMode="auto">
            <a:xfrm>
              <a:off x="4814101" y="2956741"/>
              <a:ext cx="137013" cy="152672"/>
            </a:xfrm>
            <a:custGeom>
              <a:avLst/>
              <a:gdLst>
                <a:gd name="T0" fmla="*/ 34 w 43"/>
                <a:gd name="T1" fmla="*/ 15 h 48"/>
                <a:gd name="T2" fmla="*/ 36 w 43"/>
                <a:gd name="T3" fmla="*/ 12 h 48"/>
                <a:gd name="T4" fmla="*/ 39 w 43"/>
                <a:gd name="T5" fmla="*/ 7 h 48"/>
                <a:gd name="T6" fmla="*/ 38 w 43"/>
                <a:gd name="T7" fmla="*/ 1 h 48"/>
                <a:gd name="T8" fmla="*/ 34 w 43"/>
                <a:gd name="T9" fmla="*/ 0 h 48"/>
                <a:gd name="T10" fmla="*/ 27 w 43"/>
                <a:gd name="T11" fmla="*/ 3 h 48"/>
                <a:gd name="T12" fmla="*/ 21 w 43"/>
                <a:gd name="T13" fmla="*/ 14 h 48"/>
                <a:gd name="T14" fmla="*/ 16 w 43"/>
                <a:gd name="T15" fmla="*/ 3 h 48"/>
                <a:gd name="T16" fmla="*/ 10 w 43"/>
                <a:gd name="T17" fmla="*/ 1 h 48"/>
                <a:gd name="T18" fmla="*/ 6 w 43"/>
                <a:gd name="T19" fmla="*/ 3 h 48"/>
                <a:gd name="T20" fmla="*/ 7 w 43"/>
                <a:gd name="T21" fmla="*/ 12 h 48"/>
                <a:gd name="T22" fmla="*/ 10 w 43"/>
                <a:gd name="T23" fmla="*/ 15 h 48"/>
                <a:gd name="T24" fmla="*/ 0 w 43"/>
                <a:gd name="T25" fmla="*/ 15 h 48"/>
                <a:gd name="T26" fmla="*/ 0 w 43"/>
                <a:gd name="T27" fmla="*/ 27 h 48"/>
                <a:gd name="T28" fmla="*/ 3 w 43"/>
                <a:gd name="T29" fmla="*/ 27 h 48"/>
                <a:gd name="T30" fmla="*/ 3 w 43"/>
                <a:gd name="T31" fmla="*/ 48 h 48"/>
                <a:gd name="T32" fmla="*/ 40 w 43"/>
                <a:gd name="T33" fmla="*/ 48 h 48"/>
                <a:gd name="T34" fmla="*/ 40 w 43"/>
                <a:gd name="T35" fmla="*/ 27 h 48"/>
                <a:gd name="T36" fmla="*/ 43 w 43"/>
                <a:gd name="T37" fmla="*/ 27 h 48"/>
                <a:gd name="T38" fmla="*/ 43 w 43"/>
                <a:gd name="T39" fmla="*/ 15 h 48"/>
                <a:gd name="T40" fmla="*/ 34 w 43"/>
                <a:gd name="T41" fmla="*/ 15 h 48"/>
                <a:gd name="T42" fmla="*/ 29 w 43"/>
                <a:gd name="T43" fmla="*/ 5 h 48"/>
                <a:gd name="T44" fmla="*/ 34 w 43"/>
                <a:gd name="T45" fmla="*/ 3 h 48"/>
                <a:gd name="T46" fmla="*/ 35 w 43"/>
                <a:gd name="T47" fmla="*/ 4 h 48"/>
                <a:gd name="T48" fmla="*/ 34 w 43"/>
                <a:gd name="T49" fmla="*/ 10 h 48"/>
                <a:gd name="T50" fmla="*/ 27 w 43"/>
                <a:gd name="T51" fmla="*/ 15 h 48"/>
                <a:gd name="T52" fmla="*/ 24 w 43"/>
                <a:gd name="T53" fmla="*/ 15 h 48"/>
                <a:gd name="T54" fmla="*/ 29 w 43"/>
                <a:gd name="T55" fmla="*/ 5 h 48"/>
                <a:gd name="T56" fmla="*/ 8 w 43"/>
                <a:gd name="T57" fmla="*/ 7 h 48"/>
                <a:gd name="T58" fmla="*/ 9 w 43"/>
                <a:gd name="T59" fmla="*/ 5 h 48"/>
                <a:gd name="T60" fmla="*/ 10 w 43"/>
                <a:gd name="T61" fmla="*/ 4 h 48"/>
                <a:gd name="T62" fmla="*/ 10 w 43"/>
                <a:gd name="T63" fmla="*/ 4 h 48"/>
                <a:gd name="T64" fmla="*/ 13 w 43"/>
                <a:gd name="T65" fmla="*/ 6 h 48"/>
                <a:gd name="T66" fmla="*/ 17 w 43"/>
                <a:gd name="T67" fmla="*/ 13 h 48"/>
                <a:gd name="T68" fmla="*/ 17 w 43"/>
                <a:gd name="T69" fmla="*/ 13 h 48"/>
                <a:gd name="T70" fmla="*/ 17 w 43"/>
                <a:gd name="T71" fmla="*/ 13 h 48"/>
                <a:gd name="T72" fmla="*/ 9 w 43"/>
                <a:gd name="T73" fmla="*/ 10 h 48"/>
                <a:gd name="T74" fmla="*/ 8 w 43"/>
                <a:gd name="T75" fmla="*/ 7 h 48"/>
                <a:gd name="T76" fmla="*/ 18 w 43"/>
                <a:gd name="T77" fmla="*/ 45 h 48"/>
                <a:gd name="T78" fmla="*/ 6 w 43"/>
                <a:gd name="T79" fmla="*/ 45 h 48"/>
                <a:gd name="T80" fmla="*/ 6 w 43"/>
                <a:gd name="T81" fmla="*/ 25 h 48"/>
                <a:gd name="T82" fmla="*/ 18 w 43"/>
                <a:gd name="T83" fmla="*/ 25 h 48"/>
                <a:gd name="T84" fmla="*/ 18 w 43"/>
                <a:gd name="T85" fmla="*/ 45 h 48"/>
                <a:gd name="T86" fmla="*/ 18 w 43"/>
                <a:gd name="T87" fmla="*/ 24 h 48"/>
                <a:gd name="T88" fmla="*/ 3 w 43"/>
                <a:gd name="T89" fmla="*/ 24 h 48"/>
                <a:gd name="T90" fmla="*/ 3 w 43"/>
                <a:gd name="T91" fmla="*/ 18 h 48"/>
                <a:gd name="T92" fmla="*/ 18 w 43"/>
                <a:gd name="T93" fmla="*/ 18 h 48"/>
                <a:gd name="T94" fmla="*/ 18 w 43"/>
                <a:gd name="T95" fmla="*/ 24 h 48"/>
                <a:gd name="T96" fmla="*/ 37 w 43"/>
                <a:gd name="T97" fmla="*/ 45 h 48"/>
                <a:gd name="T98" fmla="*/ 25 w 43"/>
                <a:gd name="T99" fmla="*/ 45 h 48"/>
                <a:gd name="T100" fmla="*/ 25 w 43"/>
                <a:gd name="T101" fmla="*/ 25 h 48"/>
                <a:gd name="T102" fmla="*/ 37 w 43"/>
                <a:gd name="T103" fmla="*/ 25 h 48"/>
                <a:gd name="T104" fmla="*/ 37 w 43"/>
                <a:gd name="T105" fmla="*/ 45 h 48"/>
                <a:gd name="T106" fmla="*/ 40 w 43"/>
                <a:gd name="T107" fmla="*/ 24 h 48"/>
                <a:gd name="T108" fmla="*/ 25 w 43"/>
                <a:gd name="T109" fmla="*/ 24 h 48"/>
                <a:gd name="T110" fmla="*/ 25 w 43"/>
                <a:gd name="T111" fmla="*/ 18 h 48"/>
                <a:gd name="T112" fmla="*/ 40 w 43"/>
                <a:gd name="T113" fmla="*/ 18 h 48"/>
                <a:gd name="T114" fmla="*/ 40 w 43"/>
                <a:gd name="T115" fmla="*/ 24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43" h="48">
                  <a:moveTo>
                    <a:pt x="34" y="15"/>
                  </a:moveTo>
                  <a:cubicBezTo>
                    <a:pt x="35" y="14"/>
                    <a:pt x="36" y="13"/>
                    <a:pt x="36" y="12"/>
                  </a:cubicBezTo>
                  <a:cubicBezTo>
                    <a:pt x="38" y="11"/>
                    <a:pt x="39" y="9"/>
                    <a:pt x="39" y="7"/>
                  </a:cubicBezTo>
                  <a:cubicBezTo>
                    <a:pt x="40" y="5"/>
                    <a:pt x="39" y="3"/>
                    <a:pt x="38" y="1"/>
                  </a:cubicBezTo>
                  <a:cubicBezTo>
                    <a:pt x="37" y="0"/>
                    <a:pt x="35" y="0"/>
                    <a:pt x="34" y="0"/>
                  </a:cubicBezTo>
                  <a:cubicBezTo>
                    <a:pt x="31" y="0"/>
                    <a:pt x="29" y="1"/>
                    <a:pt x="27" y="3"/>
                  </a:cubicBezTo>
                  <a:cubicBezTo>
                    <a:pt x="24" y="6"/>
                    <a:pt x="22" y="10"/>
                    <a:pt x="21" y="14"/>
                  </a:cubicBezTo>
                  <a:cubicBezTo>
                    <a:pt x="20" y="10"/>
                    <a:pt x="19" y="6"/>
                    <a:pt x="16" y="3"/>
                  </a:cubicBezTo>
                  <a:cubicBezTo>
                    <a:pt x="14" y="2"/>
                    <a:pt x="12" y="1"/>
                    <a:pt x="10" y="1"/>
                  </a:cubicBezTo>
                  <a:cubicBezTo>
                    <a:pt x="9" y="1"/>
                    <a:pt x="7" y="1"/>
                    <a:pt x="6" y="3"/>
                  </a:cubicBezTo>
                  <a:cubicBezTo>
                    <a:pt x="4" y="5"/>
                    <a:pt x="4" y="9"/>
                    <a:pt x="7" y="12"/>
                  </a:cubicBezTo>
                  <a:cubicBezTo>
                    <a:pt x="8" y="13"/>
                    <a:pt x="9" y="14"/>
                    <a:pt x="10" y="15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27"/>
                    <a:pt x="0" y="27"/>
                    <a:pt x="0" y="27"/>
                  </a:cubicBezTo>
                  <a:cubicBezTo>
                    <a:pt x="3" y="27"/>
                    <a:pt x="3" y="27"/>
                    <a:pt x="3" y="27"/>
                  </a:cubicBezTo>
                  <a:cubicBezTo>
                    <a:pt x="3" y="48"/>
                    <a:pt x="3" y="48"/>
                    <a:pt x="3" y="48"/>
                  </a:cubicBezTo>
                  <a:cubicBezTo>
                    <a:pt x="40" y="48"/>
                    <a:pt x="40" y="48"/>
                    <a:pt x="40" y="48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3" y="27"/>
                    <a:pt x="43" y="27"/>
                    <a:pt x="43" y="27"/>
                  </a:cubicBezTo>
                  <a:cubicBezTo>
                    <a:pt x="43" y="15"/>
                    <a:pt x="43" y="15"/>
                    <a:pt x="43" y="15"/>
                  </a:cubicBezTo>
                  <a:lnTo>
                    <a:pt x="34" y="15"/>
                  </a:lnTo>
                  <a:close/>
                  <a:moveTo>
                    <a:pt x="29" y="5"/>
                  </a:moveTo>
                  <a:cubicBezTo>
                    <a:pt x="31" y="4"/>
                    <a:pt x="32" y="3"/>
                    <a:pt x="34" y="3"/>
                  </a:cubicBezTo>
                  <a:cubicBezTo>
                    <a:pt x="34" y="3"/>
                    <a:pt x="35" y="3"/>
                    <a:pt x="35" y="4"/>
                  </a:cubicBezTo>
                  <a:cubicBezTo>
                    <a:pt x="37" y="5"/>
                    <a:pt x="36" y="8"/>
                    <a:pt x="34" y="10"/>
                  </a:cubicBezTo>
                  <a:cubicBezTo>
                    <a:pt x="32" y="12"/>
                    <a:pt x="29" y="14"/>
                    <a:pt x="27" y="15"/>
                  </a:cubicBezTo>
                  <a:cubicBezTo>
                    <a:pt x="24" y="15"/>
                    <a:pt x="24" y="15"/>
                    <a:pt x="24" y="15"/>
                  </a:cubicBezTo>
                  <a:cubicBezTo>
                    <a:pt x="25" y="12"/>
                    <a:pt x="27" y="8"/>
                    <a:pt x="29" y="5"/>
                  </a:cubicBezTo>
                  <a:close/>
                  <a:moveTo>
                    <a:pt x="8" y="7"/>
                  </a:moveTo>
                  <a:cubicBezTo>
                    <a:pt x="8" y="6"/>
                    <a:pt x="8" y="6"/>
                    <a:pt x="9" y="5"/>
                  </a:cubicBezTo>
                  <a:cubicBezTo>
                    <a:pt x="9" y="5"/>
                    <a:pt x="10" y="4"/>
                    <a:pt x="10" y="4"/>
                  </a:cubicBezTo>
                  <a:cubicBezTo>
                    <a:pt x="10" y="4"/>
                    <a:pt x="10" y="4"/>
                    <a:pt x="10" y="4"/>
                  </a:cubicBezTo>
                  <a:cubicBezTo>
                    <a:pt x="11" y="4"/>
                    <a:pt x="12" y="5"/>
                    <a:pt x="13" y="6"/>
                  </a:cubicBezTo>
                  <a:cubicBezTo>
                    <a:pt x="15" y="7"/>
                    <a:pt x="16" y="10"/>
                    <a:pt x="17" y="13"/>
                  </a:cubicBezTo>
                  <a:cubicBezTo>
                    <a:pt x="17" y="13"/>
                    <a:pt x="17" y="13"/>
                    <a:pt x="17" y="13"/>
                  </a:cubicBezTo>
                  <a:cubicBezTo>
                    <a:pt x="17" y="13"/>
                    <a:pt x="17" y="13"/>
                    <a:pt x="17" y="13"/>
                  </a:cubicBezTo>
                  <a:cubicBezTo>
                    <a:pt x="14" y="13"/>
                    <a:pt x="11" y="11"/>
                    <a:pt x="9" y="10"/>
                  </a:cubicBezTo>
                  <a:cubicBezTo>
                    <a:pt x="9" y="9"/>
                    <a:pt x="8" y="8"/>
                    <a:pt x="8" y="7"/>
                  </a:cubicBezTo>
                  <a:close/>
                  <a:moveTo>
                    <a:pt x="18" y="45"/>
                  </a:moveTo>
                  <a:cubicBezTo>
                    <a:pt x="6" y="45"/>
                    <a:pt x="6" y="45"/>
                    <a:pt x="6" y="45"/>
                  </a:cubicBezTo>
                  <a:cubicBezTo>
                    <a:pt x="6" y="25"/>
                    <a:pt x="6" y="25"/>
                    <a:pt x="6" y="25"/>
                  </a:cubicBezTo>
                  <a:cubicBezTo>
                    <a:pt x="18" y="25"/>
                    <a:pt x="18" y="25"/>
                    <a:pt x="18" y="25"/>
                  </a:cubicBezTo>
                  <a:lnTo>
                    <a:pt x="18" y="45"/>
                  </a:lnTo>
                  <a:close/>
                  <a:moveTo>
                    <a:pt x="18" y="24"/>
                  </a:moveTo>
                  <a:cubicBezTo>
                    <a:pt x="3" y="24"/>
                    <a:pt x="3" y="24"/>
                    <a:pt x="3" y="24"/>
                  </a:cubicBezTo>
                  <a:cubicBezTo>
                    <a:pt x="3" y="18"/>
                    <a:pt x="3" y="18"/>
                    <a:pt x="3" y="18"/>
                  </a:cubicBezTo>
                  <a:cubicBezTo>
                    <a:pt x="18" y="18"/>
                    <a:pt x="18" y="18"/>
                    <a:pt x="18" y="18"/>
                  </a:cubicBezTo>
                  <a:lnTo>
                    <a:pt x="18" y="24"/>
                  </a:lnTo>
                  <a:close/>
                  <a:moveTo>
                    <a:pt x="37" y="45"/>
                  </a:moveTo>
                  <a:cubicBezTo>
                    <a:pt x="25" y="45"/>
                    <a:pt x="25" y="45"/>
                    <a:pt x="25" y="45"/>
                  </a:cubicBezTo>
                  <a:cubicBezTo>
                    <a:pt x="25" y="25"/>
                    <a:pt x="25" y="25"/>
                    <a:pt x="25" y="25"/>
                  </a:cubicBezTo>
                  <a:cubicBezTo>
                    <a:pt x="37" y="25"/>
                    <a:pt x="37" y="25"/>
                    <a:pt x="37" y="25"/>
                  </a:cubicBezTo>
                  <a:lnTo>
                    <a:pt x="37" y="45"/>
                  </a:lnTo>
                  <a:close/>
                  <a:moveTo>
                    <a:pt x="40" y="24"/>
                  </a:moveTo>
                  <a:cubicBezTo>
                    <a:pt x="25" y="24"/>
                    <a:pt x="25" y="24"/>
                    <a:pt x="25" y="24"/>
                  </a:cubicBezTo>
                  <a:cubicBezTo>
                    <a:pt x="25" y="18"/>
                    <a:pt x="25" y="18"/>
                    <a:pt x="25" y="18"/>
                  </a:cubicBezTo>
                  <a:cubicBezTo>
                    <a:pt x="40" y="18"/>
                    <a:pt x="40" y="18"/>
                    <a:pt x="40" y="18"/>
                  </a:cubicBezTo>
                  <a:lnTo>
                    <a:pt x="40" y="2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id-ID" sz="1350"/>
            </a:p>
          </p:txBody>
        </p:sp>
        <p:sp>
          <p:nvSpPr>
            <p:cNvPr id="26" name="Freeform 223"/>
            <p:cNvSpPr>
              <a:spLocks noEditPoints="1"/>
            </p:cNvSpPr>
            <p:nvPr/>
          </p:nvSpPr>
          <p:spPr bwMode="auto">
            <a:xfrm>
              <a:off x="5646087" y="3307798"/>
              <a:ext cx="227050" cy="199648"/>
            </a:xfrm>
            <a:custGeom>
              <a:avLst/>
              <a:gdLst>
                <a:gd name="T0" fmla="*/ 76 w 116"/>
                <a:gd name="T1" fmla="*/ 15 h 102"/>
                <a:gd name="T2" fmla="*/ 40 w 116"/>
                <a:gd name="T3" fmla="*/ 0 h 102"/>
                <a:gd name="T4" fmla="*/ 0 w 116"/>
                <a:gd name="T5" fmla="*/ 15 h 102"/>
                <a:gd name="T6" fmla="*/ 0 w 116"/>
                <a:gd name="T7" fmla="*/ 102 h 102"/>
                <a:gd name="T8" fmla="*/ 40 w 116"/>
                <a:gd name="T9" fmla="*/ 87 h 102"/>
                <a:gd name="T10" fmla="*/ 76 w 116"/>
                <a:gd name="T11" fmla="*/ 102 h 102"/>
                <a:gd name="T12" fmla="*/ 116 w 116"/>
                <a:gd name="T13" fmla="*/ 87 h 102"/>
                <a:gd name="T14" fmla="*/ 116 w 116"/>
                <a:gd name="T15" fmla="*/ 0 h 102"/>
                <a:gd name="T16" fmla="*/ 76 w 116"/>
                <a:gd name="T17" fmla="*/ 15 h 102"/>
                <a:gd name="T18" fmla="*/ 44 w 116"/>
                <a:gd name="T19" fmla="*/ 9 h 102"/>
                <a:gd name="T20" fmla="*/ 73 w 116"/>
                <a:gd name="T21" fmla="*/ 22 h 102"/>
                <a:gd name="T22" fmla="*/ 73 w 116"/>
                <a:gd name="T23" fmla="*/ 92 h 102"/>
                <a:gd name="T24" fmla="*/ 44 w 116"/>
                <a:gd name="T25" fmla="*/ 80 h 102"/>
                <a:gd name="T26" fmla="*/ 44 w 116"/>
                <a:gd name="T27" fmla="*/ 9 h 102"/>
                <a:gd name="T28" fmla="*/ 8 w 116"/>
                <a:gd name="T29" fmla="*/ 20 h 102"/>
                <a:gd name="T30" fmla="*/ 37 w 116"/>
                <a:gd name="T31" fmla="*/ 9 h 102"/>
                <a:gd name="T32" fmla="*/ 37 w 116"/>
                <a:gd name="T33" fmla="*/ 80 h 102"/>
                <a:gd name="T34" fmla="*/ 8 w 116"/>
                <a:gd name="T35" fmla="*/ 92 h 102"/>
                <a:gd name="T36" fmla="*/ 8 w 116"/>
                <a:gd name="T37" fmla="*/ 20 h 102"/>
                <a:gd name="T38" fmla="*/ 109 w 116"/>
                <a:gd name="T39" fmla="*/ 82 h 102"/>
                <a:gd name="T40" fmla="*/ 80 w 116"/>
                <a:gd name="T41" fmla="*/ 92 h 102"/>
                <a:gd name="T42" fmla="*/ 80 w 116"/>
                <a:gd name="T43" fmla="*/ 22 h 102"/>
                <a:gd name="T44" fmla="*/ 109 w 116"/>
                <a:gd name="T45" fmla="*/ 10 h 102"/>
                <a:gd name="T46" fmla="*/ 109 w 116"/>
                <a:gd name="T47" fmla="*/ 82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16" h="102">
                  <a:moveTo>
                    <a:pt x="76" y="15"/>
                  </a:moveTo>
                  <a:lnTo>
                    <a:pt x="40" y="0"/>
                  </a:lnTo>
                  <a:lnTo>
                    <a:pt x="0" y="15"/>
                  </a:lnTo>
                  <a:lnTo>
                    <a:pt x="0" y="102"/>
                  </a:lnTo>
                  <a:lnTo>
                    <a:pt x="40" y="87"/>
                  </a:lnTo>
                  <a:lnTo>
                    <a:pt x="76" y="102"/>
                  </a:lnTo>
                  <a:lnTo>
                    <a:pt x="116" y="87"/>
                  </a:lnTo>
                  <a:lnTo>
                    <a:pt x="116" y="0"/>
                  </a:lnTo>
                  <a:lnTo>
                    <a:pt x="76" y="15"/>
                  </a:lnTo>
                  <a:close/>
                  <a:moveTo>
                    <a:pt x="44" y="9"/>
                  </a:moveTo>
                  <a:lnTo>
                    <a:pt x="73" y="22"/>
                  </a:lnTo>
                  <a:lnTo>
                    <a:pt x="73" y="92"/>
                  </a:lnTo>
                  <a:lnTo>
                    <a:pt x="44" y="80"/>
                  </a:lnTo>
                  <a:lnTo>
                    <a:pt x="44" y="9"/>
                  </a:lnTo>
                  <a:close/>
                  <a:moveTo>
                    <a:pt x="8" y="20"/>
                  </a:moveTo>
                  <a:lnTo>
                    <a:pt x="37" y="9"/>
                  </a:lnTo>
                  <a:lnTo>
                    <a:pt x="37" y="80"/>
                  </a:lnTo>
                  <a:lnTo>
                    <a:pt x="8" y="92"/>
                  </a:lnTo>
                  <a:lnTo>
                    <a:pt x="8" y="20"/>
                  </a:lnTo>
                  <a:close/>
                  <a:moveTo>
                    <a:pt x="109" y="82"/>
                  </a:moveTo>
                  <a:lnTo>
                    <a:pt x="80" y="92"/>
                  </a:lnTo>
                  <a:lnTo>
                    <a:pt x="80" y="22"/>
                  </a:lnTo>
                  <a:lnTo>
                    <a:pt x="109" y="10"/>
                  </a:lnTo>
                  <a:lnTo>
                    <a:pt x="109" y="82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id-ID" sz="1350"/>
            </a:p>
          </p:txBody>
        </p:sp>
      </p:grpSp>
      <p:sp>
        <p:nvSpPr>
          <p:cNvPr id="27" name="Freeform 55"/>
          <p:cNvSpPr>
            <a:spLocks noEditPoints="1"/>
          </p:cNvSpPr>
          <p:nvPr/>
        </p:nvSpPr>
        <p:spPr bwMode="auto">
          <a:xfrm>
            <a:off x="11003681" y="3774469"/>
            <a:ext cx="256909" cy="239292"/>
          </a:xfrm>
          <a:custGeom>
            <a:avLst/>
            <a:gdLst>
              <a:gd name="T0" fmla="*/ 53 w 107"/>
              <a:gd name="T1" fmla="*/ 13 h 100"/>
              <a:gd name="T2" fmla="*/ 37 w 107"/>
              <a:gd name="T3" fmla="*/ 16 h 100"/>
              <a:gd name="T4" fmla="*/ 24 w 107"/>
              <a:gd name="T5" fmla="*/ 23 h 100"/>
              <a:gd name="T6" fmla="*/ 13 w 107"/>
              <a:gd name="T7" fmla="*/ 43 h 100"/>
              <a:gd name="T8" fmla="*/ 17 w 107"/>
              <a:gd name="T9" fmla="*/ 55 h 100"/>
              <a:gd name="T10" fmla="*/ 27 w 107"/>
              <a:gd name="T11" fmla="*/ 66 h 100"/>
              <a:gd name="T12" fmla="*/ 33 w 107"/>
              <a:gd name="T13" fmla="*/ 75 h 100"/>
              <a:gd name="T14" fmla="*/ 33 w 107"/>
              <a:gd name="T15" fmla="*/ 79 h 100"/>
              <a:gd name="T16" fmla="*/ 36 w 107"/>
              <a:gd name="T17" fmla="*/ 77 h 100"/>
              <a:gd name="T18" fmla="*/ 45 w 107"/>
              <a:gd name="T19" fmla="*/ 73 h 100"/>
              <a:gd name="T20" fmla="*/ 47 w 107"/>
              <a:gd name="T21" fmla="*/ 73 h 100"/>
              <a:gd name="T22" fmla="*/ 53 w 107"/>
              <a:gd name="T23" fmla="*/ 73 h 100"/>
              <a:gd name="T24" fmla="*/ 70 w 107"/>
              <a:gd name="T25" fmla="*/ 71 h 100"/>
              <a:gd name="T26" fmla="*/ 83 w 107"/>
              <a:gd name="T27" fmla="*/ 64 h 100"/>
              <a:gd name="T28" fmla="*/ 93 w 107"/>
              <a:gd name="T29" fmla="*/ 43 h 100"/>
              <a:gd name="T30" fmla="*/ 83 w 107"/>
              <a:gd name="T31" fmla="*/ 23 h 100"/>
              <a:gd name="T32" fmla="*/ 70 w 107"/>
              <a:gd name="T33" fmla="*/ 16 h 100"/>
              <a:gd name="T34" fmla="*/ 53 w 107"/>
              <a:gd name="T35" fmla="*/ 13 h 100"/>
              <a:gd name="T36" fmla="*/ 53 w 107"/>
              <a:gd name="T37" fmla="*/ 0 h 100"/>
              <a:gd name="T38" fmla="*/ 53 w 107"/>
              <a:gd name="T39" fmla="*/ 0 h 100"/>
              <a:gd name="T40" fmla="*/ 107 w 107"/>
              <a:gd name="T41" fmla="*/ 43 h 100"/>
              <a:gd name="T42" fmla="*/ 53 w 107"/>
              <a:gd name="T43" fmla="*/ 87 h 100"/>
              <a:gd name="T44" fmla="*/ 45 w 107"/>
              <a:gd name="T45" fmla="*/ 86 h 100"/>
              <a:gd name="T46" fmla="*/ 7 w 107"/>
              <a:gd name="T47" fmla="*/ 100 h 100"/>
              <a:gd name="T48" fmla="*/ 7 w 107"/>
              <a:gd name="T49" fmla="*/ 97 h 100"/>
              <a:gd name="T50" fmla="*/ 20 w 107"/>
              <a:gd name="T51" fmla="*/ 80 h 100"/>
              <a:gd name="T52" fmla="*/ 20 w 107"/>
              <a:gd name="T53" fmla="*/ 77 h 100"/>
              <a:gd name="T54" fmla="*/ 0 w 107"/>
              <a:gd name="T55" fmla="*/ 43 h 100"/>
              <a:gd name="T56" fmla="*/ 53 w 107"/>
              <a:gd name="T57" fmla="*/ 0 h 1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107" h="100">
                <a:moveTo>
                  <a:pt x="53" y="13"/>
                </a:moveTo>
                <a:cubicBezTo>
                  <a:pt x="48" y="13"/>
                  <a:pt x="42" y="14"/>
                  <a:pt x="37" y="16"/>
                </a:cubicBezTo>
                <a:cubicBezTo>
                  <a:pt x="32" y="18"/>
                  <a:pt x="28" y="20"/>
                  <a:pt x="24" y="23"/>
                </a:cubicBezTo>
                <a:cubicBezTo>
                  <a:pt x="17" y="29"/>
                  <a:pt x="13" y="36"/>
                  <a:pt x="13" y="43"/>
                </a:cubicBezTo>
                <a:cubicBezTo>
                  <a:pt x="13" y="48"/>
                  <a:pt x="14" y="52"/>
                  <a:pt x="17" y="55"/>
                </a:cubicBezTo>
                <a:cubicBezTo>
                  <a:pt x="19" y="59"/>
                  <a:pt x="23" y="63"/>
                  <a:pt x="27" y="66"/>
                </a:cubicBezTo>
                <a:cubicBezTo>
                  <a:pt x="30" y="68"/>
                  <a:pt x="32" y="71"/>
                  <a:pt x="33" y="75"/>
                </a:cubicBezTo>
                <a:cubicBezTo>
                  <a:pt x="33" y="76"/>
                  <a:pt x="33" y="78"/>
                  <a:pt x="33" y="79"/>
                </a:cubicBezTo>
                <a:cubicBezTo>
                  <a:pt x="34" y="78"/>
                  <a:pt x="35" y="78"/>
                  <a:pt x="36" y="77"/>
                </a:cubicBezTo>
                <a:cubicBezTo>
                  <a:pt x="38" y="74"/>
                  <a:pt x="42" y="73"/>
                  <a:pt x="45" y="73"/>
                </a:cubicBezTo>
                <a:cubicBezTo>
                  <a:pt x="46" y="73"/>
                  <a:pt x="46" y="73"/>
                  <a:pt x="47" y="73"/>
                </a:cubicBezTo>
                <a:cubicBezTo>
                  <a:pt x="49" y="73"/>
                  <a:pt x="51" y="73"/>
                  <a:pt x="53" y="73"/>
                </a:cubicBezTo>
                <a:cubicBezTo>
                  <a:pt x="59" y="73"/>
                  <a:pt x="65" y="73"/>
                  <a:pt x="70" y="71"/>
                </a:cubicBezTo>
                <a:cubicBezTo>
                  <a:pt x="75" y="69"/>
                  <a:pt x="79" y="67"/>
                  <a:pt x="83" y="64"/>
                </a:cubicBezTo>
                <a:cubicBezTo>
                  <a:pt x="90" y="58"/>
                  <a:pt x="93" y="51"/>
                  <a:pt x="93" y="43"/>
                </a:cubicBezTo>
                <a:cubicBezTo>
                  <a:pt x="93" y="36"/>
                  <a:pt x="90" y="29"/>
                  <a:pt x="83" y="23"/>
                </a:cubicBezTo>
                <a:cubicBezTo>
                  <a:pt x="79" y="20"/>
                  <a:pt x="75" y="18"/>
                  <a:pt x="70" y="16"/>
                </a:cubicBezTo>
                <a:cubicBezTo>
                  <a:pt x="65" y="14"/>
                  <a:pt x="59" y="13"/>
                  <a:pt x="53" y="13"/>
                </a:cubicBezTo>
                <a:close/>
                <a:moveTo>
                  <a:pt x="53" y="0"/>
                </a:moveTo>
                <a:cubicBezTo>
                  <a:pt x="53" y="0"/>
                  <a:pt x="53" y="0"/>
                  <a:pt x="53" y="0"/>
                </a:cubicBezTo>
                <a:cubicBezTo>
                  <a:pt x="83" y="0"/>
                  <a:pt x="107" y="19"/>
                  <a:pt x="107" y="43"/>
                </a:cubicBezTo>
                <a:cubicBezTo>
                  <a:pt x="107" y="67"/>
                  <a:pt x="83" y="87"/>
                  <a:pt x="53" y="87"/>
                </a:cubicBezTo>
                <a:cubicBezTo>
                  <a:pt x="51" y="87"/>
                  <a:pt x="48" y="87"/>
                  <a:pt x="45" y="86"/>
                </a:cubicBezTo>
                <a:cubicBezTo>
                  <a:pt x="34" y="98"/>
                  <a:pt x="20" y="100"/>
                  <a:pt x="7" y="100"/>
                </a:cubicBezTo>
                <a:cubicBezTo>
                  <a:pt x="7" y="97"/>
                  <a:pt x="7" y="97"/>
                  <a:pt x="7" y="97"/>
                </a:cubicBezTo>
                <a:cubicBezTo>
                  <a:pt x="14" y="94"/>
                  <a:pt x="20" y="87"/>
                  <a:pt x="20" y="80"/>
                </a:cubicBezTo>
                <a:cubicBezTo>
                  <a:pt x="20" y="79"/>
                  <a:pt x="20" y="78"/>
                  <a:pt x="20" y="77"/>
                </a:cubicBezTo>
                <a:cubicBezTo>
                  <a:pt x="8" y="69"/>
                  <a:pt x="0" y="57"/>
                  <a:pt x="0" y="43"/>
                </a:cubicBezTo>
                <a:cubicBezTo>
                  <a:pt x="0" y="19"/>
                  <a:pt x="24" y="0"/>
                  <a:pt x="53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id-ID" sz="1350"/>
          </a:p>
        </p:txBody>
      </p:sp>
      <p:sp>
        <p:nvSpPr>
          <p:cNvPr id="28" name="Freeform 56"/>
          <p:cNvSpPr>
            <a:spLocks noEditPoints="1"/>
          </p:cNvSpPr>
          <p:nvPr/>
        </p:nvSpPr>
        <p:spPr bwMode="auto">
          <a:xfrm>
            <a:off x="10826047" y="3905125"/>
            <a:ext cx="161485" cy="161486"/>
          </a:xfrm>
          <a:custGeom>
            <a:avLst/>
            <a:gdLst>
              <a:gd name="T0" fmla="*/ 62 w 67"/>
              <a:gd name="T1" fmla="*/ 17 h 67"/>
              <a:gd name="T2" fmla="*/ 67 w 67"/>
              <a:gd name="T3" fmla="*/ 13 h 67"/>
              <a:gd name="T4" fmla="*/ 67 w 67"/>
              <a:gd name="T5" fmla="*/ 5 h 67"/>
              <a:gd name="T6" fmla="*/ 58 w 67"/>
              <a:gd name="T7" fmla="*/ 5 h 67"/>
              <a:gd name="T8" fmla="*/ 58 w 67"/>
              <a:gd name="T9" fmla="*/ 0 h 67"/>
              <a:gd name="T10" fmla="*/ 4 w 67"/>
              <a:gd name="T11" fmla="*/ 0 h 67"/>
              <a:gd name="T12" fmla="*/ 0 w 67"/>
              <a:gd name="T13" fmla="*/ 5 h 67"/>
              <a:gd name="T14" fmla="*/ 0 w 67"/>
              <a:gd name="T15" fmla="*/ 63 h 67"/>
              <a:gd name="T16" fmla="*/ 4 w 67"/>
              <a:gd name="T17" fmla="*/ 67 h 67"/>
              <a:gd name="T18" fmla="*/ 58 w 67"/>
              <a:gd name="T19" fmla="*/ 67 h 67"/>
              <a:gd name="T20" fmla="*/ 58 w 67"/>
              <a:gd name="T21" fmla="*/ 50 h 67"/>
              <a:gd name="T22" fmla="*/ 62 w 67"/>
              <a:gd name="T23" fmla="*/ 50 h 67"/>
              <a:gd name="T24" fmla="*/ 67 w 67"/>
              <a:gd name="T25" fmla="*/ 46 h 67"/>
              <a:gd name="T26" fmla="*/ 67 w 67"/>
              <a:gd name="T27" fmla="*/ 38 h 67"/>
              <a:gd name="T28" fmla="*/ 58 w 67"/>
              <a:gd name="T29" fmla="*/ 38 h 67"/>
              <a:gd name="T30" fmla="*/ 58 w 67"/>
              <a:gd name="T31" fmla="*/ 34 h 67"/>
              <a:gd name="T32" fmla="*/ 62 w 67"/>
              <a:gd name="T33" fmla="*/ 34 h 67"/>
              <a:gd name="T34" fmla="*/ 67 w 67"/>
              <a:gd name="T35" fmla="*/ 30 h 67"/>
              <a:gd name="T36" fmla="*/ 67 w 67"/>
              <a:gd name="T37" fmla="*/ 21 h 67"/>
              <a:gd name="T38" fmla="*/ 58 w 67"/>
              <a:gd name="T39" fmla="*/ 21 h 67"/>
              <a:gd name="T40" fmla="*/ 58 w 67"/>
              <a:gd name="T41" fmla="*/ 17 h 67"/>
              <a:gd name="T42" fmla="*/ 62 w 67"/>
              <a:gd name="T43" fmla="*/ 17 h 67"/>
              <a:gd name="T44" fmla="*/ 37 w 67"/>
              <a:gd name="T45" fmla="*/ 17 h 67"/>
              <a:gd name="T46" fmla="*/ 46 w 67"/>
              <a:gd name="T47" fmla="*/ 25 h 67"/>
              <a:gd name="T48" fmla="*/ 37 w 67"/>
              <a:gd name="T49" fmla="*/ 34 h 67"/>
              <a:gd name="T50" fmla="*/ 29 w 67"/>
              <a:gd name="T51" fmla="*/ 25 h 67"/>
              <a:gd name="T52" fmla="*/ 37 w 67"/>
              <a:gd name="T53" fmla="*/ 17 h 67"/>
              <a:gd name="T54" fmla="*/ 16 w 67"/>
              <a:gd name="T55" fmla="*/ 63 h 67"/>
              <a:gd name="T56" fmla="*/ 12 w 67"/>
              <a:gd name="T57" fmla="*/ 63 h 67"/>
              <a:gd name="T58" fmla="*/ 12 w 67"/>
              <a:gd name="T59" fmla="*/ 5 h 67"/>
              <a:gd name="T60" fmla="*/ 16 w 67"/>
              <a:gd name="T61" fmla="*/ 5 h 67"/>
              <a:gd name="T62" fmla="*/ 16 w 67"/>
              <a:gd name="T63" fmla="*/ 63 h 67"/>
              <a:gd name="T64" fmla="*/ 50 w 67"/>
              <a:gd name="T65" fmla="*/ 50 h 67"/>
              <a:gd name="T66" fmla="*/ 25 w 67"/>
              <a:gd name="T67" fmla="*/ 50 h 67"/>
              <a:gd name="T68" fmla="*/ 25 w 67"/>
              <a:gd name="T69" fmla="*/ 46 h 67"/>
              <a:gd name="T70" fmla="*/ 33 w 67"/>
              <a:gd name="T71" fmla="*/ 38 h 67"/>
              <a:gd name="T72" fmla="*/ 33 w 67"/>
              <a:gd name="T73" fmla="*/ 38 h 67"/>
              <a:gd name="T74" fmla="*/ 41 w 67"/>
              <a:gd name="T75" fmla="*/ 38 h 67"/>
              <a:gd name="T76" fmla="*/ 50 w 67"/>
              <a:gd name="T77" fmla="*/ 46 h 67"/>
              <a:gd name="T78" fmla="*/ 50 w 67"/>
              <a:gd name="T79" fmla="*/ 50 h 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67" h="67">
                <a:moveTo>
                  <a:pt x="62" y="17"/>
                </a:moveTo>
                <a:cubicBezTo>
                  <a:pt x="65" y="17"/>
                  <a:pt x="67" y="15"/>
                  <a:pt x="67" y="13"/>
                </a:cubicBezTo>
                <a:cubicBezTo>
                  <a:pt x="67" y="5"/>
                  <a:pt x="67" y="5"/>
                  <a:pt x="67" y="5"/>
                </a:cubicBezTo>
                <a:cubicBezTo>
                  <a:pt x="58" y="5"/>
                  <a:pt x="58" y="5"/>
                  <a:pt x="58" y="5"/>
                </a:cubicBezTo>
                <a:cubicBezTo>
                  <a:pt x="58" y="0"/>
                  <a:pt x="58" y="0"/>
                  <a:pt x="58" y="0"/>
                </a:cubicBezTo>
                <a:cubicBezTo>
                  <a:pt x="4" y="0"/>
                  <a:pt x="4" y="0"/>
                  <a:pt x="4" y="0"/>
                </a:cubicBezTo>
                <a:cubicBezTo>
                  <a:pt x="2" y="0"/>
                  <a:pt x="0" y="2"/>
                  <a:pt x="0" y="5"/>
                </a:cubicBezTo>
                <a:cubicBezTo>
                  <a:pt x="0" y="63"/>
                  <a:pt x="0" y="63"/>
                  <a:pt x="0" y="63"/>
                </a:cubicBezTo>
                <a:cubicBezTo>
                  <a:pt x="0" y="65"/>
                  <a:pt x="2" y="67"/>
                  <a:pt x="4" y="67"/>
                </a:cubicBezTo>
                <a:cubicBezTo>
                  <a:pt x="58" y="67"/>
                  <a:pt x="58" y="67"/>
                  <a:pt x="58" y="67"/>
                </a:cubicBezTo>
                <a:cubicBezTo>
                  <a:pt x="58" y="50"/>
                  <a:pt x="58" y="50"/>
                  <a:pt x="58" y="50"/>
                </a:cubicBezTo>
                <a:cubicBezTo>
                  <a:pt x="62" y="50"/>
                  <a:pt x="62" y="50"/>
                  <a:pt x="62" y="50"/>
                </a:cubicBezTo>
                <a:cubicBezTo>
                  <a:pt x="65" y="50"/>
                  <a:pt x="67" y="49"/>
                  <a:pt x="67" y="46"/>
                </a:cubicBezTo>
                <a:cubicBezTo>
                  <a:pt x="67" y="38"/>
                  <a:pt x="67" y="38"/>
                  <a:pt x="67" y="38"/>
                </a:cubicBezTo>
                <a:cubicBezTo>
                  <a:pt x="58" y="38"/>
                  <a:pt x="58" y="38"/>
                  <a:pt x="58" y="38"/>
                </a:cubicBezTo>
                <a:cubicBezTo>
                  <a:pt x="58" y="34"/>
                  <a:pt x="58" y="34"/>
                  <a:pt x="58" y="34"/>
                </a:cubicBezTo>
                <a:cubicBezTo>
                  <a:pt x="62" y="34"/>
                  <a:pt x="62" y="34"/>
                  <a:pt x="62" y="34"/>
                </a:cubicBezTo>
                <a:cubicBezTo>
                  <a:pt x="65" y="34"/>
                  <a:pt x="67" y="32"/>
                  <a:pt x="67" y="30"/>
                </a:cubicBezTo>
                <a:cubicBezTo>
                  <a:pt x="67" y="21"/>
                  <a:pt x="67" y="21"/>
                  <a:pt x="67" y="21"/>
                </a:cubicBezTo>
                <a:cubicBezTo>
                  <a:pt x="58" y="21"/>
                  <a:pt x="58" y="21"/>
                  <a:pt x="58" y="21"/>
                </a:cubicBezTo>
                <a:cubicBezTo>
                  <a:pt x="58" y="17"/>
                  <a:pt x="58" y="17"/>
                  <a:pt x="58" y="17"/>
                </a:cubicBezTo>
                <a:lnTo>
                  <a:pt x="62" y="17"/>
                </a:lnTo>
                <a:close/>
                <a:moveTo>
                  <a:pt x="37" y="17"/>
                </a:moveTo>
                <a:cubicBezTo>
                  <a:pt x="42" y="17"/>
                  <a:pt x="46" y="21"/>
                  <a:pt x="46" y="25"/>
                </a:cubicBezTo>
                <a:cubicBezTo>
                  <a:pt x="46" y="30"/>
                  <a:pt x="42" y="34"/>
                  <a:pt x="37" y="34"/>
                </a:cubicBezTo>
                <a:cubicBezTo>
                  <a:pt x="33" y="34"/>
                  <a:pt x="29" y="30"/>
                  <a:pt x="29" y="25"/>
                </a:cubicBezTo>
                <a:cubicBezTo>
                  <a:pt x="29" y="21"/>
                  <a:pt x="33" y="17"/>
                  <a:pt x="37" y="17"/>
                </a:cubicBezTo>
                <a:close/>
                <a:moveTo>
                  <a:pt x="16" y="63"/>
                </a:moveTo>
                <a:cubicBezTo>
                  <a:pt x="12" y="63"/>
                  <a:pt x="12" y="63"/>
                  <a:pt x="12" y="63"/>
                </a:cubicBezTo>
                <a:cubicBezTo>
                  <a:pt x="12" y="5"/>
                  <a:pt x="12" y="5"/>
                  <a:pt x="12" y="5"/>
                </a:cubicBezTo>
                <a:cubicBezTo>
                  <a:pt x="16" y="5"/>
                  <a:pt x="16" y="5"/>
                  <a:pt x="16" y="5"/>
                </a:cubicBezTo>
                <a:lnTo>
                  <a:pt x="16" y="63"/>
                </a:lnTo>
                <a:close/>
                <a:moveTo>
                  <a:pt x="50" y="50"/>
                </a:moveTo>
                <a:cubicBezTo>
                  <a:pt x="25" y="50"/>
                  <a:pt x="25" y="50"/>
                  <a:pt x="25" y="50"/>
                </a:cubicBezTo>
                <a:cubicBezTo>
                  <a:pt x="25" y="46"/>
                  <a:pt x="25" y="46"/>
                  <a:pt x="25" y="46"/>
                </a:cubicBezTo>
                <a:cubicBezTo>
                  <a:pt x="25" y="42"/>
                  <a:pt x="28" y="38"/>
                  <a:pt x="33" y="38"/>
                </a:cubicBezTo>
                <a:cubicBezTo>
                  <a:pt x="33" y="38"/>
                  <a:pt x="33" y="38"/>
                  <a:pt x="33" y="38"/>
                </a:cubicBezTo>
                <a:cubicBezTo>
                  <a:pt x="41" y="38"/>
                  <a:pt x="41" y="38"/>
                  <a:pt x="41" y="38"/>
                </a:cubicBezTo>
                <a:cubicBezTo>
                  <a:pt x="46" y="38"/>
                  <a:pt x="50" y="42"/>
                  <a:pt x="50" y="46"/>
                </a:cubicBezTo>
                <a:lnTo>
                  <a:pt x="50" y="5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id-ID" sz="1350"/>
          </a:p>
        </p:txBody>
      </p:sp>
      <p:sp>
        <p:nvSpPr>
          <p:cNvPr id="29" name="Freeform 57"/>
          <p:cNvSpPr>
            <a:spLocks noEditPoints="1"/>
          </p:cNvSpPr>
          <p:nvPr/>
        </p:nvSpPr>
        <p:spPr bwMode="auto">
          <a:xfrm>
            <a:off x="11102040" y="3464710"/>
            <a:ext cx="139465" cy="136528"/>
          </a:xfrm>
          <a:custGeom>
            <a:avLst/>
            <a:gdLst>
              <a:gd name="T0" fmla="*/ 58 w 58"/>
              <a:gd name="T1" fmla="*/ 29 h 57"/>
              <a:gd name="T2" fmla="*/ 29 w 58"/>
              <a:gd name="T3" fmla="*/ 57 h 57"/>
              <a:gd name="T4" fmla="*/ 0 w 58"/>
              <a:gd name="T5" fmla="*/ 29 h 57"/>
              <a:gd name="T6" fmla="*/ 29 w 58"/>
              <a:gd name="T7" fmla="*/ 0 h 57"/>
              <a:gd name="T8" fmla="*/ 58 w 58"/>
              <a:gd name="T9" fmla="*/ 29 h 57"/>
              <a:gd name="T10" fmla="*/ 6 w 58"/>
              <a:gd name="T11" fmla="*/ 29 h 57"/>
              <a:gd name="T12" fmla="*/ 29 w 58"/>
              <a:gd name="T13" fmla="*/ 52 h 57"/>
              <a:gd name="T14" fmla="*/ 52 w 58"/>
              <a:gd name="T15" fmla="*/ 29 h 57"/>
              <a:gd name="T16" fmla="*/ 29 w 58"/>
              <a:gd name="T17" fmla="*/ 6 h 57"/>
              <a:gd name="T18" fmla="*/ 6 w 58"/>
              <a:gd name="T19" fmla="*/ 29 h 57"/>
              <a:gd name="T20" fmla="*/ 32 w 58"/>
              <a:gd name="T21" fmla="*/ 12 h 57"/>
              <a:gd name="T22" fmla="*/ 46 w 58"/>
              <a:gd name="T23" fmla="*/ 26 h 57"/>
              <a:gd name="T24" fmla="*/ 46 w 58"/>
              <a:gd name="T25" fmla="*/ 31 h 57"/>
              <a:gd name="T26" fmla="*/ 41 w 58"/>
              <a:gd name="T27" fmla="*/ 31 h 57"/>
              <a:gd name="T28" fmla="*/ 33 w 58"/>
              <a:gd name="T29" fmla="*/ 23 h 57"/>
              <a:gd name="T30" fmla="*/ 33 w 58"/>
              <a:gd name="T31" fmla="*/ 43 h 57"/>
              <a:gd name="T32" fmla="*/ 29 w 58"/>
              <a:gd name="T33" fmla="*/ 47 h 57"/>
              <a:gd name="T34" fmla="*/ 25 w 58"/>
              <a:gd name="T35" fmla="*/ 43 h 57"/>
              <a:gd name="T36" fmla="*/ 25 w 58"/>
              <a:gd name="T37" fmla="*/ 23 h 57"/>
              <a:gd name="T38" fmla="*/ 17 w 58"/>
              <a:gd name="T39" fmla="*/ 31 h 57"/>
              <a:gd name="T40" fmla="*/ 12 w 58"/>
              <a:gd name="T41" fmla="*/ 31 h 57"/>
              <a:gd name="T42" fmla="*/ 11 w 58"/>
              <a:gd name="T43" fmla="*/ 29 h 57"/>
              <a:gd name="T44" fmla="*/ 12 w 58"/>
              <a:gd name="T45" fmla="*/ 26 h 57"/>
              <a:gd name="T46" fmla="*/ 27 w 58"/>
              <a:gd name="T47" fmla="*/ 12 h 57"/>
              <a:gd name="T48" fmla="*/ 32 w 58"/>
              <a:gd name="T49" fmla="*/ 12 h 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58" h="57">
                <a:moveTo>
                  <a:pt x="58" y="29"/>
                </a:moveTo>
                <a:cubicBezTo>
                  <a:pt x="58" y="45"/>
                  <a:pt x="45" y="57"/>
                  <a:pt x="29" y="57"/>
                </a:cubicBezTo>
                <a:cubicBezTo>
                  <a:pt x="13" y="57"/>
                  <a:pt x="0" y="45"/>
                  <a:pt x="0" y="29"/>
                </a:cubicBezTo>
                <a:cubicBezTo>
                  <a:pt x="0" y="13"/>
                  <a:pt x="13" y="0"/>
                  <a:pt x="29" y="0"/>
                </a:cubicBezTo>
                <a:cubicBezTo>
                  <a:pt x="45" y="0"/>
                  <a:pt x="58" y="13"/>
                  <a:pt x="58" y="29"/>
                </a:cubicBezTo>
                <a:close/>
                <a:moveTo>
                  <a:pt x="6" y="29"/>
                </a:moveTo>
                <a:cubicBezTo>
                  <a:pt x="6" y="42"/>
                  <a:pt x="16" y="52"/>
                  <a:pt x="29" y="52"/>
                </a:cubicBezTo>
                <a:cubicBezTo>
                  <a:pt x="42" y="52"/>
                  <a:pt x="52" y="42"/>
                  <a:pt x="52" y="29"/>
                </a:cubicBezTo>
                <a:cubicBezTo>
                  <a:pt x="52" y="16"/>
                  <a:pt x="42" y="6"/>
                  <a:pt x="29" y="6"/>
                </a:cubicBezTo>
                <a:cubicBezTo>
                  <a:pt x="16" y="6"/>
                  <a:pt x="6" y="16"/>
                  <a:pt x="6" y="29"/>
                </a:cubicBezTo>
                <a:close/>
                <a:moveTo>
                  <a:pt x="32" y="12"/>
                </a:moveTo>
                <a:cubicBezTo>
                  <a:pt x="46" y="26"/>
                  <a:pt x="46" y="26"/>
                  <a:pt x="46" y="26"/>
                </a:cubicBezTo>
                <a:cubicBezTo>
                  <a:pt x="47" y="28"/>
                  <a:pt x="47" y="30"/>
                  <a:pt x="46" y="31"/>
                </a:cubicBezTo>
                <a:cubicBezTo>
                  <a:pt x="45" y="33"/>
                  <a:pt x="42" y="33"/>
                  <a:pt x="41" y="31"/>
                </a:cubicBezTo>
                <a:cubicBezTo>
                  <a:pt x="33" y="23"/>
                  <a:pt x="33" y="23"/>
                  <a:pt x="33" y="23"/>
                </a:cubicBezTo>
                <a:cubicBezTo>
                  <a:pt x="33" y="43"/>
                  <a:pt x="33" y="43"/>
                  <a:pt x="33" y="43"/>
                </a:cubicBezTo>
                <a:cubicBezTo>
                  <a:pt x="33" y="45"/>
                  <a:pt x="31" y="47"/>
                  <a:pt x="29" y="47"/>
                </a:cubicBezTo>
                <a:cubicBezTo>
                  <a:pt x="27" y="47"/>
                  <a:pt x="25" y="45"/>
                  <a:pt x="25" y="43"/>
                </a:cubicBezTo>
                <a:cubicBezTo>
                  <a:pt x="25" y="23"/>
                  <a:pt x="25" y="23"/>
                  <a:pt x="25" y="23"/>
                </a:cubicBezTo>
                <a:cubicBezTo>
                  <a:pt x="17" y="31"/>
                  <a:pt x="17" y="31"/>
                  <a:pt x="17" y="31"/>
                </a:cubicBezTo>
                <a:cubicBezTo>
                  <a:pt x="16" y="33"/>
                  <a:pt x="14" y="33"/>
                  <a:pt x="12" y="31"/>
                </a:cubicBezTo>
                <a:cubicBezTo>
                  <a:pt x="12" y="31"/>
                  <a:pt x="11" y="30"/>
                  <a:pt x="11" y="29"/>
                </a:cubicBezTo>
                <a:cubicBezTo>
                  <a:pt x="11" y="28"/>
                  <a:pt x="12" y="27"/>
                  <a:pt x="12" y="26"/>
                </a:cubicBezTo>
                <a:cubicBezTo>
                  <a:pt x="27" y="12"/>
                  <a:pt x="27" y="12"/>
                  <a:pt x="27" y="12"/>
                </a:cubicBezTo>
                <a:cubicBezTo>
                  <a:pt x="28" y="11"/>
                  <a:pt x="30" y="11"/>
                  <a:pt x="32" y="12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id-ID" sz="1350"/>
          </a:p>
        </p:txBody>
      </p:sp>
      <p:sp>
        <p:nvSpPr>
          <p:cNvPr id="30" name="Freeform 58"/>
          <p:cNvSpPr>
            <a:spLocks noEditPoints="1"/>
          </p:cNvSpPr>
          <p:nvPr/>
        </p:nvSpPr>
        <p:spPr bwMode="auto">
          <a:xfrm>
            <a:off x="11078552" y="3635004"/>
            <a:ext cx="110104" cy="110103"/>
          </a:xfrm>
          <a:custGeom>
            <a:avLst/>
            <a:gdLst>
              <a:gd name="T0" fmla="*/ 3 w 46"/>
              <a:gd name="T1" fmla="*/ 0 h 46"/>
              <a:gd name="T2" fmla="*/ 20 w 46"/>
              <a:gd name="T3" fmla="*/ 0 h 46"/>
              <a:gd name="T4" fmla="*/ 20 w 46"/>
              <a:gd name="T5" fmla="*/ 3 h 46"/>
              <a:gd name="T6" fmla="*/ 3 w 46"/>
              <a:gd name="T7" fmla="*/ 3 h 46"/>
              <a:gd name="T8" fmla="*/ 3 w 46"/>
              <a:gd name="T9" fmla="*/ 0 h 46"/>
              <a:gd name="T10" fmla="*/ 26 w 46"/>
              <a:gd name="T11" fmla="*/ 0 h 46"/>
              <a:gd name="T12" fmla="*/ 43 w 46"/>
              <a:gd name="T13" fmla="*/ 0 h 46"/>
              <a:gd name="T14" fmla="*/ 43 w 46"/>
              <a:gd name="T15" fmla="*/ 3 h 46"/>
              <a:gd name="T16" fmla="*/ 26 w 46"/>
              <a:gd name="T17" fmla="*/ 3 h 46"/>
              <a:gd name="T18" fmla="*/ 26 w 46"/>
              <a:gd name="T19" fmla="*/ 0 h 46"/>
              <a:gd name="T20" fmla="*/ 43 w 46"/>
              <a:gd name="T21" fmla="*/ 14 h 46"/>
              <a:gd name="T22" fmla="*/ 41 w 46"/>
              <a:gd name="T23" fmla="*/ 14 h 46"/>
              <a:gd name="T24" fmla="*/ 41 w 46"/>
              <a:gd name="T25" fmla="*/ 3 h 46"/>
              <a:gd name="T26" fmla="*/ 29 w 46"/>
              <a:gd name="T27" fmla="*/ 3 h 46"/>
              <a:gd name="T28" fmla="*/ 29 w 46"/>
              <a:gd name="T29" fmla="*/ 14 h 46"/>
              <a:gd name="T30" fmla="*/ 17 w 46"/>
              <a:gd name="T31" fmla="*/ 14 h 46"/>
              <a:gd name="T32" fmla="*/ 17 w 46"/>
              <a:gd name="T33" fmla="*/ 3 h 46"/>
              <a:gd name="T34" fmla="*/ 6 w 46"/>
              <a:gd name="T35" fmla="*/ 3 h 46"/>
              <a:gd name="T36" fmla="*/ 6 w 46"/>
              <a:gd name="T37" fmla="*/ 14 h 46"/>
              <a:gd name="T38" fmla="*/ 3 w 46"/>
              <a:gd name="T39" fmla="*/ 14 h 46"/>
              <a:gd name="T40" fmla="*/ 0 w 46"/>
              <a:gd name="T41" fmla="*/ 18 h 46"/>
              <a:gd name="T42" fmla="*/ 0 w 46"/>
              <a:gd name="T43" fmla="*/ 43 h 46"/>
              <a:gd name="T44" fmla="*/ 3 w 46"/>
              <a:gd name="T45" fmla="*/ 46 h 46"/>
              <a:gd name="T46" fmla="*/ 17 w 46"/>
              <a:gd name="T47" fmla="*/ 46 h 46"/>
              <a:gd name="T48" fmla="*/ 20 w 46"/>
              <a:gd name="T49" fmla="*/ 43 h 46"/>
              <a:gd name="T50" fmla="*/ 20 w 46"/>
              <a:gd name="T51" fmla="*/ 26 h 46"/>
              <a:gd name="T52" fmla="*/ 26 w 46"/>
              <a:gd name="T53" fmla="*/ 26 h 46"/>
              <a:gd name="T54" fmla="*/ 26 w 46"/>
              <a:gd name="T55" fmla="*/ 43 h 46"/>
              <a:gd name="T56" fmla="*/ 29 w 46"/>
              <a:gd name="T57" fmla="*/ 46 h 46"/>
              <a:gd name="T58" fmla="*/ 43 w 46"/>
              <a:gd name="T59" fmla="*/ 46 h 46"/>
              <a:gd name="T60" fmla="*/ 46 w 46"/>
              <a:gd name="T61" fmla="*/ 43 h 46"/>
              <a:gd name="T62" fmla="*/ 46 w 46"/>
              <a:gd name="T63" fmla="*/ 18 h 46"/>
              <a:gd name="T64" fmla="*/ 43 w 46"/>
              <a:gd name="T65" fmla="*/ 14 h 46"/>
              <a:gd name="T66" fmla="*/ 16 w 46"/>
              <a:gd name="T67" fmla="*/ 43 h 46"/>
              <a:gd name="T68" fmla="*/ 5 w 46"/>
              <a:gd name="T69" fmla="*/ 43 h 46"/>
              <a:gd name="T70" fmla="*/ 3 w 46"/>
              <a:gd name="T71" fmla="*/ 42 h 46"/>
              <a:gd name="T72" fmla="*/ 5 w 46"/>
              <a:gd name="T73" fmla="*/ 40 h 46"/>
              <a:gd name="T74" fmla="*/ 16 w 46"/>
              <a:gd name="T75" fmla="*/ 40 h 46"/>
              <a:gd name="T76" fmla="*/ 17 w 46"/>
              <a:gd name="T77" fmla="*/ 42 h 46"/>
              <a:gd name="T78" fmla="*/ 16 w 46"/>
              <a:gd name="T79" fmla="*/ 43 h 46"/>
              <a:gd name="T80" fmla="*/ 25 w 46"/>
              <a:gd name="T81" fmla="*/ 23 h 46"/>
              <a:gd name="T82" fmla="*/ 22 w 46"/>
              <a:gd name="T83" fmla="*/ 23 h 46"/>
              <a:gd name="T84" fmla="*/ 20 w 46"/>
              <a:gd name="T85" fmla="*/ 22 h 46"/>
              <a:gd name="T86" fmla="*/ 22 w 46"/>
              <a:gd name="T87" fmla="*/ 20 h 46"/>
              <a:gd name="T88" fmla="*/ 25 w 46"/>
              <a:gd name="T89" fmla="*/ 20 h 46"/>
              <a:gd name="T90" fmla="*/ 26 w 46"/>
              <a:gd name="T91" fmla="*/ 22 h 46"/>
              <a:gd name="T92" fmla="*/ 25 w 46"/>
              <a:gd name="T93" fmla="*/ 23 h 46"/>
              <a:gd name="T94" fmla="*/ 42 w 46"/>
              <a:gd name="T95" fmla="*/ 43 h 46"/>
              <a:gd name="T96" fmla="*/ 31 w 46"/>
              <a:gd name="T97" fmla="*/ 43 h 46"/>
              <a:gd name="T98" fmla="*/ 29 w 46"/>
              <a:gd name="T99" fmla="*/ 42 h 46"/>
              <a:gd name="T100" fmla="*/ 31 w 46"/>
              <a:gd name="T101" fmla="*/ 40 h 46"/>
              <a:gd name="T102" fmla="*/ 42 w 46"/>
              <a:gd name="T103" fmla="*/ 40 h 46"/>
              <a:gd name="T104" fmla="*/ 43 w 46"/>
              <a:gd name="T105" fmla="*/ 42 h 46"/>
              <a:gd name="T106" fmla="*/ 42 w 46"/>
              <a:gd name="T107" fmla="*/ 43 h 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46" h="46">
                <a:moveTo>
                  <a:pt x="3" y="0"/>
                </a:moveTo>
                <a:cubicBezTo>
                  <a:pt x="20" y="0"/>
                  <a:pt x="20" y="0"/>
                  <a:pt x="20" y="0"/>
                </a:cubicBezTo>
                <a:cubicBezTo>
                  <a:pt x="20" y="3"/>
                  <a:pt x="20" y="3"/>
                  <a:pt x="20" y="3"/>
                </a:cubicBezTo>
                <a:cubicBezTo>
                  <a:pt x="3" y="3"/>
                  <a:pt x="3" y="3"/>
                  <a:pt x="3" y="3"/>
                </a:cubicBezTo>
                <a:lnTo>
                  <a:pt x="3" y="0"/>
                </a:lnTo>
                <a:close/>
                <a:moveTo>
                  <a:pt x="26" y="0"/>
                </a:moveTo>
                <a:cubicBezTo>
                  <a:pt x="43" y="0"/>
                  <a:pt x="43" y="0"/>
                  <a:pt x="43" y="0"/>
                </a:cubicBezTo>
                <a:cubicBezTo>
                  <a:pt x="43" y="3"/>
                  <a:pt x="43" y="3"/>
                  <a:pt x="43" y="3"/>
                </a:cubicBezTo>
                <a:cubicBezTo>
                  <a:pt x="26" y="3"/>
                  <a:pt x="26" y="3"/>
                  <a:pt x="26" y="3"/>
                </a:cubicBezTo>
                <a:lnTo>
                  <a:pt x="26" y="0"/>
                </a:lnTo>
                <a:close/>
                <a:moveTo>
                  <a:pt x="43" y="14"/>
                </a:moveTo>
                <a:cubicBezTo>
                  <a:pt x="41" y="14"/>
                  <a:pt x="41" y="14"/>
                  <a:pt x="41" y="14"/>
                </a:cubicBezTo>
                <a:cubicBezTo>
                  <a:pt x="41" y="3"/>
                  <a:pt x="41" y="3"/>
                  <a:pt x="41" y="3"/>
                </a:cubicBezTo>
                <a:cubicBezTo>
                  <a:pt x="29" y="3"/>
                  <a:pt x="29" y="3"/>
                  <a:pt x="29" y="3"/>
                </a:cubicBezTo>
                <a:cubicBezTo>
                  <a:pt x="29" y="14"/>
                  <a:pt x="29" y="14"/>
                  <a:pt x="29" y="14"/>
                </a:cubicBezTo>
                <a:cubicBezTo>
                  <a:pt x="17" y="14"/>
                  <a:pt x="17" y="14"/>
                  <a:pt x="17" y="14"/>
                </a:cubicBezTo>
                <a:cubicBezTo>
                  <a:pt x="17" y="3"/>
                  <a:pt x="17" y="3"/>
                  <a:pt x="17" y="3"/>
                </a:cubicBezTo>
                <a:cubicBezTo>
                  <a:pt x="6" y="3"/>
                  <a:pt x="6" y="3"/>
                  <a:pt x="6" y="3"/>
                </a:cubicBezTo>
                <a:cubicBezTo>
                  <a:pt x="6" y="14"/>
                  <a:pt x="6" y="14"/>
                  <a:pt x="6" y="14"/>
                </a:cubicBezTo>
                <a:cubicBezTo>
                  <a:pt x="3" y="14"/>
                  <a:pt x="3" y="14"/>
                  <a:pt x="3" y="14"/>
                </a:cubicBezTo>
                <a:cubicBezTo>
                  <a:pt x="2" y="14"/>
                  <a:pt x="0" y="16"/>
                  <a:pt x="0" y="18"/>
                </a:cubicBezTo>
                <a:cubicBezTo>
                  <a:pt x="0" y="43"/>
                  <a:pt x="0" y="43"/>
                  <a:pt x="0" y="43"/>
                </a:cubicBezTo>
                <a:cubicBezTo>
                  <a:pt x="0" y="45"/>
                  <a:pt x="2" y="46"/>
                  <a:pt x="3" y="46"/>
                </a:cubicBezTo>
                <a:cubicBezTo>
                  <a:pt x="17" y="46"/>
                  <a:pt x="17" y="46"/>
                  <a:pt x="17" y="46"/>
                </a:cubicBezTo>
                <a:cubicBezTo>
                  <a:pt x="19" y="46"/>
                  <a:pt x="20" y="45"/>
                  <a:pt x="20" y="43"/>
                </a:cubicBezTo>
                <a:cubicBezTo>
                  <a:pt x="20" y="26"/>
                  <a:pt x="20" y="26"/>
                  <a:pt x="20" y="26"/>
                </a:cubicBezTo>
                <a:cubicBezTo>
                  <a:pt x="26" y="26"/>
                  <a:pt x="26" y="26"/>
                  <a:pt x="26" y="26"/>
                </a:cubicBezTo>
                <a:cubicBezTo>
                  <a:pt x="26" y="43"/>
                  <a:pt x="26" y="43"/>
                  <a:pt x="26" y="43"/>
                </a:cubicBezTo>
                <a:cubicBezTo>
                  <a:pt x="26" y="45"/>
                  <a:pt x="28" y="46"/>
                  <a:pt x="29" y="46"/>
                </a:cubicBezTo>
                <a:cubicBezTo>
                  <a:pt x="43" y="46"/>
                  <a:pt x="43" y="46"/>
                  <a:pt x="43" y="46"/>
                </a:cubicBezTo>
                <a:cubicBezTo>
                  <a:pt x="45" y="46"/>
                  <a:pt x="46" y="45"/>
                  <a:pt x="46" y="43"/>
                </a:cubicBezTo>
                <a:cubicBezTo>
                  <a:pt x="46" y="18"/>
                  <a:pt x="46" y="18"/>
                  <a:pt x="46" y="18"/>
                </a:cubicBezTo>
                <a:cubicBezTo>
                  <a:pt x="46" y="16"/>
                  <a:pt x="45" y="14"/>
                  <a:pt x="43" y="14"/>
                </a:cubicBezTo>
                <a:close/>
                <a:moveTo>
                  <a:pt x="16" y="43"/>
                </a:moveTo>
                <a:cubicBezTo>
                  <a:pt x="5" y="43"/>
                  <a:pt x="5" y="43"/>
                  <a:pt x="5" y="43"/>
                </a:cubicBezTo>
                <a:cubicBezTo>
                  <a:pt x="4" y="43"/>
                  <a:pt x="3" y="43"/>
                  <a:pt x="3" y="42"/>
                </a:cubicBezTo>
                <a:cubicBezTo>
                  <a:pt x="3" y="41"/>
                  <a:pt x="4" y="40"/>
                  <a:pt x="5" y="40"/>
                </a:cubicBezTo>
                <a:cubicBezTo>
                  <a:pt x="16" y="40"/>
                  <a:pt x="16" y="40"/>
                  <a:pt x="16" y="40"/>
                </a:cubicBezTo>
                <a:cubicBezTo>
                  <a:pt x="17" y="40"/>
                  <a:pt x="17" y="41"/>
                  <a:pt x="17" y="42"/>
                </a:cubicBezTo>
                <a:cubicBezTo>
                  <a:pt x="17" y="43"/>
                  <a:pt x="17" y="43"/>
                  <a:pt x="16" y="43"/>
                </a:cubicBezTo>
                <a:close/>
                <a:moveTo>
                  <a:pt x="25" y="23"/>
                </a:moveTo>
                <a:cubicBezTo>
                  <a:pt x="22" y="23"/>
                  <a:pt x="22" y="23"/>
                  <a:pt x="22" y="23"/>
                </a:cubicBezTo>
                <a:cubicBezTo>
                  <a:pt x="21" y="23"/>
                  <a:pt x="20" y="22"/>
                  <a:pt x="20" y="22"/>
                </a:cubicBezTo>
                <a:cubicBezTo>
                  <a:pt x="20" y="21"/>
                  <a:pt x="21" y="20"/>
                  <a:pt x="22" y="20"/>
                </a:cubicBezTo>
                <a:cubicBezTo>
                  <a:pt x="25" y="20"/>
                  <a:pt x="25" y="20"/>
                  <a:pt x="25" y="20"/>
                </a:cubicBezTo>
                <a:cubicBezTo>
                  <a:pt x="25" y="20"/>
                  <a:pt x="26" y="21"/>
                  <a:pt x="26" y="22"/>
                </a:cubicBezTo>
                <a:cubicBezTo>
                  <a:pt x="26" y="22"/>
                  <a:pt x="25" y="23"/>
                  <a:pt x="25" y="23"/>
                </a:cubicBezTo>
                <a:close/>
                <a:moveTo>
                  <a:pt x="42" y="43"/>
                </a:moveTo>
                <a:cubicBezTo>
                  <a:pt x="31" y="43"/>
                  <a:pt x="31" y="43"/>
                  <a:pt x="31" y="43"/>
                </a:cubicBezTo>
                <a:cubicBezTo>
                  <a:pt x="30" y="43"/>
                  <a:pt x="29" y="43"/>
                  <a:pt x="29" y="42"/>
                </a:cubicBezTo>
                <a:cubicBezTo>
                  <a:pt x="29" y="41"/>
                  <a:pt x="30" y="40"/>
                  <a:pt x="31" y="40"/>
                </a:cubicBezTo>
                <a:cubicBezTo>
                  <a:pt x="42" y="40"/>
                  <a:pt x="42" y="40"/>
                  <a:pt x="42" y="40"/>
                </a:cubicBezTo>
                <a:cubicBezTo>
                  <a:pt x="43" y="40"/>
                  <a:pt x="43" y="41"/>
                  <a:pt x="43" y="42"/>
                </a:cubicBezTo>
                <a:cubicBezTo>
                  <a:pt x="43" y="43"/>
                  <a:pt x="43" y="43"/>
                  <a:pt x="42" y="43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id-ID" sz="1350"/>
          </a:p>
        </p:txBody>
      </p:sp>
      <p:sp>
        <p:nvSpPr>
          <p:cNvPr id="31" name="Freeform 59"/>
          <p:cNvSpPr/>
          <p:nvPr/>
        </p:nvSpPr>
        <p:spPr bwMode="auto">
          <a:xfrm>
            <a:off x="10878897" y="3657024"/>
            <a:ext cx="177634" cy="179102"/>
          </a:xfrm>
          <a:custGeom>
            <a:avLst/>
            <a:gdLst>
              <a:gd name="T0" fmla="*/ 61 w 121"/>
              <a:gd name="T1" fmla="*/ 122 h 122"/>
              <a:gd name="T2" fmla="*/ 121 w 121"/>
              <a:gd name="T3" fmla="*/ 62 h 122"/>
              <a:gd name="T4" fmla="*/ 84 w 121"/>
              <a:gd name="T5" fmla="*/ 62 h 122"/>
              <a:gd name="T6" fmla="*/ 84 w 121"/>
              <a:gd name="T7" fmla="*/ 0 h 122"/>
              <a:gd name="T8" fmla="*/ 38 w 121"/>
              <a:gd name="T9" fmla="*/ 0 h 122"/>
              <a:gd name="T10" fmla="*/ 38 w 121"/>
              <a:gd name="T11" fmla="*/ 62 h 122"/>
              <a:gd name="T12" fmla="*/ 0 w 121"/>
              <a:gd name="T13" fmla="*/ 62 h 122"/>
              <a:gd name="T14" fmla="*/ 61 w 121"/>
              <a:gd name="T15" fmla="*/ 122 h 1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21" h="122">
                <a:moveTo>
                  <a:pt x="61" y="122"/>
                </a:moveTo>
                <a:lnTo>
                  <a:pt x="121" y="62"/>
                </a:lnTo>
                <a:lnTo>
                  <a:pt x="84" y="62"/>
                </a:lnTo>
                <a:lnTo>
                  <a:pt x="84" y="0"/>
                </a:lnTo>
                <a:lnTo>
                  <a:pt x="38" y="0"/>
                </a:lnTo>
                <a:lnTo>
                  <a:pt x="38" y="62"/>
                </a:lnTo>
                <a:lnTo>
                  <a:pt x="0" y="62"/>
                </a:lnTo>
                <a:lnTo>
                  <a:pt x="61" y="122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id-ID" sz="1350"/>
          </a:p>
        </p:txBody>
      </p:sp>
      <p:sp>
        <p:nvSpPr>
          <p:cNvPr id="32" name="Freeform 60"/>
          <p:cNvSpPr>
            <a:spLocks noEditPoints="1"/>
          </p:cNvSpPr>
          <p:nvPr/>
        </p:nvSpPr>
        <p:spPr bwMode="auto">
          <a:xfrm>
            <a:off x="11085891" y="3260651"/>
            <a:ext cx="148274" cy="148273"/>
          </a:xfrm>
          <a:custGeom>
            <a:avLst/>
            <a:gdLst>
              <a:gd name="T0" fmla="*/ 31 w 62"/>
              <a:gd name="T1" fmla="*/ 62 h 62"/>
              <a:gd name="T2" fmla="*/ 0 w 62"/>
              <a:gd name="T3" fmla="*/ 31 h 62"/>
              <a:gd name="T4" fmla="*/ 31 w 62"/>
              <a:gd name="T5" fmla="*/ 0 h 62"/>
              <a:gd name="T6" fmla="*/ 62 w 62"/>
              <a:gd name="T7" fmla="*/ 31 h 62"/>
              <a:gd name="T8" fmla="*/ 31 w 62"/>
              <a:gd name="T9" fmla="*/ 62 h 62"/>
              <a:gd name="T10" fmla="*/ 57 w 62"/>
              <a:gd name="T11" fmla="*/ 35 h 62"/>
              <a:gd name="T12" fmla="*/ 41 w 62"/>
              <a:gd name="T13" fmla="*/ 34 h 62"/>
              <a:gd name="T14" fmla="*/ 46 w 62"/>
              <a:gd name="T15" fmla="*/ 53 h 62"/>
              <a:gd name="T16" fmla="*/ 57 w 62"/>
              <a:gd name="T17" fmla="*/ 35 h 62"/>
              <a:gd name="T18" fmla="*/ 41 w 62"/>
              <a:gd name="T19" fmla="*/ 55 h 62"/>
              <a:gd name="T20" fmla="*/ 36 w 62"/>
              <a:gd name="T21" fmla="*/ 35 h 62"/>
              <a:gd name="T22" fmla="*/ 35 w 62"/>
              <a:gd name="T23" fmla="*/ 35 h 62"/>
              <a:gd name="T24" fmla="*/ 15 w 62"/>
              <a:gd name="T25" fmla="*/ 52 h 62"/>
              <a:gd name="T26" fmla="*/ 31 w 62"/>
              <a:gd name="T27" fmla="*/ 57 h 62"/>
              <a:gd name="T28" fmla="*/ 41 w 62"/>
              <a:gd name="T29" fmla="*/ 55 h 62"/>
              <a:gd name="T30" fmla="*/ 11 w 62"/>
              <a:gd name="T31" fmla="*/ 48 h 62"/>
              <a:gd name="T32" fmla="*/ 33 w 62"/>
              <a:gd name="T33" fmla="*/ 31 h 62"/>
              <a:gd name="T34" fmla="*/ 34 w 62"/>
              <a:gd name="T35" fmla="*/ 31 h 62"/>
              <a:gd name="T36" fmla="*/ 32 w 62"/>
              <a:gd name="T37" fmla="*/ 26 h 62"/>
              <a:gd name="T38" fmla="*/ 4 w 62"/>
              <a:gd name="T39" fmla="*/ 30 h 62"/>
              <a:gd name="T40" fmla="*/ 4 w 62"/>
              <a:gd name="T41" fmla="*/ 31 h 62"/>
              <a:gd name="T42" fmla="*/ 11 w 62"/>
              <a:gd name="T43" fmla="*/ 48 h 62"/>
              <a:gd name="T44" fmla="*/ 5 w 62"/>
              <a:gd name="T45" fmla="*/ 25 h 62"/>
              <a:gd name="T46" fmla="*/ 29 w 62"/>
              <a:gd name="T47" fmla="*/ 22 h 62"/>
              <a:gd name="T48" fmla="*/ 20 w 62"/>
              <a:gd name="T49" fmla="*/ 7 h 62"/>
              <a:gd name="T50" fmla="*/ 5 w 62"/>
              <a:gd name="T51" fmla="*/ 25 h 62"/>
              <a:gd name="T52" fmla="*/ 25 w 62"/>
              <a:gd name="T53" fmla="*/ 5 h 62"/>
              <a:gd name="T54" fmla="*/ 35 w 62"/>
              <a:gd name="T55" fmla="*/ 20 h 62"/>
              <a:gd name="T56" fmla="*/ 49 w 62"/>
              <a:gd name="T57" fmla="*/ 11 h 62"/>
              <a:gd name="T58" fmla="*/ 31 w 62"/>
              <a:gd name="T59" fmla="*/ 4 h 62"/>
              <a:gd name="T60" fmla="*/ 25 w 62"/>
              <a:gd name="T61" fmla="*/ 5 h 62"/>
              <a:gd name="T62" fmla="*/ 51 w 62"/>
              <a:gd name="T63" fmla="*/ 14 h 62"/>
              <a:gd name="T64" fmla="*/ 37 w 62"/>
              <a:gd name="T65" fmla="*/ 24 h 62"/>
              <a:gd name="T66" fmla="*/ 38 w 62"/>
              <a:gd name="T67" fmla="*/ 28 h 62"/>
              <a:gd name="T68" fmla="*/ 39 w 62"/>
              <a:gd name="T69" fmla="*/ 30 h 62"/>
              <a:gd name="T70" fmla="*/ 57 w 62"/>
              <a:gd name="T71" fmla="*/ 30 h 62"/>
              <a:gd name="T72" fmla="*/ 51 w 62"/>
              <a:gd name="T73" fmla="*/ 14 h 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62" h="62">
                <a:moveTo>
                  <a:pt x="31" y="62"/>
                </a:moveTo>
                <a:cubicBezTo>
                  <a:pt x="14" y="62"/>
                  <a:pt x="0" y="48"/>
                  <a:pt x="0" y="31"/>
                </a:cubicBezTo>
                <a:cubicBezTo>
                  <a:pt x="0" y="14"/>
                  <a:pt x="14" y="0"/>
                  <a:pt x="31" y="0"/>
                </a:cubicBezTo>
                <a:cubicBezTo>
                  <a:pt x="48" y="0"/>
                  <a:pt x="62" y="14"/>
                  <a:pt x="62" y="31"/>
                </a:cubicBezTo>
                <a:cubicBezTo>
                  <a:pt x="62" y="48"/>
                  <a:pt x="48" y="62"/>
                  <a:pt x="31" y="62"/>
                </a:cubicBezTo>
                <a:close/>
                <a:moveTo>
                  <a:pt x="57" y="35"/>
                </a:moveTo>
                <a:cubicBezTo>
                  <a:pt x="56" y="35"/>
                  <a:pt x="49" y="32"/>
                  <a:pt x="41" y="34"/>
                </a:cubicBezTo>
                <a:cubicBezTo>
                  <a:pt x="44" y="43"/>
                  <a:pt x="45" y="51"/>
                  <a:pt x="46" y="53"/>
                </a:cubicBezTo>
                <a:cubicBezTo>
                  <a:pt x="52" y="49"/>
                  <a:pt x="56" y="42"/>
                  <a:pt x="57" y="35"/>
                </a:cubicBezTo>
                <a:close/>
                <a:moveTo>
                  <a:pt x="41" y="55"/>
                </a:moveTo>
                <a:cubicBezTo>
                  <a:pt x="41" y="53"/>
                  <a:pt x="39" y="45"/>
                  <a:pt x="36" y="35"/>
                </a:cubicBezTo>
                <a:cubicBezTo>
                  <a:pt x="36" y="35"/>
                  <a:pt x="36" y="35"/>
                  <a:pt x="35" y="35"/>
                </a:cubicBezTo>
                <a:cubicBezTo>
                  <a:pt x="20" y="40"/>
                  <a:pt x="15" y="51"/>
                  <a:pt x="15" y="52"/>
                </a:cubicBezTo>
                <a:cubicBezTo>
                  <a:pt x="19" y="55"/>
                  <a:pt x="25" y="57"/>
                  <a:pt x="31" y="57"/>
                </a:cubicBezTo>
                <a:cubicBezTo>
                  <a:pt x="35" y="57"/>
                  <a:pt x="38" y="57"/>
                  <a:pt x="41" y="55"/>
                </a:cubicBezTo>
                <a:close/>
                <a:moveTo>
                  <a:pt x="11" y="48"/>
                </a:moveTo>
                <a:cubicBezTo>
                  <a:pt x="12" y="47"/>
                  <a:pt x="19" y="35"/>
                  <a:pt x="33" y="31"/>
                </a:cubicBezTo>
                <a:cubicBezTo>
                  <a:pt x="33" y="31"/>
                  <a:pt x="33" y="31"/>
                  <a:pt x="34" y="31"/>
                </a:cubicBezTo>
                <a:cubicBezTo>
                  <a:pt x="33" y="29"/>
                  <a:pt x="32" y="28"/>
                  <a:pt x="32" y="26"/>
                </a:cubicBezTo>
                <a:cubicBezTo>
                  <a:pt x="18" y="30"/>
                  <a:pt x="6" y="30"/>
                  <a:pt x="4" y="30"/>
                </a:cubicBezTo>
                <a:cubicBezTo>
                  <a:pt x="4" y="30"/>
                  <a:pt x="4" y="30"/>
                  <a:pt x="4" y="31"/>
                </a:cubicBezTo>
                <a:cubicBezTo>
                  <a:pt x="4" y="38"/>
                  <a:pt x="7" y="44"/>
                  <a:pt x="11" y="48"/>
                </a:cubicBezTo>
                <a:close/>
                <a:moveTo>
                  <a:pt x="5" y="25"/>
                </a:moveTo>
                <a:cubicBezTo>
                  <a:pt x="6" y="25"/>
                  <a:pt x="17" y="25"/>
                  <a:pt x="29" y="22"/>
                </a:cubicBezTo>
                <a:cubicBezTo>
                  <a:pt x="25" y="14"/>
                  <a:pt x="20" y="8"/>
                  <a:pt x="20" y="7"/>
                </a:cubicBezTo>
                <a:cubicBezTo>
                  <a:pt x="12" y="10"/>
                  <a:pt x="7" y="17"/>
                  <a:pt x="5" y="25"/>
                </a:cubicBezTo>
                <a:close/>
                <a:moveTo>
                  <a:pt x="25" y="5"/>
                </a:moveTo>
                <a:cubicBezTo>
                  <a:pt x="25" y="6"/>
                  <a:pt x="30" y="12"/>
                  <a:pt x="35" y="20"/>
                </a:cubicBezTo>
                <a:cubicBezTo>
                  <a:pt x="44" y="17"/>
                  <a:pt x="48" y="12"/>
                  <a:pt x="49" y="11"/>
                </a:cubicBezTo>
                <a:cubicBezTo>
                  <a:pt x="44" y="7"/>
                  <a:pt x="38" y="4"/>
                  <a:pt x="31" y="4"/>
                </a:cubicBezTo>
                <a:cubicBezTo>
                  <a:pt x="29" y="4"/>
                  <a:pt x="27" y="4"/>
                  <a:pt x="25" y="5"/>
                </a:cubicBezTo>
                <a:close/>
                <a:moveTo>
                  <a:pt x="51" y="14"/>
                </a:moveTo>
                <a:cubicBezTo>
                  <a:pt x="51" y="15"/>
                  <a:pt x="46" y="20"/>
                  <a:pt x="37" y="24"/>
                </a:cubicBezTo>
                <a:cubicBezTo>
                  <a:pt x="37" y="26"/>
                  <a:pt x="38" y="27"/>
                  <a:pt x="38" y="28"/>
                </a:cubicBezTo>
                <a:cubicBezTo>
                  <a:pt x="39" y="29"/>
                  <a:pt x="39" y="29"/>
                  <a:pt x="39" y="30"/>
                </a:cubicBezTo>
                <a:cubicBezTo>
                  <a:pt x="48" y="29"/>
                  <a:pt x="57" y="30"/>
                  <a:pt x="57" y="30"/>
                </a:cubicBezTo>
                <a:cubicBezTo>
                  <a:pt x="57" y="24"/>
                  <a:pt x="55" y="18"/>
                  <a:pt x="51" y="14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id-ID" sz="1350"/>
          </a:p>
        </p:txBody>
      </p:sp>
      <p:sp>
        <p:nvSpPr>
          <p:cNvPr id="33" name="Freeform 61"/>
          <p:cNvSpPr>
            <a:spLocks noEditPoints="1"/>
          </p:cNvSpPr>
          <p:nvPr/>
        </p:nvSpPr>
        <p:spPr bwMode="auto">
          <a:xfrm>
            <a:off x="10937619" y="3483794"/>
            <a:ext cx="140933" cy="124784"/>
          </a:xfrm>
          <a:custGeom>
            <a:avLst/>
            <a:gdLst>
              <a:gd name="T0" fmla="*/ 48 w 59"/>
              <a:gd name="T1" fmla="*/ 0 h 52"/>
              <a:gd name="T2" fmla="*/ 11 w 59"/>
              <a:gd name="T3" fmla="*/ 0 h 52"/>
              <a:gd name="T4" fmla="*/ 0 w 59"/>
              <a:gd name="T5" fmla="*/ 12 h 52"/>
              <a:gd name="T6" fmla="*/ 0 w 59"/>
              <a:gd name="T7" fmla="*/ 50 h 52"/>
              <a:gd name="T8" fmla="*/ 2 w 59"/>
              <a:gd name="T9" fmla="*/ 52 h 52"/>
              <a:gd name="T10" fmla="*/ 57 w 59"/>
              <a:gd name="T11" fmla="*/ 52 h 52"/>
              <a:gd name="T12" fmla="*/ 59 w 59"/>
              <a:gd name="T13" fmla="*/ 50 h 52"/>
              <a:gd name="T14" fmla="*/ 59 w 59"/>
              <a:gd name="T15" fmla="*/ 12 h 52"/>
              <a:gd name="T16" fmla="*/ 48 w 59"/>
              <a:gd name="T17" fmla="*/ 0 h 52"/>
              <a:gd name="T18" fmla="*/ 37 w 59"/>
              <a:gd name="T19" fmla="*/ 34 h 52"/>
              <a:gd name="T20" fmla="*/ 37 w 59"/>
              <a:gd name="T21" fmla="*/ 45 h 52"/>
              <a:gd name="T22" fmla="*/ 22 w 59"/>
              <a:gd name="T23" fmla="*/ 45 h 52"/>
              <a:gd name="T24" fmla="*/ 22 w 59"/>
              <a:gd name="T25" fmla="*/ 34 h 52"/>
              <a:gd name="T26" fmla="*/ 11 w 59"/>
              <a:gd name="T27" fmla="*/ 34 h 52"/>
              <a:gd name="T28" fmla="*/ 29 w 59"/>
              <a:gd name="T29" fmla="*/ 19 h 52"/>
              <a:gd name="T30" fmla="*/ 48 w 59"/>
              <a:gd name="T31" fmla="*/ 34 h 52"/>
              <a:gd name="T32" fmla="*/ 37 w 59"/>
              <a:gd name="T33" fmla="*/ 34 h 52"/>
              <a:gd name="T34" fmla="*/ 9 w 59"/>
              <a:gd name="T35" fmla="*/ 8 h 52"/>
              <a:gd name="T36" fmla="*/ 12 w 59"/>
              <a:gd name="T37" fmla="*/ 4 h 52"/>
              <a:gd name="T38" fmla="*/ 46 w 59"/>
              <a:gd name="T39" fmla="*/ 4 h 52"/>
              <a:gd name="T40" fmla="*/ 50 w 59"/>
              <a:gd name="T41" fmla="*/ 8 h 52"/>
              <a:gd name="T42" fmla="*/ 9 w 59"/>
              <a:gd name="T43" fmla="*/ 8 h 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59" h="52">
                <a:moveTo>
                  <a:pt x="48" y="0"/>
                </a:moveTo>
                <a:cubicBezTo>
                  <a:pt x="11" y="0"/>
                  <a:pt x="11" y="0"/>
                  <a:pt x="11" y="0"/>
                </a:cubicBezTo>
                <a:cubicBezTo>
                  <a:pt x="0" y="12"/>
                  <a:pt x="0" y="12"/>
                  <a:pt x="0" y="12"/>
                </a:cubicBezTo>
                <a:cubicBezTo>
                  <a:pt x="0" y="50"/>
                  <a:pt x="0" y="50"/>
                  <a:pt x="0" y="50"/>
                </a:cubicBezTo>
                <a:cubicBezTo>
                  <a:pt x="0" y="52"/>
                  <a:pt x="1" y="52"/>
                  <a:pt x="2" y="52"/>
                </a:cubicBezTo>
                <a:cubicBezTo>
                  <a:pt x="57" y="52"/>
                  <a:pt x="57" y="52"/>
                  <a:pt x="57" y="52"/>
                </a:cubicBezTo>
                <a:cubicBezTo>
                  <a:pt x="58" y="52"/>
                  <a:pt x="59" y="52"/>
                  <a:pt x="59" y="50"/>
                </a:cubicBezTo>
                <a:cubicBezTo>
                  <a:pt x="59" y="12"/>
                  <a:pt x="59" y="12"/>
                  <a:pt x="59" y="12"/>
                </a:cubicBezTo>
                <a:lnTo>
                  <a:pt x="48" y="0"/>
                </a:lnTo>
                <a:close/>
                <a:moveTo>
                  <a:pt x="37" y="34"/>
                </a:moveTo>
                <a:cubicBezTo>
                  <a:pt x="37" y="45"/>
                  <a:pt x="37" y="45"/>
                  <a:pt x="37" y="45"/>
                </a:cubicBezTo>
                <a:cubicBezTo>
                  <a:pt x="22" y="45"/>
                  <a:pt x="22" y="45"/>
                  <a:pt x="22" y="45"/>
                </a:cubicBezTo>
                <a:cubicBezTo>
                  <a:pt x="22" y="34"/>
                  <a:pt x="22" y="34"/>
                  <a:pt x="22" y="34"/>
                </a:cubicBezTo>
                <a:cubicBezTo>
                  <a:pt x="11" y="34"/>
                  <a:pt x="11" y="34"/>
                  <a:pt x="11" y="34"/>
                </a:cubicBezTo>
                <a:cubicBezTo>
                  <a:pt x="29" y="19"/>
                  <a:pt x="29" y="19"/>
                  <a:pt x="29" y="19"/>
                </a:cubicBezTo>
                <a:cubicBezTo>
                  <a:pt x="48" y="34"/>
                  <a:pt x="48" y="34"/>
                  <a:pt x="48" y="34"/>
                </a:cubicBezTo>
                <a:lnTo>
                  <a:pt x="37" y="34"/>
                </a:lnTo>
                <a:close/>
                <a:moveTo>
                  <a:pt x="9" y="8"/>
                </a:moveTo>
                <a:cubicBezTo>
                  <a:pt x="12" y="4"/>
                  <a:pt x="12" y="4"/>
                  <a:pt x="12" y="4"/>
                </a:cubicBezTo>
                <a:cubicBezTo>
                  <a:pt x="46" y="4"/>
                  <a:pt x="46" y="4"/>
                  <a:pt x="46" y="4"/>
                </a:cubicBezTo>
                <a:cubicBezTo>
                  <a:pt x="50" y="8"/>
                  <a:pt x="50" y="8"/>
                  <a:pt x="50" y="8"/>
                </a:cubicBezTo>
                <a:lnTo>
                  <a:pt x="9" y="8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id-ID" sz="1350"/>
          </a:p>
        </p:txBody>
      </p:sp>
      <p:sp>
        <p:nvSpPr>
          <p:cNvPr id="34" name="Freeform 62"/>
          <p:cNvSpPr>
            <a:spLocks noEditPoints="1"/>
          </p:cNvSpPr>
          <p:nvPr/>
        </p:nvSpPr>
        <p:spPr bwMode="auto">
          <a:xfrm>
            <a:off x="10632264" y="3726023"/>
            <a:ext cx="227549" cy="199655"/>
          </a:xfrm>
          <a:custGeom>
            <a:avLst/>
            <a:gdLst>
              <a:gd name="T0" fmla="*/ 95 w 95"/>
              <a:gd name="T1" fmla="*/ 34 h 83"/>
              <a:gd name="T2" fmla="*/ 83 w 95"/>
              <a:gd name="T3" fmla="*/ 0 h 83"/>
              <a:gd name="T4" fmla="*/ 83 w 95"/>
              <a:gd name="T5" fmla="*/ 0 h 83"/>
              <a:gd name="T6" fmla="*/ 75 w 95"/>
              <a:gd name="T7" fmla="*/ 0 h 83"/>
              <a:gd name="T8" fmla="*/ 31 w 95"/>
              <a:gd name="T9" fmla="*/ 19 h 83"/>
              <a:gd name="T10" fmla="*/ 30 w 95"/>
              <a:gd name="T11" fmla="*/ 34 h 83"/>
              <a:gd name="T12" fmla="*/ 31 w 95"/>
              <a:gd name="T13" fmla="*/ 49 h 83"/>
              <a:gd name="T14" fmla="*/ 75 w 95"/>
              <a:gd name="T15" fmla="*/ 67 h 83"/>
              <a:gd name="T16" fmla="*/ 83 w 95"/>
              <a:gd name="T17" fmla="*/ 67 h 83"/>
              <a:gd name="T18" fmla="*/ 83 w 95"/>
              <a:gd name="T19" fmla="*/ 67 h 83"/>
              <a:gd name="T20" fmla="*/ 95 w 95"/>
              <a:gd name="T21" fmla="*/ 34 h 83"/>
              <a:gd name="T22" fmla="*/ 80 w 95"/>
              <a:gd name="T23" fmla="*/ 62 h 83"/>
              <a:gd name="T24" fmla="*/ 78 w 95"/>
              <a:gd name="T25" fmla="*/ 61 h 83"/>
              <a:gd name="T26" fmla="*/ 75 w 95"/>
              <a:gd name="T27" fmla="*/ 55 h 83"/>
              <a:gd name="T28" fmla="*/ 71 w 95"/>
              <a:gd name="T29" fmla="*/ 34 h 83"/>
              <a:gd name="T30" fmla="*/ 75 w 95"/>
              <a:gd name="T31" fmla="*/ 12 h 83"/>
              <a:gd name="T32" fmla="*/ 78 w 95"/>
              <a:gd name="T33" fmla="*/ 7 h 83"/>
              <a:gd name="T34" fmla="*/ 80 w 95"/>
              <a:gd name="T35" fmla="*/ 5 h 83"/>
              <a:gd name="T36" fmla="*/ 82 w 95"/>
              <a:gd name="T37" fmla="*/ 7 h 83"/>
              <a:gd name="T38" fmla="*/ 86 w 95"/>
              <a:gd name="T39" fmla="*/ 12 h 83"/>
              <a:gd name="T40" fmla="*/ 89 w 95"/>
              <a:gd name="T41" fmla="*/ 34 h 83"/>
              <a:gd name="T42" fmla="*/ 86 w 95"/>
              <a:gd name="T43" fmla="*/ 55 h 83"/>
              <a:gd name="T44" fmla="*/ 82 w 95"/>
              <a:gd name="T45" fmla="*/ 61 h 83"/>
              <a:gd name="T46" fmla="*/ 80 w 95"/>
              <a:gd name="T47" fmla="*/ 62 h 83"/>
              <a:gd name="T48" fmla="*/ 23 w 95"/>
              <a:gd name="T49" fmla="*/ 34 h 83"/>
              <a:gd name="T50" fmla="*/ 24 w 95"/>
              <a:gd name="T51" fmla="*/ 20 h 83"/>
              <a:gd name="T52" fmla="*/ 12 w 95"/>
              <a:gd name="T53" fmla="*/ 21 h 83"/>
              <a:gd name="T54" fmla="*/ 5 w 95"/>
              <a:gd name="T55" fmla="*/ 21 h 83"/>
              <a:gd name="T56" fmla="*/ 0 w 95"/>
              <a:gd name="T57" fmla="*/ 30 h 83"/>
              <a:gd name="T58" fmla="*/ 0 w 95"/>
              <a:gd name="T59" fmla="*/ 38 h 83"/>
              <a:gd name="T60" fmla="*/ 5 w 95"/>
              <a:gd name="T61" fmla="*/ 47 h 83"/>
              <a:gd name="T62" fmla="*/ 12 w 95"/>
              <a:gd name="T63" fmla="*/ 47 h 83"/>
              <a:gd name="T64" fmla="*/ 24 w 95"/>
              <a:gd name="T65" fmla="*/ 47 h 83"/>
              <a:gd name="T66" fmla="*/ 23 w 95"/>
              <a:gd name="T67" fmla="*/ 34 h 83"/>
              <a:gd name="T68" fmla="*/ 34 w 95"/>
              <a:gd name="T69" fmla="*/ 53 h 83"/>
              <a:gd name="T70" fmla="*/ 22 w 95"/>
              <a:gd name="T71" fmla="*/ 51 h 83"/>
              <a:gd name="T72" fmla="*/ 30 w 95"/>
              <a:gd name="T73" fmla="*/ 81 h 83"/>
              <a:gd name="T74" fmla="*/ 33 w 95"/>
              <a:gd name="T75" fmla="*/ 83 h 83"/>
              <a:gd name="T76" fmla="*/ 44 w 95"/>
              <a:gd name="T77" fmla="*/ 78 h 83"/>
              <a:gd name="T78" fmla="*/ 46 w 95"/>
              <a:gd name="T79" fmla="*/ 75 h 83"/>
              <a:gd name="T80" fmla="*/ 34 w 95"/>
              <a:gd name="T81" fmla="*/ 53 h 83"/>
              <a:gd name="T82" fmla="*/ 80 w 95"/>
              <a:gd name="T83" fmla="*/ 45 h 83"/>
              <a:gd name="T84" fmla="*/ 79 w 95"/>
              <a:gd name="T85" fmla="*/ 44 h 83"/>
              <a:gd name="T86" fmla="*/ 78 w 95"/>
              <a:gd name="T87" fmla="*/ 42 h 83"/>
              <a:gd name="T88" fmla="*/ 77 w 95"/>
              <a:gd name="T89" fmla="*/ 34 h 83"/>
              <a:gd name="T90" fmla="*/ 78 w 95"/>
              <a:gd name="T91" fmla="*/ 25 h 83"/>
              <a:gd name="T92" fmla="*/ 79 w 95"/>
              <a:gd name="T93" fmla="*/ 23 h 83"/>
              <a:gd name="T94" fmla="*/ 80 w 95"/>
              <a:gd name="T95" fmla="*/ 23 h 83"/>
              <a:gd name="T96" fmla="*/ 81 w 95"/>
              <a:gd name="T97" fmla="*/ 23 h 83"/>
              <a:gd name="T98" fmla="*/ 82 w 95"/>
              <a:gd name="T99" fmla="*/ 25 h 83"/>
              <a:gd name="T100" fmla="*/ 84 w 95"/>
              <a:gd name="T101" fmla="*/ 34 h 83"/>
              <a:gd name="T102" fmla="*/ 82 w 95"/>
              <a:gd name="T103" fmla="*/ 42 h 83"/>
              <a:gd name="T104" fmla="*/ 81 w 95"/>
              <a:gd name="T105" fmla="*/ 44 h 83"/>
              <a:gd name="T106" fmla="*/ 80 w 95"/>
              <a:gd name="T107" fmla="*/ 45 h 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95" h="83">
                <a:moveTo>
                  <a:pt x="95" y="34"/>
                </a:moveTo>
                <a:cubicBezTo>
                  <a:pt x="95" y="15"/>
                  <a:pt x="89" y="0"/>
                  <a:pt x="83" y="0"/>
                </a:cubicBezTo>
                <a:cubicBezTo>
                  <a:pt x="83" y="0"/>
                  <a:pt x="83" y="0"/>
                  <a:pt x="83" y="0"/>
                </a:cubicBezTo>
                <a:cubicBezTo>
                  <a:pt x="75" y="0"/>
                  <a:pt x="75" y="0"/>
                  <a:pt x="75" y="0"/>
                </a:cubicBezTo>
                <a:cubicBezTo>
                  <a:pt x="75" y="0"/>
                  <a:pt x="57" y="13"/>
                  <a:pt x="31" y="19"/>
                </a:cubicBezTo>
                <a:cubicBezTo>
                  <a:pt x="30" y="23"/>
                  <a:pt x="30" y="28"/>
                  <a:pt x="30" y="34"/>
                </a:cubicBezTo>
                <a:cubicBezTo>
                  <a:pt x="30" y="39"/>
                  <a:pt x="30" y="44"/>
                  <a:pt x="31" y="49"/>
                </a:cubicBezTo>
                <a:cubicBezTo>
                  <a:pt x="57" y="54"/>
                  <a:pt x="75" y="67"/>
                  <a:pt x="75" y="67"/>
                </a:cubicBezTo>
                <a:cubicBezTo>
                  <a:pt x="83" y="67"/>
                  <a:pt x="83" y="67"/>
                  <a:pt x="83" y="67"/>
                </a:cubicBezTo>
                <a:cubicBezTo>
                  <a:pt x="83" y="67"/>
                  <a:pt x="83" y="67"/>
                  <a:pt x="83" y="67"/>
                </a:cubicBezTo>
                <a:cubicBezTo>
                  <a:pt x="89" y="67"/>
                  <a:pt x="95" y="52"/>
                  <a:pt x="95" y="34"/>
                </a:cubicBezTo>
                <a:close/>
                <a:moveTo>
                  <a:pt x="80" y="62"/>
                </a:moveTo>
                <a:cubicBezTo>
                  <a:pt x="79" y="62"/>
                  <a:pt x="78" y="61"/>
                  <a:pt x="78" y="61"/>
                </a:cubicBezTo>
                <a:cubicBezTo>
                  <a:pt x="77" y="60"/>
                  <a:pt x="76" y="58"/>
                  <a:pt x="75" y="55"/>
                </a:cubicBezTo>
                <a:cubicBezTo>
                  <a:pt x="72" y="49"/>
                  <a:pt x="71" y="42"/>
                  <a:pt x="71" y="34"/>
                </a:cubicBezTo>
                <a:cubicBezTo>
                  <a:pt x="71" y="26"/>
                  <a:pt x="72" y="18"/>
                  <a:pt x="75" y="12"/>
                </a:cubicBezTo>
                <a:cubicBezTo>
                  <a:pt x="76" y="10"/>
                  <a:pt x="77" y="8"/>
                  <a:pt x="78" y="7"/>
                </a:cubicBezTo>
                <a:cubicBezTo>
                  <a:pt x="78" y="6"/>
                  <a:pt x="79" y="5"/>
                  <a:pt x="80" y="5"/>
                </a:cubicBezTo>
                <a:cubicBezTo>
                  <a:pt x="81" y="5"/>
                  <a:pt x="82" y="6"/>
                  <a:pt x="82" y="7"/>
                </a:cubicBezTo>
                <a:cubicBezTo>
                  <a:pt x="84" y="8"/>
                  <a:pt x="85" y="10"/>
                  <a:pt x="86" y="12"/>
                </a:cubicBezTo>
                <a:cubicBezTo>
                  <a:pt x="88" y="18"/>
                  <a:pt x="89" y="26"/>
                  <a:pt x="89" y="34"/>
                </a:cubicBezTo>
                <a:cubicBezTo>
                  <a:pt x="89" y="42"/>
                  <a:pt x="88" y="49"/>
                  <a:pt x="86" y="55"/>
                </a:cubicBezTo>
                <a:cubicBezTo>
                  <a:pt x="85" y="58"/>
                  <a:pt x="84" y="60"/>
                  <a:pt x="82" y="61"/>
                </a:cubicBezTo>
                <a:cubicBezTo>
                  <a:pt x="82" y="61"/>
                  <a:pt x="81" y="62"/>
                  <a:pt x="80" y="62"/>
                </a:cubicBezTo>
                <a:close/>
                <a:moveTo>
                  <a:pt x="23" y="34"/>
                </a:moveTo>
                <a:cubicBezTo>
                  <a:pt x="23" y="29"/>
                  <a:pt x="24" y="24"/>
                  <a:pt x="24" y="20"/>
                </a:cubicBezTo>
                <a:cubicBezTo>
                  <a:pt x="20" y="21"/>
                  <a:pt x="16" y="21"/>
                  <a:pt x="12" y="21"/>
                </a:cubicBezTo>
                <a:cubicBezTo>
                  <a:pt x="5" y="21"/>
                  <a:pt x="5" y="21"/>
                  <a:pt x="5" y="21"/>
                </a:cubicBezTo>
                <a:cubicBezTo>
                  <a:pt x="0" y="30"/>
                  <a:pt x="0" y="30"/>
                  <a:pt x="0" y="30"/>
                </a:cubicBezTo>
                <a:cubicBezTo>
                  <a:pt x="0" y="38"/>
                  <a:pt x="0" y="38"/>
                  <a:pt x="0" y="38"/>
                </a:cubicBezTo>
                <a:cubicBezTo>
                  <a:pt x="5" y="47"/>
                  <a:pt x="5" y="47"/>
                  <a:pt x="5" y="47"/>
                </a:cubicBezTo>
                <a:cubicBezTo>
                  <a:pt x="5" y="47"/>
                  <a:pt x="5" y="47"/>
                  <a:pt x="12" y="47"/>
                </a:cubicBezTo>
                <a:cubicBezTo>
                  <a:pt x="16" y="47"/>
                  <a:pt x="20" y="47"/>
                  <a:pt x="24" y="47"/>
                </a:cubicBezTo>
                <a:cubicBezTo>
                  <a:pt x="24" y="43"/>
                  <a:pt x="23" y="39"/>
                  <a:pt x="23" y="34"/>
                </a:cubicBezTo>
                <a:close/>
                <a:moveTo>
                  <a:pt x="34" y="53"/>
                </a:moveTo>
                <a:cubicBezTo>
                  <a:pt x="22" y="51"/>
                  <a:pt x="22" y="51"/>
                  <a:pt x="22" y="51"/>
                </a:cubicBezTo>
                <a:cubicBezTo>
                  <a:pt x="30" y="81"/>
                  <a:pt x="30" y="81"/>
                  <a:pt x="30" y="81"/>
                </a:cubicBezTo>
                <a:cubicBezTo>
                  <a:pt x="30" y="82"/>
                  <a:pt x="32" y="83"/>
                  <a:pt x="33" y="83"/>
                </a:cubicBezTo>
                <a:cubicBezTo>
                  <a:pt x="44" y="78"/>
                  <a:pt x="44" y="78"/>
                  <a:pt x="44" y="78"/>
                </a:cubicBezTo>
                <a:cubicBezTo>
                  <a:pt x="46" y="78"/>
                  <a:pt x="46" y="76"/>
                  <a:pt x="46" y="75"/>
                </a:cubicBezTo>
                <a:lnTo>
                  <a:pt x="34" y="53"/>
                </a:lnTo>
                <a:close/>
                <a:moveTo>
                  <a:pt x="80" y="45"/>
                </a:moveTo>
                <a:cubicBezTo>
                  <a:pt x="80" y="45"/>
                  <a:pt x="79" y="44"/>
                  <a:pt x="79" y="44"/>
                </a:cubicBezTo>
                <a:cubicBezTo>
                  <a:pt x="79" y="44"/>
                  <a:pt x="78" y="43"/>
                  <a:pt x="78" y="42"/>
                </a:cubicBezTo>
                <a:cubicBezTo>
                  <a:pt x="77" y="40"/>
                  <a:pt x="77" y="37"/>
                  <a:pt x="77" y="34"/>
                </a:cubicBezTo>
                <a:cubicBezTo>
                  <a:pt x="77" y="31"/>
                  <a:pt x="77" y="28"/>
                  <a:pt x="78" y="25"/>
                </a:cubicBezTo>
                <a:cubicBezTo>
                  <a:pt x="78" y="25"/>
                  <a:pt x="79" y="24"/>
                  <a:pt x="79" y="23"/>
                </a:cubicBezTo>
                <a:cubicBezTo>
                  <a:pt x="79" y="23"/>
                  <a:pt x="80" y="23"/>
                  <a:pt x="80" y="23"/>
                </a:cubicBezTo>
                <a:cubicBezTo>
                  <a:pt x="80" y="23"/>
                  <a:pt x="81" y="23"/>
                  <a:pt x="81" y="23"/>
                </a:cubicBezTo>
                <a:cubicBezTo>
                  <a:pt x="81" y="24"/>
                  <a:pt x="82" y="25"/>
                  <a:pt x="82" y="25"/>
                </a:cubicBezTo>
                <a:cubicBezTo>
                  <a:pt x="83" y="28"/>
                  <a:pt x="84" y="31"/>
                  <a:pt x="84" y="34"/>
                </a:cubicBezTo>
                <a:cubicBezTo>
                  <a:pt x="84" y="37"/>
                  <a:pt x="83" y="40"/>
                  <a:pt x="82" y="42"/>
                </a:cubicBezTo>
                <a:cubicBezTo>
                  <a:pt x="82" y="43"/>
                  <a:pt x="81" y="44"/>
                  <a:pt x="81" y="44"/>
                </a:cubicBezTo>
                <a:cubicBezTo>
                  <a:pt x="81" y="44"/>
                  <a:pt x="80" y="45"/>
                  <a:pt x="80" y="45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id-ID" sz="1350"/>
          </a:p>
        </p:txBody>
      </p:sp>
      <p:sp>
        <p:nvSpPr>
          <p:cNvPr id="35" name="Freeform 33"/>
          <p:cNvSpPr>
            <a:spLocks noEditPoints="1"/>
          </p:cNvSpPr>
          <p:nvPr/>
        </p:nvSpPr>
        <p:spPr bwMode="auto">
          <a:xfrm>
            <a:off x="11025702" y="3416263"/>
            <a:ext cx="120380" cy="48445"/>
          </a:xfrm>
          <a:custGeom>
            <a:avLst/>
            <a:gdLst>
              <a:gd name="T0" fmla="*/ 50 w 50"/>
              <a:gd name="T1" fmla="*/ 10 h 20"/>
              <a:gd name="T2" fmla="*/ 50 w 50"/>
              <a:gd name="T3" fmla="*/ 10 h 20"/>
              <a:gd name="T4" fmla="*/ 40 w 50"/>
              <a:gd name="T5" fmla="*/ 0 h 20"/>
              <a:gd name="T6" fmla="*/ 28 w 50"/>
              <a:gd name="T7" fmla="*/ 0 h 20"/>
              <a:gd name="T8" fmla="*/ 18 w 50"/>
              <a:gd name="T9" fmla="*/ 10 h 20"/>
              <a:gd name="T10" fmla="*/ 18 w 50"/>
              <a:gd name="T11" fmla="*/ 10 h 20"/>
              <a:gd name="T12" fmla="*/ 18 w 50"/>
              <a:gd name="T13" fmla="*/ 11 h 20"/>
              <a:gd name="T14" fmla="*/ 23 w 50"/>
              <a:gd name="T15" fmla="*/ 11 h 20"/>
              <a:gd name="T16" fmla="*/ 23 w 50"/>
              <a:gd name="T17" fmla="*/ 10 h 20"/>
              <a:gd name="T18" fmla="*/ 23 w 50"/>
              <a:gd name="T19" fmla="*/ 10 h 20"/>
              <a:gd name="T20" fmla="*/ 28 w 50"/>
              <a:gd name="T21" fmla="*/ 5 h 20"/>
              <a:gd name="T22" fmla="*/ 40 w 50"/>
              <a:gd name="T23" fmla="*/ 5 h 20"/>
              <a:gd name="T24" fmla="*/ 45 w 50"/>
              <a:gd name="T25" fmla="*/ 10 h 20"/>
              <a:gd name="T26" fmla="*/ 45 w 50"/>
              <a:gd name="T27" fmla="*/ 10 h 20"/>
              <a:gd name="T28" fmla="*/ 40 w 50"/>
              <a:gd name="T29" fmla="*/ 15 h 20"/>
              <a:gd name="T30" fmla="*/ 35 w 50"/>
              <a:gd name="T31" fmla="*/ 15 h 20"/>
              <a:gd name="T32" fmla="*/ 32 w 50"/>
              <a:gd name="T33" fmla="*/ 20 h 20"/>
              <a:gd name="T34" fmla="*/ 40 w 50"/>
              <a:gd name="T35" fmla="*/ 20 h 20"/>
              <a:gd name="T36" fmla="*/ 50 w 50"/>
              <a:gd name="T37" fmla="*/ 10 h 20"/>
              <a:gd name="T38" fmla="*/ 32 w 50"/>
              <a:gd name="T39" fmla="*/ 10 h 20"/>
              <a:gd name="T40" fmla="*/ 32 w 50"/>
              <a:gd name="T41" fmla="*/ 9 h 20"/>
              <a:gd name="T42" fmla="*/ 27 w 50"/>
              <a:gd name="T43" fmla="*/ 9 h 20"/>
              <a:gd name="T44" fmla="*/ 28 w 50"/>
              <a:gd name="T45" fmla="*/ 10 h 20"/>
              <a:gd name="T46" fmla="*/ 28 w 50"/>
              <a:gd name="T47" fmla="*/ 10 h 20"/>
              <a:gd name="T48" fmla="*/ 22 w 50"/>
              <a:gd name="T49" fmla="*/ 15 h 20"/>
              <a:gd name="T50" fmla="*/ 10 w 50"/>
              <a:gd name="T51" fmla="*/ 15 h 20"/>
              <a:gd name="T52" fmla="*/ 5 w 50"/>
              <a:gd name="T53" fmla="*/ 10 h 20"/>
              <a:gd name="T54" fmla="*/ 5 w 50"/>
              <a:gd name="T55" fmla="*/ 10 h 20"/>
              <a:gd name="T56" fmla="*/ 10 w 50"/>
              <a:gd name="T57" fmla="*/ 5 h 20"/>
              <a:gd name="T58" fmla="*/ 16 w 50"/>
              <a:gd name="T59" fmla="*/ 5 h 20"/>
              <a:gd name="T60" fmla="*/ 19 w 50"/>
              <a:gd name="T61" fmla="*/ 0 h 20"/>
              <a:gd name="T62" fmla="*/ 10 w 50"/>
              <a:gd name="T63" fmla="*/ 0 h 20"/>
              <a:gd name="T64" fmla="*/ 0 w 50"/>
              <a:gd name="T65" fmla="*/ 10 h 20"/>
              <a:gd name="T66" fmla="*/ 0 w 50"/>
              <a:gd name="T67" fmla="*/ 10 h 20"/>
              <a:gd name="T68" fmla="*/ 10 w 50"/>
              <a:gd name="T69" fmla="*/ 20 h 20"/>
              <a:gd name="T70" fmla="*/ 22 w 50"/>
              <a:gd name="T71" fmla="*/ 20 h 20"/>
              <a:gd name="T72" fmla="*/ 32 w 50"/>
              <a:gd name="T73" fmla="*/ 10 h 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50" h="20">
                <a:moveTo>
                  <a:pt x="50" y="10"/>
                </a:moveTo>
                <a:cubicBezTo>
                  <a:pt x="50" y="10"/>
                  <a:pt x="50" y="10"/>
                  <a:pt x="50" y="10"/>
                </a:cubicBezTo>
                <a:cubicBezTo>
                  <a:pt x="50" y="5"/>
                  <a:pt x="46" y="0"/>
                  <a:pt x="40" y="0"/>
                </a:cubicBezTo>
                <a:cubicBezTo>
                  <a:pt x="28" y="0"/>
                  <a:pt x="28" y="0"/>
                  <a:pt x="28" y="0"/>
                </a:cubicBezTo>
                <a:cubicBezTo>
                  <a:pt x="23" y="0"/>
                  <a:pt x="18" y="5"/>
                  <a:pt x="18" y="10"/>
                </a:cubicBezTo>
                <a:cubicBezTo>
                  <a:pt x="18" y="10"/>
                  <a:pt x="18" y="10"/>
                  <a:pt x="18" y="10"/>
                </a:cubicBezTo>
                <a:cubicBezTo>
                  <a:pt x="18" y="10"/>
                  <a:pt x="18" y="11"/>
                  <a:pt x="18" y="11"/>
                </a:cubicBezTo>
                <a:cubicBezTo>
                  <a:pt x="23" y="11"/>
                  <a:pt x="23" y="11"/>
                  <a:pt x="23" y="11"/>
                </a:cubicBezTo>
                <a:cubicBezTo>
                  <a:pt x="23" y="11"/>
                  <a:pt x="23" y="10"/>
                  <a:pt x="23" y="10"/>
                </a:cubicBezTo>
                <a:cubicBezTo>
                  <a:pt x="23" y="10"/>
                  <a:pt x="23" y="10"/>
                  <a:pt x="23" y="10"/>
                </a:cubicBezTo>
                <a:cubicBezTo>
                  <a:pt x="23" y="7"/>
                  <a:pt x="25" y="5"/>
                  <a:pt x="28" y="5"/>
                </a:cubicBezTo>
                <a:cubicBezTo>
                  <a:pt x="40" y="5"/>
                  <a:pt x="40" y="5"/>
                  <a:pt x="40" y="5"/>
                </a:cubicBezTo>
                <a:cubicBezTo>
                  <a:pt x="43" y="5"/>
                  <a:pt x="45" y="7"/>
                  <a:pt x="45" y="10"/>
                </a:cubicBezTo>
                <a:cubicBezTo>
                  <a:pt x="45" y="10"/>
                  <a:pt x="45" y="10"/>
                  <a:pt x="45" y="10"/>
                </a:cubicBezTo>
                <a:cubicBezTo>
                  <a:pt x="45" y="13"/>
                  <a:pt x="43" y="15"/>
                  <a:pt x="40" y="15"/>
                </a:cubicBezTo>
                <a:cubicBezTo>
                  <a:pt x="35" y="15"/>
                  <a:pt x="35" y="15"/>
                  <a:pt x="35" y="15"/>
                </a:cubicBezTo>
                <a:cubicBezTo>
                  <a:pt x="34" y="17"/>
                  <a:pt x="33" y="18"/>
                  <a:pt x="32" y="20"/>
                </a:cubicBezTo>
                <a:cubicBezTo>
                  <a:pt x="40" y="20"/>
                  <a:pt x="40" y="20"/>
                  <a:pt x="40" y="20"/>
                </a:cubicBezTo>
                <a:cubicBezTo>
                  <a:pt x="46" y="20"/>
                  <a:pt x="50" y="15"/>
                  <a:pt x="50" y="10"/>
                </a:cubicBezTo>
                <a:close/>
                <a:moveTo>
                  <a:pt x="32" y="10"/>
                </a:moveTo>
                <a:cubicBezTo>
                  <a:pt x="32" y="9"/>
                  <a:pt x="32" y="9"/>
                  <a:pt x="32" y="9"/>
                </a:cubicBezTo>
                <a:cubicBezTo>
                  <a:pt x="27" y="9"/>
                  <a:pt x="27" y="9"/>
                  <a:pt x="27" y="9"/>
                </a:cubicBezTo>
                <a:cubicBezTo>
                  <a:pt x="28" y="9"/>
                  <a:pt x="28" y="9"/>
                  <a:pt x="28" y="10"/>
                </a:cubicBezTo>
                <a:cubicBezTo>
                  <a:pt x="28" y="10"/>
                  <a:pt x="28" y="10"/>
                  <a:pt x="28" y="10"/>
                </a:cubicBezTo>
                <a:cubicBezTo>
                  <a:pt x="28" y="13"/>
                  <a:pt x="25" y="15"/>
                  <a:pt x="22" y="15"/>
                </a:cubicBezTo>
                <a:cubicBezTo>
                  <a:pt x="10" y="15"/>
                  <a:pt x="10" y="15"/>
                  <a:pt x="10" y="15"/>
                </a:cubicBezTo>
                <a:cubicBezTo>
                  <a:pt x="7" y="15"/>
                  <a:pt x="5" y="13"/>
                  <a:pt x="5" y="10"/>
                </a:cubicBezTo>
                <a:cubicBezTo>
                  <a:pt x="5" y="10"/>
                  <a:pt x="5" y="10"/>
                  <a:pt x="5" y="10"/>
                </a:cubicBezTo>
                <a:cubicBezTo>
                  <a:pt x="5" y="7"/>
                  <a:pt x="7" y="5"/>
                  <a:pt x="10" y="5"/>
                </a:cubicBezTo>
                <a:cubicBezTo>
                  <a:pt x="16" y="5"/>
                  <a:pt x="16" y="5"/>
                  <a:pt x="16" y="5"/>
                </a:cubicBezTo>
                <a:cubicBezTo>
                  <a:pt x="16" y="3"/>
                  <a:pt x="17" y="1"/>
                  <a:pt x="19" y="0"/>
                </a:cubicBezTo>
                <a:cubicBezTo>
                  <a:pt x="10" y="0"/>
                  <a:pt x="10" y="0"/>
                  <a:pt x="10" y="0"/>
                </a:cubicBezTo>
                <a:cubicBezTo>
                  <a:pt x="5" y="0"/>
                  <a:pt x="0" y="5"/>
                  <a:pt x="0" y="10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15"/>
                  <a:pt x="5" y="20"/>
                  <a:pt x="10" y="20"/>
                </a:cubicBezTo>
                <a:cubicBezTo>
                  <a:pt x="22" y="20"/>
                  <a:pt x="22" y="20"/>
                  <a:pt x="22" y="20"/>
                </a:cubicBezTo>
                <a:cubicBezTo>
                  <a:pt x="28" y="20"/>
                  <a:pt x="32" y="15"/>
                  <a:pt x="32" y="1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id-ID" sz="1350"/>
          </a:p>
        </p:txBody>
      </p:sp>
      <p:sp>
        <p:nvSpPr>
          <p:cNvPr id="36" name="Freeform 34"/>
          <p:cNvSpPr>
            <a:spLocks noEditPoints="1"/>
          </p:cNvSpPr>
          <p:nvPr/>
        </p:nvSpPr>
        <p:spPr bwMode="auto">
          <a:xfrm>
            <a:off x="11138741" y="2900978"/>
            <a:ext cx="129189" cy="126252"/>
          </a:xfrm>
          <a:custGeom>
            <a:avLst/>
            <a:gdLst>
              <a:gd name="T0" fmla="*/ 27 w 54"/>
              <a:gd name="T1" fmla="*/ 0 h 53"/>
              <a:gd name="T2" fmla="*/ 0 w 54"/>
              <a:gd name="T3" fmla="*/ 27 h 53"/>
              <a:gd name="T4" fmla="*/ 27 w 54"/>
              <a:gd name="T5" fmla="*/ 53 h 53"/>
              <a:gd name="T6" fmla="*/ 54 w 54"/>
              <a:gd name="T7" fmla="*/ 27 h 53"/>
              <a:gd name="T8" fmla="*/ 27 w 54"/>
              <a:gd name="T9" fmla="*/ 0 h 53"/>
              <a:gd name="T10" fmla="*/ 16 w 54"/>
              <a:gd name="T11" fmla="*/ 43 h 53"/>
              <a:gd name="T12" fmla="*/ 17 w 54"/>
              <a:gd name="T13" fmla="*/ 38 h 53"/>
              <a:gd name="T14" fmla="*/ 7 w 54"/>
              <a:gd name="T15" fmla="*/ 24 h 53"/>
              <a:gd name="T16" fmla="*/ 13 w 54"/>
              <a:gd name="T17" fmla="*/ 12 h 53"/>
              <a:gd name="T18" fmla="*/ 27 w 54"/>
              <a:gd name="T19" fmla="*/ 7 h 53"/>
              <a:gd name="T20" fmla="*/ 41 w 54"/>
              <a:gd name="T21" fmla="*/ 12 h 53"/>
              <a:gd name="T22" fmla="*/ 47 w 54"/>
              <a:gd name="T23" fmla="*/ 24 h 53"/>
              <a:gd name="T24" fmla="*/ 37 w 54"/>
              <a:gd name="T25" fmla="*/ 38 h 53"/>
              <a:gd name="T26" fmla="*/ 38 w 54"/>
              <a:gd name="T27" fmla="*/ 43 h 53"/>
              <a:gd name="T28" fmla="*/ 27 w 54"/>
              <a:gd name="T29" fmla="*/ 47 h 53"/>
              <a:gd name="T30" fmla="*/ 16 w 54"/>
              <a:gd name="T31" fmla="*/ 43 h 53"/>
              <a:gd name="T32" fmla="*/ 29 w 54"/>
              <a:gd name="T33" fmla="*/ 33 h 53"/>
              <a:gd name="T34" fmla="*/ 30 w 54"/>
              <a:gd name="T35" fmla="*/ 35 h 53"/>
              <a:gd name="T36" fmla="*/ 30 w 54"/>
              <a:gd name="T37" fmla="*/ 38 h 53"/>
              <a:gd name="T38" fmla="*/ 29 w 54"/>
              <a:gd name="T39" fmla="*/ 40 h 53"/>
              <a:gd name="T40" fmla="*/ 25 w 54"/>
              <a:gd name="T41" fmla="*/ 40 h 53"/>
              <a:gd name="T42" fmla="*/ 24 w 54"/>
              <a:gd name="T43" fmla="*/ 38 h 53"/>
              <a:gd name="T44" fmla="*/ 24 w 54"/>
              <a:gd name="T45" fmla="*/ 35 h 53"/>
              <a:gd name="T46" fmla="*/ 25 w 54"/>
              <a:gd name="T47" fmla="*/ 33 h 53"/>
              <a:gd name="T48" fmla="*/ 26 w 54"/>
              <a:gd name="T49" fmla="*/ 10 h 53"/>
              <a:gd name="T50" fmla="*/ 28 w 54"/>
              <a:gd name="T51" fmla="*/ 10 h 53"/>
              <a:gd name="T52" fmla="*/ 29 w 54"/>
              <a:gd name="T53" fmla="*/ 33 h 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54" h="53">
                <a:moveTo>
                  <a:pt x="27" y="0"/>
                </a:moveTo>
                <a:cubicBezTo>
                  <a:pt x="12" y="0"/>
                  <a:pt x="0" y="12"/>
                  <a:pt x="0" y="27"/>
                </a:cubicBezTo>
                <a:cubicBezTo>
                  <a:pt x="0" y="41"/>
                  <a:pt x="12" y="53"/>
                  <a:pt x="27" y="53"/>
                </a:cubicBezTo>
                <a:cubicBezTo>
                  <a:pt x="42" y="53"/>
                  <a:pt x="54" y="41"/>
                  <a:pt x="54" y="27"/>
                </a:cubicBezTo>
                <a:cubicBezTo>
                  <a:pt x="54" y="12"/>
                  <a:pt x="42" y="0"/>
                  <a:pt x="27" y="0"/>
                </a:cubicBezTo>
                <a:close/>
                <a:moveTo>
                  <a:pt x="16" y="43"/>
                </a:moveTo>
                <a:cubicBezTo>
                  <a:pt x="17" y="42"/>
                  <a:pt x="17" y="40"/>
                  <a:pt x="17" y="38"/>
                </a:cubicBezTo>
                <a:cubicBezTo>
                  <a:pt x="17" y="32"/>
                  <a:pt x="13" y="26"/>
                  <a:pt x="7" y="24"/>
                </a:cubicBezTo>
                <a:cubicBezTo>
                  <a:pt x="8" y="20"/>
                  <a:pt x="10" y="16"/>
                  <a:pt x="13" y="12"/>
                </a:cubicBezTo>
                <a:cubicBezTo>
                  <a:pt x="17" y="9"/>
                  <a:pt x="22" y="7"/>
                  <a:pt x="27" y="7"/>
                </a:cubicBezTo>
                <a:cubicBezTo>
                  <a:pt x="32" y="7"/>
                  <a:pt x="37" y="9"/>
                  <a:pt x="41" y="12"/>
                </a:cubicBezTo>
                <a:cubicBezTo>
                  <a:pt x="44" y="16"/>
                  <a:pt x="46" y="20"/>
                  <a:pt x="47" y="24"/>
                </a:cubicBezTo>
                <a:cubicBezTo>
                  <a:pt x="41" y="26"/>
                  <a:pt x="37" y="32"/>
                  <a:pt x="37" y="38"/>
                </a:cubicBezTo>
                <a:cubicBezTo>
                  <a:pt x="37" y="40"/>
                  <a:pt x="37" y="42"/>
                  <a:pt x="38" y="43"/>
                </a:cubicBezTo>
                <a:cubicBezTo>
                  <a:pt x="35" y="45"/>
                  <a:pt x="31" y="47"/>
                  <a:pt x="27" y="47"/>
                </a:cubicBezTo>
                <a:cubicBezTo>
                  <a:pt x="23" y="47"/>
                  <a:pt x="19" y="45"/>
                  <a:pt x="16" y="43"/>
                </a:cubicBezTo>
                <a:close/>
                <a:moveTo>
                  <a:pt x="29" y="33"/>
                </a:moveTo>
                <a:cubicBezTo>
                  <a:pt x="30" y="33"/>
                  <a:pt x="30" y="34"/>
                  <a:pt x="30" y="35"/>
                </a:cubicBezTo>
                <a:cubicBezTo>
                  <a:pt x="30" y="38"/>
                  <a:pt x="30" y="38"/>
                  <a:pt x="30" y="38"/>
                </a:cubicBezTo>
                <a:cubicBezTo>
                  <a:pt x="30" y="39"/>
                  <a:pt x="30" y="40"/>
                  <a:pt x="29" y="40"/>
                </a:cubicBezTo>
                <a:cubicBezTo>
                  <a:pt x="25" y="40"/>
                  <a:pt x="25" y="40"/>
                  <a:pt x="25" y="40"/>
                </a:cubicBezTo>
                <a:cubicBezTo>
                  <a:pt x="25" y="40"/>
                  <a:pt x="24" y="39"/>
                  <a:pt x="24" y="38"/>
                </a:cubicBezTo>
                <a:cubicBezTo>
                  <a:pt x="24" y="35"/>
                  <a:pt x="24" y="35"/>
                  <a:pt x="24" y="35"/>
                </a:cubicBezTo>
                <a:cubicBezTo>
                  <a:pt x="24" y="34"/>
                  <a:pt x="24" y="33"/>
                  <a:pt x="25" y="33"/>
                </a:cubicBezTo>
                <a:cubicBezTo>
                  <a:pt x="26" y="10"/>
                  <a:pt x="26" y="10"/>
                  <a:pt x="26" y="10"/>
                </a:cubicBezTo>
                <a:cubicBezTo>
                  <a:pt x="28" y="10"/>
                  <a:pt x="28" y="10"/>
                  <a:pt x="28" y="10"/>
                </a:cubicBezTo>
                <a:lnTo>
                  <a:pt x="29" y="33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id-ID" sz="1350"/>
          </a:p>
        </p:txBody>
      </p:sp>
      <p:sp>
        <p:nvSpPr>
          <p:cNvPr id="37" name="Freeform 35"/>
          <p:cNvSpPr>
            <a:spLocks noEditPoints="1"/>
          </p:cNvSpPr>
          <p:nvPr/>
        </p:nvSpPr>
        <p:spPr bwMode="auto">
          <a:xfrm>
            <a:off x="11121125" y="3041911"/>
            <a:ext cx="113040" cy="91019"/>
          </a:xfrm>
          <a:custGeom>
            <a:avLst/>
            <a:gdLst>
              <a:gd name="T0" fmla="*/ 30 w 77"/>
              <a:gd name="T1" fmla="*/ 62 h 62"/>
              <a:gd name="T2" fmla="*/ 0 w 77"/>
              <a:gd name="T3" fmla="*/ 31 h 62"/>
              <a:gd name="T4" fmla="*/ 15 w 77"/>
              <a:gd name="T5" fmla="*/ 17 h 62"/>
              <a:gd name="T6" fmla="*/ 30 w 77"/>
              <a:gd name="T7" fmla="*/ 33 h 62"/>
              <a:gd name="T8" fmla="*/ 62 w 77"/>
              <a:gd name="T9" fmla="*/ 0 h 62"/>
              <a:gd name="T10" fmla="*/ 77 w 77"/>
              <a:gd name="T11" fmla="*/ 15 h 62"/>
              <a:gd name="T12" fmla="*/ 30 w 77"/>
              <a:gd name="T13" fmla="*/ 62 h 62"/>
              <a:gd name="T14" fmla="*/ 9 w 77"/>
              <a:gd name="T15" fmla="*/ 31 h 62"/>
              <a:gd name="T16" fmla="*/ 30 w 77"/>
              <a:gd name="T17" fmla="*/ 54 h 62"/>
              <a:gd name="T18" fmla="*/ 69 w 77"/>
              <a:gd name="T19" fmla="*/ 15 h 62"/>
              <a:gd name="T20" fmla="*/ 62 w 77"/>
              <a:gd name="T21" fmla="*/ 8 h 62"/>
              <a:gd name="T22" fmla="*/ 30 w 77"/>
              <a:gd name="T23" fmla="*/ 41 h 62"/>
              <a:gd name="T24" fmla="*/ 15 w 77"/>
              <a:gd name="T25" fmla="*/ 25 h 62"/>
              <a:gd name="T26" fmla="*/ 9 w 77"/>
              <a:gd name="T27" fmla="*/ 31 h 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77" h="62">
                <a:moveTo>
                  <a:pt x="30" y="62"/>
                </a:moveTo>
                <a:lnTo>
                  <a:pt x="0" y="31"/>
                </a:lnTo>
                <a:lnTo>
                  <a:pt x="15" y="17"/>
                </a:lnTo>
                <a:lnTo>
                  <a:pt x="30" y="33"/>
                </a:lnTo>
                <a:lnTo>
                  <a:pt x="62" y="0"/>
                </a:lnTo>
                <a:lnTo>
                  <a:pt x="77" y="15"/>
                </a:lnTo>
                <a:lnTo>
                  <a:pt x="30" y="62"/>
                </a:lnTo>
                <a:close/>
                <a:moveTo>
                  <a:pt x="9" y="31"/>
                </a:moveTo>
                <a:lnTo>
                  <a:pt x="30" y="54"/>
                </a:lnTo>
                <a:lnTo>
                  <a:pt x="69" y="15"/>
                </a:lnTo>
                <a:lnTo>
                  <a:pt x="62" y="8"/>
                </a:lnTo>
                <a:lnTo>
                  <a:pt x="30" y="41"/>
                </a:lnTo>
                <a:lnTo>
                  <a:pt x="15" y="25"/>
                </a:lnTo>
                <a:lnTo>
                  <a:pt x="9" y="31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id-ID" sz="1350"/>
          </a:p>
        </p:txBody>
      </p:sp>
      <p:sp>
        <p:nvSpPr>
          <p:cNvPr id="38" name="Freeform 36"/>
          <p:cNvSpPr>
            <a:spLocks noEditPoints="1"/>
          </p:cNvSpPr>
          <p:nvPr/>
        </p:nvSpPr>
        <p:spPr bwMode="auto">
          <a:xfrm>
            <a:off x="10930278" y="3219545"/>
            <a:ext cx="133593" cy="177634"/>
          </a:xfrm>
          <a:custGeom>
            <a:avLst/>
            <a:gdLst>
              <a:gd name="T0" fmla="*/ 53 w 56"/>
              <a:gd name="T1" fmla="*/ 9 h 74"/>
              <a:gd name="T2" fmla="*/ 49 w 56"/>
              <a:gd name="T3" fmla="*/ 9 h 74"/>
              <a:gd name="T4" fmla="*/ 49 w 56"/>
              <a:gd name="T5" fmla="*/ 14 h 74"/>
              <a:gd name="T6" fmla="*/ 51 w 56"/>
              <a:gd name="T7" fmla="*/ 14 h 74"/>
              <a:gd name="T8" fmla="*/ 51 w 56"/>
              <a:gd name="T9" fmla="*/ 51 h 74"/>
              <a:gd name="T10" fmla="*/ 32 w 56"/>
              <a:gd name="T11" fmla="*/ 51 h 74"/>
              <a:gd name="T12" fmla="*/ 32 w 56"/>
              <a:gd name="T13" fmla="*/ 70 h 74"/>
              <a:gd name="T14" fmla="*/ 5 w 56"/>
              <a:gd name="T15" fmla="*/ 70 h 74"/>
              <a:gd name="T16" fmla="*/ 5 w 56"/>
              <a:gd name="T17" fmla="*/ 14 h 74"/>
              <a:gd name="T18" fmla="*/ 7 w 56"/>
              <a:gd name="T19" fmla="*/ 14 h 74"/>
              <a:gd name="T20" fmla="*/ 7 w 56"/>
              <a:gd name="T21" fmla="*/ 9 h 74"/>
              <a:gd name="T22" fmla="*/ 2 w 56"/>
              <a:gd name="T23" fmla="*/ 9 h 74"/>
              <a:gd name="T24" fmla="*/ 0 w 56"/>
              <a:gd name="T25" fmla="*/ 12 h 74"/>
              <a:gd name="T26" fmla="*/ 0 w 56"/>
              <a:gd name="T27" fmla="*/ 72 h 74"/>
              <a:gd name="T28" fmla="*/ 2 w 56"/>
              <a:gd name="T29" fmla="*/ 74 h 74"/>
              <a:gd name="T30" fmla="*/ 39 w 56"/>
              <a:gd name="T31" fmla="*/ 74 h 74"/>
              <a:gd name="T32" fmla="*/ 56 w 56"/>
              <a:gd name="T33" fmla="*/ 58 h 74"/>
              <a:gd name="T34" fmla="*/ 56 w 56"/>
              <a:gd name="T35" fmla="*/ 12 h 74"/>
              <a:gd name="T36" fmla="*/ 53 w 56"/>
              <a:gd name="T37" fmla="*/ 9 h 74"/>
              <a:gd name="T38" fmla="*/ 37 w 56"/>
              <a:gd name="T39" fmla="*/ 70 h 74"/>
              <a:gd name="T40" fmla="*/ 37 w 56"/>
              <a:gd name="T41" fmla="*/ 56 h 74"/>
              <a:gd name="T42" fmla="*/ 51 w 56"/>
              <a:gd name="T43" fmla="*/ 56 h 74"/>
              <a:gd name="T44" fmla="*/ 37 w 56"/>
              <a:gd name="T45" fmla="*/ 70 h 74"/>
              <a:gd name="T46" fmla="*/ 46 w 56"/>
              <a:gd name="T47" fmla="*/ 9 h 74"/>
              <a:gd name="T48" fmla="*/ 37 w 56"/>
              <a:gd name="T49" fmla="*/ 9 h 74"/>
              <a:gd name="T50" fmla="*/ 37 w 56"/>
              <a:gd name="T51" fmla="*/ 5 h 74"/>
              <a:gd name="T52" fmla="*/ 32 w 56"/>
              <a:gd name="T53" fmla="*/ 0 h 74"/>
              <a:gd name="T54" fmla="*/ 23 w 56"/>
              <a:gd name="T55" fmla="*/ 0 h 74"/>
              <a:gd name="T56" fmla="*/ 19 w 56"/>
              <a:gd name="T57" fmla="*/ 5 h 74"/>
              <a:gd name="T58" fmla="*/ 19 w 56"/>
              <a:gd name="T59" fmla="*/ 9 h 74"/>
              <a:gd name="T60" fmla="*/ 9 w 56"/>
              <a:gd name="T61" fmla="*/ 9 h 74"/>
              <a:gd name="T62" fmla="*/ 9 w 56"/>
              <a:gd name="T63" fmla="*/ 19 h 74"/>
              <a:gd name="T64" fmla="*/ 46 w 56"/>
              <a:gd name="T65" fmla="*/ 19 h 74"/>
              <a:gd name="T66" fmla="*/ 46 w 56"/>
              <a:gd name="T67" fmla="*/ 9 h 74"/>
              <a:gd name="T68" fmla="*/ 32 w 56"/>
              <a:gd name="T69" fmla="*/ 9 h 74"/>
              <a:gd name="T70" fmla="*/ 23 w 56"/>
              <a:gd name="T71" fmla="*/ 9 h 74"/>
              <a:gd name="T72" fmla="*/ 23 w 56"/>
              <a:gd name="T73" fmla="*/ 5 h 74"/>
              <a:gd name="T74" fmla="*/ 23 w 56"/>
              <a:gd name="T75" fmla="*/ 5 h 74"/>
              <a:gd name="T76" fmla="*/ 32 w 56"/>
              <a:gd name="T77" fmla="*/ 5 h 74"/>
              <a:gd name="T78" fmla="*/ 32 w 56"/>
              <a:gd name="T79" fmla="*/ 5 h 74"/>
              <a:gd name="T80" fmla="*/ 32 w 56"/>
              <a:gd name="T81" fmla="*/ 9 h 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56" h="74">
                <a:moveTo>
                  <a:pt x="53" y="9"/>
                </a:moveTo>
                <a:cubicBezTo>
                  <a:pt x="49" y="9"/>
                  <a:pt x="49" y="9"/>
                  <a:pt x="49" y="9"/>
                </a:cubicBezTo>
                <a:cubicBezTo>
                  <a:pt x="49" y="14"/>
                  <a:pt x="49" y="14"/>
                  <a:pt x="49" y="14"/>
                </a:cubicBezTo>
                <a:cubicBezTo>
                  <a:pt x="51" y="14"/>
                  <a:pt x="51" y="14"/>
                  <a:pt x="51" y="14"/>
                </a:cubicBezTo>
                <a:cubicBezTo>
                  <a:pt x="51" y="51"/>
                  <a:pt x="51" y="51"/>
                  <a:pt x="51" y="51"/>
                </a:cubicBezTo>
                <a:cubicBezTo>
                  <a:pt x="32" y="51"/>
                  <a:pt x="32" y="51"/>
                  <a:pt x="32" y="51"/>
                </a:cubicBezTo>
                <a:cubicBezTo>
                  <a:pt x="32" y="70"/>
                  <a:pt x="32" y="70"/>
                  <a:pt x="32" y="70"/>
                </a:cubicBezTo>
                <a:cubicBezTo>
                  <a:pt x="5" y="70"/>
                  <a:pt x="5" y="70"/>
                  <a:pt x="5" y="70"/>
                </a:cubicBezTo>
                <a:cubicBezTo>
                  <a:pt x="5" y="14"/>
                  <a:pt x="5" y="14"/>
                  <a:pt x="5" y="14"/>
                </a:cubicBezTo>
                <a:cubicBezTo>
                  <a:pt x="7" y="14"/>
                  <a:pt x="7" y="14"/>
                  <a:pt x="7" y="14"/>
                </a:cubicBezTo>
                <a:cubicBezTo>
                  <a:pt x="7" y="9"/>
                  <a:pt x="7" y="9"/>
                  <a:pt x="7" y="9"/>
                </a:cubicBezTo>
                <a:cubicBezTo>
                  <a:pt x="2" y="9"/>
                  <a:pt x="2" y="9"/>
                  <a:pt x="2" y="9"/>
                </a:cubicBezTo>
                <a:cubicBezTo>
                  <a:pt x="1" y="9"/>
                  <a:pt x="0" y="10"/>
                  <a:pt x="0" y="12"/>
                </a:cubicBezTo>
                <a:cubicBezTo>
                  <a:pt x="0" y="72"/>
                  <a:pt x="0" y="72"/>
                  <a:pt x="0" y="72"/>
                </a:cubicBezTo>
                <a:cubicBezTo>
                  <a:pt x="0" y="73"/>
                  <a:pt x="1" y="74"/>
                  <a:pt x="2" y="74"/>
                </a:cubicBezTo>
                <a:cubicBezTo>
                  <a:pt x="39" y="74"/>
                  <a:pt x="39" y="74"/>
                  <a:pt x="39" y="74"/>
                </a:cubicBezTo>
                <a:cubicBezTo>
                  <a:pt x="56" y="58"/>
                  <a:pt x="56" y="58"/>
                  <a:pt x="56" y="58"/>
                </a:cubicBezTo>
                <a:cubicBezTo>
                  <a:pt x="56" y="12"/>
                  <a:pt x="56" y="12"/>
                  <a:pt x="56" y="12"/>
                </a:cubicBezTo>
                <a:cubicBezTo>
                  <a:pt x="56" y="10"/>
                  <a:pt x="55" y="9"/>
                  <a:pt x="53" y="9"/>
                </a:cubicBezTo>
                <a:close/>
                <a:moveTo>
                  <a:pt x="37" y="70"/>
                </a:moveTo>
                <a:cubicBezTo>
                  <a:pt x="37" y="56"/>
                  <a:pt x="37" y="56"/>
                  <a:pt x="37" y="56"/>
                </a:cubicBezTo>
                <a:cubicBezTo>
                  <a:pt x="51" y="56"/>
                  <a:pt x="51" y="56"/>
                  <a:pt x="51" y="56"/>
                </a:cubicBezTo>
                <a:lnTo>
                  <a:pt x="37" y="70"/>
                </a:lnTo>
                <a:close/>
                <a:moveTo>
                  <a:pt x="46" y="9"/>
                </a:moveTo>
                <a:cubicBezTo>
                  <a:pt x="37" y="9"/>
                  <a:pt x="37" y="9"/>
                  <a:pt x="37" y="9"/>
                </a:cubicBezTo>
                <a:cubicBezTo>
                  <a:pt x="37" y="5"/>
                  <a:pt x="37" y="5"/>
                  <a:pt x="37" y="5"/>
                </a:cubicBezTo>
                <a:cubicBezTo>
                  <a:pt x="37" y="2"/>
                  <a:pt x="35" y="0"/>
                  <a:pt x="32" y="0"/>
                </a:cubicBezTo>
                <a:cubicBezTo>
                  <a:pt x="23" y="0"/>
                  <a:pt x="23" y="0"/>
                  <a:pt x="23" y="0"/>
                </a:cubicBezTo>
                <a:cubicBezTo>
                  <a:pt x="21" y="0"/>
                  <a:pt x="19" y="2"/>
                  <a:pt x="19" y="5"/>
                </a:cubicBezTo>
                <a:cubicBezTo>
                  <a:pt x="19" y="9"/>
                  <a:pt x="19" y="9"/>
                  <a:pt x="19" y="9"/>
                </a:cubicBezTo>
                <a:cubicBezTo>
                  <a:pt x="9" y="9"/>
                  <a:pt x="9" y="9"/>
                  <a:pt x="9" y="9"/>
                </a:cubicBezTo>
                <a:cubicBezTo>
                  <a:pt x="9" y="19"/>
                  <a:pt x="9" y="19"/>
                  <a:pt x="9" y="19"/>
                </a:cubicBezTo>
                <a:cubicBezTo>
                  <a:pt x="46" y="19"/>
                  <a:pt x="46" y="19"/>
                  <a:pt x="46" y="19"/>
                </a:cubicBezTo>
                <a:lnTo>
                  <a:pt x="46" y="9"/>
                </a:lnTo>
                <a:close/>
                <a:moveTo>
                  <a:pt x="32" y="9"/>
                </a:moveTo>
                <a:cubicBezTo>
                  <a:pt x="23" y="9"/>
                  <a:pt x="23" y="9"/>
                  <a:pt x="23" y="9"/>
                </a:cubicBezTo>
                <a:cubicBezTo>
                  <a:pt x="23" y="5"/>
                  <a:pt x="23" y="5"/>
                  <a:pt x="23" y="5"/>
                </a:cubicBezTo>
                <a:cubicBezTo>
                  <a:pt x="23" y="5"/>
                  <a:pt x="23" y="5"/>
                  <a:pt x="23" y="5"/>
                </a:cubicBezTo>
                <a:cubicBezTo>
                  <a:pt x="32" y="5"/>
                  <a:pt x="32" y="5"/>
                  <a:pt x="32" y="5"/>
                </a:cubicBezTo>
                <a:cubicBezTo>
                  <a:pt x="32" y="5"/>
                  <a:pt x="32" y="5"/>
                  <a:pt x="32" y="5"/>
                </a:cubicBezTo>
                <a:lnTo>
                  <a:pt x="32" y="9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id-ID" sz="1350"/>
          </a:p>
        </p:txBody>
      </p:sp>
      <p:sp>
        <p:nvSpPr>
          <p:cNvPr id="39" name="Freeform 37"/>
          <p:cNvSpPr/>
          <p:nvPr/>
        </p:nvSpPr>
        <p:spPr bwMode="auto">
          <a:xfrm>
            <a:off x="10439950" y="3430945"/>
            <a:ext cx="456564" cy="256909"/>
          </a:xfrm>
          <a:custGeom>
            <a:avLst/>
            <a:gdLst>
              <a:gd name="T0" fmla="*/ 190 w 190"/>
              <a:gd name="T1" fmla="*/ 74 h 107"/>
              <a:gd name="T2" fmla="*/ 166 w 190"/>
              <a:gd name="T3" fmla="*/ 43 h 107"/>
              <a:gd name="T4" fmla="*/ 122 w 190"/>
              <a:gd name="T5" fmla="*/ 0 h 107"/>
              <a:gd name="T6" fmla="*/ 87 w 190"/>
              <a:gd name="T7" fmla="*/ 17 h 107"/>
              <a:gd name="T8" fmla="*/ 67 w 190"/>
              <a:gd name="T9" fmla="*/ 7 h 107"/>
              <a:gd name="T10" fmla="*/ 42 w 190"/>
              <a:gd name="T11" fmla="*/ 32 h 107"/>
              <a:gd name="T12" fmla="*/ 43 w 190"/>
              <a:gd name="T13" fmla="*/ 35 h 107"/>
              <a:gd name="T14" fmla="*/ 36 w 190"/>
              <a:gd name="T15" fmla="*/ 35 h 107"/>
              <a:gd name="T16" fmla="*/ 0 w 190"/>
              <a:gd name="T17" fmla="*/ 71 h 107"/>
              <a:gd name="T18" fmla="*/ 36 w 190"/>
              <a:gd name="T19" fmla="*/ 107 h 107"/>
              <a:gd name="T20" fmla="*/ 158 w 190"/>
              <a:gd name="T21" fmla="*/ 107 h 107"/>
              <a:gd name="T22" fmla="*/ 158 w 190"/>
              <a:gd name="T23" fmla="*/ 107 h 107"/>
              <a:gd name="T24" fmla="*/ 190 w 190"/>
              <a:gd name="T25" fmla="*/ 74 h 1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90" h="107">
                <a:moveTo>
                  <a:pt x="190" y="74"/>
                </a:moveTo>
                <a:cubicBezTo>
                  <a:pt x="190" y="59"/>
                  <a:pt x="180" y="46"/>
                  <a:pt x="166" y="43"/>
                </a:cubicBezTo>
                <a:cubicBezTo>
                  <a:pt x="165" y="19"/>
                  <a:pt x="146" y="0"/>
                  <a:pt x="122" y="0"/>
                </a:cubicBezTo>
                <a:cubicBezTo>
                  <a:pt x="107" y="0"/>
                  <a:pt x="95" y="6"/>
                  <a:pt x="87" y="17"/>
                </a:cubicBezTo>
                <a:cubicBezTo>
                  <a:pt x="82" y="11"/>
                  <a:pt x="75" y="7"/>
                  <a:pt x="67" y="7"/>
                </a:cubicBezTo>
                <a:cubicBezTo>
                  <a:pt x="54" y="7"/>
                  <a:pt x="42" y="18"/>
                  <a:pt x="42" y="32"/>
                </a:cubicBezTo>
                <a:cubicBezTo>
                  <a:pt x="42" y="33"/>
                  <a:pt x="43" y="34"/>
                  <a:pt x="43" y="35"/>
                </a:cubicBezTo>
                <a:cubicBezTo>
                  <a:pt x="41" y="35"/>
                  <a:pt x="38" y="35"/>
                  <a:pt x="36" y="35"/>
                </a:cubicBezTo>
                <a:cubicBezTo>
                  <a:pt x="16" y="35"/>
                  <a:pt x="0" y="51"/>
                  <a:pt x="0" y="71"/>
                </a:cubicBezTo>
                <a:cubicBezTo>
                  <a:pt x="0" y="91"/>
                  <a:pt x="16" y="107"/>
                  <a:pt x="36" y="107"/>
                </a:cubicBezTo>
                <a:cubicBezTo>
                  <a:pt x="158" y="107"/>
                  <a:pt x="158" y="107"/>
                  <a:pt x="158" y="107"/>
                </a:cubicBezTo>
                <a:cubicBezTo>
                  <a:pt x="158" y="107"/>
                  <a:pt x="158" y="107"/>
                  <a:pt x="158" y="107"/>
                </a:cubicBezTo>
                <a:cubicBezTo>
                  <a:pt x="176" y="107"/>
                  <a:pt x="190" y="92"/>
                  <a:pt x="190" y="74"/>
                </a:cubicBez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80" tIns="34290" rIns="68580" bIns="34290" numCol="1" anchor="t" anchorCtr="0" compatLnSpc="1"/>
          <a:lstStyle/>
          <a:p>
            <a:endParaRPr lang="id-ID" sz="1350"/>
          </a:p>
        </p:txBody>
      </p:sp>
      <p:sp>
        <p:nvSpPr>
          <p:cNvPr id="40" name="Freeform 38"/>
          <p:cNvSpPr/>
          <p:nvPr/>
        </p:nvSpPr>
        <p:spPr bwMode="auto">
          <a:xfrm>
            <a:off x="10924406" y="2758577"/>
            <a:ext cx="218740" cy="237824"/>
          </a:xfrm>
          <a:custGeom>
            <a:avLst/>
            <a:gdLst>
              <a:gd name="T0" fmla="*/ 61 w 91"/>
              <a:gd name="T1" fmla="*/ 27 h 99"/>
              <a:gd name="T2" fmla="*/ 51 w 91"/>
              <a:gd name="T3" fmla="*/ 38 h 99"/>
              <a:gd name="T4" fmla="*/ 46 w 91"/>
              <a:gd name="T5" fmla="*/ 46 h 99"/>
              <a:gd name="T6" fmla="*/ 48 w 91"/>
              <a:gd name="T7" fmla="*/ 29 h 99"/>
              <a:gd name="T8" fmla="*/ 48 w 91"/>
              <a:gd name="T9" fmla="*/ 14 h 99"/>
              <a:gd name="T10" fmla="*/ 23 w 91"/>
              <a:gd name="T11" fmla="*/ 4 h 99"/>
              <a:gd name="T12" fmla="*/ 13 w 91"/>
              <a:gd name="T13" fmla="*/ 29 h 99"/>
              <a:gd name="T14" fmla="*/ 24 w 91"/>
              <a:gd name="T15" fmla="*/ 40 h 99"/>
              <a:gd name="T16" fmla="*/ 38 w 91"/>
              <a:gd name="T17" fmla="*/ 50 h 99"/>
              <a:gd name="T18" fmla="*/ 29 w 91"/>
              <a:gd name="T19" fmla="*/ 48 h 99"/>
              <a:gd name="T20" fmla="*/ 14 w 91"/>
              <a:gd name="T21" fmla="*/ 48 h 99"/>
              <a:gd name="T22" fmla="*/ 4 w 91"/>
              <a:gd name="T23" fmla="*/ 74 h 99"/>
              <a:gd name="T24" fmla="*/ 30 w 91"/>
              <a:gd name="T25" fmla="*/ 84 h 99"/>
              <a:gd name="T26" fmla="*/ 40 w 91"/>
              <a:gd name="T27" fmla="*/ 73 h 99"/>
              <a:gd name="T28" fmla="*/ 45 w 91"/>
              <a:gd name="T29" fmla="*/ 65 h 99"/>
              <a:gd name="T30" fmla="*/ 43 w 91"/>
              <a:gd name="T31" fmla="*/ 96 h 99"/>
              <a:gd name="T32" fmla="*/ 45 w 91"/>
              <a:gd name="T33" fmla="*/ 99 h 99"/>
              <a:gd name="T34" fmla="*/ 61 w 91"/>
              <a:gd name="T35" fmla="*/ 92 h 99"/>
              <a:gd name="T36" fmla="*/ 78 w 91"/>
              <a:gd name="T37" fmla="*/ 84 h 99"/>
              <a:gd name="T38" fmla="*/ 76 w 91"/>
              <a:gd name="T39" fmla="*/ 81 h 99"/>
              <a:gd name="T40" fmla="*/ 53 w 91"/>
              <a:gd name="T41" fmla="*/ 61 h 99"/>
              <a:gd name="T42" fmla="*/ 61 w 91"/>
              <a:gd name="T43" fmla="*/ 63 h 99"/>
              <a:gd name="T44" fmla="*/ 77 w 91"/>
              <a:gd name="T45" fmla="*/ 63 h 99"/>
              <a:gd name="T46" fmla="*/ 87 w 91"/>
              <a:gd name="T47" fmla="*/ 37 h 99"/>
              <a:gd name="T48" fmla="*/ 61 w 91"/>
              <a:gd name="T49" fmla="*/ 27 h 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91" h="99">
                <a:moveTo>
                  <a:pt x="61" y="27"/>
                </a:moveTo>
                <a:cubicBezTo>
                  <a:pt x="56" y="29"/>
                  <a:pt x="52" y="33"/>
                  <a:pt x="51" y="38"/>
                </a:cubicBezTo>
                <a:cubicBezTo>
                  <a:pt x="50" y="40"/>
                  <a:pt x="48" y="43"/>
                  <a:pt x="46" y="46"/>
                </a:cubicBezTo>
                <a:cubicBezTo>
                  <a:pt x="46" y="41"/>
                  <a:pt x="47" y="33"/>
                  <a:pt x="48" y="29"/>
                </a:cubicBezTo>
                <a:cubicBezTo>
                  <a:pt x="50" y="25"/>
                  <a:pt x="50" y="19"/>
                  <a:pt x="48" y="14"/>
                </a:cubicBezTo>
                <a:cubicBezTo>
                  <a:pt x="44" y="4"/>
                  <a:pt x="32" y="0"/>
                  <a:pt x="23" y="4"/>
                </a:cubicBezTo>
                <a:cubicBezTo>
                  <a:pt x="13" y="8"/>
                  <a:pt x="9" y="20"/>
                  <a:pt x="13" y="29"/>
                </a:cubicBezTo>
                <a:cubicBezTo>
                  <a:pt x="15" y="35"/>
                  <a:pt x="19" y="38"/>
                  <a:pt x="24" y="40"/>
                </a:cubicBezTo>
                <a:cubicBezTo>
                  <a:pt x="28" y="41"/>
                  <a:pt x="34" y="46"/>
                  <a:pt x="38" y="50"/>
                </a:cubicBezTo>
                <a:cubicBezTo>
                  <a:pt x="34" y="49"/>
                  <a:pt x="31" y="49"/>
                  <a:pt x="29" y="48"/>
                </a:cubicBezTo>
                <a:cubicBezTo>
                  <a:pt x="24" y="46"/>
                  <a:pt x="19" y="46"/>
                  <a:pt x="14" y="48"/>
                </a:cubicBezTo>
                <a:cubicBezTo>
                  <a:pt x="4" y="52"/>
                  <a:pt x="0" y="64"/>
                  <a:pt x="4" y="74"/>
                </a:cubicBezTo>
                <a:cubicBezTo>
                  <a:pt x="8" y="84"/>
                  <a:pt x="20" y="88"/>
                  <a:pt x="30" y="84"/>
                </a:cubicBezTo>
                <a:cubicBezTo>
                  <a:pt x="35" y="82"/>
                  <a:pt x="38" y="77"/>
                  <a:pt x="40" y="73"/>
                </a:cubicBezTo>
                <a:cubicBezTo>
                  <a:pt x="41" y="70"/>
                  <a:pt x="42" y="67"/>
                  <a:pt x="45" y="65"/>
                </a:cubicBezTo>
                <a:cubicBezTo>
                  <a:pt x="50" y="77"/>
                  <a:pt x="48" y="89"/>
                  <a:pt x="43" y="96"/>
                </a:cubicBezTo>
                <a:cubicBezTo>
                  <a:pt x="45" y="99"/>
                  <a:pt x="45" y="99"/>
                  <a:pt x="45" y="99"/>
                </a:cubicBezTo>
                <a:cubicBezTo>
                  <a:pt x="61" y="92"/>
                  <a:pt x="61" y="92"/>
                  <a:pt x="61" y="92"/>
                </a:cubicBezTo>
                <a:cubicBezTo>
                  <a:pt x="78" y="84"/>
                  <a:pt x="78" y="84"/>
                  <a:pt x="78" y="84"/>
                </a:cubicBezTo>
                <a:cubicBezTo>
                  <a:pt x="76" y="81"/>
                  <a:pt x="76" y="81"/>
                  <a:pt x="76" y="81"/>
                </a:cubicBezTo>
                <a:cubicBezTo>
                  <a:pt x="68" y="80"/>
                  <a:pt x="58" y="74"/>
                  <a:pt x="53" y="61"/>
                </a:cubicBezTo>
                <a:cubicBezTo>
                  <a:pt x="56" y="61"/>
                  <a:pt x="59" y="62"/>
                  <a:pt x="61" y="63"/>
                </a:cubicBezTo>
                <a:cubicBezTo>
                  <a:pt x="66" y="65"/>
                  <a:pt x="72" y="65"/>
                  <a:pt x="77" y="63"/>
                </a:cubicBezTo>
                <a:cubicBezTo>
                  <a:pt x="87" y="59"/>
                  <a:pt x="91" y="47"/>
                  <a:pt x="87" y="37"/>
                </a:cubicBezTo>
                <a:cubicBezTo>
                  <a:pt x="82" y="27"/>
                  <a:pt x="71" y="23"/>
                  <a:pt x="61" y="27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id-ID" sz="1350"/>
          </a:p>
        </p:txBody>
      </p:sp>
      <p:sp>
        <p:nvSpPr>
          <p:cNvPr id="41" name="Freeform 39"/>
          <p:cNvSpPr>
            <a:spLocks noEditPoints="1"/>
          </p:cNvSpPr>
          <p:nvPr/>
        </p:nvSpPr>
        <p:spPr bwMode="auto">
          <a:xfrm>
            <a:off x="10795217" y="3329649"/>
            <a:ext cx="110104" cy="115975"/>
          </a:xfrm>
          <a:custGeom>
            <a:avLst/>
            <a:gdLst>
              <a:gd name="T0" fmla="*/ 43 w 46"/>
              <a:gd name="T1" fmla="*/ 29 h 48"/>
              <a:gd name="T2" fmla="*/ 46 w 46"/>
              <a:gd name="T3" fmla="*/ 16 h 48"/>
              <a:gd name="T4" fmla="*/ 41 w 46"/>
              <a:gd name="T5" fmla="*/ 8 h 48"/>
              <a:gd name="T6" fmla="*/ 37 w 46"/>
              <a:gd name="T7" fmla="*/ 9 h 48"/>
              <a:gd name="T8" fmla="*/ 28 w 46"/>
              <a:gd name="T9" fmla="*/ 0 h 48"/>
              <a:gd name="T10" fmla="*/ 18 w 46"/>
              <a:gd name="T11" fmla="*/ 0 h 48"/>
              <a:gd name="T12" fmla="*/ 17 w 46"/>
              <a:gd name="T13" fmla="*/ 4 h 48"/>
              <a:gd name="T14" fmla="*/ 4 w 46"/>
              <a:gd name="T15" fmla="*/ 8 h 48"/>
              <a:gd name="T16" fmla="*/ 0 w 46"/>
              <a:gd name="T17" fmla="*/ 16 h 48"/>
              <a:gd name="T18" fmla="*/ 3 w 46"/>
              <a:gd name="T19" fmla="*/ 19 h 48"/>
              <a:gd name="T20" fmla="*/ 0 w 46"/>
              <a:gd name="T21" fmla="*/ 32 h 48"/>
              <a:gd name="T22" fmla="*/ 4 w 46"/>
              <a:gd name="T23" fmla="*/ 40 h 48"/>
              <a:gd name="T24" fmla="*/ 9 w 46"/>
              <a:gd name="T25" fmla="*/ 39 h 48"/>
              <a:gd name="T26" fmla="*/ 18 w 46"/>
              <a:gd name="T27" fmla="*/ 48 h 48"/>
              <a:gd name="T28" fmla="*/ 28 w 46"/>
              <a:gd name="T29" fmla="*/ 48 h 48"/>
              <a:gd name="T30" fmla="*/ 29 w 46"/>
              <a:gd name="T31" fmla="*/ 44 h 48"/>
              <a:gd name="T32" fmla="*/ 41 w 46"/>
              <a:gd name="T33" fmla="*/ 40 h 48"/>
              <a:gd name="T34" fmla="*/ 46 w 46"/>
              <a:gd name="T35" fmla="*/ 32 h 48"/>
              <a:gd name="T36" fmla="*/ 43 w 46"/>
              <a:gd name="T37" fmla="*/ 29 h 48"/>
              <a:gd name="T38" fmla="*/ 23 w 46"/>
              <a:gd name="T39" fmla="*/ 34 h 48"/>
              <a:gd name="T40" fmla="*/ 13 w 46"/>
              <a:gd name="T41" fmla="*/ 24 h 48"/>
              <a:gd name="T42" fmla="*/ 23 w 46"/>
              <a:gd name="T43" fmla="*/ 14 h 48"/>
              <a:gd name="T44" fmla="*/ 33 w 46"/>
              <a:gd name="T45" fmla="*/ 24 h 48"/>
              <a:gd name="T46" fmla="*/ 23 w 46"/>
              <a:gd name="T47" fmla="*/ 34 h 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</a:cxnLst>
            <a:rect l="0" t="0" r="r" b="b"/>
            <a:pathLst>
              <a:path w="46" h="48">
                <a:moveTo>
                  <a:pt x="43" y="29"/>
                </a:moveTo>
                <a:cubicBezTo>
                  <a:pt x="40" y="24"/>
                  <a:pt x="42" y="19"/>
                  <a:pt x="46" y="16"/>
                </a:cubicBezTo>
                <a:cubicBezTo>
                  <a:pt x="41" y="8"/>
                  <a:pt x="41" y="8"/>
                  <a:pt x="41" y="8"/>
                </a:cubicBezTo>
                <a:cubicBezTo>
                  <a:pt x="40" y="9"/>
                  <a:pt x="38" y="9"/>
                  <a:pt x="37" y="9"/>
                </a:cubicBezTo>
                <a:cubicBezTo>
                  <a:pt x="32" y="9"/>
                  <a:pt x="28" y="5"/>
                  <a:pt x="28" y="0"/>
                </a:cubicBezTo>
                <a:cubicBezTo>
                  <a:pt x="18" y="0"/>
                  <a:pt x="18" y="0"/>
                  <a:pt x="18" y="0"/>
                </a:cubicBezTo>
                <a:cubicBezTo>
                  <a:pt x="18" y="1"/>
                  <a:pt x="18" y="3"/>
                  <a:pt x="17" y="4"/>
                </a:cubicBezTo>
                <a:cubicBezTo>
                  <a:pt x="14" y="9"/>
                  <a:pt x="9" y="10"/>
                  <a:pt x="4" y="8"/>
                </a:cubicBezTo>
                <a:cubicBezTo>
                  <a:pt x="0" y="16"/>
                  <a:pt x="0" y="16"/>
                  <a:pt x="0" y="16"/>
                </a:cubicBezTo>
                <a:cubicBezTo>
                  <a:pt x="1" y="17"/>
                  <a:pt x="2" y="18"/>
                  <a:pt x="3" y="19"/>
                </a:cubicBezTo>
                <a:cubicBezTo>
                  <a:pt x="5" y="24"/>
                  <a:pt x="4" y="29"/>
                  <a:pt x="0" y="32"/>
                </a:cubicBezTo>
                <a:cubicBezTo>
                  <a:pt x="4" y="40"/>
                  <a:pt x="4" y="40"/>
                  <a:pt x="4" y="40"/>
                </a:cubicBezTo>
                <a:cubicBezTo>
                  <a:pt x="6" y="39"/>
                  <a:pt x="7" y="39"/>
                  <a:pt x="9" y="39"/>
                </a:cubicBezTo>
                <a:cubicBezTo>
                  <a:pt x="14" y="39"/>
                  <a:pt x="18" y="43"/>
                  <a:pt x="18" y="48"/>
                </a:cubicBezTo>
                <a:cubicBezTo>
                  <a:pt x="28" y="48"/>
                  <a:pt x="28" y="48"/>
                  <a:pt x="28" y="48"/>
                </a:cubicBezTo>
                <a:cubicBezTo>
                  <a:pt x="28" y="47"/>
                  <a:pt x="28" y="45"/>
                  <a:pt x="29" y="44"/>
                </a:cubicBezTo>
                <a:cubicBezTo>
                  <a:pt x="31" y="39"/>
                  <a:pt x="37" y="38"/>
                  <a:pt x="41" y="40"/>
                </a:cubicBezTo>
                <a:cubicBezTo>
                  <a:pt x="46" y="32"/>
                  <a:pt x="46" y="32"/>
                  <a:pt x="46" y="32"/>
                </a:cubicBezTo>
                <a:cubicBezTo>
                  <a:pt x="45" y="31"/>
                  <a:pt x="44" y="30"/>
                  <a:pt x="43" y="29"/>
                </a:cubicBezTo>
                <a:close/>
                <a:moveTo>
                  <a:pt x="23" y="34"/>
                </a:moveTo>
                <a:cubicBezTo>
                  <a:pt x="17" y="34"/>
                  <a:pt x="13" y="29"/>
                  <a:pt x="13" y="24"/>
                </a:cubicBezTo>
                <a:cubicBezTo>
                  <a:pt x="13" y="19"/>
                  <a:pt x="17" y="14"/>
                  <a:pt x="23" y="14"/>
                </a:cubicBezTo>
                <a:cubicBezTo>
                  <a:pt x="28" y="14"/>
                  <a:pt x="33" y="19"/>
                  <a:pt x="33" y="24"/>
                </a:cubicBezTo>
                <a:cubicBezTo>
                  <a:pt x="33" y="29"/>
                  <a:pt x="28" y="34"/>
                  <a:pt x="23" y="34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id-ID" sz="1350"/>
          </a:p>
        </p:txBody>
      </p:sp>
      <p:sp>
        <p:nvSpPr>
          <p:cNvPr id="42" name="Freeform 40"/>
          <p:cNvSpPr/>
          <p:nvPr/>
        </p:nvSpPr>
        <p:spPr bwMode="auto">
          <a:xfrm>
            <a:off x="10889173" y="3025762"/>
            <a:ext cx="167357" cy="170294"/>
          </a:xfrm>
          <a:custGeom>
            <a:avLst/>
            <a:gdLst>
              <a:gd name="T0" fmla="*/ 53 w 70"/>
              <a:gd name="T1" fmla="*/ 45 h 71"/>
              <a:gd name="T2" fmla="*/ 41 w 70"/>
              <a:gd name="T3" fmla="*/ 32 h 71"/>
              <a:gd name="T4" fmla="*/ 70 w 70"/>
              <a:gd name="T5" fmla="*/ 10 h 71"/>
              <a:gd name="T6" fmla="*/ 62 w 70"/>
              <a:gd name="T7" fmla="*/ 1 h 71"/>
              <a:gd name="T8" fmla="*/ 25 w 70"/>
              <a:gd name="T9" fmla="*/ 16 h 71"/>
              <a:gd name="T10" fmla="*/ 13 w 70"/>
              <a:gd name="T11" fmla="*/ 5 h 71"/>
              <a:gd name="T12" fmla="*/ 2 w 70"/>
              <a:gd name="T13" fmla="*/ 3 h 71"/>
              <a:gd name="T14" fmla="*/ 4 w 70"/>
              <a:gd name="T15" fmla="*/ 13 h 71"/>
              <a:gd name="T16" fmla="*/ 16 w 70"/>
              <a:gd name="T17" fmla="*/ 25 h 71"/>
              <a:gd name="T18" fmla="*/ 1 w 70"/>
              <a:gd name="T19" fmla="*/ 62 h 71"/>
              <a:gd name="T20" fmla="*/ 10 w 70"/>
              <a:gd name="T21" fmla="*/ 71 h 71"/>
              <a:gd name="T22" fmla="*/ 32 w 70"/>
              <a:gd name="T23" fmla="*/ 41 h 71"/>
              <a:gd name="T24" fmla="*/ 44 w 70"/>
              <a:gd name="T25" fmla="*/ 53 h 71"/>
              <a:gd name="T26" fmla="*/ 44 w 70"/>
              <a:gd name="T27" fmla="*/ 71 h 71"/>
              <a:gd name="T28" fmla="*/ 53 w 70"/>
              <a:gd name="T29" fmla="*/ 71 h 71"/>
              <a:gd name="T30" fmla="*/ 57 w 70"/>
              <a:gd name="T31" fmla="*/ 58 h 71"/>
              <a:gd name="T32" fmla="*/ 70 w 70"/>
              <a:gd name="T33" fmla="*/ 53 h 71"/>
              <a:gd name="T34" fmla="*/ 70 w 70"/>
              <a:gd name="T35" fmla="*/ 45 h 71"/>
              <a:gd name="T36" fmla="*/ 53 w 70"/>
              <a:gd name="T37" fmla="*/ 45 h 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70" h="71">
                <a:moveTo>
                  <a:pt x="53" y="45"/>
                </a:moveTo>
                <a:cubicBezTo>
                  <a:pt x="41" y="32"/>
                  <a:pt x="41" y="32"/>
                  <a:pt x="41" y="32"/>
                </a:cubicBezTo>
                <a:cubicBezTo>
                  <a:pt x="70" y="10"/>
                  <a:pt x="70" y="10"/>
                  <a:pt x="70" y="10"/>
                </a:cubicBezTo>
                <a:cubicBezTo>
                  <a:pt x="62" y="1"/>
                  <a:pt x="62" y="1"/>
                  <a:pt x="62" y="1"/>
                </a:cubicBezTo>
                <a:cubicBezTo>
                  <a:pt x="25" y="16"/>
                  <a:pt x="25" y="16"/>
                  <a:pt x="25" y="16"/>
                </a:cubicBezTo>
                <a:cubicBezTo>
                  <a:pt x="13" y="5"/>
                  <a:pt x="13" y="5"/>
                  <a:pt x="13" y="5"/>
                </a:cubicBezTo>
                <a:cubicBezTo>
                  <a:pt x="10" y="1"/>
                  <a:pt x="5" y="0"/>
                  <a:pt x="2" y="3"/>
                </a:cubicBezTo>
                <a:cubicBezTo>
                  <a:pt x="0" y="5"/>
                  <a:pt x="1" y="10"/>
                  <a:pt x="4" y="13"/>
                </a:cubicBezTo>
                <a:cubicBezTo>
                  <a:pt x="16" y="25"/>
                  <a:pt x="16" y="25"/>
                  <a:pt x="16" y="25"/>
                </a:cubicBezTo>
                <a:cubicBezTo>
                  <a:pt x="1" y="62"/>
                  <a:pt x="1" y="62"/>
                  <a:pt x="1" y="62"/>
                </a:cubicBezTo>
                <a:cubicBezTo>
                  <a:pt x="10" y="71"/>
                  <a:pt x="10" y="71"/>
                  <a:pt x="10" y="71"/>
                </a:cubicBezTo>
                <a:cubicBezTo>
                  <a:pt x="32" y="41"/>
                  <a:pt x="32" y="41"/>
                  <a:pt x="32" y="41"/>
                </a:cubicBezTo>
                <a:cubicBezTo>
                  <a:pt x="44" y="53"/>
                  <a:pt x="44" y="53"/>
                  <a:pt x="44" y="53"/>
                </a:cubicBezTo>
                <a:cubicBezTo>
                  <a:pt x="44" y="71"/>
                  <a:pt x="44" y="71"/>
                  <a:pt x="44" y="71"/>
                </a:cubicBezTo>
                <a:cubicBezTo>
                  <a:pt x="53" y="71"/>
                  <a:pt x="53" y="71"/>
                  <a:pt x="53" y="71"/>
                </a:cubicBezTo>
                <a:cubicBezTo>
                  <a:pt x="57" y="58"/>
                  <a:pt x="57" y="58"/>
                  <a:pt x="57" y="58"/>
                </a:cubicBezTo>
                <a:cubicBezTo>
                  <a:pt x="70" y="53"/>
                  <a:pt x="70" y="53"/>
                  <a:pt x="70" y="53"/>
                </a:cubicBezTo>
                <a:cubicBezTo>
                  <a:pt x="70" y="45"/>
                  <a:pt x="70" y="45"/>
                  <a:pt x="70" y="45"/>
                </a:cubicBezTo>
                <a:cubicBezTo>
                  <a:pt x="53" y="45"/>
                  <a:pt x="53" y="45"/>
                  <a:pt x="53" y="45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id-ID" sz="1350"/>
          </a:p>
        </p:txBody>
      </p:sp>
      <p:sp>
        <p:nvSpPr>
          <p:cNvPr id="43" name="Freeform 41"/>
          <p:cNvSpPr>
            <a:spLocks noEditPoints="1"/>
          </p:cNvSpPr>
          <p:nvPr/>
        </p:nvSpPr>
        <p:spPr bwMode="auto">
          <a:xfrm>
            <a:off x="11094700" y="3135866"/>
            <a:ext cx="58722" cy="107167"/>
          </a:xfrm>
          <a:custGeom>
            <a:avLst/>
            <a:gdLst>
              <a:gd name="T0" fmla="*/ 16 w 24"/>
              <a:gd name="T1" fmla="*/ 44 h 45"/>
              <a:gd name="T2" fmla="*/ 16 w 24"/>
              <a:gd name="T3" fmla="*/ 44 h 45"/>
              <a:gd name="T4" fmla="*/ 23 w 24"/>
              <a:gd name="T5" fmla="*/ 34 h 45"/>
              <a:gd name="T6" fmla="*/ 21 w 24"/>
              <a:gd name="T7" fmla="*/ 23 h 45"/>
              <a:gd name="T8" fmla="*/ 11 w 24"/>
              <a:gd name="T9" fmla="*/ 16 h 45"/>
              <a:gd name="T10" fmla="*/ 11 w 24"/>
              <a:gd name="T11" fmla="*/ 16 h 45"/>
              <a:gd name="T12" fmla="*/ 10 w 24"/>
              <a:gd name="T13" fmla="*/ 17 h 45"/>
              <a:gd name="T14" fmla="*/ 11 w 24"/>
              <a:gd name="T15" fmla="*/ 20 h 45"/>
              <a:gd name="T16" fmla="*/ 12 w 24"/>
              <a:gd name="T17" fmla="*/ 20 h 45"/>
              <a:gd name="T18" fmla="*/ 12 w 24"/>
              <a:gd name="T19" fmla="*/ 20 h 45"/>
              <a:gd name="T20" fmla="*/ 17 w 24"/>
              <a:gd name="T21" fmla="*/ 24 h 45"/>
              <a:gd name="T22" fmla="*/ 19 w 24"/>
              <a:gd name="T23" fmla="*/ 35 h 45"/>
              <a:gd name="T24" fmla="*/ 16 w 24"/>
              <a:gd name="T25" fmla="*/ 40 h 45"/>
              <a:gd name="T26" fmla="*/ 16 w 24"/>
              <a:gd name="T27" fmla="*/ 40 h 45"/>
              <a:gd name="T28" fmla="*/ 10 w 24"/>
              <a:gd name="T29" fmla="*/ 36 h 45"/>
              <a:gd name="T30" fmla="*/ 9 w 24"/>
              <a:gd name="T31" fmla="*/ 31 h 45"/>
              <a:gd name="T32" fmla="*/ 5 w 24"/>
              <a:gd name="T33" fmla="*/ 30 h 45"/>
              <a:gd name="T34" fmla="*/ 6 w 24"/>
              <a:gd name="T35" fmla="*/ 37 h 45"/>
              <a:gd name="T36" fmla="*/ 16 w 24"/>
              <a:gd name="T37" fmla="*/ 44 h 45"/>
              <a:gd name="T38" fmla="*/ 13 w 24"/>
              <a:gd name="T39" fmla="*/ 28 h 45"/>
              <a:gd name="T40" fmla="*/ 15 w 24"/>
              <a:gd name="T41" fmla="*/ 28 h 45"/>
              <a:gd name="T42" fmla="*/ 14 w 24"/>
              <a:gd name="T43" fmla="*/ 24 h 45"/>
              <a:gd name="T44" fmla="*/ 13 w 24"/>
              <a:gd name="T45" fmla="*/ 24 h 45"/>
              <a:gd name="T46" fmla="*/ 12 w 24"/>
              <a:gd name="T47" fmla="*/ 24 h 45"/>
              <a:gd name="T48" fmla="*/ 7 w 24"/>
              <a:gd name="T49" fmla="*/ 21 h 45"/>
              <a:gd name="T50" fmla="*/ 5 w 24"/>
              <a:gd name="T51" fmla="*/ 10 h 45"/>
              <a:gd name="T52" fmla="*/ 9 w 24"/>
              <a:gd name="T53" fmla="*/ 4 h 45"/>
              <a:gd name="T54" fmla="*/ 9 w 24"/>
              <a:gd name="T55" fmla="*/ 4 h 45"/>
              <a:gd name="T56" fmla="*/ 14 w 24"/>
              <a:gd name="T57" fmla="*/ 8 h 45"/>
              <a:gd name="T58" fmla="*/ 15 w 24"/>
              <a:gd name="T59" fmla="*/ 13 h 45"/>
              <a:gd name="T60" fmla="*/ 20 w 24"/>
              <a:gd name="T61" fmla="*/ 15 h 45"/>
              <a:gd name="T62" fmla="*/ 18 w 24"/>
              <a:gd name="T63" fmla="*/ 7 h 45"/>
              <a:gd name="T64" fmla="*/ 8 w 24"/>
              <a:gd name="T65" fmla="*/ 0 h 45"/>
              <a:gd name="T66" fmla="*/ 8 w 24"/>
              <a:gd name="T67" fmla="*/ 1 h 45"/>
              <a:gd name="T68" fmla="*/ 1 w 24"/>
              <a:gd name="T69" fmla="*/ 11 h 45"/>
              <a:gd name="T70" fmla="*/ 3 w 24"/>
              <a:gd name="T71" fmla="*/ 21 h 45"/>
              <a:gd name="T72" fmla="*/ 13 w 24"/>
              <a:gd name="T73" fmla="*/ 28 h 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24" h="45">
                <a:moveTo>
                  <a:pt x="16" y="44"/>
                </a:moveTo>
                <a:cubicBezTo>
                  <a:pt x="16" y="44"/>
                  <a:pt x="16" y="44"/>
                  <a:pt x="16" y="44"/>
                </a:cubicBezTo>
                <a:cubicBezTo>
                  <a:pt x="21" y="43"/>
                  <a:pt x="24" y="38"/>
                  <a:pt x="23" y="34"/>
                </a:cubicBezTo>
                <a:cubicBezTo>
                  <a:pt x="21" y="23"/>
                  <a:pt x="21" y="23"/>
                  <a:pt x="21" y="23"/>
                </a:cubicBezTo>
                <a:cubicBezTo>
                  <a:pt x="20" y="18"/>
                  <a:pt x="16" y="15"/>
                  <a:pt x="11" y="16"/>
                </a:cubicBezTo>
                <a:cubicBezTo>
                  <a:pt x="11" y="16"/>
                  <a:pt x="11" y="16"/>
                  <a:pt x="11" y="16"/>
                </a:cubicBezTo>
                <a:cubicBezTo>
                  <a:pt x="11" y="16"/>
                  <a:pt x="10" y="16"/>
                  <a:pt x="10" y="17"/>
                </a:cubicBezTo>
                <a:cubicBezTo>
                  <a:pt x="11" y="20"/>
                  <a:pt x="11" y="20"/>
                  <a:pt x="11" y="20"/>
                </a:cubicBezTo>
                <a:cubicBezTo>
                  <a:pt x="11" y="20"/>
                  <a:pt x="11" y="20"/>
                  <a:pt x="12" y="20"/>
                </a:cubicBezTo>
                <a:cubicBezTo>
                  <a:pt x="12" y="20"/>
                  <a:pt x="12" y="20"/>
                  <a:pt x="12" y="20"/>
                </a:cubicBezTo>
                <a:cubicBezTo>
                  <a:pt x="14" y="20"/>
                  <a:pt x="17" y="21"/>
                  <a:pt x="17" y="24"/>
                </a:cubicBezTo>
                <a:cubicBezTo>
                  <a:pt x="19" y="35"/>
                  <a:pt x="19" y="35"/>
                  <a:pt x="19" y="35"/>
                </a:cubicBezTo>
                <a:cubicBezTo>
                  <a:pt x="20" y="37"/>
                  <a:pt x="18" y="39"/>
                  <a:pt x="16" y="40"/>
                </a:cubicBezTo>
                <a:cubicBezTo>
                  <a:pt x="16" y="40"/>
                  <a:pt x="16" y="40"/>
                  <a:pt x="16" y="40"/>
                </a:cubicBezTo>
                <a:cubicBezTo>
                  <a:pt x="13" y="41"/>
                  <a:pt x="11" y="39"/>
                  <a:pt x="10" y="36"/>
                </a:cubicBezTo>
                <a:cubicBezTo>
                  <a:pt x="9" y="31"/>
                  <a:pt x="9" y="31"/>
                  <a:pt x="9" y="31"/>
                </a:cubicBezTo>
                <a:cubicBezTo>
                  <a:pt x="8" y="31"/>
                  <a:pt x="6" y="30"/>
                  <a:pt x="5" y="30"/>
                </a:cubicBezTo>
                <a:cubicBezTo>
                  <a:pt x="6" y="37"/>
                  <a:pt x="6" y="37"/>
                  <a:pt x="6" y="37"/>
                </a:cubicBezTo>
                <a:cubicBezTo>
                  <a:pt x="7" y="42"/>
                  <a:pt x="12" y="45"/>
                  <a:pt x="16" y="44"/>
                </a:cubicBezTo>
                <a:close/>
                <a:moveTo>
                  <a:pt x="13" y="28"/>
                </a:moveTo>
                <a:cubicBezTo>
                  <a:pt x="14" y="28"/>
                  <a:pt x="14" y="28"/>
                  <a:pt x="15" y="28"/>
                </a:cubicBezTo>
                <a:cubicBezTo>
                  <a:pt x="14" y="24"/>
                  <a:pt x="14" y="24"/>
                  <a:pt x="14" y="24"/>
                </a:cubicBezTo>
                <a:cubicBezTo>
                  <a:pt x="13" y="24"/>
                  <a:pt x="13" y="24"/>
                  <a:pt x="13" y="24"/>
                </a:cubicBezTo>
                <a:cubicBezTo>
                  <a:pt x="12" y="24"/>
                  <a:pt x="12" y="24"/>
                  <a:pt x="12" y="24"/>
                </a:cubicBezTo>
                <a:cubicBezTo>
                  <a:pt x="10" y="25"/>
                  <a:pt x="8" y="23"/>
                  <a:pt x="7" y="21"/>
                </a:cubicBezTo>
                <a:cubicBezTo>
                  <a:pt x="5" y="10"/>
                  <a:pt x="5" y="10"/>
                  <a:pt x="5" y="10"/>
                </a:cubicBezTo>
                <a:cubicBezTo>
                  <a:pt x="4" y="7"/>
                  <a:pt x="6" y="5"/>
                  <a:pt x="9" y="4"/>
                </a:cubicBezTo>
                <a:cubicBezTo>
                  <a:pt x="9" y="4"/>
                  <a:pt x="9" y="4"/>
                  <a:pt x="9" y="4"/>
                </a:cubicBezTo>
                <a:cubicBezTo>
                  <a:pt x="11" y="4"/>
                  <a:pt x="14" y="6"/>
                  <a:pt x="14" y="8"/>
                </a:cubicBezTo>
                <a:cubicBezTo>
                  <a:pt x="15" y="13"/>
                  <a:pt x="15" y="13"/>
                  <a:pt x="15" y="13"/>
                </a:cubicBezTo>
                <a:cubicBezTo>
                  <a:pt x="17" y="13"/>
                  <a:pt x="18" y="14"/>
                  <a:pt x="20" y="15"/>
                </a:cubicBezTo>
                <a:cubicBezTo>
                  <a:pt x="18" y="7"/>
                  <a:pt x="18" y="7"/>
                  <a:pt x="18" y="7"/>
                </a:cubicBezTo>
                <a:cubicBezTo>
                  <a:pt x="17" y="3"/>
                  <a:pt x="13" y="0"/>
                  <a:pt x="8" y="0"/>
                </a:cubicBezTo>
                <a:cubicBezTo>
                  <a:pt x="8" y="1"/>
                  <a:pt x="8" y="1"/>
                  <a:pt x="8" y="1"/>
                </a:cubicBezTo>
                <a:cubicBezTo>
                  <a:pt x="3" y="1"/>
                  <a:pt x="0" y="6"/>
                  <a:pt x="1" y="11"/>
                </a:cubicBezTo>
                <a:cubicBezTo>
                  <a:pt x="3" y="21"/>
                  <a:pt x="3" y="21"/>
                  <a:pt x="3" y="21"/>
                </a:cubicBezTo>
                <a:cubicBezTo>
                  <a:pt x="4" y="26"/>
                  <a:pt x="9" y="29"/>
                  <a:pt x="13" y="28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id-ID" sz="1350"/>
          </a:p>
        </p:txBody>
      </p:sp>
      <p:sp>
        <p:nvSpPr>
          <p:cNvPr id="44" name="Freeform 42"/>
          <p:cNvSpPr/>
          <p:nvPr/>
        </p:nvSpPr>
        <p:spPr bwMode="auto">
          <a:xfrm>
            <a:off x="10639604" y="3106506"/>
            <a:ext cx="220207" cy="221675"/>
          </a:xfrm>
          <a:custGeom>
            <a:avLst/>
            <a:gdLst>
              <a:gd name="T0" fmla="*/ 29 w 92"/>
              <a:gd name="T1" fmla="*/ 18 h 92"/>
              <a:gd name="T2" fmla="*/ 92 w 92"/>
              <a:gd name="T3" fmla="*/ 0 h 92"/>
              <a:gd name="T4" fmla="*/ 92 w 92"/>
              <a:gd name="T5" fmla="*/ 6 h 92"/>
              <a:gd name="T6" fmla="*/ 92 w 92"/>
              <a:gd name="T7" fmla="*/ 18 h 92"/>
              <a:gd name="T8" fmla="*/ 92 w 92"/>
              <a:gd name="T9" fmla="*/ 67 h 92"/>
              <a:gd name="T10" fmla="*/ 72 w 92"/>
              <a:gd name="T11" fmla="*/ 81 h 92"/>
              <a:gd name="T12" fmla="*/ 52 w 92"/>
              <a:gd name="T13" fmla="*/ 67 h 92"/>
              <a:gd name="T14" fmla="*/ 72 w 92"/>
              <a:gd name="T15" fmla="*/ 52 h 92"/>
              <a:gd name="T16" fmla="*/ 80 w 92"/>
              <a:gd name="T17" fmla="*/ 54 h 92"/>
              <a:gd name="T18" fmla="*/ 80 w 92"/>
              <a:gd name="T19" fmla="*/ 24 h 92"/>
              <a:gd name="T20" fmla="*/ 40 w 92"/>
              <a:gd name="T21" fmla="*/ 35 h 92"/>
              <a:gd name="T22" fmla="*/ 40 w 92"/>
              <a:gd name="T23" fmla="*/ 78 h 92"/>
              <a:gd name="T24" fmla="*/ 20 w 92"/>
              <a:gd name="T25" fmla="*/ 92 h 92"/>
              <a:gd name="T26" fmla="*/ 0 w 92"/>
              <a:gd name="T27" fmla="*/ 78 h 92"/>
              <a:gd name="T28" fmla="*/ 20 w 92"/>
              <a:gd name="T29" fmla="*/ 64 h 92"/>
              <a:gd name="T30" fmla="*/ 29 w 92"/>
              <a:gd name="T31" fmla="*/ 65 h 92"/>
              <a:gd name="T32" fmla="*/ 29 w 92"/>
              <a:gd name="T33" fmla="*/ 35 h 92"/>
              <a:gd name="T34" fmla="*/ 29 w 92"/>
              <a:gd name="T35" fmla="*/ 18 h 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92" h="92">
                <a:moveTo>
                  <a:pt x="29" y="18"/>
                </a:moveTo>
                <a:cubicBezTo>
                  <a:pt x="92" y="0"/>
                  <a:pt x="92" y="0"/>
                  <a:pt x="92" y="0"/>
                </a:cubicBezTo>
                <a:cubicBezTo>
                  <a:pt x="92" y="6"/>
                  <a:pt x="92" y="6"/>
                  <a:pt x="92" y="6"/>
                </a:cubicBezTo>
                <a:cubicBezTo>
                  <a:pt x="92" y="18"/>
                  <a:pt x="92" y="18"/>
                  <a:pt x="92" y="18"/>
                </a:cubicBezTo>
                <a:cubicBezTo>
                  <a:pt x="92" y="67"/>
                  <a:pt x="92" y="67"/>
                  <a:pt x="92" y="67"/>
                </a:cubicBezTo>
                <a:cubicBezTo>
                  <a:pt x="92" y="74"/>
                  <a:pt x="83" y="81"/>
                  <a:pt x="72" y="81"/>
                </a:cubicBezTo>
                <a:cubicBezTo>
                  <a:pt x="61" y="81"/>
                  <a:pt x="52" y="74"/>
                  <a:pt x="52" y="67"/>
                </a:cubicBezTo>
                <a:cubicBezTo>
                  <a:pt x="52" y="59"/>
                  <a:pt x="61" y="52"/>
                  <a:pt x="72" y="52"/>
                </a:cubicBezTo>
                <a:cubicBezTo>
                  <a:pt x="75" y="52"/>
                  <a:pt x="78" y="53"/>
                  <a:pt x="80" y="54"/>
                </a:cubicBezTo>
                <a:cubicBezTo>
                  <a:pt x="80" y="24"/>
                  <a:pt x="80" y="24"/>
                  <a:pt x="80" y="24"/>
                </a:cubicBezTo>
                <a:cubicBezTo>
                  <a:pt x="40" y="35"/>
                  <a:pt x="40" y="35"/>
                  <a:pt x="40" y="35"/>
                </a:cubicBezTo>
                <a:cubicBezTo>
                  <a:pt x="40" y="78"/>
                  <a:pt x="40" y="78"/>
                  <a:pt x="40" y="78"/>
                </a:cubicBezTo>
                <a:cubicBezTo>
                  <a:pt x="40" y="86"/>
                  <a:pt x="31" y="92"/>
                  <a:pt x="20" y="92"/>
                </a:cubicBezTo>
                <a:cubicBezTo>
                  <a:pt x="9" y="92"/>
                  <a:pt x="0" y="86"/>
                  <a:pt x="0" y="78"/>
                </a:cubicBezTo>
                <a:cubicBezTo>
                  <a:pt x="0" y="70"/>
                  <a:pt x="9" y="64"/>
                  <a:pt x="20" y="64"/>
                </a:cubicBezTo>
                <a:cubicBezTo>
                  <a:pt x="23" y="64"/>
                  <a:pt x="26" y="64"/>
                  <a:pt x="29" y="65"/>
                </a:cubicBezTo>
                <a:cubicBezTo>
                  <a:pt x="29" y="35"/>
                  <a:pt x="29" y="35"/>
                  <a:pt x="29" y="35"/>
                </a:cubicBezTo>
                <a:lnTo>
                  <a:pt x="29" y="18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id-ID" sz="1350"/>
          </a:p>
        </p:txBody>
      </p:sp>
      <p:sp>
        <p:nvSpPr>
          <p:cNvPr id="45" name="Freeform 43"/>
          <p:cNvSpPr>
            <a:spLocks noEditPoints="1"/>
          </p:cNvSpPr>
          <p:nvPr/>
        </p:nvSpPr>
        <p:spPr bwMode="auto">
          <a:xfrm>
            <a:off x="10817239" y="2622048"/>
            <a:ext cx="155614" cy="218739"/>
          </a:xfrm>
          <a:custGeom>
            <a:avLst/>
            <a:gdLst>
              <a:gd name="T0" fmla="*/ 38 w 65"/>
              <a:gd name="T1" fmla="*/ 46 h 91"/>
              <a:gd name="T2" fmla="*/ 46 w 65"/>
              <a:gd name="T3" fmla="*/ 26 h 91"/>
              <a:gd name="T4" fmla="*/ 52 w 65"/>
              <a:gd name="T5" fmla="*/ 33 h 91"/>
              <a:gd name="T6" fmla="*/ 47 w 65"/>
              <a:gd name="T7" fmla="*/ 46 h 91"/>
              <a:gd name="T8" fmla="*/ 52 w 65"/>
              <a:gd name="T9" fmla="*/ 59 h 91"/>
              <a:gd name="T10" fmla="*/ 45 w 65"/>
              <a:gd name="T11" fmla="*/ 65 h 91"/>
              <a:gd name="T12" fmla="*/ 38 w 65"/>
              <a:gd name="T13" fmla="*/ 46 h 91"/>
              <a:gd name="T14" fmla="*/ 32 w 65"/>
              <a:gd name="T15" fmla="*/ 78 h 91"/>
              <a:gd name="T16" fmla="*/ 19 w 65"/>
              <a:gd name="T17" fmla="*/ 46 h 91"/>
              <a:gd name="T18" fmla="*/ 33 w 65"/>
              <a:gd name="T19" fmla="*/ 13 h 91"/>
              <a:gd name="T20" fmla="*/ 39 w 65"/>
              <a:gd name="T21" fmla="*/ 20 h 91"/>
              <a:gd name="T22" fmla="*/ 39 w 65"/>
              <a:gd name="T23" fmla="*/ 20 h 91"/>
              <a:gd name="T24" fmla="*/ 28 w 65"/>
              <a:gd name="T25" fmla="*/ 46 h 91"/>
              <a:gd name="T26" fmla="*/ 39 w 65"/>
              <a:gd name="T27" fmla="*/ 72 h 91"/>
              <a:gd name="T28" fmla="*/ 32 w 65"/>
              <a:gd name="T29" fmla="*/ 78 h 91"/>
              <a:gd name="T30" fmla="*/ 6 w 65"/>
              <a:gd name="T31" fmla="*/ 20 h 91"/>
              <a:gd name="T32" fmla="*/ 20 w 65"/>
              <a:gd name="T33" fmla="*/ 0 h 91"/>
              <a:gd name="T34" fmla="*/ 20 w 65"/>
              <a:gd name="T35" fmla="*/ 0 h 91"/>
              <a:gd name="T36" fmla="*/ 27 w 65"/>
              <a:gd name="T37" fmla="*/ 6 h 91"/>
              <a:gd name="T38" fmla="*/ 10 w 65"/>
              <a:gd name="T39" fmla="*/ 45 h 91"/>
              <a:gd name="T40" fmla="*/ 26 w 65"/>
              <a:gd name="T41" fmla="*/ 85 h 91"/>
              <a:gd name="T42" fmla="*/ 19 w 65"/>
              <a:gd name="T43" fmla="*/ 91 h 91"/>
              <a:gd name="T44" fmla="*/ 5 w 65"/>
              <a:gd name="T45" fmla="*/ 70 h 91"/>
              <a:gd name="T46" fmla="*/ 1 w 65"/>
              <a:gd name="T47" fmla="*/ 45 h 91"/>
              <a:gd name="T48" fmla="*/ 6 w 65"/>
              <a:gd name="T49" fmla="*/ 20 h 91"/>
              <a:gd name="T50" fmla="*/ 61 w 65"/>
              <a:gd name="T51" fmla="*/ 51 h 91"/>
              <a:gd name="T52" fmla="*/ 65 w 65"/>
              <a:gd name="T53" fmla="*/ 46 h 91"/>
              <a:gd name="T54" fmla="*/ 61 w 65"/>
              <a:gd name="T55" fmla="*/ 41 h 91"/>
              <a:gd name="T56" fmla="*/ 56 w 65"/>
              <a:gd name="T57" fmla="*/ 46 h 91"/>
              <a:gd name="T58" fmla="*/ 61 w 65"/>
              <a:gd name="T59" fmla="*/ 51 h 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65" h="91">
                <a:moveTo>
                  <a:pt x="38" y="46"/>
                </a:moveTo>
                <a:cubicBezTo>
                  <a:pt x="38" y="38"/>
                  <a:pt x="41" y="31"/>
                  <a:pt x="46" y="26"/>
                </a:cubicBezTo>
                <a:cubicBezTo>
                  <a:pt x="52" y="33"/>
                  <a:pt x="52" y="33"/>
                  <a:pt x="52" y="33"/>
                </a:cubicBezTo>
                <a:cubicBezTo>
                  <a:pt x="49" y="36"/>
                  <a:pt x="47" y="41"/>
                  <a:pt x="47" y="46"/>
                </a:cubicBezTo>
                <a:cubicBezTo>
                  <a:pt x="47" y="51"/>
                  <a:pt x="49" y="56"/>
                  <a:pt x="52" y="59"/>
                </a:cubicBezTo>
                <a:cubicBezTo>
                  <a:pt x="45" y="65"/>
                  <a:pt x="45" y="65"/>
                  <a:pt x="45" y="65"/>
                </a:cubicBezTo>
                <a:cubicBezTo>
                  <a:pt x="40" y="60"/>
                  <a:pt x="37" y="53"/>
                  <a:pt x="38" y="46"/>
                </a:cubicBezTo>
                <a:close/>
                <a:moveTo>
                  <a:pt x="32" y="78"/>
                </a:moveTo>
                <a:cubicBezTo>
                  <a:pt x="24" y="69"/>
                  <a:pt x="19" y="58"/>
                  <a:pt x="19" y="46"/>
                </a:cubicBezTo>
                <a:cubicBezTo>
                  <a:pt x="19" y="33"/>
                  <a:pt x="24" y="22"/>
                  <a:pt x="33" y="13"/>
                </a:cubicBezTo>
                <a:cubicBezTo>
                  <a:pt x="39" y="20"/>
                  <a:pt x="39" y="20"/>
                  <a:pt x="39" y="20"/>
                </a:cubicBezTo>
                <a:cubicBezTo>
                  <a:pt x="39" y="20"/>
                  <a:pt x="39" y="20"/>
                  <a:pt x="39" y="20"/>
                </a:cubicBezTo>
                <a:cubicBezTo>
                  <a:pt x="32" y="27"/>
                  <a:pt x="28" y="36"/>
                  <a:pt x="28" y="46"/>
                </a:cubicBezTo>
                <a:cubicBezTo>
                  <a:pt x="28" y="55"/>
                  <a:pt x="32" y="65"/>
                  <a:pt x="39" y="72"/>
                </a:cubicBezTo>
                <a:lnTo>
                  <a:pt x="32" y="78"/>
                </a:lnTo>
                <a:close/>
                <a:moveTo>
                  <a:pt x="6" y="20"/>
                </a:moveTo>
                <a:cubicBezTo>
                  <a:pt x="9" y="13"/>
                  <a:pt x="14" y="6"/>
                  <a:pt x="20" y="0"/>
                </a:cubicBezTo>
                <a:cubicBezTo>
                  <a:pt x="20" y="0"/>
                  <a:pt x="20" y="0"/>
                  <a:pt x="20" y="0"/>
                </a:cubicBezTo>
                <a:cubicBezTo>
                  <a:pt x="27" y="6"/>
                  <a:pt x="27" y="6"/>
                  <a:pt x="27" y="6"/>
                </a:cubicBezTo>
                <a:cubicBezTo>
                  <a:pt x="16" y="17"/>
                  <a:pt x="10" y="31"/>
                  <a:pt x="10" y="45"/>
                </a:cubicBezTo>
                <a:cubicBezTo>
                  <a:pt x="10" y="60"/>
                  <a:pt x="15" y="74"/>
                  <a:pt x="26" y="85"/>
                </a:cubicBezTo>
                <a:cubicBezTo>
                  <a:pt x="19" y="91"/>
                  <a:pt x="19" y="91"/>
                  <a:pt x="19" y="91"/>
                </a:cubicBezTo>
                <a:cubicBezTo>
                  <a:pt x="13" y="85"/>
                  <a:pt x="9" y="78"/>
                  <a:pt x="5" y="70"/>
                </a:cubicBezTo>
                <a:cubicBezTo>
                  <a:pt x="2" y="62"/>
                  <a:pt x="0" y="54"/>
                  <a:pt x="1" y="45"/>
                </a:cubicBezTo>
                <a:cubicBezTo>
                  <a:pt x="1" y="37"/>
                  <a:pt x="3" y="28"/>
                  <a:pt x="6" y="20"/>
                </a:cubicBezTo>
                <a:close/>
                <a:moveTo>
                  <a:pt x="61" y="51"/>
                </a:moveTo>
                <a:cubicBezTo>
                  <a:pt x="63" y="51"/>
                  <a:pt x="65" y="49"/>
                  <a:pt x="65" y="46"/>
                </a:cubicBezTo>
                <a:cubicBezTo>
                  <a:pt x="65" y="44"/>
                  <a:pt x="63" y="41"/>
                  <a:pt x="61" y="41"/>
                </a:cubicBezTo>
                <a:cubicBezTo>
                  <a:pt x="58" y="41"/>
                  <a:pt x="56" y="43"/>
                  <a:pt x="56" y="46"/>
                </a:cubicBezTo>
                <a:cubicBezTo>
                  <a:pt x="56" y="49"/>
                  <a:pt x="58" y="51"/>
                  <a:pt x="61" y="51"/>
                </a:cubicBez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id-ID" sz="1350"/>
          </a:p>
        </p:txBody>
      </p:sp>
      <p:sp>
        <p:nvSpPr>
          <p:cNvPr id="46" name="Freeform 44"/>
          <p:cNvSpPr>
            <a:spLocks noEditPoints="1"/>
          </p:cNvSpPr>
          <p:nvPr/>
        </p:nvSpPr>
        <p:spPr bwMode="auto">
          <a:xfrm>
            <a:off x="10759984" y="2856937"/>
            <a:ext cx="151209" cy="151209"/>
          </a:xfrm>
          <a:custGeom>
            <a:avLst/>
            <a:gdLst>
              <a:gd name="T0" fmla="*/ 63 w 103"/>
              <a:gd name="T1" fmla="*/ 27 h 103"/>
              <a:gd name="T2" fmla="*/ 65 w 103"/>
              <a:gd name="T3" fmla="*/ 2 h 103"/>
              <a:gd name="T4" fmla="*/ 19 w 103"/>
              <a:gd name="T5" fmla="*/ 0 h 103"/>
              <a:gd name="T6" fmla="*/ 1 w 103"/>
              <a:gd name="T7" fmla="*/ 20 h 103"/>
              <a:gd name="T8" fmla="*/ 0 w 103"/>
              <a:gd name="T9" fmla="*/ 77 h 103"/>
              <a:gd name="T10" fmla="*/ 39 w 103"/>
              <a:gd name="T11" fmla="*/ 77 h 103"/>
              <a:gd name="T12" fmla="*/ 37 w 103"/>
              <a:gd name="T13" fmla="*/ 102 h 103"/>
              <a:gd name="T14" fmla="*/ 101 w 103"/>
              <a:gd name="T15" fmla="*/ 103 h 103"/>
              <a:gd name="T16" fmla="*/ 103 w 103"/>
              <a:gd name="T17" fmla="*/ 27 h 103"/>
              <a:gd name="T18" fmla="*/ 63 w 103"/>
              <a:gd name="T19" fmla="*/ 27 h 103"/>
              <a:gd name="T20" fmla="*/ 19 w 103"/>
              <a:gd name="T21" fmla="*/ 10 h 103"/>
              <a:gd name="T22" fmla="*/ 19 w 103"/>
              <a:gd name="T23" fmla="*/ 20 h 103"/>
              <a:gd name="T24" fmla="*/ 9 w 103"/>
              <a:gd name="T25" fmla="*/ 20 h 103"/>
              <a:gd name="T26" fmla="*/ 19 w 103"/>
              <a:gd name="T27" fmla="*/ 10 h 103"/>
              <a:gd name="T28" fmla="*/ 6 w 103"/>
              <a:gd name="T29" fmla="*/ 71 h 103"/>
              <a:gd name="T30" fmla="*/ 6 w 103"/>
              <a:gd name="T31" fmla="*/ 27 h 103"/>
              <a:gd name="T32" fmla="*/ 26 w 103"/>
              <a:gd name="T33" fmla="*/ 27 h 103"/>
              <a:gd name="T34" fmla="*/ 26 w 103"/>
              <a:gd name="T35" fmla="*/ 7 h 103"/>
              <a:gd name="T36" fmla="*/ 58 w 103"/>
              <a:gd name="T37" fmla="*/ 7 h 103"/>
              <a:gd name="T38" fmla="*/ 58 w 103"/>
              <a:gd name="T39" fmla="*/ 27 h 103"/>
              <a:gd name="T40" fmla="*/ 39 w 103"/>
              <a:gd name="T41" fmla="*/ 46 h 103"/>
              <a:gd name="T42" fmla="*/ 39 w 103"/>
              <a:gd name="T43" fmla="*/ 71 h 103"/>
              <a:gd name="T44" fmla="*/ 6 w 103"/>
              <a:gd name="T45" fmla="*/ 71 h 103"/>
              <a:gd name="T46" fmla="*/ 57 w 103"/>
              <a:gd name="T47" fmla="*/ 36 h 103"/>
              <a:gd name="T48" fmla="*/ 57 w 103"/>
              <a:gd name="T49" fmla="*/ 46 h 103"/>
              <a:gd name="T50" fmla="*/ 47 w 103"/>
              <a:gd name="T51" fmla="*/ 46 h 103"/>
              <a:gd name="T52" fmla="*/ 57 w 103"/>
              <a:gd name="T53" fmla="*/ 36 h 103"/>
              <a:gd name="T54" fmla="*/ 94 w 103"/>
              <a:gd name="T55" fmla="*/ 97 h 103"/>
              <a:gd name="T56" fmla="*/ 44 w 103"/>
              <a:gd name="T57" fmla="*/ 97 h 103"/>
              <a:gd name="T58" fmla="*/ 45 w 103"/>
              <a:gd name="T59" fmla="*/ 51 h 103"/>
              <a:gd name="T60" fmla="*/ 63 w 103"/>
              <a:gd name="T61" fmla="*/ 53 h 103"/>
              <a:gd name="T62" fmla="*/ 63 w 103"/>
              <a:gd name="T63" fmla="*/ 33 h 103"/>
              <a:gd name="T64" fmla="*/ 96 w 103"/>
              <a:gd name="T65" fmla="*/ 33 h 103"/>
              <a:gd name="T66" fmla="*/ 94 w 103"/>
              <a:gd name="T67" fmla="*/ 97 h 1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103" h="103">
                <a:moveTo>
                  <a:pt x="63" y="27"/>
                </a:moveTo>
                <a:lnTo>
                  <a:pt x="65" y="2"/>
                </a:lnTo>
                <a:lnTo>
                  <a:pt x="19" y="0"/>
                </a:lnTo>
                <a:lnTo>
                  <a:pt x="1" y="20"/>
                </a:lnTo>
                <a:lnTo>
                  <a:pt x="0" y="77"/>
                </a:lnTo>
                <a:lnTo>
                  <a:pt x="39" y="77"/>
                </a:lnTo>
                <a:lnTo>
                  <a:pt x="37" y="102"/>
                </a:lnTo>
                <a:lnTo>
                  <a:pt x="101" y="103"/>
                </a:lnTo>
                <a:lnTo>
                  <a:pt x="103" y="27"/>
                </a:lnTo>
                <a:lnTo>
                  <a:pt x="63" y="27"/>
                </a:lnTo>
                <a:close/>
                <a:moveTo>
                  <a:pt x="19" y="10"/>
                </a:moveTo>
                <a:lnTo>
                  <a:pt x="19" y="20"/>
                </a:lnTo>
                <a:lnTo>
                  <a:pt x="9" y="20"/>
                </a:lnTo>
                <a:lnTo>
                  <a:pt x="19" y="10"/>
                </a:lnTo>
                <a:close/>
                <a:moveTo>
                  <a:pt x="6" y="71"/>
                </a:moveTo>
                <a:lnTo>
                  <a:pt x="6" y="27"/>
                </a:lnTo>
                <a:lnTo>
                  <a:pt x="26" y="27"/>
                </a:lnTo>
                <a:lnTo>
                  <a:pt x="26" y="7"/>
                </a:lnTo>
                <a:lnTo>
                  <a:pt x="58" y="7"/>
                </a:lnTo>
                <a:lnTo>
                  <a:pt x="58" y="27"/>
                </a:lnTo>
                <a:lnTo>
                  <a:pt x="39" y="46"/>
                </a:lnTo>
                <a:lnTo>
                  <a:pt x="39" y="71"/>
                </a:lnTo>
                <a:lnTo>
                  <a:pt x="6" y="71"/>
                </a:lnTo>
                <a:close/>
                <a:moveTo>
                  <a:pt x="57" y="36"/>
                </a:moveTo>
                <a:lnTo>
                  <a:pt x="57" y="46"/>
                </a:lnTo>
                <a:lnTo>
                  <a:pt x="47" y="46"/>
                </a:lnTo>
                <a:lnTo>
                  <a:pt x="57" y="36"/>
                </a:lnTo>
                <a:close/>
                <a:moveTo>
                  <a:pt x="94" y="97"/>
                </a:moveTo>
                <a:lnTo>
                  <a:pt x="44" y="97"/>
                </a:lnTo>
                <a:lnTo>
                  <a:pt x="45" y="51"/>
                </a:lnTo>
                <a:lnTo>
                  <a:pt x="63" y="53"/>
                </a:lnTo>
                <a:lnTo>
                  <a:pt x="63" y="33"/>
                </a:lnTo>
                <a:lnTo>
                  <a:pt x="96" y="33"/>
                </a:lnTo>
                <a:lnTo>
                  <a:pt x="94" y="97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id-ID" sz="1350"/>
          </a:p>
        </p:txBody>
      </p:sp>
      <p:sp>
        <p:nvSpPr>
          <p:cNvPr id="47" name="Freeform 45"/>
          <p:cNvSpPr>
            <a:spLocks noEditPoints="1"/>
          </p:cNvSpPr>
          <p:nvPr/>
        </p:nvSpPr>
        <p:spPr bwMode="auto">
          <a:xfrm>
            <a:off x="10564734" y="3941826"/>
            <a:ext cx="245165" cy="208464"/>
          </a:xfrm>
          <a:custGeom>
            <a:avLst/>
            <a:gdLst>
              <a:gd name="T0" fmla="*/ 76 w 102"/>
              <a:gd name="T1" fmla="*/ 1 h 87"/>
              <a:gd name="T2" fmla="*/ 7 w 102"/>
              <a:gd name="T3" fmla="*/ 22 h 87"/>
              <a:gd name="T4" fmla="*/ 1 w 102"/>
              <a:gd name="T5" fmla="*/ 32 h 87"/>
              <a:gd name="T6" fmla="*/ 15 w 102"/>
              <a:gd name="T7" fmla="*/ 80 h 87"/>
              <a:gd name="T8" fmla="*/ 26 w 102"/>
              <a:gd name="T9" fmla="*/ 86 h 87"/>
              <a:gd name="T10" fmla="*/ 95 w 102"/>
              <a:gd name="T11" fmla="*/ 65 h 87"/>
              <a:gd name="T12" fmla="*/ 101 w 102"/>
              <a:gd name="T13" fmla="*/ 55 h 87"/>
              <a:gd name="T14" fmla="*/ 87 w 102"/>
              <a:gd name="T15" fmla="*/ 7 h 87"/>
              <a:gd name="T16" fmla="*/ 76 w 102"/>
              <a:gd name="T17" fmla="*/ 1 h 87"/>
              <a:gd name="T18" fmla="*/ 8 w 102"/>
              <a:gd name="T19" fmla="*/ 27 h 87"/>
              <a:gd name="T20" fmla="*/ 78 w 102"/>
              <a:gd name="T21" fmla="*/ 7 h 87"/>
              <a:gd name="T22" fmla="*/ 81 w 102"/>
              <a:gd name="T23" fmla="*/ 8 h 87"/>
              <a:gd name="T24" fmla="*/ 84 w 102"/>
              <a:gd name="T25" fmla="*/ 17 h 87"/>
              <a:gd name="T26" fmla="*/ 9 w 102"/>
              <a:gd name="T27" fmla="*/ 38 h 87"/>
              <a:gd name="T28" fmla="*/ 7 w 102"/>
              <a:gd name="T29" fmla="*/ 30 h 87"/>
              <a:gd name="T30" fmla="*/ 8 w 102"/>
              <a:gd name="T31" fmla="*/ 27 h 87"/>
              <a:gd name="T32" fmla="*/ 94 w 102"/>
              <a:gd name="T33" fmla="*/ 60 h 87"/>
              <a:gd name="T34" fmla="*/ 24 w 102"/>
              <a:gd name="T35" fmla="*/ 80 h 87"/>
              <a:gd name="T36" fmla="*/ 21 w 102"/>
              <a:gd name="T37" fmla="*/ 78 h 87"/>
              <a:gd name="T38" fmla="*/ 14 w 102"/>
              <a:gd name="T39" fmla="*/ 54 h 87"/>
              <a:gd name="T40" fmla="*/ 88 w 102"/>
              <a:gd name="T41" fmla="*/ 33 h 87"/>
              <a:gd name="T42" fmla="*/ 95 w 102"/>
              <a:gd name="T43" fmla="*/ 57 h 87"/>
              <a:gd name="T44" fmla="*/ 94 w 102"/>
              <a:gd name="T45" fmla="*/ 60 h 87"/>
              <a:gd name="T46" fmla="*/ 22 w 102"/>
              <a:gd name="T47" fmla="*/ 64 h 87"/>
              <a:gd name="T48" fmla="*/ 27 w 102"/>
              <a:gd name="T49" fmla="*/ 62 h 87"/>
              <a:gd name="T50" fmla="*/ 31 w 102"/>
              <a:gd name="T51" fmla="*/ 73 h 87"/>
              <a:gd name="T52" fmla="*/ 25 w 102"/>
              <a:gd name="T53" fmla="*/ 74 h 87"/>
              <a:gd name="T54" fmla="*/ 22 w 102"/>
              <a:gd name="T55" fmla="*/ 64 h 87"/>
              <a:gd name="T56" fmla="*/ 33 w 102"/>
              <a:gd name="T57" fmla="*/ 60 h 87"/>
              <a:gd name="T58" fmla="*/ 38 w 102"/>
              <a:gd name="T59" fmla="*/ 59 h 87"/>
              <a:gd name="T60" fmla="*/ 41 w 102"/>
              <a:gd name="T61" fmla="*/ 70 h 87"/>
              <a:gd name="T62" fmla="*/ 36 w 102"/>
              <a:gd name="T63" fmla="*/ 71 h 87"/>
              <a:gd name="T64" fmla="*/ 33 w 102"/>
              <a:gd name="T65" fmla="*/ 60 h 87"/>
              <a:gd name="T66" fmla="*/ 43 w 102"/>
              <a:gd name="T67" fmla="*/ 57 h 87"/>
              <a:gd name="T68" fmla="*/ 49 w 102"/>
              <a:gd name="T69" fmla="*/ 56 h 87"/>
              <a:gd name="T70" fmla="*/ 52 w 102"/>
              <a:gd name="T71" fmla="*/ 66 h 87"/>
              <a:gd name="T72" fmla="*/ 47 w 102"/>
              <a:gd name="T73" fmla="*/ 68 h 87"/>
              <a:gd name="T74" fmla="*/ 43 w 102"/>
              <a:gd name="T75" fmla="*/ 57 h 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102" h="87">
                <a:moveTo>
                  <a:pt x="76" y="1"/>
                </a:moveTo>
                <a:cubicBezTo>
                  <a:pt x="7" y="22"/>
                  <a:pt x="7" y="22"/>
                  <a:pt x="7" y="22"/>
                </a:cubicBezTo>
                <a:cubicBezTo>
                  <a:pt x="2" y="23"/>
                  <a:pt x="0" y="28"/>
                  <a:pt x="1" y="32"/>
                </a:cubicBezTo>
                <a:cubicBezTo>
                  <a:pt x="15" y="80"/>
                  <a:pt x="15" y="80"/>
                  <a:pt x="15" y="80"/>
                </a:cubicBezTo>
                <a:cubicBezTo>
                  <a:pt x="17" y="84"/>
                  <a:pt x="21" y="87"/>
                  <a:pt x="26" y="86"/>
                </a:cubicBezTo>
                <a:cubicBezTo>
                  <a:pt x="95" y="65"/>
                  <a:pt x="95" y="65"/>
                  <a:pt x="95" y="65"/>
                </a:cubicBezTo>
                <a:cubicBezTo>
                  <a:pt x="100" y="64"/>
                  <a:pt x="102" y="59"/>
                  <a:pt x="101" y="55"/>
                </a:cubicBezTo>
                <a:cubicBezTo>
                  <a:pt x="87" y="7"/>
                  <a:pt x="87" y="7"/>
                  <a:pt x="87" y="7"/>
                </a:cubicBezTo>
                <a:cubicBezTo>
                  <a:pt x="85" y="3"/>
                  <a:pt x="81" y="0"/>
                  <a:pt x="76" y="1"/>
                </a:cubicBezTo>
                <a:close/>
                <a:moveTo>
                  <a:pt x="8" y="27"/>
                </a:moveTo>
                <a:cubicBezTo>
                  <a:pt x="78" y="7"/>
                  <a:pt x="78" y="7"/>
                  <a:pt x="78" y="7"/>
                </a:cubicBezTo>
                <a:cubicBezTo>
                  <a:pt x="79" y="6"/>
                  <a:pt x="81" y="7"/>
                  <a:pt x="81" y="8"/>
                </a:cubicBezTo>
                <a:cubicBezTo>
                  <a:pt x="84" y="17"/>
                  <a:pt x="84" y="17"/>
                  <a:pt x="84" y="17"/>
                </a:cubicBezTo>
                <a:cubicBezTo>
                  <a:pt x="9" y="38"/>
                  <a:pt x="9" y="38"/>
                  <a:pt x="9" y="38"/>
                </a:cubicBezTo>
                <a:cubicBezTo>
                  <a:pt x="7" y="30"/>
                  <a:pt x="7" y="30"/>
                  <a:pt x="7" y="30"/>
                </a:cubicBezTo>
                <a:cubicBezTo>
                  <a:pt x="6" y="29"/>
                  <a:pt x="7" y="27"/>
                  <a:pt x="8" y="27"/>
                </a:cubicBezTo>
                <a:close/>
                <a:moveTo>
                  <a:pt x="94" y="60"/>
                </a:moveTo>
                <a:cubicBezTo>
                  <a:pt x="24" y="80"/>
                  <a:pt x="24" y="80"/>
                  <a:pt x="24" y="80"/>
                </a:cubicBezTo>
                <a:cubicBezTo>
                  <a:pt x="23" y="81"/>
                  <a:pt x="21" y="80"/>
                  <a:pt x="21" y="78"/>
                </a:cubicBezTo>
                <a:cubicBezTo>
                  <a:pt x="14" y="54"/>
                  <a:pt x="14" y="54"/>
                  <a:pt x="14" y="54"/>
                </a:cubicBezTo>
                <a:cubicBezTo>
                  <a:pt x="88" y="33"/>
                  <a:pt x="88" y="33"/>
                  <a:pt x="88" y="33"/>
                </a:cubicBezTo>
                <a:cubicBezTo>
                  <a:pt x="95" y="57"/>
                  <a:pt x="95" y="57"/>
                  <a:pt x="95" y="57"/>
                </a:cubicBezTo>
                <a:cubicBezTo>
                  <a:pt x="96" y="58"/>
                  <a:pt x="95" y="60"/>
                  <a:pt x="94" y="60"/>
                </a:cubicBezTo>
                <a:close/>
                <a:moveTo>
                  <a:pt x="22" y="64"/>
                </a:moveTo>
                <a:cubicBezTo>
                  <a:pt x="27" y="62"/>
                  <a:pt x="27" y="62"/>
                  <a:pt x="27" y="62"/>
                </a:cubicBezTo>
                <a:cubicBezTo>
                  <a:pt x="31" y="73"/>
                  <a:pt x="31" y="73"/>
                  <a:pt x="31" y="73"/>
                </a:cubicBezTo>
                <a:cubicBezTo>
                  <a:pt x="25" y="74"/>
                  <a:pt x="25" y="74"/>
                  <a:pt x="25" y="74"/>
                </a:cubicBezTo>
                <a:lnTo>
                  <a:pt x="22" y="64"/>
                </a:lnTo>
                <a:close/>
                <a:moveTo>
                  <a:pt x="33" y="60"/>
                </a:moveTo>
                <a:cubicBezTo>
                  <a:pt x="38" y="59"/>
                  <a:pt x="38" y="59"/>
                  <a:pt x="38" y="59"/>
                </a:cubicBezTo>
                <a:cubicBezTo>
                  <a:pt x="41" y="70"/>
                  <a:pt x="41" y="70"/>
                  <a:pt x="41" y="70"/>
                </a:cubicBezTo>
                <a:cubicBezTo>
                  <a:pt x="36" y="71"/>
                  <a:pt x="36" y="71"/>
                  <a:pt x="36" y="71"/>
                </a:cubicBezTo>
                <a:lnTo>
                  <a:pt x="33" y="60"/>
                </a:lnTo>
                <a:close/>
                <a:moveTo>
                  <a:pt x="43" y="57"/>
                </a:moveTo>
                <a:cubicBezTo>
                  <a:pt x="49" y="56"/>
                  <a:pt x="49" y="56"/>
                  <a:pt x="49" y="56"/>
                </a:cubicBezTo>
                <a:cubicBezTo>
                  <a:pt x="52" y="66"/>
                  <a:pt x="52" y="66"/>
                  <a:pt x="52" y="66"/>
                </a:cubicBezTo>
                <a:cubicBezTo>
                  <a:pt x="47" y="68"/>
                  <a:pt x="47" y="68"/>
                  <a:pt x="47" y="68"/>
                </a:cubicBezTo>
                <a:lnTo>
                  <a:pt x="43" y="57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id-ID" sz="1350"/>
          </a:p>
        </p:txBody>
      </p:sp>
      <p:sp>
        <p:nvSpPr>
          <p:cNvPr id="48" name="Freeform 46"/>
          <p:cNvSpPr/>
          <p:nvPr/>
        </p:nvSpPr>
        <p:spPr bwMode="auto">
          <a:xfrm>
            <a:off x="10655754" y="2423861"/>
            <a:ext cx="221676" cy="229016"/>
          </a:xfrm>
          <a:custGeom>
            <a:avLst/>
            <a:gdLst>
              <a:gd name="T0" fmla="*/ 65 w 92"/>
              <a:gd name="T1" fmla="*/ 96 h 96"/>
              <a:gd name="T2" fmla="*/ 36 w 92"/>
              <a:gd name="T3" fmla="*/ 49 h 96"/>
              <a:gd name="T4" fmla="*/ 36 w 92"/>
              <a:gd name="T5" fmla="*/ 72 h 96"/>
              <a:gd name="T6" fmla="*/ 0 w 92"/>
              <a:gd name="T7" fmla="*/ 36 h 96"/>
              <a:gd name="T8" fmla="*/ 36 w 92"/>
              <a:gd name="T9" fmla="*/ 0 h 96"/>
              <a:gd name="T10" fmla="*/ 36 w 92"/>
              <a:gd name="T11" fmla="*/ 24 h 96"/>
              <a:gd name="T12" fmla="*/ 65 w 92"/>
              <a:gd name="T13" fmla="*/ 96 h 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92" h="96">
                <a:moveTo>
                  <a:pt x="65" y="96"/>
                </a:moveTo>
                <a:cubicBezTo>
                  <a:pt x="76" y="77"/>
                  <a:pt x="78" y="48"/>
                  <a:pt x="36" y="49"/>
                </a:cubicBezTo>
                <a:cubicBezTo>
                  <a:pt x="36" y="72"/>
                  <a:pt x="36" y="72"/>
                  <a:pt x="36" y="72"/>
                </a:cubicBezTo>
                <a:cubicBezTo>
                  <a:pt x="0" y="36"/>
                  <a:pt x="0" y="36"/>
                  <a:pt x="0" y="36"/>
                </a:cubicBezTo>
                <a:cubicBezTo>
                  <a:pt x="36" y="0"/>
                  <a:pt x="36" y="0"/>
                  <a:pt x="36" y="0"/>
                </a:cubicBezTo>
                <a:cubicBezTo>
                  <a:pt x="36" y="24"/>
                  <a:pt x="36" y="24"/>
                  <a:pt x="36" y="24"/>
                </a:cubicBezTo>
                <a:cubicBezTo>
                  <a:pt x="86" y="22"/>
                  <a:pt x="92" y="68"/>
                  <a:pt x="65" y="96"/>
                </a:cubicBez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id-ID" sz="1350"/>
          </a:p>
        </p:txBody>
      </p:sp>
      <p:sp>
        <p:nvSpPr>
          <p:cNvPr id="49" name="Freeform 47"/>
          <p:cNvSpPr>
            <a:spLocks noEditPoints="1"/>
          </p:cNvSpPr>
          <p:nvPr/>
        </p:nvSpPr>
        <p:spPr bwMode="auto">
          <a:xfrm>
            <a:off x="10591159" y="2598560"/>
            <a:ext cx="206996" cy="146805"/>
          </a:xfrm>
          <a:custGeom>
            <a:avLst/>
            <a:gdLst>
              <a:gd name="T0" fmla="*/ 70 w 86"/>
              <a:gd name="T1" fmla="*/ 58 h 61"/>
              <a:gd name="T2" fmla="*/ 75 w 86"/>
              <a:gd name="T3" fmla="*/ 49 h 61"/>
              <a:gd name="T4" fmla="*/ 80 w 86"/>
              <a:gd name="T5" fmla="*/ 41 h 61"/>
              <a:gd name="T6" fmla="*/ 85 w 86"/>
              <a:gd name="T7" fmla="*/ 32 h 61"/>
              <a:gd name="T8" fmla="*/ 83 w 86"/>
              <a:gd name="T9" fmla="*/ 25 h 61"/>
              <a:gd name="T10" fmla="*/ 65 w 86"/>
              <a:gd name="T11" fmla="*/ 9 h 61"/>
              <a:gd name="T12" fmla="*/ 58 w 86"/>
              <a:gd name="T13" fmla="*/ 9 h 61"/>
              <a:gd name="T14" fmla="*/ 50 w 86"/>
              <a:gd name="T15" fmla="*/ 17 h 61"/>
              <a:gd name="T16" fmla="*/ 49 w 86"/>
              <a:gd name="T17" fmla="*/ 18 h 61"/>
              <a:gd name="T18" fmla="*/ 17 w 86"/>
              <a:gd name="T19" fmla="*/ 0 h 61"/>
              <a:gd name="T20" fmla="*/ 0 w 86"/>
              <a:gd name="T21" fmla="*/ 3 h 61"/>
              <a:gd name="T22" fmla="*/ 4 w 86"/>
              <a:gd name="T23" fmla="*/ 16 h 61"/>
              <a:gd name="T24" fmla="*/ 9 w 86"/>
              <a:gd name="T25" fmla="*/ 15 h 61"/>
              <a:gd name="T26" fmla="*/ 11 w 86"/>
              <a:gd name="T27" fmla="*/ 24 h 61"/>
              <a:gd name="T28" fmla="*/ 20 w 86"/>
              <a:gd name="T29" fmla="*/ 21 h 61"/>
              <a:gd name="T30" fmla="*/ 23 w 86"/>
              <a:gd name="T31" fmla="*/ 30 h 61"/>
              <a:gd name="T32" fmla="*/ 32 w 86"/>
              <a:gd name="T33" fmla="*/ 27 h 61"/>
              <a:gd name="T34" fmla="*/ 35 w 86"/>
              <a:gd name="T35" fmla="*/ 36 h 61"/>
              <a:gd name="T36" fmla="*/ 39 w 86"/>
              <a:gd name="T37" fmla="*/ 35 h 61"/>
              <a:gd name="T38" fmla="*/ 39 w 86"/>
              <a:gd name="T39" fmla="*/ 36 h 61"/>
              <a:gd name="T40" fmla="*/ 37 w 86"/>
              <a:gd name="T41" fmla="*/ 47 h 61"/>
              <a:gd name="T42" fmla="*/ 41 w 86"/>
              <a:gd name="T43" fmla="*/ 53 h 61"/>
              <a:gd name="T44" fmla="*/ 64 w 86"/>
              <a:gd name="T45" fmla="*/ 61 h 61"/>
              <a:gd name="T46" fmla="*/ 70 w 86"/>
              <a:gd name="T47" fmla="*/ 58 h 61"/>
              <a:gd name="T48" fmla="*/ 15 w 86"/>
              <a:gd name="T49" fmla="*/ 10 h 61"/>
              <a:gd name="T50" fmla="*/ 18 w 86"/>
              <a:gd name="T51" fmla="*/ 6 h 61"/>
              <a:gd name="T52" fmla="*/ 46 w 86"/>
              <a:gd name="T53" fmla="*/ 21 h 61"/>
              <a:gd name="T54" fmla="*/ 43 w 86"/>
              <a:gd name="T55" fmla="*/ 25 h 61"/>
              <a:gd name="T56" fmla="*/ 15 w 86"/>
              <a:gd name="T57" fmla="*/ 10 h 61"/>
              <a:gd name="T58" fmla="*/ 61 w 86"/>
              <a:gd name="T59" fmla="*/ 54 h 61"/>
              <a:gd name="T60" fmla="*/ 57 w 86"/>
              <a:gd name="T61" fmla="*/ 52 h 61"/>
              <a:gd name="T62" fmla="*/ 56 w 86"/>
              <a:gd name="T63" fmla="*/ 49 h 61"/>
              <a:gd name="T64" fmla="*/ 69 w 86"/>
              <a:gd name="T65" fmla="*/ 24 h 61"/>
              <a:gd name="T66" fmla="*/ 72 w 86"/>
              <a:gd name="T67" fmla="*/ 23 h 61"/>
              <a:gd name="T68" fmla="*/ 77 w 86"/>
              <a:gd name="T69" fmla="*/ 26 h 61"/>
              <a:gd name="T70" fmla="*/ 77 w 86"/>
              <a:gd name="T71" fmla="*/ 29 h 61"/>
              <a:gd name="T72" fmla="*/ 64 w 86"/>
              <a:gd name="T73" fmla="*/ 53 h 61"/>
              <a:gd name="T74" fmla="*/ 61 w 86"/>
              <a:gd name="T75" fmla="*/ 54 h 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86" h="61">
                <a:moveTo>
                  <a:pt x="70" y="58"/>
                </a:moveTo>
                <a:cubicBezTo>
                  <a:pt x="75" y="49"/>
                  <a:pt x="75" y="49"/>
                  <a:pt x="75" y="49"/>
                </a:cubicBezTo>
                <a:cubicBezTo>
                  <a:pt x="77" y="47"/>
                  <a:pt x="79" y="43"/>
                  <a:pt x="80" y="41"/>
                </a:cubicBezTo>
                <a:cubicBezTo>
                  <a:pt x="85" y="32"/>
                  <a:pt x="85" y="32"/>
                  <a:pt x="85" y="32"/>
                </a:cubicBezTo>
                <a:cubicBezTo>
                  <a:pt x="86" y="29"/>
                  <a:pt x="85" y="26"/>
                  <a:pt x="83" y="25"/>
                </a:cubicBezTo>
                <a:cubicBezTo>
                  <a:pt x="65" y="9"/>
                  <a:pt x="65" y="9"/>
                  <a:pt x="65" y="9"/>
                </a:cubicBezTo>
                <a:cubicBezTo>
                  <a:pt x="63" y="7"/>
                  <a:pt x="60" y="8"/>
                  <a:pt x="58" y="9"/>
                </a:cubicBezTo>
                <a:cubicBezTo>
                  <a:pt x="50" y="17"/>
                  <a:pt x="50" y="17"/>
                  <a:pt x="50" y="17"/>
                </a:cubicBezTo>
                <a:cubicBezTo>
                  <a:pt x="49" y="17"/>
                  <a:pt x="49" y="18"/>
                  <a:pt x="49" y="18"/>
                </a:cubicBezTo>
                <a:cubicBezTo>
                  <a:pt x="17" y="0"/>
                  <a:pt x="17" y="0"/>
                  <a:pt x="17" y="0"/>
                </a:cubicBezTo>
                <a:cubicBezTo>
                  <a:pt x="0" y="3"/>
                  <a:pt x="0" y="3"/>
                  <a:pt x="0" y="3"/>
                </a:cubicBezTo>
                <a:cubicBezTo>
                  <a:pt x="4" y="16"/>
                  <a:pt x="4" y="16"/>
                  <a:pt x="4" y="16"/>
                </a:cubicBezTo>
                <a:cubicBezTo>
                  <a:pt x="9" y="15"/>
                  <a:pt x="9" y="15"/>
                  <a:pt x="9" y="15"/>
                </a:cubicBezTo>
                <a:cubicBezTo>
                  <a:pt x="11" y="24"/>
                  <a:pt x="11" y="24"/>
                  <a:pt x="11" y="24"/>
                </a:cubicBezTo>
                <a:cubicBezTo>
                  <a:pt x="20" y="21"/>
                  <a:pt x="20" y="21"/>
                  <a:pt x="20" y="21"/>
                </a:cubicBezTo>
                <a:cubicBezTo>
                  <a:pt x="23" y="30"/>
                  <a:pt x="23" y="30"/>
                  <a:pt x="23" y="30"/>
                </a:cubicBezTo>
                <a:cubicBezTo>
                  <a:pt x="32" y="27"/>
                  <a:pt x="32" y="27"/>
                  <a:pt x="32" y="27"/>
                </a:cubicBezTo>
                <a:cubicBezTo>
                  <a:pt x="35" y="36"/>
                  <a:pt x="35" y="36"/>
                  <a:pt x="35" y="36"/>
                </a:cubicBezTo>
                <a:cubicBezTo>
                  <a:pt x="39" y="35"/>
                  <a:pt x="39" y="35"/>
                  <a:pt x="39" y="35"/>
                </a:cubicBezTo>
                <a:cubicBezTo>
                  <a:pt x="39" y="35"/>
                  <a:pt x="39" y="36"/>
                  <a:pt x="39" y="36"/>
                </a:cubicBezTo>
                <a:cubicBezTo>
                  <a:pt x="37" y="47"/>
                  <a:pt x="37" y="47"/>
                  <a:pt x="37" y="47"/>
                </a:cubicBezTo>
                <a:cubicBezTo>
                  <a:pt x="37" y="50"/>
                  <a:pt x="38" y="53"/>
                  <a:pt x="41" y="53"/>
                </a:cubicBezTo>
                <a:cubicBezTo>
                  <a:pt x="64" y="61"/>
                  <a:pt x="64" y="61"/>
                  <a:pt x="64" y="61"/>
                </a:cubicBezTo>
                <a:cubicBezTo>
                  <a:pt x="66" y="61"/>
                  <a:pt x="69" y="60"/>
                  <a:pt x="70" y="58"/>
                </a:cubicBezTo>
                <a:close/>
                <a:moveTo>
                  <a:pt x="15" y="10"/>
                </a:moveTo>
                <a:cubicBezTo>
                  <a:pt x="18" y="6"/>
                  <a:pt x="18" y="6"/>
                  <a:pt x="18" y="6"/>
                </a:cubicBezTo>
                <a:cubicBezTo>
                  <a:pt x="46" y="21"/>
                  <a:pt x="46" y="21"/>
                  <a:pt x="46" y="21"/>
                </a:cubicBezTo>
                <a:cubicBezTo>
                  <a:pt x="43" y="25"/>
                  <a:pt x="43" y="25"/>
                  <a:pt x="43" y="25"/>
                </a:cubicBezTo>
                <a:lnTo>
                  <a:pt x="15" y="10"/>
                </a:lnTo>
                <a:close/>
                <a:moveTo>
                  <a:pt x="61" y="54"/>
                </a:moveTo>
                <a:cubicBezTo>
                  <a:pt x="57" y="52"/>
                  <a:pt x="57" y="52"/>
                  <a:pt x="57" y="52"/>
                </a:cubicBezTo>
                <a:cubicBezTo>
                  <a:pt x="56" y="51"/>
                  <a:pt x="55" y="50"/>
                  <a:pt x="56" y="49"/>
                </a:cubicBezTo>
                <a:cubicBezTo>
                  <a:pt x="69" y="24"/>
                  <a:pt x="69" y="24"/>
                  <a:pt x="69" y="24"/>
                </a:cubicBezTo>
                <a:cubicBezTo>
                  <a:pt x="70" y="23"/>
                  <a:pt x="71" y="23"/>
                  <a:pt x="72" y="23"/>
                </a:cubicBezTo>
                <a:cubicBezTo>
                  <a:pt x="77" y="26"/>
                  <a:pt x="77" y="26"/>
                  <a:pt x="77" y="26"/>
                </a:cubicBezTo>
                <a:cubicBezTo>
                  <a:pt x="78" y="26"/>
                  <a:pt x="78" y="28"/>
                  <a:pt x="77" y="29"/>
                </a:cubicBezTo>
                <a:cubicBezTo>
                  <a:pt x="64" y="53"/>
                  <a:pt x="64" y="53"/>
                  <a:pt x="64" y="53"/>
                </a:cubicBezTo>
                <a:cubicBezTo>
                  <a:pt x="64" y="54"/>
                  <a:pt x="62" y="55"/>
                  <a:pt x="61" y="54"/>
                </a:cubicBez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id-ID" sz="1350"/>
          </a:p>
        </p:txBody>
      </p:sp>
      <p:sp>
        <p:nvSpPr>
          <p:cNvPr id="50" name="Freeform 48"/>
          <p:cNvSpPr>
            <a:spLocks noEditPoints="1"/>
          </p:cNvSpPr>
          <p:nvPr/>
        </p:nvSpPr>
        <p:spPr bwMode="auto">
          <a:xfrm>
            <a:off x="10447290" y="3814106"/>
            <a:ext cx="165890" cy="143869"/>
          </a:xfrm>
          <a:custGeom>
            <a:avLst/>
            <a:gdLst>
              <a:gd name="T0" fmla="*/ 56 w 69"/>
              <a:gd name="T1" fmla="*/ 0 h 60"/>
              <a:gd name="T2" fmla="*/ 13 w 69"/>
              <a:gd name="T3" fmla="*/ 0 h 60"/>
              <a:gd name="T4" fmla="*/ 0 w 69"/>
              <a:gd name="T5" fmla="*/ 13 h 60"/>
              <a:gd name="T6" fmla="*/ 0 w 69"/>
              <a:gd name="T7" fmla="*/ 58 h 60"/>
              <a:gd name="T8" fmla="*/ 2 w 69"/>
              <a:gd name="T9" fmla="*/ 60 h 60"/>
              <a:gd name="T10" fmla="*/ 66 w 69"/>
              <a:gd name="T11" fmla="*/ 60 h 60"/>
              <a:gd name="T12" fmla="*/ 69 w 69"/>
              <a:gd name="T13" fmla="*/ 58 h 60"/>
              <a:gd name="T14" fmla="*/ 69 w 69"/>
              <a:gd name="T15" fmla="*/ 13 h 60"/>
              <a:gd name="T16" fmla="*/ 56 w 69"/>
              <a:gd name="T17" fmla="*/ 0 h 60"/>
              <a:gd name="T18" fmla="*/ 34 w 69"/>
              <a:gd name="T19" fmla="*/ 51 h 60"/>
              <a:gd name="T20" fmla="*/ 13 w 69"/>
              <a:gd name="T21" fmla="*/ 34 h 60"/>
              <a:gd name="T22" fmla="*/ 26 w 69"/>
              <a:gd name="T23" fmla="*/ 34 h 60"/>
              <a:gd name="T24" fmla="*/ 26 w 69"/>
              <a:gd name="T25" fmla="*/ 21 h 60"/>
              <a:gd name="T26" fmla="*/ 43 w 69"/>
              <a:gd name="T27" fmla="*/ 21 h 60"/>
              <a:gd name="T28" fmla="*/ 43 w 69"/>
              <a:gd name="T29" fmla="*/ 34 h 60"/>
              <a:gd name="T30" fmla="*/ 56 w 69"/>
              <a:gd name="T31" fmla="*/ 34 h 60"/>
              <a:gd name="T32" fmla="*/ 34 w 69"/>
              <a:gd name="T33" fmla="*/ 51 h 60"/>
              <a:gd name="T34" fmla="*/ 10 w 69"/>
              <a:gd name="T35" fmla="*/ 9 h 60"/>
              <a:gd name="T36" fmla="*/ 15 w 69"/>
              <a:gd name="T37" fmla="*/ 4 h 60"/>
              <a:gd name="T38" fmla="*/ 54 w 69"/>
              <a:gd name="T39" fmla="*/ 4 h 60"/>
              <a:gd name="T40" fmla="*/ 58 w 69"/>
              <a:gd name="T41" fmla="*/ 9 h 60"/>
              <a:gd name="T42" fmla="*/ 10 w 69"/>
              <a:gd name="T43" fmla="*/ 9 h 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69" h="60">
                <a:moveTo>
                  <a:pt x="56" y="0"/>
                </a:moveTo>
                <a:cubicBezTo>
                  <a:pt x="13" y="0"/>
                  <a:pt x="13" y="0"/>
                  <a:pt x="13" y="0"/>
                </a:cubicBezTo>
                <a:cubicBezTo>
                  <a:pt x="0" y="13"/>
                  <a:pt x="0" y="13"/>
                  <a:pt x="0" y="13"/>
                </a:cubicBezTo>
                <a:cubicBezTo>
                  <a:pt x="0" y="58"/>
                  <a:pt x="0" y="58"/>
                  <a:pt x="0" y="58"/>
                </a:cubicBezTo>
                <a:cubicBezTo>
                  <a:pt x="0" y="59"/>
                  <a:pt x="1" y="60"/>
                  <a:pt x="2" y="60"/>
                </a:cubicBezTo>
                <a:cubicBezTo>
                  <a:pt x="66" y="60"/>
                  <a:pt x="66" y="60"/>
                  <a:pt x="66" y="60"/>
                </a:cubicBezTo>
                <a:cubicBezTo>
                  <a:pt x="68" y="60"/>
                  <a:pt x="69" y="59"/>
                  <a:pt x="69" y="58"/>
                </a:cubicBezTo>
                <a:cubicBezTo>
                  <a:pt x="69" y="13"/>
                  <a:pt x="69" y="13"/>
                  <a:pt x="69" y="13"/>
                </a:cubicBezTo>
                <a:lnTo>
                  <a:pt x="56" y="0"/>
                </a:lnTo>
                <a:close/>
                <a:moveTo>
                  <a:pt x="34" y="51"/>
                </a:moveTo>
                <a:cubicBezTo>
                  <a:pt x="13" y="34"/>
                  <a:pt x="13" y="34"/>
                  <a:pt x="13" y="34"/>
                </a:cubicBezTo>
                <a:cubicBezTo>
                  <a:pt x="26" y="34"/>
                  <a:pt x="26" y="34"/>
                  <a:pt x="26" y="34"/>
                </a:cubicBezTo>
                <a:cubicBezTo>
                  <a:pt x="26" y="21"/>
                  <a:pt x="26" y="21"/>
                  <a:pt x="26" y="21"/>
                </a:cubicBezTo>
                <a:cubicBezTo>
                  <a:pt x="43" y="21"/>
                  <a:pt x="43" y="21"/>
                  <a:pt x="43" y="21"/>
                </a:cubicBezTo>
                <a:cubicBezTo>
                  <a:pt x="43" y="34"/>
                  <a:pt x="43" y="34"/>
                  <a:pt x="43" y="34"/>
                </a:cubicBezTo>
                <a:cubicBezTo>
                  <a:pt x="56" y="34"/>
                  <a:pt x="56" y="34"/>
                  <a:pt x="56" y="34"/>
                </a:cubicBezTo>
                <a:lnTo>
                  <a:pt x="34" y="51"/>
                </a:lnTo>
                <a:close/>
                <a:moveTo>
                  <a:pt x="10" y="9"/>
                </a:moveTo>
                <a:cubicBezTo>
                  <a:pt x="15" y="4"/>
                  <a:pt x="15" y="4"/>
                  <a:pt x="15" y="4"/>
                </a:cubicBezTo>
                <a:cubicBezTo>
                  <a:pt x="54" y="4"/>
                  <a:pt x="54" y="4"/>
                  <a:pt x="54" y="4"/>
                </a:cubicBezTo>
                <a:cubicBezTo>
                  <a:pt x="58" y="9"/>
                  <a:pt x="58" y="9"/>
                  <a:pt x="58" y="9"/>
                </a:cubicBezTo>
                <a:lnTo>
                  <a:pt x="10" y="9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80" tIns="34290" rIns="68580" bIns="34290" numCol="1" anchor="t" anchorCtr="0" compatLnSpc="1"/>
          <a:lstStyle/>
          <a:p>
            <a:endParaRPr lang="id-ID" sz="1350"/>
          </a:p>
        </p:txBody>
      </p:sp>
      <p:sp>
        <p:nvSpPr>
          <p:cNvPr id="51" name="Freeform 49"/>
          <p:cNvSpPr>
            <a:spLocks noEditPoints="1"/>
          </p:cNvSpPr>
          <p:nvPr/>
        </p:nvSpPr>
        <p:spPr bwMode="auto">
          <a:xfrm>
            <a:off x="10677774" y="2219802"/>
            <a:ext cx="136529" cy="186442"/>
          </a:xfrm>
          <a:custGeom>
            <a:avLst/>
            <a:gdLst>
              <a:gd name="T0" fmla="*/ 57 w 57"/>
              <a:gd name="T1" fmla="*/ 48 h 78"/>
              <a:gd name="T2" fmla="*/ 57 w 57"/>
              <a:gd name="T3" fmla="*/ 48 h 78"/>
              <a:gd name="T4" fmla="*/ 57 w 57"/>
              <a:gd name="T5" fmla="*/ 48 h 78"/>
              <a:gd name="T6" fmla="*/ 28 w 57"/>
              <a:gd name="T7" fmla="*/ 0 h 78"/>
              <a:gd name="T8" fmla="*/ 0 w 57"/>
              <a:gd name="T9" fmla="*/ 48 h 78"/>
              <a:gd name="T10" fmla="*/ 0 w 57"/>
              <a:gd name="T11" fmla="*/ 48 h 78"/>
              <a:gd name="T12" fmla="*/ 0 w 57"/>
              <a:gd name="T13" fmla="*/ 48 h 78"/>
              <a:gd name="T14" fmla="*/ 0 w 57"/>
              <a:gd name="T15" fmla="*/ 49 h 78"/>
              <a:gd name="T16" fmla="*/ 0 w 57"/>
              <a:gd name="T17" fmla="*/ 49 h 78"/>
              <a:gd name="T18" fmla="*/ 0 w 57"/>
              <a:gd name="T19" fmla="*/ 49 h 78"/>
              <a:gd name="T20" fmla="*/ 28 w 57"/>
              <a:gd name="T21" fmla="*/ 78 h 78"/>
              <a:gd name="T22" fmla="*/ 57 w 57"/>
              <a:gd name="T23" fmla="*/ 49 h 78"/>
              <a:gd name="T24" fmla="*/ 57 w 57"/>
              <a:gd name="T25" fmla="*/ 49 h 78"/>
              <a:gd name="T26" fmla="*/ 57 w 57"/>
              <a:gd name="T27" fmla="*/ 49 h 78"/>
              <a:gd name="T28" fmla="*/ 57 w 57"/>
              <a:gd name="T29" fmla="*/ 48 h 78"/>
              <a:gd name="T30" fmla="*/ 48 w 57"/>
              <a:gd name="T31" fmla="*/ 49 h 78"/>
              <a:gd name="T32" fmla="*/ 48 w 57"/>
              <a:gd name="T33" fmla="*/ 49 h 78"/>
              <a:gd name="T34" fmla="*/ 42 w 57"/>
              <a:gd name="T35" fmla="*/ 62 h 78"/>
              <a:gd name="T36" fmla="*/ 28 w 57"/>
              <a:gd name="T37" fmla="*/ 68 h 78"/>
              <a:gd name="T38" fmla="*/ 26 w 57"/>
              <a:gd name="T39" fmla="*/ 68 h 78"/>
              <a:gd name="T40" fmla="*/ 43 w 57"/>
              <a:gd name="T41" fmla="*/ 37 h 78"/>
              <a:gd name="T42" fmla="*/ 43 w 57"/>
              <a:gd name="T43" fmla="*/ 33 h 78"/>
              <a:gd name="T44" fmla="*/ 48 w 57"/>
              <a:gd name="T45" fmla="*/ 48 h 78"/>
              <a:gd name="T46" fmla="*/ 48 w 57"/>
              <a:gd name="T47" fmla="*/ 48 h 78"/>
              <a:gd name="T48" fmla="*/ 48 w 57"/>
              <a:gd name="T49" fmla="*/ 48 h 78"/>
              <a:gd name="T50" fmla="*/ 48 w 57"/>
              <a:gd name="T51" fmla="*/ 48 h 78"/>
              <a:gd name="T52" fmla="*/ 48 w 57"/>
              <a:gd name="T53" fmla="*/ 49 h 78"/>
              <a:gd name="T54" fmla="*/ 48 w 57"/>
              <a:gd name="T55" fmla="*/ 49 h 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57" h="78">
                <a:moveTo>
                  <a:pt x="57" y="48"/>
                </a:moveTo>
                <a:cubicBezTo>
                  <a:pt x="57" y="48"/>
                  <a:pt x="57" y="48"/>
                  <a:pt x="57" y="48"/>
                </a:cubicBezTo>
                <a:cubicBezTo>
                  <a:pt x="57" y="48"/>
                  <a:pt x="57" y="48"/>
                  <a:pt x="57" y="48"/>
                </a:cubicBezTo>
                <a:cubicBezTo>
                  <a:pt x="57" y="24"/>
                  <a:pt x="28" y="0"/>
                  <a:pt x="28" y="0"/>
                </a:cubicBezTo>
                <a:cubicBezTo>
                  <a:pt x="28" y="0"/>
                  <a:pt x="0" y="24"/>
                  <a:pt x="0" y="48"/>
                </a:cubicBezTo>
                <a:cubicBezTo>
                  <a:pt x="0" y="48"/>
                  <a:pt x="0" y="48"/>
                  <a:pt x="0" y="48"/>
                </a:cubicBezTo>
                <a:cubicBezTo>
                  <a:pt x="0" y="48"/>
                  <a:pt x="0" y="48"/>
                  <a:pt x="0" y="48"/>
                </a:cubicBezTo>
                <a:cubicBezTo>
                  <a:pt x="0" y="48"/>
                  <a:pt x="0" y="48"/>
                  <a:pt x="0" y="49"/>
                </a:cubicBezTo>
                <a:cubicBezTo>
                  <a:pt x="0" y="49"/>
                  <a:pt x="0" y="49"/>
                  <a:pt x="0" y="49"/>
                </a:cubicBezTo>
                <a:cubicBezTo>
                  <a:pt x="0" y="49"/>
                  <a:pt x="0" y="49"/>
                  <a:pt x="0" y="49"/>
                </a:cubicBezTo>
                <a:cubicBezTo>
                  <a:pt x="0" y="65"/>
                  <a:pt x="13" y="78"/>
                  <a:pt x="28" y="78"/>
                </a:cubicBezTo>
                <a:cubicBezTo>
                  <a:pt x="44" y="78"/>
                  <a:pt x="57" y="65"/>
                  <a:pt x="57" y="49"/>
                </a:cubicBezTo>
                <a:cubicBezTo>
                  <a:pt x="57" y="49"/>
                  <a:pt x="57" y="49"/>
                  <a:pt x="57" y="49"/>
                </a:cubicBezTo>
                <a:cubicBezTo>
                  <a:pt x="57" y="49"/>
                  <a:pt x="57" y="49"/>
                  <a:pt x="57" y="49"/>
                </a:cubicBezTo>
                <a:cubicBezTo>
                  <a:pt x="57" y="48"/>
                  <a:pt x="57" y="48"/>
                  <a:pt x="57" y="48"/>
                </a:cubicBezTo>
                <a:close/>
                <a:moveTo>
                  <a:pt x="48" y="49"/>
                </a:moveTo>
                <a:cubicBezTo>
                  <a:pt x="48" y="49"/>
                  <a:pt x="48" y="49"/>
                  <a:pt x="48" y="49"/>
                </a:cubicBezTo>
                <a:cubicBezTo>
                  <a:pt x="48" y="54"/>
                  <a:pt x="46" y="59"/>
                  <a:pt x="42" y="62"/>
                </a:cubicBezTo>
                <a:cubicBezTo>
                  <a:pt x="38" y="66"/>
                  <a:pt x="34" y="68"/>
                  <a:pt x="28" y="68"/>
                </a:cubicBezTo>
                <a:cubicBezTo>
                  <a:pt x="28" y="68"/>
                  <a:pt x="27" y="68"/>
                  <a:pt x="26" y="68"/>
                </a:cubicBezTo>
                <a:cubicBezTo>
                  <a:pt x="36" y="61"/>
                  <a:pt x="43" y="50"/>
                  <a:pt x="43" y="37"/>
                </a:cubicBezTo>
                <a:cubicBezTo>
                  <a:pt x="43" y="35"/>
                  <a:pt x="43" y="34"/>
                  <a:pt x="43" y="33"/>
                </a:cubicBezTo>
                <a:cubicBezTo>
                  <a:pt x="46" y="38"/>
                  <a:pt x="48" y="43"/>
                  <a:pt x="48" y="48"/>
                </a:cubicBezTo>
                <a:cubicBezTo>
                  <a:pt x="48" y="48"/>
                  <a:pt x="48" y="48"/>
                  <a:pt x="48" y="48"/>
                </a:cubicBezTo>
                <a:cubicBezTo>
                  <a:pt x="48" y="48"/>
                  <a:pt x="48" y="48"/>
                  <a:pt x="48" y="48"/>
                </a:cubicBezTo>
                <a:cubicBezTo>
                  <a:pt x="48" y="48"/>
                  <a:pt x="48" y="48"/>
                  <a:pt x="48" y="48"/>
                </a:cubicBezTo>
                <a:cubicBezTo>
                  <a:pt x="48" y="48"/>
                  <a:pt x="48" y="48"/>
                  <a:pt x="48" y="49"/>
                </a:cubicBezTo>
                <a:cubicBezTo>
                  <a:pt x="48" y="49"/>
                  <a:pt x="48" y="49"/>
                  <a:pt x="48" y="49"/>
                </a:cubicBez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id-ID" sz="1350"/>
          </a:p>
        </p:txBody>
      </p:sp>
      <p:sp>
        <p:nvSpPr>
          <p:cNvPr id="52" name="Freeform 50"/>
          <p:cNvSpPr>
            <a:spLocks noEditPoints="1"/>
          </p:cNvSpPr>
          <p:nvPr/>
        </p:nvSpPr>
        <p:spPr bwMode="auto">
          <a:xfrm>
            <a:off x="10530968" y="2084742"/>
            <a:ext cx="214335" cy="204059"/>
          </a:xfrm>
          <a:custGeom>
            <a:avLst/>
            <a:gdLst>
              <a:gd name="T0" fmla="*/ 52 w 89"/>
              <a:gd name="T1" fmla="*/ 3 h 85"/>
              <a:gd name="T2" fmla="*/ 4 w 89"/>
              <a:gd name="T3" fmla="*/ 36 h 85"/>
              <a:gd name="T4" fmla="*/ 3 w 89"/>
              <a:gd name="T5" fmla="*/ 45 h 85"/>
              <a:gd name="T6" fmla="*/ 28 w 89"/>
              <a:gd name="T7" fmla="*/ 82 h 85"/>
              <a:gd name="T8" fmla="*/ 37 w 89"/>
              <a:gd name="T9" fmla="*/ 83 h 85"/>
              <a:gd name="T10" fmla="*/ 85 w 89"/>
              <a:gd name="T11" fmla="*/ 50 h 85"/>
              <a:gd name="T12" fmla="*/ 87 w 89"/>
              <a:gd name="T13" fmla="*/ 41 h 85"/>
              <a:gd name="T14" fmla="*/ 61 w 89"/>
              <a:gd name="T15" fmla="*/ 4 h 85"/>
              <a:gd name="T16" fmla="*/ 52 w 89"/>
              <a:gd name="T17" fmla="*/ 3 h 85"/>
              <a:gd name="T18" fmla="*/ 38 w 89"/>
              <a:gd name="T19" fmla="*/ 48 h 85"/>
              <a:gd name="T20" fmla="*/ 31 w 89"/>
              <a:gd name="T21" fmla="*/ 71 h 85"/>
              <a:gd name="T22" fmla="*/ 11 w 89"/>
              <a:gd name="T23" fmla="*/ 42 h 85"/>
              <a:gd name="T24" fmla="*/ 38 w 89"/>
              <a:gd name="T25" fmla="*/ 48 h 85"/>
              <a:gd name="T26" fmla="*/ 14 w 89"/>
              <a:gd name="T27" fmla="*/ 40 h 85"/>
              <a:gd name="T28" fmla="*/ 52 w 89"/>
              <a:gd name="T29" fmla="*/ 13 h 85"/>
              <a:gd name="T30" fmla="*/ 43 w 89"/>
              <a:gd name="T31" fmla="*/ 41 h 85"/>
              <a:gd name="T32" fmla="*/ 14 w 89"/>
              <a:gd name="T33" fmla="*/ 40 h 85"/>
              <a:gd name="T34" fmla="*/ 39 w 89"/>
              <a:gd name="T35" fmla="*/ 48 h 85"/>
              <a:gd name="T36" fmla="*/ 50 w 89"/>
              <a:gd name="T37" fmla="*/ 50 h 85"/>
              <a:gd name="T38" fmla="*/ 51 w 89"/>
              <a:gd name="T39" fmla="*/ 40 h 85"/>
              <a:gd name="T40" fmla="*/ 74 w 89"/>
              <a:gd name="T41" fmla="*/ 47 h 85"/>
              <a:gd name="T42" fmla="*/ 38 w 89"/>
              <a:gd name="T43" fmla="*/ 72 h 85"/>
              <a:gd name="T44" fmla="*/ 39 w 89"/>
              <a:gd name="T45" fmla="*/ 48 h 85"/>
              <a:gd name="T46" fmla="*/ 51 w 89"/>
              <a:gd name="T47" fmla="*/ 39 h 85"/>
              <a:gd name="T48" fmla="*/ 55 w 89"/>
              <a:gd name="T49" fmla="*/ 11 h 85"/>
              <a:gd name="T50" fmla="*/ 75 w 89"/>
              <a:gd name="T51" fmla="*/ 40 h 85"/>
              <a:gd name="T52" fmla="*/ 51 w 89"/>
              <a:gd name="T53" fmla="*/ 39 h 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89" h="85">
                <a:moveTo>
                  <a:pt x="52" y="3"/>
                </a:moveTo>
                <a:cubicBezTo>
                  <a:pt x="4" y="36"/>
                  <a:pt x="4" y="36"/>
                  <a:pt x="4" y="36"/>
                </a:cubicBezTo>
                <a:cubicBezTo>
                  <a:pt x="1" y="38"/>
                  <a:pt x="0" y="42"/>
                  <a:pt x="3" y="45"/>
                </a:cubicBezTo>
                <a:cubicBezTo>
                  <a:pt x="28" y="82"/>
                  <a:pt x="28" y="82"/>
                  <a:pt x="28" y="82"/>
                </a:cubicBezTo>
                <a:cubicBezTo>
                  <a:pt x="30" y="85"/>
                  <a:pt x="34" y="85"/>
                  <a:pt x="37" y="83"/>
                </a:cubicBezTo>
                <a:cubicBezTo>
                  <a:pt x="85" y="50"/>
                  <a:pt x="85" y="50"/>
                  <a:pt x="85" y="50"/>
                </a:cubicBezTo>
                <a:cubicBezTo>
                  <a:pt x="88" y="48"/>
                  <a:pt x="89" y="44"/>
                  <a:pt x="87" y="41"/>
                </a:cubicBezTo>
                <a:cubicBezTo>
                  <a:pt x="61" y="4"/>
                  <a:pt x="61" y="4"/>
                  <a:pt x="61" y="4"/>
                </a:cubicBezTo>
                <a:cubicBezTo>
                  <a:pt x="59" y="1"/>
                  <a:pt x="55" y="0"/>
                  <a:pt x="52" y="3"/>
                </a:cubicBezTo>
                <a:close/>
                <a:moveTo>
                  <a:pt x="38" y="48"/>
                </a:moveTo>
                <a:cubicBezTo>
                  <a:pt x="31" y="71"/>
                  <a:pt x="31" y="71"/>
                  <a:pt x="31" y="71"/>
                </a:cubicBezTo>
                <a:cubicBezTo>
                  <a:pt x="11" y="42"/>
                  <a:pt x="11" y="42"/>
                  <a:pt x="11" y="42"/>
                </a:cubicBezTo>
                <a:lnTo>
                  <a:pt x="38" y="48"/>
                </a:lnTo>
                <a:close/>
                <a:moveTo>
                  <a:pt x="14" y="40"/>
                </a:moveTo>
                <a:cubicBezTo>
                  <a:pt x="52" y="13"/>
                  <a:pt x="52" y="13"/>
                  <a:pt x="52" y="13"/>
                </a:cubicBezTo>
                <a:cubicBezTo>
                  <a:pt x="43" y="41"/>
                  <a:pt x="43" y="41"/>
                  <a:pt x="43" y="41"/>
                </a:cubicBezTo>
                <a:lnTo>
                  <a:pt x="14" y="40"/>
                </a:lnTo>
                <a:close/>
                <a:moveTo>
                  <a:pt x="39" y="48"/>
                </a:moveTo>
                <a:cubicBezTo>
                  <a:pt x="50" y="50"/>
                  <a:pt x="50" y="50"/>
                  <a:pt x="50" y="50"/>
                </a:cubicBezTo>
                <a:cubicBezTo>
                  <a:pt x="51" y="40"/>
                  <a:pt x="51" y="40"/>
                  <a:pt x="51" y="40"/>
                </a:cubicBezTo>
                <a:cubicBezTo>
                  <a:pt x="74" y="47"/>
                  <a:pt x="74" y="47"/>
                  <a:pt x="74" y="47"/>
                </a:cubicBezTo>
                <a:cubicBezTo>
                  <a:pt x="38" y="72"/>
                  <a:pt x="38" y="72"/>
                  <a:pt x="38" y="72"/>
                </a:cubicBezTo>
                <a:lnTo>
                  <a:pt x="39" y="48"/>
                </a:lnTo>
                <a:close/>
                <a:moveTo>
                  <a:pt x="51" y="39"/>
                </a:moveTo>
                <a:cubicBezTo>
                  <a:pt x="55" y="11"/>
                  <a:pt x="55" y="11"/>
                  <a:pt x="55" y="11"/>
                </a:cubicBezTo>
                <a:cubicBezTo>
                  <a:pt x="75" y="40"/>
                  <a:pt x="75" y="40"/>
                  <a:pt x="75" y="40"/>
                </a:cubicBezTo>
                <a:lnTo>
                  <a:pt x="51" y="39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id-ID" sz="1350"/>
          </a:p>
        </p:txBody>
      </p:sp>
      <p:sp>
        <p:nvSpPr>
          <p:cNvPr id="53" name="Freeform 51"/>
          <p:cNvSpPr>
            <a:spLocks noEditPoints="1"/>
          </p:cNvSpPr>
          <p:nvPr/>
        </p:nvSpPr>
        <p:spPr bwMode="auto">
          <a:xfrm>
            <a:off x="10447290" y="1967298"/>
            <a:ext cx="162954" cy="165890"/>
          </a:xfrm>
          <a:custGeom>
            <a:avLst/>
            <a:gdLst>
              <a:gd name="T0" fmla="*/ 34 w 68"/>
              <a:gd name="T1" fmla="*/ 0 h 69"/>
              <a:gd name="T2" fmla="*/ 0 w 68"/>
              <a:gd name="T3" fmla="*/ 35 h 69"/>
              <a:gd name="T4" fmla="*/ 34 w 68"/>
              <a:gd name="T5" fmla="*/ 69 h 69"/>
              <a:gd name="T6" fmla="*/ 68 w 68"/>
              <a:gd name="T7" fmla="*/ 35 h 69"/>
              <a:gd name="T8" fmla="*/ 34 w 68"/>
              <a:gd name="T9" fmla="*/ 0 h 69"/>
              <a:gd name="T10" fmla="*/ 34 w 68"/>
              <a:gd name="T11" fmla="*/ 62 h 69"/>
              <a:gd name="T12" fmla="*/ 7 w 68"/>
              <a:gd name="T13" fmla="*/ 35 h 69"/>
              <a:gd name="T14" fmla="*/ 34 w 68"/>
              <a:gd name="T15" fmla="*/ 7 h 69"/>
              <a:gd name="T16" fmla="*/ 62 w 68"/>
              <a:gd name="T17" fmla="*/ 35 h 69"/>
              <a:gd name="T18" fmla="*/ 34 w 68"/>
              <a:gd name="T19" fmla="*/ 62 h 69"/>
              <a:gd name="T20" fmla="*/ 22 w 68"/>
              <a:gd name="T21" fmla="*/ 24 h 69"/>
              <a:gd name="T22" fmla="*/ 36 w 68"/>
              <a:gd name="T23" fmla="*/ 35 h 69"/>
              <a:gd name="T24" fmla="*/ 22 w 68"/>
              <a:gd name="T25" fmla="*/ 45 h 69"/>
              <a:gd name="T26" fmla="*/ 22 w 68"/>
              <a:gd name="T27" fmla="*/ 24 h 69"/>
              <a:gd name="T28" fmla="*/ 39 w 68"/>
              <a:gd name="T29" fmla="*/ 24 h 69"/>
              <a:gd name="T30" fmla="*/ 54 w 68"/>
              <a:gd name="T31" fmla="*/ 35 h 69"/>
              <a:gd name="T32" fmla="*/ 39 w 68"/>
              <a:gd name="T33" fmla="*/ 45 h 69"/>
              <a:gd name="T34" fmla="*/ 39 w 68"/>
              <a:gd name="T35" fmla="*/ 24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68" h="69">
                <a:moveTo>
                  <a:pt x="34" y="0"/>
                </a:moveTo>
                <a:cubicBezTo>
                  <a:pt x="15" y="0"/>
                  <a:pt x="0" y="16"/>
                  <a:pt x="0" y="35"/>
                </a:cubicBezTo>
                <a:cubicBezTo>
                  <a:pt x="0" y="53"/>
                  <a:pt x="15" y="69"/>
                  <a:pt x="34" y="69"/>
                </a:cubicBezTo>
                <a:cubicBezTo>
                  <a:pt x="53" y="69"/>
                  <a:pt x="68" y="53"/>
                  <a:pt x="68" y="35"/>
                </a:cubicBezTo>
                <a:cubicBezTo>
                  <a:pt x="68" y="16"/>
                  <a:pt x="53" y="0"/>
                  <a:pt x="34" y="0"/>
                </a:cubicBezTo>
                <a:close/>
                <a:moveTo>
                  <a:pt x="34" y="62"/>
                </a:moveTo>
                <a:cubicBezTo>
                  <a:pt x="19" y="62"/>
                  <a:pt x="7" y="50"/>
                  <a:pt x="7" y="35"/>
                </a:cubicBezTo>
                <a:cubicBezTo>
                  <a:pt x="7" y="19"/>
                  <a:pt x="19" y="7"/>
                  <a:pt x="34" y="7"/>
                </a:cubicBezTo>
                <a:cubicBezTo>
                  <a:pt x="50" y="7"/>
                  <a:pt x="62" y="19"/>
                  <a:pt x="62" y="35"/>
                </a:cubicBezTo>
                <a:cubicBezTo>
                  <a:pt x="62" y="50"/>
                  <a:pt x="50" y="62"/>
                  <a:pt x="34" y="62"/>
                </a:cubicBezTo>
                <a:close/>
                <a:moveTo>
                  <a:pt x="22" y="24"/>
                </a:moveTo>
                <a:cubicBezTo>
                  <a:pt x="36" y="35"/>
                  <a:pt x="36" y="35"/>
                  <a:pt x="36" y="35"/>
                </a:cubicBezTo>
                <a:cubicBezTo>
                  <a:pt x="22" y="45"/>
                  <a:pt x="22" y="45"/>
                  <a:pt x="22" y="45"/>
                </a:cubicBezTo>
                <a:lnTo>
                  <a:pt x="22" y="24"/>
                </a:lnTo>
                <a:close/>
                <a:moveTo>
                  <a:pt x="39" y="24"/>
                </a:moveTo>
                <a:cubicBezTo>
                  <a:pt x="54" y="35"/>
                  <a:pt x="54" y="35"/>
                  <a:pt x="54" y="35"/>
                </a:cubicBezTo>
                <a:cubicBezTo>
                  <a:pt x="39" y="45"/>
                  <a:pt x="39" y="45"/>
                  <a:pt x="39" y="45"/>
                </a:cubicBezTo>
                <a:lnTo>
                  <a:pt x="39" y="24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id-ID" sz="1350"/>
          </a:p>
        </p:txBody>
      </p:sp>
      <p:sp>
        <p:nvSpPr>
          <p:cNvPr id="54" name="Freeform 52"/>
          <p:cNvSpPr>
            <a:spLocks noEditPoints="1"/>
          </p:cNvSpPr>
          <p:nvPr/>
        </p:nvSpPr>
        <p:spPr bwMode="auto">
          <a:xfrm>
            <a:off x="10522160" y="2318162"/>
            <a:ext cx="129189" cy="148273"/>
          </a:xfrm>
          <a:custGeom>
            <a:avLst/>
            <a:gdLst>
              <a:gd name="T0" fmla="*/ 50 w 54"/>
              <a:gd name="T1" fmla="*/ 12 h 62"/>
              <a:gd name="T2" fmla="*/ 42 w 54"/>
              <a:gd name="T3" fmla="*/ 5 h 62"/>
              <a:gd name="T4" fmla="*/ 33 w 54"/>
              <a:gd name="T5" fmla="*/ 0 h 62"/>
              <a:gd name="T6" fmla="*/ 6 w 54"/>
              <a:gd name="T7" fmla="*/ 0 h 62"/>
              <a:gd name="T8" fmla="*/ 0 w 54"/>
              <a:gd name="T9" fmla="*/ 6 h 62"/>
              <a:gd name="T10" fmla="*/ 0 w 54"/>
              <a:gd name="T11" fmla="*/ 56 h 62"/>
              <a:gd name="T12" fmla="*/ 6 w 54"/>
              <a:gd name="T13" fmla="*/ 62 h 62"/>
              <a:gd name="T14" fmla="*/ 48 w 54"/>
              <a:gd name="T15" fmla="*/ 62 h 62"/>
              <a:gd name="T16" fmla="*/ 54 w 54"/>
              <a:gd name="T17" fmla="*/ 56 h 62"/>
              <a:gd name="T18" fmla="*/ 54 w 54"/>
              <a:gd name="T19" fmla="*/ 21 h 62"/>
              <a:gd name="T20" fmla="*/ 50 w 54"/>
              <a:gd name="T21" fmla="*/ 12 h 62"/>
              <a:gd name="T22" fmla="*/ 35 w 54"/>
              <a:gd name="T23" fmla="*/ 9 h 62"/>
              <a:gd name="T24" fmla="*/ 35 w 54"/>
              <a:gd name="T25" fmla="*/ 9 h 62"/>
              <a:gd name="T26" fmla="*/ 37 w 54"/>
              <a:gd name="T27" fmla="*/ 10 h 62"/>
              <a:gd name="T28" fmla="*/ 44 w 54"/>
              <a:gd name="T29" fmla="*/ 17 h 62"/>
              <a:gd name="T30" fmla="*/ 45 w 54"/>
              <a:gd name="T31" fmla="*/ 19 h 62"/>
              <a:gd name="T32" fmla="*/ 46 w 54"/>
              <a:gd name="T33" fmla="*/ 20 h 62"/>
              <a:gd name="T34" fmla="*/ 35 w 54"/>
              <a:gd name="T35" fmla="*/ 20 h 62"/>
              <a:gd name="T36" fmla="*/ 35 w 54"/>
              <a:gd name="T37" fmla="*/ 9 h 62"/>
              <a:gd name="T38" fmla="*/ 46 w 54"/>
              <a:gd name="T39" fmla="*/ 54 h 62"/>
              <a:gd name="T40" fmla="*/ 8 w 54"/>
              <a:gd name="T41" fmla="*/ 54 h 62"/>
              <a:gd name="T42" fmla="*/ 8 w 54"/>
              <a:gd name="T43" fmla="*/ 8 h 62"/>
              <a:gd name="T44" fmla="*/ 31 w 54"/>
              <a:gd name="T45" fmla="*/ 8 h 62"/>
              <a:gd name="T46" fmla="*/ 31 w 54"/>
              <a:gd name="T47" fmla="*/ 23 h 62"/>
              <a:gd name="T48" fmla="*/ 46 w 54"/>
              <a:gd name="T49" fmla="*/ 23 h 62"/>
              <a:gd name="T50" fmla="*/ 46 w 54"/>
              <a:gd name="T51" fmla="*/ 54 h 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54" h="62">
                <a:moveTo>
                  <a:pt x="50" y="12"/>
                </a:moveTo>
                <a:cubicBezTo>
                  <a:pt x="42" y="5"/>
                  <a:pt x="42" y="5"/>
                  <a:pt x="42" y="5"/>
                </a:cubicBezTo>
                <a:cubicBezTo>
                  <a:pt x="40" y="2"/>
                  <a:pt x="36" y="0"/>
                  <a:pt x="33" y="0"/>
                </a:cubicBezTo>
                <a:cubicBezTo>
                  <a:pt x="6" y="0"/>
                  <a:pt x="6" y="0"/>
                  <a:pt x="6" y="0"/>
                </a:cubicBezTo>
                <a:cubicBezTo>
                  <a:pt x="3" y="0"/>
                  <a:pt x="0" y="3"/>
                  <a:pt x="0" y="6"/>
                </a:cubicBezTo>
                <a:cubicBezTo>
                  <a:pt x="0" y="56"/>
                  <a:pt x="0" y="56"/>
                  <a:pt x="0" y="56"/>
                </a:cubicBezTo>
                <a:cubicBezTo>
                  <a:pt x="0" y="59"/>
                  <a:pt x="3" y="62"/>
                  <a:pt x="6" y="62"/>
                </a:cubicBezTo>
                <a:cubicBezTo>
                  <a:pt x="48" y="62"/>
                  <a:pt x="48" y="62"/>
                  <a:pt x="48" y="62"/>
                </a:cubicBezTo>
                <a:cubicBezTo>
                  <a:pt x="51" y="62"/>
                  <a:pt x="54" y="59"/>
                  <a:pt x="54" y="56"/>
                </a:cubicBezTo>
                <a:cubicBezTo>
                  <a:pt x="54" y="21"/>
                  <a:pt x="54" y="21"/>
                  <a:pt x="54" y="21"/>
                </a:cubicBezTo>
                <a:cubicBezTo>
                  <a:pt x="54" y="18"/>
                  <a:pt x="52" y="14"/>
                  <a:pt x="50" y="12"/>
                </a:cubicBezTo>
                <a:close/>
                <a:moveTo>
                  <a:pt x="35" y="9"/>
                </a:moveTo>
                <a:cubicBezTo>
                  <a:pt x="35" y="9"/>
                  <a:pt x="35" y="9"/>
                  <a:pt x="35" y="9"/>
                </a:cubicBezTo>
                <a:cubicBezTo>
                  <a:pt x="36" y="9"/>
                  <a:pt x="37" y="10"/>
                  <a:pt x="37" y="10"/>
                </a:cubicBezTo>
                <a:cubicBezTo>
                  <a:pt x="44" y="17"/>
                  <a:pt x="44" y="17"/>
                  <a:pt x="44" y="17"/>
                </a:cubicBezTo>
                <a:cubicBezTo>
                  <a:pt x="45" y="17"/>
                  <a:pt x="45" y="18"/>
                  <a:pt x="45" y="19"/>
                </a:cubicBezTo>
                <a:cubicBezTo>
                  <a:pt x="46" y="19"/>
                  <a:pt x="46" y="19"/>
                  <a:pt x="46" y="20"/>
                </a:cubicBezTo>
                <a:cubicBezTo>
                  <a:pt x="35" y="20"/>
                  <a:pt x="35" y="20"/>
                  <a:pt x="35" y="20"/>
                </a:cubicBezTo>
                <a:lnTo>
                  <a:pt x="35" y="9"/>
                </a:lnTo>
                <a:close/>
                <a:moveTo>
                  <a:pt x="46" y="54"/>
                </a:moveTo>
                <a:cubicBezTo>
                  <a:pt x="8" y="54"/>
                  <a:pt x="8" y="54"/>
                  <a:pt x="8" y="54"/>
                </a:cubicBezTo>
                <a:cubicBezTo>
                  <a:pt x="8" y="8"/>
                  <a:pt x="8" y="8"/>
                  <a:pt x="8" y="8"/>
                </a:cubicBezTo>
                <a:cubicBezTo>
                  <a:pt x="31" y="8"/>
                  <a:pt x="31" y="8"/>
                  <a:pt x="31" y="8"/>
                </a:cubicBezTo>
                <a:cubicBezTo>
                  <a:pt x="31" y="23"/>
                  <a:pt x="31" y="23"/>
                  <a:pt x="31" y="23"/>
                </a:cubicBezTo>
                <a:cubicBezTo>
                  <a:pt x="46" y="23"/>
                  <a:pt x="46" y="23"/>
                  <a:pt x="46" y="23"/>
                </a:cubicBezTo>
                <a:lnTo>
                  <a:pt x="46" y="54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id-ID" sz="1350"/>
          </a:p>
        </p:txBody>
      </p:sp>
      <p:sp>
        <p:nvSpPr>
          <p:cNvPr id="55" name="Freeform 53"/>
          <p:cNvSpPr>
            <a:spLocks noEditPoints="1"/>
          </p:cNvSpPr>
          <p:nvPr/>
        </p:nvSpPr>
        <p:spPr bwMode="auto">
          <a:xfrm>
            <a:off x="10511884" y="2764449"/>
            <a:ext cx="209932" cy="223144"/>
          </a:xfrm>
          <a:custGeom>
            <a:avLst/>
            <a:gdLst>
              <a:gd name="T0" fmla="*/ 78 w 87"/>
              <a:gd name="T1" fmla="*/ 0 h 93"/>
              <a:gd name="T2" fmla="*/ 9 w 87"/>
              <a:gd name="T3" fmla="*/ 0 h 93"/>
              <a:gd name="T4" fmla="*/ 0 w 87"/>
              <a:gd name="T5" fmla="*/ 9 h 93"/>
              <a:gd name="T6" fmla="*/ 0 w 87"/>
              <a:gd name="T7" fmla="*/ 84 h 93"/>
              <a:gd name="T8" fmla="*/ 9 w 87"/>
              <a:gd name="T9" fmla="*/ 93 h 93"/>
              <a:gd name="T10" fmla="*/ 78 w 87"/>
              <a:gd name="T11" fmla="*/ 93 h 93"/>
              <a:gd name="T12" fmla="*/ 87 w 87"/>
              <a:gd name="T13" fmla="*/ 84 h 93"/>
              <a:gd name="T14" fmla="*/ 87 w 87"/>
              <a:gd name="T15" fmla="*/ 9 h 93"/>
              <a:gd name="T16" fmla="*/ 78 w 87"/>
              <a:gd name="T17" fmla="*/ 0 h 93"/>
              <a:gd name="T18" fmla="*/ 75 w 87"/>
              <a:gd name="T19" fmla="*/ 81 h 93"/>
              <a:gd name="T20" fmla="*/ 12 w 87"/>
              <a:gd name="T21" fmla="*/ 81 h 93"/>
              <a:gd name="T22" fmla="*/ 12 w 87"/>
              <a:gd name="T23" fmla="*/ 12 h 93"/>
              <a:gd name="T24" fmla="*/ 75 w 87"/>
              <a:gd name="T25" fmla="*/ 12 h 93"/>
              <a:gd name="T26" fmla="*/ 75 w 87"/>
              <a:gd name="T27" fmla="*/ 81 h 93"/>
              <a:gd name="T28" fmla="*/ 23 w 87"/>
              <a:gd name="T29" fmla="*/ 41 h 93"/>
              <a:gd name="T30" fmla="*/ 64 w 87"/>
              <a:gd name="T31" fmla="*/ 41 h 93"/>
              <a:gd name="T32" fmla="*/ 64 w 87"/>
              <a:gd name="T33" fmla="*/ 46 h 93"/>
              <a:gd name="T34" fmla="*/ 23 w 87"/>
              <a:gd name="T35" fmla="*/ 46 h 93"/>
              <a:gd name="T36" fmla="*/ 23 w 87"/>
              <a:gd name="T37" fmla="*/ 41 h 93"/>
              <a:gd name="T38" fmla="*/ 23 w 87"/>
              <a:gd name="T39" fmla="*/ 52 h 93"/>
              <a:gd name="T40" fmla="*/ 64 w 87"/>
              <a:gd name="T41" fmla="*/ 52 h 93"/>
              <a:gd name="T42" fmla="*/ 64 w 87"/>
              <a:gd name="T43" fmla="*/ 58 h 93"/>
              <a:gd name="T44" fmla="*/ 23 w 87"/>
              <a:gd name="T45" fmla="*/ 58 h 93"/>
              <a:gd name="T46" fmla="*/ 23 w 87"/>
              <a:gd name="T47" fmla="*/ 52 h 93"/>
              <a:gd name="T48" fmla="*/ 23 w 87"/>
              <a:gd name="T49" fmla="*/ 64 h 93"/>
              <a:gd name="T50" fmla="*/ 64 w 87"/>
              <a:gd name="T51" fmla="*/ 64 h 93"/>
              <a:gd name="T52" fmla="*/ 64 w 87"/>
              <a:gd name="T53" fmla="*/ 69 h 93"/>
              <a:gd name="T54" fmla="*/ 23 w 87"/>
              <a:gd name="T55" fmla="*/ 69 h 93"/>
              <a:gd name="T56" fmla="*/ 23 w 87"/>
              <a:gd name="T57" fmla="*/ 64 h 93"/>
              <a:gd name="T58" fmla="*/ 23 w 87"/>
              <a:gd name="T59" fmla="*/ 29 h 93"/>
              <a:gd name="T60" fmla="*/ 64 w 87"/>
              <a:gd name="T61" fmla="*/ 29 h 93"/>
              <a:gd name="T62" fmla="*/ 64 w 87"/>
              <a:gd name="T63" fmla="*/ 35 h 93"/>
              <a:gd name="T64" fmla="*/ 23 w 87"/>
              <a:gd name="T65" fmla="*/ 35 h 93"/>
              <a:gd name="T66" fmla="*/ 23 w 87"/>
              <a:gd name="T67" fmla="*/ 29 h 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87" h="93">
                <a:moveTo>
                  <a:pt x="78" y="0"/>
                </a:moveTo>
                <a:cubicBezTo>
                  <a:pt x="9" y="0"/>
                  <a:pt x="9" y="0"/>
                  <a:pt x="9" y="0"/>
                </a:cubicBezTo>
                <a:cubicBezTo>
                  <a:pt x="4" y="0"/>
                  <a:pt x="0" y="4"/>
                  <a:pt x="0" y="9"/>
                </a:cubicBezTo>
                <a:cubicBezTo>
                  <a:pt x="0" y="84"/>
                  <a:pt x="0" y="84"/>
                  <a:pt x="0" y="84"/>
                </a:cubicBezTo>
                <a:cubicBezTo>
                  <a:pt x="0" y="89"/>
                  <a:pt x="4" y="93"/>
                  <a:pt x="9" y="93"/>
                </a:cubicBezTo>
                <a:cubicBezTo>
                  <a:pt x="78" y="93"/>
                  <a:pt x="78" y="93"/>
                  <a:pt x="78" y="93"/>
                </a:cubicBezTo>
                <a:cubicBezTo>
                  <a:pt x="83" y="93"/>
                  <a:pt x="87" y="89"/>
                  <a:pt x="87" y="84"/>
                </a:cubicBezTo>
                <a:cubicBezTo>
                  <a:pt x="87" y="9"/>
                  <a:pt x="87" y="9"/>
                  <a:pt x="87" y="9"/>
                </a:cubicBezTo>
                <a:cubicBezTo>
                  <a:pt x="87" y="4"/>
                  <a:pt x="83" y="0"/>
                  <a:pt x="78" y="0"/>
                </a:cubicBezTo>
                <a:close/>
                <a:moveTo>
                  <a:pt x="75" y="81"/>
                </a:moveTo>
                <a:cubicBezTo>
                  <a:pt x="12" y="81"/>
                  <a:pt x="12" y="81"/>
                  <a:pt x="12" y="81"/>
                </a:cubicBezTo>
                <a:cubicBezTo>
                  <a:pt x="12" y="12"/>
                  <a:pt x="12" y="12"/>
                  <a:pt x="12" y="12"/>
                </a:cubicBezTo>
                <a:cubicBezTo>
                  <a:pt x="75" y="12"/>
                  <a:pt x="75" y="12"/>
                  <a:pt x="75" y="12"/>
                </a:cubicBezTo>
                <a:lnTo>
                  <a:pt x="75" y="81"/>
                </a:lnTo>
                <a:close/>
                <a:moveTo>
                  <a:pt x="23" y="41"/>
                </a:moveTo>
                <a:cubicBezTo>
                  <a:pt x="64" y="41"/>
                  <a:pt x="64" y="41"/>
                  <a:pt x="64" y="41"/>
                </a:cubicBezTo>
                <a:cubicBezTo>
                  <a:pt x="64" y="46"/>
                  <a:pt x="64" y="46"/>
                  <a:pt x="64" y="46"/>
                </a:cubicBezTo>
                <a:cubicBezTo>
                  <a:pt x="23" y="46"/>
                  <a:pt x="23" y="46"/>
                  <a:pt x="23" y="46"/>
                </a:cubicBezTo>
                <a:lnTo>
                  <a:pt x="23" y="41"/>
                </a:lnTo>
                <a:close/>
                <a:moveTo>
                  <a:pt x="23" y="52"/>
                </a:moveTo>
                <a:cubicBezTo>
                  <a:pt x="64" y="52"/>
                  <a:pt x="64" y="52"/>
                  <a:pt x="64" y="52"/>
                </a:cubicBezTo>
                <a:cubicBezTo>
                  <a:pt x="64" y="58"/>
                  <a:pt x="64" y="58"/>
                  <a:pt x="64" y="58"/>
                </a:cubicBezTo>
                <a:cubicBezTo>
                  <a:pt x="23" y="58"/>
                  <a:pt x="23" y="58"/>
                  <a:pt x="23" y="58"/>
                </a:cubicBezTo>
                <a:lnTo>
                  <a:pt x="23" y="52"/>
                </a:lnTo>
                <a:close/>
                <a:moveTo>
                  <a:pt x="23" y="64"/>
                </a:moveTo>
                <a:cubicBezTo>
                  <a:pt x="64" y="64"/>
                  <a:pt x="64" y="64"/>
                  <a:pt x="64" y="64"/>
                </a:cubicBezTo>
                <a:cubicBezTo>
                  <a:pt x="64" y="69"/>
                  <a:pt x="64" y="69"/>
                  <a:pt x="64" y="69"/>
                </a:cubicBezTo>
                <a:cubicBezTo>
                  <a:pt x="23" y="69"/>
                  <a:pt x="23" y="69"/>
                  <a:pt x="23" y="69"/>
                </a:cubicBezTo>
                <a:lnTo>
                  <a:pt x="23" y="64"/>
                </a:lnTo>
                <a:close/>
                <a:moveTo>
                  <a:pt x="23" y="29"/>
                </a:moveTo>
                <a:cubicBezTo>
                  <a:pt x="64" y="29"/>
                  <a:pt x="64" y="29"/>
                  <a:pt x="64" y="29"/>
                </a:cubicBezTo>
                <a:cubicBezTo>
                  <a:pt x="64" y="35"/>
                  <a:pt x="64" y="35"/>
                  <a:pt x="64" y="35"/>
                </a:cubicBezTo>
                <a:cubicBezTo>
                  <a:pt x="23" y="35"/>
                  <a:pt x="23" y="35"/>
                  <a:pt x="23" y="35"/>
                </a:cubicBezTo>
                <a:lnTo>
                  <a:pt x="23" y="29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id-ID" sz="1350"/>
          </a:p>
        </p:txBody>
      </p:sp>
      <p:sp>
        <p:nvSpPr>
          <p:cNvPr id="56" name="Freeform 54"/>
          <p:cNvSpPr>
            <a:spLocks noEditPoints="1"/>
          </p:cNvSpPr>
          <p:nvPr/>
        </p:nvSpPr>
        <p:spPr bwMode="auto">
          <a:xfrm>
            <a:off x="10473715" y="3030167"/>
            <a:ext cx="196719" cy="148273"/>
          </a:xfrm>
          <a:custGeom>
            <a:avLst/>
            <a:gdLst>
              <a:gd name="T0" fmla="*/ 0 w 134"/>
              <a:gd name="T1" fmla="*/ 0 h 101"/>
              <a:gd name="T2" fmla="*/ 0 w 134"/>
              <a:gd name="T3" fmla="*/ 101 h 101"/>
              <a:gd name="T4" fmla="*/ 134 w 134"/>
              <a:gd name="T5" fmla="*/ 101 h 101"/>
              <a:gd name="T6" fmla="*/ 134 w 134"/>
              <a:gd name="T7" fmla="*/ 0 h 101"/>
              <a:gd name="T8" fmla="*/ 0 w 134"/>
              <a:gd name="T9" fmla="*/ 0 h 101"/>
              <a:gd name="T10" fmla="*/ 25 w 134"/>
              <a:gd name="T11" fmla="*/ 93 h 101"/>
              <a:gd name="T12" fmla="*/ 8 w 134"/>
              <a:gd name="T13" fmla="*/ 93 h 101"/>
              <a:gd name="T14" fmla="*/ 8 w 134"/>
              <a:gd name="T15" fmla="*/ 77 h 101"/>
              <a:gd name="T16" fmla="*/ 25 w 134"/>
              <a:gd name="T17" fmla="*/ 77 h 101"/>
              <a:gd name="T18" fmla="*/ 25 w 134"/>
              <a:gd name="T19" fmla="*/ 93 h 101"/>
              <a:gd name="T20" fmla="*/ 25 w 134"/>
              <a:gd name="T21" fmla="*/ 59 h 101"/>
              <a:gd name="T22" fmla="*/ 8 w 134"/>
              <a:gd name="T23" fmla="*/ 59 h 101"/>
              <a:gd name="T24" fmla="*/ 8 w 134"/>
              <a:gd name="T25" fmla="*/ 43 h 101"/>
              <a:gd name="T26" fmla="*/ 25 w 134"/>
              <a:gd name="T27" fmla="*/ 43 h 101"/>
              <a:gd name="T28" fmla="*/ 25 w 134"/>
              <a:gd name="T29" fmla="*/ 59 h 101"/>
              <a:gd name="T30" fmla="*/ 25 w 134"/>
              <a:gd name="T31" fmla="*/ 26 h 101"/>
              <a:gd name="T32" fmla="*/ 8 w 134"/>
              <a:gd name="T33" fmla="*/ 26 h 101"/>
              <a:gd name="T34" fmla="*/ 8 w 134"/>
              <a:gd name="T35" fmla="*/ 8 h 101"/>
              <a:gd name="T36" fmla="*/ 25 w 134"/>
              <a:gd name="T37" fmla="*/ 8 h 101"/>
              <a:gd name="T38" fmla="*/ 25 w 134"/>
              <a:gd name="T39" fmla="*/ 26 h 101"/>
              <a:gd name="T40" fmla="*/ 102 w 134"/>
              <a:gd name="T41" fmla="*/ 93 h 101"/>
              <a:gd name="T42" fmla="*/ 35 w 134"/>
              <a:gd name="T43" fmla="*/ 93 h 101"/>
              <a:gd name="T44" fmla="*/ 35 w 134"/>
              <a:gd name="T45" fmla="*/ 8 h 101"/>
              <a:gd name="T46" fmla="*/ 102 w 134"/>
              <a:gd name="T47" fmla="*/ 8 h 101"/>
              <a:gd name="T48" fmla="*/ 102 w 134"/>
              <a:gd name="T49" fmla="*/ 93 h 101"/>
              <a:gd name="T50" fmla="*/ 126 w 134"/>
              <a:gd name="T51" fmla="*/ 93 h 101"/>
              <a:gd name="T52" fmla="*/ 110 w 134"/>
              <a:gd name="T53" fmla="*/ 93 h 101"/>
              <a:gd name="T54" fmla="*/ 110 w 134"/>
              <a:gd name="T55" fmla="*/ 77 h 101"/>
              <a:gd name="T56" fmla="*/ 126 w 134"/>
              <a:gd name="T57" fmla="*/ 77 h 101"/>
              <a:gd name="T58" fmla="*/ 126 w 134"/>
              <a:gd name="T59" fmla="*/ 93 h 101"/>
              <a:gd name="T60" fmla="*/ 126 w 134"/>
              <a:gd name="T61" fmla="*/ 59 h 101"/>
              <a:gd name="T62" fmla="*/ 110 w 134"/>
              <a:gd name="T63" fmla="*/ 59 h 101"/>
              <a:gd name="T64" fmla="*/ 110 w 134"/>
              <a:gd name="T65" fmla="*/ 43 h 101"/>
              <a:gd name="T66" fmla="*/ 126 w 134"/>
              <a:gd name="T67" fmla="*/ 43 h 101"/>
              <a:gd name="T68" fmla="*/ 126 w 134"/>
              <a:gd name="T69" fmla="*/ 59 h 101"/>
              <a:gd name="T70" fmla="*/ 126 w 134"/>
              <a:gd name="T71" fmla="*/ 26 h 101"/>
              <a:gd name="T72" fmla="*/ 110 w 134"/>
              <a:gd name="T73" fmla="*/ 26 h 101"/>
              <a:gd name="T74" fmla="*/ 110 w 134"/>
              <a:gd name="T75" fmla="*/ 8 h 101"/>
              <a:gd name="T76" fmla="*/ 126 w 134"/>
              <a:gd name="T77" fmla="*/ 8 h 101"/>
              <a:gd name="T78" fmla="*/ 126 w 134"/>
              <a:gd name="T79" fmla="*/ 26 h 101"/>
              <a:gd name="T80" fmla="*/ 51 w 134"/>
              <a:gd name="T81" fmla="*/ 26 h 101"/>
              <a:gd name="T82" fmla="*/ 51 w 134"/>
              <a:gd name="T83" fmla="*/ 77 h 101"/>
              <a:gd name="T84" fmla="*/ 84 w 134"/>
              <a:gd name="T85" fmla="*/ 51 h 101"/>
              <a:gd name="T86" fmla="*/ 51 w 134"/>
              <a:gd name="T87" fmla="*/ 26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134" h="101">
                <a:moveTo>
                  <a:pt x="0" y="0"/>
                </a:moveTo>
                <a:lnTo>
                  <a:pt x="0" y="101"/>
                </a:lnTo>
                <a:lnTo>
                  <a:pt x="134" y="101"/>
                </a:lnTo>
                <a:lnTo>
                  <a:pt x="134" y="0"/>
                </a:lnTo>
                <a:lnTo>
                  <a:pt x="0" y="0"/>
                </a:lnTo>
                <a:close/>
                <a:moveTo>
                  <a:pt x="25" y="93"/>
                </a:moveTo>
                <a:lnTo>
                  <a:pt x="8" y="93"/>
                </a:lnTo>
                <a:lnTo>
                  <a:pt x="8" y="77"/>
                </a:lnTo>
                <a:lnTo>
                  <a:pt x="25" y="77"/>
                </a:lnTo>
                <a:lnTo>
                  <a:pt x="25" y="93"/>
                </a:lnTo>
                <a:close/>
                <a:moveTo>
                  <a:pt x="25" y="59"/>
                </a:moveTo>
                <a:lnTo>
                  <a:pt x="8" y="59"/>
                </a:lnTo>
                <a:lnTo>
                  <a:pt x="8" y="43"/>
                </a:lnTo>
                <a:lnTo>
                  <a:pt x="25" y="43"/>
                </a:lnTo>
                <a:lnTo>
                  <a:pt x="25" y="59"/>
                </a:lnTo>
                <a:close/>
                <a:moveTo>
                  <a:pt x="25" y="26"/>
                </a:moveTo>
                <a:lnTo>
                  <a:pt x="8" y="26"/>
                </a:lnTo>
                <a:lnTo>
                  <a:pt x="8" y="8"/>
                </a:lnTo>
                <a:lnTo>
                  <a:pt x="25" y="8"/>
                </a:lnTo>
                <a:lnTo>
                  <a:pt x="25" y="26"/>
                </a:lnTo>
                <a:close/>
                <a:moveTo>
                  <a:pt x="102" y="93"/>
                </a:moveTo>
                <a:lnTo>
                  <a:pt x="35" y="93"/>
                </a:lnTo>
                <a:lnTo>
                  <a:pt x="35" y="8"/>
                </a:lnTo>
                <a:lnTo>
                  <a:pt x="102" y="8"/>
                </a:lnTo>
                <a:lnTo>
                  <a:pt x="102" y="93"/>
                </a:lnTo>
                <a:close/>
                <a:moveTo>
                  <a:pt x="126" y="93"/>
                </a:moveTo>
                <a:lnTo>
                  <a:pt x="110" y="93"/>
                </a:lnTo>
                <a:lnTo>
                  <a:pt x="110" y="77"/>
                </a:lnTo>
                <a:lnTo>
                  <a:pt x="126" y="77"/>
                </a:lnTo>
                <a:lnTo>
                  <a:pt x="126" y="93"/>
                </a:lnTo>
                <a:close/>
                <a:moveTo>
                  <a:pt x="126" y="59"/>
                </a:moveTo>
                <a:lnTo>
                  <a:pt x="110" y="59"/>
                </a:lnTo>
                <a:lnTo>
                  <a:pt x="110" y="43"/>
                </a:lnTo>
                <a:lnTo>
                  <a:pt x="126" y="43"/>
                </a:lnTo>
                <a:lnTo>
                  <a:pt x="126" y="59"/>
                </a:lnTo>
                <a:close/>
                <a:moveTo>
                  <a:pt x="126" y="26"/>
                </a:moveTo>
                <a:lnTo>
                  <a:pt x="110" y="26"/>
                </a:lnTo>
                <a:lnTo>
                  <a:pt x="110" y="8"/>
                </a:lnTo>
                <a:lnTo>
                  <a:pt x="126" y="8"/>
                </a:lnTo>
                <a:lnTo>
                  <a:pt x="126" y="26"/>
                </a:lnTo>
                <a:close/>
                <a:moveTo>
                  <a:pt x="51" y="26"/>
                </a:moveTo>
                <a:lnTo>
                  <a:pt x="51" y="77"/>
                </a:lnTo>
                <a:lnTo>
                  <a:pt x="84" y="51"/>
                </a:lnTo>
                <a:lnTo>
                  <a:pt x="51" y="26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80" tIns="34290" rIns="68580" bIns="34290" numCol="1" anchor="t" anchorCtr="0" compatLnSpc="1"/>
          <a:lstStyle/>
          <a:p>
            <a:endParaRPr lang="id-ID" sz="1350"/>
          </a:p>
        </p:txBody>
      </p:sp>
      <p:sp>
        <p:nvSpPr>
          <p:cNvPr id="57" name="Freeform 55"/>
          <p:cNvSpPr>
            <a:spLocks noEditPoints="1"/>
          </p:cNvSpPr>
          <p:nvPr/>
        </p:nvSpPr>
        <p:spPr bwMode="auto">
          <a:xfrm>
            <a:off x="10699794" y="2987592"/>
            <a:ext cx="117444" cy="110103"/>
          </a:xfrm>
          <a:custGeom>
            <a:avLst/>
            <a:gdLst>
              <a:gd name="T0" fmla="*/ 80 w 80"/>
              <a:gd name="T1" fmla="*/ 29 h 75"/>
              <a:gd name="T2" fmla="*/ 52 w 80"/>
              <a:gd name="T3" fmla="*/ 24 h 75"/>
              <a:gd name="T4" fmla="*/ 41 w 80"/>
              <a:gd name="T5" fmla="*/ 0 h 75"/>
              <a:gd name="T6" fmla="*/ 28 w 80"/>
              <a:gd name="T7" fmla="*/ 24 h 75"/>
              <a:gd name="T8" fmla="*/ 0 w 80"/>
              <a:gd name="T9" fmla="*/ 29 h 75"/>
              <a:gd name="T10" fmla="*/ 19 w 80"/>
              <a:gd name="T11" fmla="*/ 49 h 75"/>
              <a:gd name="T12" fmla="*/ 15 w 80"/>
              <a:gd name="T13" fmla="*/ 75 h 75"/>
              <a:gd name="T14" fmla="*/ 41 w 80"/>
              <a:gd name="T15" fmla="*/ 62 h 75"/>
              <a:gd name="T16" fmla="*/ 65 w 80"/>
              <a:gd name="T17" fmla="*/ 75 h 75"/>
              <a:gd name="T18" fmla="*/ 60 w 80"/>
              <a:gd name="T19" fmla="*/ 49 h 75"/>
              <a:gd name="T20" fmla="*/ 80 w 80"/>
              <a:gd name="T21" fmla="*/ 29 h 75"/>
              <a:gd name="T22" fmla="*/ 41 w 80"/>
              <a:gd name="T23" fmla="*/ 57 h 75"/>
              <a:gd name="T24" fmla="*/ 23 w 80"/>
              <a:gd name="T25" fmla="*/ 65 h 75"/>
              <a:gd name="T26" fmla="*/ 26 w 80"/>
              <a:gd name="T27" fmla="*/ 45 h 75"/>
              <a:gd name="T28" fmla="*/ 11 w 80"/>
              <a:gd name="T29" fmla="*/ 32 h 75"/>
              <a:gd name="T30" fmla="*/ 31 w 80"/>
              <a:gd name="T31" fmla="*/ 29 h 75"/>
              <a:gd name="T32" fmla="*/ 41 w 80"/>
              <a:gd name="T33" fmla="*/ 11 h 75"/>
              <a:gd name="T34" fmla="*/ 49 w 80"/>
              <a:gd name="T35" fmla="*/ 29 h 75"/>
              <a:gd name="T36" fmla="*/ 68 w 80"/>
              <a:gd name="T37" fmla="*/ 32 h 75"/>
              <a:gd name="T38" fmla="*/ 54 w 80"/>
              <a:gd name="T39" fmla="*/ 45 h 75"/>
              <a:gd name="T40" fmla="*/ 57 w 80"/>
              <a:gd name="T41" fmla="*/ 65 h 75"/>
              <a:gd name="T42" fmla="*/ 41 w 80"/>
              <a:gd name="T43" fmla="*/ 57 h 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80" h="75">
                <a:moveTo>
                  <a:pt x="80" y="29"/>
                </a:moveTo>
                <a:lnTo>
                  <a:pt x="52" y="24"/>
                </a:lnTo>
                <a:lnTo>
                  <a:pt x="41" y="0"/>
                </a:lnTo>
                <a:lnTo>
                  <a:pt x="28" y="24"/>
                </a:lnTo>
                <a:lnTo>
                  <a:pt x="0" y="29"/>
                </a:lnTo>
                <a:lnTo>
                  <a:pt x="19" y="49"/>
                </a:lnTo>
                <a:lnTo>
                  <a:pt x="15" y="75"/>
                </a:lnTo>
                <a:lnTo>
                  <a:pt x="41" y="62"/>
                </a:lnTo>
                <a:lnTo>
                  <a:pt x="65" y="75"/>
                </a:lnTo>
                <a:lnTo>
                  <a:pt x="60" y="49"/>
                </a:lnTo>
                <a:lnTo>
                  <a:pt x="80" y="29"/>
                </a:lnTo>
                <a:close/>
                <a:moveTo>
                  <a:pt x="41" y="57"/>
                </a:moveTo>
                <a:lnTo>
                  <a:pt x="23" y="65"/>
                </a:lnTo>
                <a:lnTo>
                  <a:pt x="26" y="45"/>
                </a:lnTo>
                <a:lnTo>
                  <a:pt x="11" y="32"/>
                </a:lnTo>
                <a:lnTo>
                  <a:pt x="31" y="29"/>
                </a:lnTo>
                <a:lnTo>
                  <a:pt x="41" y="11"/>
                </a:lnTo>
                <a:lnTo>
                  <a:pt x="49" y="29"/>
                </a:lnTo>
                <a:lnTo>
                  <a:pt x="68" y="32"/>
                </a:lnTo>
                <a:lnTo>
                  <a:pt x="54" y="45"/>
                </a:lnTo>
                <a:lnTo>
                  <a:pt x="57" y="65"/>
                </a:lnTo>
                <a:lnTo>
                  <a:pt x="41" y="57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id-ID" sz="1350"/>
          </a:p>
        </p:txBody>
      </p:sp>
      <p:sp>
        <p:nvSpPr>
          <p:cNvPr id="58" name="Freeform 56"/>
          <p:cNvSpPr>
            <a:spLocks noEditPoints="1"/>
          </p:cNvSpPr>
          <p:nvPr/>
        </p:nvSpPr>
        <p:spPr bwMode="auto">
          <a:xfrm>
            <a:off x="10313697" y="1861598"/>
            <a:ext cx="143869" cy="155614"/>
          </a:xfrm>
          <a:custGeom>
            <a:avLst/>
            <a:gdLst>
              <a:gd name="T0" fmla="*/ 48 w 60"/>
              <a:gd name="T1" fmla="*/ 11 h 65"/>
              <a:gd name="T2" fmla="*/ 60 w 60"/>
              <a:gd name="T3" fmla="*/ 6 h 65"/>
              <a:gd name="T4" fmla="*/ 60 w 60"/>
              <a:gd name="T5" fmla="*/ 44 h 65"/>
              <a:gd name="T6" fmla="*/ 48 w 60"/>
              <a:gd name="T7" fmla="*/ 48 h 65"/>
              <a:gd name="T8" fmla="*/ 36 w 60"/>
              <a:gd name="T9" fmla="*/ 45 h 65"/>
              <a:gd name="T10" fmla="*/ 24 w 60"/>
              <a:gd name="T11" fmla="*/ 41 h 65"/>
              <a:gd name="T12" fmla="*/ 12 w 60"/>
              <a:gd name="T13" fmla="*/ 46 h 65"/>
              <a:gd name="T14" fmla="*/ 12 w 60"/>
              <a:gd name="T15" fmla="*/ 8 h 65"/>
              <a:gd name="T16" fmla="*/ 24 w 60"/>
              <a:gd name="T17" fmla="*/ 4 h 65"/>
              <a:gd name="T18" fmla="*/ 36 w 60"/>
              <a:gd name="T19" fmla="*/ 7 h 65"/>
              <a:gd name="T20" fmla="*/ 48 w 60"/>
              <a:gd name="T21" fmla="*/ 11 h 65"/>
              <a:gd name="T22" fmla="*/ 4 w 60"/>
              <a:gd name="T23" fmla="*/ 0 h 65"/>
              <a:gd name="T24" fmla="*/ 8 w 60"/>
              <a:gd name="T25" fmla="*/ 4 h 65"/>
              <a:gd name="T26" fmla="*/ 8 w 60"/>
              <a:gd name="T27" fmla="*/ 65 h 65"/>
              <a:gd name="T28" fmla="*/ 0 w 60"/>
              <a:gd name="T29" fmla="*/ 65 h 65"/>
              <a:gd name="T30" fmla="*/ 0 w 60"/>
              <a:gd name="T31" fmla="*/ 4 h 65"/>
              <a:gd name="T32" fmla="*/ 4 w 60"/>
              <a:gd name="T33" fmla="*/ 0 h 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60" h="65">
                <a:moveTo>
                  <a:pt x="48" y="11"/>
                </a:moveTo>
                <a:cubicBezTo>
                  <a:pt x="53" y="11"/>
                  <a:pt x="58" y="8"/>
                  <a:pt x="60" y="6"/>
                </a:cubicBezTo>
                <a:cubicBezTo>
                  <a:pt x="60" y="44"/>
                  <a:pt x="60" y="44"/>
                  <a:pt x="60" y="44"/>
                </a:cubicBezTo>
                <a:cubicBezTo>
                  <a:pt x="58" y="46"/>
                  <a:pt x="53" y="48"/>
                  <a:pt x="48" y="48"/>
                </a:cubicBezTo>
                <a:cubicBezTo>
                  <a:pt x="43" y="48"/>
                  <a:pt x="39" y="47"/>
                  <a:pt x="36" y="45"/>
                </a:cubicBezTo>
                <a:cubicBezTo>
                  <a:pt x="33" y="43"/>
                  <a:pt x="29" y="41"/>
                  <a:pt x="24" y="41"/>
                </a:cubicBezTo>
                <a:cubicBezTo>
                  <a:pt x="19" y="41"/>
                  <a:pt x="15" y="44"/>
                  <a:pt x="12" y="46"/>
                </a:cubicBezTo>
                <a:cubicBezTo>
                  <a:pt x="12" y="8"/>
                  <a:pt x="12" y="8"/>
                  <a:pt x="12" y="8"/>
                </a:cubicBezTo>
                <a:cubicBezTo>
                  <a:pt x="15" y="6"/>
                  <a:pt x="19" y="4"/>
                  <a:pt x="24" y="4"/>
                </a:cubicBezTo>
                <a:cubicBezTo>
                  <a:pt x="29" y="4"/>
                  <a:pt x="33" y="5"/>
                  <a:pt x="36" y="7"/>
                </a:cubicBezTo>
                <a:cubicBezTo>
                  <a:pt x="39" y="9"/>
                  <a:pt x="43" y="11"/>
                  <a:pt x="48" y="11"/>
                </a:cubicBezTo>
                <a:close/>
                <a:moveTo>
                  <a:pt x="4" y="0"/>
                </a:moveTo>
                <a:cubicBezTo>
                  <a:pt x="6" y="0"/>
                  <a:pt x="8" y="1"/>
                  <a:pt x="8" y="4"/>
                </a:cubicBezTo>
                <a:cubicBezTo>
                  <a:pt x="8" y="65"/>
                  <a:pt x="8" y="65"/>
                  <a:pt x="8" y="65"/>
                </a:cubicBezTo>
                <a:cubicBezTo>
                  <a:pt x="0" y="65"/>
                  <a:pt x="0" y="65"/>
                  <a:pt x="0" y="65"/>
                </a:cubicBezTo>
                <a:cubicBezTo>
                  <a:pt x="0" y="4"/>
                  <a:pt x="0" y="4"/>
                  <a:pt x="0" y="4"/>
                </a:cubicBezTo>
                <a:cubicBezTo>
                  <a:pt x="0" y="1"/>
                  <a:pt x="1" y="0"/>
                  <a:pt x="4" y="0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id-ID" sz="1350"/>
          </a:p>
        </p:txBody>
      </p:sp>
      <p:sp>
        <p:nvSpPr>
          <p:cNvPr id="59" name="Freeform 57"/>
          <p:cNvSpPr>
            <a:spLocks noEditPoints="1"/>
          </p:cNvSpPr>
          <p:nvPr/>
        </p:nvSpPr>
        <p:spPr bwMode="auto">
          <a:xfrm>
            <a:off x="10131659" y="1785259"/>
            <a:ext cx="152677" cy="155614"/>
          </a:xfrm>
          <a:custGeom>
            <a:avLst/>
            <a:gdLst>
              <a:gd name="T0" fmla="*/ 54 w 64"/>
              <a:gd name="T1" fmla="*/ 0 h 65"/>
              <a:gd name="T2" fmla="*/ 44 w 64"/>
              <a:gd name="T3" fmla="*/ 11 h 65"/>
              <a:gd name="T4" fmla="*/ 44 w 64"/>
              <a:gd name="T5" fmla="*/ 41 h 65"/>
              <a:gd name="T6" fmla="*/ 52 w 64"/>
              <a:gd name="T7" fmla="*/ 41 h 65"/>
              <a:gd name="T8" fmla="*/ 52 w 64"/>
              <a:gd name="T9" fmla="*/ 65 h 65"/>
              <a:gd name="T10" fmla="*/ 64 w 64"/>
              <a:gd name="T11" fmla="*/ 65 h 65"/>
              <a:gd name="T12" fmla="*/ 64 w 64"/>
              <a:gd name="T13" fmla="*/ 11 h 65"/>
              <a:gd name="T14" fmla="*/ 54 w 64"/>
              <a:gd name="T15" fmla="*/ 0 h 65"/>
              <a:gd name="T16" fmla="*/ 26 w 64"/>
              <a:gd name="T17" fmla="*/ 0 h 65"/>
              <a:gd name="T18" fmla="*/ 24 w 64"/>
              <a:gd name="T19" fmla="*/ 2 h 65"/>
              <a:gd name="T20" fmla="*/ 24 w 64"/>
              <a:gd name="T21" fmla="*/ 17 h 65"/>
              <a:gd name="T22" fmla="*/ 22 w 64"/>
              <a:gd name="T23" fmla="*/ 18 h 65"/>
              <a:gd name="T24" fmla="*/ 20 w 64"/>
              <a:gd name="T25" fmla="*/ 17 h 65"/>
              <a:gd name="T26" fmla="*/ 20 w 64"/>
              <a:gd name="T27" fmla="*/ 2 h 65"/>
              <a:gd name="T28" fmla="*/ 18 w 64"/>
              <a:gd name="T29" fmla="*/ 0 h 65"/>
              <a:gd name="T30" fmla="*/ 16 w 64"/>
              <a:gd name="T31" fmla="*/ 2 h 65"/>
              <a:gd name="T32" fmla="*/ 16 w 64"/>
              <a:gd name="T33" fmla="*/ 17 h 65"/>
              <a:gd name="T34" fmla="*/ 14 w 64"/>
              <a:gd name="T35" fmla="*/ 18 h 65"/>
              <a:gd name="T36" fmla="*/ 12 w 64"/>
              <a:gd name="T37" fmla="*/ 17 h 65"/>
              <a:gd name="T38" fmla="*/ 12 w 64"/>
              <a:gd name="T39" fmla="*/ 2 h 65"/>
              <a:gd name="T40" fmla="*/ 10 w 64"/>
              <a:gd name="T41" fmla="*/ 0 h 65"/>
              <a:gd name="T42" fmla="*/ 8 w 64"/>
              <a:gd name="T43" fmla="*/ 2 h 65"/>
              <a:gd name="T44" fmla="*/ 8 w 64"/>
              <a:gd name="T45" fmla="*/ 17 h 65"/>
              <a:gd name="T46" fmla="*/ 6 w 64"/>
              <a:gd name="T47" fmla="*/ 18 h 65"/>
              <a:gd name="T48" fmla="*/ 4 w 64"/>
              <a:gd name="T49" fmla="*/ 17 h 65"/>
              <a:gd name="T50" fmla="*/ 4 w 64"/>
              <a:gd name="T51" fmla="*/ 2 h 65"/>
              <a:gd name="T52" fmla="*/ 2 w 64"/>
              <a:gd name="T53" fmla="*/ 0 h 65"/>
              <a:gd name="T54" fmla="*/ 0 w 64"/>
              <a:gd name="T55" fmla="*/ 2 h 65"/>
              <a:gd name="T56" fmla="*/ 0 w 64"/>
              <a:gd name="T57" fmla="*/ 17 h 65"/>
              <a:gd name="T58" fmla="*/ 0 w 64"/>
              <a:gd name="T59" fmla="*/ 21 h 65"/>
              <a:gd name="T60" fmla="*/ 3 w 64"/>
              <a:gd name="T61" fmla="*/ 25 h 65"/>
              <a:gd name="T62" fmla="*/ 8 w 64"/>
              <a:gd name="T63" fmla="*/ 33 h 65"/>
              <a:gd name="T64" fmla="*/ 8 w 64"/>
              <a:gd name="T65" fmla="*/ 65 h 65"/>
              <a:gd name="T66" fmla="*/ 20 w 64"/>
              <a:gd name="T67" fmla="*/ 65 h 65"/>
              <a:gd name="T68" fmla="*/ 20 w 64"/>
              <a:gd name="T69" fmla="*/ 33 h 65"/>
              <a:gd name="T70" fmla="*/ 25 w 64"/>
              <a:gd name="T71" fmla="*/ 25 h 65"/>
              <a:gd name="T72" fmla="*/ 28 w 64"/>
              <a:gd name="T73" fmla="*/ 21 h 65"/>
              <a:gd name="T74" fmla="*/ 28 w 64"/>
              <a:gd name="T75" fmla="*/ 17 h 65"/>
              <a:gd name="T76" fmla="*/ 28 w 64"/>
              <a:gd name="T77" fmla="*/ 2 h 65"/>
              <a:gd name="T78" fmla="*/ 26 w 64"/>
              <a:gd name="T79" fmla="*/ 0 h 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64" h="65">
                <a:moveTo>
                  <a:pt x="54" y="0"/>
                </a:moveTo>
                <a:cubicBezTo>
                  <a:pt x="49" y="0"/>
                  <a:pt x="44" y="5"/>
                  <a:pt x="44" y="11"/>
                </a:cubicBezTo>
                <a:cubicBezTo>
                  <a:pt x="44" y="41"/>
                  <a:pt x="44" y="41"/>
                  <a:pt x="44" y="41"/>
                </a:cubicBezTo>
                <a:cubicBezTo>
                  <a:pt x="52" y="41"/>
                  <a:pt x="52" y="41"/>
                  <a:pt x="52" y="41"/>
                </a:cubicBezTo>
                <a:cubicBezTo>
                  <a:pt x="52" y="65"/>
                  <a:pt x="52" y="65"/>
                  <a:pt x="52" y="65"/>
                </a:cubicBezTo>
                <a:cubicBezTo>
                  <a:pt x="64" y="65"/>
                  <a:pt x="64" y="65"/>
                  <a:pt x="64" y="65"/>
                </a:cubicBezTo>
                <a:cubicBezTo>
                  <a:pt x="64" y="11"/>
                  <a:pt x="64" y="11"/>
                  <a:pt x="64" y="11"/>
                </a:cubicBezTo>
                <a:cubicBezTo>
                  <a:pt x="64" y="5"/>
                  <a:pt x="60" y="0"/>
                  <a:pt x="54" y="0"/>
                </a:cubicBezTo>
                <a:close/>
                <a:moveTo>
                  <a:pt x="26" y="0"/>
                </a:moveTo>
                <a:cubicBezTo>
                  <a:pt x="25" y="0"/>
                  <a:pt x="24" y="1"/>
                  <a:pt x="24" y="2"/>
                </a:cubicBezTo>
                <a:cubicBezTo>
                  <a:pt x="24" y="17"/>
                  <a:pt x="24" y="17"/>
                  <a:pt x="24" y="17"/>
                </a:cubicBezTo>
                <a:cubicBezTo>
                  <a:pt x="24" y="17"/>
                  <a:pt x="23" y="18"/>
                  <a:pt x="22" y="18"/>
                </a:cubicBezTo>
                <a:cubicBezTo>
                  <a:pt x="21" y="18"/>
                  <a:pt x="20" y="17"/>
                  <a:pt x="20" y="17"/>
                </a:cubicBezTo>
                <a:cubicBezTo>
                  <a:pt x="20" y="2"/>
                  <a:pt x="20" y="2"/>
                  <a:pt x="20" y="2"/>
                </a:cubicBezTo>
                <a:cubicBezTo>
                  <a:pt x="20" y="1"/>
                  <a:pt x="19" y="0"/>
                  <a:pt x="18" y="0"/>
                </a:cubicBezTo>
                <a:cubicBezTo>
                  <a:pt x="17" y="0"/>
                  <a:pt x="16" y="1"/>
                  <a:pt x="16" y="2"/>
                </a:cubicBezTo>
                <a:cubicBezTo>
                  <a:pt x="16" y="17"/>
                  <a:pt x="16" y="17"/>
                  <a:pt x="16" y="17"/>
                </a:cubicBezTo>
                <a:cubicBezTo>
                  <a:pt x="16" y="17"/>
                  <a:pt x="15" y="18"/>
                  <a:pt x="14" y="18"/>
                </a:cubicBezTo>
                <a:cubicBezTo>
                  <a:pt x="13" y="18"/>
                  <a:pt x="12" y="17"/>
                  <a:pt x="12" y="17"/>
                </a:cubicBezTo>
                <a:cubicBezTo>
                  <a:pt x="12" y="2"/>
                  <a:pt x="12" y="2"/>
                  <a:pt x="12" y="2"/>
                </a:cubicBezTo>
                <a:cubicBezTo>
                  <a:pt x="12" y="1"/>
                  <a:pt x="11" y="0"/>
                  <a:pt x="10" y="0"/>
                </a:cubicBezTo>
                <a:cubicBezTo>
                  <a:pt x="9" y="0"/>
                  <a:pt x="8" y="1"/>
                  <a:pt x="8" y="2"/>
                </a:cubicBezTo>
                <a:cubicBezTo>
                  <a:pt x="8" y="17"/>
                  <a:pt x="8" y="17"/>
                  <a:pt x="8" y="17"/>
                </a:cubicBezTo>
                <a:cubicBezTo>
                  <a:pt x="8" y="17"/>
                  <a:pt x="7" y="18"/>
                  <a:pt x="6" y="18"/>
                </a:cubicBezTo>
                <a:cubicBezTo>
                  <a:pt x="5" y="18"/>
                  <a:pt x="4" y="17"/>
                  <a:pt x="4" y="17"/>
                </a:cubicBezTo>
                <a:cubicBezTo>
                  <a:pt x="4" y="2"/>
                  <a:pt x="4" y="2"/>
                  <a:pt x="4" y="2"/>
                </a:cubicBezTo>
                <a:cubicBezTo>
                  <a:pt x="4" y="1"/>
                  <a:pt x="3" y="0"/>
                  <a:pt x="2" y="0"/>
                </a:cubicBezTo>
                <a:cubicBezTo>
                  <a:pt x="0" y="0"/>
                  <a:pt x="0" y="1"/>
                  <a:pt x="0" y="2"/>
                </a:cubicBezTo>
                <a:cubicBezTo>
                  <a:pt x="0" y="17"/>
                  <a:pt x="0" y="17"/>
                  <a:pt x="0" y="17"/>
                </a:cubicBezTo>
                <a:cubicBezTo>
                  <a:pt x="0" y="21"/>
                  <a:pt x="0" y="21"/>
                  <a:pt x="0" y="21"/>
                </a:cubicBezTo>
                <a:cubicBezTo>
                  <a:pt x="0" y="22"/>
                  <a:pt x="1" y="23"/>
                  <a:pt x="3" y="25"/>
                </a:cubicBezTo>
                <a:cubicBezTo>
                  <a:pt x="5" y="26"/>
                  <a:pt x="8" y="28"/>
                  <a:pt x="8" y="33"/>
                </a:cubicBezTo>
                <a:cubicBezTo>
                  <a:pt x="8" y="65"/>
                  <a:pt x="8" y="65"/>
                  <a:pt x="8" y="65"/>
                </a:cubicBezTo>
                <a:cubicBezTo>
                  <a:pt x="20" y="65"/>
                  <a:pt x="20" y="65"/>
                  <a:pt x="20" y="65"/>
                </a:cubicBezTo>
                <a:cubicBezTo>
                  <a:pt x="20" y="33"/>
                  <a:pt x="20" y="33"/>
                  <a:pt x="20" y="33"/>
                </a:cubicBezTo>
                <a:cubicBezTo>
                  <a:pt x="20" y="28"/>
                  <a:pt x="22" y="26"/>
                  <a:pt x="25" y="25"/>
                </a:cubicBezTo>
                <a:cubicBezTo>
                  <a:pt x="26" y="23"/>
                  <a:pt x="28" y="22"/>
                  <a:pt x="28" y="21"/>
                </a:cubicBezTo>
                <a:cubicBezTo>
                  <a:pt x="28" y="17"/>
                  <a:pt x="28" y="17"/>
                  <a:pt x="28" y="17"/>
                </a:cubicBezTo>
                <a:cubicBezTo>
                  <a:pt x="28" y="2"/>
                  <a:pt x="28" y="2"/>
                  <a:pt x="28" y="2"/>
                </a:cubicBezTo>
                <a:cubicBezTo>
                  <a:pt x="28" y="1"/>
                  <a:pt x="27" y="0"/>
                  <a:pt x="26" y="0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id-ID" sz="1350"/>
          </a:p>
        </p:txBody>
      </p:sp>
      <p:sp>
        <p:nvSpPr>
          <p:cNvPr id="60" name="Freeform 58"/>
          <p:cNvSpPr>
            <a:spLocks noEditPoints="1"/>
          </p:cNvSpPr>
          <p:nvPr/>
        </p:nvSpPr>
        <p:spPr bwMode="auto">
          <a:xfrm>
            <a:off x="10432610" y="3212205"/>
            <a:ext cx="177634" cy="199655"/>
          </a:xfrm>
          <a:custGeom>
            <a:avLst/>
            <a:gdLst>
              <a:gd name="T0" fmla="*/ 58 w 74"/>
              <a:gd name="T1" fmla="*/ 25 h 83"/>
              <a:gd name="T2" fmla="*/ 63 w 74"/>
              <a:gd name="T3" fmla="*/ 22 h 83"/>
              <a:gd name="T4" fmla="*/ 68 w 74"/>
              <a:gd name="T5" fmla="*/ 12 h 83"/>
              <a:gd name="T6" fmla="*/ 65 w 74"/>
              <a:gd name="T7" fmla="*/ 3 h 83"/>
              <a:gd name="T8" fmla="*/ 58 w 74"/>
              <a:gd name="T9" fmla="*/ 0 h 83"/>
              <a:gd name="T10" fmla="*/ 46 w 74"/>
              <a:gd name="T11" fmla="*/ 6 h 83"/>
              <a:gd name="T12" fmla="*/ 36 w 74"/>
              <a:gd name="T13" fmla="*/ 24 h 83"/>
              <a:gd name="T14" fmla="*/ 27 w 74"/>
              <a:gd name="T15" fmla="*/ 6 h 83"/>
              <a:gd name="T16" fmla="*/ 18 w 74"/>
              <a:gd name="T17" fmla="*/ 2 h 83"/>
              <a:gd name="T18" fmla="*/ 11 w 74"/>
              <a:gd name="T19" fmla="*/ 5 h 83"/>
              <a:gd name="T20" fmla="*/ 12 w 74"/>
              <a:gd name="T21" fmla="*/ 21 h 83"/>
              <a:gd name="T22" fmla="*/ 18 w 74"/>
              <a:gd name="T23" fmla="*/ 25 h 83"/>
              <a:gd name="T24" fmla="*/ 0 w 74"/>
              <a:gd name="T25" fmla="*/ 25 h 83"/>
              <a:gd name="T26" fmla="*/ 0 w 74"/>
              <a:gd name="T27" fmla="*/ 47 h 83"/>
              <a:gd name="T28" fmla="*/ 6 w 74"/>
              <a:gd name="T29" fmla="*/ 47 h 83"/>
              <a:gd name="T30" fmla="*/ 6 w 74"/>
              <a:gd name="T31" fmla="*/ 83 h 83"/>
              <a:gd name="T32" fmla="*/ 69 w 74"/>
              <a:gd name="T33" fmla="*/ 83 h 83"/>
              <a:gd name="T34" fmla="*/ 69 w 74"/>
              <a:gd name="T35" fmla="*/ 47 h 83"/>
              <a:gd name="T36" fmla="*/ 74 w 74"/>
              <a:gd name="T37" fmla="*/ 47 h 83"/>
              <a:gd name="T38" fmla="*/ 74 w 74"/>
              <a:gd name="T39" fmla="*/ 25 h 83"/>
              <a:gd name="T40" fmla="*/ 58 w 74"/>
              <a:gd name="T41" fmla="*/ 25 h 83"/>
              <a:gd name="T42" fmla="*/ 50 w 74"/>
              <a:gd name="T43" fmla="*/ 10 h 83"/>
              <a:gd name="T44" fmla="*/ 58 w 74"/>
              <a:gd name="T45" fmla="*/ 6 h 83"/>
              <a:gd name="T46" fmla="*/ 61 w 74"/>
              <a:gd name="T47" fmla="*/ 7 h 83"/>
              <a:gd name="T48" fmla="*/ 59 w 74"/>
              <a:gd name="T49" fmla="*/ 18 h 83"/>
              <a:gd name="T50" fmla="*/ 46 w 74"/>
              <a:gd name="T51" fmla="*/ 25 h 83"/>
              <a:gd name="T52" fmla="*/ 42 w 74"/>
              <a:gd name="T53" fmla="*/ 25 h 83"/>
              <a:gd name="T54" fmla="*/ 50 w 74"/>
              <a:gd name="T55" fmla="*/ 10 h 83"/>
              <a:gd name="T56" fmla="*/ 14 w 74"/>
              <a:gd name="T57" fmla="*/ 12 h 83"/>
              <a:gd name="T58" fmla="*/ 15 w 74"/>
              <a:gd name="T59" fmla="*/ 9 h 83"/>
              <a:gd name="T60" fmla="*/ 18 w 74"/>
              <a:gd name="T61" fmla="*/ 8 h 83"/>
              <a:gd name="T62" fmla="*/ 18 w 74"/>
              <a:gd name="T63" fmla="*/ 8 h 83"/>
              <a:gd name="T64" fmla="*/ 23 w 74"/>
              <a:gd name="T65" fmla="*/ 10 h 83"/>
              <a:gd name="T66" fmla="*/ 30 w 74"/>
              <a:gd name="T67" fmla="*/ 23 h 83"/>
              <a:gd name="T68" fmla="*/ 30 w 74"/>
              <a:gd name="T69" fmla="*/ 24 h 83"/>
              <a:gd name="T70" fmla="*/ 29 w 74"/>
              <a:gd name="T71" fmla="*/ 24 h 83"/>
              <a:gd name="T72" fmla="*/ 17 w 74"/>
              <a:gd name="T73" fmla="*/ 17 h 83"/>
              <a:gd name="T74" fmla="*/ 14 w 74"/>
              <a:gd name="T75" fmla="*/ 12 h 83"/>
              <a:gd name="T76" fmla="*/ 32 w 74"/>
              <a:gd name="T77" fmla="*/ 78 h 83"/>
              <a:gd name="T78" fmla="*/ 11 w 74"/>
              <a:gd name="T79" fmla="*/ 78 h 83"/>
              <a:gd name="T80" fmla="*/ 11 w 74"/>
              <a:gd name="T81" fmla="*/ 44 h 83"/>
              <a:gd name="T82" fmla="*/ 32 w 74"/>
              <a:gd name="T83" fmla="*/ 44 h 83"/>
              <a:gd name="T84" fmla="*/ 32 w 74"/>
              <a:gd name="T85" fmla="*/ 78 h 83"/>
              <a:gd name="T86" fmla="*/ 32 w 74"/>
              <a:gd name="T87" fmla="*/ 41 h 83"/>
              <a:gd name="T88" fmla="*/ 6 w 74"/>
              <a:gd name="T89" fmla="*/ 41 h 83"/>
              <a:gd name="T90" fmla="*/ 6 w 74"/>
              <a:gd name="T91" fmla="*/ 31 h 83"/>
              <a:gd name="T92" fmla="*/ 32 w 74"/>
              <a:gd name="T93" fmla="*/ 31 h 83"/>
              <a:gd name="T94" fmla="*/ 32 w 74"/>
              <a:gd name="T95" fmla="*/ 41 h 83"/>
              <a:gd name="T96" fmla="*/ 63 w 74"/>
              <a:gd name="T97" fmla="*/ 78 h 83"/>
              <a:gd name="T98" fmla="*/ 42 w 74"/>
              <a:gd name="T99" fmla="*/ 78 h 83"/>
              <a:gd name="T100" fmla="*/ 42 w 74"/>
              <a:gd name="T101" fmla="*/ 44 h 83"/>
              <a:gd name="T102" fmla="*/ 63 w 74"/>
              <a:gd name="T103" fmla="*/ 44 h 83"/>
              <a:gd name="T104" fmla="*/ 63 w 74"/>
              <a:gd name="T105" fmla="*/ 78 h 83"/>
              <a:gd name="T106" fmla="*/ 69 w 74"/>
              <a:gd name="T107" fmla="*/ 41 h 83"/>
              <a:gd name="T108" fmla="*/ 42 w 74"/>
              <a:gd name="T109" fmla="*/ 41 h 83"/>
              <a:gd name="T110" fmla="*/ 42 w 74"/>
              <a:gd name="T111" fmla="*/ 31 h 83"/>
              <a:gd name="T112" fmla="*/ 69 w 74"/>
              <a:gd name="T113" fmla="*/ 31 h 83"/>
              <a:gd name="T114" fmla="*/ 69 w 74"/>
              <a:gd name="T115" fmla="*/ 41 h 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74" h="83">
                <a:moveTo>
                  <a:pt x="58" y="25"/>
                </a:moveTo>
                <a:cubicBezTo>
                  <a:pt x="60" y="24"/>
                  <a:pt x="61" y="23"/>
                  <a:pt x="63" y="22"/>
                </a:cubicBezTo>
                <a:cubicBezTo>
                  <a:pt x="65" y="19"/>
                  <a:pt x="67" y="16"/>
                  <a:pt x="68" y="12"/>
                </a:cubicBezTo>
                <a:cubicBezTo>
                  <a:pt x="69" y="9"/>
                  <a:pt x="68" y="5"/>
                  <a:pt x="65" y="3"/>
                </a:cubicBezTo>
                <a:cubicBezTo>
                  <a:pt x="63" y="1"/>
                  <a:pt x="61" y="0"/>
                  <a:pt x="58" y="0"/>
                </a:cubicBezTo>
                <a:cubicBezTo>
                  <a:pt x="54" y="0"/>
                  <a:pt x="50" y="2"/>
                  <a:pt x="46" y="6"/>
                </a:cubicBezTo>
                <a:cubicBezTo>
                  <a:pt x="41" y="11"/>
                  <a:pt x="38" y="19"/>
                  <a:pt x="36" y="24"/>
                </a:cubicBezTo>
                <a:cubicBezTo>
                  <a:pt x="35" y="19"/>
                  <a:pt x="32" y="11"/>
                  <a:pt x="27" y="6"/>
                </a:cubicBezTo>
                <a:cubicBezTo>
                  <a:pt x="25" y="4"/>
                  <a:pt x="21" y="2"/>
                  <a:pt x="18" y="2"/>
                </a:cubicBezTo>
                <a:cubicBezTo>
                  <a:pt x="15" y="2"/>
                  <a:pt x="13" y="3"/>
                  <a:pt x="11" y="5"/>
                </a:cubicBezTo>
                <a:cubicBezTo>
                  <a:pt x="7" y="9"/>
                  <a:pt x="8" y="16"/>
                  <a:pt x="12" y="21"/>
                </a:cubicBezTo>
                <a:cubicBezTo>
                  <a:pt x="14" y="23"/>
                  <a:pt x="16" y="24"/>
                  <a:pt x="18" y="25"/>
                </a:cubicBezTo>
                <a:cubicBezTo>
                  <a:pt x="0" y="25"/>
                  <a:pt x="0" y="25"/>
                  <a:pt x="0" y="25"/>
                </a:cubicBezTo>
                <a:cubicBezTo>
                  <a:pt x="0" y="47"/>
                  <a:pt x="0" y="47"/>
                  <a:pt x="0" y="47"/>
                </a:cubicBezTo>
                <a:cubicBezTo>
                  <a:pt x="6" y="47"/>
                  <a:pt x="6" y="47"/>
                  <a:pt x="6" y="47"/>
                </a:cubicBezTo>
                <a:cubicBezTo>
                  <a:pt x="6" y="83"/>
                  <a:pt x="6" y="83"/>
                  <a:pt x="6" y="83"/>
                </a:cubicBezTo>
                <a:cubicBezTo>
                  <a:pt x="69" y="83"/>
                  <a:pt x="69" y="83"/>
                  <a:pt x="69" y="83"/>
                </a:cubicBezTo>
                <a:cubicBezTo>
                  <a:pt x="69" y="47"/>
                  <a:pt x="69" y="47"/>
                  <a:pt x="69" y="47"/>
                </a:cubicBezTo>
                <a:cubicBezTo>
                  <a:pt x="74" y="47"/>
                  <a:pt x="74" y="47"/>
                  <a:pt x="74" y="47"/>
                </a:cubicBezTo>
                <a:cubicBezTo>
                  <a:pt x="74" y="25"/>
                  <a:pt x="74" y="25"/>
                  <a:pt x="74" y="25"/>
                </a:cubicBezTo>
                <a:lnTo>
                  <a:pt x="58" y="25"/>
                </a:lnTo>
                <a:close/>
                <a:moveTo>
                  <a:pt x="50" y="10"/>
                </a:moveTo>
                <a:cubicBezTo>
                  <a:pt x="53" y="7"/>
                  <a:pt x="56" y="6"/>
                  <a:pt x="58" y="6"/>
                </a:cubicBezTo>
                <a:cubicBezTo>
                  <a:pt x="59" y="6"/>
                  <a:pt x="60" y="6"/>
                  <a:pt x="61" y="7"/>
                </a:cubicBezTo>
                <a:cubicBezTo>
                  <a:pt x="63" y="9"/>
                  <a:pt x="62" y="14"/>
                  <a:pt x="59" y="18"/>
                </a:cubicBezTo>
                <a:cubicBezTo>
                  <a:pt x="55" y="21"/>
                  <a:pt x="50" y="24"/>
                  <a:pt x="46" y="25"/>
                </a:cubicBezTo>
                <a:cubicBezTo>
                  <a:pt x="42" y="25"/>
                  <a:pt x="42" y="25"/>
                  <a:pt x="42" y="25"/>
                </a:cubicBezTo>
                <a:cubicBezTo>
                  <a:pt x="43" y="21"/>
                  <a:pt x="46" y="14"/>
                  <a:pt x="50" y="10"/>
                </a:cubicBezTo>
                <a:close/>
                <a:moveTo>
                  <a:pt x="14" y="12"/>
                </a:moveTo>
                <a:cubicBezTo>
                  <a:pt x="14" y="12"/>
                  <a:pt x="14" y="10"/>
                  <a:pt x="15" y="9"/>
                </a:cubicBezTo>
                <a:cubicBezTo>
                  <a:pt x="16" y="8"/>
                  <a:pt x="17" y="8"/>
                  <a:pt x="18" y="8"/>
                </a:cubicBezTo>
                <a:cubicBezTo>
                  <a:pt x="18" y="8"/>
                  <a:pt x="18" y="8"/>
                  <a:pt x="18" y="8"/>
                </a:cubicBezTo>
                <a:cubicBezTo>
                  <a:pt x="20" y="8"/>
                  <a:pt x="22" y="9"/>
                  <a:pt x="23" y="10"/>
                </a:cubicBezTo>
                <a:cubicBezTo>
                  <a:pt x="26" y="13"/>
                  <a:pt x="28" y="18"/>
                  <a:pt x="30" y="23"/>
                </a:cubicBezTo>
                <a:cubicBezTo>
                  <a:pt x="30" y="23"/>
                  <a:pt x="30" y="24"/>
                  <a:pt x="30" y="24"/>
                </a:cubicBezTo>
                <a:cubicBezTo>
                  <a:pt x="30" y="24"/>
                  <a:pt x="29" y="24"/>
                  <a:pt x="29" y="24"/>
                </a:cubicBezTo>
                <a:cubicBezTo>
                  <a:pt x="24" y="22"/>
                  <a:pt x="19" y="20"/>
                  <a:pt x="17" y="17"/>
                </a:cubicBezTo>
                <a:cubicBezTo>
                  <a:pt x="15" y="16"/>
                  <a:pt x="14" y="14"/>
                  <a:pt x="14" y="12"/>
                </a:cubicBezTo>
                <a:close/>
                <a:moveTo>
                  <a:pt x="32" y="78"/>
                </a:moveTo>
                <a:cubicBezTo>
                  <a:pt x="11" y="78"/>
                  <a:pt x="11" y="78"/>
                  <a:pt x="11" y="78"/>
                </a:cubicBezTo>
                <a:cubicBezTo>
                  <a:pt x="11" y="44"/>
                  <a:pt x="11" y="44"/>
                  <a:pt x="11" y="44"/>
                </a:cubicBezTo>
                <a:cubicBezTo>
                  <a:pt x="32" y="44"/>
                  <a:pt x="32" y="44"/>
                  <a:pt x="32" y="44"/>
                </a:cubicBezTo>
                <a:lnTo>
                  <a:pt x="32" y="78"/>
                </a:lnTo>
                <a:close/>
                <a:moveTo>
                  <a:pt x="32" y="41"/>
                </a:moveTo>
                <a:cubicBezTo>
                  <a:pt x="6" y="41"/>
                  <a:pt x="6" y="41"/>
                  <a:pt x="6" y="41"/>
                </a:cubicBezTo>
                <a:cubicBezTo>
                  <a:pt x="6" y="31"/>
                  <a:pt x="6" y="31"/>
                  <a:pt x="6" y="31"/>
                </a:cubicBezTo>
                <a:cubicBezTo>
                  <a:pt x="32" y="31"/>
                  <a:pt x="32" y="31"/>
                  <a:pt x="32" y="31"/>
                </a:cubicBezTo>
                <a:lnTo>
                  <a:pt x="32" y="41"/>
                </a:lnTo>
                <a:close/>
                <a:moveTo>
                  <a:pt x="63" y="78"/>
                </a:moveTo>
                <a:cubicBezTo>
                  <a:pt x="42" y="78"/>
                  <a:pt x="42" y="78"/>
                  <a:pt x="42" y="78"/>
                </a:cubicBezTo>
                <a:cubicBezTo>
                  <a:pt x="42" y="44"/>
                  <a:pt x="42" y="44"/>
                  <a:pt x="42" y="44"/>
                </a:cubicBezTo>
                <a:cubicBezTo>
                  <a:pt x="63" y="44"/>
                  <a:pt x="63" y="44"/>
                  <a:pt x="63" y="44"/>
                </a:cubicBezTo>
                <a:lnTo>
                  <a:pt x="63" y="78"/>
                </a:lnTo>
                <a:close/>
                <a:moveTo>
                  <a:pt x="69" y="41"/>
                </a:moveTo>
                <a:cubicBezTo>
                  <a:pt x="42" y="41"/>
                  <a:pt x="42" y="41"/>
                  <a:pt x="42" y="41"/>
                </a:cubicBezTo>
                <a:cubicBezTo>
                  <a:pt x="42" y="31"/>
                  <a:pt x="42" y="31"/>
                  <a:pt x="42" y="31"/>
                </a:cubicBezTo>
                <a:cubicBezTo>
                  <a:pt x="69" y="31"/>
                  <a:pt x="69" y="31"/>
                  <a:pt x="69" y="31"/>
                </a:cubicBezTo>
                <a:lnTo>
                  <a:pt x="69" y="41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80" tIns="34290" rIns="68580" bIns="34290" numCol="1" anchor="t" anchorCtr="0" compatLnSpc="1"/>
          <a:lstStyle/>
          <a:p>
            <a:endParaRPr lang="id-ID" sz="1350"/>
          </a:p>
        </p:txBody>
      </p:sp>
      <p:sp>
        <p:nvSpPr>
          <p:cNvPr id="61" name="Freeform 59"/>
          <p:cNvSpPr>
            <a:spLocks noEditPoints="1"/>
          </p:cNvSpPr>
          <p:nvPr/>
        </p:nvSpPr>
        <p:spPr bwMode="auto">
          <a:xfrm>
            <a:off x="10379760" y="4112120"/>
            <a:ext cx="184974" cy="151209"/>
          </a:xfrm>
          <a:custGeom>
            <a:avLst/>
            <a:gdLst>
              <a:gd name="T0" fmla="*/ 1 w 77"/>
              <a:gd name="T1" fmla="*/ 42 h 63"/>
              <a:gd name="T2" fmla="*/ 8 w 77"/>
              <a:gd name="T3" fmla="*/ 55 h 63"/>
              <a:gd name="T4" fmla="*/ 21 w 77"/>
              <a:gd name="T5" fmla="*/ 61 h 63"/>
              <a:gd name="T6" fmla="*/ 38 w 77"/>
              <a:gd name="T7" fmla="*/ 63 h 63"/>
              <a:gd name="T8" fmla="*/ 56 w 77"/>
              <a:gd name="T9" fmla="*/ 61 h 63"/>
              <a:gd name="T10" fmla="*/ 69 w 77"/>
              <a:gd name="T11" fmla="*/ 55 h 63"/>
              <a:gd name="T12" fmla="*/ 76 w 77"/>
              <a:gd name="T13" fmla="*/ 42 h 63"/>
              <a:gd name="T14" fmla="*/ 71 w 77"/>
              <a:gd name="T15" fmla="*/ 16 h 63"/>
              <a:gd name="T16" fmla="*/ 72 w 77"/>
              <a:gd name="T17" fmla="*/ 11 h 63"/>
              <a:gd name="T18" fmla="*/ 70 w 77"/>
              <a:gd name="T19" fmla="*/ 0 h 63"/>
              <a:gd name="T20" fmla="*/ 67 w 77"/>
              <a:gd name="T21" fmla="*/ 0 h 63"/>
              <a:gd name="T22" fmla="*/ 60 w 77"/>
              <a:gd name="T23" fmla="*/ 3 h 63"/>
              <a:gd name="T24" fmla="*/ 38 w 77"/>
              <a:gd name="T25" fmla="*/ 5 h 63"/>
              <a:gd name="T26" fmla="*/ 17 w 77"/>
              <a:gd name="T27" fmla="*/ 3 h 63"/>
              <a:gd name="T28" fmla="*/ 9 w 77"/>
              <a:gd name="T29" fmla="*/ 0 h 63"/>
              <a:gd name="T30" fmla="*/ 7 w 77"/>
              <a:gd name="T31" fmla="*/ 0 h 63"/>
              <a:gd name="T32" fmla="*/ 5 w 77"/>
              <a:gd name="T33" fmla="*/ 11 h 63"/>
              <a:gd name="T34" fmla="*/ 6 w 77"/>
              <a:gd name="T35" fmla="*/ 16 h 63"/>
              <a:gd name="T36" fmla="*/ 9 w 77"/>
              <a:gd name="T37" fmla="*/ 42 h 63"/>
              <a:gd name="T38" fmla="*/ 18 w 77"/>
              <a:gd name="T39" fmla="*/ 30 h 63"/>
              <a:gd name="T40" fmla="*/ 27 w 77"/>
              <a:gd name="T41" fmla="*/ 29 h 63"/>
              <a:gd name="T42" fmla="*/ 38 w 77"/>
              <a:gd name="T43" fmla="*/ 30 h 63"/>
              <a:gd name="T44" fmla="*/ 49 w 77"/>
              <a:gd name="T45" fmla="*/ 29 h 63"/>
              <a:gd name="T46" fmla="*/ 59 w 77"/>
              <a:gd name="T47" fmla="*/ 30 h 63"/>
              <a:gd name="T48" fmla="*/ 67 w 77"/>
              <a:gd name="T49" fmla="*/ 42 h 63"/>
              <a:gd name="T50" fmla="*/ 64 w 77"/>
              <a:gd name="T51" fmla="*/ 52 h 63"/>
              <a:gd name="T52" fmla="*/ 56 w 77"/>
              <a:gd name="T53" fmla="*/ 57 h 63"/>
              <a:gd name="T54" fmla="*/ 45 w 77"/>
              <a:gd name="T55" fmla="*/ 58 h 63"/>
              <a:gd name="T56" fmla="*/ 31 w 77"/>
              <a:gd name="T57" fmla="*/ 58 h 63"/>
              <a:gd name="T58" fmla="*/ 20 w 77"/>
              <a:gd name="T59" fmla="*/ 57 h 63"/>
              <a:gd name="T60" fmla="*/ 12 w 77"/>
              <a:gd name="T61" fmla="*/ 52 h 63"/>
              <a:gd name="T62" fmla="*/ 9 w 77"/>
              <a:gd name="T63" fmla="*/ 42 h 63"/>
              <a:gd name="T64" fmla="*/ 53 w 77"/>
              <a:gd name="T65" fmla="*/ 48 h 63"/>
              <a:gd name="T66" fmla="*/ 53 w 77"/>
              <a:gd name="T67" fmla="*/ 34 h 63"/>
              <a:gd name="T68" fmla="*/ 19 w 77"/>
              <a:gd name="T69" fmla="*/ 41 h 63"/>
              <a:gd name="T70" fmla="*/ 29 w 77"/>
              <a:gd name="T71" fmla="*/ 41 h 63"/>
              <a:gd name="T72" fmla="*/ 19 w 77"/>
              <a:gd name="T73" fmla="*/ 41 h 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77" h="63">
                <a:moveTo>
                  <a:pt x="0" y="33"/>
                </a:moveTo>
                <a:cubicBezTo>
                  <a:pt x="0" y="36"/>
                  <a:pt x="0" y="39"/>
                  <a:pt x="1" y="42"/>
                </a:cubicBezTo>
                <a:cubicBezTo>
                  <a:pt x="1" y="45"/>
                  <a:pt x="2" y="47"/>
                  <a:pt x="3" y="49"/>
                </a:cubicBezTo>
                <a:cubicBezTo>
                  <a:pt x="5" y="51"/>
                  <a:pt x="6" y="53"/>
                  <a:pt x="8" y="55"/>
                </a:cubicBezTo>
                <a:cubicBezTo>
                  <a:pt x="10" y="56"/>
                  <a:pt x="12" y="58"/>
                  <a:pt x="14" y="59"/>
                </a:cubicBezTo>
                <a:cubicBezTo>
                  <a:pt x="16" y="60"/>
                  <a:pt x="18" y="61"/>
                  <a:pt x="21" y="61"/>
                </a:cubicBezTo>
                <a:cubicBezTo>
                  <a:pt x="23" y="62"/>
                  <a:pt x="26" y="62"/>
                  <a:pt x="29" y="63"/>
                </a:cubicBezTo>
                <a:cubicBezTo>
                  <a:pt x="32" y="63"/>
                  <a:pt x="35" y="63"/>
                  <a:pt x="38" y="63"/>
                </a:cubicBezTo>
                <a:cubicBezTo>
                  <a:pt x="42" y="63"/>
                  <a:pt x="45" y="63"/>
                  <a:pt x="47" y="63"/>
                </a:cubicBezTo>
                <a:cubicBezTo>
                  <a:pt x="50" y="62"/>
                  <a:pt x="53" y="62"/>
                  <a:pt x="56" y="61"/>
                </a:cubicBezTo>
                <a:cubicBezTo>
                  <a:pt x="58" y="61"/>
                  <a:pt x="61" y="60"/>
                  <a:pt x="63" y="59"/>
                </a:cubicBezTo>
                <a:cubicBezTo>
                  <a:pt x="65" y="58"/>
                  <a:pt x="67" y="56"/>
                  <a:pt x="69" y="55"/>
                </a:cubicBezTo>
                <a:cubicBezTo>
                  <a:pt x="71" y="53"/>
                  <a:pt x="72" y="51"/>
                  <a:pt x="73" y="49"/>
                </a:cubicBezTo>
                <a:cubicBezTo>
                  <a:pt x="74" y="47"/>
                  <a:pt x="75" y="45"/>
                  <a:pt x="76" y="42"/>
                </a:cubicBezTo>
                <a:cubicBezTo>
                  <a:pt x="77" y="39"/>
                  <a:pt x="77" y="36"/>
                  <a:pt x="77" y="33"/>
                </a:cubicBezTo>
                <a:cubicBezTo>
                  <a:pt x="77" y="26"/>
                  <a:pt x="75" y="21"/>
                  <a:pt x="71" y="16"/>
                </a:cubicBezTo>
                <a:cubicBezTo>
                  <a:pt x="71" y="16"/>
                  <a:pt x="71" y="15"/>
                  <a:pt x="71" y="14"/>
                </a:cubicBezTo>
                <a:cubicBezTo>
                  <a:pt x="71" y="13"/>
                  <a:pt x="72" y="12"/>
                  <a:pt x="72" y="11"/>
                </a:cubicBezTo>
                <a:cubicBezTo>
                  <a:pt x="72" y="10"/>
                  <a:pt x="72" y="8"/>
                  <a:pt x="72" y="6"/>
                </a:cubicBezTo>
                <a:cubicBezTo>
                  <a:pt x="71" y="4"/>
                  <a:pt x="71" y="2"/>
                  <a:pt x="70" y="0"/>
                </a:cubicBezTo>
                <a:cubicBezTo>
                  <a:pt x="69" y="0"/>
                  <a:pt x="69" y="0"/>
                  <a:pt x="69" y="0"/>
                </a:cubicBezTo>
                <a:cubicBezTo>
                  <a:pt x="69" y="0"/>
                  <a:pt x="68" y="0"/>
                  <a:pt x="67" y="0"/>
                </a:cubicBezTo>
                <a:cubicBezTo>
                  <a:pt x="67" y="0"/>
                  <a:pt x="65" y="1"/>
                  <a:pt x="64" y="1"/>
                </a:cubicBezTo>
                <a:cubicBezTo>
                  <a:pt x="63" y="1"/>
                  <a:pt x="61" y="2"/>
                  <a:pt x="60" y="3"/>
                </a:cubicBezTo>
                <a:cubicBezTo>
                  <a:pt x="58" y="4"/>
                  <a:pt x="56" y="5"/>
                  <a:pt x="53" y="7"/>
                </a:cubicBezTo>
                <a:cubicBezTo>
                  <a:pt x="50" y="6"/>
                  <a:pt x="45" y="5"/>
                  <a:pt x="38" y="5"/>
                </a:cubicBezTo>
                <a:cubicBezTo>
                  <a:pt x="32" y="5"/>
                  <a:pt x="27" y="6"/>
                  <a:pt x="23" y="7"/>
                </a:cubicBezTo>
                <a:cubicBezTo>
                  <a:pt x="21" y="5"/>
                  <a:pt x="19" y="4"/>
                  <a:pt x="17" y="3"/>
                </a:cubicBezTo>
                <a:cubicBezTo>
                  <a:pt x="15" y="2"/>
                  <a:pt x="14" y="1"/>
                  <a:pt x="12" y="1"/>
                </a:cubicBezTo>
                <a:cubicBezTo>
                  <a:pt x="11" y="1"/>
                  <a:pt x="10" y="0"/>
                  <a:pt x="9" y="0"/>
                </a:cubicBezTo>
                <a:cubicBezTo>
                  <a:pt x="8" y="0"/>
                  <a:pt x="8" y="0"/>
                  <a:pt x="7" y="0"/>
                </a:cubicBezTo>
                <a:cubicBezTo>
                  <a:pt x="7" y="0"/>
                  <a:pt x="7" y="0"/>
                  <a:pt x="7" y="0"/>
                </a:cubicBezTo>
                <a:cubicBezTo>
                  <a:pt x="6" y="2"/>
                  <a:pt x="5" y="4"/>
                  <a:pt x="5" y="6"/>
                </a:cubicBezTo>
                <a:cubicBezTo>
                  <a:pt x="5" y="8"/>
                  <a:pt x="5" y="10"/>
                  <a:pt x="5" y="11"/>
                </a:cubicBezTo>
                <a:cubicBezTo>
                  <a:pt x="5" y="12"/>
                  <a:pt x="5" y="13"/>
                  <a:pt x="5" y="14"/>
                </a:cubicBezTo>
                <a:cubicBezTo>
                  <a:pt x="6" y="15"/>
                  <a:pt x="6" y="16"/>
                  <a:pt x="6" y="16"/>
                </a:cubicBezTo>
                <a:cubicBezTo>
                  <a:pt x="2" y="21"/>
                  <a:pt x="0" y="26"/>
                  <a:pt x="0" y="33"/>
                </a:cubicBezTo>
                <a:close/>
                <a:moveTo>
                  <a:pt x="9" y="42"/>
                </a:moveTo>
                <a:cubicBezTo>
                  <a:pt x="9" y="38"/>
                  <a:pt x="11" y="35"/>
                  <a:pt x="14" y="32"/>
                </a:cubicBezTo>
                <a:cubicBezTo>
                  <a:pt x="15" y="31"/>
                  <a:pt x="16" y="30"/>
                  <a:pt x="18" y="30"/>
                </a:cubicBezTo>
                <a:cubicBezTo>
                  <a:pt x="19" y="30"/>
                  <a:pt x="20" y="29"/>
                  <a:pt x="22" y="29"/>
                </a:cubicBezTo>
                <a:cubicBezTo>
                  <a:pt x="24" y="29"/>
                  <a:pt x="25" y="29"/>
                  <a:pt x="27" y="29"/>
                </a:cubicBezTo>
                <a:cubicBezTo>
                  <a:pt x="28" y="29"/>
                  <a:pt x="30" y="29"/>
                  <a:pt x="32" y="30"/>
                </a:cubicBezTo>
                <a:cubicBezTo>
                  <a:pt x="35" y="30"/>
                  <a:pt x="36" y="30"/>
                  <a:pt x="38" y="30"/>
                </a:cubicBezTo>
                <a:cubicBezTo>
                  <a:pt x="40" y="30"/>
                  <a:pt x="42" y="30"/>
                  <a:pt x="44" y="30"/>
                </a:cubicBezTo>
                <a:cubicBezTo>
                  <a:pt x="46" y="29"/>
                  <a:pt x="48" y="29"/>
                  <a:pt x="49" y="29"/>
                </a:cubicBezTo>
                <a:cubicBezTo>
                  <a:pt x="51" y="29"/>
                  <a:pt x="52" y="29"/>
                  <a:pt x="54" y="29"/>
                </a:cubicBezTo>
                <a:cubicBezTo>
                  <a:pt x="56" y="29"/>
                  <a:pt x="57" y="30"/>
                  <a:pt x="59" y="30"/>
                </a:cubicBezTo>
                <a:cubicBezTo>
                  <a:pt x="60" y="30"/>
                  <a:pt x="61" y="31"/>
                  <a:pt x="62" y="32"/>
                </a:cubicBezTo>
                <a:cubicBezTo>
                  <a:pt x="65" y="35"/>
                  <a:pt x="67" y="38"/>
                  <a:pt x="67" y="42"/>
                </a:cubicBezTo>
                <a:cubicBezTo>
                  <a:pt x="67" y="44"/>
                  <a:pt x="67" y="46"/>
                  <a:pt x="66" y="48"/>
                </a:cubicBezTo>
                <a:cubicBezTo>
                  <a:pt x="66" y="49"/>
                  <a:pt x="65" y="51"/>
                  <a:pt x="64" y="52"/>
                </a:cubicBezTo>
                <a:cubicBezTo>
                  <a:pt x="63" y="53"/>
                  <a:pt x="62" y="54"/>
                  <a:pt x="61" y="55"/>
                </a:cubicBezTo>
                <a:cubicBezTo>
                  <a:pt x="59" y="56"/>
                  <a:pt x="58" y="56"/>
                  <a:pt x="56" y="57"/>
                </a:cubicBezTo>
                <a:cubicBezTo>
                  <a:pt x="55" y="57"/>
                  <a:pt x="53" y="57"/>
                  <a:pt x="51" y="58"/>
                </a:cubicBezTo>
                <a:cubicBezTo>
                  <a:pt x="48" y="58"/>
                  <a:pt x="46" y="58"/>
                  <a:pt x="45" y="58"/>
                </a:cubicBezTo>
                <a:cubicBezTo>
                  <a:pt x="43" y="58"/>
                  <a:pt x="41" y="58"/>
                  <a:pt x="38" y="58"/>
                </a:cubicBezTo>
                <a:cubicBezTo>
                  <a:pt x="35" y="58"/>
                  <a:pt x="33" y="58"/>
                  <a:pt x="31" y="58"/>
                </a:cubicBezTo>
                <a:cubicBezTo>
                  <a:pt x="30" y="58"/>
                  <a:pt x="28" y="58"/>
                  <a:pt x="25" y="58"/>
                </a:cubicBezTo>
                <a:cubicBezTo>
                  <a:pt x="23" y="57"/>
                  <a:pt x="21" y="57"/>
                  <a:pt x="20" y="57"/>
                </a:cubicBezTo>
                <a:cubicBezTo>
                  <a:pt x="19" y="56"/>
                  <a:pt x="17" y="56"/>
                  <a:pt x="16" y="55"/>
                </a:cubicBezTo>
                <a:cubicBezTo>
                  <a:pt x="14" y="54"/>
                  <a:pt x="13" y="53"/>
                  <a:pt x="12" y="52"/>
                </a:cubicBezTo>
                <a:cubicBezTo>
                  <a:pt x="11" y="51"/>
                  <a:pt x="11" y="49"/>
                  <a:pt x="10" y="48"/>
                </a:cubicBezTo>
                <a:cubicBezTo>
                  <a:pt x="9" y="46"/>
                  <a:pt x="9" y="44"/>
                  <a:pt x="9" y="42"/>
                </a:cubicBezTo>
                <a:close/>
                <a:moveTo>
                  <a:pt x="48" y="41"/>
                </a:moveTo>
                <a:cubicBezTo>
                  <a:pt x="48" y="45"/>
                  <a:pt x="50" y="48"/>
                  <a:pt x="53" y="48"/>
                </a:cubicBezTo>
                <a:cubicBezTo>
                  <a:pt x="55" y="48"/>
                  <a:pt x="58" y="45"/>
                  <a:pt x="58" y="41"/>
                </a:cubicBezTo>
                <a:cubicBezTo>
                  <a:pt x="58" y="37"/>
                  <a:pt x="55" y="34"/>
                  <a:pt x="53" y="34"/>
                </a:cubicBezTo>
                <a:cubicBezTo>
                  <a:pt x="50" y="34"/>
                  <a:pt x="48" y="37"/>
                  <a:pt x="48" y="41"/>
                </a:cubicBezTo>
                <a:close/>
                <a:moveTo>
                  <a:pt x="19" y="41"/>
                </a:moveTo>
                <a:cubicBezTo>
                  <a:pt x="19" y="45"/>
                  <a:pt x="21" y="48"/>
                  <a:pt x="24" y="48"/>
                </a:cubicBezTo>
                <a:cubicBezTo>
                  <a:pt x="27" y="48"/>
                  <a:pt x="29" y="45"/>
                  <a:pt x="29" y="41"/>
                </a:cubicBezTo>
                <a:cubicBezTo>
                  <a:pt x="29" y="37"/>
                  <a:pt x="27" y="34"/>
                  <a:pt x="24" y="34"/>
                </a:cubicBezTo>
                <a:cubicBezTo>
                  <a:pt x="21" y="34"/>
                  <a:pt x="19" y="37"/>
                  <a:pt x="19" y="41"/>
                </a:cubicBez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80" tIns="34290" rIns="68580" bIns="34290" numCol="1" anchor="t" anchorCtr="0" compatLnSpc="1"/>
          <a:lstStyle/>
          <a:p>
            <a:endParaRPr lang="id-ID" sz="1350"/>
          </a:p>
        </p:txBody>
      </p:sp>
      <p:sp>
        <p:nvSpPr>
          <p:cNvPr id="62" name="Freeform 60"/>
          <p:cNvSpPr>
            <a:spLocks noEditPoints="1"/>
          </p:cNvSpPr>
          <p:nvPr/>
        </p:nvSpPr>
        <p:spPr bwMode="auto">
          <a:xfrm>
            <a:off x="10190381" y="2141995"/>
            <a:ext cx="300951" cy="300950"/>
          </a:xfrm>
          <a:custGeom>
            <a:avLst/>
            <a:gdLst>
              <a:gd name="T0" fmla="*/ 0 w 125"/>
              <a:gd name="T1" fmla="*/ 63 h 125"/>
              <a:gd name="T2" fmla="*/ 125 w 125"/>
              <a:gd name="T3" fmla="*/ 63 h 125"/>
              <a:gd name="T4" fmla="*/ 98 w 125"/>
              <a:gd name="T5" fmla="*/ 83 h 125"/>
              <a:gd name="T6" fmla="*/ 117 w 125"/>
              <a:gd name="T7" fmla="*/ 67 h 125"/>
              <a:gd name="T8" fmla="*/ 98 w 125"/>
              <a:gd name="T9" fmla="*/ 83 h 125"/>
              <a:gd name="T10" fmla="*/ 25 w 125"/>
              <a:gd name="T11" fmla="*/ 59 h 125"/>
              <a:gd name="T12" fmla="*/ 13 w 125"/>
              <a:gd name="T13" fmla="*/ 42 h 125"/>
              <a:gd name="T14" fmla="*/ 90 w 125"/>
              <a:gd name="T15" fmla="*/ 42 h 125"/>
              <a:gd name="T16" fmla="*/ 67 w 125"/>
              <a:gd name="T17" fmla="*/ 59 h 125"/>
              <a:gd name="T18" fmla="*/ 90 w 125"/>
              <a:gd name="T19" fmla="*/ 42 h 125"/>
              <a:gd name="T20" fmla="*/ 67 w 125"/>
              <a:gd name="T21" fmla="*/ 9 h 125"/>
              <a:gd name="T22" fmla="*/ 82 w 125"/>
              <a:gd name="T23" fmla="*/ 23 h 125"/>
              <a:gd name="T24" fmla="*/ 67 w 125"/>
              <a:gd name="T25" fmla="*/ 34 h 125"/>
              <a:gd name="T26" fmla="*/ 53 w 125"/>
              <a:gd name="T27" fmla="*/ 12 h 125"/>
              <a:gd name="T28" fmla="*/ 59 w 125"/>
              <a:gd name="T29" fmla="*/ 34 h 125"/>
              <a:gd name="T30" fmla="*/ 43 w 125"/>
              <a:gd name="T31" fmla="*/ 23 h 125"/>
              <a:gd name="T32" fmla="*/ 59 w 125"/>
              <a:gd name="T33" fmla="*/ 59 h 125"/>
              <a:gd name="T34" fmla="*/ 36 w 125"/>
              <a:gd name="T35" fmla="*/ 42 h 125"/>
              <a:gd name="T36" fmla="*/ 13 w 125"/>
              <a:gd name="T37" fmla="*/ 83 h 125"/>
              <a:gd name="T38" fmla="*/ 25 w 125"/>
              <a:gd name="T39" fmla="*/ 67 h 125"/>
              <a:gd name="T40" fmla="*/ 13 w 125"/>
              <a:gd name="T41" fmla="*/ 83 h 125"/>
              <a:gd name="T42" fmla="*/ 59 w 125"/>
              <a:gd name="T43" fmla="*/ 67 h 125"/>
              <a:gd name="T44" fmla="*/ 36 w 125"/>
              <a:gd name="T45" fmla="*/ 83 h 125"/>
              <a:gd name="T46" fmla="*/ 59 w 125"/>
              <a:gd name="T47" fmla="*/ 92 h 125"/>
              <a:gd name="T48" fmla="*/ 53 w 125"/>
              <a:gd name="T49" fmla="*/ 113 h 125"/>
              <a:gd name="T50" fmla="*/ 38 w 125"/>
              <a:gd name="T51" fmla="*/ 92 h 125"/>
              <a:gd name="T52" fmla="*/ 82 w 125"/>
              <a:gd name="T53" fmla="*/ 102 h 125"/>
              <a:gd name="T54" fmla="*/ 67 w 125"/>
              <a:gd name="T55" fmla="*/ 116 h 125"/>
              <a:gd name="T56" fmla="*/ 87 w 125"/>
              <a:gd name="T57" fmla="*/ 92 h 125"/>
              <a:gd name="T58" fmla="*/ 67 w 125"/>
              <a:gd name="T59" fmla="*/ 83 h 125"/>
              <a:gd name="T60" fmla="*/ 92 w 125"/>
              <a:gd name="T61" fmla="*/ 67 h 125"/>
              <a:gd name="T62" fmla="*/ 67 w 125"/>
              <a:gd name="T63" fmla="*/ 83 h 125"/>
              <a:gd name="T64" fmla="*/ 98 w 125"/>
              <a:gd name="T65" fmla="*/ 42 h 125"/>
              <a:gd name="T66" fmla="*/ 117 w 125"/>
              <a:gd name="T67" fmla="*/ 59 h 125"/>
              <a:gd name="T68" fmla="*/ 108 w 125"/>
              <a:gd name="T69" fmla="*/ 34 h 125"/>
              <a:gd name="T70" fmla="*/ 86 w 125"/>
              <a:gd name="T71" fmla="*/ 14 h 125"/>
              <a:gd name="T72" fmla="*/ 108 w 125"/>
              <a:gd name="T73" fmla="*/ 34 h 125"/>
              <a:gd name="T74" fmla="*/ 39 w 125"/>
              <a:gd name="T75" fmla="*/ 14 h 125"/>
              <a:gd name="T76" fmla="*/ 17 w 125"/>
              <a:gd name="T77" fmla="*/ 34 h 125"/>
              <a:gd name="T78" fmla="*/ 17 w 125"/>
              <a:gd name="T79" fmla="*/ 92 h 125"/>
              <a:gd name="T80" fmla="*/ 39 w 125"/>
              <a:gd name="T81" fmla="*/ 111 h 125"/>
              <a:gd name="T82" fmla="*/ 17 w 125"/>
              <a:gd name="T83" fmla="*/ 92 h 125"/>
              <a:gd name="T84" fmla="*/ 86 w 125"/>
              <a:gd name="T85" fmla="*/ 111 h 125"/>
              <a:gd name="T86" fmla="*/ 108 w 125"/>
              <a:gd name="T87" fmla="*/ 92 h 1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125" h="125">
                <a:moveTo>
                  <a:pt x="63" y="0"/>
                </a:moveTo>
                <a:cubicBezTo>
                  <a:pt x="28" y="0"/>
                  <a:pt x="0" y="28"/>
                  <a:pt x="0" y="63"/>
                </a:cubicBezTo>
                <a:cubicBezTo>
                  <a:pt x="0" y="97"/>
                  <a:pt x="28" y="125"/>
                  <a:pt x="63" y="125"/>
                </a:cubicBezTo>
                <a:cubicBezTo>
                  <a:pt x="97" y="125"/>
                  <a:pt x="125" y="97"/>
                  <a:pt x="125" y="63"/>
                </a:cubicBezTo>
                <a:cubicBezTo>
                  <a:pt x="125" y="28"/>
                  <a:pt x="97" y="0"/>
                  <a:pt x="63" y="0"/>
                </a:cubicBezTo>
                <a:close/>
                <a:moveTo>
                  <a:pt x="98" y="83"/>
                </a:moveTo>
                <a:cubicBezTo>
                  <a:pt x="99" y="78"/>
                  <a:pt x="100" y="73"/>
                  <a:pt x="100" y="67"/>
                </a:cubicBezTo>
                <a:cubicBezTo>
                  <a:pt x="117" y="67"/>
                  <a:pt x="117" y="67"/>
                  <a:pt x="117" y="67"/>
                </a:cubicBezTo>
                <a:cubicBezTo>
                  <a:pt x="116" y="73"/>
                  <a:pt x="115" y="78"/>
                  <a:pt x="113" y="83"/>
                </a:cubicBezTo>
                <a:lnTo>
                  <a:pt x="98" y="83"/>
                </a:lnTo>
                <a:close/>
                <a:moveTo>
                  <a:pt x="27" y="42"/>
                </a:moveTo>
                <a:cubicBezTo>
                  <a:pt x="26" y="47"/>
                  <a:pt x="26" y="53"/>
                  <a:pt x="25" y="59"/>
                </a:cubicBezTo>
                <a:cubicBezTo>
                  <a:pt x="9" y="59"/>
                  <a:pt x="9" y="59"/>
                  <a:pt x="9" y="59"/>
                </a:cubicBezTo>
                <a:cubicBezTo>
                  <a:pt x="9" y="53"/>
                  <a:pt x="11" y="47"/>
                  <a:pt x="13" y="42"/>
                </a:cubicBezTo>
                <a:lnTo>
                  <a:pt x="27" y="42"/>
                </a:lnTo>
                <a:close/>
                <a:moveTo>
                  <a:pt x="90" y="42"/>
                </a:moveTo>
                <a:cubicBezTo>
                  <a:pt x="91" y="47"/>
                  <a:pt x="92" y="53"/>
                  <a:pt x="92" y="59"/>
                </a:cubicBezTo>
                <a:cubicBezTo>
                  <a:pt x="67" y="59"/>
                  <a:pt x="67" y="59"/>
                  <a:pt x="67" y="59"/>
                </a:cubicBezTo>
                <a:cubicBezTo>
                  <a:pt x="67" y="42"/>
                  <a:pt x="67" y="42"/>
                  <a:pt x="67" y="42"/>
                </a:cubicBezTo>
                <a:lnTo>
                  <a:pt x="90" y="42"/>
                </a:lnTo>
                <a:close/>
                <a:moveTo>
                  <a:pt x="67" y="34"/>
                </a:moveTo>
                <a:cubicBezTo>
                  <a:pt x="67" y="9"/>
                  <a:pt x="67" y="9"/>
                  <a:pt x="67" y="9"/>
                </a:cubicBezTo>
                <a:cubicBezTo>
                  <a:pt x="69" y="10"/>
                  <a:pt x="71" y="11"/>
                  <a:pt x="73" y="12"/>
                </a:cubicBezTo>
                <a:cubicBezTo>
                  <a:pt x="76" y="14"/>
                  <a:pt x="79" y="18"/>
                  <a:pt x="82" y="23"/>
                </a:cubicBezTo>
                <a:cubicBezTo>
                  <a:pt x="84" y="26"/>
                  <a:pt x="86" y="30"/>
                  <a:pt x="87" y="34"/>
                </a:cubicBezTo>
                <a:cubicBezTo>
                  <a:pt x="67" y="34"/>
                  <a:pt x="67" y="34"/>
                  <a:pt x="67" y="34"/>
                </a:cubicBezTo>
                <a:close/>
                <a:moveTo>
                  <a:pt x="43" y="23"/>
                </a:moveTo>
                <a:cubicBezTo>
                  <a:pt x="46" y="18"/>
                  <a:pt x="50" y="14"/>
                  <a:pt x="53" y="12"/>
                </a:cubicBezTo>
                <a:cubicBezTo>
                  <a:pt x="55" y="11"/>
                  <a:pt x="57" y="10"/>
                  <a:pt x="59" y="9"/>
                </a:cubicBezTo>
                <a:cubicBezTo>
                  <a:pt x="59" y="34"/>
                  <a:pt x="59" y="34"/>
                  <a:pt x="59" y="34"/>
                </a:cubicBezTo>
                <a:cubicBezTo>
                  <a:pt x="38" y="34"/>
                  <a:pt x="38" y="34"/>
                  <a:pt x="38" y="34"/>
                </a:cubicBezTo>
                <a:cubicBezTo>
                  <a:pt x="40" y="30"/>
                  <a:pt x="41" y="26"/>
                  <a:pt x="43" y="23"/>
                </a:cubicBezTo>
                <a:close/>
                <a:moveTo>
                  <a:pt x="59" y="42"/>
                </a:moveTo>
                <a:cubicBezTo>
                  <a:pt x="59" y="59"/>
                  <a:pt x="59" y="59"/>
                  <a:pt x="59" y="59"/>
                </a:cubicBezTo>
                <a:cubicBezTo>
                  <a:pt x="34" y="59"/>
                  <a:pt x="34" y="59"/>
                  <a:pt x="34" y="59"/>
                </a:cubicBezTo>
                <a:cubicBezTo>
                  <a:pt x="34" y="53"/>
                  <a:pt x="35" y="47"/>
                  <a:pt x="36" y="42"/>
                </a:cubicBezTo>
                <a:lnTo>
                  <a:pt x="59" y="42"/>
                </a:lnTo>
                <a:close/>
                <a:moveTo>
                  <a:pt x="13" y="83"/>
                </a:moveTo>
                <a:cubicBezTo>
                  <a:pt x="11" y="78"/>
                  <a:pt x="9" y="73"/>
                  <a:pt x="9" y="67"/>
                </a:cubicBezTo>
                <a:cubicBezTo>
                  <a:pt x="25" y="67"/>
                  <a:pt x="25" y="67"/>
                  <a:pt x="25" y="67"/>
                </a:cubicBezTo>
                <a:cubicBezTo>
                  <a:pt x="26" y="73"/>
                  <a:pt x="26" y="78"/>
                  <a:pt x="27" y="83"/>
                </a:cubicBezTo>
                <a:lnTo>
                  <a:pt x="13" y="83"/>
                </a:lnTo>
                <a:close/>
                <a:moveTo>
                  <a:pt x="34" y="67"/>
                </a:moveTo>
                <a:cubicBezTo>
                  <a:pt x="59" y="67"/>
                  <a:pt x="59" y="67"/>
                  <a:pt x="59" y="67"/>
                </a:cubicBezTo>
                <a:cubicBezTo>
                  <a:pt x="59" y="83"/>
                  <a:pt x="59" y="83"/>
                  <a:pt x="59" y="83"/>
                </a:cubicBezTo>
                <a:cubicBezTo>
                  <a:pt x="36" y="83"/>
                  <a:pt x="36" y="83"/>
                  <a:pt x="36" y="83"/>
                </a:cubicBezTo>
                <a:cubicBezTo>
                  <a:pt x="35" y="78"/>
                  <a:pt x="34" y="73"/>
                  <a:pt x="34" y="67"/>
                </a:cubicBezTo>
                <a:close/>
                <a:moveTo>
                  <a:pt x="59" y="92"/>
                </a:moveTo>
                <a:cubicBezTo>
                  <a:pt x="59" y="116"/>
                  <a:pt x="59" y="116"/>
                  <a:pt x="59" y="116"/>
                </a:cubicBezTo>
                <a:cubicBezTo>
                  <a:pt x="57" y="116"/>
                  <a:pt x="55" y="115"/>
                  <a:pt x="53" y="113"/>
                </a:cubicBezTo>
                <a:cubicBezTo>
                  <a:pt x="50" y="111"/>
                  <a:pt x="46" y="107"/>
                  <a:pt x="43" y="102"/>
                </a:cubicBezTo>
                <a:cubicBezTo>
                  <a:pt x="41" y="99"/>
                  <a:pt x="40" y="96"/>
                  <a:pt x="38" y="92"/>
                </a:cubicBezTo>
                <a:cubicBezTo>
                  <a:pt x="59" y="92"/>
                  <a:pt x="59" y="92"/>
                  <a:pt x="59" y="92"/>
                </a:cubicBezTo>
                <a:close/>
                <a:moveTo>
                  <a:pt x="82" y="102"/>
                </a:moveTo>
                <a:cubicBezTo>
                  <a:pt x="79" y="107"/>
                  <a:pt x="76" y="111"/>
                  <a:pt x="73" y="113"/>
                </a:cubicBezTo>
                <a:cubicBezTo>
                  <a:pt x="71" y="115"/>
                  <a:pt x="69" y="116"/>
                  <a:pt x="67" y="116"/>
                </a:cubicBezTo>
                <a:cubicBezTo>
                  <a:pt x="67" y="92"/>
                  <a:pt x="67" y="92"/>
                  <a:pt x="67" y="92"/>
                </a:cubicBezTo>
                <a:cubicBezTo>
                  <a:pt x="87" y="92"/>
                  <a:pt x="87" y="92"/>
                  <a:pt x="87" y="92"/>
                </a:cubicBezTo>
                <a:cubicBezTo>
                  <a:pt x="86" y="96"/>
                  <a:pt x="84" y="99"/>
                  <a:pt x="82" y="102"/>
                </a:cubicBezTo>
                <a:close/>
                <a:moveTo>
                  <a:pt x="67" y="83"/>
                </a:moveTo>
                <a:cubicBezTo>
                  <a:pt x="67" y="67"/>
                  <a:pt x="67" y="67"/>
                  <a:pt x="67" y="67"/>
                </a:cubicBezTo>
                <a:cubicBezTo>
                  <a:pt x="92" y="67"/>
                  <a:pt x="92" y="67"/>
                  <a:pt x="92" y="67"/>
                </a:cubicBezTo>
                <a:cubicBezTo>
                  <a:pt x="92" y="73"/>
                  <a:pt x="91" y="78"/>
                  <a:pt x="90" y="83"/>
                </a:cubicBezTo>
                <a:lnTo>
                  <a:pt x="67" y="83"/>
                </a:lnTo>
                <a:close/>
                <a:moveTo>
                  <a:pt x="100" y="59"/>
                </a:moveTo>
                <a:cubicBezTo>
                  <a:pt x="100" y="53"/>
                  <a:pt x="99" y="47"/>
                  <a:pt x="98" y="42"/>
                </a:cubicBezTo>
                <a:cubicBezTo>
                  <a:pt x="113" y="42"/>
                  <a:pt x="113" y="42"/>
                  <a:pt x="113" y="42"/>
                </a:cubicBezTo>
                <a:cubicBezTo>
                  <a:pt x="115" y="47"/>
                  <a:pt x="116" y="53"/>
                  <a:pt x="117" y="59"/>
                </a:cubicBezTo>
                <a:lnTo>
                  <a:pt x="100" y="59"/>
                </a:lnTo>
                <a:close/>
                <a:moveTo>
                  <a:pt x="108" y="34"/>
                </a:moveTo>
                <a:cubicBezTo>
                  <a:pt x="96" y="34"/>
                  <a:pt x="96" y="34"/>
                  <a:pt x="96" y="34"/>
                </a:cubicBezTo>
                <a:cubicBezTo>
                  <a:pt x="93" y="26"/>
                  <a:pt x="90" y="19"/>
                  <a:pt x="86" y="14"/>
                </a:cubicBezTo>
                <a:cubicBezTo>
                  <a:pt x="92" y="17"/>
                  <a:pt x="97" y="20"/>
                  <a:pt x="101" y="24"/>
                </a:cubicBezTo>
                <a:cubicBezTo>
                  <a:pt x="104" y="27"/>
                  <a:pt x="106" y="30"/>
                  <a:pt x="108" y="34"/>
                </a:cubicBezTo>
                <a:close/>
                <a:moveTo>
                  <a:pt x="25" y="24"/>
                </a:moveTo>
                <a:cubicBezTo>
                  <a:pt x="29" y="20"/>
                  <a:pt x="34" y="17"/>
                  <a:pt x="39" y="14"/>
                </a:cubicBezTo>
                <a:cubicBezTo>
                  <a:pt x="35" y="19"/>
                  <a:pt x="32" y="26"/>
                  <a:pt x="30" y="34"/>
                </a:cubicBezTo>
                <a:cubicBezTo>
                  <a:pt x="17" y="34"/>
                  <a:pt x="17" y="34"/>
                  <a:pt x="17" y="34"/>
                </a:cubicBezTo>
                <a:cubicBezTo>
                  <a:pt x="19" y="30"/>
                  <a:pt x="22" y="27"/>
                  <a:pt x="25" y="24"/>
                </a:cubicBezTo>
                <a:close/>
                <a:moveTo>
                  <a:pt x="17" y="92"/>
                </a:moveTo>
                <a:cubicBezTo>
                  <a:pt x="30" y="92"/>
                  <a:pt x="30" y="92"/>
                  <a:pt x="30" y="92"/>
                </a:cubicBezTo>
                <a:cubicBezTo>
                  <a:pt x="32" y="99"/>
                  <a:pt x="35" y="106"/>
                  <a:pt x="39" y="111"/>
                </a:cubicBezTo>
                <a:cubicBezTo>
                  <a:pt x="34" y="109"/>
                  <a:pt x="29" y="105"/>
                  <a:pt x="25" y="101"/>
                </a:cubicBezTo>
                <a:cubicBezTo>
                  <a:pt x="22" y="98"/>
                  <a:pt x="19" y="95"/>
                  <a:pt x="17" y="92"/>
                </a:cubicBezTo>
                <a:close/>
                <a:moveTo>
                  <a:pt x="101" y="101"/>
                </a:moveTo>
                <a:cubicBezTo>
                  <a:pt x="97" y="105"/>
                  <a:pt x="92" y="109"/>
                  <a:pt x="86" y="111"/>
                </a:cubicBezTo>
                <a:cubicBezTo>
                  <a:pt x="90" y="106"/>
                  <a:pt x="93" y="99"/>
                  <a:pt x="96" y="92"/>
                </a:cubicBezTo>
                <a:cubicBezTo>
                  <a:pt x="108" y="92"/>
                  <a:pt x="108" y="92"/>
                  <a:pt x="108" y="92"/>
                </a:cubicBezTo>
                <a:cubicBezTo>
                  <a:pt x="106" y="95"/>
                  <a:pt x="104" y="98"/>
                  <a:pt x="101" y="10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id-ID" sz="1350"/>
          </a:p>
        </p:txBody>
      </p:sp>
      <p:sp>
        <p:nvSpPr>
          <p:cNvPr id="63" name="Freeform 61"/>
          <p:cNvSpPr>
            <a:spLocks noEditPoints="1"/>
          </p:cNvSpPr>
          <p:nvPr/>
        </p:nvSpPr>
        <p:spPr bwMode="auto">
          <a:xfrm>
            <a:off x="10133127" y="1984914"/>
            <a:ext cx="142401" cy="140933"/>
          </a:xfrm>
          <a:custGeom>
            <a:avLst/>
            <a:gdLst>
              <a:gd name="T0" fmla="*/ 49 w 59"/>
              <a:gd name="T1" fmla="*/ 0 h 59"/>
              <a:gd name="T2" fmla="*/ 9 w 59"/>
              <a:gd name="T3" fmla="*/ 0 h 59"/>
              <a:gd name="T4" fmla="*/ 0 w 59"/>
              <a:gd name="T5" fmla="*/ 10 h 59"/>
              <a:gd name="T6" fmla="*/ 0 w 59"/>
              <a:gd name="T7" fmla="*/ 49 h 59"/>
              <a:gd name="T8" fmla="*/ 9 w 59"/>
              <a:gd name="T9" fmla="*/ 59 h 59"/>
              <a:gd name="T10" fmla="*/ 49 w 59"/>
              <a:gd name="T11" fmla="*/ 59 h 59"/>
              <a:gd name="T12" fmla="*/ 59 w 59"/>
              <a:gd name="T13" fmla="*/ 49 h 59"/>
              <a:gd name="T14" fmla="*/ 59 w 59"/>
              <a:gd name="T15" fmla="*/ 10 h 59"/>
              <a:gd name="T16" fmla="*/ 49 w 59"/>
              <a:gd name="T17" fmla="*/ 0 h 59"/>
              <a:gd name="T18" fmla="*/ 40 w 59"/>
              <a:gd name="T19" fmla="*/ 2 h 59"/>
              <a:gd name="T20" fmla="*/ 40 w 59"/>
              <a:gd name="T21" fmla="*/ 11 h 59"/>
              <a:gd name="T22" fmla="*/ 31 w 59"/>
              <a:gd name="T23" fmla="*/ 11 h 59"/>
              <a:gd name="T24" fmla="*/ 31 w 59"/>
              <a:gd name="T25" fmla="*/ 2 h 59"/>
              <a:gd name="T26" fmla="*/ 40 w 59"/>
              <a:gd name="T27" fmla="*/ 2 h 59"/>
              <a:gd name="T28" fmla="*/ 27 w 59"/>
              <a:gd name="T29" fmla="*/ 2 h 59"/>
              <a:gd name="T30" fmla="*/ 27 w 59"/>
              <a:gd name="T31" fmla="*/ 11 h 59"/>
              <a:gd name="T32" fmla="*/ 18 w 59"/>
              <a:gd name="T33" fmla="*/ 11 h 59"/>
              <a:gd name="T34" fmla="*/ 18 w 59"/>
              <a:gd name="T35" fmla="*/ 2 h 59"/>
              <a:gd name="T36" fmla="*/ 27 w 59"/>
              <a:gd name="T37" fmla="*/ 2 h 59"/>
              <a:gd name="T38" fmla="*/ 1 w 59"/>
              <a:gd name="T39" fmla="*/ 11 h 59"/>
              <a:gd name="T40" fmla="*/ 1 w 59"/>
              <a:gd name="T41" fmla="*/ 10 h 59"/>
              <a:gd name="T42" fmla="*/ 9 w 59"/>
              <a:gd name="T43" fmla="*/ 2 h 59"/>
              <a:gd name="T44" fmla="*/ 14 w 59"/>
              <a:gd name="T45" fmla="*/ 2 h 59"/>
              <a:gd name="T46" fmla="*/ 14 w 59"/>
              <a:gd name="T47" fmla="*/ 11 h 59"/>
              <a:gd name="T48" fmla="*/ 1 w 59"/>
              <a:gd name="T49" fmla="*/ 11 h 59"/>
              <a:gd name="T50" fmla="*/ 44 w 59"/>
              <a:gd name="T51" fmla="*/ 37 h 59"/>
              <a:gd name="T52" fmla="*/ 33 w 59"/>
              <a:gd name="T53" fmla="*/ 37 h 59"/>
              <a:gd name="T54" fmla="*/ 33 w 59"/>
              <a:gd name="T55" fmla="*/ 48 h 59"/>
              <a:gd name="T56" fmla="*/ 25 w 59"/>
              <a:gd name="T57" fmla="*/ 48 h 59"/>
              <a:gd name="T58" fmla="*/ 25 w 59"/>
              <a:gd name="T59" fmla="*/ 37 h 59"/>
              <a:gd name="T60" fmla="*/ 14 w 59"/>
              <a:gd name="T61" fmla="*/ 37 h 59"/>
              <a:gd name="T62" fmla="*/ 14 w 59"/>
              <a:gd name="T63" fmla="*/ 30 h 59"/>
              <a:gd name="T64" fmla="*/ 25 w 59"/>
              <a:gd name="T65" fmla="*/ 30 h 59"/>
              <a:gd name="T66" fmla="*/ 25 w 59"/>
              <a:gd name="T67" fmla="*/ 18 h 59"/>
              <a:gd name="T68" fmla="*/ 33 w 59"/>
              <a:gd name="T69" fmla="*/ 18 h 59"/>
              <a:gd name="T70" fmla="*/ 33 w 59"/>
              <a:gd name="T71" fmla="*/ 30 h 59"/>
              <a:gd name="T72" fmla="*/ 44 w 59"/>
              <a:gd name="T73" fmla="*/ 30 h 59"/>
              <a:gd name="T74" fmla="*/ 44 w 59"/>
              <a:gd name="T75" fmla="*/ 37 h 59"/>
              <a:gd name="T76" fmla="*/ 57 w 59"/>
              <a:gd name="T77" fmla="*/ 11 h 59"/>
              <a:gd name="T78" fmla="*/ 44 w 59"/>
              <a:gd name="T79" fmla="*/ 11 h 59"/>
              <a:gd name="T80" fmla="*/ 44 w 59"/>
              <a:gd name="T81" fmla="*/ 2 h 59"/>
              <a:gd name="T82" fmla="*/ 49 w 59"/>
              <a:gd name="T83" fmla="*/ 2 h 59"/>
              <a:gd name="T84" fmla="*/ 57 w 59"/>
              <a:gd name="T85" fmla="*/ 10 h 59"/>
              <a:gd name="T86" fmla="*/ 57 w 59"/>
              <a:gd name="T87" fmla="*/ 11 h 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59" h="59">
                <a:moveTo>
                  <a:pt x="49" y="0"/>
                </a:moveTo>
                <a:cubicBezTo>
                  <a:pt x="9" y="0"/>
                  <a:pt x="9" y="0"/>
                  <a:pt x="9" y="0"/>
                </a:cubicBezTo>
                <a:cubicBezTo>
                  <a:pt x="4" y="0"/>
                  <a:pt x="0" y="4"/>
                  <a:pt x="0" y="10"/>
                </a:cubicBezTo>
                <a:cubicBezTo>
                  <a:pt x="0" y="49"/>
                  <a:pt x="0" y="49"/>
                  <a:pt x="0" y="49"/>
                </a:cubicBezTo>
                <a:cubicBezTo>
                  <a:pt x="0" y="55"/>
                  <a:pt x="4" y="59"/>
                  <a:pt x="9" y="59"/>
                </a:cubicBezTo>
                <a:cubicBezTo>
                  <a:pt x="49" y="59"/>
                  <a:pt x="49" y="59"/>
                  <a:pt x="49" y="59"/>
                </a:cubicBezTo>
                <a:cubicBezTo>
                  <a:pt x="54" y="59"/>
                  <a:pt x="59" y="55"/>
                  <a:pt x="59" y="49"/>
                </a:cubicBezTo>
                <a:cubicBezTo>
                  <a:pt x="59" y="10"/>
                  <a:pt x="59" y="10"/>
                  <a:pt x="59" y="10"/>
                </a:cubicBezTo>
                <a:cubicBezTo>
                  <a:pt x="59" y="4"/>
                  <a:pt x="54" y="0"/>
                  <a:pt x="49" y="0"/>
                </a:cubicBezTo>
                <a:close/>
                <a:moveTo>
                  <a:pt x="40" y="2"/>
                </a:moveTo>
                <a:cubicBezTo>
                  <a:pt x="40" y="11"/>
                  <a:pt x="40" y="11"/>
                  <a:pt x="40" y="11"/>
                </a:cubicBezTo>
                <a:cubicBezTo>
                  <a:pt x="31" y="11"/>
                  <a:pt x="31" y="11"/>
                  <a:pt x="31" y="11"/>
                </a:cubicBezTo>
                <a:cubicBezTo>
                  <a:pt x="31" y="2"/>
                  <a:pt x="31" y="2"/>
                  <a:pt x="31" y="2"/>
                </a:cubicBezTo>
                <a:lnTo>
                  <a:pt x="40" y="2"/>
                </a:lnTo>
                <a:close/>
                <a:moveTo>
                  <a:pt x="27" y="2"/>
                </a:moveTo>
                <a:cubicBezTo>
                  <a:pt x="27" y="11"/>
                  <a:pt x="27" y="11"/>
                  <a:pt x="27" y="11"/>
                </a:cubicBezTo>
                <a:cubicBezTo>
                  <a:pt x="18" y="11"/>
                  <a:pt x="18" y="11"/>
                  <a:pt x="18" y="11"/>
                </a:cubicBezTo>
                <a:cubicBezTo>
                  <a:pt x="18" y="2"/>
                  <a:pt x="18" y="2"/>
                  <a:pt x="18" y="2"/>
                </a:cubicBezTo>
                <a:lnTo>
                  <a:pt x="27" y="2"/>
                </a:lnTo>
                <a:close/>
                <a:moveTo>
                  <a:pt x="1" y="11"/>
                </a:moveTo>
                <a:cubicBezTo>
                  <a:pt x="1" y="10"/>
                  <a:pt x="1" y="10"/>
                  <a:pt x="1" y="10"/>
                </a:cubicBezTo>
                <a:cubicBezTo>
                  <a:pt x="1" y="5"/>
                  <a:pt x="5" y="2"/>
                  <a:pt x="9" y="2"/>
                </a:cubicBezTo>
                <a:cubicBezTo>
                  <a:pt x="14" y="2"/>
                  <a:pt x="14" y="2"/>
                  <a:pt x="14" y="2"/>
                </a:cubicBezTo>
                <a:cubicBezTo>
                  <a:pt x="14" y="11"/>
                  <a:pt x="14" y="11"/>
                  <a:pt x="14" y="11"/>
                </a:cubicBezTo>
                <a:lnTo>
                  <a:pt x="1" y="11"/>
                </a:lnTo>
                <a:close/>
                <a:moveTo>
                  <a:pt x="44" y="37"/>
                </a:moveTo>
                <a:cubicBezTo>
                  <a:pt x="33" y="37"/>
                  <a:pt x="33" y="37"/>
                  <a:pt x="33" y="37"/>
                </a:cubicBezTo>
                <a:cubicBezTo>
                  <a:pt x="33" y="48"/>
                  <a:pt x="33" y="48"/>
                  <a:pt x="33" y="48"/>
                </a:cubicBezTo>
                <a:cubicBezTo>
                  <a:pt x="25" y="48"/>
                  <a:pt x="25" y="48"/>
                  <a:pt x="25" y="48"/>
                </a:cubicBezTo>
                <a:cubicBezTo>
                  <a:pt x="25" y="37"/>
                  <a:pt x="25" y="37"/>
                  <a:pt x="25" y="37"/>
                </a:cubicBezTo>
                <a:cubicBezTo>
                  <a:pt x="14" y="37"/>
                  <a:pt x="14" y="37"/>
                  <a:pt x="14" y="37"/>
                </a:cubicBezTo>
                <a:cubicBezTo>
                  <a:pt x="14" y="30"/>
                  <a:pt x="14" y="30"/>
                  <a:pt x="14" y="30"/>
                </a:cubicBezTo>
                <a:cubicBezTo>
                  <a:pt x="25" y="30"/>
                  <a:pt x="25" y="30"/>
                  <a:pt x="25" y="30"/>
                </a:cubicBezTo>
                <a:cubicBezTo>
                  <a:pt x="25" y="18"/>
                  <a:pt x="25" y="18"/>
                  <a:pt x="25" y="18"/>
                </a:cubicBezTo>
                <a:cubicBezTo>
                  <a:pt x="33" y="18"/>
                  <a:pt x="33" y="18"/>
                  <a:pt x="33" y="18"/>
                </a:cubicBezTo>
                <a:cubicBezTo>
                  <a:pt x="33" y="30"/>
                  <a:pt x="33" y="30"/>
                  <a:pt x="33" y="30"/>
                </a:cubicBezTo>
                <a:cubicBezTo>
                  <a:pt x="44" y="30"/>
                  <a:pt x="44" y="30"/>
                  <a:pt x="44" y="30"/>
                </a:cubicBezTo>
                <a:lnTo>
                  <a:pt x="44" y="37"/>
                </a:lnTo>
                <a:close/>
                <a:moveTo>
                  <a:pt x="57" y="11"/>
                </a:moveTo>
                <a:cubicBezTo>
                  <a:pt x="44" y="11"/>
                  <a:pt x="44" y="11"/>
                  <a:pt x="44" y="11"/>
                </a:cubicBezTo>
                <a:cubicBezTo>
                  <a:pt x="44" y="2"/>
                  <a:pt x="44" y="2"/>
                  <a:pt x="44" y="2"/>
                </a:cubicBezTo>
                <a:cubicBezTo>
                  <a:pt x="49" y="2"/>
                  <a:pt x="49" y="2"/>
                  <a:pt x="49" y="2"/>
                </a:cubicBezTo>
                <a:cubicBezTo>
                  <a:pt x="53" y="2"/>
                  <a:pt x="57" y="5"/>
                  <a:pt x="57" y="10"/>
                </a:cubicBezTo>
                <a:lnTo>
                  <a:pt x="57" y="11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id-ID" sz="1350"/>
          </a:p>
        </p:txBody>
      </p:sp>
      <p:sp>
        <p:nvSpPr>
          <p:cNvPr id="64" name="Freeform 62"/>
          <p:cNvSpPr>
            <a:spLocks noEditPoints="1"/>
          </p:cNvSpPr>
          <p:nvPr/>
        </p:nvSpPr>
        <p:spPr bwMode="auto">
          <a:xfrm>
            <a:off x="10294613" y="2015743"/>
            <a:ext cx="132125" cy="102764"/>
          </a:xfrm>
          <a:custGeom>
            <a:avLst/>
            <a:gdLst>
              <a:gd name="T0" fmla="*/ 34 w 90"/>
              <a:gd name="T1" fmla="*/ 70 h 70"/>
              <a:gd name="T2" fmla="*/ 0 w 90"/>
              <a:gd name="T3" fmla="*/ 36 h 70"/>
              <a:gd name="T4" fmla="*/ 18 w 90"/>
              <a:gd name="T5" fmla="*/ 19 h 70"/>
              <a:gd name="T6" fmla="*/ 34 w 90"/>
              <a:gd name="T7" fmla="*/ 36 h 70"/>
              <a:gd name="T8" fmla="*/ 72 w 90"/>
              <a:gd name="T9" fmla="*/ 0 h 70"/>
              <a:gd name="T10" fmla="*/ 90 w 90"/>
              <a:gd name="T11" fmla="*/ 16 h 70"/>
              <a:gd name="T12" fmla="*/ 34 w 90"/>
              <a:gd name="T13" fmla="*/ 70 h 70"/>
              <a:gd name="T14" fmla="*/ 9 w 90"/>
              <a:gd name="T15" fmla="*/ 36 h 70"/>
              <a:gd name="T16" fmla="*/ 34 w 90"/>
              <a:gd name="T17" fmla="*/ 60 h 70"/>
              <a:gd name="T18" fmla="*/ 80 w 90"/>
              <a:gd name="T19" fmla="*/ 16 h 70"/>
              <a:gd name="T20" fmla="*/ 72 w 90"/>
              <a:gd name="T21" fmla="*/ 8 h 70"/>
              <a:gd name="T22" fmla="*/ 34 w 90"/>
              <a:gd name="T23" fmla="*/ 46 h 70"/>
              <a:gd name="T24" fmla="*/ 18 w 90"/>
              <a:gd name="T25" fmla="*/ 28 h 70"/>
              <a:gd name="T26" fmla="*/ 9 w 90"/>
              <a:gd name="T27" fmla="*/ 36 h 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90" h="70">
                <a:moveTo>
                  <a:pt x="34" y="70"/>
                </a:moveTo>
                <a:lnTo>
                  <a:pt x="0" y="36"/>
                </a:lnTo>
                <a:lnTo>
                  <a:pt x="18" y="19"/>
                </a:lnTo>
                <a:lnTo>
                  <a:pt x="34" y="36"/>
                </a:lnTo>
                <a:lnTo>
                  <a:pt x="72" y="0"/>
                </a:lnTo>
                <a:lnTo>
                  <a:pt x="90" y="16"/>
                </a:lnTo>
                <a:lnTo>
                  <a:pt x="34" y="70"/>
                </a:lnTo>
                <a:close/>
                <a:moveTo>
                  <a:pt x="9" y="36"/>
                </a:moveTo>
                <a:lnTo>
                  <a:pt x="34" y="60"/>
                </a:lnTo>
                <a:lnTo>
                  <a:pt x="80" y="16"/>
                </a:lnTo>
                <a:lnTo>
                  <a:pt x="72" y="8"/>
                </a:lnTo>
                <a:lnTo>
                  <a:pt x="34" y="46"/>
                </a:lnTo>
                <a:lnTo>
                  <a:pt x="18" y="28"/>
                </a:lnTo>
                <a:lnTo>
                  <a:pt x="9" y="36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id-ID" sz="1350"/>
          </a:p>
        </p:txBody>
      </p:sp>
      <p:sp>
        <p:nvSpPr>
          <p:cNvPr id="65" name="Freeform 93"/>
          <p:cNvSpPr>
            <a:spLocks noEditPoints="1"/>
          </p:cNvSpPr>
          <p:nvPr/>
        </p:nvSpPr>
        <p:spPr bwMode="auto">
          <a:xfrm>
            <a:off x="10291677" y="4270670"/>
            <a:ext cx="189379" cy="193782"/>
          </a:xfrm>
          <a:custGeom>
            <a:avLst/>
            <a:gdLst>
              <a:gd name="T0" fmla="*/ 69 w 79"/>
              <a:gd name="T1" fmla="*/ 22 h 81"/>
              <a:gd name="T2" fmla="*/ 22 w 79"/>
              <a:gd name="T3" fmla="*/ 14 h 81"/>
              <a:gd name="T4" fmla="*/ 19 w 79"/>
              <a:gd name="T5" fmla="*/ 3 h 81"/>
              <a:gd name="T6" fmla="*/ 0 w 79"/>
              <a:gd name="T7" fmla="*/ 5 h 81"/>
              <a:gd name="T8" fmla="*/ 12 w 79"/>
              <a:gd name="T9" fmla="*/ 12 h 81"/>
              <a:gd name="T10" fmla="*/ 14 w 79"/>
              <a:gd name="T11" fmla="*/ 54 h 81"/>
              <a:gd name="T12" fmla="*/ 61 w 79"/>
              <a:gd name="T13" fmla="*/ 59 h 81"/>
              <a:gd name="T14" fmla="*/ 76 w 79"/>
              <a:gd name="T15" fmla="*/ 20 h 81"/>
              <a:gd name="T16" fmla="*/ 36 w 79"/>
              <a:gd name="T17" fmla="*/ 32 h 81"/>
              <a:gd name="T18" fmla="*/ 45 w 79"/>
              <a:gd name="T19" fmla="*/ 39 h 81"/>
              <a:gd name="T20" fmla="*/ 44 w 79"/>
              <a:gd name="T21" fmla="*/ 44 h 81"/>
              <a:gd name="T22" fmla="*/ 33 w 79"/>
              <a:gd name="T23" fmla="*/ 47 h 81"/>
              <a:gd name="T24" fmla="*/ 44 w 79"/>
              <a:gd name="T25" fmla="*/ 44 h 81"/>
              <a:gd name="T26" fmla="*/ 38 w 79"/>
              <a:gd name="T27" fmla="*/ 23 h 81"/>
              <a:gd name="T28" fmla="*/ 47 w 79"/>
              <a:gd name="T29" fmla="*/ 29 h 81"/>
              <a:gd name="T30" fmla="*/ 22 w 79"/>
              <a:gd name="T31" fmla="*/ 19 h 81"/>
              <a:gd name="T32" fmla="*/ 32 w 79"/>
              <a:gd name="T33" fmla="*/ 27 h 81"/>
              <a:gd name="T34" fmla="*/ 22 w 79"/>
              <a:gd name="T35" fmla="*/ 19 h 81"/>
              <a:gd name="T36" fmla="*/ 31 w 79"/>
              <a:gd name="T37" fmla="*/ 32 h 81"/>
              <a:gd name="T38" fmla="*/ 21 w 79"/>
              <a:gd name="T39" fmla="*/ 35 h 81"/>
              <a:gd name="T40" fmla="*/ 20 w 79"/>
              <a:gd name="T41" fmla="*/ 40 h 81"/>
              <a:gd name="T42" fmla="*/ 28 w 79"/>
              <a:gd name="T43" fmla="*/ 46 h 81"/>
              <a:gd name="T44" fmla="*/ 20 w 79"/>
              <a:gd name="T45" fmla="*/ 40 h 81"/>
              <a:gd name="T46" fmla="*/ 48 w 79"/>
              <a:gd name="T47" fmla="*/ 50 h 81"/>
              <a:gd name="T48" fmla="*/ 57 w 79"/>
              <a:gd name="T49" fmla="*/ 47 h 81"/>
              <a:gd name="T50" fmla="*/ 59 w 79"/>
              <a:gd name="T51" fmla="*/ 42 h 81"/>
              <a:gd name="T52" fmla="*/ 51 w 79"/>
              <a:gd name="T53" fmla="*/ 35 h 81"/>
              <a:gd name="T54" fmla="*/ 59 w 79"/>
              <a:gd name="T55" fmla="*/ 42 h 81"/>
              <a:gd name="T56" fmla="*/ 52 w 79"/>
              <a:gd name="T57" fmla="*/ 30 h 81"/>
              <a:gd name="T58" fmla="*/ 66 w 79"/>
              <a:gd name="T59" fmla="*/ 28 h 81"/>
              <a:gd name="T60" fmla="*/ 9 w 79"/>
              <a:gd name="T61" fmla="*/ 66 h 81"/>
              <a:gd name="T62" fmla="*/ 24 w 79"/>
              <a:gd name="T63" fmla="*/ 69 h 81"/>
              <a:gd name="T64" fmla="*/ 18 w 79"/>
              <a:gd name="T65" fmla="*/ 60 h 81"/>
              <a:gd name="T66" fmla="*/ 39 w 79"/>
              <a:gd name="T67" fmla="*/ 72 h 81"/>
              <a:gd name="T68" fmla="*/ 54 w 79"/>
              <a:gd name="T69" fmla="*/ 75 h 81"/>
              <a:gd name="T70" fmla="*/ 48 w 79"/>
              <a:gd name="T71" fmla="*/ 66 h 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79" h="81">
                <a:moveTo>
                  <a:pt x="76" y="20"/>
                </a:moveTo>
                <a:cubicBezTo>
                  <a:pt x="73" y="19"/>
                  <a:pt x="70" y="20"/>
                  <a:pt x="69" y="22"/>
                </a:cubicBezTo>
                <a:cubicBezTo>
                  <a:pt x="68" y="23"/>
                  <a:pt x="68" y="23"/>
                  <a:pt x="68" y="23"/>
                </a:cubicBezTo>
                <a:cubicBezTo>
                  <a:pt x="22" y="14"/>
                  <a:pt x="22" y="14"/>
                  <a:pt x="22" y="14"/>
                </a:cubicBezTo>
                <a:cubicBezTo>
                  <a:pt x="23" y="9"/>
                  <a:pt x="23" y="9"/>
                  <a:pt x="23" y="9"/>
                </a:cubicBezTo>
                <a:cubicBezTo>
                  <a:pt x="23" y="6"/>
                  <a:pt x="21" y="4"/>
                  <a:pt x="19" y="3"/>
                </a:cubicBezTo>
                <a:cubicBezTo>
                  <a:pt x="6" y="1"/>
                  <a:pt x="6" y="1"/>
                  <a:pt x="6" y="1"/>
                </a:cubicBezTo>
                <a:cubicBezTo>
                  <a:pt x="3" y="0"/>
                  <a:pt x="1" y="2"/>
                  <a:pt x="0" y="5"/>
                </a:cubicBezTo>
                <a:cubicBezTo>
                  <a:pt x="0" y="8"/>
                  <a:pt x="1" y="10"/>
                  <a:pt x="4" y="11"/>
                </a:cubicBezTo>
                <a:cubicBezTo>
                  <a:pt x="12" y="12"/>
                  <a:pt x="12" y="12"/>
                  <a:pt x="12" y="12"/>
                </a:cubicBezTo>
                <a:cubicBezTo>
                  <a:pt x="10" y="49"/>
                  <a:pt x="10" y="49"/>
                  <a:pt x="10" y="49"/>
                </a:cubicBezTo>
                <a:cubicBezTo>
                  <a:pt x="10" y="51"/>
                  <a:pt x="11" y="53"/>
                  <a:pt x="14" y="54"/>
                </a:cubicBezTo>
                <a:cubicBezTo>
                  <a:pt x="56" y="62"/>
                  <a:pt x="56" y="62"/>
                  <a:pt x="56" y="62"/>
                </a:cubicBezTo>
                <a:cubicBezTo>
                  <a:pt x="58" y="63"/>
                  <a:pt x="60" y="62"/>
                  <a:pt x="61" y="59"/>
                </a:cubicBezTo>
                <a:cubicBezTo>
                  <a:pt x="78" y="27"/>
                  <a:pt x="78" y="27"/>
                  <a:pt x="78" y="27"/>
                </a:cubicBezTo>
                <a:cubicBezTo>
                  <a:pt x="79" y="24"/>
                  <a:pt x="78" y="21"/>
                  <a:pt x="76" y="20"/>
                </a:cubicBezTo>
                <a:close/>
                <a:moveTo>
                  <a:pt x="35" y="37"/>
                </a:moveTo>
                <a:cubicBezTo>
                  <a:pt x="36" y="32"/>
                  <a:pt x="36" y="32"/>
                  <a:pt x="36" y="32"/>
                </a:cubicBezTo>
                <a:cubicBezTo>
                  <a:pt x="46" y="34"/>
                  <a:pt x="46" y="34"/>
                  <a:pt x="46" y="34"/>
                </a:cubicBezTo>
                <a:cubicBezTo>
                  <a:pt x="45" y="39"/>
                  <a:pt x="45" y="39"/>
                  <a:pt x="45" y="39"/>
                </a:cubicBezTo>
                <a:lnTo>
                  <a:pt x="35" y="37"/>
                </a:lnTo>
                <a:close/>
                <a:moveTo>
                  <a:pt x="44" y="44"/>
                </a:moveTo>
                <a:cubicBezTo>
                  <a:pt x="43" y="49"/>
                  <a:pt x="43" y="49"/>
                  <a:pt x="43" y="49"/>
                </a:cubicBezTo>
                <a:cubicBezTo>
                  <a:pt x="33" y="47"/>
                  <a:pt x="33" y="47"/>
                  <a:pt x="33" y="47"/>
                </a:cubicBezTo>
                <a:cubicBezTo>
                  <a:pt x="34" y="42"/>
                  <a:pt x="34" y="42"/>
                  <a:pt x="34" y="42"/>
                </a:cubicBezTo>
                <a:lnTo>
                  <a:pt x="44" y="44"/>
                </a:lnTo>
                <a:close/>
                <a:moveTo>
                  <a:pt x="37" y="28"/>
                </a:moveTo>
                <a:cubicBezTo>
                  <a:pt x="38" y="23"/>
                  <a:pt x="38" y="23"/>
                  <a:pt x="38" y="23"/>
                </a:cubicBezTo>
                <a:cubicBezTo>
                  <a:pt x="48" y="25"/>
                  <a:pt x="48" y="25"/>
                  <a:pt x="48" y="25"/>
                </a:cubicBezTo>
                <a:cubicBezTo>
                  <a:pt x="47" y="29"/>
                  <a:pt x="47" y="29"/>
                  <a:pt x="47" y="29"/>
                </a:cubicBezTo>
                <a:lnTo>
                  <a:pt x="37" y="28"/>
                </a:lnTo>
                <a:close/>
                <a:moveTo>
                  <a:pt x="22" y="19"/>
                </a:moveTo>
                <a:cubicBezTo>
                  <a:pt x="33" y="22"/>
                  <a:pt x="33" y="22"/>
                  <a:pt x="33" y="22"/>
                </a:cubicBezTo>
                <a:cubicBezTo>
                  <a:pt x="32" y="27"/>
                  <a:pt x="32" y="27"/>
                  <a:pt x="32" y="27"/>
                </a:cubicBezTo>
                <a:cubicBezTo>
                  <a:pt x="21" y="25"/>
                  <a:pt x="21" y="25"/>
                  <a:pt x="21" y="25"/>
                </a:cubicBezTo>
                <a:lnTo>
                  <a:pt x="22" y="19"/>
                </a:lnTo>
                <a:close/>
                <a:moveTo>
                  <a:pt x="21" y="30"/>
                </a:moveTo>
                <a:cubicBezTo>
                  <a:pt x="31" y="32"/>
                  <a:pt x="31" y="32"/>
                  <a:pt x="31" y="32"/>
                </a:cubicBezTo>
                <a:cubicBezTo>
                  <a:pt x="30" y="36"/>
                  <a:pt x="30" y="36"/>
                  <a:pt x="30" y="36"/>
                </a:cubicBezTo>
                <a:cubicBezTo>
                  <a:pt x="21" y="35"/>
                  <a:pt x="21" y="35"/>
                  <a:pt x="21" y="35"/>
                </a:cubicBezTo>
                <a:lnTo>
                  <a:pt x="21" y="30"/>
                </a:lnTo>
                <a:close/>
                <a:moveTo>
                  <a:pt x="20" y="40"/>
                </a:moveTo>
                <a:cubicBezTo>
                  <a:pt x="29" y="41"/>
                  <a:pt x="29" y="41"/>
                  <a:pt x="29" y="41"/>
                </a:cubicBezTo>
                <a:cubicBezTo>
                  <a:pt x="28" y="46"/>
                  <a:pt x="28" y="46"/>
                  <a:pt x="28" y="46"/>
                </a:cubicBezTo>
                <a:cubicBezTo>
                  <a:pt x="20" y="45"/>
                  <a:pt x="20" y="45"/>
                  <a:pt x="20" y="45"/>
                </a:cubicBezTo>
                <a:lnTo>
                  <a:pt x="20" y="40"/>
                </a:lnTo>
                <a:close/>
                <a:moveTo>
                  <a:pt x="54" y="52"/>
                </a:moveTo>
                <a:cubicBezTo>
                  <a:pt x="48" y="50"/>
                  <a:pt x="48" y="50"/>
                  <a:pt x="48" y="50"/>
                </a:cubicBezTo>
                <a:cubicBezTo>
                  <a:pt x="49" y="45"/>
                  <a:pt x="49" y="45"/>
                  <a:pt x="49" y="45"/>
                </a:cubicBezTo>
                <a:cubicBezTo>
                  <a:pt x="57" y="47"/>
                  <a:pt x="57" y="47"/>
                  <a:pt x="57" y="47"/>
                </a:cubicBezTo>
                <a:lnTo>
                  <a:pt x="54" y="52"/>
                </a:lnTo>
                <a:close/>
                <a:moveTo>
                  <a:pt x="59" y="42"/>
                </a:moveTo>
                <a:cubicBezTo>
                  <a:pt x="50" y="40"/>
                  <a:pt x="50" y="40"/>
                  <a:pt x="50" y="40"/>
                </a:cubicBezTo>
                <a:cubicBezTo>
                  <a:pt x="51" y="35"/>
                  <a:pt x="51" y="35"/>
                  <a:pt x="51" y="35"/>
                </a:cubicBezTo>
                <a:cubicBezTo>
                  <a:pt x="61" y="37"/>
                  <a:pt x="61" y="37"/>
                  <a:pt x="61" y="37"/>
                </a:cubicBezTo>
                <a:lnTo>
                  <a:pt x="59" y="42"/>
                </a:lnTo>
                <a:close/>
                <a:moveTo>
                  <a:pt x="64" y="33"/>
                </a:moveTo>
                <a:cubicBezTo>
                  <a:pt x="52" y="30"/>
                  <a:pt x="52" y="30"/>
                  <a:pt x="52" y="30"/>
                </a:cubicBezTo>
                <a:cubicBezTo>
                  <a:pt x="53" y="25"/>
                  <a:pt x="53" y="25"/>
                  <a:pt x="53" y="25"/>
                </a:cubicBezTo>
                <a:cubicBezTo>
                  <a:pt x="66" y="28"/>
                  <a:pt x="66" y="28"/>
                  <a:pt x="66" y="28"/>
                </a:cubicBezTo>
                <a:lnTo>
                  <a:pt x="64" y="33"/>
                </a:lnTo>
                <a:close/>
                <a:moveTo>
                  <a:pt x="9" y="66"/>
                </a:moveTo>
                <a:cubicBezTo>
                  <a:pt x="8" y="70"/>
                  <a:pt x="11" y="74"/>
                  <a:pt x="15" y="75"/>
                </a:cubicBezTo>
                <a:cubicBezTo>
                  <a:pt x="19" y="76"/>
                  <a:pt x="23" y="73"/>
                  <a:pt x="24" y="69"/>
                </a:cubicBezTo>
                <a:cubicBezTo>
                  <a:pt x="24" y="69"/>
                  <a:pt x="24" y="69"/>
                  <a:pt x="24" y="69"/>
                </a:cubicBezTo>
                <a:cubicBezTo>
                  <a:pt x="25" y="65"/>
                  <a:pt x="22" y="61"/>
                  <a:pt x="18" y="60"/>
                </a:cubicBezTo>
                <a:cubicBezTo>
                  <a:pt x="14" y="59"/>
                  <a:pt x="10" y="62"/>
                  <a:pt x="9" y="66"/>
                </a:cubicBezTo>
                <a:close/>
                <a:moveTo>
                  <a:pt x="39" y="72"/>
                </a:moveTo>
                <a:cubicBezTo>
                  <a:pt x="38" y="76"/>
                  <a:pt x="41" y="80"/>
                  <a:pt x="45" y="81"/>
                </a:cubicBezTo>
                <a:cubicBezTo>
                  <a:pt x="49" y="81"/>
                  <a:pt x="53" y="79"/>
                  <a:pt x="54" y="75"/>
                </a:cubicBezTo>
                <a:cubicBezTo>
                  <a:pt x="54" y="75"/>
                  <a:pt x="54" y="75"/>
                  <a:pt x="54" y="75"/>
                </a:cubicBezTo>
                <a:cubicBezTo>
                  <a:pt x="54" y="70"/>
                  <a:pt x="52" y="66"/>
                  <a:pt x="48" y="66"/>
                </a:cubicBezTo>
                <a:cubicBezTo>
                  <a:pt x="43" y="65"/>
                  <a:pt x="39" y="68"/>
                  <a:pt x="39" y="72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id-ID" sz="1350"/>
          </a:p>
        </p:txBody>
      </p:sp>
      <p:sp>
        <p:nvSpPr>
          <p:cNvPr id="66" name="Freeform 94"/>
          <p:cNvSpPr>
            <a:spLocks noEditPoints="1"/>
          </p:cNvSpPr>
          <p:nvPr/>
        </p:nvSpPr>
        <p:spPr bwMode="auto">
          <a:xfrm>
            <a:off x="10431141" y="3982931"/>
            <a:ext cx="113040" cy="114508"/>
          </a:xfrm>
          <a:custGeom>
            <a:avLst/>
            <a:gdLst>
              <a:gd name="T0" fmla="*/ 24 w 47"/>
              <a:gd name="T1" fmla="*/ 0 h 48"/>
              <a:gd name="T2" fmla="*/ 0 w 47"/>
              <a:gd name="T3" fmla="*/ 24 h 48"/>
              <a:gd name="T4" fmla="*/ 24 w 47"/>
              <a:gd name="T5" fmla="*/ 48 h 48"/>
              <a:gd name="T6" fmla="*/ 47 w 47"/>
              <a:gd name="T7" fmla="*/ 24 h 48"/>
              <a:gd name="T8" fmla="*/ 24 w 47"/>
              <a:gd name="T9" fmla="*/ 0 h 48"/>
              <a:gd name="T10" fmla="*/ 6 w 47"/>
              <a:gd name="T11" fmla="*/ 24 h 48"/>
              <a:gd name="T12" fmla="*/ 24 w 47"/>
              <a:gd name="T13" fmla="*/ 6 h 48"/>
              <a:gd name="T14" fmla="*/ 24 w 47"/>
              <a:gd name="T15" fmla="*/ 42 h 48"/>
              <a:gd name="T16" fmla="*/ 6 w 47"/>
              <a:gd name="T17" fmla="*/ 24 h 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47" h="48">
                <a:moveTo>
                  <a:pt x="24" y="0"/>
                </a:moveTo>
                <a:cubicBezTo>
                  <a:pt x="11" y="0"/>
                  <a:pt x="0" y="11"/>
                  <a:pt x="0" y="24"/>
                </a:cubicBezTo>
                <a:cubicBezTo>
                  <a:pt x="0" y="37"/>
                  <a:pt x="11" y="48"/>
                  <a:pt x="24" y="48"/>
                </a:cubicBezTo>
                <a:cubicBezTo>
                  <a:pt x="37" y="48"/>
                  <a:pt x="47" y="37"/>
                  <a:pt x="47" y="24"/>
                </a:cubicBezTo>
                <a:cubicBezTo>
                  <a:pt x="47" y="11"/>
                  <a:pt x="37" y="0"/>
                  <a:pt x="24" y="0"/>
                </a:cubicBezTo>
                <a:close/>
                <a:moveTo>
                  <a:pt x="6" y="24"/>
                </a:moveTo>
                <a:cubicBezTo>
                  <a:pt x="6" y="14"/>
                  <a:pt x="14" y="6"/>
                  <a:pt x="24" y="6"/>
                </a:cubicBezTo>
                <a:cubicBezTo>
                  <a:pt x="24" y="42"/>
                  <a:pt x="24" y="42"/>
                  <a:pt x="24" y="42"/>
                </a:cubicBezTo>
                <a:cubicBezTo>
                  <a:pt x="14" y="42"/>
                  <a:pt x="6" y="34"/>
                  <a:pt x="6" y="2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id-ID" sz="1350"/>
          </a:p>
        </p:txBody>
      </p:sp>
      <p:sp>
        <p:nvSpPr>
          <p:cNvPr id="67" name="Freeform 95"/>
          <p:cNvSpPr>
            <a:spLocks noEditPoints="1"/>
          </p:cNvSpPr>
          <p:nvPr/>
        </p:nvSpPr>
        <p:spPr bwMode="auto">
          <a:xfrm>
            <a:off x="10181572" y="3596834"/>
            <a:ext cx="284802" cy="277461"/>
          </a:xfrm>
          <a:custGeom>
            <a:avLst/>
            <a:gdLst>
              <a:gd name="T0" fmla="*/ 22 w 119"/>
              <a:gd name="T1" fmla="*/ 19 h 116"/>
              <a:gd name="T2" fmla="*/ 58 w 119"/>
              <a:gd name="T3" fmla="*/ 33 h 116"/>
              <a:gd name="T4" fmla="*/ 62 w 119"/>
              <a:gd name="T5" fmla="*/ 12 h 116"/>
              <a:gd name="T6" fmla="*/ 82 w 119"/>
              <a:gd name="T7" fmla="*/ 3 h 116"/>
              <a:gd name="T8" fmla="*/ 91 w 119"/>
              <a:gd name="T9" fmla="*/ 23 h 116"/>
              <a:gd name="T10" fmla="*/ 95 w 119"/>
              <a:gd name="T11" fmla="*/ 49 h 116"/>
              <a:gd name="T12" fmla="*/ 95 w 119"/>
              <a:gd name="T13" fmla="*/ 50 h 116"/>
              <a:gd name="T14" fmla="*/ 99 w 119"/>
              <a:gd name="T15" fmla="*/ 41 h 116"/>
              <a:gd name="T16" fmla="*/ 119 w 119"/>
              <a:gd name="T17" fmla="*/ 49 h 116"/>
              <a:gd name="T18" fmla="*/ 93 w 119"/>
              <a:gd name="T19" fmla="*/ 116 h 116"/>
              <a:gd name="T20" fmla="*/ 73 w 119"/>
              <a:gd name="T21" fmla="*/ 109 h 116"/>
              <a:gd name="T22" fmla="*/ 75 w 119"/>
              <a:gd name="T23" fmla="*/ 103 h 116"/>
              <a:gd name="T24" fmla="*/ 63 w 119"/>
              <a:gd name="T25" fmla="*/ 103 h 116"/>
              <a:gd name="T26" fmla="*/ 53 w 119"/>
              <a:gd name="T27" fmla="*/ 106 h 116"/>
              <a:gd name="T28" fmla="*/ 35 w 119"/>
              <a:gd name="T29" fmla="*/ 102 h 116"/>
              <a:gd name="T30" fmla="*/ 30 w 119"/>
              <a:gd name="T31" fmla="*/ 100 h 116"/>
              <a:gd name="T32" fmla="*/ 28 w 119"/>
              <a:gd name="T33" fmla="*/ 99 h 116"/>
              <a:gd name="T34" fmla="*/ 21 w 119"/>
              <a:gd name="T35" fmla="*/ 83 h 116"/>
              <a:gd name="T36" fmla="*/ 22 w 119"/>
              <a:gd name="T37" fmla="*/ 80 h 116"/>
              <a:gd name="T38" fmla="*/ 22 w 119"/>
              <a:gd name="T39" fmla="*/ 70 h 116"/>
              <a:gd name="T40" fmla="*/ 24 w 119"/>
              <a:gd name="T41" fmla="*/ 67 h 116"/>
              <a:gd name="T42" fmla="*/ 24 w 119"/>
              <a:gd name="T43" fmla="*/ 57 h 116"/>
              <a:gd name="T44" fmla="*/ 27 w 119"/>
              <a:gd name="T45" fmla="*/ 52 h 116"/>
              <a:gd name="T46" fmla="*/ 11 w 119"/>
              <a:gd name="T47" fmla="*/ 46 h 116"/>
              <a:gd name="T48" fmla="*/ 3 w 119"/>
              <a:gd name="T49" fmla="*/ 28 h 116"/>
              <a:gd name="T50" fmla="*/ 22 w 119"/>
              <a:gd name="T51" fmla="*/ 19 h 116"/>
              <a:gd name="T52" fmla="*/ 86 w 119"/>
              <a:gd name="T53" fmla="*/ 106 h 116"/>
              <a:gd name="T54" fmla="*/ 90 w 119"/>
              <a:gd name="T55" fmla="*/ 104 h 116"/>
              <a:gd name="T56" fmla="*/ 88 w 119"/>
              <a:gd name="T57" fmla="*/ 99 h 116"/>
              <a:gd name="T58" fmla="*/ 84 w 119"/>
              <a:gd name="T59" fmla="*/ 101 h 116"/>
              <a:gd name="T60" fmla="*/ 86 w 119"/>
              <a:gd name="T61" fmla="*/ 106 h 116"/>
              <a:gd name="T62" fmla="*/ 15 w 119"/>
              <a:gd name="T63" fmla="*/ 40 h 116"/>
              <a:gd name="T64" fmla="*/ 41 w 119"/>
              <a:gd name="T65" fmla="*/ 50 h 116"/>
              <a:gd name="T66" fmla="*/ 42 w 119"/>
              <a:gd name="T67" fmla="*/ 50 h 116"/>
              <a:gd name="T68" fmla="*/ 39 w 119"/>
              <a:gd name="T69" fmla="*/ 57 h 116"/>
              <a:gd name="T70" fmla="*/ 38 w 119"/>
              <a:gd name="T71" fmla="*/ 57 h 116"/>
              <a:gd name="T72" fmla="*/ 31 w 119"/>
              <a:gd name="T73" fmla="*/ 60 h 116"/>
              <a:gd name="T74" fmla="*/ 32 w 119"/>
              <a:gd name="T75" fmla="*/ 66 h 116"/>
              <a:gd name="T76" fmla="*/ 34 w 119"/>
              <a:gd name="T77" fmla="*/ 68 h 116"/>
              <a:gd name="T78" fmla="*/ 31 w 119"/>
              <a:gd name="T79" fmla="*/ 70 h 116"/>
              <a:gd name="T80" fmla="*/ 30 w 119"/>
              <a:gd name="T81" fmla="*/ 73 h 116"/>
              <a:gd name="T82" fmla="*/ 30 w 119"/>
              <a:gd name="T83" fmla="*/ 78 h 116"/>
              <a:gd name="T84" fmla="*/ 32 w 119"/>
              <a:gd name="T85" fmla="*/ 81 h 116"/>
              <a:gd name="T86" fmla="*/ 30 w 119"/>
              <a:gd name="T87" fmla="*/ 83 h 116"/>
              <a:gd name="T88" fmla="*/ 28 w 119"/>
              <a:gd name="T89" fmla="*/ 85 h 116"/>
              <a:gd name="T90" fmla="*/ 31 w 119"/>
              <a:gd name="T91" fmla="*/ 93 h 116"/>
              <a:gd name="T92" fmla="*/ 33 w 119"/>
              <a:gd name="T93" fmla="*/ 93 h 116"/>
              <a:gd name="T94" fmla="*/ 38 w 119"/>
              <a:gd name="T95" fmla="*/ 95 h 116"/>
              <a:gd name="T96" fmla="*/ 60 w 119"/>
              <a:gd name="T97" fmla="*/ 96 h 116"/>
              <a:gd name="T98" fmla="*/ 78 w 119"/>
              <a:gd name="T99" fmla="*/ 95 h 116"/>
              <a:gd name="T100" fmla="*/ 92 w 119"/>
              <a:gd name="T101" fmla="*/ 59 h 116"/>
              <a:gd name="T102" fmla="*/ 88 w 119"/>
              <a:gd name="T103" fmla="*/ 55 h 116"/>
              <a:gd name="T104" fmla="*/ 83 w 119"/>
              <a:gd name="T105" fmla="*/ 20 h 116"/>
              <a:gd name="T106" fmla="*/ 79 w 119"/>
              <a:gd name="T107" fmla="*/ 12 h 116"/>
              <a:gd name="T108" fmla="*/ 70 w 119"/>
              <a:gd name="T109" fmla="*/ 15 h 116"/>
              <a:gd name="T110" fmla="*/ 67 w 119"/>
              <a:gd name="T111" fmla="*/ 37 h 116"/>
              <a:gd name="T112" fmla="*/ 66 w 119"/>
              <a:gd name="T113" fmla="*/ 44 h 116"/>
              <a:gd name="T114" fmla="*/ 20 w 119"/>
              <a:gd name="T115" fmla="*/ 26 h 116"/>
              <a:gd name="T116" fmla="*/ 10 w 119"/>
              <a:gd name="T117" fmla="*/ 31 h 116"/>
              <a:gd name="T118" fmla="*/ 15 w 119"/>
              <a:gd name="T119" fmla="*/ 40 h 1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119" h="116">
                <a:moveTo>
                  <a:pt x="22" y="19"/>
                </a:moveTo>
                <a:cubicBezTo>
                  <a:pt x="58" y="33"/>
                  <a:pt x="58" y="33"/>
                  <a:pt x="58" y="33"/>
                </a:cubicBezTo>
                <a:cubicBezTo>
                  <a:pt x="59" y="24"/>
                  <a:pt x="59" y="21"/>
                  <a:pt x="62" y="12"/>
                </a:cubicBezTo>
                <a:cubicBezTo>
                  <a:pt x="65" y="4"/>
                  <a:pt x="74" y="0"/>
                  <a:pt x="82" y="3"/>
                </a:cubicBezTo>
                <a:cubicBezTo>
                  <a:pt x="90" y="6"/>
                  <a:pt x="94" y="15"/>
                  <a:pt x="91" y="23"/>
                </a:cubicBezTo>
                <a:cubicBezTo>
                  <a:pt x="87" y="34"/>
                  <a:pt x="89" y="41"/>
                  <a:pt x="95" y="49"/>
                </a:cubicBezTo>
                <a:cubicBezTo>
                  <a:pt x="95" y="50"/>
                  <a:pt x="95" y="50"/>
                  <a:pt x="95" y="50"/>
                </a:cubicBezTo>
                <a:cubicBezTo>
                  <a:pt x="99" y="41"/>
                  <a:pt x="99" y="41"/>
                  <a:pt x="99" y="41"/>
                </a:cubicBezTo>
                <a:cubicBezTo>
                  <a:pt x="119" y="49"/>
                  <a:pt x="119" y="49"/>
                  <a:pt x="119" y="49"/>
                </a:cubicBezTo>
                <a:cubicBezTo>
                  <a:pt x="93" y="116"/>
                  <a:pt x="93" y="116"/>
                  <a:pt x="93" y="116"/>
                </a:cubicBezTo>
                <a:cubicBezTo>
                  <a:pt x="73" y="109"/>
                  <a:pt x="73" y="109"/>
                  <a:pt x="73" y="109"/>
                </a:cubicBezTo>
                <a:cubicBezTo>
                  <a:pt x="75" y="103"/>
                  <a:pt x="75" y="103"/>
                  <a:pt x="75" y="103"/>
                </a:cubicBezTo>
                <a:cubicBezTo>
                  <a:pt x="68" y="101"/>
                  <a:pt x="66" y="102"/>
                  <a:pt x="63" y="103"/>
                </a:cubicBezTo>
                <a:cubicBezTo>
                  <a:pt x="60" y="104"/>
                  <a:pt x="57" y="106"/>
                  <a:pt x="53" y="106"/>
                </a:cubicBezTo>
                <a:cubicBezTo>
                  <a:pt x="48" y="106"/>
                  <a:pt x="42" y="105"/>
                  <a:pt x="35" y="102"/>
                </a:cubicBezTo>
                <a:cubicBezTo>
                  <a:pt x="30" y="100"/>
                  <a:pt x="30" y="100"/>
                  <a:pt x="30" y="100"/>
                </a:cubicBezTo>
                <a:cubicBezTo>
                  <a:pt x="28" y="99"/>
                  <a:pt x="28" y="99"/>
                  <a:pt x="28" y="99"/>
                </a:cubicBezTo>
                <a:cubicBezTo>
                  <a:pt x="21" y="97"/>
                  <a:pt x="18" y="89"/>
                  <a:pt x="21" y="83"/>
                </a:cubicBezTo>
                <a:cubicBezTo>
                  <a:pt x="21" y="82"/>
                  <a:pt x="22" y="81"/>
                  <a:pt x="22" y="80"/>
                </a:cubicBezTo>
                <a:cubicBezTo>
                  <a:pt x="21" y="77"/>
                  <a:pt x="21" y="73"/>
                  <a:pt x="22" y="70"/>
                </a:cubicBezTo>
                <a:cubicBezTo>
                  <a:pt x="23" y="69"/>
                  <a:pt x="23" y="68"/>
                  <a:pt x="24" y="67"/>
                </a:cubicBezTo>
                <a:cubicBezTo>
                  <a:pt x="23" y="64"/>
                  <a:pt x="23" y="60"/>
                  <a:pt x="24" y="57"/>
                </a:cubicBezTo>
                <a:cubicBezTo>
                  <a:pt x="25" y="55"/>
                  <a:pt x="26" y="54"/>
                  <a:pt x="27" y="52"/>
                </a:cubicBezTo>
                <a:cubicBezTo>
                  <a:pt x="11" y="46"/>
                  <a:pt x="11" y="46"/>
                  <a:pt x="11" y="46"/>
                </a:cubicBezTo>
                <a:cubicBezTo>
                  <a:pt x="4" y="44"/>
                  <a:pt x="0" y="35"/>
                  <a:pt x="3" y="28"/>
                </a:cubicBezTo>
                <a:cubicBezTo>
                  <a:pt x="6" y="20"/>
                  <a:pt x="14" y="16"/>
                  <a:pt x="22" y="19"/>
                </a:cubicBezTo>
                <a:close/>
                <a:moveTo>
                  <a:pt x="86" y="106"/>
                </a:moveTo>
                <a:cubicBezTo>
                  <a:pt x="88" y="106"/>
                  <a:pt x="90" y="106"/>
                  <a:pt x="90" y="104"/>
                </a:cubicBezTo>
                <a:cubicBezTo>
                  <a:pt x="91" y="102"/>
                  <a:pt x="90" y="100"/>
                  <a:pt x="88" y="99"/>
                </a:cubicBezTo>
                <a:cubicBezTo>
                  <a:pt x="86" y="98"/>
                  <a:pt x="84" y="99"/>
                  <a:pt x="84" y="101"/>
                </a:cubicBezTo>
                <a:cubicBezTo>
                  <a:pt x="83" y="103"/>
                  <a:pt x="84" y="105"/>
                  <a:pt x="86" y="106"/>
                </a:cubicBezTo>
                <a:close/>
                <a:moveTo>
                  <a:pt x="15" y="40"/>
                </a:moveTo>
                <a:cubicBezTo>
                  <a:pt x="41" y="50"/>
                  <a:pt x="41" y="50"/>
                  <a:pt x="41" y="50"/>
                </a:cubicBezTo>
                <a:cubicBezTo>
                  <a:pt x="42" y="50"/>
                  <a:pt x="42" y="50"/>
                  <a:pt x="42" y="50"/>
                </a:cubicBezTo>
                <a:cubicBezTo>
                  <a:pt x="39" y="57"/>
                  <a:pt x="39" y="57"/>
                  <a:pt x="39" y="57"/>
                </a:cubicBezTo>
                <a:cubicBezTo>
                  <a:pt x="38" y="57"/>
                  <a:pt x="38" y="57"/>
                  <a:pt x="38" y="57"/>
                </a:cubicBezTo>
                <a:cubicBezTo>
                  <a:pt x="36" y="56"/>
                  <a:pt x="32" y="57"/>
                  <a:pt x="31" y="60"/>
                </a:cubicBezTo>
                <a:cubicBezTo>
                  <a:pt x="31" y="62"/>
                  <a:pt x="31" y="64"/>
                  <a:pt x="32" y="66"/>
                </a:cubicBezTo>
                <a:cubicBezTo>
                  <a:pt x="34" y="68"/>
                  <a:pt x="34" y="68"/>
                  <a:pt x="34" y="68"/>
                </a:cubicBezTo>
                <a:cubicBezTo>
                  <a:pt x="31" y="70"/>
                  <a:pt x="31" y="70"/>
                  <a:pt x="31" y="70"/>
                </a:cubicBezTo>
                <a:cubicBezTo>
                  <a:pt x="31" y="71"/>
                  <a:pt x="30" y="72"/>
                  <a:pt x="30" y="73"/>
                </a:cubicBezTo>
                <a:cubicBezTo>
                  <a:pt x="29" y="75"/>
                  <a:pt x="29" y="77"/>
                  <a:pt x="30" y="78"/>
                </a:cubicBezTo>
                <a:cubicBezTo>
                  <a:pt x="32" y="81"/>
                  <a:pt x="32" y="81"/>
                  <a:pt x="32" y="81"/>
                </a:cubicBezTo>
                <a:cubicBezTo>
                  <a:pt x="30" y="83"/>
                  <a:pt x="30" y="83"/>
                  <a:pt x="30" y="83"/>
                </a:cubicBezTo>
                <a:cubicBezTo>
                  <a:pt x="29" y="84"/>
                  <a:pt x="28" y="85"/>
                  <a:pt x="28" y="85"/>
                </a:cubicBezTo>
                <a:cubicBezTo>
                  <a:pt x="27" y="88"/>
                  <a:pt x="28" y="92"/>
                  <a:pt x="31" y="93"/>
                </a:cubicBezTo>
                <a:cubicBezTo>
                  <a:pt x="33" y="93"/>
                  <a:pt x="33" y="93"/>
                  <a:pt x="33" y="93"/>
                </a:cubicBezTo>
                <a:cubicBezTo>
                  <a:pt x="38" y="95"/>
                  <a:pt x="38" y="95"/>
                  <a:pt x="38" y="95"/>
                </a:cubicBezTo>
                <a:cubicBezTo>
                  <a:pt x="51" y="100"/>
                  <a:pt x="56" y="97"/>
                  <a:pt x="60" y="96"/>
                </a:cubicBezTo>
                <a:cubicBezTo>
                  <a:pt x="64" y="94"/>
                  <a:pt x="68" y="92"/>
                  <a:pt x="78" y="95"/>
                </a:cubicBezTo>
                <a:cubicBezTo>
                  <a:pt x="92" y="59"/>
                  <a:pt x="92" y="59"/>
                  <a:pt x="92" y="59"/>
                </a:cubicBezTo>
                <a:cubicBezTo>
                  <a:pt x="90" y="58"/>
                  <a:pt x="89" y="56"/>
                  <a:pt x="88" y="55"/>
                </a:cubicBezTo>
                <a:cubicBezTo>
                  <a:pt x="81" y="43"/>
                  <a:pt x="78" y="34"/>
                  <a:pt x="83" y="20"/>
                </a:cubicBezTo>
                <a:cubicBezTo>
                  <a:pt x="85" y="17"/>
                  <a:pt x="83" y="13"/>
                  <a:pt x="79" y="12"/>
                </a:cubicBezTo>
                <a:cubicBezTo>
                  <a:pt x="76" y="10"/>
                  <a:pt x="72" y="12"/>
                  <a:pt x="70" y="15"/>
                </a:cubicBezTo>
                <a:cubicBezTo>
                  <a:pt x="67" y="24"/>
                  <a:pt x="67" y="27"/>
                  <a:pt x="67" y="37"/>
                </a:cubicBezTo>
                <a:cubicBezTo>
                  <a:pt x="67" y="39"/>
                  <a:pt x="66" y="42"/>
                  <a:pt x="66" y="44"/>
                </a:cubicBezTo>
                <a:cubicBezTo>
                  <a:pt x="20" y="26"/>
                  <a:pt x="20" y="26"/>
                  <a:pt x="20" y="26"/>
                </a:cubicBezTo>
                <a:cubicBezTo>
                  <a:pt x="16" y="25"/>
                  <a:pt x="12" y="27"/>
                  <a:pt x="10" y="31"/>
                </a:cubicBezTo>
                <a:cubicBezTo>
                  <a:pt x="9" y="34"/>
                  <a:pt x="11" y="38"/>
                  <a:pt x="15" y="4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id-ID" sz="1350"/>
          </a:p>
        </p:txBody>
      </p:sp>
      <p:sp>
        <p:nvSpPr>
          <p:cNvPr id="68" name="Freeform 96"/>
          <p:cNvSpPr>
            <a:spLocks noEditPoints="1"/>
          </p:cNvSpPr>
          <p:nvPr/>
        </p:nvSpPr>
        <p:spPr bwMode="auto">
          <a:xfrm>
            <a:off x="10071469" y="3888976"/>
            <a:ext cx="344993" cy="302419"/>
          </a:xfrm>
          <a:custGeom>
            <a:avLst/>
            <a:gdLst>
              <a:gd name="T0" fmla="*/ 144 w 144"/>
              <a:gd name="T1" fmla="*/ 41 h 126"/>
              <a:gd name="T2" fmla="*/ 102 w 144"/>
              <a:gd name="T3" fmla="*/ 0 h 126"/>
              <a:gd name="T4" fmla="*/ 72 w 144"/>
              <a:gd name="T5" fmla="*/ 14 h 126"/>
              <a:gd name="T6" fmla="*/ 41 w 144"/>
              <a:gd name="T7" fmla="*/ 0 h 126"/>
              <a:gd name="T8" fmla="*/ 0 w 144"/>
              <a:gd name="T9" fmla="*/ 41 h 126"/>
              <a:gd name="T10" fmla="*/ 13 w 144"/>
              <a:gd name="T11" fmla="*/ 72 h 126"/>
              <a:gd name="T12" fmla="*/ 13 w 144"/>
              <a:gd name="T13" fmla="*/ 72 h 126"/>
              <a:gd name="T14" fmla="*/ 58 w 144"/>
              <a:gd name="T15" fmla="*/ 117 h 126"/>
              <a:gd name="T16" fmla="*/ 72 w 144"/>
              <a:gd name="T17" fmla="*/ 126 h 126"/>
              <a:gd name="T18" fmla="*/ 85 w 144"/>
              <a:gd name="T19" fmla="*/ 117 h 126"/>
              <a:gd name="T20" fmla="*/ 130 w 144"/>
              <a:gd name="T21" fmla="*/ 72 h 126"/>
              <a:gd name="T22" fmla="*/ 130 w 144"/>
              <a:gd name="T23" fmla="*/ 72 h 126"/>
              <a:gd name="T24" fmla="*/ 144 w 144"/>
              <a:gd name="T25" fmla="*/ 41 h 126"/>
              <a:gd name="T26" fmla="*/ 118 w 144"/>
              <a:gd name="T27" fmla="*/ 59 h 126"/>
              <a:gd name="T28" fmla="*/ 73 w 144"/>
              <a:gd name="T29" fmla="*/ 104 h 126"/>
              <a:gd name="T30" fmla="*/ 72 w 144"/>
              <a:gd name="T31" fmla="*/ 105 h 126"/>
              <a:gd name="T32" fmla="*/ 71 w 144"/>
              <a:gd name="T33" fmla="*/ 104 h 126"/>
              <a:gd name="T34" fmla="*/ 25 w 144"/>
              <a:gd name="T35" fmla="*/ 59 h 126"/>
              <a:gd name="T36" fmla="*/ 18 w 144"/>
              <a:gd name="T37" fmla="*/ 41 h 126"/>
              <a:gd name="T38" fmla="*/ 41 w 144"/>
              <a:gd name="T39" fmla="*/ 18 h 126"/>
              <a:gd name="T40" fmla="*/ 58 w 144"/>
              <a:gd name="T41" fmla="*/ 26 h 126"/>
              <a:gd name="T42" fmla="*/ 72 w 144"/>
              <a:gd name="T43" fmla="*/ 40 h 126"/>
              <a:gd name="T44" fmla="*/ 85 w 144"/>
              <a:gd name="T45" fmla="*/ 26 h 126"/>
              <a:gd name="T46" fmla="*/ 102 w 144"/>
              <a:gd name="T47" fmla="*/ 18 h 126"/>
              <a:gd name="T48" fmla="*/ 126 w 144"/>
              <a:gd name="T49" fmla="*/ 41 h 126"/>
              <a:gd name="T50" fmla="*/ 118 w 144"/>
              <a:gd name="T51" fmla="*/ 59 h 1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144" h="126">
                <a:moveTo>
                  <a:pt x="144" y="41"/>
                </a:moveTo>
                <a:cubicBezTo>
                  <a:pt x="144" y="19"/>
                  <a:pt x="125" y="0"/>
                  <a:pt x="102" y="0"/>
                </a:cubicBezTo>
                <a:cubicBezTo>
                  <a:pt x="90" y="0"/>
                  <a:pt x="79" y="5"/>
                  <a:pt x="72" y="14"/>
                </a:cubicBezTo>
                <a:cubicBezTo>
                  <a:pt x="64" y="5"/>
                  <a:pt x="53" y="0"/>
                  <a:pt x="41" y="0"/>
                </a:cubicBezTo>
                <a:cubicBezTo>
                  <a:pt x="18" y="0"/>
                  <a:pt x="0" y="19"/>
                  <a:pt x="0" y="41"/>
                </a:cubicBezTo>
                <a:cubicBezTo>
                  <a:pt x="0" y="54"/>
                  <a:pt x="5" y="65"/>
                  <a:pt x="13" y="72"/>
                </a:cubicBezTo>
                <a:cubicBezTo>
                  <a:pt x="13" y="72"/>
                  <a:pt x="13" y="72"/>
                  <a:pt x="13" y="72"/>
                </a:cubicBezTo>
                <a:cubicBezTo>
                  <a:pt x="58" y="117"/>
                  <a:pt x="58" y="117"/>
                  <a:pt x="58" y="117"/>
                </a:cubicBezTo>
                <a:cubicBezTo>
                  <a:pt x="63" y="122"/>
                  <a:pt x="67" y="126"/>
                  <a:pt x="72" y="126"/>
                </a:cubicBezTo>
                <a:cubicBezTo>
                  <a:pt x="76" y="126"/>
                  <a:pt x="81" y="122"/>
                  <a:pt x="85" y="117"/>
                </a:cubicBezTo>
                <a:cubicBezTo>
                  <a:pt x="130" y="72"/>
                  <a:pt x="130" y="72"/>
                  <a:pt x="130" y="72"/>
                </a:cubicBezTo>
                <a:cubicBezTo>
                  <a:pt x="130" y="72"/>
                  <a:pt x="130" y="72"/>
                  <a:pt x="130" y="72"/>
                </a:cubicBezTo>
                <a:cubicBezTo>
                  <a:pt x="139" y="65"/>
                  <a:pt x="144" y="54"/>
                  <a:pt x="144" y="41"/>
                </a:cubicBezTo>
                <a:close/>
                <a:moveTo>
                  <a:pt x="118" y="59"/>
                </a:moveTo>
                <a:cubicBezTo>
                  <a:pt x="73" y="104"/>
                  <a:pt x="73" y="104"/>
                  <a:pt x="73" y="104"/>
                </a:cubicBezTo>
                <a:cubicBezTo>
                  <a:pt x="72" y="105"/>
                  <a:pt x="72" y="105"/>
                  <a:pt x="72" y="105"/>
                </a:cubicBezTo>
                <a:cubicBezTo>
                  <a:pt x="72" y="105"/>
                  <a:pt x="71" y="105"/>
                  <a:pt x="71" y="104"/>
                </a:cubicBezTo>
                <a:cubicBezTo>
                  <a:pt x="25" y="59"/>
                  <a:pt x="25" y="59"/>
                  <a:pt x="25" y="59"/>
                </a:cubicBezTo>
                <a:cubicBezTo>
                  <a:pt x="20" y="54"/>
                  <a:pt x="18" y="48"/>
                  <a:pt x="18" y="41"/>
                </a:cubicBezTo>
                <a:cubicBezTo>
                  <a:pt x="18" y="29"/>
                  <a:pt x="28" y="18"/>
                  <a:pt x="41" y="18"/>
                </a:cubicBezTo>
                <a:cubicBezTo>
                  <a:pt x="48" y="18"/>
                  <a:pt x="54" y="21"/>
                  <a:pt x="58" y="26"/>
                </a:cubicBezTo>
                <a:cubicBezTo>
                  <a:pt x="72" y="40"/>
                  <a:pt x="72" y="40"/>
                  <a:pt x="72" y="40"/>
                </a:cubicBezTo>
                <a:cubicBezTo>
                  <a:pt x="85" y="26"/>
                  <a:pt x="85" y="26"/>
                  <a:pt x="85" y="26"/>
                </a:cubicBezTo>
                <a:cubicBezTo>
                  <a:pt x="90" y="21"/>
                  <a:pt x="96" y="18"/>
                  <a:pt x="102" y="18"/>
                </a:cubicBezTo>
                <a:cubicBezTo>
                  <a:pt x="115" y="18"/>
                  <a:pt x="126" y="29"/>
                  <a:pt x="126" y="41"/>
                </a:cubicBezTo>
                <a:cubicBezTo>
                  <a:pt x="126" y="48"/>
                  <a:pt x="123" y="54"/>
                  <a:pt x="118" y="59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id-ID" sz="1350"/>
          </a:p>
        </p:txBody>
      </p:sp>
      <p:sp>
        <p:nvSpPr>
          <p:cNvPr id="69" name="Freeform 97"/>
          <p:cNvSpPr>
            <a:spLocks noEditPoints="1"/>
          </p:cNvSpPr>
          <p:nvPr/>
        </p:nvSpPr>
        <p:spPr bwMode="auto">
          <a:xfrm>
            <a:off x="10118446" y="4214884"/>
            <a:ext cx="146805" cy="146805"/>
          </a:xfrm>
          <a:custGeom>
            <a:avLst/>
            <a:gdLst>
              <a:gd name="T0" fmla="*/ 31 w 61"/>
              <a:gd name="T1" fmla="*/ 0 h 61"/>
              <a:gd name="T2" fmla="*/ 0 w 61"/>
              <a:gd name="T3" fmla="*/ 30 h 61"/>
              <a:gd name="T4" fmla="*/ 31 w 61"/>
              <a:gd name="T5" fmla="*/ 61 h 61"/>
              <a:gd name="T6" fmla="*/ 61 w 61"/>
              <a:gd name="T7" fmla="*/ 30 h 61"/>
              <a:gd name="T8" fmla="*/ 31 w 61"/>
              <a:gd name="T9" fmla="*/ 0 h 61"/>
              <a:gd name="T10" fmla="*/ 31 w 61"/>
              <a:gd name="T11" fmla="*/ 55 h 61"/>
              <a:gd name="T12" fmla="*/ 6 w 61"/>
              <a:gd name="T13" fmla="*/ 30 h 61"/>
              <a:gd name="T14" fmla="*/ 31 w 61"/>
              <a:gd name="T15" fmla="*/ 6 h 61"/>
              <a:gd name="T16" fmla="*/ 55 w 61"/>
              <a:gd name="T17" fmla="*/ 30 h 61"/>
              <a:gd name="T18" fmla="*/ 31 w 61"/>
              <a:gd name="T19" fmla="*/ 55 h 61"/>
              <a:gd name="T20" fmla="*/ 27 w 61"/>
              <a:gd name="T21" fmla="*/ 15 h 61"/>
              <a:gd name="T22" fmla="*/ 34 w 61"/>
              <a:gd name="T23" fmla="*/ 15 h 61"/>
              <a:gd name="T24" fmla="*/ 34 w 61"/>
              <a:gd name="T25" fmla="*/ 23 h 61"/>
              <a:gd name="T26" fmla="*/ 27 w 61"/>
              <a:gd name="T27" fmla="*/ 23 h 61"/>
              <a:gd name="T28" fmla="*/ 27 w 61"/>
              <a:gd name="T29" fmla="*/ 15 h 61"/>
              <a:gd name="T30" fmla="*/ 38 w 61"/>
              <a:gd name="T31" fmla="*/ 46 h 61"/>
              <a:gd name="T32" fmla="*/ 23 w 61"/>
              <a:gd name="T33" fmla="*/ 46 h 61"/>
              <a:gd name="T34" fmla="*/ 23 w 61"/>
              <a:gd name="T35" fmla="*/ 42 h 61"/>
              <a:gd name="T36" fmla="*/ 27 w 61"/>
              <a:gd name="T37" fmla="*/ 42 h 61"/>
              <a:gd name="T38" fmla="*/ 27 w 61"/>
              <a:gd name="T39" fmla="*/ 30 h 61"/>
              <a:gd name="T40" fmla="*/ 23 w 61"/>
              <a:gd name="T41" fmla="*/ 30 h 61"/>
              <a:gd name="T42" fmla="*/ 23 w 61"/>
              <a:gd name="T43" fmla="*/ 27 h 61"/>
              <a:gd name="T44" fmla="*/ 34 w 61"/>
              <a:gd name="T45" fmla="*/ 27 h 61"/>
              <a:gd name="T46" fmla="*/ 34 w 61"/>
              <a:gd name="T47" fmla="*/ 42 h 61"/>
              <a:gd name="T48" fmla="*/ 38 w 61"/>
              <a:gd name="T49" fmla="*/ 42 h 61"/>
              <a:gd name="T50" fmla="*/ 38 w 61"/>
              <a:gd name="T51" fmla="*/ 46 h 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61" h="61">
                <a:moveTo>
                  <a:pt x="31" y="0"/>
                </a:moveTo>
                <a:cubicBezTo>
                  <a:pt x="14" y="0"/>
                  <a:pt x="0" y="14"/>
                  <a:pt x="0" y="30"/>
                </a:cubicBezTo>
                <a:cubicBezTo>
                  <a:pt x="0" y="47"/>
                  <a:pt x="14" y="61"/>
                  <a:pt x="31" y="61"/>
                </a:cubicBezTo>
                <a:cubicBezTo>
                  <a:pt x="47" y="61"/>
                  <a:pt x="61" y="47"/>
                  <a:pt x="61" y="30"/>
                </a:cubicBezTo>
                <a:cubicBezTo>
                  <a:pt x="61" y="14"/>
                  <a:pt x="47" y="0"/>
                  <a:pt x="31" y="0"/>
                </a:cubicBezTo>
                <a:close/>
                <a:moveTo>
                  <a:pt x="31" y="55"/>
                </a:moveTo>
                <a:cubicBezTo>
                  <a:pt x="17" y="55"/>
                  <a:pt x="6" y="44"/>
                  <a:pt x="6" y="30"/>
                </a:cubicBezTo>
                <a:cubicBezTo>
                  <a:pt x="6" y="17"/>
                  <a:pt x="17" y="6"/>
                  <a:pt x="31" y="6"/>
                </a:cubicBezTo>
                <a:cubicBezTo>
                  <a:pt x="44" y="6"/>
                  <a:pt x="55" y="17"/>
                  <a:pt x="55" y="30"/>
                </a:cubicBezTo>
                <a:cubicBezTo>
                  <a:pt x="55" y="44"/>
                  <a:pt x="44" y="55"/>
                  <a:pt x="31" y="55"/>
                </a:cubicBezTo>
                <a:close/>
                <a:moveTo>
                  <a:pt x="27" y="15"/>
                </a:moveTo>
                <a:cubicBezTo>
                  <a:pt x="34" y="15"/>
                  <a:pt x="34" y="15"/>
                  <a:pt x="34" y="15"/>
                </a:cubicBezTo>
                <a:cubicBezTo>
                  <a:pt x="34" y="23"/>
                  <a:pt x="34" y="23"/>
                  <a:pt x="34" y="23"/>
                </a:cubicBezTo>
                <a:cubicBezTo>
                  <a:pt x="27" y="23"/>
                  <a:pt x="27" y="23"/>
                  <a:pt x="27" y="23"/>
                </a:cubicBezTo>
                <a:lnTo>
                  <a:pt x="27" y="15"/>
                </a:lnTo>
                <a:close/>
                <a:moveTo>
                  <a:pt x="38" y="46"/>
                </a:moveTo>
                <a:cubicBezTo>
                  <a:pt x="23" y="46"/>
                  <a:pt x="23" y="46"/>
                  <a:pt x="23" y="46"/>
                </a:cubicBezTo>
                <a:cubicBezTo>
                  <a:pt x="23" y="42"/>
                  <a:pt x="23" y="42"/>
                  <a:pt x="23" y="42"/>
                </a:cubicBezTo>
                <a:cubicBezTo>
                  <a:pt x="27" y="42"/>
                  <a:pt x="27" y="42"/>
                  <a:pt x="27" y="42"/>
                </a:cubicBezTo>
                <a:cubicBezTo>
                  <a:pt x="27" y="30"/>
                  <a:pt x="27" y="30"/>
                  <a:pt x="27" y="30"/>
                </a:cubicBezTo>
                <a:cubicBezTo>
                  <a:pt x="23" y="30"/>
                  <a:pt x="23" y="30"/>
                  <a:pt x="23" y="30"/>
                </a:cubicBezTo>
                <a:cubicBezTo>
                  <a:pt x="23" y="27"/>
                  <a:pt x="23" y="27"/>
                  <a:pt x="23" y="27"/>
                </a:cubicBezTo>
                <a:cubicBezTo>
                  <a:pt x="34" y="27"/>
                  <a:pt x="34" y="27"/>
                  <a:pt x="34" y="27"/>
                </a:cubicBezTo>
                <a:cubicBezTo>
                  <a:pt x="34" y="42"/>
                  <a:pt x="34" y="42"/>
                  <a:pt x="34" y="42"/>
                </a:cubicBezTo>
                <a:cubicBezTo>
                  <a:pt x="38" y="42"/>
                  <a:pt x="38" y="42"/>
                  <a:pt x="38" y="42"/>
                </a:cubicBezTo>
                <a:lnTo>
                  <a:pt x="38" y="46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id-ID" sz="1350"/>
          </a:p>
        </p:txBody>
      </p:sp>
      <p:sp>
        <p:nvSpPr>
          <p:cNvPr id="70" name="Freeform 98"/>
          <p:cNvSpPr>
            <a:spLocks noEditPoints="1"/>
          </p:cNvSpPr>
          <p:nvPr/>
        </p:nvSpPr>
        <p:spPr bwMode="auto">
          <a:xfrm>
            <a:off x="10155147" y="4460049"/>
            <a:ext cx="224612" cy="226080"/>
          </a:xfrm>
          <a:custGeom>
            <a:avLst/>
            <a:gdLst>
              <a:gd name="T0" fmla="*/ 85 w 94"/>
              <a:gd name="T1" fmla="*/ 20 h 94"/>
              <a:gd name="T2" fmla="*/ 37 w 94"/>
              <a:gd name="T3" fmla="*/ 2 h 94"/>
              <a:gd name="T4" fmla="*/ 20 w 94"/>
              <a:gd name="T5" fmla="*/ 10 h 94"/>
              <a:gd name="T6" fmla="*/ 2 w 94"/>
              <a:gd name="T7" fmla="*/ 57 h 94"/>
              <a:gd name="T8" fmla="*/ 10 w 94"/>
              <a:gd name="T9" fmla="*/ 74 h 94"/>
              <a:gd name="T10" fmla="*/ 57 w 94"/>
              <a:gd name="T11" fmla="*/ 92 h 94"/>
              <a:gd name="T12" fmla="*/ 74 w 94"/>
              <a:gd name="T13" fmla="*/ 84 h 94"/>
              <a:gd name="T14" fmla="*/ 92 w 94"/>
              <a:gd name="T15" fmla="*/ 37 h 94"/>
              <a:gd name="T16" fmla="*/ 85 w 94"/>
              <a:gd name="T17" fmla="*/ 20 h 94"/>
              <a:gd name="T18" fmla="*/ 36 w 94"/>
              <a:gd name="T19" fmla="*/ 38 h 94"/>
              <a:gd name="T20" fmla="*/ 62 w 94"/>
              <a:gd name="T21" fmla="*/ 47 h 94"/>
              <a:gd name="T22" fmla="*/ 61 w 94"/>
              <a:gd name="T23" fmla="*/ 52 h 94"/>
              <a:gd name="T24" fmla="*/ 42 w 94"/>
              <a:gd name="T25" fmla="*/ 61 h 94"/>
              <a:gd name="T26" fmla="*/ 33 w 94"/>
              <a:gd name="T27" fmla="*/ 42 h 94"/>
              <a:gd name="T28" fmla="*/ 36 w 94"/>
              <a:gd name="T29" fmla="*/ 38 h 94"/>
              <a:gd name="T30" fmla="*/ 76 w 94"/>
              <a:gd name="T31" fmla="*/ 53 h 94"/>
              <a:gd name="T32" fmla="*/ 69 w 94"/>
              <a:gd name="T33" fmla="*/ 71 h 94"/>
              <a:gd name="T34" fmla="*/ 66 w 94"/>
              <a:gd name="T35" fmla="*/ 80 h 94"/>
              <a:gd name="T36" fmla="*/ 59 w 94"/>
              <a:gd name="T37" fmla="*/ 82 h 94"/>
              <a:gd name="T38" fmla="*/ 15 w 94"/>
              <a:gd name="T39" fmla="*/ 65 h 94"/>
              <a:gd name="T40" fmla="*/ 12 w 94"/>
              <a:gd name="T41" fmla="*/ 59 h 94"/>
              <a:gd name="T42" fmla="*/ 15 w 94"/>
              <a:gd name="T43" fmla="*/ 50 h 94"/>
              <a:gd name="T44" fmla="*/ 22 w 94"/>
              <a:gd name="T45" fmla="*/ 32 h 94"/>
              <a:gd name="T46" fmla="*/ 22 w 94"/>
              <a:gd name="T47" fmla="*/ 32 h 94"/>
              <a:gd name="T48" fmla="*/ 29 w 94"/>
              <a:gd name="T49" fmla="*/ 35 h 94"/>
              <a:gd name="T50" fmla="*/ 27 w 94"/>
              <a:gd name="T51" fmla="*/ 39 h 94"/>
              <a:gd name="T52" fmla="*/ 39 w 94"/>
              <a:gd name="T53" fmla="*/ 67 h 94"/>
              <a:gd name="T54" fmla="*/ 67 w 94"/>
              <a:gd name="T55" fmla="*/ 55 h 94"/>
              <a:gd name="T56" fmla="*/ 69 w 94"/>
              <a:gd name="T57" fmla="*/ 50 h 94"/>
              <a:gd name="T58" fmla="*/ 76 w 94"/>
              <a:gd name="T59" fmla="*/ 53 h 94"/>
              <a:gd name="T60" fmla="*/ 82 w 94"/>
              <a:gd name="T61" fmla="*/ 37 h 94"/>
              <a:gd name="T62" fmla="*/ 79 w 94"/>
              <a:gd name="T63" fmla="*/ 38 h 94"/>
              <a:gd name="T64" fmla="*/ 74 w 94"/>
              <a:gd name="T65" fmla="*/ 37 h 94"/>
              <a:gd name="T66" fmla="*/ 73 w 94"/>
              <a:gd name="T67" fmla="*/ 34 h 94"/>
              <a:gd name="T68" fmla="*/ 74 w 94"/>
              <a:gd name="T69" fmla="*/ 29 h 94"/>
              <a:gd name="T70" fmla="*/ 77 w 94"/>
              <a:gd name="T71" fmla="*/ 28 h 94"/>
              <a:gd name="T72" fmla="*/ 82 w 94"/>
              <a:gd name="T73" fmla="*/ 29 h 94"/>
              <a:gd name="T74" fmla="*/ 83 w 94"/>
              <a:gd name="T75" fmla="*/ 33 h 94"/>
              <a:gd name="T76" fmla="*/ 82 w 94"/>
              <a:gd name="T77" fmla="*/ 37 h 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94" h="94">
                <a:moveTo>
                  <a:pt x="85" y="20"/>
                </a:moveTo>
                <a:cubicBezTo>
                  <a:pt x="37" y="2"/>
                  <a:pt x="37" y="2"/>
                  <a:pt x="37" y="2"/>
                </a:cubicBezTo>
                <a:cubicBezTo>
                  <a:pt x="30" y="0"/>
                  <a:pt x="23" y="3"/>
                  <a:pt x="20" y="10"/>
                </a:cubicBezTo>
                <a:cubicBezTo>
                  <a:pt x="2" y="57"/>
                  <a:pt x="2" y="57"/>
                  <a:pt x="2" y="57"/>
                </a:cubicBezTo>
                <a:cubicBezTo>
                  <a:pt x="0" y="64"/>
                  <a:pt x="3" y="71"/>
                  <a:pt x="10" y="74"/>
                </a:cubicBezTo>
                <a:cubicBezTo>
                  <a:pt x="57" y="92"/>
                  <a:pt x="57" y="92"/>
                  <a:pt x="57" y="92"/>
                </a:cubicBezTo>
                <a:cubicBezTo>
                  <a:pt x="64" y="94"/>
                  <a:pt x="71" y="91"/>
                  <a:pt x="74" y="84"/>
                </a:cubicBezTo>
                <a:cubicBezTo>
                  <a:pt x="92" y="37"/>
                  <a:pt x="92" y="37"/>
                  <a:pt x="92" y="37"/>
                </a:cubicBezTo>
                <a:cubicBezTo>
                  <a:pt x="94" y="30"/>
                  <a:pt x="91" y="23"/>
                  <a:pt x="85" y="20"/>
                </a:cubicBezTo>
                <a:close/>
                <a:moveTo>
                  <a:pt x="36" y="38"/>
                </a:moveTo>
                <a:cubicBezTo>
                  <a:pt x="62" y="47"/>
                  <a:pt x="62" y="47"/>
                  <a:pt x="62" y="47"/>
                </a:cubicBezTo>
                <a:cubicBezTo>
                  <a:pt x="62" y="49"/>
                  <a:pt x="61" y="51"/>
                  <a:pt x="61" y="52"/>
                </a:cubicBezTo>
                <a:cubicBezTo>
                  <a:pt x="58" y="60"/>
                  <a:pt x="49" y="64"/>
                  <a:pt x="42" y="61"/>
                </a:cubicBezTo>
                <a:cubicBezTo>
                  <a:pt x="34" y="58"/>
                  <a:pt x="31" y="49"/>
                  <a:pt x="33" y="42"/>
                </a:cubicBezTo>
                <a:cubicBezTo>
                  <a:pt x="34" y="40"/>
                  <a:pt x="35" y="39"/>
                  <a:pt x="36" y="38"/>
                </a:cubicBezTo>
                <a:close/>
                <a:moveTo>
                  <a:pt x="76" y="53"/>
                </a:moveTo>
                <a:cubicBezTo>
                  <a:pt x="69" y="71"/>
                  <a:pt x="69" y="71"/>
                  <a:pt x="69" y="71"/>
                </a:cubicBezTo>
                <a:cubicBezTo>
                  <a:pt x="66" y="80"/>
                  <a:pt x="66" y="80"/>
                  <a:pt x="66" y="80"/>
                </a:cubicBezTo>
                <a:cubicBezTo>
                  <a:pt x="65" y="82"/>
                  <a:pt x="62" y="83"/>
                  <a:pt x="59" y="82"/>
                </a:cubicBezTo>
                <a:cubicBezTo>
                  <a:pt x="15" y="65"/>
                  <a:pt x="15" y="65"/>
                  <a:pt x="15" y="65"/>
                </a:cubicBezTo>
                <a:cubicBezTo>
                  <a:pt x="12" y="64"/>
                  <a:pt x="11" y="62"/>
                  <a:pt x="12" y="59"/>
                </a:cubicBezTo>
                <a:cubicBezTo>
                  <a:pt x="15" y="50"/>
                  <a:pt x="15" y="50"/>
                  <a:pt x="15" y="50"/>
                </a:cubicBezTo>
                <a:cubicBezTo>
                  <a:pt x="22" y="32"/>
                  <a:pt x="22" y="32"/>
                  <a:pt x="22" y="32"/>
                </a:cubicBezTo>
                <a:cubicBezTo>
                  <a:pt x="22" y="32"/>
                  <a:pt x="22" y="32"/>
                  <a:pt x="22" y="32"/>
                </a:cubicBezTo>
                <a:cubicBezTo>
                  <a:pt x="29" y="35"/>
                  <a:pt x="29" y="35"/>
                  <a:pt x="29" y="35"/>
                </a:cubicBezTo>
                <a:cubicBezTo>
                  <a:pt x="28" y="36"/>
                  <a:pt x="27" y="38"/>
                  <a:pt x="27" y="39"/>
                </a:cubicBezTo>
                <a:cubicBezTo>
                  <a:pt x="23" y="51"/>
                  <a:pt x="28" y="63"/>
                  <a:pt x="39" y="67"/>
                </a:cubicBezTo>
                <a:cubicBezTo>
                  <a:pt x="51" y="72"/>
                  <a:pt x="63" y="66"/>
                  <a:pt x="67" y="55"/>
                </a:cubicBezTo>
                <a:cubicBezTo>
                  <a:pt x="68" y="53"/>
                  <a:pt x="68" y="52"/>
                  <a:pt x="69" y="50"/>
                </a:cubicBezTo>
                <a:cubicBezTo>
                  <a:pt x="76" y="53"/>
                  <a:pt x="76" y="53"/>
                  <a:pt x="76" y="53"/>
                </a:cubicBezTo>
                <a:close/>
                <a:moveTo>
                  <a:pt x="82" y="37"/>
                </a:moveTo>
                <a:cubicBezTo>
                  <a:pt x="81" y="38"/>
                  <a:pt x="80" y="39"/>
                  <a:pt x="79" y="38"/>
                </a:cubicBezTo>
                <a:cubicBezTo>
                  <a:pt x="74" y="37"/>
                  <a:pt x="74" y="37"/>
                  <a:pt x="74" y="37"/>
                </a:cubicBezTo>
                <a:cubicBezTo>
                  <a:pt x="73" y="36"/>
                  <a:pt x="72" y="35"/>
                  <a:pt x="73" y="34"/>
                </a:cubicBezTo>
                <a:cubicBezTo>
                  <a:pt x="74" y="29"/>
                  <a:pt x="74" y="29"/>
                  <a:pt x="74" y="29"/>
                </a:cubicBezTo>
                <a:cubicBezTo>
                  <a:pt x="75" y="28"/>
                  <a:pt x="76" y="27"/>
                  <a:pt x="77" y="28"/>
                </a:cubicBezTo>
                <a:cubicBezTo>
                  <a:pt x="82" y="29"/>
                  <a:pt x="82" y="29"/>
                  <a:pt x="82" y="29"/>
                </a:cubicBezTo>
                <a:cubicBezTo>
                  <a:pt x="83" y="30"/>
                  <a:pt x="84" y="31"/>
                  <a:pt x="83" y="33"/>
                </a:cubicBezTo>
                <a:lnTo>
                  <a:pt x="82" y="37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id-ID" sz="1350"/>
          </a:p>
        </p:txBody>
      </p:sp>
      <p:sp>
        <p:nvSpPr>
          <p:cNvPr id="71" name="Freeform 99"/>
          <p:cNvSpPr>
            <a:spLocks noEditPoints="1"/>
          </p:cNvSpPr>
          <p:nvPr/>
        </p:nvSpPr>
        <p:spPr bwMode="auto">
          <a:xfrm>
            <a:off x="10294613" y="3438285"/>
            <a:ext cx="126252" cy="126252"/>
          </a:xfrm>
          <a:custGeom>
            <a:avLst/>
            <a:gdLst>
              <a:gd name="T0" fmla="*/ 44 w 53"/>
              <a:gd name="T1" fmla="*/ 0 h 53"/>
              <a:gd name="T2" fmla="*/ 9 w 53"/>
              <a:gd name="T3" fmla="*/ 0 h 53"/>
              <a:gd name="T4" fmla="*/ 0 w 53"/>
              <a:gd name="T5" fmla="*/ 9 h 53"/>
              <a:gd name="T6" fmla="*/ 0 w 53"/>
              <a:gd name="T7" fmla="*/ 44 h 53"/>
              <a:gd name="T8" fmla="*/ 9 w 53"/>
              <a:gd name="T9" fmla="*/ 53 h 53"/>
              <a:gd name="T10" fmla="*/ 44 w 53"/>
              <a:gd name="T11" fmla="*/ 53 h 53"/>
              <a:gd name="T12" fmla="*/ 53 w 53"/>
              <a:gd name="T13" fmla="*/ 44 h 53"/>
              <a:gd name="T14" fmla="*/ 53 w 53"/>
              <a:gd name="T15" fmla="*/ 9 h 53"/>
              <a:gd name="T16" fmla="*/ 44 w 53"/>
              <a:gd name="T17" fmla="*/ 0 h 53"/>
              <a:gd name="T18" fmla="*/ 20 w 53"/>
              <a:gd name="T19" fmla="*/ 43 h 53"/>
              <a:gd name="T20" fmla="*/ 13 w 53"/>
              <a:gd name="T21" fmla="*/ 43 h 53"/>
              <a:gd name="T22" fmla="*/ 13 w 53"/>
              <a:gd name="T23" fmla="*/ 20 h 53"/>
              <a:gd name="T24" fmla="*/ 20 w 53"/>
              <a:gd name="T25" fmla="*/ 20 h 53"/>
              <a:gd name="T26" fmla="*/ 20 w 53"/>
              <a:gd name="T27" fmla="*/ 43 h 53"/>
              <a:gd name="T28" fmla="*/ 17 w 53"/>
              <a:gd name="T29" fmla="*/ 16 h 53"/>
              <a:gd name="T30" fmla="*/ 13 w 53"/>
              <a:gd name="T31" fmla="*/ 13 h 53"/>
              <a:gd name="T32" fmla="*/ 17 w 53"/>
              <a:gd name="T33" fmla="*/ 10 h 53"/>
              <a:gd name="T34" fmla="*/ 20 w 53"/>
              <a:gd name="T35" fmla="*/ 13 h 53"/>
              <a:gd name="T36" fmla="*/ 17 w 53"/>
              <a:gd name="T37" fmla="*/ 16 h 53"/>
              <a:gd name="T38" fmla="*/ 43 w 53"/>
              <a:gd name="T39" fmla="*/ 43 h 53"/>
              <a:gd name="T40" fmla="*/ 37 w 53"/>
              <a:gd name="T41" fmla="*/ 43 h 53"/>
              <a:gd name="T42" fmla="*/ 37 w 53"/>
              <a:gd name="T43" fmla="*/ 30 h 53"/>
              <a:gd name="T44" fmla="*/ 33 w 53"/>
              <a:gd name="T45" fmla="*/ 26 h 53"/>
              <a:gd name="T46" fmla="*/ 30 w 53"/>
              <a:gd name="T47" fmla="*/ 30 h 53"/>
              <a:gd name="T48" fmla="*/ 30 w 53"/>
              <a:gd name="T49" fmla="*/ 43 h 53"/>
              <a:gd name="T50" fmla="*/ 23 w 53"/>
              <a:gd name="T51" fmla="*/ 43 h 53"/>
              <a:gd name="T52" fmla="*/ 23 w 53"/>
              <a:gd name="T53" fmla="*/ 20 h 53"/>
              <a:gd name="T54" fmla="*/ 30 w 53"/>
              <a:gd name="T55" fmla="*/ 20 h 53"/>
              <a:gd name="T56" fmla="*/ 30 w 53"/>
              <a:gd name="T57" fmla="*/ 24 h 53"/>
              <a:gd name="T58" fmla="*/ 36 w 53"/>
              <a:gd name="T59" fmla="*/ 20 h 53"/>
              <a:gd name="T60" fmla="*/ 43 w 53"/>
              <a:gd name="T61" fmla="*/ 28 h 53"/>
              <a:gd name="T62" fmla="*/ 43 w 53"/>
              <a:gd name="T63" fmla="*/ 43 h 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53" h="53">
                <a:moveTo>
                  <a:pt x="44" y="0"/>
                </a:moveTo>
                <a:cubicBezTo>
                  <a:pt x="9" y="0"/>
                  <a:pt x="9" y="0"/>
                  <a:pt x="9" y="0"/>
                </a:cubicBezTo>
                <a:cubicBezTo>
                  <a:pt x="4" y="0"/>
                  <a:pt x="0" y="4"/>
                  <a:pt x="0" y="9"/>
                </a:cubicBezTo>
                <a:cubicBezTo>
                  <a:pt x="0" y="44"/>
                  <a:pt x="0" y="44"/>
                  <a:pt x="0" y="44"/>
                </a:cubicBezTo>
                <a:cubicBezTo>
                  <a:pt x="0" y="49"/>
                  <a:pt x="4" y="53"/>
                  <a:pt x="9" y="53"/>
                </a:cubicBezTo>
                <a:cubicBezTo>
                  <a:pt x="44" y="53"/>
                  <a:pt x="44" y="53"/>
                  <a:pt x="44" y="53"/>
                </a:cubicBezTo>
                <a:cubicBezTo>
                  <a:pt x="49" y="53"/>
                  <a:pt x="53" y="49"/>
                  <a:pt x="53" y="44"/>
                </a:cubicBezTo>
                <a:cubicBezTo>
                  <a:pt x="53" y="9"/>
                  <a:pt x="53" y="9"/>
                  <a:pt x="53" y="9"/>
                </a:cubicBezTo>
                <a:cubicBezTo>
                  <a:pt x="53" y="4"/>
                  <a:pt x="49" y="0"/>
                  <a:pt x="44" y="0"/>
                </a:cubicBezTo>
                <a:close/>
                <a:moveTo>
                  <a:pt x="20" y="43"/>
                </a:moveTo>
                <a:cubicBezTo>
                  <a:pt x="13" y="43"/>
                  <a:pt x="13" y="43"/>
                  <a:pt x="13" y="43"/>
                </a:cubicBezTo>
                <a:cubicBezTo>
                  <a:pt x="13" y="20"/>
                  <a:pt x="13" y="20"/>
                  <a:pt x="13" y="20"/>
                </a:cubicBezTo>
                <a:cubicBezTo>
                  <a:pt x="20" y="20"/>
                  <a:pt x="20" y="20"/>
                  <a:pt x="20" y="20"/>
                </a:cubicBezTo>
                <a:lnTo>
                  <a:pt x="20" y="43"/>
                </a:lnTo>
                <a:close/>
                <a:moveTo>
                  <a:pt x="17" y="16"/>
                </a:moveTo>
                <a:cubicBezTo>
                  <a:pt x="15" y="16"/>
                  <a:pt x="13" y="15"/>
                  <a:pt x="13" y="13"/>
                </a:cubicBezTo>
                <a:cubicBezTo>
                  <a:pt x="13" y="11"/>
                  <a:pt x="15" y="10"/>
                  <a:pt x="17" y="10"/>
                </a:cubicBezTo>
                <a:cubicBezTo>
                  <a:pt x="18" y="10"/>
                  <a:pt x="20" y="11"/>
                  <a:pt x="20" y="13"/>
                </a:cubicBezTo>
                <a:cubicBezTo>
                  <a:pt x="20" y="15"/>
                  <a:pt x="18" y="16"/>
                  <a:pt x="17" y="16"/>
                </a:cubicBezTo>
                <a:close/>
                <a:moveTo>
                  <a:pt x="43" y="43"/>
                </a:moveTo>
                <a:cubicBezTo>
                  <a:pt x="37" y="43"/>
                  <a:pt x="37" y="43"/>
                  <a:pt x="37" y="43"/>
                </a:cubicBezTo>
                <a:cubicBezTo>
                  <a:pt x="37" y="30"/>
                  <a:pt x="37" y="30"/>
                  <a:pt x="37" y="30"/>
                </a:cubicBezTo>
                <a:cubicBezTo>
                  <a:pt x="37" y="28"/>
                  <a:pt x="35" y="26"/>
                  <a:pt x="33" y="26"/>
                </a:cubicBezTo>
                <a:cubicBezTo>
                  <a:pt x="31" y="26"/>
                  <a:pt x="30" y="28"/>
                  <a:pt x="30" y="30"/>
                </a:cubicBezTo>
                <a:cubicBezTo>
                  <a:pt x="30" y="43"/>
                  <a:pt x="30" y="43"/>
                  <a:pt x="30" y="43"/>
                </a:cubicBezTo>
                <a:cubicBezTo>
                  <a:pt x="23" y="43"/>
                  <a:pt x="23" y="43"/>
                  <a:pt x="23" y="43"/>
                </a:cubicBezTo>
                <a:cubicBezTo>
                  <a:pt x="23" y="20"/>
                  <a:pt x="23" y="20"/>
                  <a:pt x="23" y="20"/>
                </a:cubicBezTo>
                <a:cubicBezTo>
                  <a:pt x="30" y="20"/>
                  <a:pt x="30" y="20"/>
                  <a:pt x="30" y="20"/>
                </a:cubicBezTo>
                <a:cubicBezTo>
                  <a:pt x="30" y="24"/>
                  <a:pt x="30" y="24"/>
                  <a:pt x="30" y="24"/>
                </a:cubicBezTo>
                <a:cubicBezTo>
                  <a:pt x="31" y="22"/>
                  <a:pt x="33" y="20"/>
                  <a:pt x="36" y="20"/>
                </a:cubicBezTo>
                <a:cubicBezTo>
                  <a:pt x="40" y="20"/>
                  <a:pt x="43" y="23"/>
                  <a:pt x="43" y="28"/>
                </a:cubicBezTo>
                <a:lnTo>
                  <a:pt x="43" y="43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id-ID" sz="1350"/>
          </a:p>
        </p:txBody>
      </p:sp>
      <p:sp>
        <p:nvSpPr>
          <p:cNvPr id="72" name="Freeform 100"/>
          <p:cNvSpPr>
            <a:spLocks noEditPoints="1"/>
          </p:cNvSpPr>
          <p:nvPr/>
        </p:nvSpPr>
        <p:spPr bwMode="auto">
          <a:xfrm>
            <a:off x="10184509" y="3263586"/>
            <a:ext cx="231952" cy="145337"/>
          </a:xfrm>
          <a:custGeom>
            <a:avLst/>
            <a:gdLst>
              <a:gd name="T0" fmla="*/ 49 w 158"/>
              <a:gd name="T1" fmla="*/ 70 h 99"/>
              <a:gd name="T2" fmla="*/ 49 w 158"/>
              <a:gd name="T3" fmla="*/ 39 h 99"/>
              <a:gd name="T4" fmla="*/ 78 w 158"/>
              <a:gd name="T5" fmla="*/ 39 h 99"/>
              <a:gd name="T6" fmla="*/ 39 w 158"/>
              <a:gd name="T7" fmla="*/ 0 h 99"/>
              <a:gd name="T8" fmla="*/ 0 w 158"/>
              <a:gd name="T9" fmla="*/ 39 h 99"/>
              <a:gd name="T10" fmla="*/ 29 w 158"/>
              <a:gd name="T11" fmla="*/ 39 h 99"/>
              <a:gd name="T12" fmla="*/ 29 w 158"/>
              <a:gd name="T13" fmla="*/ 89 h 99"/>
              <a:gd name="T14" fmla="*/ 88 w 158"/>
              <a:gd name="T15" fmla="*/ 89 h 99"/>
              <a:gd name="T16" fmla="*/ 68 w 158"/>
              <a:gd name="T17" fmla="*/ 70 h 99"/>
              <a:gd name="T18" fmla="*/ 49 w 158"/>
              <a:gd name="T19" fmla="*/ 70 h 99"/>
              <a:gd name="T20" fmla="*/ 129 w 158"/>
              <a:gd name="T21" fmla="*/ 58 h 99"/>
              <a:gd name="T22" fmla="*/ 129 w 158"/>
              <a:gd name="T23" fmla="*/ 9 h 99"/>
              <a:gd name="T24" fmla="*/ 68 w 158"/>
              <a:gd name="T25" fmla="*/ 9 h 99"/>
              <a:gd name="T26" fmla="*/ 88 w 158"/>
              <a:gd name="T27" fmla="*/ 29 h 99"/>
              <a:gd name="T28" fmla="*/ 107 w 158"/>
              <a:gd name="T29" fmla="*/ 29 h 99"/>
              <a:gd name="T30" fmla="*/ 107 w 158"/>
              <a:gd name="T31" fmla="*/ 58 h 99"/>
              <a:gd name="T32" fmla="*/ 78 w 158"/>
              <a:gd name="T33" fmla="*/ 58 h 99"/>
              <a:gd name="T34" fmla="*/ 119 w 158"/>
              <a:gd name="T35" fmla="*/ 99 h 99"/>
              <a:gd name="T36" fmla="*/ 158 w 158"/>
              <a:gd name="T37" fmla="*/ 58 h 99"/>
              <a:gd name="T38" fmla="*/ 129 w 158"/>
              <a:gd name="T39" fmla="*/ 58 h 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158" h="99">
                <a:moveTo>
                  <a:pt x="49" y="70"/>
                </a:moveTo>
                <a:lnTo>
                  <a:pt x="49" y="39"/>
                </a:lnTo>
                <a:lnTo>
                  <a:pt x="78" y="39"/>
                </a:lnTo>
                <a:lnTo>
                  <a:pt x="39" y="0"/>
                </a:lnTo>
                <a:lnTo>
                  <a:pt x="0" y="39"/>
                </a:lnTo>
                <a:lnTo>
                  <a:pt x="29" y="39"/>
                </a:lnTo>
                <a:lnTo>
                  <a:pt x="29" y="89"/>
                </a:lnTo>
                <a:lnTo>
                  <a:pt x="88" y="89"/>
                </a:lnTo>
                <a:lnTo>
                  <a:pt x="68" y="70"/>
                </a:lnTo>
                <a:lnTo>
                  <a:pt x="49" y="70"/>
                </a:lnTo>
                <a:close/>
                <a:moveTo>
                  <a:pt x="129" y="58"/>
                </a:moveTo>
                <a:lnTo>
                  <a:pt x="129" y="9"/>
                </a:lnTo>
                <a:lnTo>
                  <a:pt x="68" y="9"/>
                </a:lnTo>
                <a:lnTo>
                  <a:pt x="88" y="29"/>
                </a:lnTo>
                <a:lnTo>
                  <a:pt x="107" y="29"/>
                </a:lnTo>
                <a:lnTo>
                  <a:pt x="107" y="58"/>
                </a:lnTo>
                <a:lnTo>
                  <a:pt x="78" y="58"/>
                </a:lnTo>
                <a:lnTo>
                  <a:pt x="119" y="99"/>
                </a:lnTo>
                <a:lnTo>
                  <a:pt x="158" y="58"/>
                </a:lnTo>
                <a:lnTo>
                  <a:pt x="129" y="5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id-ID" sz="1350"/>
          </a:p>
        </p:txBody>
      </p:sp>
      <p:sp>
        <p:nvSpPr>
          <p:cNvPr id="73" name="Freeform 101"/>
          <p:cNvSpPr>
            <a:spLocks noEditPoints="1"/>
          </p:cNvSpPr>
          <p:nvPr/>
        </p:nvSpPr>
        <p:spPr bwMode="auto">
          <a:xfrm>
            <a:off x="10382695" y="2492860"/>
            <a:ext cx="240760" cy="242228"/>
          </a:xfrm>
          <a:custGeom>
            <a:avLst/>
            <a:gdLst>
              <a:gd name="T0" fmla="*/ 96 w 100"/>
              <a:gd name="T1" fmla="*/ 85 h 101"/>
              <a:gd name="T2" fmla="*/ 73 w 100"/>
              <a:gd name="T3" fmla="*/ 65 h 101"/>
              <a:gd name="T4" fmla="*/ 66 w 100"/>
              <a:gd name="T5" fmla="*/ 62 h 101"/>
              <a:gd name="T6" fmla="*/ 74 w 100"/>
              <a:gd name="T7" fmla="*/ 37 h 101"/>
              <a:gd name="T8" fmla="*/ 37 w 100"/>
              <a:gd name="T9" fmla="*/ 0 h 101"/>
              <a:gd name="T10" fmla="*/ 0 w 100"/>
              <a:gd name="T11" fmla="*/ 37 h 101"/>
              <a:gd name="T12" fmla="*/ 37 w 100"/>
              <a:gd name="T13" fmla="*/ 75 h 101"/>
              <a:gd name="T14" fmla="*/ 61 w 100"/>
              <a:gd name="T15" fmla="*/ 66 h 101"/>
              <a:gd name="T16" fmla="*/ 64 w 100"/>
              <a:gd name="T17" fmla="*/ 73 h 101"/>
              <a:gd name="T18" fmla="*/ 84 w 100"/>
              <a:gd name="T19" fmla="*/ 96 h 101"/>
              <a:gd name="T20" fmla="*/ 97 w 100"/>
              <a:gd name="T21" fmla="*/ 97 h 101"/>
              <a:gd name="T22" fmla="*/ 96 w 100"/>
              <a:gd name="T23" fmla="*/ 85 h 101"/>
              <a:gd name="T24" fmla="*/ 37 w 100"/>
              <a:gd name="T25" fmla="*/ 62 h 101"/>
              <a:gd name="T26" fmla="*/ 12 w 100"/>
              <a:gd name="T27" fmla="*/ 37 h 101"/>
              <a:gd name="T28" fmla="*/ 37 w 100"/>
              <a:gd name="T29" fmla="*/ 12 h 101"/>
              <a:gd name="T30" fmla="*/ 62 w 100"/>
              <a:gd name="T31" fmla="*/ 37 h 101"/>
              <a:gd name="T32" fmla="*/ 37 w 100"/>
              <a:gd name="T33" fmla="*/ 62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100" h="101">
                <a:moveTo>
                  <a:pt x="96" y="85"/>
                </a:moveTo>
                <a:cubicBezTo>
                  <a:pt x="73" y="65"/>
                  <a:pt x="73" y="65"/>
                  <a:pt x="73" y="65"/>
                </a:cubicBezTo>
                <a:cubicBezTo>
                  <a:pt x="70" y="62"/>
                  <a:pt x="68" y="61"/>
                  <a:pt x="66" y="62"/>
                </a:cubicBezTo>
                <a:cubicBezTo>
                  <a:pt x="71" y="55"/>
                  <a:pt x="74" y="47"/>
                  <a:pt x="74" y="37"/>
                </a:cubicBezTo>
                <a:cubicBezTo>
                  <a:pt x="74" y="17"/>
                  <a:pt x="58" y="0"/>
                  <a:pt x="37" y="0"/>
                </a:cubicBezTo>
                <a:cubicBezTo>
                  <a:pt x="17" y="0"/>
                  <a:pt x="0" y="17"/>
                  <a:pt x="0" y="37"/>
                </a:cubicBezTo>
                <a:cubicBezTo>
                  <a:pt x="0" y="58"/>
                  <a:pt x="17" y="75"/>
                  <a:pt x="37" y="75"/>
                </a:cubicBezTo>
                <a:cubicBezTo>
                  <a:pt x="46" y="75"/>
                  <a:pt x="55" y="71"/>
                  <a:pt x="61" y="66"/>
                </a:cubicBezTo>
                <a:cubicBezTo>
                  <a:pt x="61" y="68"/>
                  <a:pt x="62" y="70"/>
                  <a:pt x="64" y="73"/>
                </a:cubicBezTo>
                <a:cubicBezTo>
                  <a:pt x="84" y="96"/>
                  <a:pt x="84" y="96"/>
                  <a:pt x="84" y="96"/>
                </a:cubicBezTo>
                <a:cubicBezTo>
                  <a:pt x="88" y="100"/>
                  <a:pt x="94" y="101"/>
                  <a:pt x="97" y="97"/>
                </a:cubicBezTo>
                <a:cubicBezTo>
                  <a:pt x="100" y="94"/>
                  <a:pt x="100" y="88"/>
                  <a:pt x="96" y="85"/>
                </a:cubicBezTo>
                <a:close/>
                <a:moveTo>
                  <a:pt x="37" y="62"/>
                </a:moveTo>
                <a:cubicBezTo>
                  <a:pt x="23" y="62"/>
                  <a:pt x="12" y="51"/>
                  <a:pt x="12" y="37"/>
                </a:cubicBezTo>
                <a:cubicBezTo>
                  <a:pt x="12" y="24"/>
                  <a:pt x="23" y="12"/>
                  <a:pt x="37" y="12"/>
                </a:cubicBezTo>
                <a:cubicBezTo>
                  <a:pt x="51" y="12"/>
                  <a:pt x="62" y="24"/>
                  <a:pt x="62" y="37"/>
                </a:cubicBezTo>
                <a:cubicBezTo>
                  <a:pt x="62" y="51"/>
                  <a:pt x="51" y="62"/>
                  <a:pt x="37" y="62"/>
                </a:cubicBez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id-ID" sz="1350"/>
          </a:p>
        </p:txBody>
      </p:sp>
      <p:sp>
        <p:nvSpPr>
          <p:cNvPr id="74" name="Freeform 102"/>
          <p:cNvSpPr/>
          <p:nvPr/>
        </p:nvSpPr>
        <p:spPr bwMode="auto">
          <a:xfrm>
            <a:off x="10136063" y="2463499"/>
            <a:ext cx="296546" cy="287738"/>
          </a:xfrm>
          <a:custGeom>
            <a:avLst/>
            <a:gdLst>
              <a:gd name="T0" fmla="*/ 78 w 124"/>
              <a:gd name="T1" fmla="*/ 84 h 120"/>
              <a:gd name="T2" fmla="*/ 75 w 124"/>
              <a:gd name="T3" fmla="*/ 75 h 120"/>
              <a:gd name="T4" fmla="*/ 86 w 124"/>
              <a:gd name="T5" fmla="*/ 54 h 120"/>
              <a:gd name="T6" fmla="*/ 89 w 124"/>
              <a:gd name="T7" fmla="*/ 37 h 120"/>
              <a:gd name="T8" fmla="*/ 62 w 124"/>
              <a:gd name="T9" fmla="*/ 0 h 120"/>
              <a:gd name="T10" fmla="*/ 36 w 124"/>
              <a:gd name="T11" fmla="*/ 37 h 120"/>
              <a:gd name="T12" fmla="*/ 39 w 124"/>
              <a:gd name="T13" fmla="*/ 54 h 120"/>
              <a:gd name="T14" fmla="*/ 50 w 124"/>
              <a:gd name="T15" fmla="*/ 75 h 120"/>
              <a:gd name="T16" fmla="*/ 47 w 124"/>
              <a:gd name="T17" fmla="*/ 84 h 120"/>
              <a:gd name="T18" fmla="*/ 0 w 124"/>
              <a:gd name="T19" fmla="*/ 120 h 120"/>
              <a:gd name="T20" fmla="*/ 62 w 124"/>
              <a:gd name="T21" fmla="*/ 120 h 120"/>
              <a:gd name="T22" fmla="*/ 124 w 124"/>
              <a:gd name="T23" fmla="*/ 120 h 120"/>
              <a:gd name="T24" fmla="*/ 78 w 124"/>
              <a:gd name="T25" fmla="*/ 84 h 1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24" h="120">
                <a:moveTo>
                  <a:pt x="78" y="84"/>
                </a:moveTo>
                <a:cubicBezTo>
                  <a:pt x="75" y="84"/>
                  <a:pt x="75" y="75"/>
                  <a:pt x="75" y="75"/>
                </a:cubicBezTo>
                <a:cubicBezTo>
                  <a:pt x="75" y="75"/>
                  <a:pt x="84" y="66"/>
                  <a:pt x="86" y="54"/>
                </a:cubicBezTo>
                <a:cubicBezTo>
                  <a:pt x="91" y="54"/>
                  <a:pt x="94" y="42"/>
                  <a:pt x="89" y="37"/>
                </a:cubicBezTo>
                <a:cubicBezTo>
                  <a:pt x="89" y="32"/>
                  <a:pt x="96" y="0"/>
                  <a:pt x="62" y="0"/>
                </a:cubicBezTo>
                <a:cubicBezTo>
                  <a:pt x="29" y="0"/>
                  <a:pt x="36" y="32"/>
                  <a:pt x="36" y="37"/>
                </a:cubicBezTo>
                <a:cubicBezTo>
                  <a:pt x="31" y="42"/>
                  <a:pt x="34" y="54"/>
                  <a:pt x="39" y="54"/>
                </a:cubicBezTo>
                <a:cubicBezTo>
                  <a:pt x="41" y="66"/>
                  <a:pt x="50" y="75"/>
                  <a:pt x="50" y="75"/>
                </a:cubicBezTo>
                <a:cubicBezTo>
                  <a:pt x="50" y="75"/>
                  <a:pt x="50" y="84"/>
                  <a:pt x="47" y="84"/>
                </a:cubicBezTo>
                <a:cubicBezTo>
                  <a:pt x="37" y="86"/>
                  <a:pt x="0" y="102"/>
                  <a:pt x="0" y="120"/>
                </a:cubicBezTo>
                <a:cubicBezTo>
                  <a:pt x="62" y="120"/>
                  <a:pt x="62" y="120"/>
                  <a:pt x="62" y="120"/>
                </a:cubicBezTo>
                <a:cubicBezTo>
                  <a:pt x="124" y="120"/>
                  <a:pt x="124" y="120"/>
                  <a:pt x="124" y="120"/>
                </a:cubicBezTo>
                <a:cubicBezTo>
                  <a:pt x="124" y="102"/>
                  <a:pt x="88" y="86"/>
                  <a:pt x="78" y="84"/>
                </a:cubicBez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id-ID" sz="1350"/>
          </a:p>
        </p:txBody>
      </p:sp>
      <p:sp>
        <p:nvSpPr>
          <p:cNvPr id="75" name="Freeform 103"/>
          <p:cNvSpPr>
            <a:spLocks noEditPoints="1"/>
          </p:cNvSpPr>
          <p:nvPr/>
        </p:nvSpPr>
        <p:spPr bwMode="auto">
          <a:xfrm>
            <a:off x="10193316" y="4694937"/>
            <a:ext cx="98360" cy="155614"/>
          </a:xfrm>
          <a:custGeom>
            <a:avLst/>
            <a:gdLst>
              <a:gd name="T0" fmla="*/ 21 w 41"/>
              <a:gd name="T1" fmla="*/ 0 h 65"/>
              <a:gd name="T2" fmla="*/ 0 w 41"/>
              <a:gd name="T3" fmla="*/ 20 h 65"/>
              <a:gd name="T4" fmla="*/ 21 w 41"/>
              <a:gd name="T5" fmla="*/ 65 h 65"/>
              <a:gd name="T6" fmla="*/ 41 w 41"/>
              <a:gd name="T7" fmla="*/ 20 h 65"/>
              <a:gd name="T8" fmla="*/ 21 w 41"/>
              <a:gd name="T9" fmla="*/ 0 h 65"/>
              <a:gd name="T10" fmla="*/ 21 w 41"/>
              <a:gd name="T11" fmla="*/ 33 h 65"/>
              <a:gd name="T12" fmla="*/ 8 w 41"/>
              <a:gd name="T13" fmla="*/ 20 h 65"/>
              <a:gd name="T14" fmla="*/ 21 w 41"/>
              <a:gd name="T15" fmla="*/ 8 h 65"/>
              <a:gd name="T16" fmla="*/ 33 w 41"/>
              <a:gd name="T17" fmla="*/ 20 h 65"/>
              <a:gd name="T18" fmla="*/ 21 w 41"/>
              <a:gd name="T19" fmla="*/ 33 h 65"/>
              <a:gd name="T20" fmla="*/ 13 w 41"/>
              <a:gd name="T21" fmla="*/ 20 h 65"/>
              <a:gd name="T22" fmla="*/ 21 w 41"/>
              <a:gd name="T23" fmla="*/ 28 h 65"/>
              <a:gd name="T24" fmla="*/ 29 w 41"/>
              <a:gd name="T25" fmla="*/ 20 h 65"/>
              <a:gd name="T26" fmla="*/ 21 w 41"/>
              <a:gd name="T27" fmla="*/ 12 h 65"/>
              <a:gd name="T28" fmla="*/ 13 w 41"/>
              <a:gd name="T29" fmla="*/ 20 h 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41" h="65">
                <a:moveTo>
                  <a:pt x="21" y="0"/>
                </a:moveTo>
                <a:cubicBezTo>
                  <a:pt x="9" y="0"/>
                  <a:pt x="0" y="9"/>
                  <a:pt x="0" y="20"/>
                </a:cubicBezTo>
                <a:cubicBezTo>
                  <a:pt x="0" y="41"/>
                  <a:pt x="21" y="65"/>
                  <a:pt x="21" y="65"/>
                </a:cubicBezTo>
                <a:cubicBezTo>
                  <a:pt x="21" y="65"/>
                  <a:pt x="41" y="41"/>
                  <a:pt x="41" y="20"/>
                </a:cubicBezTo>
                <a:cubicBezTo>
                  <a:pt x="41" y="9"/>
                  <a:pt x="32" y="0"/>
                  <a:pt x="21" y="0"/>
                </a:cubicBezTo>
                <a:close/>
                <a:moveTo>
                  <a:pt x="21" y="33"/>
                </a:moveTo>
                <a:cubicBezTo>
                  <a:pt x="14" y="33"/>
                  <a:pt x="8" y="27"/>
                  <a:pt x="8" y="20"/>
                </a:cubicBezTo>
                <a:cubicBezTo>
                  <a:pt x="8" y="13"/>
                  <a:pt x="14" y="8"/>
                  <a:pt x="21" y="8"/>
                </a:cubicBezTo>
                <a:cubicBezTo>
                  <a:pt x="28" y="8"/>
                  <a:pt x="33" y="13"/>
                  <a:pt x="33" y="20"/>
                </a:cubicBezTo>
                <a:cubicBezTo>
                  <a:pt x="33" y="27"/>
                  <a:pt x="28" y="33"/>
                  <a:pt x="21" y="33"/>
                </a:cubicBezTo>
                <a:close/>
                <a:moveTo>
                  <a:pt x="13" y="20"/>
                </a:moveTo>
                <a:cubicBezTo>
                  <a:pt x="13" y="25"/>
                  <a:pt x="16" y="28"/>
                  <a:pt x="21" y="28"/>
                </a:cubicBezTo>
                <a:cubicBezTo>
                  <a:pt x="25" y="28"/>
                  <a:pt x="29" y="25"/>
                  <a:pt x="29" y="20"/>
                </a:cubicBezTo>
                <a:cubicBezTo>
                  <a:pt x="29" y="16"/>
                  <a:pt x="25" y="12"/>
                  <a:pt x="21" y="12"/>
                </a:cubicBezTo>
                <a:cubicBezTo>
                  <a:pt x="16" y="12"/>
                  <a:pt x="13" y="16"/>
                  <a:pt x="13" y="2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id-ID" sz="1350"/>
          </a:p>
        </p:txBody>
      </p:sp>
      <p:sp>
        <p:nvSpPr>
          <p:cNvPr id="76" name="Freeform 104"/>
          <p:cNvSpPr>
            <a:spLocks noEditPoints="1"/>
          </p:cNvSpPr>
          <p:nvPr/>
        </p:nvSpPr>
        <p:spPr bwMode="auto">
          <a:xfrm>
            <a:off x="10086149" y="4862295"/>
            <a:ext cx="152677" cy="206995"/>
          </a:xfrm>
          <a:custGeom>
            <a:avLst/>
            <a:gdLst>
              <a:gd name="T0" fmla="*/ 58 w 64"/>
              <a:gd name="T1" fmla="*/ 9 h 86"/>
              <a:gd name="T2" fmla="*/ 24 w 64"/>
              <a:gd name="T3" fmla="*/ 1 h 86"/>
              <a:gd name="T4" fmla="*/ 16 w 64"/>
              <a:gd name="T5" fmla="*/ 7 h 86"/>
              <a:gd name="T6" fmla="*/ 1 w 64"/>
              <a:gd name="T7" fmla="*/ 68 h 86"/>
              <a:gd name="T8" fmla="*/ 6 w 64"/>
              <a:gd name="T9" fmla="*/ 77 h 86"/>
              <a:gd name="T10" fmla="*/ 39 w 64"/>
              <a:gd name="T11" fmla="*/ 85 h 86"/>
              <a:gd name="T12" fmla="*/ 48 w 64"/>
              <a:gd name="T13" fmla="*/ 80 h 86"/>
              <a:gd name="T14" fmla="*/ 63 w 64"/>
              <a:gd name="T15" fmla="*/ 18 h 86"/>
              <a:gd name="T16" fmla="*/ 58 w 64"/>
              <a:gd name="T17" fmla="*/ 9 h 86"/>
              <a:gd name="T18" fmla="*/ 31 w 64"/>
              <a:gd name="T19" fmla="*/ 7 h 86"/>
              <a:gd name="T20" fmla="*/ 50 w 64"/>
              <a:gd name="T21" fmla="*/ 11 h 86"/>
              <a:gd name="T22" fmla="*/ 49 w 64"/>
              <a:gd name="T23" fmla="*/ 14 h 86"/>
              <a:gd name="T24" fmla="*/ 30 w 64"/>
              <a:gd name="T25" fmla="*/ 9 h 86"/>
              <a:gd name="T26" fmla="*/ 31 w 64"/>
              <a:gd name="T27" fmla="*/ 7 h 86"/>
              <a:gd name="T28" fmla="*/ 24 w 64"/>
              <a:gd name="T29" fmla="*/ 76 h 86"/>
              <a:gd name="T30" fmla="*/ 20 w 64"/>
              <a:gd name="T31" fmla="*/ 71 h 86"/>
              <a:gd name="T32" fmla="*/ 26 w 64"/>
              <a:gd name="T33" fmla="*/ 67 h 86"/>
              <a:gd name="T34" fmla="*/ 30 w 64"/>
              <a:gd name="T35" fmla="*/ 73 h 86"/>
              <a:gd name="T36" fmla="*/ 24 w 64"/>
              <a:gd name="T37" fmla="*/ 76 h 86"/>
              <a:gd name="T38" fmla="*/ 46 w 64"/>
              <a:gd name="T39" fmla="*/ 67 h 86"/>
              <a:gd name="T40" fmla="*/ 8 w 64"/>
              <a:gd name="T41" fmla="*/ 58 h 86"/>
              <a:gd name="T42" fmla="*/ 20 w 64"/>
              <a:gd name="T43" fmla="*/ 10 h 86"/>
              <a:gd name="T44" fmla="*/ 58 w 64"/>
              <a:gd name="T45" fmla="*/ 19 h 86"/>
              <a:gd name="T46" fmla="*/ 46 w 64"/>
              <a:gd name="T47" fmla="*/ 67 h 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</a:cxnLst>
            <a:rect l="0" t="0" r="r" b="b"/>
            <a:pathLst>
              <a:path w="64" h="86">
                <a:moveTo>
                  <a:pt x="58" y="9"/>
                </a:moveTo>
                <a:cubicBezTo>
                  <a:pt x="24" y="1"/>
                  <a:pt x="24" y="1"/>
                  <a:pt x="24" y="1"/>
                </a:cubicBezTo>
                <a:cubicBezTo>
                  <a:pt x="21" y="0"/>
                  <a:pt x="17" y="3"/>
                  <a:pt x="16" y="7"/>
                </a:cubicBezTo>
                <a:cubicBezTo>
                  <a:pt x="1" y="68"/>
                  <a:pt x="1" y="68"/>
                  <a:pt x="1" y="68"/>
                </a:cubicBezTo>
                <a:cubicBezTo>
                  <a:pt x="0" y="72"/>
                  <a:pt x="2" y="76"/>
                  <a:pt x="6" y="77"/>
                </a:cubicBezTo>
                <a:cubicBezTo>
                  <a:pt x="39" y="85"/>
                  <a:pt x="39" y="85"/>
                  <a:pt x="39" y="85"/>
                </a:cubicBezTo>
                <a:cubicBezTo>
                  <a:pt x="43" y="86"/>
                  <a:pt x="47" y="84"/>
                  <a:pt x="48" y="80"/>
                </a:cubicBezTo>
                <a:cubicBezTo>
                  <a:pt x="63" y="18"/>
                  <a:pt x="63" y="18"/>
                  <a:pt x="63" y="18"/>
                </a:cubicBezTo>
                <a:cubicBezTo>
                  <a:pt x="64" y="14"/>
                  <a:pt x="61" y="10"/>
                  <a:pt x="58" y="9"/>
                </a:cubicBezTo>
                <a:close/>
                <a:moveTo>
                  <a:pt x="31" y="7"/>
                </a:moveTo>
                <a:cubicBezTo>
                  <a:pt x="50" y="11"/>
                  <a:pt x="50" y="11"/>
                  <a:pt x="50" y="11"/>
                </a:cubicBezTo>
                <a:cubicBezTo>
                  <a:pt x="49" y="14"/>
                  <a:pt x="49" y="14"/>
                  <a:pt x="49" y="14"/>
                </a:cubicBezTo>
                <a:cubicBezTo>
                  <a:pt x="30" y="9"/>
                  <a:pt x="30" y="9"/>
                  <a:pt x="30" y="9"/>
                </a:cubicBezTo>
                <a:lnTo>
                  <a:pt x="31" y="7"/>
                </a:lnTo>
                <a:close/>
                <a:moveTo>
                  <a:pt x="24" y="76"/>
                </a:moveTo>
                <a:cubicBezTo>
                  <a:pt x="21" y="76"/>
                  <a:pt x="19" y="73"/>
                  <a:pt x="20" y="71"/>
                </a:cubicBezTo>
                <a:cubicBezTo>
                  <a:pt x="21" y="68"/>
                  <a:pt x="23" y="66"/>
                  <a:pt x="26" y="67"/>
                </a:cubicBezTo>
                <a:cubicBezTo>
                  <a:pt x="29" y="68"/>
                  <a:pt x="30" y="70"/>
                  <a:pt x="30" y="73"/>
                </a:cubicBezTo>
                <a:cubicBezTo>
                  <a:pt x="29" y="75"/>
                  <a:pt x="26" y="77"/>
                  <a:pt x="24" y="76"/>
                </a:cubicBezTo>
                <a:close/>
                <a:moveTo>
                  <a:pt x="46" y="67"/>
                </a:moveTo>
                <a:cubicBezTo>
                  <a:pt x="8" y="58"/>
                  <a:pt x="8" y="58"/>
                  <a:pt x="8" y="58"/>
                </a:cubicBezTo>
                <a:cubicBezTo>
                  <a:pt x="20" y="10"/>
                  <a:pt x="20" y="10"/>
                  <a:pt x="20" y="10"/>
                </a:cubicBezTo>
                <a:cubicBezTo>
                  <a:pt x="58" y="19"/>
                  <a:pt x="58" y="19"/>
                  <a:pt x="58" y="19"/>
                </a:cubicBezTo>
                <a:lnTo>
                  <a:pt x="46" y="67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id-ID" sz="1350"/>
          </a:p>
        </p:txBody>
      </p:sp>
      <p:sp>
        <p:nvSpPr>
          <p:cNvPr id="77" name="Freeform 105"/>
          <p:cNvSpPr>
            <a:spLocks noEditPoints="1"/>
          </p:cNvSpPr>
          <p:nvPr/>
        </p:nvSpPr>
        <p:spPr bwMode="auto">
          <a:xfrm>
            <a:off x="10052384" y="3445625"/>
            <a:ext cx="205527" cy="155614"/>
          </a:xfrm>
          <a:custGeom>
            <a:avLst/>
            <a:gdLst>
              <a:gd name="T0" fmla="*/ 75 w 86"/>
              <a:gd name="T1" fmla="*/ 11 h 65"/>
              <a:gd name="T2" fmla="*/ 75 w 86"/>
              <a:gd name="T3" fmla="*/ 0 h 65"/>
              <a:gd name="T4" fmla="*/ 0 w 86"/>
              <a:gd name="T5" fmla="*/ 0 h 65"/>
              <a:gd name="T6" fmla="*/ 0 w 86"/>
              <a:gd name="T7" fmla="*/ 60 h 65"/>
              <a:gd name="T8" fmla="*/ 5 w 86"/>
              <a:gd name="T9" fmla="*/ 65 h 65"/>
              <a:gd name="T10" fmla="*/ 78 w 86"/>
              <a:gd name="T11" fmla="*/ 65 h 65"/>
              <a:gd name="T12" fmla="*/ 86 w 86"/>
              <a:gd name="T13" fmla="*/ 57 h 65"/>
              <a:gd name="T14" fmla="*/ 86 w 86"/>
              <a:gd name="T15" fmla="*/ 11 h 65"/>
              <a:gd name="T16" fmla="*/ 75 w 86"/>
              <a:gd name="T17" fmla="*/ 11 h 65"/>
              <a:gd name="T18" fmla="*/ 70 w 86"/>
              <a:gd name="T19" fmla="*/ 60 h 65"/>
              <a:gd name="T20" fmla="*/ 5 w 86"/>
              <a:gd name="T21" fmla="*/ 60 h 65"/>
              <a:gd name="T22" fmla="*/ 5 w 86"/>
              <a:gd name="T23" fmla="*/ 5 h 65"/>
              <a:gd name="T24" fmla="*/ 70 w 86"/>
              <a:gd name="T25" fmla="*/ 5 h 65"/>
              <a:gd name="T26" fmla="*/ 70 w 86"/>
              <a:gd name="T27" fmla="*/ 60 h 65"/>
              <a:gd name="T28" fmla="*/ 10 w 86"/>
              <a:gd name="T29" fmla="*/ 16 h 65"/>
              <a:gd name="T30" fmla="*/ 64 w 86"/>
              <a:gd name="T31" fmla="*/ 16 h 65"/>
              <a:gd name="T32" fmla="*/ 64 w 86"/>
              <a:gd name="T33" fmla="*/ 22 h 65"/>
              <a:gd name="T34" fmla="*/ 10 w 86"/>
              <a:gd name="T35" fmla="*/ 22 h 65"/>
              <a:gd name="T36" fmla="*/ 10 w 86"/>
              <a:gd name="T37" fmla="*/ 16 h 65"/>
              <a:gd name="T38" fmla="*/ 43 w 86"/>
              <a:gd name="T39" fmla="*/ 27 h 65"/>
              <a:gd name="T40" fmla="*/ 64 w 86"/>
              <a:gd name="T41" fmla="*/ 27 h 65"/>
              <a:gd name="T42" fmla="*/ 64 w 86"/>
              <a:gd name="T43" fmla="*/ 32 h 65"/>
              <a:gd name="T44" fmla="*/ 43 w 86"/>
              <a:gd name="T45" fmla="*/ 32 h 65"/>
              <a:gd name="T46" fmla="*/ 43 w 86"/>
              <a:gd name="T47" fmla="*/ 27 h 65"/>
              <a:gd name="T48" fmla="*/ 43 w 86"/>
              <a:gd name="T49" fmla="*/ 38 h 65"/>
              <a:gd name="T50" fmla="*/ 64 w 86"/>
              <a:gd name="T51" fmla="*/ 38 h 65"/>
              <a:gd name="T52" fmla="*/ 64 w 86"/>
              <a:gd name="T53" fmla="*/ 43 h 65"/>
              <a:gd name="T54" fmla="*/ 43 w 86"/>
              <a:gd name="T55" fmla="*/ 43 h 65"/>
              <a:gd name="T56" fmla="*/ 43 w 86"/>
              <a:gd name="T57" fmla="*/ 38 h 65"/>
              <a:gd name="T58" fmla="*/ 43 w 86"/>
              <a:gd name="T59" fmla="*/ 49 h 65"/>
              <a:gd name="T60" fmla="*/ 59 w 86"/>
              <a:gd name="T61" fmla="*/ 49 h 65"/>
              <a:gd name="T62" fmla="*/ 59 w 86"/>
              <a:gd name="T63" fmla="*/ 54 h 65"/>
              <a:gd name="T64" fmla="*/ 43 w 86"/>
              <a:gd name="T65" fmla="*/ 54 h 65"/>
              <a:gd name="T66" fmla="*/ 43 w 86"/>
              <a:gd name="T67" fmla="*/ 49 h 65"/>
              <a:gd name="T68" fmla="*/ 10 w 86"/>
              <a:gd name="T69" fmla="*/ 27 h 65"/>
              <a:gd name="T70" fmla="*/ 37 w 86"/>
              <a:gd name="T71" fmla="*/ 27 h 65"/>
              <a:gd name="T72" fmla="*/ 37 w 86"/>
              <a:gd name="T73" fmla="*/ 54 h 65"/>
              <a:gd name="T74" fmla="*/ 10 w 86"/>
              <a:gd name="T75" fmla="*/ 54 h 65"/>
              <a:gd name="T76" fmla="*/ 10 w 86"/>
              <a:gd name="T77" fmla="*/ 27 h 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86" h="65">
                <a:moveTo>
                  <a:pt x="75" y="11"/>
                </a:moveTo>
                <a:cubicBezTo>
                  <a:pt x="75" y="0"/>
                  <a:pt x="75" y="0"/>
                  <a:pt x="75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60"/>
                  <a:pt x="0" y="60"/>
                  <a:pt x="0" y="60"/>
                </a:cubicBezTo>
                <a:cubicBezTo>
                  <a:pt x="0" y="62"/>
                  <a:pt x="2" y="65"/>
                  <a:pt x="5" y="65"/>
                </a:cubicBezTo>
                <a:cubicBezTo>
                  <a:pt x="78" y="65"/>
                  <a:pt x="78" y="65"/>
                  <a:pt x="78" y="65"/>
                </a:cubicBezTo>
                <a:cubicBezTo>
                  <a:pt x="82" y="65"/>
                  <a:pt x="86" y="61"/>
                  <a:pt x="86" y="57"/>
                </a:cubicBezTo>
                <a:cubicBezTo>
                  <a:pt x="86" y="11"/>
                  <a:pt x="86" y="11"/>
                  <a:pt x="86" y="11"/>
                </a:cubicBezTo>
                <a:lnTo>
                  <a:pt x="75" y="11"/>
                </a:lnTo>
                <a:close/>
                <a:moveTo>
                  <a:pt x="70" y="60"/>
                </a:moveTo>
                <a:cubicBezTo>
                  <a:pt x="5" y="60"/>
                  <a:pt x="5" y="60"/>
                  <a:pt x="5" y="60"/>
                </a:cubicBezTo>
                <a:cubicBezTo>
                  <a:pt x="5" y="5"/>
                  <a:pt x="5" y="5"/>
                  <a:pt x="5" y="5"/>
                </a:cubicBezTo>
                <a:cubicBezTo>
                  <a:pt x="70" y="5"/>
                  <a:pt x="70" y="5"/>
                  <a:pt x="70" y="5"/>
                </a:cubicBezTo>
                <a:lnTo>
                  <a:pt x="70" y="60"/>
                </a:lnTo>
                <a:close/>
                <a:moveTo>
                  <a:pt x="10" y="16"/>
                </a:moveTo>
                <a:cubicBezTo>
                  <a:pt x="64" y="16"/>
                  <a:pt x="64" y="16"/>
                  <a:pt x="64" y="16"/>
                </a:cubicBezTo>
                <a:cubicBezTo>
                  <a:pt x="64" y="22"/>
                  <a:pt x="64" y="22"/>
                  <a:pt x="64" y="22"/>
                </a:cubicBezTo>
                <a:cubicBezTo>
                  <a:pt x="10" y="22"/>
                  <a:pt x="10" y="22"/>
                  <a:pt x="10" y="22"/>
                </a:cubicBezTo>
                <a:lnTo>
                  <a:pt x="10" y="16"/>
                </a:lnTo>
                <a:close/>
                <a:moveTo>
                  <a:pt x="43" y="27"/>
                </a:moveTo>
                <a:cubicBezTo>
                  <a:pt x="64" y="27"/>
                  <a:pt x="64" y="27"/>
                  <a:pt x="64" y="27"/>
                </a:cubicBezTo>
                <a:cubicBezTo>
                  <a:pt x="64" y="32"/>
                  <a:pt x="64" y="32"/>
                  <a:pt x="64" y="32"/>
                </a:cubicBezTo>
                <a:cubicBezTo>
                  <a:pt x="43" y="32"/>
                  <a:pt x="43" y="32"/>
                  <a:pt x="43" y="32"/>
                </a:cubicBezTo>
                <a:lnTo>
                  <a:pt x="43" y="27"/>
                </a:lnTo>
                <a:close/>
                <a:moveTo>
                  <a:pt x="43" y="38"/>
                </a:moveTo>
                <a:cubicBezTo>
                  <a:pt x="64" y="38"/>
                  <a:pt x="64" y="38"/>
                  <a:pt x="64" y="38"/>
                </a:cubicBezTo>
                <a:cubicBezTo>
                  <a:pt x="64" y="43"/>
                  <a:pt x="64" y="43"/>
                  <a:pt x="64" y="43"/>
                </a:cubicBezTo>
                <a:cubicBezTo>
                  <a:pt x="43" y="43"/>
                  <a:pt x="43" y="43"/>
                  <a:pt x="43" y="43"/>
                </a:cubicBezTo>
                <a:lnTo>
                  <a:pt x="43" y="38"/>
                </a:lnTo>
                <a:close/>
                <a:moveTo>
                  <a:pt x="43" y="49"/>
                </a:moveTo>
                <a:cubicBezTo>
                  <a:pt x="59" y="49"/>
                  <a:pt x="59" y="49"/>
                  <a:pt x="59" y="49"/>
                </a:cubicBezTo>
                <a:cubicBezTo>
                  <a:pt x="59" y="54"/>
                  <a:pt x="59" y="54"/>
                  <a:pt x="59" y="54"/>
                </a:cubicBezTo>
                <a:cubicBezTo>
                  <a:pt x="43" y="54"/>
                  <a:pt x="43" y="54"/>
                  <a:pt x="43" y="54"/>
                </a:cubicBezTo>
                <a:lnTo>
                  <a:pt x="43" y="49"/>
                </a:lnTo>
                <a:close/>
                <a:moveTo>
                  <a:pt x="10" y="27"/>
                </a:moveTo>
                <a:cubicBezTo>
                  <a:pt x="37" y="27"/>
                  <a:pt x="37" y="27"/>
                  <a:pt x="37" y="27"/>
                </a:cubicBezTo>
                <a:cubicBezTo>
                  <a:pt x="37" y="54"/>
                  <a:pt x="37" y="54"/>
                  <a:pt x="37" y="54"/>
                </a:cubicBezTo>
                <a:cubicBezTo>
                  <a:pt x="10" y="54"/>
                  <a:pt x="10" y="54"/>
                  <a:pt x="10" y="54"/>
                </a:cubicBezTo>
                <a:lnTo>
                  <a:pt x="10" y="27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id-ID" sz="1350"/>
          </a:p>
        </p:txBody>
      </p:sp>
      <p:sp>
        <p:nvSpPr>
          <p:cNvPr id="78" name="Freeform 106"/>
          <p:cNvSpPr>
            <a:spLocks noEditPoints="1"/>
          </p:cNvSpPr>
          <p:nvPr/>
        </p:nvSpPr>
        <p:spPr bwMode="auto">
          <a:xfrm>
            <a:off x="10272591" y="2792342"/>
            <a:ext cx="192315" cy="192314"/>
          </a:xfrm>
          <a:custGeom>
            <a:avLst/>
            <a:gdLst>
              <a:gd name="T0" fmla="*/ 0 w 131"/>
              <a:gd name="T1" fmla="*/ 131 h 131"/>
              <a:gd name="T2" fmla="*/ 65 w 131"/>
              <a:gd name="T3" fmla="*/ 131 h 131"/>
              <a:gd name="T4" fmla="*/ 65 w 131"/>
              <a:gd name="T5" fmla="*/ 0 h 131"/>
              <a:gd name="T6" fmla="*/ 0 w 131"/>
              <a:gd name="T7" fmla="*/ 0 h 131"/>
              <a:gd name="T8" fmla="*/ 0 w 131"/>
              <a:gd name="T9" fmla="*/ 131 h 131"/>
              <a:gd name="T10" fmla="*/ 41 w 131"/>
              <a:gd name="T11" fmla="*/ 17 h 131"/>
              <a:gd name="T12" fmla="*/ 57 w 131"/>
              <a:gd name="T13" fmla="*/ 17 h 131"/>
              <a:gd name="T14" fmla="*/ 57 w 131"/>
              <a:gd name="T15" fmla="*/ 33 h 131"/>
              <a:gd name="T16" fmla="*/ 41 w 131"/>
              <a:gd name="T17" fmla="*/ 33 h 131"/>
              <a:gd name="T18" fmla="*/ 41 w 131"/>
              <a:gd name="T19" fmla="*/ 17 h 131"/>
              <a:gd name="T20" fmla="*/ 41 w 131"/>
              <a:gd name="T21" fmla="*/ 49 h 131"/>
              <a:gd name="T22" fmla="*/ 57 w 131"/>
              <a:gd name="T23" fmla="*/ 49 h 131"/>
              <a:gd name="T24" fmla="*/ 57 w 131"/>
              <a:gd name="T25" fmla="*/ 66 h 131"/>
              <a:gd name="T26" fmla="*/ 41 w 131"/>
              <a:gd name="T27" fmla="*/ 66 h 131"/>
              <a:gd name="T28" fmla="*/ 41 w 131"/>
              <a:gd name="T29" fmla="*/ 49 h 131"/>
              <a:gd name="T30" fmla="*/ 41 w 131"/>
              <a:gd name="T31" fmla="*/ 82 h 131"/>
              <a:gd name="T32" fmla="*/ 57 w 131"/>
              <a:gd name="T33" fmla="*/ 82 h 131"/>
              <a:gd name="T34" fmla="*/ 57 w 131"/>
              <a:gd name="T35" fmla="*/ 98 h 131"/>
              <a:gd name="T36" fmla="*/ 41 w 131"/>
              <a:gd name="T37" fmla="*/ 98 h 131"/>
              <a:gd name="T38" fmla="*/ 41 w 131"/>
              <a:gd name="T39" fmla="*/ 82 h 131"/>
              <a:gd name="T40" fmla="*/ 8 w 131"/>
              <a:gd name="T41" fmla="*/ 17 h 131"/>
              <a:gd name="T42" fmla="*/ 24 w 131"/>
              <a:gd name="T43" fmla="*/ 17 h 131"/>
              <a:gd name="T44" fmla="*/ 24 w 131"/>
              <a:gd name="T45" fmla="*/ 33 h 131"/>
              <a:gd name="T46" fmla="*/ 8 w 131"/>
              <a:gd name="T47" fmla="*/ 33 h 131"/>
              <a:gd name="T48" fmla="*/ 8 w 131"/>
              <a:gd name="T49" fmla="*/ 17 h 131"/>
              <a:gd name="T50" fmla="*/ 8 w 131"/>
              <a:gd name="T51" fmla="*/ 49 h 131"/>
              <a:gd name="T52" fmla="*/ 24 w 131"/>
              <a:gd name="T53" fmla="*/ 49 h 131"/>
              <a:gd name="T54" fmla="*/ 24 w 131"/>
              <a:gd name="T55" fmla="*/ 66 h 131"/>
              <a:gd name="T56" fmla="*/ 8 w 131"/>
              <a:gd name="T57" fmla="*/ 66 h 131"/>
              <a:gd name="T58" fmla="*/ 8 w 131"/>
              <a:gd name="T59" fmla="*/ 49 h 131"/>
              <a:gd name="T60" fmla="*/ 8 w 131"/>
              <a:gd name="T61" fmla="*/ 82 h 131"/>
              <a:gd name="T62" fmla="*/ 24 w 131"/>
              <a:gd name="T63" fmla="*/ 82 h 131"/>
              <a:gd name="T64" fmla="*/ 24 w 131"/>
              <a:gd name="T65" fmla="*/ 98 h 131"/>
              <a:gd name="T66" fmla="*/ 8 w 131"/>
              <a:gd name="T67" fmla="*/ 98 h 131"/>
              <a:gd name="T68" fmla="*/ 8 w 131"/>
              <a:gd name="T69" fmla="*/ 82 h 131"/>
              <a:gd name="T70" fmla="*/ 73 w 131"/>
              <a:gd name="T71" fmla="*/ 41 h 131"/>
              <a:gd name="T72" fmla="*/ 131 w 131"/>
              <a:gd name="T73" fmla="*/ 41 h 131"/>
              <a:gd name="T74" fmla="*/ 131 w 131"/>
              <a:gd name="T75" fmla="*/ 49 h 131"/>
              <a:gd name="T76" fmla="*/ 73 w 131"/>
              <a:gd name="T77" fmla="*/ 49 h 131"/>
              <a:gd name="T78" fmla="*/ 73 w 131"/>
              <a:gd name="T79" fmla="*/ 41 h 131"/>
              <a:gd name="T80" fmla="*/ 73 w 131"/>
              <a:gd name="T81" fmla="*/ 131 h 131"/>
              <a:gd name="T82" fmla="*/ 90 w 131"/>
              <a:gd name="T83" fmla="*/ 131 h 131"/>
              <a:gd name="T84" fmla="*/ 90 w 131"/>
              <a:gd name="T85" fmla="*/ 98 h 131"/>
              <a:gd name="T86" fmla="*/ 114 w 131"/>
              <a:gd name="T87" fmla="*/ 98 h 131"/>
              <a:gd name="T88" fmla="*/ 114 w 131"/>
              <a:gd name="T89" fmla="*/ 131 h 131"/>
              <a:gd name="T90" fmla="*/ 131 w 131"/>
              <a:gd name="T91" fmla="*/ 131 h 131"/>
              <a:gd name="T92" fmla="*/ 131 w 131"/>
              <a:gd name="T93" fmla="*/ 57 h 131"/>
              <a:gd name="T94" fmla="*/ 73 w 131"/>
              <a:gd name="T95" fmla="*/ 57 h 131"/>
              <a:gd name="T96" fmla="*/ 73 w 131"/>
              <a:gd name="T97" fmla="*/ 131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31" h="131">
                <a:moveTo>
                  <a:pt x="0" y="131"/>
                </a:moveTo>
                <a:lnTo>
                  <a:pt x="65" y="131"/>
                </a:lnTo>
                <a:lnTo>
                  <a:pt x="65" y="0"/>
                </a:lnTo>
                <a:lnTo>
                  <a:pt x="0" y="0"/>
                </a:lnTo>
                <a:lnTo>
                  <a:pt x="0" y="131"/>
                </a:lnTo>
                <a:close/>
                <a:moveTo>
                  <a:pt x="41" y="17"/>
                </a:moveTo>
                <a:lnTo>
                  <a:pt x="57" y="17"/>
                </a:lnTo>
                <a:lnTo>
                  <a:pt x="57" y="33"/>
                </a:lnTo>
                <a:lnTo>
                  <a:pt x="41" y="33"/>
                </a:lnTo>
                <a:lnTo>
                  <a:pt x="41" y="17"/>
                </a:lnTo>
                <a:close/>
                <a:moveTo>
                  <a:pt x="41" y="49"/>
                </a:moveTo>
                <a:lnTo>
                  <a:pt x="57" y="49"/>
                </a:lnTo>
                <a:lnTo>
                  <a:pt x="57" y="66"/>
                </a:lnTo>
                <a:lnTo>
                  <a:pt x="41" y="66"/>
                </a:lnTo>
                <a:lnTo>
                  <a:pt x="41" y="49"/>
                </a:lnTo>
                <a:close/>
                <a:moveTo>
                  <a:pt x="41" y="82"/>
                </a:moveTo>
                <a:lnTo>
                  <a:pt x="57" y="82"/>
                </a:lnTo>
                <a:lnTo>
                  <a:pt x="57" y="98"/>
                </a:lnTo>
                <a:lnTo>
                  <a:pt x="41" y="98"/>
                </a:lnTo>
                <a:lnTo>
                  <a:pt x="41" y="82"/>
                </a:lnTo>
                <a:close/>
                <a:moveTo>
                  <a:pt x="8" y="17"/>
                </a:moveTo>
                <a:lnTo>
                  <a:pt x="24" y="17"/>
                </a:lnTo>
                <a:lnTo>
                  <a:pt x="24" y="33"/>
                </a:lnTo>
                <a:lnTo>
                  <a:pt x="8" y="33"/>
                </a:lnTo>
                <a:lnTo>
                  <a:pt x="8" y="17"/>
                </a:lnTo>
                <a:close/>
                <a:moveTo>
                  <a:pt x="8" y="49"/>
                </a:moveTo>
                <a:lnTo>
                  <a:pt x="24" y="49"/>
                </a:lnTo>
                <a:lnTo>
                  <a:pt x="24" y="66"/>
                </a:lnTo>
                <a:lnTo>
                  <a:pt x="8" y="66"/>
                </a:lnTo>
                <a:lnTo>
                  <a:pt x="8" y="49"/>
                </a:lnTo>
                <a:close/>
                <a:moveTo>
                  <a:pt x="8" y="82"/>
                </a:moveTo>
                <a:lnTo>
                  <a:pt x="24" y="82"/>
                </a:lnTo>
                <a:lnTo>
                  <a:pt x="24" y="98"/>
                </a:lnTo>
                <a:lnTo>
                  <a:pt x="8" y="98"/>
                </a:lnTo>
                <a:lnTo>
                  <a:pt x="8" y="82"/>
                </a:lnTo>
                <a:close/>
                <a:moveTo>
                  <a:pt x="73" y="41"/>
                </a:moveTo>
                <a:lnTo>
                  <a:pt x="131" y="41"/>
                </a:lnTo>
                <a:lnTo>
                  <a:pt x="131" y="49"/>
                </a:lnTo>
                <a:lnTo>
                  <a:pt x="73" y="49"/>
                </a:lnTo>
                <a:lnTo>
                  <a:pt x="73" y="41"/>
                </a:lnTo>
                <a:close/>
                <a:moveTo>
                  <a:pt x="73" y="131"/>
                </a:moveTo>
                <a:lnTo>
                  <a:pt x="90" y="131"/>
                </a:lnTo>
                <a:lnTo>
                  <a:pt x="90" y="98"/>
                </a:lnTo>
                <a:lnTo>
                  <a:pt x="114" y="98"/>
                </a:lnTo>
                <a:lnTo>
                  <a:pt x="114" y="131"/>
                </a:lnTo>
                <a:lnTo>
                  <a:pt x="131" y="131"/>
                </a:lnTo>
                <a:lnTo>
                  <a:pt x="131" y="57"/>
                </a:lnTo>
                <a:lnTo>
                  <a:pt x="73" y="57"/>
                </a:lnTo>
                <a:lnTo>
                  <a:pt x="73" y="131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id-ID" sz="1350"/>
          </a:p>
        </p:txBody>
      </p:sp>
      <p:sp>
        <p:nvSpPr>
          <p:cNvPr id="79" name="Freeform 107"/>
          <p:cNvSpPr>
            <a:spLocks noEditPoints="1"/>
          </p:cNvSpPr>
          <p:nvPr/>
        </p:nvSpPr>
        <p:spPr bwMode="auto">
          <a:xfrm>
            <a:off x="10234422" y="3027231"/>
            <a:ext cx="204059" cy="204059"/>
          </a:xfrm>
          <a:custGeom>
            <a:avLst/>
            <a:gdLst>
              <a:gd name="T0" fmla="*/ 79 w 85"/>
              <a:gd name="T1" fmla="*/ 24 h 85"/>
              <a:gd name="T2" fmla="*/ 61 w 85"/>
              <a:gd name="T3" fmla="*/ 6 h 85"/>
              <a:gd name="T4" fmla="*/ 66 w 85"/>
              <a:gd name="T5" fmla="*/ 0 h 85"/>
              <a:gd name="T6" fmla="*/ 85 w 85"/>
              <a:gd name="T7" fmla="*/ 19 h 85"/>
              <a:gd name="T8" fmla="*/ 79 w 85"/>
              <a:gd name="T9" fmla="*/ 24 h 85"/>
              <a:gd name="T10" fmla="*/ 74 w 85"/>
              <a:gd name="T11" fmla="*/ 30 h 85"/>
              <a:gd name="T12" fmla="*/ 71 w 85"/>
              <a:gd name="T13" fmla="*/ 59 h 85"/>
              <a:gd name="T14" fmla="*/ 13 w 85"/>
              <a:gd name="T15" fmla="*/ 85 h 85"/>
              <a:gd name="T16" fmla="*/ 8 w 85"/>
              <a:gd name="T17" fmla="*/ 81 h 85"/>
              <a:gd name="T18" fmla="*/ 31 w 85"/>
              <a:gd name="T19" fmla="*/ 58 h 85"/>
              <a:gd name="T20" fmla="*/ 34 w 85"/>
              <a:gd name="T21" fmla="*/ 59 h 85"/>
              <a:gd name="T22" fmla="*/ 42 w 85"/>
              <a:gd name="T23" fmla="*/ 51 h 85"/>
              <a:gd name="T24" fmla="*/ 34 w 85"/>
              <a:gd name="T25" fmla="*/ 43 h 85"/>
              <a:gd name="T26" fmla="*/ 26 w 85"/>
              <a:gd name="T27" fmla="*/ 51 h 85"/>
              <a:gd name="T28" fmla="*/ 27 w 85"/>
              <a:gd name="T29" fmla="*/ 54 h 85"/>
              <a:gd name="T30" fmla="*/ 4 w 85"/>
              <a:gd name="T31" fmla="*/ 76 h 85"/>
              <a:gd name="T32" fmla="*/ 0 w 85"/>
              <a:gd name="T33" fmla="*/ 72 h 85"/>
              <a:gd name="T34" fmla="*/ 26 w 85"/>
              <a:gd name="T35" fmla="*/ 14 h 85"/>
              <a:gd name="T36" fmla="*/ 55 w 85"/>
              <a:gd name="T37" fmla="*/ 11 h 85"/>
              <a:gd name="T38" fmla="*/ 74 w 85"/>
              <a:gd name="T39" fmla="*/ 30 h 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85" h="85">
                <a:moveTo>
                  <a:pt x="79" y="24"/>
                </a:moveTo>
                <a:cubicBezTo>
                  <a:pt x="61" y="6"/>
                  <a:pt x="61" y="6"/>
                  <a:pt x="61" y="6"/>
                </a:cubicBezTo>
                <a:cubicBezTo>
                  <a:pt x="66" y="0"/>
                  <a:pt x="66" y="0"/>
                  <a:pt x="66" y="0"/>
                </a:cubicBezTo>
                <a:cubicBezTo>
                  <a:pt x="85" y="19"/>
                  <a:pt x="85" y="19"/>
                  <a:pt x="85" y="19"/>
                </a:cubicBezTo>
                <a:lnTo>
                  <a:pt x="79" y="24"/>
                </a:lnTo>
                <a:close/>
                <a:moveTo>
                  <a:pt x="74" y="30"/>
                </a:moveTo>
                <a:cubicBezTo>
                  <a:pt x="71" y="59"/>
                  <a:pt x="71" y="59"/>
                  <a:pt x="71" y="59"/>
                </a:cubicBezTo>
                <a:cubicBezTo>
                  <a:pt x="47" y="59"/>
                  <a:pt x="13" y="85"/>
                  <a:pt x="13" y="85"/>
                </a:cubicBezTo>
                <a:cubicBezTo>
                  <a:pt x="8" y="81"/>
                  <a:pt x="8" y="81"/>
                  <a:pt x="8" y="81"/>
                </a:cubicBezTo>
                <a:cubicBezTo>
                  <a:pt x="31" y="58"/>
                  <a:pt x="31" y="58"/>
                  <a:pt x="31" y="58"/>
                </a:cubicBezTo>
                <a:cubicBezTo>
                  <a:pt x="32" y="59"/>
                  <a:pt x="33" y="59"/>
                  <a:pt x="34" y="59"/>
                </a:cubicBezTo>
                <a:cubicBezTo>
                  <a:pt x="38" y="59"/>
                  <a:pt x="42" y="55"/>
                  <a:pt x="42" y="51"/>
                </a:cubicBezTo>
                <a:cubicBezTo>
                  <a:pt x="42" y="46"/>
                  <a:pt x="38" y="43"/>
                  <a:pt x="34" y="43"/>
                </a:cubicBezTo>
                <a:cubicBezTo>
                  <a:pt x="30" y="43"/>
                  <a:pt x="26" y="46"/>
                  <a:pt x="26" y="51"/>
                </a:cubicBezTo>
                <a:cubicBezTo>
                  <a:pt x="26" y="52"/>
                  <a:pt x="26" y="53"/>
                  <a:pt x="27" y="54"/>
                </a:cubicBezTo>
                <a:cubicBezTo>
                  <a:pt x="4" y="76"/>
                  <a:pt x="4" y="76"/>
                  <a:pt x="4" y="76"/>
                </a:cubicBezTo>
                <a:cubicBezTo>
                  <a:pt x="0" y="72"/>
                  <a:pt x="0" y="72"/>
                  <a:pt x="0" y="72"/>
                </a:cubicBezTo>
                <a:cubicBezTo>
                  <a:pt x="0" y="72"/>
                  <a:pt x="26" y="37"/>
                  <a:pt x="26" y="14"/>
                </a:cubicBezTo>
                <a:cubicBezTo>
                  <a:pt x="55" y="11"/>
                  <a:pt x="55" y="11"/>
                  <a:pt x="55" y="11"/>
                </a:cubicBezTo>
                <a:lnTo>
                  <a:pt x="74" y="3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id-ID" sz="1350"/>
          </a:p>
        </p:txBody>
      </p:sp>
      <p:sp>
        <p:nvSpPr>
          <p:cNvPr id="80" name="Freeform 108"/>
          <p:cNvSpPr>
            <a:spLocks noEditPoints="1"/>
          </p:cNvSpPr>
          <p:nvPr/>
        </p:nvSpPr>
        <p:spPr bwMode="auto">
          <a:xfrm>
            <a:off x="10049448" y="2785002"/>
            <a:ext cx="184974" cy="184974"/>
          </a:xfrm>
          <a:custGeom>
            <a:avLst/>
            <a:gdLst>
              <a:gd name="T0" fmla="*/ 53 w 77"/>
              <a:gd name="T1" fmla="*/ 30 h 77"/>
              <a:gd name="T2" fmla="*/ 26 w 77"/>
              <a:gd name="T3" fmla="*/ 2 h 77"/>
              <a:gd name="T4" fmla="*/ 39 w 77"/>
              <a:gd name="T5" fmla="*/ 0 h 77"/>
              <a:gd name="T6" fmla="*/ 53 w 77"/>
              <a:gd name="T7" fmla="*/ 3 h 77"/>
              <a:gd name="T8" fmla="*/ 53 w 77"/>
              <a:gd name="T9" fmla="*/ 30 h 77"/>
              <a:gd name="T10" fmla="*/ 58 w 77"/>
              <a:gd name="T11" fmla="*/ 53 h 77"/>
              <a:gd name="T12" fmla="*/ 58 w 77"/>
              <a:gd name="T13" fmla="*/ 5 h 77"/>
              <a:gd name="T14" fmla="*/ 77 w 77"/>
              <a:gd name="T15" fmla="*/ 38 h 77"/>
              <a:gd name="T16" fmla="*/ 74 w 77"/>
              <a:gd name="T17" fmla="*/ 53 h 77"/>
              <a:gd name="T18" fmla="*/ 58 w 77"/>
              <a:gd name="T19" fmla="*/ 53 h 77"/>
              <a:gd name="T20" fmla="*/ 24 w 77"/>
              <a:gd name="T21" fmla="*/ 58 h 77"/>
              <a:gd name="T22" fmla="*/ 72 w 77"/>
              <a:gd name="T23" fmla="*/ 58 h 77"/>
              <a:gd name="T24" fmla="*/ 39 w 77"/>
              <a:gd name="T25" fmla="*/ 77 h 77"/>
              <a:gd name="T26" fmla="*/ 24 w 77"/>
              <a:gd name="T27" fmla="*/ 74 h 77"/>
              <a:gd name="T28" fmla="*/ 24 w 77"/>
              <a:gd name="T29" fmla="*/ 58 h 77"/>
              <a:gd name="T30" fmla="*/ 32 w 77"/>
              <a:gd name="T31" fmla="*/ 17 h 77"/>
              <a:gd name="T32" fmla="*/ 1 w 77"/>
              <a:gd name="T33" fmla="*/ 48 h 77"/>
              <a:gd name="T34" fmla="*/ 0 w 77"/>
              <a:gd name="T35" fmla="*/ 38 h 77"/>
              <a:gd name="T36" fmla="*/ 20 w 77"/>
              <a:gd name="T37" fmla="*/ 5 h 77"/>
              <a:gd name="T38" fmla="*/ 32 w 77"/>
              <a:gd name="T39" fmla="*/ 17 h 77"/>
              <a:gd name="T40" fmla="*/ 20 w 77"/>
              <a:gd name="T41" fmla="*/ 38 h 77"/>
              <a:gd name="T42" fmla="*/ 20 w 77"/>
              <a:gd name="T43" fmla="*/ 72 h 77"/>
              <a:gd name="T44" fmla="*/ 4 w 77"/>
              <a:gd name="T45" fmla="*/ 54 h 77"/>
              <a:gd name="T46" fmla="*/ 20 w 77"/>
              <a:gd name="T47" fmla="*/ 38 h 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</a:cxnLst>
            <a:rect l="0" t="0" r="r" b="b"/>
            <a:pathLst>
              <a:path w="77" h="77">
                <a:moveTo>
                  <a:pt x="53" y="30"/>
                </a:moveTo>
                <a:cubicBezTo>
                  <a:pt x="26" y="2"/>
                  <a:pt x="26" y="2"/>
                  <a:pt x="26" y="2"/>
                </a:cubicBezTo>
                <a:cubicBezTo>
                  <a:pt x="30" y="1"/>
                  <a:pt x="34" y="0"/>
                  <a:pt x="39" y="0"/>
                </a:cubicBezTo>
                <a:cubicBezTo>
                  <a:pt x="44" y="0"/>
                  <a:pt x="49" y="1"/>
                  <a:pt x="53" y="3"/>
                </a:cubicBezTo>
                <a:lnTo>
                  <a:pt x="53" y="30"/>
                </a:lnTo>
                <a:close/>
                <a:moveTo>
                  <a:pt x="58" y="53"/>
                </a:moveTo>
                <a:cubicBezTo>
                  <a:pt x="58" y="5"/>
                  <a:pt x="58" y="5"/>
                  <a:pt x="58" y="5"/>
                </a:cubicBezTo>
                <a:cubicBezTo>
                  <a:pt x="69" y="12"/>
                  <a:pt x="77" y="24"/>
                  <a:pt x="77" y="38"/>
                </a:cubicBezTo>
                <a:cubicBezTo>
                  <a:pt x="77" y="43"/>
                  <a:pt x="76" y="48"/>
                  <a:pt x="74" y="53"/>
                </a:cubicBezTo>
                <a:lnTo>
                  <a:pt x="58" y="53"/>
                </a:lnTo>
                <a:close/>
                <a:moveTo>
                  <a:pt x="24" y="58"/>
                </a:moveTo>
                <a:cubicBezTo>
                  <a:pt x="72" y="58"/>
                  <a:pt x="72" y="58"/>
                  <a:pt x="72" y="58"/>
                </a:cubicBezTo>
                <a:cubicBezTo>
                  <a:pt x="65" y="69"/>
                  <a:pt x="53" y="77"/>
                  <a:pt x="39" y="77"/>
                </a:cubicBezTo>
                <a:cubicBezTo>
                  <a:pt x="34" y="77"/>
                  <a:pt x="29" y="76"/>
                  <a:pt x="24" y="74"/>
                </a:cubicBezTo>
                <a:lnTo>
                  <a:pt x="24" y="58"/>
                </a:lnTo>
                <a:close/>
                <a:moveTo>
                  <a:pt x="32" y="17"/>
                </a:moveTo>
                <a:cubicBezTo>
                  <a:pt x="1" y="48"/>
                  <a:pt x="1" y="48"/>
                  <a:pt x="1" y="48"/>
                </a:cubicBezTo>
                <a:cubicBezTo>
                  <a:pt x="1" y="45"/>
                  <a:pt x="0" y="42"/>
                  <a:pt x="0" y="38"/>
                </a:cubicBezTo>
                <a:cubicBezTo>
                  <a:pt x="0" y="24"/>
                  <a:pt x="8" y="11"/>
                  <a:pt x="20" y="5"/>
                </a:cubicBezTo>
                <a:lnTo>
                  <a:pt x="32" y="17"/>
                </a:lnTo>
                <a:close/>
                <a:moveTo>
                  <a:pt x="20" y="38"/>
                </a:moveTo>
                <a:cubicBezTo>
                  <a:pt x="20" y="72"/>
                  <a:pt x="20" y="72"/>
                  <a:pt x="20" y="72"/>
                </a:cubicBezTo>
                <a:cubicBezTo>
                  <a:pt x="12" y="68"/>
                  <a:pt x="7" y="61"/>
                  <a:pt x="4" y="54"/>
                </a:cubicBezTo>
                <a:lnTo>
                  <a:pt x="20" y="38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id-ID" sz="1350"/>
          </a:p>
        </p:txBody>
      </p:sp>
      <p:sp>
        <p:nvSpPr>
          <p:cNvPr id="81" name="Freeform 109"/>
          <p:cNvSpPr>
            <a:spLocks noEditPoints="1"/>
          </p:cNvSpPr>
          <p:nvPr/>
        </p:nvSpPr>
        <p:spPr bwMode="auto">
          <a:xfrm>
            <a:off x="10046512" y="3003742"/>
            <a:ext cx="173230" cy="139465"/>
          </a:xfrm>
          <a:custGeom>
            <a:avLst/>
            <a:gdLst>
              <a:gd name="T0" fmla="*/ 0 w 72"/>
              <a:gd name="T1" fmla="*/ 0 h 58"/>
              <a:gd name="T2" fmla="*/ 0 w 72"/>
              <a:gd name="T3" fmla="*/ 58 h 58"/>
              <a:gd name="T4" fmla="*/ 72 w 72"/>
              <a:gd name="T5" fmla="*/ 58 h 58"/>
              <a:gd name="T6" fmla="*/ 72 w 72"/>
              <a:gd name="T7" fmla="*/ 0 h 58"/>
              <a:gd name="T8" fmla="*/ 0 w 72"/>
              <a:gd name="T9" fmla="*/ 0 h 58"/>
              <a:gd name="T10" fmla="*/ 67 w 72"/>
              <a:gd name="T11" fmla="*/ 53 h 58"/>
              <a:gd name="T12" fmla="*/ 4 w 72"/>
              <a:gd name="T13" fmla="*/ 53 h 58"/>
              <a:gd name="T14" fmla="*/ 4 w 72"/>
              <a:gd name="T15" fmla="*/ 4 h 58"/>
              <a:gd name="T16" fmla="*/ 67 w 72"/>
              <a:gd name="T17" fmla="*/ 4 h 58"/>
              <a:gd name="T18" fmla="*/ 67 w 72"/>
              <a:gd name="T19" fmla="*/ 53 h 58"/>
              <a:gd name="T20" fmla="*/ 49 w 72"/>
              <a:gd name="T21" fmla="*/ 15 h 58"/>
              <a:gd name="T22" fmla="*/ 56 w 72"/>
              <a:gd name="T23" fmla="*/ 22 h 58"/>
              <a:gd name="T24" fmla="*/ 63 w 72"/>
              <a:gd name="T25" fmla="*/ 15 h 58"/>
              <a:gd name="T26" fmla="*/ 56 w 72"/>
              <a:gd name="T27" fmla="*/ 9 h 58"/>
              <a:gd name="T28" fmla="*/ 49 w 72"/>
              <a:gd name="T29" fmla="*/ 15 h 58"/>
              <a:gd name="T30" fmla="*/ 63 w 72"/>
              <a:gd name="T31" fmla="*/ 49 h 58"/>
              <a:gd name="T32" fmla="*/ 9 w 72"/>
              <a:gd name="T33" fmla="*/ 49 h 58"/>
              <a:gd name="T34" fmla="*/ 22 w 72"/>
              <a:gd name="T35" fmla="*/ 13 h 58"/>
              <a:gd name="T36" fmla="*/ 40 w 72"/>
              <a:gd name="T37" fmla="*/ 35 h 58"/>
              <a:gd name="T38" fmla="*/ 49 w 72"/>
              <a:gd name="T39" fmla="*/ 29 h 58"/>
              <a:gd name="T40" fmla="*/ 63 w 72"/>
              <a:gd name="T41" fmla="*/ 49 h 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72" h="58">
                <a:moveTo>
                  <a:pt x="0" y="0"/>
                </a:moveTo>
                <a:cubicBezTo>
                  <a:pt x="0" y="58"/>
                  <a:pt x="0" y="58"/>
                  <a:pt x="0" y="58"/>
                </a:cubicBezTo>
                <a:cubicBezTo>
                  <a:pt x="72" y="58"/>
                  <a:pt x="72" y="58"/>
                  <a:pt x="72" y="58"/>
                </a:cubicBezTo>
                <a:cubicBezTo>
                  <a:pt x="72" y="0"/>
                  <a:pt x="72" y="0"/>
                  <a:pt x="72" y="0"/>
                </a:cubicBezTo>
                <a:lnTo>
                  <a:pt x="0" y="0"/>
                </a:lnTo>
                <a:close/>
                <a:moveTo>
                  <a:pt x="67" y="53"/>
                </a:moveTo>
                <a:cubicBezTo>
                  <a:pt x="4" y="53"/>
                  <a:pt x="4" y="53"/>
                  <a:pt x="4" y="53"/>
                </a:cubicBezTo>
                <a:cubicBezTo>
                  <a:pt x="4" y="4"/>
                  <a:pt x="4" y="4"/>
                  <a:pt x="4" y="4"/>
                </a:cubicBezTo>
                <a:cubicBezTo>
                  <a:pt x="67" y="4"/>
                  <a:pt x="67" y="4"/>
                  <a:pt x="67" y="4"/>
                </a:cubicBezTo>
                <a:lnTo>
                  <a:pt x="67" y="53"/>
                </a:lnTo>
                <a:close/>
                <a:moveTo>
                  <a:pt x="49" y="15"/>
                </a:moveTo>
                <a:cubicBezTo>
                  <a:pt x="49" y="19"/>
                  <a:pt x="52" y="22"/>
                  <a:pt x="56" y="22"/>
                </a:cubicBezTo>
                <a:cubicBezTo>
                  <a:pt x="60" y="22"/>
                  <a:pt x="63" y="19"/>
                  <a:pt x="63" y="15"/>
                </a:cubicBezTo>
                <a:cubicBezTo>
                  <a:pt x="63" y="12"/>
                  <a:pt x="60" y="9"/>
                  <a:pt x="56" y="9"/>
                </a:cubicBezTo>
                <a:cubicBezTo>
                  <a:pt x="52" y="9"/>
                  <a:pt x="49" y="12"/>
                  <a:pt x="49" y="15"/>
                </a:cubicBezTo>
                <a:close/>
                <a:moveTo>
                  <a:pt x="63" y="49"/>
                </a:moveTo>
                <a:cubicBezTo>
                  <a:pt x="9" y="49"/>
                  <a:pt x="9" y="49"/>
                  <a:pt x="9" y="49"/>
                </a:cubicBezTo>
                <a:cubicBezTo>
                  <a:pt x="22" y="13"/>
                  <a:pt x="22" y="13"/>
                  <a:pt x="22" y="13"/>
                </a:cubicBezTo>
                <a:cubicBezTo>
                  <a:pt x="40" y="35"/>
                  <a:pt x="40" y="35"/>
                  <a:pt x="40" y="35"/>
                </a:cubicBezTo>
                <a:cubicBezTo>
                  <a:pt x="49" y="29"/>
                  <a:pt x="49" y="29"/>
                  <a:pt x="49" y="29"/>
                </a:cubicBezTo>
                <a:lnTo>
                  <a:pt x="63" y="49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id-ID" sz="1350"/>
          </a:p>
        </p:txBody>
      </p:sp>
      <p:sp>
        <p:nvSpPr>
          <p:cNvPr id="82" name="Freeform 110"/>
          <p:cNvSpPr>
            <a:spLocks noEditPoints="1"/>
          </p:cNvSpPr>
          <p:nvPr/>
        </p:nvSpPr>
        <p:spPr bwMode="auto">
          <a:xfrm>
            <a:off x="9977514" y="3196056"/>
            <a:ext cx="182039" cy="211399"/>
          </a:xfrm>
          <a:custGeom>
            <a:avLst/>
            <a:gdLst>
              <a:gd name="T0" fmla="*/ 54 w 76"/>
              <a:gd name="T1" fmla="*/ 0 h 88"/>
              <a:gd name="T2" fmla="*/ 14 w 76"/>
              <a:gd name="T3" fmla="*/ 28 h 88"/>
              <a:gd name="T4" fmla="*/ 16 w 76"/>
              <a:gd name="T5" fmla="*/ 65 h 88"/>
              <a:gd name="T6" fmla="*/ 49 w 76"/>
              <a:gd name="T7" fmla="*/ 27 h 88"/>
              <a:gd name="T8" fmla="*/ 32 w 76"/>
              <a:gd name="T9" fmla="*/ 75 h 88"/>
              <a:gd name="T10" fmla="*/ 70 w 76"/>
              <a:gd name="T11" fmla="*/ 57 h 88"/>
              <a:gd name="T12" fmla="*/ 54 w 76"/>
              <a:gd name="T13" fmla="*/ 0 h 88"/>
              <a:gd name="T14" fmla="*/ 4 w 76"/>
              <a:gd name="T15" fmla="*/ 78 h 88"/>
              <a:gd name="T16" fmla="*/ 10 w 76"/>
              <a:gd name="T17" fmla="*/ 83 h 88"/>
              <a:gd name="T18" fmla="*/ 47 w 76"/>
              <a:gd name="T19" fmla="*/ 41 h 88"/>
              <a:gd name="T20" fmla="*/ 4 w 76"/>
              <a:gd name="T21" fmla="*/ 78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76" h="88">
                <a:moveTo>
                  <a:pt x="54" y="0"/>
                </a:moveTo>
                <a:cubicBezTo>
                  <a:pt x="40" y="23"/>
                  <a:pt x="30" y="12"/>
                  <a:pt x="14" y="28"/>
                </a:cubicBezTo>
                <a:cubicBezTo>
                  <a:pt x="0" y="42"/>
                  <a:pt x="5" y="60"/>
                  <a:pt x="16" y="65"/>
                </a:cubicBezTo>
                <a:cubicBezTo>
                  <a:pt x="28" y="60"/>
                  <a:pt x="40" y="46"/>
                  <a:pt x="49" y="27"/>
                </a:cubicBezTo>
                <a:cubicBezTo>
                  <a:pt x="49" y="27"/>
                  <a:pt x="57" y="51"/>
                  <a:pt x="32" y="75"/>
                </a:cubicBezTo>
                <a:cubicBezTo>
                  <a:pt x="44" y="88"/>
                  <a:pt x="64" y="79"/>
                  <a:pt x="70" y="57"/>
                </a:cubicBezTo>
                <a:cubicBezTo>
                  <a:pt x="76" y="33"/>
                  <a:pt x="60" y="9"/>
                  <a:pt x="54" y="0"/>
                </a:cubicBezTo>
                <a:close/>
                <a:moveTo>
                  <a:pt x="4" y="78"/>
                </a:moveTo>
                <a:cubicBezTo>
                  <a:pt x="4" y="79"/>
                  <a:pt x="4" y="83"/>
                  <a:pt x="10" y="83"/>
                </a:cubicBezTo>
                <a:cubicBezTo>
                  <a:pt x="14" y="83"/>
                  <a:pt x="36" y="71"/>
                  <a:pt x="47" y="41"/>
                </a:cubicBezTo>
                <a:cubicBezTo>
                  <a:pt x="30" y="71"/>
                  <a:pt x="6" y="78"/>
                  <a:pt x="4" y="78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id-ID" sz="1350"/>
          </a:p>
        </p:txBody>
      </p:sp>
      <p:sp>
        <p:nvSpPr>
          <p:cNvPr id="83" name="Freeform 111"/>
          <p:cNvSpPr>
            <a:spLocks noEditPoints="1"/>
          </p:cNvSpPr>
          <p:nvPr/>
        </p:nvSpPr>
        <p:spPr bwMode="auto">
          <a:xfrm>
            <a:off x="9927600" y="2476711"/>
            <a:ext cx="246632" cy="183506"/>
          </a:xfrm>
          <a:custGeom>
            <a:avLst/>
            <a:gdLst>
              <a:gd name="T0" fmla="*/ 99 w 103"/>
              <a:gd name="T1" fmla="*/ 3 h 77"/>
              <a:gd name="T2" fmla="*/ 52 w 103"/>
              <a:gd name="T3" fmla="*/ 0 h 77"/>
              <a:gd name="T4" fmla="*/ 4 w 103"/>
              <a:gd name="T5" fmla="*/ 3 h 77"/>
              <a:gd name="T6" fmla="*/ 0 w 103"/>
              <a:gd name="T7" fmla="*/ 38 h 77"/>
              <a:gd name="T8" fmla="*/ 4 w 103"/>
              <a:gd name="T9" fmla="*/ 73 h 77"/>
              <a:gd name="T10" fmla="*/ 52 w 103"/>
              <a:gd name="T11" fmla="*/ 77 h 77"/>
              <a:gd name="T12" fmla="*/ 99 w 103"/>
              <a:gd name="T13" fmla="*/ 73 h 77"/>
              <a:gd name="T14" fmla="*/ 103 w 103"/>
              <a:gd name="T15" fmla="*/ 38 h 77"/>
              <a:gd name="T16" fmla="*/ 99 w 103"/>
              <a:gd name="T17" fmla="*/ 3 h 77"/>
              <a:gd name="T18" fmla="*/ 39 w 103"/>
              <a:gd name="T19" fmla="*/ 57 h 77"/>
              <a:gd name="T20" fmla="*/ 39 w 103"/>
              <a:gd name="T21" fmla="*/ 19 h 77"/>
              <a:gd name="T22" fmla="*/ 71 w 103"/>
              <a:gd name="T23" fmla="*/ 38 h 77"/>
              <a:gd name="T24" fmla="*/ 39 w 103"/>
              <a:gd name="T25" fmla="*/ 57 h 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03" h="77">
                <a:moveTo>
                  <a:pt x="99" y="3"/>
                </a:moveTo>
                <a:cubicBezTo>
                  <a:pt x="84" y="1"/>
                  <a:pt x="68" y="0"/>
                  <a:pt x="52" y="0"/>
                </a:cubicBezTo>
                <a:cubicBezTo>
                  <a:pt x="35" y="0"/>
                  <a:pt x="19" y="1"/>
                  <a:pt x="4" y="3"/>
                </a:cubicBezTo>
                <a:cubicBezTo>
                  <a:pt x="2" y="14"/>
                  <a:pt x="0" y="26"/>
                  <a:pt x="0" y="38"/>
                </a:cubicBezTo>
                <a:cubicBezTo>
                  <a:pt x="0" y="51"/>
                  <a:pt x="2" y="63"/>
                  <a:pt x="4" y="73"/>
                </a:cubicBezTo>
                <a:cubicBezTo>
                  <a:pt x="19" y="75"/>
                  <a:pt x="35" y="77"/>
                  <a:pt x="52" y="77"/>
                </a:cubicBezTo>
                <a:cubicBezTo>
                  <a:pt x="68" y="77"/>
                  <a:pt x="84" y="75"/>
                  <a:pt x="99" y="73"/>
                </a:cubicBezTo>
                <a:cubicBezTo>
                  <a:pt x="101" y="63"/>
                  <a:pt x="103" y="51"/>
                  <a:pt x="103" y="38"/>
                </a:cubicBezTo>
                <a:cubicBezTo>
                  <a:pt x="103" y="26"/>
                  <a:pt x="101" y="14"/>
                  <a:pt x="99" y="3"/>
                </a:cubicBezTo>
                <a:close/>
                <a:moveTo>
                  <a:pt x="39" y="57"/>
                </a:moveTo>
                <a:cubicBezTo>
                  <a:pt x="39" y="19"/>
                  <a:pt x="39" y="19"/>
                  <a:pt x="39" y="19"/>
                </a:cubicBezTo>
                <a:cubicBezTo>
                  <a:pt x="71" y="38"/>
                  <a:pt x="71" y="38"/>
                  <a:pt x="71" y="38"/>
                </a:cubicBezTo>
                <a:lnTo>
                  <a:pt x="39" y="57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id-ID" sz="1350"/>
          </a:p>
        </p:txBody>
      </p:sp>
      <p:sp>
        <p:nvSpPr>
          <p:cNvPr id="84" name="Freeform 112"/>
          <p:cNvSpPr>
            <a:spLocks noEditPoints="1"/>
          </p:cNvSpPr>
          <p:nvPr/>
        </p:nvSpPr>
        <p:spPr bwMode="auto">
          <a:xfrm>
            <a:off x="9908515" y="3662897"/>
            <a:ext cx="275994" cy="275994"/>
          </a:xfrm>
          <a:custGeom>
            <a:avLst/>
            <a:gdLst>
              <a:gd name="T0" fmla="*/ 115 w 115"/>
              <a:gd name="T1" fmla="*/ 32 h 115"/>
              <a:gd name="T2" fmla="*/ 104 w 115"/>
              <a:gd name="T3" fmla="*/ 22 h 115"/>
              <a:gd name="T4" fmla="*/ 84 w 115"/>
              <a:gd name="T5" fmla="*/ 42 h 115"/>
              <a:gd name="T6" fmla="*/ 73 w 115"/>
              <a:gd name="T7" fmla="*/ 30 h 115"/>
              <a:gd name="T8" fmla="*/ 93 w 115"/>
              <a:gd name="T9" fmla="*/ 10 h 115"/>
              <a:gd name="T10" fmla="*/ 83 w 115"/>
              <a:gd name="T11" fmla="*/ 0 h 115"/>
              <a:gd name="T12" fmla="*/ 63 w 115"/>
              <a:gd name="T13" fmla="*/ 20 h 115"/>
              <a:gd name="T14" fmla="*/ 50 w 115"/>
              <a:gd name="T15" fmla="*/ 7 h 115"/>
              <a:gd name="T16" fmla="*/ 40 w 115"/>
              <a:gd name="T17" fmla="*/ 17 h 115"/>
              <a:gd name="T18" fmla="*/ 98 w 115"/>
              <a:gd name="T19" fmla="*/ 74 h 115"/>
              <a:gd name="T20" fmla="*/ 107 w 115"/>
              <a:gd name="T21" fmla="*/ 65 h 115"/>
              <a:gd name="T22" fmla="*/ 95 w 115"/>
              <a:gd name="T23" fmla="*/ 52 h 115"/>
              <a:gd name="T24" fmla="*/ 115 w 115"/>
              <a:gd name="T25" fmla="*/ 32 h 115"/>
              <a:gd name="T26" fmla="*/ 31 w 115"/>
              <a:gd name="T27" fmla="*/ 84 h 115"/>
              <a:gd name="T28" fmla="*/ 89 w 115"/>
              <a:gd name="T29" fmla="*/ 76 h 115"/>
              <a:gd name="T30" fmla="*/ 39 w 115"/>
              <a:gd name="T31" fmla="*/ 26 h 115"/>
              <a:gd name="T32" fmla="*/ 31 w 115"/>
              <a:gd name="T33" fmla="*/ 84 h 115"/>
              <a:gd name="T34" fmla="*/ 21 w 115"/>
              <a:gd name="T35" fmla="*/ 79 h 115"/>
              <a:gd name="T36" fmla="*/ 36 w 115"/>
              <a:gd name="T37" fmla="*/ 93 h 115"/>
              <a:gd name="T38" fmla="*/ 14 w 115"/>
              <a:gd name="T39" fmla="*/ 115 h 115"/>
              <a:gd name="T40" fmla="*/ 0 w 115"/>
              <a:gd name="T41" fmla="*/ 100 h 115"/>
              <a:gd name="T42" fmla="*/ 21 w 115"/>
              <a:gd name="T43" fmla="*/ 79 h 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115" h="115">
                <a:moveTo>
                  <a:pt x="115" y="32"/>
                </a:moveTo>
                <a:cubicBezTo>
                  <a:pt x="104" y="22"/>
                  <a:pt x="104" y="22"/>
                  <a:pt x="104" y="22"/>
                </a:cubicBezTo>
                <a:cubicBezTo>
                  <a:pt x="84" y="42"/>
                  <a:pt x="84" y="42"/>
                  <a:pt x="84" y="42"/>
                </a:cubicBezTo>
                <a:cubicBezTo>
                  <a:pt x="73" y="30"/>
                  <a:pt x="73" y="30"/>
                  <a:pt x="73" y="30"/>
                </a:cubicBezTo>
                <a:cubicBezTo>
                  <a:pt x="93" y="10"/>
                  <a:pt x="93" y="10"/>
                  <a:pt x="93" y="10"/>
                </a:cubicBezTo>
                <a:cubicBezTo>
                  <a:pt x="83" y="0"/>
                  <a:pt x="83" y="0"/>
                  <a:pt x="83" y="0"/>
                </a:cubicBezTo>
                <a:cubicBezTo>
                  <a:pt x="63" y="20"/>
                  <a:pt x="63" y="20"/>
                  <a:pt x="63" y="20"/>
                </a:cubicBezTo>
                <a:cubicBezTo>
                  <a:pt x="50" y="7"/>
                  <a:pt x="50" y="7"/>
                  <a:pt x="50" y="7"/>
                </a:cubicBezTo>
                <a:cubicBezTo>
                  <a:pt x="40" y="17"/>
                  <a:pt x="40" y="17"/>
                  <a:pt x="40" y="17"/>
                </a:cubicBezTo>
                <a:cubicBezTo>
                  <a:pt x="98" y="74"/>
                  <a:pt x="98" y="74"/>
                  <a:pt x="98" y="74"/>
                </a:cubicBezTo>
                <a:cubicBezTo>
                  <a:pt x="107" y="65"/>
                  <a:pt x="107" y="65"/>
                  <a:pt x="107" y="65"/>
                </a:cubicBezTo>
                <a:cubicBezTo>
                  <a:pt x="95" y="52"/>
                  <a:pt x="95" y="52"/>
                  <a:pt x="95" y="52"/>
                </a:cubicBezTo>
                <a:lnTo>
                  <a:pt x="115" y="32"/>
                </a:lnTo>
                <a:close/>
                <a:moveTo>
                  <a:pt x="31" y="84"/>
                </a:moveTo>
                <a:cubicBezTo>
                  <a:pt x="49" y="103"/>
                  <a:pt x="74" y="88"/>
                  <a:pt x="89" y="76"/>
                </a:cubicBezTo>
                <a:cubicBezTo>
                  <a:pt x="39" y="26"/>
                  <a:pt x="39" y="26"/>
                  <a:pt x="39" y="26"/>
                </a:cubicBezTo>
                <a:cubicBezTo>
                  <a:pt x="27" y="41"/>
                  <a:pt x="12" y="66"/>
                  <a:pt x="31" y="84"/>
                </a:cubicBezTo>
                <a:close/>
                <a:moveTo>
                  <a:pt x="21" y="79"/>
                </a:moveTo>
                <a:cubicBezTo>
                  <a:pt x="36" y="93"/>
                  <a:pt x="36" y="93"/>
                  <a:pt x="36" y="93"/>
                </a:cubicBezTo>
                <a:cubicBezTo>
                  <a:pt x="14" y="115"/>
                  <a:pt x="14" y="115"/>
                  <a:pt x="14" y="115"/>
                </a:cubicBezTo>
                <a:cubicBezTo>
                  <a:pt x="0" y="100"/>
                  <a:pt x="0" y="100"/>
                  <a:pt x="0" y="100"/>
                </a:cubicBezTo>
                <a:lnTo>
                  <a:pt x="21" y="79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id-ID" sz="1350"/>
          </a:p>
        </p:txBody>
      </p:sp>
      <p:sp>
        <p:nvSpPr>
          <p:cNvPr id="85" name="Freeform 113"/>
          <p:cNvSpPr>
            <a:spLocks noEditPoints="1"/>
          </p:cNvSpPr>
          <p:nvPr/>
        </p:nvSpPr>
        <p:spPr bwMode="auto">
          <a:xfrm>
            <a:off x="9863006" y="3999081"/>
            <a:ext cx="202591" cy="234889"/>
          </a:xfrm>
          <a:custGeom>
            <a:avLst/>
            <a:gdLst>
              <a:gd name="T0" fmla="*/ 55 w 85"/>
              <a:gd name="T1" fmla="*/ 14 h 98"/>
              <a:gd name="T2" fmla="*/ 55 w 85"/>
              <a:gd name="T3" fmla="*/ 27 h 98"/>
              <a:gd name="T4" fmla="*/ 64 w 85"/>
              <a:gd name="T5" fmla="*/ 33 h 98"/>
              <a:gd name="T6" fmla="*/ 73 w 85"/>
              <a:gd name="T7" fmla="*/ 55 h 98"/>
              <a:gd name="T8" fmla="*/ 64 w 85"/>
              <a:gd name="T9" fmla="*/ 77 h 98"/>
              <a:gd name="T10" fmla="*/ 43 w 85"/>
              <a:gd name="T11" fmla="*/ 86 h 98"/>
              <a:gd name="T12" fmla="*/ 21 w 85"/>
              <a:gd name="T13" fmla="*/ 77 h 98"/>
              <a:gd name="T14" fmla="*/ 12 w 85"/>
              <a:gd name="T15" fmla="*/ 55 h 98"/>
              <a:gd name="T16" fmla="*/ 21 w 85"/>
              <a:gd name="T17" fmla="*/ 33 h 98"/>
              <a:gd name="T18" fmla="*/ 30 w 85"/>
              <a:gd name="T19" fmla="*/ 27 h 98"/>
              <a:gd name="T20" fmla="*/ 30 w 85"/>
              <a:gd name="T21" fmla="*/ 14 h 98"/>
              <a:gd name="T22" fmla="*/ 0 w 85"/>
              <a:gd name="T23" fmla="*/ 55 h 98"/>
              <a:gd name="T24" fmla="*/ 43 w 85"/>
              <a:gd name="T25" fmla="*/ 98 h 98"/>
              <a:gd name="T26" fmla="*/ 85 w 85"/>
              <a:gd name="T27" fmla="*/ 55 h 98"/>
              <a:gd name="T28" fmla="*/ 55 w 85"/>
              <a:gd name="T29" fmla="*/ 14 h 98"/>
              <a:gd name="T30" fmla="*/ 37 w 85"/>
              <a:gd name="T31" fmla="*/ 0 h 98"/>
              <a:gd name="T32" fmla="*/ 49 w 85"/>
              <a:gd name="T33" fmla="*/ 0 h 98"/>
              <a:gd name="T34" fmla="*/ 49 w 85"/>
              <a:gd name="T35" fmla="*/ 49 h 98"/>
              <a:gd name="T36" fmla="*/ 37 w 85"/>
              <a:gd name="T37" fmla="*/ 49 h 98"/>
              <a:gd name="T38" fmla="*/ 37 w 85"/>
              <a:gd name="T39" fmla="*/ 0 h 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85" h="98">
                <a:moveTo>
                  <a:pt x="55" y="14"/>
                </a:moveTo>
                <a:cubicBezTo>
                  <a:pt x="55" y="27"/>
                  <a:pt x="55" y="27"/>
                  <a:pt x="55" y="27"/>
                </a:cubicBezTo>
                <a:cubicBezTo>
                  <a:pt x="58" y="29"/>
                  <a:pt x="62" y="31"/>
                  <a:pt x="64" y="33"/>
                </a:cubicBezTo>
                <a:cubicBezTo>
                  <a:pt x="70" y="39"/>
                  <a:pt x="73" y="47"/>
                  <a:pt x="73" y="55"/>
                </a:cubicBezTo>
                <a:cubicBezTo>
                  <a:pt x="73" y="63"/>
                  <a:pt x="70" y="71"/>
                  <a:pt x="64" y="77"/>
                </a:cubicBezTo>
                <a:cubicBezTo>
                  <a:pt x="58" y="82"/>
                  <a:pt x="51" y="86"/>
                  <a:pt x="43" y="86"/>
                </a:cubicBezTo>
                <a:cubicBezTo>
                  <a:pt x="34" y="86"/>
                  <a:pt x="27" y="82"/>
                  <a:pt x="21" y="77"/>
                </a:cubicBezTo>
                <a:cubicBezTo>
                  <a:pt x="15" y="71"/>
                  <a:pt x="12" y="63"/>
                  <a:pt x="12" y="55"/>
                </a:cubicBezTo>
                <a:cubicBezTo>
                  <a:pt x="12" y="47"/>
                  <a:pt x="15" y="39"/>
                  <a:pt x="21" y="33"/>
                </a:cubicBezTo>
                <a:cubicBezTo>
                  <a:pt x="24" y="31"/>
                  <a:pt x="27" y="29"/>
                  <a:pt x="30" y="27"/>
                </a:cubicBezTo>
                <a:cubicBezTo>
                  <a:pt x="30" y="14"/>
                  <a:pt x="30" y="14"/>
                  <a:pt x="30" y="14"/>
                </a:cubicBezTo>
                <a:cubicBezTo>
                  <a:pt x="13" y="19"/>
                  <a:pt x="0" y="36"/>
                  <a:pt x="0" y="55"/>
                </a:cubicBezTo>
                <a:cubicBezTo>
                  <a:pt x="0" y="79"/>
                  <a:pt x="19" y="98"/>
                  <a:pt x="43" y="98"/>
                </a:cubicBezTo>
                <a:cubicBezTo>
                  <a:pt x="66" y="98"/>
                  <a:pt x="85" y="79"/>
                  <a:pt x="85" y="55"/>
                </a:cubicBezTo>
                <a:cubicBezTo>
                  <a:pt x="85" y="36"/>
                  <a:pt x="73" y="19"/>
                  <a:pt x="55" y="14"/>
                </a:cubicBezTo>
                <a:close/>
                <a:moveTo>
                  <a:pt x="37" y="0"/>
                </a:moveTo>
                <a:cubicBezTo>
                  <a:pt x="49" y="0"/>
                  <a:pt x="49" y="0"/>
                  <a:pt x="49" y="0"/>
                </a:cubicBezTo>
                <a:cubicBezTo>
                  <a:pt x="49" y="49"/>
                  <a:pt x="49" y="49"/>
                  <a:pt x="49" y="49"/>
                </a:cubicBezTo>
                <a:cubicBezTo>
                  <a:pt x="37" y="49"/>
                  <a:pt x="37" y="49"/>
                  <a:pt x="37" y="49"/>
                </a:cubicBezTo>
                <a:lnTo>
                  <a:pt x="37" y="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id-ID" sz="1350"/>
          </a:p>
        </p:txBody>
      </p:sp>
      <p:sp>
        <p:nvSpPr>
          <p:cNvPr id="86" name="Freeform 114"/>
          <p:cNvSpPr/>
          <p:nvPr/>
        </p:nvSpPr>
        <p:spPr bwMode="auto">
          <a:xfrm>
            <a:off x="9886494" y="3447093"/>
            <a:ext cx="110104" cy="192314"/>
          </a:xfrm>
          <a:custGeom>
            <a:avLst/>
            <a:gdLst>
              <a:gd name="T0" fmla="*/ 0 w 75"/>
              <a:gd name="T1" fmla="*/ 131 h 131"/>
              <a:gd name="T2" fmla="*/ 0 w 75"/>
              <a:gd name="T3" fmla="*/ 0 h 131"/>
              <a:gd name="T4" fmla="*/ 21 w 75"/>
              <a:gd name="T5" fmla="*/ 0 h 131"/>
              <a:gd name="T6" fmla="*/ 21 w 75"/>
              <a:gd name="T7" fmla="*/ 59 h 131"/>
              <a:gd name="T8" fmla="*/ 75 w 75"/>
              <a:gd name="T9" fmla="*/ 5 h 131"/>
              <a:gd name="T10" fmla="*/ 75 w 75"/>
              <a:gd name="T11" fmla="*/ 125 h 131"/>
              <a:gd name="T12" fmla="*/ 21 w 75"/>
              <a:gd name="T13" fmla="*/ 71 h 131"/>
              <a:gd name="T14" fmla="*/ 21 w 75"/>
              <a:gd name="T15" fmla="*/ 131 h 131"/>
              <a:gd name="T16" fmla="*/ 0 w 75"/>
              <a:gd name="T17" fmla="*/ 131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5" h="131">
                <a:moveTo>
                  <a:pt x="0" y="131"/>
                </a:moveTo>
                <a:lnTo>
                  <a:pt x="0" y="0"/>
                </a:lnTo>
                <a:lnTo>
                  <a:pt x="21" y="0"/>
                </a:lnTo>
                <a:lnTo>
                  <a:pt x="21" y="59"/>
                </a:lnTo>
                <a:lnTo>
                  <a:pt x="75" y="5"/>
                </a:lnTo>
                <a:lnTo>
                  <a:pt x="75" y="125"/>
                </a:lnTo>
                <a:lnTo>
                  <a:pt x="21" y="71"/>
                </a:lnTo>
                <a:lnTo>
                  <a:pt x="21" y="131"/>
                </a:lnTo>
                <a:lnTo>
                  <a:pt x="0" y="13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id-ID" sz="1350"/>
          </a:p>
        </p:txBody>
      </p:sp>
      <p:sp>
        <p:nvSpPr>
          <p:cNvPr id="87" name="Freeform 115"/>
          <p:cNvSpPr>
            <a:spLocks noEditPoints="1"/>
          </p:cNvSpPr>
          <p:nvPr/>
        </p:nvSpPr>
        <p:spPr bwMode="auto">
          <a:xfrm>
            <a:off x="9817495" y="2705727"/>
            <a:ext cx="209932" cy="187911"/>
          </a:xfrm>
          <a:custGeom>
            <a:avLst/>
            <a:gdLst>
              <a:gd name="T0" fmla="*/ 22 w 88"/>
              <a:gd name="T1" fmla="*/ 0 h 78"/>
              <a:gd name="T2" fmla="*/ 66 w 88"/>
              <a:gd name="T3" fmla="*/ 0 h 78"/>
              <a:gd name="T4" fmla="*/ 66 w 88"/>
              <a:gd name="T5" fmla="*/ 11 h 78"/>
              <a:gd name="T6" fmla="*/ 22 w 88"/>
              <a:gd name="T7" fmla="*/ 11 h 78"/>
              <a:gd name="T8" fmla="*/ 22 w 88"/>
              <a:gd name="T9" fmla="*/ 0 h 78"/>
              <a:gd name="T10" fmla="*/ 83 w 88"/>
              <a:gd name="T11" fmla="*/ 17 h 78"/>
              <a:gd name="T12" fmla="*/ 5 w 88"/>
              <a:gd name="T13" fmla="*/ 17 h 78"/>
              <a:gd name="T14" fmla="*/ 0 w 88"/>
              <a:gd name="T15" fmla="*/ 22 h 78"/>
              <a:gd name="T16" fmla="*/ 0 w 88"/>
              <a:gd name="T17" fmla="*/ 50 h 78"/>
              <a:gd name="T18" fmla="*/ 5 w 88"/>
              <a:gd name="T19" fmla="*/ 56 h 78"/>
              <a:gd name="T20" fmla="*/ 22 w 88"/>
              <a:gd name="T21" fmla="*/ 56 h 78"/>
              <a:gd name="T22" fmla="*/ 22 w 88"/>
              <a:gd name="T23" fmla="*/ 78 h 78"/>
              <a:gd name="T24" fmla="*/ 66 w 88"/>
              <a:gd name="T25" fmla="*/ 78 h 78"/>
              <a:gd name="T26" fmla="*/ 66 w 88"/>
              <a:gd name="T27" fmla="*/ 56 h 78"/>
              <a:gd name="T28" fmla="*/ 83 w 88"/>
              <a:gd name="T29" fmla="*/ 56 h 78"/>
              <a:gd name="T30" fmla="*/ 88 w 88"/>
              <a:gd name="T31" fmla="*/ 50 h 78"/>
              <a:gd name="T32" fmla="*/ 88 w 88"/>
              <a:gd name="T33" fmla="*/ 22 h 78"/>
              <a:gd name="T34" fmla="*/ 83 w 88"/>
              <a:gd name="T35" fmla="*/ 17 h 78"/>
              <a:gd name="T36" fmla="*/ 60 w 88"/>
              <a:gd name="T37" fmla="*/ 72 h 78"/>
              <a:gd name="T38" fmla="*/ 27 w 88"/>
              <a:gd name="T39" fmla="*/ 72 h 78"/>
              <a:gd name="T40" fmla="*/ 27 w 88"/>
              <a:gd name="T41" fmla="*/ 45 h 78"/>
              <a:gd name="T42" fmla="*/ 60 w 88"/>
              <a:gd name="T43" fmla="*/ 45 h 78"/>
              <a:gd name="T44" fmla="*/ 60 w 88"/>
              <a:gd name="T45" fmla="*/ 72 h 78"/>
              <a:gd name="T46" fmla="*/ 84 w 88"/>
              <a:gd name="T47" fmla="*/ 25 h 78"/>
              <a:gd name="T48" fmla="*/ 80 w 88"/>
              <a:gd name="T49" fmla="*/ 29 h 78"/>
              <a:gd name="T50" fmla="*/ 76 w 88"/>
              <a:gd name="T51" fmla="*/ 25 h 78"/>
              <a:gd name="T52" fmla="*/ 80 w 88"/>
              <a:gd name="T53" fmla="*/ 21 h 78"/>
              <a:gd name="T54" fmla="*/ 84 w 88"/>
              <a:gd name="T55" fmla="*/ 25 h 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88" h="78">
                <a:moveTo>
                  <a:pt x="22" y="0"/>
                </a:moveTo>
                <a:cubicBezTo>
                  <a:pt x="66" y="0"/>
                  <a:pt x="66" y="0"/>
                  <a:pt x="66" y="0"/>
                </a:cubicBezTo>
                <a:cubicBezTo>
                  <a:pt x="66" y="11"/>
                  <a:pt x="66" y="11"/>
                  <a:pt x="66" y="11"/>
                </a:cubicBezTo>
                <a:cubicBezTo>
                  <a:pt x="22" y="11"/>
                  <a:pt x="22" y="11"/>
                  <a:pt x="22" y="11"/>
                </a:cubicBezTo>
                <a:lnTo>
                  <a:pt x="22" y="0"/>
                </a:lnTo>
                <a:close/>
                <a:moveTo>
                  <a:pt x="83" y="17"/>
                </a:moveTo>
                <a:cubicBezTo>
                  <a:pt x="5" y="17"/>
                  <a:pt x="5" y="17"/>
                  <a:pt x="5" y="17"/>
                </a:cubicBezTo>
                <a:cubicBezTo>
                  <a:pt x="2" y="17"/>
                  <a:pt x="0" y="19"/>
                  <a:pt x="0" y="22"/>
                </a:cubicBezTo>
                <a:cubicBezTo>
                  <a:pt x="0" y="50"/>
                  <a:pt x="0" y="50"/>
                  <a:pt x="0" y="50"/>
                </a:cubicBezTo>
                <a:cubicBezTo>
                  <a:pt x="0" y="53"/>
                  <a:pt x="2" y="56"/>
                  <a:pt x="5" y="56"/>
                </a:cubicBezTo>
                <a:cubicBezTo>
                  <a:pt x="22" y="56"/>
                  <a:pt x="22" y="56"/>
                  <a:pt x="22" y="56"/>
                </a:cubicBezTo>
                <a:cubicBezTo>
                  <a:pt x="22" y="78"/>
                  <a:pt x="22" y="78"/>
                  <a:pt x="22" y="78"/>
                </a:cubicBezTo>
                <a:cubicBezTo>
                  <a:pt x="66" y="78"/>
                  <a:pt x="66" y="78"/>
                  <a:pt x="66" y="78"/>
                </a:cubicBezTo>
                <a:cubicBezTo>
                  <a:pt x="66" y="56"/>
                  <a:pt x="66" y="56"/>
                  <a:pt x="66" y="56"/>
                </a:cubicBezTo>
                <a:cubicBezTo>
                  <a:pt x="83" y="56"/>
                  <a:pt x="83" y="56"/>
                  <a:pt x="83" y="56"/>
                </a:cubicBezTo>
                <a:cubicBezTo>
                  <a:pt x="86" y="56"/>
                  <a:pt x="88" y="53"/>
                  <a:pt x="88" y="50"/>
                </a:cubicBezTo>
                <a:cubicBezTo>
                  <a:pt x="88" y="22"/>
                  <a:pt x="88" y="22"/>
                  <a:pt x="88" y="22"/>
                </a:cubicBezTo>
                <a:cubicBezTo>
                  <a:pt x="88" y="19"/>
                  <a:pt x="86" y="17"/>
                  <a:pt x="83" y="17"/>
                </a:cubicBezTo>
                <a:close/>
                <a:moveTo>
                  <a:pt x="60" y="72"/>
                </a:moveTo>
                <a:cubicBezTo>
                  <a:pt x="27" y="72"/>
                  <a:pt x="27" y="72"/>
                  <a:pt x="27" y="72"/>
                </a:cubicBezTo>
                <a:cubicBezTo>
                  <a:pt x="27" y="45"/>
                  <a:pt x="27" y="45"/>
                  <a:pt x="27" y="45"/>
                </a:cubicBezTo>
                <a:cubicBezTo>
                  <a:pt x="60" y="45"/>
                  <a:pt x="60" y="45"/>
                  <a:pt x="60" y="45"/>
                </a:cubicBezTo>
                <a:lnTo>
                  <a:pt x="60" y="72"/>
                </a:lnTo>
                <a:close/>
                <a:moveTo>
                  <a:pt x="84" y="25"/>
                </a:moveTo>
                <a:cubicBezTo>
                  <a:pt x="84" y="27"/>
                  <a:pt x="82" y="29"/>
                  <a:pt x="80" y="29"/>
                </a:cubicBezTo>
                <a:cubicBezTo>
                  <a:pt x="78" y="29"/>
                  <a:pt x="76" y="27"/>
                  <a:pt x="76" y="25"/>
                </a:cubicBezTo>
                <a:cubicBezTo>
                  <a:pt x="76" y="23"/>
                  <a:pt x="78" y="21"/>
                  <a:pt x="80" y="21"/>
                </a:cubicBezTo>
                <a:cubicBezTo>
                  <a:pt x="82" y="21"/>
                  <a:pt x="84" y="23"/>
                  <a:pt x="84" y="2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id-ID" sz="1350"/>
          </a:p>
        </p:txBody>
      </p:sp>
      <p:sp>
        <p:nvSpPr>
          <p:cNvPr id="88" name="Freeform 116"/>
          <p:cNvSpPr>
            <a:spLocks noEditPoints="1"/>
          </p:cNvSpPr>
          <p:nvPr/>
        </p:nvSpPr>
        <p:spPr bwMode="auto">
          <a:xfrm>
            <a:off x="9823368" y="2931807"/>
            <a:ext cx="183507" cy="193782"/>
          </a:xfrm>
          <a:custGeom>
            <a:avLst/>
            <a:gdLst>
              <a:gd name="T0" fmla="*/ 69 w 76"/>
              <a:gd name="T1" fmla="*/ 0 h 81"/>
              <a:gd name="T2" fmla="*/ 8 w 76"/>
              <a:gd name="T3" fmla="*/ 0 h 81"/>
              <a:gd name="T4" fmla="*/ 0 w 76"/>
              <a:gd name="T5" fmla="*/ 7 h 81"/>
              <a:gd name="T6" fmla="*/ 0 w 76"/>
              <a:gd name="T7" fmla="*/ 73 h 81"/>
              <a:gd name="T8" fmla="*/ 8 w 76"/>
              <a:gd name="T9" fmla="*/ 81 h 81"/>
              <a:gd name="T10" fmla="*/ 69 w 76"/>
              <a:gd name="T11" fmla="*/ 81 h 81"/>
              <a:gd name="T12" fmla="*/ 76 w 76"/>
              <a:gd name="T13" fmla="*/ 73 h 81"/>
              <a:gd name="T14" fmla="*/ 76 w 76"/>
              <a:gd name="T15" fmla="*/ 7 h 81"/>
              <a:gd name="T16" fmla="*/ 69 w 76"/>
              <a:gd name="T17" fmla="*/ 0 h 81"/>
              <a:gd name="T18" fmla="*/ 66 w 76"/>
              <a:gd name="T19" fmla="*/ 71 h 81"/>
              <a:gd name="T20" fmla="*/ 11 w 76"/>
              <a:gd name="T21" fmla="*/ 71 h 81"/>
              <a:gd name="T22" fmla="*/ 11 w 76"/>
              <a:gd name="T23" fmla="*/ 10 h 81"/>
              <a:gd name="T24" fmla="*/ 66 w 76"/>
              <a:gd name="T25" fmla="*/ 10 h 81"/>
              <a:gd name="T26" fmla="*/ 66 w 76"/>
              <a:gd name="T27" fmla="*/ 71 h 81"/>
              <a:gd name="T28" fmla="*/ 21 w 76"/>
              <a:gd name="T29" fmla="*/ 45 h 81"/>
              <a:gd name="T30" fmla="*/ 56 w 76"/>
              <a:gd name="T31" fmla="*/ 45 h 81"/>
              <a:gd name="T32" fmla="*/ 56 w 76"/>
              <a:gd name="T33" fmla="*/ 50 h 81"/>
              <a:gd name="T34" fmla="*/ 21 w 76"/>
              <a:gd name="T35" fmla="*/ 50 h 81"/>
              <a:gd name="T36" fmla="*/ 21 w 76"/>
              <a:gd name="T37" fmla="*/ 45 h 81"/>
              <a:gd name="T38" fmla="*/ 21 w 76"/>
              <a:gd name="T39" fmla="*/ 55 h 81"/>
              <a:gd name="T40" fmla="*/ 56 w 76"/>
              <a:gd name="T41" fmla="*/ 55 h 81"/>
              <a:gd name="T42" fmla="*/ 56 w 76"/>
              <a:gd name="T43" fmla="*/ 60 h 81"/>
              <a:gd name="T44" fmla="*/ 21 w 76"/>
              <a:gd name="T45" fmla="*/ 60 h 81"/>
              <a:gd name="T46" fmla="*/ 21 w 76"/>
              <a:gd name="T47" fmla="*/ 55 h 81"/>
              <a:gd name="T48" fmla="*/ 26 w 76"/>
              <a:gd name="T49" fmla="*/ 23 h 81"/>
              <a:gd name="T50" fmla="*/ 33 w 76"/>
              <a:gd name="T51" fmla="*/ 30 h 81"/>
              <a:gd name="T52" fmla="*/ 41 w 76"/>
              <a:gd name="T53" fmla="*/ 23 h 81"/>
              <a:gd name="T54" fmla="*/ 33 w 76"/>
              <a:gd name="T55" fmla="*/ 15 h 81"/>
              <a:gd name="T56" fmla="*/ 26 w 76"/>
              <a:gd name="T57" fmla="*/ 23 h 81"/>
              <a:gd name="T58" fmla="*/ 38 w 76"/>
              <a:gd name="T59" fmla="*/ 30 h 81"/>
              <a:gd name="T60" fmla="*/ 28 w 76"/>
              <a:gd name="T61" fmla="*/ 30 h 81"/>
              <a:gd name="T62" fmla="*/ 21 w 76"/>
              <a:gd name="T63" fmla="*/ 35 h 81"/>
              <a:gd name="T64" fmla="*/ 21 w 76"/>
              <a:gd name="T65" fmla="*/ 40 h 81"/>
              <a:gd name="T66" fmla="*/ 46 w 76"/>
              <a:gd name="T67" fmla="*/ 40 h 81"/>
              <a:gd name="T68" fmla="*/ 46 w 76"/>
              <a:gd name="T69" fmla="*/ 35 h 81"/>
              <a:gd name="T70" fmla="*/ 38 w 76"/>
              <a:gd name="T71" fmla="*/ 30 h 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76" h="81">
                <a:moveTo>
                  <a:pt x="69" y="0"/>
                </a:moveTo>
                <a:cubicBezTo>
                  <a:pt x="8" y="0"/>
                  <a:pt x="8" y="0"/>
                  <a:pt x="8" y="0"/>
                </a:cubicBezTo>
                <a:cubicBezTo>
                  <a:pt x="4" y="0"/>
                  <a:pt x="0" y="3"/>
                  <a:pt x="0" y="7"/>
                </a:cubicBezTo>
                <a:cubicBezTo>
                  <a:pt x="0" y="73"/>
                  <a:pt x="0" y="73"/>
                  <a:pt x="0" y="73"/>
                </a:cubicBezTo>
                <a:cubicBezTo>
                  <a:pt x="0" y="77"/>
                  <a:pt x="4" y="81"/>
                  <a:pt x="8" y="81"/>
                </a:cubicBezTo>
                <a:cubicBezTo>
                  <a:pt x="69" y="81"/>
                  <a:pt x="69" y="81"/>
                  <a:pt x="69" y="81"/>
                </a:cubicBezTo>
                <a:cubicBezTo>
                  <a:pt x="73" y="81"/>
                  <a:pt x="76" y="77"/>
                  <a:pt x="76" y="73"/>
                </a:cubicBezTo>
                <a:cubicBezTo>
                  <a:pt x="76" y="7"/>
                  <a:pt x="76" y="7"/>
                  <a:pt x="76" y="7"/>
                </a:cubicBezTo>
                <a:cubicBezTo>
                  <a:pt x="76" y="3"/>
                  <a:pt x="73" y="0"/>
                  <a:pt x="69" y="0"/>
                </a:cubicBezTo>
                <a:close/>
                <a:moveTo>
                  <a:pt x="66" y="71"/>
                </a:moveTo>
                <a:cubicBezTo>
                  <a:pt x="11" y="71"/>
                  <a:pt x="11" y="71"/>
                  <a:pt x="11" y="71"/>
                </a:cubicBezTo>
                <a:cubicBezTo>
                  <a:pt x="11" y="10"/>
                  <a:pt x="11" y="10"/>
                  <a:pt x="11" y="10"/>
                </a:cubicBezTo>
                <a:cubicBezTo>
                  <a:pt x="66" y="10"/>
                  <a:pt x="66" y="10"/>
                  <a:pt x="66" y="10"/>
                </a:cubicBezTo>
                <a:lnTo>
                  <a:pt x="66" y="71"/>
                </a:lnTo>
                <a:close/>
                <a:moveTo>
                  <a:pt x="21" y="45"/>
                </a:moveTo>
                <a:cubicBezTo>
                  <a:pt x="56" y="45"/>
                  <a:pt x="56" y="45"/>
                  <a:pt x="56" y="45"/>
                </a:cubicBezTo>
                <a:cubicBezTo>
                  <a:pt x="56" y="50"/>
                  <a:pt x="56" y="50"/>
                  <a:pt x="56" y="50"/>
                </a:cubicBezTo>
                <a:cubicBezTo>
                  <a:pt x="21" y="50"/>
                  <a:pt x="21" y="50"/>
                  <a:pt x="21" y="50"/>
                </a:cubicBezTo>
                <a:lnTo>
                  <a:pt x="21" y="45"/>
                </a:lnTo>
                <a:close/>
                <a:moveTo>
                  <a:pt x="21" y="55"/>
                </a:moveTo>
                <a:cubicBezTo>
                  <a:pt x="56" y="55"/>
                  <a:pt x="56" y="55"/>
                  <a:pt x="56" y="55"/>
                </a:cubicBezTo>
                <a:cubicBezTo>
                  <a:pt x="56" y="60"/>
                  <a:pt x="56" y="60"/>
                  <a:pt x="56" y="60"/>
                </a:cubicBezTo>
                <a:cubicBezTo>
                  <a:pt x="21" y="60"/>
                  <a:pt x="21" y="60"/>
                  <a:pt x="21" y="60"/>
                </a:cubicBezTo>
                <a:lnTo>
                  <a:pt x="21" y="55"/>
                </a:lnTo>
                <a:close/>
                <a:moveTo>
                  <a:pt x="26" y="23"/>
                </a:moveTo>
                <a:cubicBezTo>
                  <a:pt x="26" y="27"/>
                  <a:pt x="29" y="30"/>
                  <a:pt x="33" y="30"/>
                </a:cubicBezTo>
                <a:cubicBezTo>
                  <a:pt x="37" y="30"/>
                  <a:pt x="41" y="27"/>
                  <a:pt x="41" y="23"/>
                </a:cubicBezTo>
                <a:cubicBezTo>
                  <a:pt x="41" y="18"/>
                  <a:pt x="37" y="15"/>
                  <a:pt x="33" y="15"/>
                </a:cubicBezTo>
                <a:cubicBezTo>
                  <a:pt x="29" y="15"/>
                  <a:pt x="26" y="18"/>
                  <a:pt x="26" y="23"/>
                </a:cubicBezTo>
                <a:close/>
                <a:moveTo>
                  <a:pt x="38" y="30"/>
                </a:moveTo>
                <a:cubicBezTo>
                  <a:pt x="28" y="30"/>
                  <a:pt x="28" y="30"/>
                  <a:pt x="28" y="30"/>
                </a:cubicBezTo>
                <a:cubicBezTo>
                  <a:pt x="24" y="30"/>
                  <a:pt x="21" y="32"/>
                  <a:pt x="21" y="35"/>
                </a:cubicBezTo>
                <a:cubicBezTo>
                  <a:pt x="21" y="40"/>
                  <a:pt x="21" y="40"/>
                  <a:pt x="21" y="40"/>
                </a:cubicBezTo>
                <a:cubicBezTo>
                  <a:pt x="46" y="40"/>
                  <a:pt x="46" y="40"/>
                  <a:pt x="46" y="40"/>
                </a:cubicBezTo>
                <a:cubicBezTo>
                  <a:pt x="46" y="35"/>
                  <a:pt x="46" y="35"/>
                  <a:pt x="46" y="35"/>
                </a:cubicBezTo>
                <a:cubicBezTo>
                  <a:pt x="46" y="32"/>
                  <a:pt x="42" y="30"/>
                  <a:pt x="38" y="30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id-ID" sz="1350"/>
          </a:p>
        </p:txBody>
      </p:sp>
      <p:sp>
        <p:nvSpPr>
          <p:cNvPr id="89" name="Freeform 117"/>
          <p:cNvSpPr>
            <a:spLocks noEditPoints="1"/>
          </p:cNvSpPr>
          <p:nvPr/>
        </p:nvSpPr>
        <p:spPr bwMode="auto">
          <a:xfrm>
            <a:off x="9987790" y="2257972"/>
            <a:ext cx="186443" cy="186442"/>
          </a:xfrm>
          <a:custGeom>
            <a:avLst/>
            <a:gdLst>
              <a:gd name="T0" fmla="*/ 67 w 127"/>
              <a:gd name="T1" fmla="*/ 0 h 127"/>
              <a:gd name="T2" fmla="*/ 55 w 127"/>
              <a:gd name="T3" fmla="*/ 11 h 127"/>
              <a:gd name="T4" fmla="*/ 67 w 127"/>
              <a:gd name="T5" fmla="*/ 24 h 127"/>
              <a:gd name="T6" fmla="*/ 39 w 127"/>
              <a:gd name="T7" fmla="*/ 55 h 127"/>
              <a:gd name="T8" fmla="*/ 11 w 127"/>
              <a:gd name="T9" fmla="*/ 55 h 127"/>
              <a:gd name="T10" fmla="*/ 34 w 127"/>
              <a:gd name="T11" fmla="*/ 77 h 127"/>
              <a:gd name="T12" fmla="*/ 0 w 127"/>
              <a:gd name="T13" fmla="*/ 122 h 127"/>
              <a:gd name="T14" fmla="*/ 0 w 127"/>
              <a:gd name="T15" fmla="*/ 127 h 127"/>
              <a:gd name="T16" fmla="*/ 4 w 127"/>
              <a:gd name="T17" fmla="*/ 127 h 127"/>
              <a:gd name="T18" fmla="*/ 49 w 127"/>
              <a:gd name="T19" fmla="*/ 93 h 127"/>
              <a:gd name="T20" fmla="*/ 71 w 127"/>
              <a:gd name="T21" fmla="*/ 114 h 127"/>
              <a:gd name="T22" fmla="*/ 71 w 127"/>
              <a:gd name="T23" fmla="*/ 86 h 127"/>
              <a:gd name="T24" fmla="*/ 102 w 127"/>
              <a:gd name="T25" fmla="*/ 59 h 127"/>
              <a:gd name="T26" fmla="*/ 114 w 127"/>
              <a:gd name="T27" fmla="*/ 72 h 127"/>
              <a:gd name="T28" fmla="*/ 127 w 127"/>
              <a:gd name="T29" fmla="*/ 59 h 127"/>
              <a:gd name="T30" fmla="*/ 67 w 127"/>
              <a:gd name="T31" fmla="*/ 0 h 127"/>
              <a:gd name="T32" fmla="*/ 55 w 127"/>
              <a:gd name="T33" fmla="*/ 67 h 127"/>
              <a:gd name="T34" fmla="*/ 47 w 127"/>
              <a:gd name="T35" fmla="*/ 59 h 127"/>
              <a:gd name="T36" fmla="*/ 75 w 127"/>
              <a:gd name="T37" fmla="*/ 31 h 127"/>
              <a:gd name="T38" fmla="*/ 83 w 127"/>
              <a:gd name="T39" fmla="*/ 39 h 127"/>
              <a:gd name="T40" fmla="*/ 55 w 127"/>
              <a:gd name="T41" fmla="*/ 67 h 1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127" h="127">
                <a:moveTo>
                  <a:pt x="67" y="0"/>
                </a:moveTo>
                <a:lnTo>
                  <a:pt x="55" y="11"/>
                </a:lnTo>
                <a:lnTo>
                  <a:pt x="67" y="24"/>
                </a:lnTo>
                <a:lnTo>
                  <a:pt x="39" y="55"/>
                </a:lnTo>
                <a:lnTo>
                  <a:pt x="11" y="55"/>
                </a:lnTo>
                <a:lnTo>
                  <a:pt x="34" y="77"/>
                </a:lnTo>
                <a:lnTo>
                  <a:pt x="0" y="122"/>
                </a:lnTo>
                <a:lnTo>
                  <a:pt x="0" y="127"/>
                </a:lnTo>
                <a:lnTo>
                  <a:pt x="4" y="127"/>
                </a:lnTo>
                <a:lnTo>
                  <a:pt x="49" y="93"/>
                </a:lnTo>
                <a:lnTo>
                  <a:pt x="71" y="114"/>
                </a:lnTo>
                <a:lnTo>
                  <a:pt x="71" y="86"/>
                </a:lnTo>
                <a:lnTo>
                  <a:pt x="102" y="59"/>
                </a:lnTo>
                <a:lnTo>
                  <a:pt x="114" y="72"/>
                </a:lnTo>
                <a:lnTo>
                  <a:pt x="127" y="59"/>
                </a:lnTo>
                <a:lnTo>
                  <a:pt x="67" y="0"/>
                </a:lnTo>
                <a:close/>
                <a:moveTo>
                  <a:pt x="55" y="67"/>
                </a:moveTo>
                <a:lnTo>
                  <a:pt x="47" y="59"/>
                </a:lnTo>
                <a:lnTo>
                  <a:pt x="75" y="31"/>
                </a:lnTo>
                <a:lnTo>
                  <a:pt x="83" y="39"/>
                </a:lnTo>
                <a:lnTo>
                  <a:pt x="55" y="67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id-ID" sz="1350"/>
          </a:p>
        </p:txBody>
      </p:sp>
      <p:sp>
        <p:nvSpPr>
          <p:cNvPr id="90" name="Freeform 118"/>
          <p:cNvSpPr>
            <a:spLocks noEditPoints="1"/>
          </p:cNvSpPr>
          <p:nvPr/>
        </p:nvSpPr>
        <p:spPr bwMode="auto">
          <a:xfrm>
            <a:off x="9905579" y="1742685"/>
            <a:ext cx="184974" cy="124784"/>
          </a:xfrm>
          <a:custGeom>
            <a:avLst/>
            <a:gdLst>
              <a:gd name="T0" fmla="*/ 17 w 77"/>
              <a:gd name="T1" fmla="*/ 19 h 52"/>
              <a:gd name="T2" fmla="*/ 34 w 77"/>
              <a:gd name="T3" fmla="*/ 36 h 52"/>
              <a:gd name="T4" fmla="*/ 17 w 77"/>
              <a:gd name="T5" fmla="*/ 52 h 52"/>
              <a:gd name="T6" fmla="*/ 0 w 77"/>
              <a:gd name="T7" fmla="*/ 36 h 52"/>
              <a:gd name="T8" fmla="*/ 0 w 77"/>
              <a:gd name="T9" fmla="*/ 33 h 52"/>
              <a:gd name="T10" fmla="*/ 34 w 77"/>
              <a:gd name="T11" fmla="*/ 0 h 52"/>
              <a:gd name="T12" fmla="*/ 34 w 77"/>
              <a:gd name="T13" fmla="*/ 9 h 52"/>
              <a:gd name="T14" fmla="*/ 17 w 77"/>
              <a:gd name="T15" fmla="*/ 16 h 52"/>
              <a:gd name="T16" fmla="*/ 14 w 77"/>
              <a:gd name="T17" fmla="*/ 19 h 52"/>
              <a:gd name="T18" fmla="*/ 17 w 77"/>
              <a:gd name="T19" fmla="*/ 19 h 52"/>
              <a:gd name="T20" fmla="*/ 60 w 77"/>
              <a:gd name="T21" fmla="*/ 19 h 52"/>
              <a:gd name="T22" fmla="*/ 77 w 77"/>
              <a:gd name="T23" fmla="*/ 36 h 52"/>
              <a:gd name="T24" fmla="*/ 60 w 77"/>
              <a:gd name="T25" fmla="*/ 52 h 52"/>
              <a:gd name="T26" fmla="*/ 43 w 77"/>
              <a:gd name="T27" fmla="*/ 36 h 52"/>
              <a:gd name="T28" fmla="*/ 43 w 77"/>
              <a:gd name="T29" fmla="*/ 33 h 52"/>
              <a:gd name="T30" fmla="*/ 77 w 77"/>
              <a:gd name="T31" fmla="*/ 0 h 52"/>
              <a:gd name="T32" fmla="*/ 77 w 77"/>
              <a:gd name="T33" fmla="*/ 9 h 52"/>
              <a:gd name="T34" fmla="*/ 60 w 77"/>
              <a:gd name="T35" fmla="*/ 16 h 52"/>
              <a:gd name="T36" fmla="*/ 58 w 77"/>
              <a:gd name="T37" fmla="*/ 19 h 52"/>
              <a:gd name="T38" fmla="*/ 60 w 77"/>
              <a:gd name="T39" fmla="*/ 19 h 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77" h="52">
                <a:moveTo>
                  <a:pt x="17" y="19"/>
                </a:moveTo>
                <a:cubicBezTo>
                  <a:pt x="26" y="19"/>
                  <a:pt x="34" y="26"/>
                  <a:pt x="34" y="36"/>
                </a:cubicBezTo>
                <a:cubicBezTo>
                  <a:pt x="34" y="45"/>
                  <a:pt x="26" y="52"/>
                  <a:pt x="17" y="52"/>
                </a:cubicBezTo>
                <a:cubicBezTo>
                  <a:pt x="8" y="52"/>
                  <a:pt x="0" y="45"/>
                  <a:pt x="0" y="36"/>
                </a:cubicBezTo>
                <a:cubicBezTo>
                  <a:pt x="0" y="33"/>
                  <a:pt x="0" y="33"/>
                  <a:pt x="0" y="33"/>
                </a:cubicBezTo>
                <a:cubicBezTo>
                  <a:pt x="0" y="15"/>
                  <a:pt x="15" y="0"/>
                  <a:pt x="34" y="0"/>
                </a:cubicBezTo>
                <a:cubicBezTo>
                  <a:pt x="34" y="9"/>
                  <a:pt x="34" y="9"/>
                  <a:pt x="34" y="9"/>
                </a:cubicBezTo>
                <a:cubicBezTo>
                  <a:pt x="27" y="9"/>
                  <a:pt x="21" y="12"/>
                  <a:pt x="17" y="16"/>
                </a:cubicBezTo>
                <a:cubicBezTo>
                  <a:pt x="16" y="17"/>
                  <a:pt x="15" y="18"/>
                  <a:pt x="14" y="19"/>
                </a:cubicBezTo>
                <a:cubicBezTo>
                  <a:pt x="15" y="19"/>
                  <a:pt x="16" y="19"/>
                  <a:pt x="17" y="19"/>
                </a:cubicBezTo>
                <a:close/>
                <a:moveTo>
                  <a:pt x="60" y="19"/>
                </a:moveTo>
                <a:cubicBezTo>
                  <a:pt x="70" y="19"/>
                  <a:pt x="77" y="26"/>
                  <a:pt x="77" y="36"/>
                </a:cubicBezTo>
                <a:cubicBezTo>
                  <a:pt x="77" y="45"/>
                  <a:pt x="70" y="52"/>
                  <a:pt x="60" y="52"/>
                </a:cubicBezTo>
                <a:cubicBezTo>
                  <a:pt x="51" y="52"/>
                  <a:pt x="43" y="45"/>
                  <a:pt x="43" y="36"/>
                </a:cubicBezTo>
                <a:cubicBezTo>
                  <a:pt x="43" y="33"/>
                  <a:pt x="43" y="33"/>
                  <a:pt x="43" y="33"/>
                </a:cubicBezTo>
                <a:cubicBezTo>
                  <a:pt x="43" y="15"/>
                  <a:pt x="58" y="0"/>
                  <a:pt x="77" y="0"/>
                </a:cubicBezTo>
                <a:cubicBezTo>
                  <a:pt x="77" y="9"/>
                  <a:pt x="77" y="9"/>
                  <a:pt x="77" y="9"/>
                </a:cubicBezTo>
                <a:cubicBezTo>
                  <a:pt x="71" y="9"/>
                  <a:pt x="65" y="12"/>
                  <a:pt x="60" y="16"/>
                </a:cubicBezTo>
                <a:cubicBezTo>
                  <a:pt x="59" y="17"/>
                  <a:pt x="58" y="18"/>
                  <a:pt x="58" y="19"/>
                </a:cubicBezTo>
                <a:cubicBezTo>
                  <a:pt x="58" y="19"/>
                  <a:pt x="59" y="19"/>
                  <a:pt x="60" y="19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id-ID" sz="1350"/>
          </a:p>
        </p:txBody>
      </p:sp>
      <p:sp>
        <p:nvSpPr>
          <p:cNvPr id="91" name="Freeform 119"/>
          <p:cNvSpPr/>
          <p:nvPr/>
        </p:nvSpPr>
        <p:spPr bwMode="auto">
          <a:xfrm>
            <a:off x="9860070" y="2053913"/>
            <a:ext cx="287738" cy="273057"/>
          </a:xfrm>
          <a:custGeom>
            <a:avLst/>
            <a:gdLst>
              <a:gd name="T0" fmla="*/ 78 w 120"/>
              <a:gd name="T1" fmla="*/ 29 h 114"/>
              <a:gd name="T2" fmla="*/ 83 w 120"/>
              <a:gd name="T3" fmla="*/ 0 h 114"/>
              <a:gd name="T4" fmla="*/ 120 w 120"/>
              <a:gd name="T5" fmla="*/ 52 h 114"/>
              <a:gd name="T6" fmla="*/ 68 w 120"/>
              <a:gd name="T7" fmla="*/ 90 h 114"/>
              <a:gd name="T8" fmla="*/ 73 w 120"/>
              <a:gd name="T9" fmla="*/ 60 h 114"/>
              <a:gd name="T10" fmla="*/ 27 w 120"/>
              <a:gd name="T11" fmla="*/ 114 h 114"/>
              <a:gd name="T12" fmla="*/ 78 w 120"/>
              <a:gd name="T13" fmla="*/ 29 h 1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20" h="114">
                <a:moveTo>
                  <a:pt x="78" y="29"/>
                </a:moveTo>
                <a:cubicBezTo>
                  <a:pt x="83" y="0"/>
                  <a:pt x="83" y="0"/>
                  <a:pt x="83" y="0"/>
                </a:cubicBezTo>
                <a:cubicBezTo>
                  <a:pt x="120" y="52"/>
                  <a:pt x="120" y="52"/>
                  <a:pt x="120" y="52"/>
                </a:cubicBezTo>
                <a:cubicBezTo>
                  <a:pt x="68" y="90"/>
                  <a:pt x="68" y="90"/>
                  <a:pt x="68" y="90"/>
                </a:cubicBezTo>
                <a:cubicBezTo>
                  <a:pt x="73" y="60"/>
                  <a:pt x="73" y="60"/>
                  <a:pt x="73" y="60"/>
                </a:cubicBezTo>
                <a:cubicBezTo>
                  <a:pt x="21" y="51"/>
                  <a:pt x="18" y="88"/>
                  <a:pt x="27" y="114"/>
                </a:cubicBezTo>
                <a:cubicBezTo>
                  <a:pt x="0" y="73"/>
                  <a:pt x="16" y="18"/>
                  <a:pt x="78" y="29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id-ID" sz="1350"/>
          </a:p>
        </p:txBody>
      </p:sp>
      <p:sp>
        <p:nvSpPr>
          <p:cNvPr id="92" name="Freeform 120"/>
          <p:cNvSpPr/>
          <p:nvPr/>
        </p:nvSpPr>
        <p:spPr bwMode="auto">
          <a:xfrm>
            <a:off x="9921728" y="1883618"/>
            <a:ext cx="180571" cy="189378"/>
          </a:xfrm>
          <a:custGeom>
            <a:avLst/>
            <a:gdLst>
              <a:gd name="T0" fmla="*/ 59 w 123"/>
              <a:gd name="T1" fmla="*/ 129 h 129"/>
              <a:gd name="T2" fmla="*/ 59 w 123"/>
              <a:gd name="T3" fmla="*/ 72 h 129"/>
              <a:gd name="T4" fmla="*/ 0 w 123"/>
              <a:gd name="T5" fmla="*/ 129 h 129"/>
              <a:gd name="T6" fmla="*/ 0 w 123"/>
              <a:gd name="T7" fmla="*/ 0 h 129"/>
              <a:gd name="T8" fmla="*/ 59 w 123"/>
              <a:gd name="T9" fmla="*/ 59 h 129"/>
              <a:gd name="T10" fmla="*/ 59 w 123"/>
              <a:gd name="T11" fmla="*/ 0 h 129"/>
              <a:gd name="T12" fmla="*/ 123 w 123"/>
              <a:gd name="T13" fmla="*/ 65 h 129"/>
              <a:gd name="T14" fmla="*/ 59 w 123"/>
              <a:gd name="T15" fmla="*/ 129 h 1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23" h="129">
                <a:moveTo>
                  <a:pt x="59" y="129"/>
                </a:moveTo>
                <a:lnTo>
                  <a:pt x="59" y="72"/>
                </a:lnTo>
                <a:lnTo>
                  <a:pt x="0" y="129"/>
                </a:lnTo>
                <a:lnTo>
                  <a:pt x="0" y="0"/>
                </a:lnTo>
                <a:lnTo>
                  <a:pt x="59" y="59"/>
                </a:lnTo>
                <a:lnTo>
                  <a:pt x="59" y="0"/>
                </a:lnTo>
                <a:lnTo>
                  <a:pt x="123" y="65"/>
                </a:lnTo>
                <a:lnTo>
                  <a:pt x="59" y="129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id-ID" sz="1350"/>
          </a:p>
        </p:txBody>
      </p:sp>
      <p:sp>
        <p:nvSpPr>
          <p:cNvPr id="93" name="Freeform 121"/>
          <p:cNvSpPr/>
          <p:nvPr/>
        </p:nvSpPr>
        <p:spPr bwMode="auto">
          <a:xfrm>
            <a:off x="9738221" y="3176972"/>
            <a:ext cx="227549" cy="227547"/>
          </a:xfrm>
          <a:custGeom>
            <a:avLst/>
            <a:gdLst>
              <a:gd name="T0" fmla="*/ 95 w 95"/>
              <a:gd name="T1" fmla="*/ 35 h 95"/>
              <a:gd name="T2" fmla="*/ 60 w 95"/>
              <a:gd name="T3" fmla="*/ 35 h 95"/>
              <a:gd name="T4" fmla="*/ 73 w 95"/>
              <a:gd name="T5" fmla="*/ 22 h 95"/>
              <a:gd name="T6" fmla="*/ 48 w 95"/>
              <a:gd name="T7" fmla="*/ 12 h 95"/>
              <a:gd name="T8" fmla="*/ 23 w 95"/>
              <a:gd name="T9" fmla="*/ 22 h 95"/>
              <a:gd name="T10" fmla="*/ 12 w 95"/>
              <a:gd name="T11" fmla="*/ 47 h 95"/>
              <a:gd name="T12" fmla="*/ 23 w 95"/>
              <a:gd name="T13" fmla="*/ 72 h 95"/>
              <a:gd name="T14" fmla="*/ 48 w 95"/>
              <a:gd name="T15" fmla="*/ 83 h 95"/>
              <a:gd name="T16" fmla="*/ 73 w 95"/>
              <a:gd name="T17" fmla="*/ 72 h 95"/>
              <a:gd name="T18" fmla="*/ 74 w 95"/>
              <a:gd name="T19" fmla="*/ 71 h 95"/>
              <a:gd name="T20" fmla="*/ 83 w 95"/>
              <a:gd name="T21" fmla="*/ 78 h 95"/>
              <a:gd name="T22" fmla="*/ 48 w 95"/>
              <a:gd name="T23" fmla="*/ 95 h 95"/>
              <a:gd name="T24" fmla="*/ 0 w 95"/>
              <a:gd name="T25" fmla="*/ 47 h 95"/>
              <a:gd name="T26" fmla="*/ 48 w 95"/>
              <a:gd name="T27" fmla="*/ 0 h 95"/>
              <a:gd name="T28" fmla="*/ 81 w 95"/>
              <a:gd name="T29" fmla="*/ 14 h 95"/>
              <a:gd name="T30" fmla="*/ 95 w 95"/>
              <a:gd name="T31" fmla="*/ 0 h 95"/>
              <a:gd name="T32" fmla="*/ 95 w 95"/>
              <a:gd name="T33" fmla="*/ 35 h 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95" h="95">
                <a:moveTo>
                  <a:pt x="95" y="35"/>
                </a:moveTo>
                <a:cubicBezTo>
                  <a:pt x="60" y="35"/>
                  <a:pt x="60" y="35"/>
                  <a:pt x="60" y="35"/>
                </a:cubicBezTo>
                <a:cubicBezTo>
                  <a:pt x="73" y="22"/>
                  <a:pt x="73" y="22"/>
                  <a:pt x="73" y="22"/>
                </a:cubicBezTo>
                <a:cubicBezTo>
                  <a:pt x="66" y="15"/>
                  <a:pt x="57" y="12"/>
                  <a:pt x="48" y="12"/>
                </a:cubicBezTo>
                <a:cubicBezTo>
                  <a:pt x="38" y="12"/>
                  <a:pt x="29" y="15"/>
                  <a:pt x="23" y="22"/>
                </a:cubicBezTo>
                <a:cubicBezTo>
                  <a:pt x="16" y="29"/>
                  <a:pt x="12" y="38"/>
                  <a:pt x="12" y="47"/>
                </a:cubicBezTo>
                <a:cubicBezTo>
                  <a:pt x="12" y="57"/>
                  <a:pt x="16" y="66"/>
                  <a:pt x="23" y="72"/>
                </a:cubicBezTo>
                <a:cubicBezTo>
                  <a:pt x="29" y="79"/>
                  <a:pt x="38" y="83"/>
                  <a:pt x="48" y="83"/>
                </a:cubicBezTo>
                <a:cubicBezTo>
                  <a:pt x="57" y="83"/>
                  <a:pt x="66" y="79"/>
                  <a:pt x="73" y="72"/>
                </a:cubicBezTo>
                <a:cubicBezTo>
                  <a:pt x="73" y="72"/>
                  <a:pt x="74" y="71"/>
                  <a:pt x="74" y="71"/>
                </a:cubicBezTo>
                <a:cubicBezTo>
                  <a:pt x="83" y="78"/>
                  <a:pt x="83" y="78"/>
                  <a:pt x="83" y="78"/>
                </a:cubicBezTo>
                <a:cubicBezTo>
                  <a:pt x="75" y="88"/>
                  <a:pt x="62" y="95"/>
                  <a:pt x="48" y="95"/>
                </a:cubicBezTo>
                <a:cubicBezTo>
                  <a:pt x="22" y="95"/>
                  <a:pt x="0" y="73"/>
                  <a:pt x="0" y="47"/>
                </a:cubicBezTo>
                <a:cubicBezTo>
                  <a:pt x="0" y="21"/>
                  <a:pt x="22" y="0"/>
                  <a:pt x="48" y="0"/>
                </a:cubicBezTo>
                <a:cubicBezTo>
                  <a:pt x="61" y="0"/>
                  <a:pt x="73" y="5"/>
                  <a:pt x="81" y="14"/>
                </a:cubicBezTo>
                <a:cubicBezTo>
                  <a:pt x="95" y="0"/>
                  <a:pt x="95" y="0"/>
                  <a:pt x="95" y="0"/>
                </a:cubicBezTo>
                <a:lnTo>
                  <a:pt x="95" y="35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id-ID" sz="1350"/>
          </a:p>
        </p:txBody>
      </p:sp>
      <p:sp>
        <p:nvSpPr>
          <p:cNvPr id="94" name="Freeform 122"/>
          <p:cNvSpPr>
            <a:spLocks noEditPoints="1"/>
          </p:cNvSpPr>
          <p:nvPr/>
        </p:nvSpPr>
        <p:spPr bwMode="auto">
          <a:xfrm>
            <a:off x="9633990" y="2425329"/>
            <a:ext cx="249569" cy="252505"/>
          </a:xfrm>
          <a:custGeom>
            <a:avLst/>
            <a:gdLst>
              <a:gd name="T0" fmla="*/ 86 w 104"/>
              <a:gd name="T1" fmla="*/ 0 h 105"/>
              <a:gd name="T2" fmla="*/ 17 w 104"/>
              <a:gd name="T3" fmla="*/ 0 h 105"/>
              <a:gd name="T4" fmla="*/ 0 w 104"/>
              <a:gd name="T5" fmla="*/ 18 h 105"/>
              <a:gd name="T6" fmla="*/ 0 w 104"/>
              <a:gd name="T7" fmla="*/ 87 h 105"/>
              <a:gd name="T8" fmla="*/ 17 w 104"/>
              <a:gd name="T9" fmla="*/ 105 h 105"/>
              <a:gd name="T10" fmla="*/ 86 w 104"/>
              <a:gd name="T11" fmla="*/ 105 h 105"/>
              <a:gd name="T12" fmla="*/ 104 w 104"/>
              <a:gd name="T13" fmla="*/ 87 h 105"/>
              <a:gd name="T14" fmla="*/ 104 w 104"/>
              <a:gd name="T15" fmla="*/ 18 h 105"/>
              <a:gd name="T16" fmla="*/ 86 w 104"/>
              <a:gd name="T17" fmla="*/ 0 h 105"/>
              <a:gd name="T18" fmla="*/ 28 w 104"/>
              <a:gd name="T19" fmla="*/ 85 h 105"/>
              <a:gd name="T20" fmla="*/ 19 w 104"/>
              <a:gd name="T21" fmla="*/ 76 h 105"/>
              <a:gd name="T22" fmla="*/ 28 w 104"/>
              <a:gd name="T23" fmla="*/ 67 h 105"/>
              <a:gd name="T24" fmla="*/ 37 w 104"/>
              <a:gd name="T25" fmla="*/ 76 h 105"/>
              <a:gd name="T26" fmla="*/ 28 w 104"/>
              <a:gd name="T27" fmla="*/ 85 h 105"/>
              <a:gd name="T28" fmla="*/ 50 w 104"/>
              <a:gd name="T29" fmla="*/ 85 h 105"/>
              <a:gd name="T30" fmla="*/ 41 w 104"/>
              <a:gd name="T31" fmla="*/ 63 h 105"/>
              <a:gd name="T32" fmla="*/ 19 w 104"/>
              <a:gd name="T33" fmla="*/ 54 h 105"/>
              <a:gd name="T34" fmla="*/ 19 w 104"/>
              <a:gd name="T35" fmla="*/ 41 h 105"/>
              <a:gd name="T36" fmla="*/ 63 w 104"/>
              <a:gd name="T37" fmla="*/ 85 h 105"/>
              <a:gd name="T38" fmla="*/ 50 w 104"/>
              <a:gd name="T39" fmla="*/ 85 h 105"/>
              <a:gd name="T40" fmla="*/ 73 w 104"/>
              <a:gd name="T41" fmla="*/ 85 h 105"/>
              <a:gd name="T42" fmla="*/ 19 w 104"/>
              <a:gd name="T43" fmla="*/ 31 h 105"/>
              <a:gd name="T44" fmla="*/ 19 w 104"/>
              <a:gd name="T45" fmla="*/ 18 h 105"/>
              <a:gd name="T46" fmla="*/ 86 w 104"/>
              <a:gd name="T47" fmla="*/ 85 h 105"/>
              <a:gd name="T48" fmla="*/ 73 w 104"/>
              <a:gd name="T49" fmla="*/ 85 h 1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104" h="105">
                <a:moveTo>
                  <a:pt x="86" y="0"/>
                </a:moveTo>
                <a:cubicBezTo>
                  <a:pt x="17" y="0"/>
                  <a:pt x="17" y="0"/>
                  <a:pt x="17" y="0"/>
                </a:cubicBezTo>
                <a:cubicBezTo>
                  <a:pt x="7" y="0"/>
                  <a:pt x="0" y="8"/>
                  <a:pt x="0" y="18"/>
                </a:cubicBezTo>
                <a:cubicBezTo>
                  <a:pt x="0" y="87"/>
                  <a:pt x="0" y="87"/>
                  <a:pt x="0" y="87"/>
                </a:cubicBezTo>
                <a:cubicBezTo>
                  <a:pt x="0" y="97"/>
                  <a:pt x="7" y="105"/>
                  <a:pt x="17" y="105"/>
                </a:cubicBezTo>
                <a:cubicBezTo>
                  <a:pt x="86" y="105"/>
                  <a:pt x="86" y="105"/>
                  <a:pt x="86" y="105"/>
                </a:cubicBezTo>
                <a:cubicBezTo>
                  <a:pt x="96" y="105"/>
                  <a:pt x="104" y="97"/>
                  <a:pt x="104" y="87"/>
                </a:cubicBezTo>
                <a:cubicBezTo>
                  <a:pt x="104" y="18"/>
                  <a:pt x="104" y="18"/>
                  <a:pt x="104" y="18"/>
                </a:cubicBezTo>
                <a:cubicBezTo>
                  <a:pt x="104" y="8"/>
                  <a:pt x="96" y="0"/>
                  <a:pt x="86" y="0"/>
                </a:cubicBezTo>
                <a:close/>
                <a:moveTo>
                  <a:pt x="28" y="85"/>
                </a:moveTo>
                <a:cubicBezTo>
                  <a:pt x="23" y="85"/>
                  <a:pt x="19" y="81"/>
                  <a:pt x="19" y="76"/>
                </a:cubicBezTo>
                <a:cubicBezTo>
                  <a:pt x="19" y="71"/>
                  <a:pt x="23" y="67"/>
                  <a:pt x="28" y="67"/>
                </a:cubicBezTo>
                <a:cubicBezTo>
                  <a:pt x="33" y="67"/>
                  <a:pt x="37" y="71"/>
                  <a:pt x="37" y="76"/>
                </a:cubicBezTo>
                <a:cubicBezTo>
                  <a:pt x="37" y="81"/>
                  <a:pt x="33" y="85"/>
                  <a:pt x="28" y="85"/>
                </a:cubicBezTo>
                <a:close/>
                <a:moveTo>
                  <a:pt x="50" y="85"/>
                </a:moveTo>
                <a:cubicBezTo>
                  <a:pt x="50" y="77"/>
                  <a:pt x="47" y="69"/>
                  <a:pt x="41" y="63"/>
                </a:cubicBezTo>
                <a:cubicBezTo>
                  <a:pt x="35" y="57"/>
                  <a:pt x="27" y="54"/>
                  <a:pt x="19" y="54"/>
                </a:cubicBezTo>
                <a:cubicBezTo>
                  <a:pt x="19" y="41"/>
                  <a:pt x="19" y="41"/>
                  <a:pt x="19" y="41"/>
                </a:cubicBezTo>
                <a:cubicBezTo>
                  <a:pt x="43" y="41"/>
                  <a:pt x="63" y="61"/>
                  <a:pt x="63" y="85"/>
                </a:cubicBezTo>
                <a:cubicBezTo>
                  <a:pt x="50" y="85"/>
                  <a:pt x="50" y="85"/>
                  <a:pt x="50" y="85"/>
                </a:cubicBezTo>
                <a:close/>
                <a:moveTo>
                  <a:pt x="73" y="85"/>
                </a:moveTo>
                <a:cubicBezTo>
                  <a:pt x="73" y="55"/>
                  <a:pt x="49" y="31"/>
                  <a:pt x="19" y="31"/>
                </a:cubicBezTo>
                <a:cubicBezTo>
                  <a:pt x="19" y="18"/>
                  <a:pt x="19" y="18"/>
                  <a:pt x="19" y="18"/>
                </a:cubicBezTo>
                <a:cubicBezTo>
                  <a:pt x="56" y="18"/>
                  <a:pt x="86" y="48"/>
                  <a:pt x="86" y="85"/>
                </a:cubicBezTo>
                <a:cubicBezTo>
                  <a:pt x="73" y="85"/>
                  <a:pt x="73" y="85"/>
                  <a:pt x="73" y="85"/>
                </a:cubicBez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id-ID" sz="1350"/>
          </a:p>
        </p:txBody>
      </p:sp>
      <p:sp>
        <p:nvSpPr>
          <p:cNvPr id="95" name="Freeform 123"/>
          <p:cNvSpPr>
            <a:spLocks noEditPoints="1"/>
          </p:cNvSpPr>
          <p:nvPr/>
        </p:nvSpPr>
        <p:spPr bwMode="auto">
          <a:xfrm>
            <a:off x="9613437" y="3401583"/>
            <a:ext cx="230484" cy="242228"/>
          </a:xfrm>
          <a:custGeom>
            <a:avLst/>
            <a:gdLst>
              <a:gd name="T0" fmla="*/ 41 w 96"/>
              <a:gd name="T1" fmla="*/ 6 h 101"/>
              <a:gd name="T2" fmla="*/ 42 w 96"/>
              <a:gd name="T3" fmla="*/ 2 h 101"/>
              <a:gd name="T4" fmla="*/ 36 w 96"/>
              <a:gd name="T5" fmla="*/ 0 h 101"/>
              <a:gd name="T6" fmla="*/ 35 w 96"/>
              <a:gd name="T7" fmla="*/ 7 h 101"/>
              <a:gd name="T8" fmla="*/ 0 w 96"/>
              <a:gd name="T9" fmla="*/ 54 h 101"/>
              <a:gd name="T10" fmla="*/ 96 w 96"/>
              <a:gd name="T11" fmla="*/ 54 h 101"/>
              <a:gd name="T12" fmla="*/ 33 w 96"/>
              <a:gd name="T13" fmla="*/ 4 h 101"/>
              <a:gd name="T14" fmla="*/ 38 w 96"/>
              <a:gd name="T15" fmla="*/ 1 h 101"/>
              <a:gd name="T16" fmla="*/ 40 w 96"/>
              <a:gd name="T17" fmla="*/ 5 h 101"/>
              <a:gd name="T18" fmla="*/ 35 w 96"/>
              <a:gd name="T19" fmla="*/ 6 h 101"/>
              <a:gd name="T20" fmla="*/ 73 w 96"/>
              <a:gd name="T21" fmla="*/ 79 h 101"/>
              <a:gd name="T22" fmla="*/ 54 w 96"/>
              <a:gd name="T23" fmla="*/ 81 h 101"/>
              <a:gd name="T24" fmla="*/ 48 w 96"/>
              <a:gd name="T25" fmla="*/ 90 h 101"/>
              <a:gd name="T26" fmla="*/ 13 w 96"/>
              <a:gd name="T27" fmla="*/ 64 h 101"/>
              <a:gd name="T28" fmla="*/ 12 w 96"/>
              <a:gd name="T29" fmla="*/ 58 h 101"/>
              <a:gd name="T30" fmla="*/ 22 w 96"/>
              <a:gd name="T31" fmla="*/ 28 h 101"/>
              <a:gd name="T32" fmla="*/ 42 w 96"/>
              <a:gd name="T33" fmla="*/ 26 h 101"/>
              <a:gd name="T34" fmla="*/ 48 w 96"/>
              <a:gd name="T35" fmla="*/ 17 h 101"/>
              <a:gd name="T36" fmla="*/ 83 w 96"/>
              <a:gd name="T37" fmla="*/ 43 h 101"/>
              <a:gd name="T38" fmla="*/ 84 w 96"/>
              <a:gd name="T39" fmla="*/ 49 h 101"/>
              <a:gd name="T40" fmla="*/ 73 w 96"/>
              <a:gd name="T41" fmla="*/ 79 h 101"/>
              <a:gd name="T42" fmla="*/ 53 w 96"/>
              <a:gd name="T43" fmla="*/ 44 h 101"/>
              <a:gd name="T44" fmla="*/ 43 w 96"/>
              <a:gd name="T45" fmla="*/ 32 h 101"/>
              <a:gd name="T46" fmla="*/ 40 w 96"/>
              <a:gd name="T47" fmla="*/ 46 h 101"/>
              <a:gd name="T48" fmla="*/ 38 w 96"/>
              <a:gd name="T49" fmla="*/ 49 h 101"/>
              <a:gd name="T50" fmla="*/ 26 w 96"/>
              <a:gd name="T51" fmla="*/ 58 h 101"/>
              <a:gd name="T52" fmla="*/ 38 w 96"/>
              <a:gd name="T53" fmla="*/ 59 h 101"/>
              <a:gd name="T54" fmla="*/ 43 w 96"/>
              <a:gd name="T55" fmla="*/ 63 h 101"/>
              <a:gd name="T56" fmla="*/ 53 w 96"/>
              <a:gd name="T57" fmla="*/ 75 h 101"/>
              <a:gd name="T58" fmla="*/ 56 w 96"/>
              <a:gd name="T59" fmla="*/ 61 h 101"/>
              <a:gd name="T60" fmla="*/ 58 w 96"/>
              <a:gd name="T61" fmla="*/ 58 h 101"/>
              <a:gd name="T62" fmla="*/ 70 w 96"/>
              <a:gd name="T63" fmla="*/ 49 h 101"/>
              <a:gd name="T64" fmla="*/ 58 w 96"/>
              <a:gd name="T65" fmla="*/ 48 h 101"/>
              <a:gd name="T66" fmla="*/ 48 w 96"/>
              <a:gd name="T67" fmla="*/ 44 h 101"/>
              <a:gd name="T68" fmla="*/ 48 w 96"/>
              <a:gd name="T69" fmla="*/ 44 h 101"/>
              <a:gd name="T70" fmla="*/ 48 w 96"/>
              <a:gd name="T71" fmla="*/ 44 h 101"/>
              <a:gd name="T72" fmla="*/ 49 w 96"/>
              <a:gd name="T73" fmla="*/ 44 h 101"/>
              <a:gd name="T74" fmla="*/ 52 w 96"/>
              <a:gd name="T75" fmla="*/ 45 h 101"/>
              <a:gd name="T76" fmla="*/ 39 w 96"/>
              <a:gd name="T77" fmla="*/ 57 h 101"/>
              <a:gd name="T78" fmla="*/ 46 w 96"/>
              <a:gd name="T79" fmla="*/ 44 h 101"/>
              <a:gd name="T80" fmla="*/ 53 w 96"/>
              <a:gd name="T81" fmla="*/ 62 h 101"/>
              <a:gd name="T82" fmla="*/ 50 w 96"/>
              <a:gd name="T83" fmla="*/ 63 h 101"/>
              <a:gd name="T84" fmla="*/ 47 w 96"/>
              <a:gd name="T85" fmla="*/ 63 h 101"/>
              <a:gd name="T86" fmla="*/ 47 w 96"/>
              <a:gd name="T87" fmla="*/ 63 h 101"/>
              <a:gd name="T88" fmla="*/ 51 w 96"/>
              <a:gd name="T89" fmla="*/ 57 h 101"/>
              <a:gd name="T90" fmla="*/ 57 w 96"/>
              <a:gd name="T91" fmla="*/ 52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96" h="101">
                <a:moveTo>
                  <a:pt x="48" y="6"/>
                </a:moveTo>
                <a:cubicBezTo>
                  <a:pt x="46" y="6"/>
                  <a:pt x="43" y="6"/>
                  <a:pt x="41" y="6"/>
                </a:cubicBezTo>
                <a:cubicBezTo>
                  <a:pt x="41" y="6"/>
                  <a:pt x="41" y="6"/>
                  <a:pt x="41" y="6"/>
                </a:cubicBezTo>
                <a:cubicBezTo>
                  <a:pt x="42" y="5"/>
                  <a:pt x="43" y="4"/>
                  <a:pt x="42" y="2"/>
                </a:cubicBezTo>
                <a:cubicBezTo>
                  <a:pt x="42" y="1"/>
                  <a:pt x="40" y="0"/>
                  <a:pt x="38" y="0"/>
                </a:cubicBezTo>
                <a:cubicBezTo>
                  <a:pt x="37" y="0"/>
                  <a:pt x="37" y="0"/>
                  <a:pt x="36" y="0"/>
                </a:cubicBezTo>
                <a:cubicBezTo>
                  <a:pt x="33" y="0"/>
                  <a:pt x="31" y="3"/>
                  <a:pt x="32" y="5"/>
                </a:cubicBezTo>
                <a:cubicBezTo>
                  <a:pt x="32" y="6"/>
                  <a:pt x="33" y="7"/>
                  <a:pt x="35" y="7"/>
                </a:cubicBezTo>
                <a:cubicBezTo>
                  <a:pt x="35" y="8"/>
                  <a:pt x="35" y="8"/>
                  <a:pt x="35" y="8"/>
                </a:cubicBezTo>
                <a:cubicBezTo>
                  <a:pt x="15" y="13"/>
                  <a:pt x="0" y="32"/>
                  <a:pt x="0" y="54"/>
                </a:cubicBezTo>
                <a:cubicBezTo>
                  <a:pt x="0" y="80"/>
                  <a:pt x="22" y="101"/>
                  <a:pt x="48" y="101"/>
                </a:cubicBezTo>
                <a:cubicBezTo>
                  <a:pt x="74" y="101"/>
                  <a:pt x="96" y="80"/>
                  <a:pt x="96" y="54"/>
                </a:cubicBezTo>
                <a:cubicBezTo>
                  <a:pt x="96" y="27"/>
                  <a:pt x="74" y="6"/>
                  <a:pt x="48" y="6"/>
                </a:cubicBezTo>
                <a:close/>
                <a:moveTo>
                  <a:pt x="33" y="4"/>
                </a:moveTo>
                <a:cubicBezTo>
                  <a:pt x="33" y="3"/>
                  <a:pt x="35" y="2"/>
                  <a:pt x="37" y="1"/>
                </a:cubicBezTo>
                <a:cubicBezTo>
                  <a:pt x="37" y="1"/>
                  <a:pt x="37" y="1"/>
                  <a:pt x="38" y="1"/>
                </a:cubicBezTo>
                <a:cubicBezTo>
                  <a:pt x="39" y="1"/>
                  <a:pt x="41" y="2"/>
                  <a:pt x="41" y="3"/>
                </a:cubicBezTo>
                <a:cubicBezTo>
                  <a:pt x="41" y="4"/>
                  <a:pt x="41" y="4"/>
                  <a:pt x="40" y="5"/>
                </a:cubicBezTo>
                <a:cubicBezTo>
                  <a:pt x="39" y="4"/>
                  <a:pt x="38" y="4"/>
                  <a:pt x="37" y="4"/>
                </a:cubicBezTo>
                <a:cubicBezTo>
                  <a:pt x="36" y="5"/>
                  <a:pt x="36" y="5"/>
                  <a:pt x="35" y="6"/>
                </a:cubicBezTo>
                <a:cubicBezTo>
                  <a:pt x="34" y="6"/>
                  <a:pt x="33" y="5"/>
                  <a:pt x="33" y="4"/>
                </a:cubicBezTo>
                <a:close/>
                <a:moveTo>
                  <a:pt x="73" y="79"/>
                </a:moveTo>
                <a:cubicBezTo>
                  <a:pt x="69" y="84"/>
                  <a:pt x="64" y="87"/>
                  <a:pt x="58" y="88"/>
                </a:cubicBezTo>
                <a:cubicBezTo>
                  <a:pt x="54" y="81"/>
                  <a:pt x="54" y="81"/>
                  <a:pt x="54" y="81"/>
                </a:cubicBezTo>
                <a:cubicBezTo>
                  <a:pt x="53" y="89"/>
                  <a:pt x="53" y="89"/>
                  <a:pt x="53" y="89"/>
                </a:cubicBezTo>
                <a:cubicBezTo>
                  <a:pt x="51" y="90"/>
                  <a:pt x="50" y="90"/>
                  <a:pt x="48" y="90"/>
                </a:cubicBezTo>
                <a:cubicBezTo>
                  <a:pt x="38" y="90"/>
                  <a:pt x="29" y="86"/>
                  <a:pt x="22" y="79"/>
                </a:cubicBezTo>
                <a:cubicBezTo>
                  <a:pt x="18" y="75"/>
                  <a:pt x="15" y="70"/>
                  <a:pt x="13" y="64"/>
                </a:cubicBezTo>
                <a:cubicBezTo>
                  <a:pt x="20" y="60"/>
                  <a:pt x="20" y="60"/>
                  <a:pt x="20" y="60"/>
                </a:cubicBezTo>
                <a:cubicBezTo>
                  <a:pt x="12" y="58"/>
                  <a:pt x="12" y="58"/>
                  <a:pt x="12" y="58"/>
                </a:cubicBezTo>
                <a:cubicBezTo>
                  <a:pt x="12" y="57"/>
                  <a:pt x="12" y="55"/>
                  <a:pt x="12" y="54"/>
                </a:cubicBezTo>
                <a:cubicBezTo>
                  <a:pt x="12" y="44"/>
                  <a:pt x="15" y="35"/>
                  <a:pt x="22" y="28"/>
                </a:cubicBezTo>
                <a:cubicBezTo>
                  <a:pt x="27" y="24"/>
                  <a:pt x="32" y="21"/>
                  <a:pt x="38" y="19"/>
                </a:cubicBezTo>
                <a:cubicBezTo>
                  <a:pt x="42" y="26"/>
                  <a:pt x="42" y="26"/>
                  <a:pt x="42" y="26"/>
                </a:cubicBezTo>
                <a:cubicBezTo>
                  <a:pt x="43" y="18"/>
                  <a:pt x="43" y="18"/>
                  <a:pt x="43" y="18"/>
                </a:cubicBezTo>
                <a:cubicBezTo>
                  <a:pt x="45" y="18"/>
                  <a:pt x="46" y="17"/>
                  <a:pt x="48" y="17"/>
                </a:cubicBezTo>
                <a:cubicBezTo>
                  <a:pt x="58" y="17"/>
                  <a:pt x="67" y="21"/>
                  <a:pt x="73" y="28"/>
                </a:cubicBezTo>
                <a:cubicBezTo>
                  <a:pt x="78" y="32"/>
                  <a:pt x="81" y="38"/>
                  <a:pt x="83" y="43"/>
                </a:cubicBezTo>
                <a:cubicBezTo>
                  <a:pt x="76" y="48"/>
                  <a:pt x="76" y="48"/>
                  <a:pt x="76" y="48"/>
                </a:cubicBezTo>
                <a:cubicBezTo>
                  <a:pt x="84" y="49"/>
                  <a:pt x="84" y="49"/>
                  <a:pt x="84" y="49"/>
                </a:cubicBezTo>
                <a:cubicBezTo>
                  <a:pt x="84" y="50"/>
                  <a:pt x="84" y="52"/>
                  <a:pt x="84" y="54"/>
                </a:cubicBezTo>
                <a:cubicBezTo>
                  <a:pt x="84" y="63"/>
                  <a:pt x="80" y="72"/>
                  <a:pt x="73" y="79"/>
                </a:cubicBezTo>
                <a:close/>
                <a:moveTo>
                  <a:pt x="73" y="29"/>
                </a:moveTo>
                <a:cubicBezTo>
                  <a:pt x="53" y="44"/>
                  <a:pt x="53" y="44"/>
                  <a:pt x="53" y="44"/>
                </a:cubicBezTo>
                <a:cubicBezTo>
                  <a:pt x="52" y="43"/>
                  <a:pt x="50" y="43"/>
                  <a:pt x="48" y="42"/>
                </a:cubicBezTo>
                <a:cubicBezTo>
                  <a:pt x="43" y="32"/>
                  <a:pt x="43" y="32"/>
                  <a:pt x="43" y="32"/>
                </a:cubicBezTo>
                <a:cubicBezTo>
                  <a:pt x="43" y="44"/>
                  <a:pt x="43" y="44"/>
                  <a:pt x="43" y="44"/>
                </a:cubicBezTo>
                <a:cubicBezTo>
                  <a:pt x="42" y="44"/>
                  <a:pt x="40" y="45"/>
                  <a:pt x="40" y="46"/>
                </a:cubicBezTo>
                <a:cubicBezTo>
                  <a:pt x="33" y="44"/>
                  <a:pt x="33" y="44"/>
                  <a:pt x="33" y="44"/>
                </a:cubicBezTo>
                <a:cubicBezTo>
                  <a:pt x="38" y="49"/>
                  <a:pt x="38" y="49"/>
                  <a:pt x="38" y="49"/>
                </a:cubicBezTo>
                <a:cubicBezTo>
                  <a:pt x="37" y="50"/>
                  <a:pt x="37" y="52"/>
                  <a:pt x="37" y="53"/>
                </a:cubicBezTo>
                <a:cubicBezTo>
                  <a:pt x="26" y="58"/>
                  <a:pt x="26" y="58"/>
                  <a:pt x="26" y="58"/>
                </a:cubicBezTo>
                <a:cubicBezTo>
                  <a:pt x="38" y="59"/>
                  <a:pt x="38" y="59"/>
                  <a:pt x="38" y="59"/>
                </a:cubicBezTo>
                <a:cubicBezTo>
                  <a:pt x="38" y="59"/>
                  <a:pt x="38" y="59"/>
                  <a:pt x="38" y="59"/>
                </a:cubicBezTo>
                <a:cubicBezTo>
                  <a:pt x="23" y="78"/>
                  <a:pt x="23" y="78"/>
                  <a:pt x="23" y="78"/>
                </a:cubicBezTo>
                <a:cubicBezTo>
                  <a:pt x="43" y="63"/>
                  <a:pt x="43" y="63"/>
                  <a:pt x="43" y="63"/>
                </a:cubicBezTo>
                <a:cubicBezTo>
                  <a:pt x="44" y="64"/>
                  <a:pt x="46" y="65"/>
                  <a:pt x="47" y="65"/>
                </a:cubicBezTo>
                <a:cubicBezTo>
                  <a:pt x="53" y="75"/>
                  <a:pt x="53" y="75"/>
                  <a:pt x="53" y="75"/>
                </a:cubicBezTo>
                <a:cubicBezTo>
                  <a:pt x="53" y="64"/>
                  <a:pt x="53" y="64"/>
                  <a:pt x="53" y="64"/>
                </a:cubicBezTo>
                <a:cubicBezTo>
                  <a:pt x="54" y="63"/>
                  <a:pt x="55" y="62"/>
                  <a:pt x="56" y="61"/>
                </a:cubicBezTo>
                <a:cubicBezTo>
                  <a:pt x="63" y="63"/>
                  <a:pt x="63" y="63"/>
                  <a:pt x="63" y="63"/>
                </a:cubicBezTo>
                <a:cubicBezTo>
                  <a:pt x="58" y="58"/>
                  <a:pt x="58" y="58"/>
                  <a:pt x="58" y="58"/>
                </a:cubicBezTo>
                <a:cubicBezTo>
                  <a:pt x="59" y="57"/>
                  <a:pt x="59" y="56"/>
                  <a:pt x="59" y="54"/>
                </a:cubicBezTo>
                <a:cubicBezTo>
                  <a:pt x="70" y="49"/>
                  <a:pt x="70" y="49"/>
                  <a:pt x="70" y="49"/>
                </a:cubicBezTo>
                <a:cubicBezTo>
                  <a:pt x="58" y="49"/>
                  <a:pt x="58" y="49"/>
                  <a:pt x="58" y="49"/>
                </a:cubicBezTo>
                <a:cubicBezTo>
                  <a:pt x="58" y="49"/>
                  <a:pt x="58" y="49"/>
                  <a:pt x="58" y="48"/>
                </a:cubicBezTo>
                <a:lnTo>
                  <a:pt x="73" y="29"/>
                </a:lnTo>
                <a:close/>
                <a:moveTo>
                  <a:pt x="48" y="44"/>
                </a:moveTo>
                <a:cubicBezTo>
                  <a:pt x="48" y="44"/>
                  <a:pt x="48" y="44"/>
                  <a:pt x="48" y="44"/>
                </a:cubicBezTo>
                <a:cubicBezTo>
                  <a:pt x="48" y="44"/>
                  <a:pt x="48" y="44"/>
                  <a:pt x="48" y="44"/>
                </a:cubicBezTo>
                <a:close/>
                <a:moveTo>
                  <a:pt x="46" y="44"/>
                </a:moveTo>
                <a:cubicBezTo>
                  <a:pt x="47" y="44"/>
                  <a:pt x="47" y="44"/>
                  <a:pt x="48" y="44"/>
                </a:cubicBezTo>
                <a:cubicBezTo>
                  <a:pt x="48" y="44"/>
                  <a:pt x="49" y="44"/>
                  <a:pt x="49" y="44"/>
                </a:cubicBezTo>
                <a:cubicBezTo>
                  <a:pt x="49" y="44"/>
                  <a:pt x="49" y="44"/>
                  <a:pt x="49" y="44"/>
                </a:cubicBezTo>
                <a:cubicBezTo>
                  <a:pt x="49" y="44"/>
                  <a:pt x="49" y="44"/>
                  <a:pt x="49" y="44"/>
                </a:cubicBezTo>
                <a:cubicBezTo>
                  <a:pt x="50" y="44"/>
                  <a:pt x="51" y="44"/>
                  <a:pt x="52" y="45"/>
                </a:cubicBezTo>
                <a:cubicBezTo>
                  <a:pt x="45" y="50"/>
                  <a:pt x="45" y="50"/>
                  <a:pt x="45" y="50"/>
                </a:cubicBezTo>
                <a:cubicBezTo>
                  <a:pt x="39" y="57"/>
                  <a:pt x="39" y="57"/>
                  <a:pt x="39" y="57"/>
                </a:cubicBezTo>
                <a:cubicBezTo>
                  <a:pt x="39" y="57"/>
                  <a:pt x="39" y="56"/>
                  <a:pt x="39" y="56"/>
                </a:cubicBezTo>
                <a:cubicBezTo>
                  <a:pt x="37" y="50"/>
                  <a:pt x="41" y="45"/>
                  <a:pt x="46" y="44"/>
                </a:cubicBezTo>
                <a:close/>
                <a:moveTo>
                  <a:pt x="53" y="62"/>
                </a:moveTo>
                <a:cubicBezTo>
                  <a:pt x="53" y="62"/>
                  <a:pt x="53" y="62"/>
                  <a:pt x="53" y="62"/>
                </a:cubicBezTo>
                <a:cubicBezTo>
                  <a:pt x="53" y="62"/>
                  <a:pt x="53" y="62"/>
                  <a:pt x="53" y="62"/>
                </a:cubicBezTo>
                <a:cubicBezTo>
                  <a:pt x="52" y="62"/>
                  <a:pt x="51" y="63"/>
                  <a:pt x="50" y="63"/>
                </a:cubicBezTo>
                <a:cubicBezTo>
                  <a:pt x="49" y="63"/>
                  <a:pt x="49" y="63"/>
                  <a:pt x="48" y="63"/>
                </a:cubicBezTo>
                <a:cubicBezTo>
                  <a:pt x="47" y="63"/>
                  <a:pt x="47" y="63"/>
                  <a:pt x="47" y="63"/>
                </a:cubicBezTo>
                <a:cubicBezTo>
                  <a:pt x="47" y="63"/>
                  <a:pt x="47" y="63"/>
                  <a:pt x="47" y="63"/>
                </a:cubicBezTo>
                <a:cubicBezTo>
                  <a:pt x="47" y="63"/>
                  <a:pt x="47" y="63"/>
                  <a:pt x="47" y="63"/>
                </a:cubicBezTo>
                <a:cubicBezTo>
                  <a:pt x="46" y="63"/>
                  <a:pt x="45" y="63"/>
                  <a:pt x="44" y="62"/>
                </a:cubicBezTo>
                <a:cubicBezTo>
                  <a:pt x="51" y="57"/>
                  <a:pt x="51" y="57"/>
                  <a:pt x="51" y="57"/>
                </a:cubicBezTo>
                <a:cubicBezTo>
                  <a:pt x="57" y="50"/>
                  <a:pt x="57" y="50"/>
                  <a:pt x="57" y="50"/>
                </a:cubicBezTo>
                <a:cubicBezTo>
                  <a:pt x="57" y="50"/>
                  <a:pt x="57" y="51"/>
                  <a:pt x="57" y="52"/>
                </a:cubicBezTo>
                <a:cubicBezTo>
                  <a:pt x="58" y="56"/>
                  <a:pt x="56" y="60"/>
                  <a:pt x="53" y="62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id-ID" sz="1350"/>
          </a:p>
        </p:txBody>
      </p:sp>
      <p:sp>
        <p:nvSpPr>
          <p:cNvPr id="96" name="Freeform 124"/>
          <p:cNvSpPr/>
          <p:nvPr/>
        </p:nvSpPr>
        <p:spPr bwMode="auto">
          <a:xfrm>
            <a:off x="9522418" y="2726280"/>
            <a:ext cx="255441" cy="255441"/>
          </a:xfrm>
          <a:custGeom>
            <a:avLst/>
            <a:gdLst>
              <a:gd name="T0" fmla="*/ 90 w 107"/>
              <a:gd name="T1" fmla="*/ 74 h 107"/>
              <a:gd name="T2" fmla="*/ 78 w 107"/>
              <a:gd name="T3" fmla="*/ 79 h 107"/>
              <a:gd name="T4" fmla="*/ 33 w 107"/>
              <a:gd name="T5" fmla="*/ 56 h 107"/>
              <a:gd name="T6" fmla="*/ 34 w 107"/>
              <a:gd name="T7" fmla="*/ 54 h 107"/>
              <a:gd name="T8" fmla="*/ 33 w 107"/>
              <a:gd name="T9" fmla="*/ 51 h 107"/>
              <a:gd name="T10" fmla="*/ 78 w 107"/>
              <a:gd name="T11" fmla="*/ 29 h 107"/>
              <a:gd name="T12" fmla="*/ 90 w 107"/>
              <a:gd name="T13" fmla="*/ 34 h 107"/>
              <a:gd name="T14" fmla="*/ 107 w 107"/>
              <a:gd name="T15" fmla="*/ 17 h 107"/>
              <a:gd name="T16" fmla="*/ 90 w 107"/>
              <a:gd name="T17" fmla="*/ 0 h 107"/>
              <a:gd name="T18" fmla="*/ 74 w 107"/>
              <a:gd name="T19" fmla="*/ 17 h 107"/>
              <a:gd name="T20" fmla="*/ 74 w 107"/>
              <a:gd name="T21" fmla="*/ 20 h 107"/>
              <a:gd name="T22" fmla="*/ 29 w 107"/>
              <a:gd name="T23" fmla="*/ 42 h 107"/>
              <a:gd name="T24" fmla="*/ 17 w 107"/>
              <a:gd name="T25" fmla="*/ 37 h 107"/>
              <a:gd name="T26" fmla="*/ 0 w 107"/>
              <a:gd name="T27" fmla="*/ 54 h 107"/>
              <a:gd name="T28" fmla="*/ 17 w 107"/>
              <a:gd name="T29" fmla="*/ 70 h 107"/>
              <a:gd name="T30" fmla="*/ 29 w 107"/>
              <a:gd name="T31" fmla="*/ 65 h 107"/>
              <a:gd name="T32" fmla="*/ 74 w 107"/>
              <a:gd name="T33" fmla="*/ 88 h 107"/>
              <a:gd name="T34" fmla="*/ 74 w 107"/>
              <a:gd name="T35" fmla="*/ 90 h 107"/>
              <a:gd name="T36" fmla="*/ 90 w 107"/>
              <a:gd name="T37" fmla="*/ 107 h 107"/>
              <a:gd name="T38" fmla="*/ 107 w 107"/>
              <a:gd name="T39" fmla="*/ 90 h 107"/>
              <a:gd name="T40" fmla="*/ 90 w 107"/>
              <a:gd name="T41" fmla="*/ 74 h 1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107" h="107">
                <a:moveTo>
                  <a:pt x="90" y="74"/>
                </a:moveTo>
                <a:cubicBezTo>
                  <a:pt x="86" y="74"/>
                  <a:pt x="81" y="76"/>
                  <a:pt x="78" y="79"/>
                </a:cubicBezTo>
                <a:cubicBezTo>
                  <a:pt x="33" y="56"/>
                  <a:pt x="33" y="56"/>
                  <a:pt x="33" y="56"/>
                </a:cubicBezTo>
                <a:cubicBezTo>
                  <a:pt x="34" y="56"/>
                  <a:pt x="34" y="55"/>
                  <a:pt x="34" y="54"/>
                </a:cubicBezTo>
                <a:cubicBezTo>
                  <a:pt x="34" y="53"/>
                  <a:pt x="34" y="52"/>
                  <a:pt x="33" y="51"/>
                </a:cubicBezTo>
                <a:cubicBezTo>
                  <a:pt x="78" y="29"/>
                  <a:pt x="78" y="29"/>
                  <a:pt x="78" y="29"/>
                </a:cubicBezTo>
                <a:cubicBezTo>
                  <a:pt x="81" y="32"/>
                  <a:pt x="86" y="34"/>
                  <a:pt x="90" y="34"/>
                </a:cubicBezTo>
                <a:cubicBezTo>
                  <a:pt x="100" y="34"/>
                  <a:pt x="107" y="26"/>
                  <a:pt x="107" y="17"/>
                </a:cubicBezTo>
                <a:cubicBezTo>
                  <a:pt x="107" y="8"/>
                  <a:pt x="100" y="0"/>
                  <a:pt x="90" y="0"/>
                </a:cubicBezTo>
                <a:cubicBezTo>
                  <a:pt x="81" y="0"/>
                  <a:pt x="74" y="8"/>
                  <a:pt x="74" y="17"/>
                </a:cubicBezTo>
                <a:cubicBezTo>
                  <a:pt x="74" y="18"/>
                  <a:pt x="74" y="19"/>
                  <a:pt x="74" y="20"/>
                </a:cubicBezTo>
                <a:cubicBezTo>
                  <a:pt x="29" y="42"/>
                  <a:pt x="29" y="42"/>
                  <a:pt x="29" y="42"/>
                </a:cubicBezTo>
                <a:cubicBezTo>
                  <a:pt x="26" y="39"/>
                  <a:pt x="22" y="37"/>
                  <a:pt x="17" y="37"/>
                </a:cubicBezTo>
                <a:cubicBezTo>
                  <a:pt x="8" y="37"/>
                  <a:pt x="0" y="45"/>
                  <a:pt x="0" y="54"/>
                </a:cubicBezTo>
                <a:cubicBezTo>
                  <a:pt x="0" y="63"/>
                  <a:pt x="8" y="70"/>
                  <a:pt x="17" y="70"/>
                </a:cubicBezTo>
                <a:cubicBezTo>
                  <a:pt x="22" y="70"/>
                  <a:pt x="26" y="68"/>
                  <a:pt x="29" y="65"/>
                </a:cubicBezTo>
                <a:cubicBezTo>
                  <a:pt x="74" y="88"/>
                  <a:pt x="74" y="88"/>
                  <a:pt x="74" y="88"/>
                </a:cubicBezTo>
                <a:cubicBezTo>
                  <a:pt x="74" y="89"/>
                  <a:pt x="74" y="90"/>
                  <a:pt x="74" y="90"/>
                </a:cubicBezTo>
                <a:cubicBezTo>
                  <a:pt x="74" y="100"/>
                  <a:pt x="81" y="107"/>
                  <a:pt x="90" y="107"/>
                </a:cubicBezTo>
                <a:cubicBezTo>
                  <a:pt x="100" y="107"/>
                  <a:pt x="107" y="100"/>
                  <a:pt x="107" y="90"/>
                </a:cubicBezTo>
                <a:cubicBezTo>
                  <a:pt x="107" y="81"/>
                  <a:pt x="100" y="74"/>
                  <a:pt x="90" y="7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id-ID" sz="1350"/>
          </a:p>
        </p:txBody>
      </p:sp>
      <p:sp>
        <p:nvSpPr>
          <p:cNvPr id="97" name="Freeform 125"/>
          <p:cNvSpPr>
            <a:spLocks noEditPoints="1"/>
          </p:cNvSpPr>
          <p:nvPr/>
        </p:nvSpPr>
        <p:spPr bwMode="auto">
          <a:xfrm>
            <a:off x="9606096" y="2122911"/>
            <a:ext cx="243697" cy="264249"/>
          </a:xfrm>
          <a:custGeom>
            <a:avLst/>
            <a:gdLst>
              <a:gd name="T0" fmla="*/ 13 w 102"/>
              <a:gd name="T1" fmla="*/ 100 h 110"/>
              <a:gd name="T2" fmla="*/ 24 w 102"/>
              <a:gd name="T3" fmla="*/ 110 h 110"/>
              <a:gd name="T4" fmla="*/ 34 w 102"/>
              <a:gd name="T5" fmla="*/ 100 h 110"/>
              <a:gd name="T6" fmla="*/ 34 w 102"/>
              <a:gd name="T7" fmla="*/ 100 h 110"/>
              <a:gd name="T8" fmla="*/ 24 w 102"/>
              <a:gd name="T9" fmla="*/ 89 h 110"/>
              <a:gd name="T10" fmla="*/ 13 w 102"/>
              <a:gd name="T11" fmla="*/ 100 h 110"/>
              <a:gd name="T12" fmla="*/ 82 w 102"/>
              <a:gd name="T13" fmla="*/ 100 h 110"/>
              <a:gd name="T14" fmla="*/ 92 w 102"/>
              <a:gd name="T15" fmla="*/ 110 h 110"/>
              <a:gd name="T16" fmla="*/ 102 w 102"/>
              <a:gd name="T17" fmla="*/ 100 h 110"/>
              <a:gd name="T18" fmla="*/ 102 w 102"/>
              <a:gd name="T19" fmla="*/ 100 h 110"/>
              <a:gd name="T20" fmla="*/ 92 w 102"/>
              <a:gd name="T21" fmla="*/ 89 h 110"/>
              <a:gd name="T22" fmla="*/ 82 w 102"/>
              <a:gd name="T23" fmla="*/ 100 h 110"/>
              <a:gd name="T24" fmla="*/ 102 w 102"/>
              <a:gd name="T25" fmla="*/ 55 h 110"/>
              <a:gd name="T26" fmla="*/ 102 w 102"/>
              <a:gd name="T27" fmla="*/ 14 h 110"/>
              <a:gd name="T28" fmla="*/ 13 w 102"/>
              <a:gd name="T29" fmla="*/ 14 h 110"/>
              <a:gd name="T30" fmla="*/ 0 w 102"/>
              <a:gd name="T31" fmla="*/ 0 h 110"/>
              <a:gd name="T32" fmla="*/ 0 w 102"/>
              <a:gd name="T33" fmla="*/ 7 h 110"/>
              <a:gd name="T34" fmla="*/ 7 w 102"/>
              <a:gd name="T35" fmla="*/ 14 h 110"/>
              <a:gd name="T36" fmla="*/ 12 w 102"/>
              <a:gd name="T37" fmla="*/ 58 h 110"/>
              <a:gd name="T38" fmla="*/ 7 w 102"/>
              <a:gd name="T39" fmla="*/ 69 h 110"/>
              <a:gd name="T40" fmla="*/ 20 w 102"/>
              <a:gd name="T41" fmla="*/ 82 h 110"/>
              <a:gd name="T42" fmla="*/ 102 w 102"/>
              <a:gd name="T43" fmla="*/ 82 h 110"/>
              <a:gd name="T44" fmla="*/ 102 w 102"/>
              <a:gd name="T45" fmla="*/ 76 h 110"/>
              <a:gd name="T46" fmla="*/ 20 w 102"/>
              <a:gd name="T47" fmla="*/ 76 h 110"/>
              <a:gd name="T48" fmla="*/ 13 w 102"/>
              <a:gd name="T49" fmla="*/ 69 h 110"/>
              <a:gd name="T50" fmla="*/ 13 w 102"/>
              <a:gd name="T51" fmla="*/ 69 h 110"/>
              <a:gd name="T52" fmla="*/ 102 w 102"/>
              <a:gd name="T53" fmla="*/ 55 h 1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102" h="110">
                <a:moveTo>
                  <a:pt x="13" y="100"/>
                </a:moveTo>
                <a:cubicBezTo>
                  <a:pt x="13" y="105"/>
                  <a:pt x="18" y="110"/>
                  <a:pt x="24" y="110"/>
                </a:cubicBezTo>
                <a:cubicBezTo>
                  <a:pt x="29" y="110"/>
                  <a:pt x="34" y="105"/>
                  <a:pt x="34" y="100"/>
                </a:cubicBezTo>
                <a:cubicBezTo>
                  <a:pt x="34" y="100"/>
                  <a:pt x="34" y="100"/>
                  <a:pt x="34" y="100"/>
                </a:cubicBezTo>
                <a:cubicBezTo>
                  <a:pt x="34" y="94"/>
                  <a:pt x="29" y="89"/>
                  <a:pt x="24" y="89"/>
                </a:cubicBezTo>
                <a:cubicBezTo>
                  <a:pt x="18" y="89"/>
                  <a:pt x="13" y="94"/>
                  <a:pt x="13" y="100"/>
                </a:cubicBezTo>
                <a:close/>
                <a:moveTo>
                  <a:pt x="82" y="100"/>
                </a:moveTo>
                <a:cubicBezTo>
                  <a:pt x="82" y="105"/>
                  <a:pt x="86" y="110"/>
                  <a:pt x="92" y="110"/>
                </a:cubicBezTo>
                <a:cubicBezTo>
                  <a:pt x="98" y="110"/>
                  <a:pt x="102" y="105"/>
                  <a:pt x="102" y="100"/>
                </a:cubicBezTo>
                <a:cubicBezTo>
                  <a:pt x="102" y="100"/>
                  <a:pt x="102" y="100"/>
                  <a:pt x="102" y="100"/>
                </a:cubicBezTo>
                <a:cubicBezTo>
                  <a:pt x="102" y="94"/>
                  <a:pt x="98" y="89"/>
                  <a:pt x="92" y="89"/>
                </a:cubicBezTo>
                <a:cubicBezTo>
                  <a:pt x="86" y="89"/>
                  <a:pt x="82" y="94"/>
                  <a:pt x="82" y="100"/>
                </a:cubicBezTo>
                <a:close/>
                <a:moveTo>
                  <a:pt x="102" y="55"/>
                </a:moveTo>
                <a:cubicBezTo>
                  <a:pt x="102" y="14"/>
                  <a:pt x="102" y="14"/>
                  <a:pt x="102" y="14"/>
                </a:cubicBezTo>
                <a:cubicBezTo>
                  <a:pt x="13" y="14"/>
                  <a:pt x="13" y="14"/>
                  <a:pt x="13" y="14"/>
                </a:cubicBezTo>
                <a:cubicBezTo>
                  <a:pt x="13" y="6"/>
                  <a:pt x="7" y="0"/>
                  <a:pt x="0" y="0"/>
                </a:cubicBezTo>
                <a:cubicBezTo>
                  <a:pt x="0" y="7"/>
                  <a:pt x="0" y="7"/>
                  <a:pt x="0" y="7"/>
                </a:cubicBezTo>
                <a:cubicBezTo>
                  <a:pt x="3" y="7"/>
                  <a:pt x="7" y="10"/>
                  <a:pt x="7" y="14"/>
                </a:cubicBezTo>
                <a:cubicBezTo>
                  <a:pt x="12" y="58"/>
                  <a:pt x="12" y="58"/>
                  <a:pt x="12" y="58"/>
                </a:cubicBezTo>
                <a:cubicBezTo>
                  <a:pt x="9" y="61"/>
                  <a:pt x="7" y="64"/>
                  <a:pt x="7" y="69"/>
                </a:cubicBezTo>
                <a:cubicBezTo>
                  <a:pt x="7" y="76"/>
                  <a:pt x="13" y="82"/>
                  <a:pt x="20" y="82"/>
                </a:cubicBezTo>
                <a:cubicBezTo>
                  <a:pt x="102" y="82"/>
                  <a:pt x="102" y="82"/>
                  <a:pt x="102" y="82"/>
                </a:cubicBezTo>
                <a:cubicBezTo>
                  <a:pt x="102" y="76"/>
                  <a:pt x="102" y="76"/>
                  <a:pt x="102" y="76"/>
                </a:cubicBezTo>
                <a:cubicBezTo>
                  <a:pt x="20" y="76"/>
                  <a:pt x="20" y="76"/>
                  <a:pt x="20" y="76"/>
                </a:cubicBezTo>
                <a:cubicBezTo>
                  <a:pt x="16" y="76"/>
                  <a:pt x="13" y="73"/>
                  <a:pt x="13" y="69"/>
                </a:cubicBezTo>
                <a:cubicBezTo>
                  <a:pt x="13" y="69"/>
                  <a:pt x="13" y="69"/>
                  <a:pt x="13" y="69"/>
                </a:cubicBezTo>
                <a:lnTo>
                  <a:pt x="102" y="55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id-ID" sz="1350"/>
          </a:p>
        </p:txBody>
      </p:sp>
      <p:sp>
        <p:nvSpPr>
          <p:cNvPr id="98" name="Freeform 126"/>
          <p:cNvSpPr>
            <a:spLocks noEditPoints="1"/>
          </p:cNvSpPr>
          <p:nvPr/>
        </p:nvSpPr>
        <p:spPr bwMode="auto">
          <a:xfrm>
            <a:off x="9673627" y="1917384"/>
            <a:ext cx="205527" cy="201122"/>
          </a:xfrm>
          <a:custGeom>
            <a:avLst/>
            <a:gdLst>
              <a:gd name="T0" fmla="*/ 82 w 86"/>
              <a:gd name="T1" fmla="*/ 47 h 84"/>
              <a:gd name="T2" fmla="*/ 82 w 86"/>
              <a:gd name="T3" fmla="*/ 42 h 84"/>
              <a:gd name="T4" fmla="*/ 43 w 86"/>
              <a:gd name="T5" fmla="*/ 3 h 84"/>
              <a:gd name="T6" fmla="*/ 36 w 86"/>
              <a:gd name="T7" fmla="*/ 4 h 84"/>
              <a:gd name="T8" fmla="*/ 24 w 86"/>
              <a:gd name="T9" fmla="*/ 0 h 84"/>
              <a:gd name="T10" fmla="*/ 0 w 86"/>
              <a:gd name="T11" fmla="*/ 23 h 84"/>
              <a:gd name="T12" fmla="*/ 4 w 86"/>
              <a:gd name="T13" fmla="*/ 36 h 84"/>
              <a:gd name="T14" fmla="*/ 4 w 86"/>
              <a:gd name="T15" fmla="*/ 42 h 84"/>
              <a:gd name="T16" fmla="*/ 43 w 86"/>
              <a:gd name="T17" fmla="*/ 81 h 84"/>
              <a:gd name="T18" fmla="*/ 50 w 86"/>
              <a:gd name="T19" fmla="*/ 80 h 84"/>
              <a:gd name="T20" fmla="*/ 62 w 86"/>
              <a:gd name="T21" fmla="*/ 84 h 84"/>
              <a:gd name="T22" fmla="*/ 86 w 86"/>
              <a:gd name="T23" fmla="*/ 61 h 84"/>
              <a:gd name="T24" fmla="*/ 82 w 86"/>
              <a:gd name="T25" fmla="*/ 47 h 84"/>
              <a:gd name="T26" fmla="*/ 46 w 86"/>
              <a:gd name="T27" fmla="*/ 71 h 84"/>
              <a:gd name="T28" fmla="*/ 23 w 86"/>
              <a:gd name="T29" fmla="*/ 64 h 84"/>
              <a:gd name="T30" fmla="*/ 24 w 86"/>
              <a:gd name="T31" fmla="*/ 51 h 84"/>
              <a:gd name="T32" fmla="*/ 34 w 86"/>
              <a:gd name="T33" fmla="*/ 59 h 84"/>
              <a:gd name="T34" fmla="*/ 52 w 86"/>
              <a:gd name="T35" fmla="*/ 58 h 84"/>
              <a:gd name="T36" fmla="*/ 41 w 86"/>
              <a:gd name="T37" fmla="*/ 47 h 84"/>
              <a:gd name="T38" fmla="*/ 20 w 86"/>
              <a:gd name="T39" fmla="*/ 30 h 84"/>
              <a:gd name="T40" fmla="*/ 37 w 86"/>
              <a:gd name="T41" fmla="*/ 13 h 84"/>
              <a:gd name="T42" fmla="*/ 61 w 86"/>
              <a:gd name="T43" fmla="*/ 19 h 84"/>
              <a:gd name="T44" fmla="*/ 59 w 86"/>
              <a:gd name="T45" fmla="*/ 31 h 84"/>
              <a:gd name="T46" fmla="*/ 42 w 86"/>
              <a:gd name="T47" fmla="*/ 22 h 84"/>
              <a:gd name="T48" fmla="*/ 38 w 86"/>
              <a:gd name="T49" fmla="*/ 35 h 84"/>
              <a:gd name="T50" fmla="*/ 66 w 86"/>
              <a:gd name="T51" fmla="*/ 49 h 84"/>
              <a:gd name="T52" fmla="*/ 46 w 86"/>
              <a:gd name="T53" fmla="*/ 71 h 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86" h="84">
                <a:moveTo>
                  <a:pt x="82" y="47"/>
                </a:moveTo>
                <a:cubicBezTo>
                  <a:pt x="82" y="46"/>
                  <a:pt x="82" y="44"/>
                  <a:pt x="82" y="42"/>
                </a:cubicBezTo>
                <a:cubicBezTo>
                  <a:pt x="82" y="21"/>
                  <a:pt x="64" y="3"/>
                  <a:pt x="43" y="3"/>
                </a:cubicBezTo>
                <a:cubicBezTo>
                  <a:pt x="41" y="3"/>
                  <a:pt x="39" y="3"/>
                  <a:pt x="36" y="4"/>
                </a:cubicBezTo>
                <a:cubicBezTo>
                  <a:pt x="33" y="1"/>
                  <a:pt x="28" y="0"/>
                  <a:pt x="24" y="0"/>
                </a:cubicBezTo>
                <a:cubicBezTo>
                  <a:pt x="11" y="0"/>
                  <a:pt x="0" y="10"/>
                  <a:pt x="0" y="23"/>
                </a:cubicBezTo>
                <a:cubicBezTo>
                  <a:pt x="0" y="28"/>
                  <a:pt x="2" y="32"/>
                  <a:pt x="4" y="36"/>
                </a:cubicBezTo>
                <a:cubicBezTo>
                  <a:pt x="4" y="38"/>
                  <a:pt x="4" y="40"/>
                  <a:pt x="4" y="42"/>
                </a:cubicBezTo>
                <a:cubicBezTo>
                  <a:pt x="4" y="64"/>
                  <a:pt x="21" y="81"/>
                  <a:pt x="43" y="81"/>
                </a:cubicBezTo>
                <a:cubicBezTo>
                  <a:pt x="45" y="81"/>
                  <a:pt x="48" y="81"/>
                  <a:pt x="50" y="80"/>
                </a:cubicBezTo>
                <a:cubicBezTo>
                  <a:pt x="54" y="83"/>
                  <a:pt x="58" y="84"/>
                  <a:pt x="62" y="84"/>
                </a:cubicBezTo>
                <a:cubicBezTo>
                  <a:pt x="75" y="84"/>
                  <a:pt x="86" y="73"/>
                  <a:pt x="86" y="61"/>
                </a:cubicBezTo>
                <a:cubicBezTo>
                  <a:pt x="86" y="56"/>
                  <a:pt x="84" y="51"/>
                  <a:pt x="82" y="47"/>
                </a:cubicBezTo>
                <a:close/>
                <a:moveTo>
                  <a:pt x="46" y="71"/>
                </a:moveTo>
                <a:cubicBezTo>
                  <a:pt x="34" y="71"/>
                  <a:pt x="28" y="69"/>
                  <a:pt x="23" y="64"/>
                </a:cubicBezTo>
                <a:cubicBezTo>
                  <a:pt x="17" y="58"/>
                  <a:pt x="19" y="52"/>
                  <a:pt x="24" y="51"/>
                </a:cubicBezTo>
                <a:cubicBezTo>
                  <a:pt x="29" y="51"/>
                  <a:pt x="32" y="57"/>
                  <a:pt x="34" y="59"/>
                </a:cubicBezTo>
                <a:cubicBezTo>
                  <a:pt x="37" y="60"/>
                  <a:pt x="47" y="64"/>
                  <a:pt x="52" y="58"/>
                </a:cubicBezTo>
                <a:cubicBezTo>
                  <a:pt x="58" y="51"/>
                  <a:pt x="48" y="48"/>
                  <a:pt x="41" y="47"/>
                </a:cubicBezTo>
                <a:cubicBezTo>
                  <a:pt x="32" y="46"/>
                  <a:pt x="19" y="40"/>
                  <a:pt x="20" y="30"/>
                </a:cubicBezTo>
                <a:cubicBezTo>
                  <a:pt x="21" y="19"/>
                  <a:pt x="29" y="14"/>
                  <a:pt x="37" y="13"/>
                </a:cubicBezTo>
                <a:cubicBezTo>
                  <a:pt x="48" y="12"/>
                  <a:pt x="55" y="15"/>
                  <a:pt x="61" y="19"/>
                </a:cubicBezTo>
                <a:cubicBezTo>
                  <a:pt x="67" y="25"/>
                  <a:pt x="63" y="31"/>
                  <a:pt x="59" y="31"/>
                </a:cubicBezTo>
                <a:cubicBezTo>
                  <a:pt x="55" y="32"/>
                  <a:pt x="51" y="22"/>
                  <a:pt x="42" y="22"/>
                </a:cubicBezTo>
                <a:cubicBezTo>
                  <a:pt x="33" y="22"/>
                  <a:pt x="27" y="32"/>
                  <a:pt x="38" y="35"/>
                </a:cubicBezTo>
                <a:cubicBezTo>
                  <a:pt x="49" y="37"/>
                  <a:pt x="61" y="38"/>
                  <a:pt x="66" y="49"/>
                </a:cubicBezTo>
                <a:cubicBezTo>
                  <a:pt x="70" y="59"/>
                  <a:pt x="59" y="70"/>
                  <a:pt x="46" y="71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id-ID" sz="1350"/>
          </a:p>
        </p:txBody>
      </p:sp>
      <p:sp>
        <p:nvSpPr>
          <p:cNvPr id="99" name="Freeform 127"/>
          <p:cNvSpPr>
            <a:spLocks noEditPoints="1"/>
          </p:cNvSpPr>
          <p:nvPr/>
        </p:nvSpPr>
        <p:spPr bwMode="auto">
          <a:xfrm>
            <a:off x="9761710" y="1742685"/>
            <a:ext cx="114508" cy="149742"/>
          </a:xfrm>
          <a:custGeom>
            <a:avLst/>
            <a:gdLst>
              <a:gd name="T0" fmla="*/ 42 w 48"/>
              <a:gd name="T1" fmla="*/ 8 h 63"/>
              <a:gd name="T2" fmla="*/ 6 w 48"/>
              <a:gd name="T3" fmla="*/ 8 h 63"/>
              <a:gd name="T4" fmla="*/ 0 w 48"/>
              <a:gd name="T5" fmla="*/ 14 h 63"/>
              <a:gd name="T6" fmla="*/ 0 w 48"/>
              <a:gd name="T7" fmla="*/ 16 h 63"/>
              <a:gd name="T8" fmla="*/ 48 w 48"/>
              <a:gd name="T9" fmla="*/ 16 h 63"/>
              <a:gd name="T10" fmla="*/ 48 w 48"/>
              <a:gd name="T11" fmla="*/ 14 h 63"/>
              <a:gd name="T12" fmla="*/ 42 w 48"/>
              <a:gd name="T13" fmla="*/ 8 h 63"/>
              <a:gd name="T14" fmla="*/ 31 w 48"/>
              <a:gd name="T15" fmla="*/ 4 h 63"/>
              <a:gd name="T16" fmla="*/ 32 w 48"/>
              <a:gd name="T17" fmla="*/ 10 h 63"/>
              <a:gd name="T18" fmla="*/ 16 w 48"/>
              <a:gd name="T19" fmla="*/ 10 h 63"/>
              <a:gd name="T20" fmla="*/ 17 w 48"/>
              <a:gd name="T21" fmla="*/ 4 h 63"/>
              <a:gd name="T22" fmla="*/ 31 w 48"/>
              <a:gd name="T23" fmla="*/ 4 h 63"/>
              <a:gd name="T24" fmla="*/ 32 w 48"/>
              <a:gd name="T25" fmla="*/ 0 h 63"/>
              <a:gd name="T26" fmla="*/ 16 w 48"/>
              <a:gd name="T27" fmla="*/ 0 h 63"/>
              <a:gd name="T28" fmla="*/ 13 w 48"/>
              <a:gd name="T29" fmla="*/ 3 h 63"/>
              <a:gd name="T30" fmla="*/ 12 w 48"/>
              <a:gd name="T31" fmla="*/ 11 h 63"/>
              <a:gd name="T32" fmla="*/ 14 w 48"/>
              <a:gd name="T33" fmla="*/ 14 h 63"/>
              <a:gd name="T34" fmla="*/ 34 w 48"/>
              <a:gd name="T35" fmla="*/ 14 h 63"/>
              <a:gd name="T36" fmla="*/ 36 w 48"/>
              <a:gd name="T37" fmla="*/ 11 h 63"/>
              <a:gd name="T38" fmla="*/ 35 w 48"/>
              <a:gd name="T39" fmla="*/ 3 h 63"/>
              <a:gd name="T40" fmla="*/ 32 w 48"/>
              <a:gd name="T41" fmla="*/ 0 h 63"/>
              <a:gd name="T42" fmla="*/ 43 w 48"/>
              <a:gd name="T43" fmla="*/ 20 h 63"/>
              <a:gd name="T44" fmla="*/ 5 w 48"/>
              <a:gd name="T45" fmla="*/ 20 h 63"/>
              <a:gd name="T46" fmla="*/ 2 w 48"/>
              <a:gd name="T47" fmla="*/ 24 h 63"/>
              <a:gd name="T48" fmla="*/ 5 w 48"/>
              <a:gd name="T49" fmla="*/ 59 h 63"/>
              <a:gd name="T50" fmla="*/ 9 w 48"/>
              <a:gd name="T51" fmla="*/ 63 h 63"/>
              <a:gd name="T52" fmla="*/ 39 w 48"/>
              <a:gd name="T53" fmla="*/ 63 h 63"/>
              <a:gd name="T54" fmla="*/ 43 w 48"/>
              <a:gd name="T55" fmla="*/ 59 h 63"/>
              <a:gd name="T56" fmla="*/ 46 w 48"/>
              <a:gd name="T57" fmla="*/ 24 h 63"/>
              <a:gd name="T58" fmla="*/ 43 w 48"/>
              <a:gd name="T59" fmla="*/ 20 h 63"/>
              <a:gd name="T60" fmla="*/ 16 w 48"/>
              <a:gd name="T61" fmla="*/ 55 h 63"/>
              <a:gd name="T62" fmla="*/ 10 w 48"/>
              <a:gd name="T63" fmla="*/ 55 h 63"/>
              <a:gd name="T64" fmla="*/ 8 w 48"/>
              <a:gd name="T65" fmla="*/ 28 h 63"/>
              <a:gd name="T66" fmla="*/ 16 w 48"/>
              <a:gd name="T67" fmla="*/ 28 h 63"/>
              <a:gd name="T68" fmla="*/ 16 w 48"/>
              <a:gd name="T69" fmla="*/ 55 h 63"/>
              <a:gd name="T70" fmla="*/ 28 w 48"/>
              <a:gd name="T71" fmla="*/ 55 h 63"/>
              <a:gd name="T72" fmla="*/ 20 w 48"/>
              <a:gd name="T73" fmla="*/ 55 h 63"/>
              <a:gd name="T74" fmla="*/ 20 w 48"/>
              <a:gd name="T75" fmla="*/ 28 h 63"/>
              <a:gd name="T76" fmla="*/ 28 w 48"/>
              <a:gd name="T77" fmla="*/ 28 h 63"/>
              <a:gd name="T78" fmla="*/ 28 w 48"/>
              <a:gd name="T79" fmla="*/ 55 h 63"/>
              <a:gd name="T80" fmla="*/ 38 w 48"/>
              <a:gd name="T81" fmla="*/ 55 h 63"/>
              <a:gd name="T82" fmla="*/ 32 w 48"/>
              <a:gd name="T83" fmla="*/ 55 h 63"/>
              <a:gd name="T84" fmla="*/ 32 w 48"/>
              <a:gd name="T85" fmla="*/ 28 h 63"/>
              <a:gd name="T86" fmla="*/ 40 w 48"/>
              <a:gd name="T87" fmla="*/ 28 h 63"/>
              <a:gd name="T88" fmla="*/ 38 w 48"/>
              <a:gd name="T89" fmla="*/ 55 h 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48" h="63">
                <a:moveTo>
                  <a:pt x="42" y="8"/>
                </a:moveTo>
                <a:cubicBezTo>
                  <a:pt x="6" y="8"/>
                  <a:pt x="6" y="8"/>
                  <a:pt x="6" y="8"/>
                </a:cubicBezTo>
                <a:cubicBezTo>
                  <a:pt x="3" y="8"/>
                  <a:pt x="0" y="11"/>
                  <a:pt x="0" y="14"/>
                </a:cubicBezTo>
                <a:cubicBezTo>
                  <a:pt x="0" y="16"/>
                  <a:pt x="0" y="16"/>
                  <a:pt x="0" y="16"/>
                </a:cubicBezTo>
                <a:cubicBezTo>
                  <a:pt x="48" y="16"/>
                  <a:pt x="48" y="16"/>
                  <a:pt x="48" y="16"/>
                </a:cubicBezTo>
                <a:cubicBezTo>
                  <a:pt x="48" y="14"/>
                  <a:pt x="48" y="14"/>
                  <a:pt x="48" y="14"/>
                </a:cubicBezTo>
                <a:cubicBezTo>
                  <a:pt x="48" y="11"/>
                  <a:pt x="45" y="8"/>
                  <a:pt x="42" y="8"/>
                </a:cubicBezTo>
                <a:close/>
                <a:moveTo>
                  <a:pt x="31" y="4"/>
                </a:moveTo>
                <a:cubicBezTo>
                  <a:pt x="32" y="10"/>
                  <a:pt x="32" y="10"/>
                  <a:pt x="32" y="10"/>
                </a:cubicBezTo>
                <a:cubicBezTo>
                  <a:pt x="16" y="10"/>
                  <a:pt x="16" y="10"/>
                  <a:pt x="16" y="10"/>
                </a:cubicBezTo>
                <a:cubicBezTo>
                  <a:pt x="17" y="4"/>
                  <a:pt x="17" y="4"/>
                  <a:pt x="17" y="4"/>
                </a:cubicBezTo>
                <a:cubicBezTo>
                  <a:pt x="31" y="4"/>
                  <a:pt x="31" y="4"/>
                  <a:pt x="31" y="4"/>
                </a:cubicBezTo>
                <a:moveTo>
                  <a:pt x="32" y="0"/>
                </a:moveTo>
                <a:cubicBezTo>
                  <a:pt x="16" y="0"/>
                  <a:pt x="16" y="0"/>
                  <a:pt x="16" y="0"/>
                </a:cubicBezTo>
                <a:cubicBezTo>
                  <a:pt x="15" y="0"/>
                  <a:pt x="13" y="1"/>
                  <a:pt x="13" y="3"/>
                </a:cubicBezTo>
                <a:cubicBezTo>
                  <a:pt x="12" y="11"/>
                  <a:pt x="12" y="11"/>
                  <a:pt x="12" y="11"/>
                </a:cubicBezTo>
                <a:cubicBezTo>
                  <a:pt x="11" y="13"/>
                  <a:pt x="13" y="14"/>
                  <a:pt x="14" y="14"/>
                </a:cubicBezTo>
                <a:cubicBezTo>
                  <a:pt x="34" y="14"/>
                  <a:pt x="34" y="14"/>
                  <a:pt x="34" y="14"/>
                </a:cubicBezTo>
                <a:cubicBezTo>
                  <a:pt x="36" y="14"/>
                  <a:pt x="37" y="13"/>
                  <a:pt x="36" y="11"/>
                </a:cubicBezTo>
                <a:cubicBezTo>
                  <a:pt x="35" y="3"/>
                  <a:pt x="35" y="3"/>
                  <a:pt x="35" y="3"/>
                </a:cubicBezTo>
                <a:cubicBezTo>
                  <a:pt x="35" y="1"/>
                  <a:pt x="34" y="0"/>
                  <a:pt x="32" y="0"/>
                </a:cubicBezTo>
                <a:close/>
                <a:moveTo>
                  <a:pt x="43" y="20"/>
                </a:moveTo>
                <a:cubicBezTo>
                  <a:pt x="5" y="20"/>
                  <a:pt x="5" y="20"/>
                  <a:pt x="5" y="20"/>
                </a:cubicBezTo>
                <a:cubicBezTo>
                  <a:pt x="3" y="20"/>
                  <a:pt x="2" y="22"/>
                  <a:pt x="2" y="24"/>
                </a:cubicBezTo>
                <a:cubicBezTo>
                  <a:pt x="5" y="59"/>
                  <a:pt x="5" y="59"/>
                  <a:pt x="5" y="59"/>
                </a:cubicBezTo>
                <a:cubicBezTo>
                  <a:pt x="5" y="61"/>
                  <a:pt x="7" y="63"/>
                  <a:pt x="9" y="63"/>
                </a:cubicBezTo>
                <a:cubicBezTo>
                  <a:pt x="39" y="63"/>
                  <a:pt x="39" y="63"/>
                  <a:pt x="39" y="63"/>
                </a:cubicBezTo>
                <a:cubicBezTo>
                  <a:pt x="41" y="63"/>
                  <a:pt x="43" y="61"/>
                  <a:pt x="43" y="59"/>
                </a:cubicBezTo>
                <a:cubicBezTo>
                  <a:pt x="46" y="24"/>
                  <a:pt x="46" y="24"/>
                  <a:pt x="46" y="24"/>
                </a:cubicBezTo>
                <a:cubicBezTo>
                  <a:pt x="47" y="22"/>
                  <a:pt x="45" y="20"/>
                  <a:pt x="43" y="20"/>
                </a:cubicBezTo>
                <a:close/>
                <a:moveTo>
                  <a:pt x="16" y="55"/>
                </a:moveTo>
                <a:cubicBezTo>
                  <a:pt x="10" y="55"/>
                  <a:pt x="10" y="55"/>
                  <a:pt x="10" y="55"/>
                </a:cubicBezTo>
                <a:cubicBezTo>
                  <a:pt x="8" y="28"/>
                  <a:pt x="8" y="28"/>
                  <a:pt x="8" y="28"/>
                </a:cubicBezTo>
                <a:cubicBezTo>
                  <a:pt x="16" y="28"/>
                  <a:pt x="16" y="28"/>
                  <a:pt x="16" y="28"/>
                </a:cubicBezTo>
                <a:lnTo>
                  <a:pt x="16" y="55"/>
                </a:lnTo>
                <a:close/>
                <a:moveTo>
                  <a:pt x="28" y="55"/>
                </a:moveTo>
                <a:cubicBezTo>
                  <a:pt x="20" y="55"/>
                  <a:pt x="20" y="55"/>
                  <a:pt x="20" y="55"/>
                </a:cubicBezTo>
                <a:cubicBezTo>
                  <a:pt x="20" y="28"/>
                  <a:pt x="20" y="28"/>
                  <a:pt x="20" y="28"/>
                </a:cubicBezTo>
                <a:cubicBezTo>
                  <a:pt x="28" y="28"/>
                  <a:pt x="28" y="28"/>
                  <a:pt x="28" y="28"/>
                </a:cubicBezTo>
                <a:lnTo>
                  <a:pt x="28" y="55"/>
                </a:lnTo>
                <a:close/>
                <a:moveTo>
                  <a:pt x="38" y="55"/>
                </a:moveTo>
                <a:cubicBezTo>
                  <a:pt x="32" y="55"/>
                  <a:pt x="32" y="55"/>
                  <a:pt x="32" y="55"/>
                </a:cubicBezTo>
                <a:cubicBezTo>
                  <a:pt x="32" y="28"/>
                  <a:pt x="32" y="28"/>
                  <a:pt x="32" y="28"/>
                </a:cubicBezTo>
                <a:cubicBezTo>
                  <a:pt x="40" y="28"/>
                  <a:pt x="40" y="28"/>
                  <a:pt x="40" y="28"/>
                </a:cubicBezTo>
                <a:lnTo>
                  <a:pt x="38" y="55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id-ID" sz="1350"/>
          </a:p>
        </p:txBody>
      </p:sp>
      <p:sp>
        <p:nvSpPr>
          <p:cNvPr id="100" name="Freeform 128"/>
          <p:cNvSpPr>
            <a:spLocks noEditPoints="1"/>
          </p:cNvSpPr>
          <p:nvPr/>
        </p:nvSpPr>
        <p:spPr bwMode="auto">
          <a:xfrm>
            <a:off x="9425526" y="2968509"/>
            <a:ext cx="312696" cy="314163"/>
          </a:xfrm>
          <a:custGeom>
            <a:avLst/>
            <a:gdLst>
              <a:gd name="T0" fmla="*/ 65 w 130"/>
              <a:gd name="T1" fmla="*/ 0 h 131"/>
              <a:gd name="T2" fmla="*/ 0 w 130"/>
              <a:gd name="T3" fmla="*/ 65 h 131"/>
              <a:gd name="T4" fmla="*/ 65 w 130"/>
              <a:gd name="T5" fmla="*/ 131 h 131"/>
              <a:gd name="T6" fmla="*/ 130 w 130"/>
              <a:gd name="T7" fmla="*/ 65 h 131"/>
              <a:gd name="T8" fmla="*/ 65 w 130"/>
              <a:gd name="T9" fmla="*/ 0 h 131"/>
              <a:gd name="T10" fmla="*/ 65 w 130"/>
              <a:gd name="T11" fmla="*/ 114 h 131"/>
              <a:gd name="T12" fmla="*/ 16 w 130"/>
              <a:gd name="T13" fmla="*/ 65 h 131"/>
              <a:gd name="T14" fmla="*/ 65 w 130"/>
              <a:gd name="T15" fmla="*/ 17 h 131"/>
              <a:gd name="T16" fmla="*/ 114 w 130"/>
              <a:gd name="T17" fmla="*/ 65 h 131"/>
              <a:gd name="T18" fmla="*/ 65 w 130"/>
              <a:gd name="T19" fmla="*/ 114 h 131"/>
              <a:gd name="T20" fmla="*/ 40 w 130"/>
              <a:gd name="T21" fmla="*/ 65 h 131"/>
              <a:gd name="T22" fmla="*/ 65 w 130"/>
              <a:gd name="T23" fmla="*/ 90 h 131"/>
              <a:gd name="T24" fmla="*/ 89 w 130"/>
              <a:gd name="T25" fmla="*/ 65 h 131"/>
              <a:gd name="T26" fmla="*/ 65 w 130"/>
              <a:gd name="T27" fmla="*/ 41 h 131"/>
              <a:gd name="T28" fmla="*/ 40 w 130"/>
              <a:gd name="T29" fmla="*/ 65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30" h="131">
                <a:moveTo>
                  <a:pt x="65" y="0"/>
                </a:moveTo>
                <a:cubicBezTo>
                  <a:pt x="29" y="0"/>
                  <a:pt x="0" y="29"/>
                  <a:pt x="0" y="65"/>
                </a:cubicBezTo>
                <a:cubicBezTo>
                  <a:pt x="0" y="101"/>
                  <a:pt x="29" y="131"/>
                  <a:pt x="65" y="131"/>
                </a:cubicBezTo>
                <a:cubicBezTo>
                  <a:pt x="101" y="131"/>
                  <a:pt x="130" y="101"/>
                  <a:pt x="130" y="65"/>
                </a:cubicBezTo>
                <a:cubicBezTo>
                  <a:pt x="130" y="29"/>
                  <a:pt x="101" y="0"/>
                  <a:pt x="65" y="0"/>
                </a:cubicBezTo>
                <a:close/>
                <a:moveTo>
                  <a:pt x="65" y="114"/>
                </a:moveTo>
                <a:cubicBezTo>
                  <a:pt x="38" y="114"/>
                  <a:pt x="16" y="92"/>
                  <a:pt x="16" y="65"/>
                </a:cubicBezTo>
                <a:cubicBezTo>
                  <a:pt x="16" y="38"/>
                  <a:pt x="38" y="17"/>
                  <a:pt x="65" y="17"/>
                </a:cubicBezTo>
                <a:cubicBezTo>
                  <a:pt x="92" y="17"/>
                  <a:pt x="114" y="38"/>
                  <a:pt x="114" y="65"/>
                </a:cubicBezTo>
                <a:cubicBezTo>
                  <a:pt x="114" y="92"/>
                  <a:pt x="92" y="114"/>
                  <a:pt x="65" y="114"/>
                </a:cubicBezTo>
                <a:close/>
                <a:moveTo>
                  <a:pt x="40" y="65"/>
                </a:moveTo>
                <a:cubicBezTo>
                  <a:pt x="40" y="79"/>
                  <a:pt x="51" y="90"/>
                  <a:pt x="65" y="90"/>
                </a:cubicBezTo>
                <a:cubicBezTo>
                  <a:pt x="78" y="90"/>
                  <a:pt x="89" y="79"/>
                  <a:pt x="89" y="65"/>
                </a:cubicBezTo>
                <a:cubicBezTo>
                  <a:pt x="89" y="52"/>
                  <a:pt x="78" y="41"/>
                  <a:pt x="65" y="41"/>
                </a:cubicBezTo>
                <a:cubicBezTo>
                  <a:pt x="51" y="41"/>
                  <a:pt x="40" y="52"/>
                  <a:pt x="40" y="65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id-ID" sz="1350"/>
          </a:p>
        </p:txBody>
      </p:sp>
      <p:sp>
        <p:nvSpPr>
          <p:cNvPr id="101" name="Freeform 129"/>
          <p:cNvSpPr>
            <a:spLocks noEditPoints="1"/>
          </p:cNvSpPr>
          <p:nvPr/>
        </p:nvSpPr>
        <p:spPr bwMode="auto">
          <a:xfrm>
            <a:off x="9197978" y="1656071"/>
            <a:ext cx="518223" cy="224612"/>
          </a:xfrm>
          <a:custGeom>
            <a:avLst/>
            <a:gdLst>
              <a:gd name="T0" fmla="*/ 188 w 216"/>
              <a:gd name="T1" fmla="*/ 41 h 94"/>
              <a:gd name="T2" fmla="*/ 178 w 216"/>
              <a:gd name="T3" fmla="*/ 43 h 94"/>
              <a:gd name="T4" fmla="*/ 129 w 216"/>
              <a:gd name="T5" fmla="*/ 0 h 94"/>
              <a:gd name="T6" fmla="*/ 111 w 216"/>
              <a:gd name="T7" fmla="*/ 3 h 94"/>
              <a:gd name="T8" fmla="*/ 108 w 216"/>
              <a:gd name="T9" fmla="*/ 6 h 94"/>
              <a:gd name="T10" fmla="*/ 108 w 216"/>
              <a:gd name="T11" fmla="*/ 91 h 94"/>
              <a:gd name="T12" fmla="*/ 111 w 216"/>
              <a:gd name="T13" fmla="*/ 94 h 94"/>
              <a:gd name="T14" fmla="*/ 188 w 216"/>
              <a:gd name="T15" fmla="*/ 94 h 94"/>
              <a:gd name="T16" fmla="*/ 216 w 216"/>
              <a:gd name="T17" fmla="*/ 68 h 94"/>
              <a:gd name="T18" fmla="*/ 188 w 216"/>
              <a:gd name="T19" fmla="*/ 41 h 94"/>
              <a:gd name="T20" fmla="*/ 85 w 216"/>
              <a:gd name="T21" fmla="*/ 94 h 94"/>
              <a:gd name="T22" fmla="*/ 91 w 216"/>
              <a:gd name="T23" fmla="*/ 94 h 94"/>
              <a:gd name="T24" fmla="*/ 95 w 216"/>
              <a:gd name="T25" fmla="*/ 47 h 94"/>
              <a:gd name="T26" fmla="*/ 91 w 216"/>
              <a:gd name="T27" fmla="*/ 0 h 94"/>
              <a:gd name="T28" fmla="*/ 85 w 216"/>
              <a:gd name="T29" fmla="*/ 0 h 94"/>
              <a:gd name="T30" fmla="*/ 81 w 216"/>
              <a:gd name="T31" fmla="*/ 47 h 94"/>
              <a:gd name="T32" fmla="*/ 85 w 216"/>
              <a:gd name="T33" fmla="*/ 94 h 94"/>
              <a:gd name="T34" fmla="*/ 64 w 216"/>
              <a:gd name="T35" fmla="*/ 94 h 94"/>
              <a:gd name="T36" fmla="*/ 58 w 216"/>
              <a:gd name="T37" fmla="*/ 94 h 94"/>
              <a:gd name="T38" fmla="*/ 54 w 216"/>
              <a:gd name="T39" fmla="*/ 60 h 94"/>
              <a:gd name="T40" fmla="*/ 58 w 216"/>
              <a:gd name="T41" fmla="*/ 27 h 94"/>
              <a:gd name="T42" fmla="*/ 64 w 216"/>
              <a:gd name="T43" fmla="*/ 27 h 94"/>
              <a:gd name="T44" fmla="*/ 68 w 216"/>
              <a:gd name="T45" fmla="*/ 61 h 94"/>
              <a:gd name="T46" fmla="*/ 64 w 216"/>
              <a:gd name="T47" fmla="*/ 94 h 94"/>
              <a:gd name="T48" fmla="*/ 31 w 216"/>
              <a:gd name="T49" fmla="*/ 94 h 94"/>
              <a:gd name="T50" fmla="*/ 37 w 216"/>
              <a:gd name="T51" fmla="*/ 94 h 94"/>
              <a:gd name="T52" fmla="*/ 41 w 216"/>
              <a:gd name="T53" fmla="*/ 67 h 94"/>
              <a:gd name="T54" fmla="*/ 37 w 216"/>
              <a:gd name="T55" fmla="*/ 40 h 94"/>
              <a:gd name="T56" fmla="*/ 31 w 216"/>
              <a:gd name="T57" fmla="*/ 40 h 94"/>
              <a:gd name="T58" fmla="*/ 27 w 216"/>
              <a:gd name="T59" fmla="*/ 67 h 94"/>
              <a:gd name="T60" fmla="*/ 31 w 216"/>
              <a:gd name="T61" fmla="*/ 94 h 94"/>
              <a:gd name="T62" fmla="*/ 4 w 216"/>
              <a:gd name="T63" fmla="*/ 81 h 94"/>
              <a:gd name="T64" fmla="*/ 10 w 216"/>
              <a:gd name="T65" fmla="*/ 81 h 94"/>
              <a:gd name="T66" fmla="*/ 14 w 216"/>
              <a:gd name="T67" fmla="*/ 67 h 94"/>
              <a:gd name="T68" fmla="*/ 10 w 216"/>
              <a:gd name="T69" fmla="*/ 54 h 94"/>
              <a:gd name="T70" fmla="*/ 4 w 216"/>
              <a:gd name="T71" fmla="*/ 54 h 94"/>
              <a:gd name="T72" fmla="*/ 0 w 216"/>
              <a:gd name="T73" fmla="*/ 67 h 94"/>
              <a:gd name="T74" fmla="*/ 4 w 216"/>
              <a:gd name="T75" fmla="*/ 81 h 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216" h="94">
                <a:moveTo>
                  <a:pt x="188" y="41"/>
                </a:moveTo>
                <a:cubicBezTo>
                  <a:pt x="184" y="41"/>
                  <a:pt x="181" y="42"/>
                  <a:pt x="178" y="43"/>
                </a:cubicBezTo>
                <a:cubicBezTo>
                  <a:pt x="175" y="19"/>
                  <a:pt x="154" y="0"/>
                  <a:pt x="129" y="0"/>
                </a:cubicBezTo>
                <a:cubicBezTo>
                  <a:pt x="122" y="0"/>
                  <a:pt x="116" y="1"/>
                  <a:pt x="111" y="3"/>
                </a:cubicBezTo>
                <a:cubicBezTo>
                  <a:pt x="109" y="4"/>
                  <a:pt x="108" y="5"/>
                  <a:pt x="108" y="6"/>
                </a:cubicBezTo>
                <a:cubicBezTo>
                  <a:pt x="108" y="91"/>
                  <a:pt x="108" y="91"/>
                  <a:pt x="108" y="91"/>
                </a:cubicBezTo>
                <a:cubicBezTo>
                  <a:pt x="108" y="93"/>
                  <a:pt x="110" y="94"/>
                  <a:pt x="111" y="94"/>
                </a:cubicBezTo>
                <a:cubicBezTo>
                  <a:pt x="111" y="94"/>
                  <a:pt x="188" y="94"/>
                  <a:pt x="188" y="94"/>
                </a:cubicBezTo>
                <a:cubicBezTo>
                  <a:pt x="204" y="94"/>
                  <a:pt x="216" y="82"/>
                  <a:pt x="216" y="68"/>
                </a:cubicBezTo>
                <a:cubicBezTo>
                  <a:pt x="216" y="53"/>
                  <a:pt x="204" y="41"/>
                  <a:pt x="188" y="41"/>
                </a:cubicBezTo>
                <a:close/>
                <a:moveTo>
                  <a:pt x="85" y="94"/>
                </a:moveTo>
                <a:cubicBezTo>
                  <a:pt x="91" y="94"/>
                  <a:pt x="91" y="94"/>
                  <a:pt x="91" y="94"/>
                </a:cubicBezTo>
                <a:cubicBezTo>
                  <a:pt x="95" y="47"/>
                  <a:pt x="95" y="47"/>
                  <a:pt x="95" y="47"/>
                </a:cubicBezTo>
                <a:cubicBezTo>
                  <a:pt x="91" y="0"/>
                  <a:pt x="91" y="0"/>
                  <a:pt x="91" y="0"/>
                </a:cubicBezTo>
                <a:cubicBezTo>
                  <a:pt x="85" y="0"/>
                  <a:pt x="85" y="0"/>
                  <a:pt x="85" y="0"/>
                </a:cubicBezTo>
                <a:cubicBezTo>
                  <a:pt x="81" y="47"/>
                  <a:pt x="81" y="47"/>
                  <a:pt x="81" y="47"/>
                </a:cubicBezTo>
                <a:lnTo>
                  <a:pt x="85" y="94"/>
                </a:lnTo>
                <a:close/>
                <a:moveTo>
                  <a:pt x="64" y="94"/>
                </a:moveTo>
                <a:cubicBezTo>
                  <a:pt x="58" y="94"/>
                  <a:pt x="58" y="94"/>
                  <a:pt x="58" y="94"/>
                </a:cubicBezTo>
                <a:cubicBezTo>
                  <a:pt x="54" y="60"/>
                  <a:pt x="54" y="60"/>
                  <a:pt x="54" y="60"/>
                </a:cubicBezTo>
                <a:cubicBezTo>
                  <a:pt x="58" y="27"/>
                  <a:pt x="58" y="27"/>
                  <a:pt x="58" y="27"/>
                </a:cubicBezTo>
                <a:cubicBezTo>
                  <a:pt x="64" y="27"/>
                  <a:pt x="64" y="27"/>
                  <a:pt x="64" y="27"/>
                </a:cubicBezTo>
                <a:cubicBezTo>
                  <a:pt x="68" y="61"/>
                  <a:pt x="68" y="61"/>
                  <a:pt x="68" y="61"/>
                </a:cubicBezTo>
                <a:lnTo>
                  <a:pt x="64" y="94"/>
                </a:lnTo>
                <a:close/>
                <a:moveTo>
                  <a:pt x="31" y="94"/>
                </a:moveTo>
                <a:cubicBezTo>
                  <a:pt x="37" y="94"/>
                  <a:pt x="37" y="94"/>
                  <a:pt x="37" y="94"/>
                </a:cubicBezTo>
                <a:cubicBezTo>
                  <a:pt x="41" y="67"/>
                  <a:pt x="41" y="67"/>
                  <a:pt x="41" y="67"/>
                </a:cubicBezTo>
                <a:cubicBezTo>
                  <a:pt x="37" y="40"/>
                  <a:pt x="37" y="40"/>
                  <a:pt x="37" y="40"/>
                </a:cubicBezTo>
                <a:cubicBezTo>
                  <a:pt x="31" y="40"/>
                  <a:pt x="31" y="40"/>
                  <a:pt x="31" y="40"/>
                </a:cubicBezTo>
                <a:cubicBezTo>
                  <a:pt x="27" y="67"/>
                  <a:pt x="27" y="67"/>
                  <a:pt x="27" y="67"/>
                </a:cubicBezTo>
                <a:lnTo>
                  <a:pt x="31" y="94"/>
                </a:lnTo>
                <a:close/>
                <a:moveTo>
                  <a:pt x="4" y="81"/>
                </a:moveTo>
                <a:cubicBezTo>
                  <a:pt x="10" y="81"/>
                  <a:pt x="10" y="81"/>
                  <a:pt x="10" y="81"/>
                </a:cubicBezTo>
                <a:cubicBezTo>
                  <a:pt x="14" y="67"/>
                  <a:pt x="14" y="67"/>
                  <a:pt x="14" y="67"/>
                </a:cubicBezTo>
                <a:cubicBezTo>
                  <a:pt x="10" y="54"/>
                  <a:pt x="10" y="54"/>
                  <a:pt x="10" y="54"/>
                </a:cubicBezTo>
                <a:cubicBezTo>
                  <a:pt x="4" y="54"/>
                  <a:pt x="4" y="54"/>
                  <a:pt x="4" y="54"/>
                </a:cubicBezTo>
                <a:cubicBezTo>
                  <a:pt x="0" y="67"/>
                  <a:pt x="0" y="67"/>
                  <a:pt x="0" y="67"/>
                </a:cubicBezTo>
                <a:lnTo>
                  <a:pt x="4" y="81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80" tIns="34290" rIns="68580" bIns="34290" numCol="1" anchor="t" anchorCtr="0" compatLnSpc="1"/>
          <a:lstStyle/>
          <a:p>
            <a:endParaRPr lang="id-ID" sz="1350"/>
          </a:p>
        </p:txBody>
      </p:sp>
      <p:sp>
        <p:nvSpPr>
          <p:cNvPr id="102" name="Freeform 130"/>
          <p:cNvSpPr>
            <a:spLocks noEditPoints="1"/>
          </p:cNvSpPr>
          <p:nvPr/>
        </p:nvSpPr>
        <p:spPr bwMode="auto">
          <a:xfrm>
            <a:off x="9296338" y="1924724"/>
            <a:ext cx="287738" cy="256909"/>
          </a:xfrm>
          <a:custGeom>
            <a:avLst/>
            <a:gdLst>
              <a:gd name="T0" fmla="*/ 50 w 120"/>
              <a:gd name="T1" fmla="*/ 0 h 107"/>
              <a:gd name="T2" fmla="*/ 50 w 120"/>
              <a:gd name="T3" fmla="*/ 0 h 107"/>
              <a:gd name="T4" fmla="*/ 100 w 120"/>
              <a:gd name="T5" fmla="*/ 41 h 107"/>
              <a:gd name="T6" fmla="*/ 50 w 120"/>
              <a:gd name="T7" fmla="*/ 81 h 107"/>
              <a:gd name="T8" fmla="*/ 42 w 120"/>
              <a:gd name="T9" fmla="*/ 81 h 107"/>
              <a:gd name="T10" fmla="*/ 7 w 120"/>
              <a:gd name="T11" fmla="*/ 93 h 107"/>
              <a:gd name="T12" fmla="*/ 7 w 120"/>
              <a:gd name="T13" fmla="*/ 91 h 107"/>
              <a:gd name="T14" fmla="*/ 19 w 120"/>
              <a:gd name="T15" fmla="*/ 75 h 107"/>
              <a:gd name="T16" fmla="*/ 19 w 120"/>
              <a:gd name="T17" fmla="*/ 72 h 107"/>
              <a:gd name="T18" fmla="*/ 0 w 120"/>
              <a:gd name="T19" fmla="*/ 41 h 107"/>
              <a:gd name="T20" fmla="*/ 50 w 120"/>
              <a:gd name="T21" fmla="*/ 0 h 107"/>
              <a:gd name="T22" fmla="*/ 104 w 120"/>
              <a:gd name="T23" fmla="*/ 91 h 107"/>
              <a:gd name="T24" fmla="*/ 113 w 120"/>
              <a:gd name="T25" fmla="*/ 104 h 107"/>
              <a:gd name="T26" fmla="*/ 113 w 120"/>
              <a:gd name="T27" fmla="*/ 107 h 107"/>
              <a:gd name="T28" fmla="*/ 83 w 120"/>
              <a:gd name="T29" fmla="*/ 96 h 107"/>
              <a:gd name="T30" fmla="*/ 77 w 120"/>
              <a:gd name="T31" fmla="*/ 96 h 107"/>
              <a:gd name="T32" fmla="*/ 50 w 120"/>
              <a:gd name="T33" fmla="*/ 89 h 107"/>
              <a:gd name="T34" fmla="*/ 90 w 120"/>
              <a:gd name="T35" fmla="*/ 75 h 107"/>
              <a:gd name="T36" fmla="*/ 103 w 120"/>
              <a:gd name="T37" fmla="*/ 60 h 107"/>
              <a:gd name="T38" fmla="*/ 108 w 120"/>
              <a:gd name="T39" fmla="*/ 41 h 107"/>
              <a:gd name="T40" fmla="*/ 108 w 120"/>
              <a:gd name="T41" fmla="*/ 37 h 107"/>
              <a:gd name="T42" fmla="*/ 120 w 120"/>
              <a:gd name="T43" fmla="*/ 62 h 107"/>
              <a:gd name="T44" fmla="*/ 104 w 120"/>
              <a:gd name="T45" fmla="*/ 88 h 107"/>
              <a:gd name="T46" fmla="*/ 104 w 120"/>
              <a:gd name="T47" fmla="*/ 91 h 1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</a:cxnLst>
            <a:rect l="0" t="0" r="r" b="b"/>
            <a:pathLst>
              <a:path w="120" h="107">
                <a:moveTo>
                  <a:pt x="50" y="0"/>
                </a:moveTo>
                <a:cubicBezTo>
                  <a:pt x="50" y="0"/>
                  <a:pt x="50" y="0"/>
                  <a:pt x="50" y="0"/>
                </a:cubicBezTo>
                <a:cubicBezTo>
                  <a:pt x="78" y="0"/>
                  <a:pt x="100" y="18"/>
                  <a:pt x="100" y="41"/>
                </a:cubicBezTo>
                <a:cubicBezTo>
                  <a:pt x="100" y="63"/>
                  <a:pt x="78" y="81"/>
                  <a:pt x="50" y="81"/>
                </a:cubicBezTo>
                <a:cubicBezTo>
                  <a:pt x="47" y="81"/>
                  <a:pt x="45" y="81"/>
                  <a:pt x="42" y="81"/>
                </a:cubicBezTo>
                <a:cubicBezTo>
                  <a:pt x="32" y="91"/>
                  <a:pt x="19" y="93"/>
                  <a:pt x="7" y="93"/>
                </a:cubicBezTo>
                <a:cubicBezTo>
                  <a:pt x="7" y="91"/>
                  <a:pt x="7" y="91"/>
                  <a:pt x="7" y="91"/>
                </a:cubicBezTo>
                <a:cubicBezTo>
                  <a:pt x="14" y="87"/>
                  <a:pt x="19" y="82"/>
                  <a:pt x="19" y="75"/>
                </a:cubicBezTo>
                <a:cubicBezTo>
                  <a:pt x="19" y="74"/>
                  <a:pt x="19" y="73"/>
                  <a:pt x="19" y="72"/>
                </a:cubicBezTo>
                <a:cubicBezTo>
                  <a:pt x="8" y="65"/>
                  <a:pt x="0" y="53"/>
                  <a:pt x="0" y="41"/>
                </a:cubicBezTo>
                <a:cubicBezTo>
                  <a:pt x="0" y="18"/>
                  <a:pt x="23" y="0"/>
                  <a:pt x="50" y="0"/>
                </a:cubicBezTo>
                <a:close/>
                <a:moveTo>
                  <a:pt x="104" y="91"/>
                </a:moveTo>
                <a:cubicBezTo>
                  <a:pt x="104" y="97"/>
                  <a:pt x="107" y="102"/>
                  <a:pt x="113" y="104"/>
                </a:cubicBezTo>
                <a:cubicBezTo>
                  <a:pt x="113" y="107"/>
                  <a:pt x="113" y="107"/>
                  <a:pt x="113" y="107"/>
                </a:cubicBezTo>
                <a:cubicBezTo>
                  <a:pt x="102" y="106"/>
                  <a:pt x="93" y="105"/>
                  <a:pt x="83" y="96"/>
                </a:cubicBezTo>
                <a:cubicBezTo>
                  <a:pt x="81" y="96"/>
                  <a:pt x="79" y="96"/>
                  <a:pt x="77" y="96"/>
                </a:cubicBezTo>
                <a:cubicBezTo>
                  <a:pt x="67" y="96"/>
                  <a:pt x="58" y="93"/>
                  <a:pt x="50" y="89"/>
                </a:cubicBezTo>
                <a:cubicBezTo>
                  <a:pt x="65" y="89"/>
                  <a:pt x="79" y="84"/>
                  <a:pt x="90" y="75"/>
                </a:cubicBezTo>
                <a:cubicBezTo>
                  <a:pt x="96" y="71"/>
                  <a:pt x="100" y="66"/>
                  <a:pt x="103" y="60"/>
                </a:cubicBezTo>
                <a:cubicBezTo>
                  <a:pt x="106" y="54"/>
                  <a:pt x="108" y="47"/>
                  <a:pt x="108" y="41"/>
                </a:cubicBezTo>
                <a:cubicBezTo>
                  <a:pt x="108" y="40"/>
                  <a:pt x="108" y="39"/>
                  <a:pt x="108" y="37"/>
                </a:cubicBezTo>
                <a:cubicBezTo>
                  <a:pt x="115" y="44"/>
                  <a:pt x="120" y="52"/>
                  <a:pt x="120" y="62"/>
                </a:cubicBezTo>
                <a:cubicBezTo>
                  <a:pt x="120" y="72"/>
                  <a:pt x="114" y="82"/>
                  <a:pt x="104" y="88"/>
                </a:cubicBezTo>
                <a:cubicBezTo>
                  <a:pt x="104" y="89"/>
                  <a:pt x="104" y="90"/>
                  <a:pt x="104" y="9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id-ID" sz="1350"/>
          </a:p>
        </p:txBody>
      </p:sp>
      <p:sp>
        <p:nvSpPr>
          <p:cNvPr id="103" name="Freeform 131"/>
          <p:cNvSpPr>
            <a:spLocks noEditPoints="1"/>
          </p:cNvSpPr>
          <p:nvPr/>
        </p:nvSpPr>
        <p:spPr bwMode="auto">
          <a:xfrm>
            <a:off x="9325699" y="2209525"/>
            <a:ext cx="253973" cy="252505"/>
          </a:xfrm>
          <a:custGeom>
            <a:avLst/>
            <a:gdLst>
              <a:gd name="T0" fmla="*/ 20 w 106"/>
              <a:gd name="T1" fmla="*/ 53 h 105"/>
              <a:gd name="T2" fmla="*/ 20 w 106"/>
              <a:gd name="T3" fmla="*/ 49 h 105"/>
              <a:gd name="T4" fmla="*/ 1 w 106"/>
              <a:gd name="T5" fmla="*/ 43 h 105"/>
              <a:gd name="T6" fmla="*/ 0 w 106"/>
              <a:gd name="T7" fmla="*/ 53 h 105"/>
              <a:gd name="T8" fmla="*/ 17 w 106"/>
              <a:gd name="T9" fmla="*/ 91 h 105"/>
              <a:gd name="T10" fmla="*/ 29 w 106"/>
              <a:gd name="T11" fmla="*/ 75 h 105"/>
              <a:gd name="T12" fmla="*/ 20 w 106"/>
              <a:gd name="T13" fmla="*/ 53 h 105"/>
              <a:gd name="T14" fmla="*/ 86 w 106"/>
              <a:gd name="T15" fmla="*/ 53 h 105"/>
              <a:gd name="T16" fmla="*/ 77 w 106"/>
              <a:gd name="T17" fmla="*/ 75 h 105"/>
              <a:gd name="T18" fmla="*/ 89 w 106"/>
              <a:gd name="T19" fmla="*/ 91 h 105"/>
              <a:gd name="T20" fmla="*/ 106 w 106"/>
              <a:gd name="T21" fmla="*/ 53 h 105"/>
              <a:gd name="T22" fmla="*/ 105 w 106"/>
              <a:gd name="T23" fmla="*/ 43 h 105"/>
              <a:gd name="T24" fmla="*/ 86 w 106"/>
              <a:gd name="T25" fmla="*/ 49 h 105"/>
              <a:gd name="T26" fmla="*/ 86 w 106"/>
              <a:gd name="T27" fmla="*/ 53 h 105"/>
              <a:gd name="T28" fmla="*/ 59 w 106"/>
              <a:gd name="T29" fmla="*/ 20 h 105"/>
              <a:gd name="T30" fmla="*/ 82 w 106"/>
              <a:gd name="T31" fmla="*/ 36 h 105"/>
              <a:gd name="T32" fmla="*/ 101 w 106"/>
              <a:gd name="T33" fmla="*/ 30 h 105"/>
              <a:gd name="T34" fmla="*/ 59 w 106"/>
              <a:gd name="T35" fmla="*/ 0 h 105"/>
              <a:gd name="T36" fmla="*/ 59 w 106"/>
              <a:gd name="T37" fmla="*/ 20 h 105"/>
              <a:gd name="T38" fmla="*/ 24 w 106"/>
              <a:gd name="T39" fmla="*/ 36 h 105"/>
              <a:gd name="T40" fmla="*/ 46 w 106"/>
              <a:gd name="T41" fmla="*/ 20 h 105"/>
              <a:gd name="T42" fmla="*/ 46 w 106"/>
              <a:gd name="T43" fmla="*/ 0 h 105"/>
              <a:gd name="T44" fmla="*/ 5 w 106"/>
              <a:gd name="T45" fmla="*/ 30 h 105"/>
              <a:gd name="T46" fmla="*/ 24 w 106"/>
              <a:gd name="T47" fmla="*/ 36 h 105"/>
              <a:gd name="T48" fmla="*/ 67 w 106"/>
              <a:gd name="T49" fmla="*/ 83 h 105"/>
              <a:gd name="T50" fmla="*/ 53 w 106"/>
              <a:gd name="T51" fmla="*/ 85 h 105"/>
              <a:gd name="T52" fmla="*/ 39 w 106"/>
              <a:gd name="T53" fmla="*/ 83 h 105"/>
              <a:gd name="T54" fmla="*/ 28 w 106"/>
              <a:gd name="T55" fmla="*/ 99 h 105"/>
              <a:gd name="T56" fmla="*/ 53 w 106"/>
              <a:gd name="T57" fmla="*/ 105 h 105"/>
              <a:gd name="T58" fmla="*/ 78 w 106"/>
              <a:gd name="T59" fmla="*/ 99 h 105"/>
              <a:gd name="T60" fmla="*/ 67 w 106"/>
              <a:gd name="T61" fmla="*/ 83 h 1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106" h="105">
                <a:moveTo>
                  <a:pt x="20" y="53"/>
                </a:moveTo>
                <a:cubicBezTo>
                  <a:pt x="20" y="51"/>
                  <a:pt x="20" y="50"/>
                  <a:pt x="20" y="49"/>
                </a:cubicBezTo>
                <a:cubicBezTo>
                  <a:pt x="1" y="43"/>
                  <a:pt x="1" y="43"/>
                  <a:pt x="1" y="43"/>
                </a:cubicBezTo>
                <a:cubicBezTo>
                  <a:pt x="1" y="46"/>
                  <a:pt x="0" y="49"/>
                  <a:pt x="0" y="53"/>
                </a:cubicBezTo>
                <a:cubicBezTo>
                  <a:pt x="0" y="68"/>
                  <a:pt x="7" y="81"/>
                  <a:pt x="17" y="91"/>
                </a:cubicBezTo>
                <a:cubicBezTo>
                  <a:pt x="29" y="75"/>
                  <a:pt x="29" y="75"/>
                  <a:pt x="29" y="75"/>
                </a:cubicBezTo>
                <a:cubicBezTo>
                  <a:pt x="23" y="69"/>
                  <a:pt x="20" y="61"/>
                  <a:pt x="20" y="53"/>
                </a:cubicBezTo>
                <a:close/>
                <a:moveTo>
                  <a:pt x="86" y="53"/>
                </a:moveTo>
                <a:cubicBezTo>
                  <a:pt x="86" y="61"/>
                  <a:pt x="83" y="69"/>
                  <a:pt x="77" y="75"/>
                </a:cubicBezTo>
                <a:cubicBezTo>
                  <a:pt x="89" y="91"/>
                  <a:pt x="89" y="91"/>
                  <a:pt x="89" y="91"/>
                </a:cubicBezTo>
                <a:cubicBezTo>
                  <a:pt x="99" y="81"/>
                  <a:pt x="106" y="68"/>
                  <a:pt x="106" y="53"/>
                </a:cubicBezTo>
                <a:cubicBezTo>
                  <a:pt x="106" y="49"/>
                  <a:pt x="105" y="46"/>
                  <a:pt x="105" y="43"/>
                </a:cubicBezTo>
                <a:cubicBezTo>
                  <a:pt x="86" y="49"/>
                  <a:pt x="86" y="49"/>
                  <a:pt x="86" y="49"/>
                </a:cubicBezTo>
                <a:cubicBezTo>
                  <a:pt x="86" y="50"/>
                  <a:pt x="86" y="51"/>
                  <a:pt x="86" y="53"/>
                </a:cubicBezTo>
                <a:close/>
                <a:moveTo>
                  <a:pt x="59" y="20"/>
                </a:moveTo>
                <a:cubicBezTo>
                  <a:pt x="69" y="22"/>
                  <a:pt x="77" y="28"/>
                  <a:pt x="82" y="36"/>
                </a:cubicBezTo>
                <a:cubicBezTo>
                  <a:pt x="101" y="30"/>
                  <a:pt x="101" y="30"/>
                  <a:pt x="101" y="30"/>
                </a:cubicBezTo>
                <a:cubicBezTo>
                  <a:pt x="93" y="14"/>
                  <a:pt x="78" y="3"/>
                  <a:pt x="59" y="0"/>
                </a:cubicBezTo>
                <a:lnTo>
                  <a:pt x="59" y="20"/>
                </a:lnTo>
                <a:close/>
                <a:moveTo>
                  <a:pt x="24" y="36"/>
                </a:moveTo>
                <a:cubicBezTo>
                  <a:pt x="29" y="28"/>
                  <a:pt x="37" y="22"/>
                  <a:pt x="46" y="20"/>
                </a:cubicBezTo>
                <a:cubicBezTo>
                  <a:pt x="46" y="0"/>
                  <a:pt x="46" y="0"/>
                  <a:pt x="46" y="0"/>
                </a:cubicBezTo>
                <a:cubicBezTo>
                  <a:pt x="28" y="3"/>
                  <a:pt x="13" y="14"/>
                  <a:pt x="5" y="30"/>
                </a:cubicBezTo>
                <a:lnTo>
                  <a:pt x="24" y="36"/>
                </a:lnTo>
                <a:close/>
                <a:moveTo>
                  <a:pt x="67" y="83"/>
                </a:moveTo>
                <a:cubicBezTo>
                  <a:pt x="62" y="84"/>
                  <a:pt x="58" y="85"/>
                  <a:pt x="53" y="85"/>
                </a:cubicBezTo>
                <a:cubicBezTo>
                  <a:pt x="48" y="85"/>
                  <a:pt x="43" y="84"/>
                  <a:pt x="39" y="83"/>
                </a:cubicBezTo>
                <a:cubicBezTo>
                  <a:pt x="28" y="99"/>
                  <a:pt x="28" y="99"/>
                  <a:pt x="28" y="99"/>
                </a:cubicBezTo>
                <a:cubicBezTo>
                  <a:pt x="35" y="103"/>
                  <a:pt x="44" y="105"/>
                  <a:pt x="53" y="105"/>
                </a:cubicBezTo>
                <a:cubicBezTo>
                  <a:pt x="62" y="105"/>
                  <a:pt x="71" y="103"/>
                  <a:pt x="78" y="99"/>
                </a:cubicBezTo>
                <a:lnTo>
                  <a:pt x="67" y="83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id-ID" sz="1350"/>
          </a:p>
        </p:txBody>
      </p:sp>
      <p:sp>
        <p:nvSpPr>
          <p:cNvPr id="104" name="Freeform 132"/>
          <p:cNvSpPr>
            <a:spLocks noEditPoints="1"/>
          </p:cNvSpPr>
          <p:nvPr/>
        </p:nvSpPr>
        <p:spPr bwMode="auto">
          <a:xfrm>
            <a:off x="9341847" y="2514881"/>
            <a:ext cx="237824" cy="251037"/>
          </a:xfrm>
          <a:custGeom>
            <a:avLst/>
            <a:gdLst>
              <a:gd name="T0" fmla="*/ 75 w 162"/>
              <a:gd name="T1" fmla="*/ 65 h 171"/>
              <a:gd name="T2" fmla="*/ 54 w 162"/>
              <a:gd name="T3" fmla="*/ 86 h 171"/>
              <a:gd name="T4" fmla="*/ 87 w 162"/>
              <a:gd name="T5" fmla="*/ 65 h 171"/>
              <a:gd name="T6" fmla="*/ 108 w 162"/>
              <a:gd name="T7" fmla="*/ 86 h 171"/>
              <a:gd name="T8" fmla="*/ 87 w 162"/>
              <a:gd name="T9" fmla="*/ 65 h 171"/>
              <a:gd name="T10" fmla="*/ 139 w 162"/>
              <a:gd name="T11" fmla="*/ 65 h 171"/>
              <a:gd name="T12" fmla="*/ 118 w 162"/>
              <a:gd name="T13" fmla="*/ 86 h 171"/>
              <a:gd name="T14" fmla="*/ 21 w 162"/>
              <a:gd name="T15" fmla="*/ 129 h 171"/>
              <a:gd name="T16" fmla="*/ 43 w 162"/>
              <a:gd name="T17" fmla="*/ 150 h 171"/>
              <a:gd name="T18" fmla="*/ 21 w 162"/>
              <a:gd name="T19" fmla="*/ 129 h 171"/>
              <a:gd name="T20" fmla="*/ 75 w 162"/>
              <a:gd name="T21" fmla="*/ 129 h 171"/>
              <a:gd name="T22" fmla="*/ 54 w 162"/>
              <a:gd name="T23" fmla="*/ 150 h 171"/>
              <a:gd name="T24" fmla="*/ 87 w 162"/>
              <a:gd name="T25" fmla="*/ 129 h 171"/>
              <a:gd name="T26" fmla="*/ 108 w 162"/>
              <a:gd name="T27" fmla="*/ 150 h 171"/>
              <a:gd name="T28" fmla="*/ 87 w 162"/>
              <a:gd name="T29" fmla="*/ 129 h 171"/>
              <a:gd name="T30" fmla="*/ 75 w 162"/>
              <a:gd name="T31" fmla="*/ 96 h 171"/>
              <a:gd name="T32" fmla="*/ 54 w 162"/>
              <a:gd name="T33" fmla="*/ 117 h 171"/>
              <a:gd name="T34" fmla="*/ 87 w 162"/>
              <a:gd name="T35" fmla="*/ 96 h 171"/>
              <a:gd name="T36" fmla="*/ 108 w 162"/>
              <a:gd name="T37" fmla="*/ 117 h 171"/>
              <a:gd name="T38" fmla="*/ 87 w 162"/>
              <a:gd name="T39" fmla="*/ 96 h 171"/>
              <a:gd name="T40" fmla="*/ 139 w 162"/>
              <a:gd name="T41" fmla="*/ 96 h 171"/>
              <a:gd name="T42" fmla="*/ 118 w 162"/>
              <a:gd name="T43" fmla="*/ 117 h 171"/>
              <a:gd name="T44" fmla="*/ 21 w 162"/>
              <a:gd name="T45" fmla="*/ 96 h 171"/>
              <a:gd name="T46" fmla="*/ 43 w 162"/>
              <a:gd name="T47" fmla="*/ 117 h 171"/>
              <a:gd name="T48" fmla="*/ 21 w 162"/>
              <a:gd name="T49" fmla="*/ 96 h 171"/>
              <a:gd name="T50" fmla="*/ 139 w 162"/>
              <a:gd name="T51" fmla="*/ 11 h 171"/>
              <a:gd name="T52" fmla="*/ 118 w 162"/>
              <a:gd name="T53" fmla="*/ 0 h 171"/>
              <a:gd name="T54" fmla="*/ 43 w 162"/>
              <a:gd name="T55" fmla="*/ 11 h 171"/>
              <a:gd name="T56" fmla="*/ 21 w 162"/>
              <a:gd name="T57" fmla="*/ 0 h 171"/>
              <a:gd name="T58" fmla="*/ 0 w 162"/>
              <a:gd name="T59" fmla="*/ 171 h 171"/>
              <a:gd name="T60" fmla="*/ 162 w 162"/>
              <a:gd name="T61" fmla="*/ 0 h 171"/>
              <a:gd name="T62" fmla="*/ 150 w 162"/>
              <a:gd name="T63" fmla="*/ 161 h 171"/>
              <a:gd name="T64" fmla="*/ 11 w 162"/>
              <a:gd name="T65" fmla="*/ 44 h 171"/>
              <a:gd name="T66" fmla="*/ 150 w 162"/>
              <a:gd name="T67" fmla="*/ 161 h 1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162" h="171">
                <a:moveTo>
                  <a:pt x="54" y="65"/>
                </a:moveTo>
                <a:lnTo>
                  <a:pt x="75" y="65"/>
                </a:lnTo>
                <a:lnTo>
                  <a:pt x="75" y="86"/>
                </a:lnTo>
                <a:lnTo>
                  <a:pt x="54" y="86"/>
                </a:lnTo>
                <a:lnTo>
                  <a:pt x="54" y="65"/>
                </a:lnTo>
                <a:close/>
                <a:moveTo>
                  <a:pt x="87" y="65"/>
                </a:moveTo>
                <a:lnTo>
                  <a:pt x="108" y="65"/>
                </a:lnTo>
                <a:lnTo>
                  <a:pt x="108" y="86"/>
                </a:lnTo>
                <a:lnTo>
                  <a:pt x="87" y="86"/>
                </a:lnTo>
                <a:lnTo>
                  <a:pt x="87" y="65"/>
                </a:lnTo>
                <a:close/>
                <a:moveTo>
                  <a:pt x="118" y="65"/>
                </a:moveTo>
                <a:lnTo>
                  <a:pt x="139" y="65"/>
                </a:lnTo>
                <a:lnTo>
                  <a:pt x="139" y="86"/>
                </a:lnTo>
                <a:lnTo>
                  <a:pt x="118" y="86"/>
                </a:lnTo>
                <a:lnTo>
                  <a:pt x="118" y="65"/>
                </a:lnTo>
                <a:close/>
                <a:moveTo>
                  <a:pt x="21" y="129"/>
                </a:moveTo>
                <a:lnTo>
                  <a:pt x="43" y="129"/>
                </a:lnTo>
                <a:lnTo>
                  <a:pt x="43" y="150"/>
                </a:lnTo>
                <a:lnTo>
                  <a:pt x="21" y="150"/>
                </a:lnTo>
                <a:lnTo>
                  <a:pt x="21" y="129"/>
                </a:lnTo>
                <a:close/>
                <a:moveTo>
                  <a:pt x="54" y="129"/>
                </a:moveTo>
                <a:lnTo>
                  <a:pt x="75" y="129"/>
                </a:lnTo>
                <a:lnTo>
                  <a:pt x="75" y="150"/>
                </a:lnTo>
                <a:lnTo>
                  <a:pt x="54" y="150"/>
                </a:lnTo>
                <a:lnTo>
                  <a:pt x="54" y="129"/>
                </a:lnTo>
                <a:close/>
                <a:moveTo>
                  <a:pt x="87" y="129"/>
                </a:moveTo>
                <a:lnTo>
                  <a:pt x="108" y="129"/>
                </a:lnTo>
                <a:lnTo>
                  <a:pt x="108" y="150"/>
                </a:lnTo>
                <a:lnTo>
                  <a:pt x="87" y="150"/>
                </a:lnTo>
                <a:lnTo>
                  <a:pt x="87" y="129"/>
                </a:lnTo>
                <a:close/>
                <a:moveTo>
                  <a:pt x="54" y="96"/>
                </a:moveTo>
                <a:lnTo>
                  <a:pt x="75" y="96"/>
                </a:lnTo>
                <a:lnTo>
                  <a:pt x="75" y="117"/>
                </a:lnTo>
                <a:lnTo>
                  <a:pt x="54" y="117"/>
                </a:lnTo>
                <a:lnTo>
                  <a:pt x="54" y="96"/>
                </a:lnTo>
                <a:close/>
                <a:moveTo>
                  <a:pt x="87" y="96"/>
                </a:moveTo>
                <a:lnTo>
                  <a:pt x="108" y="96"/>
                </a:lnTo>
                <a:lnTo>
                  <a:pt x="108" y="117"/>
                </a:lnTo>
                <a:lnTo>
                  <a:pt x="87" y="117"/>
                </a:lnTo>
                <a:lnTo>
                  <a:pt x="87" y="96"/>
                </a:lnTo>
                <a:close/>
                <a:moveTo>
                  <a:pt x="118" y="96"/>
                </a:moveTo>
                <a:lnTo>
                  <a:pt x="139" y="96"/>
                </a:lnTo>
                <a:lnTo>
                  <a:pt x="139" y="117"/>
                </a:lnTo>
                <a:lnTo>
                  <a:pt x="118" y="117"/>
                </a:lnTo>
                <a:lnTo>
                  <a:pt x="118" y="96"/>
                </a:lnTo>
                <a:close/>
                <a:moveTo>
                  <a:pt x="21" y="96"/>
                </a:moveTo>
                <a:lnTo>
                  <a:pt x="43" y="96"/>
                </a:lnTo>
                <a:lnTo>
                  <a:pt x="43" y="117"/>
                </a:lnTo>
                <a:lnTo>
                  <a:pt x="21" y="117"/>
                </a:lnTo>
                <a:lnTo>
                  <a:pt x="21" y="96"/>
                </a:lnTo>
                <a:close/>
                <a:moveTo>
                  <a:pt x="139" y="0"/>
                </a:moveTo>
                <a:lnTo>
                  <a:pt x="139" y="11"/>
                </a:lnTo>
                <a:lnTo>
                  <a:pt x="118" y="11"/>
                </a:lnTo>
                <a:lnTo>
                  <a:pt x="118" y="0"/>
                </a:lnTo>
                <a:lnTo>
                  <a:pt x="43" y="0"/>
                </a:lnTo>
                <a:lnTo>
                  <a:pt x="43" y="11"/>
                </a:lnTo>
                <a:lnTo>
                  <a:pt x="21" y="11"/>
                </a:lnTo>
                <a:lnTo>
                  <a:pt x="21" y="0"/>
                </a:lnTo>
                <a:lnTo>
                  <a:pt x="0" y="0"/>
                </a:lnTo>
                <a:lnTo>
                  <a:pt x="0" y="171"/>
                </a:lnTo>
                <a:lnTo>
                  <a:pt x="162" y="171"/>
                </a:lnTo>
                <a:lnTo>
                  <a:pt x="162" y="0"/>
                </a:lnTo>
                <a:lnTo>
                  <a:pt x="139" y="0"/>
                </a:lnTo>
                <a:close/>
                <a:moveTo>
                  <a:pt x="150" y="161"/>
                </a:moveTo>
                <a:lnTo>
                  <a:pt x="11" y="161"/>
                </a:lnTo>
                <a:lnTo>
                  <a:pt x="11" y="44"/>
                </a:lnTo>
                <a:lnTo>
                  <a:pt x="150" y="44"/>
                </a:lnTo>
                <a:lnTo>
                  <a:pt x="150" y="161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id-ID" sz="1350"/>
          </a:p>
        </p:txBody>
      </p:sp>
      <p:sp>
        <p:nvSpPr>
          <p:cNvPr id="105" name="Freeform 133"/>
          <p:cNvSpPr>
            <a:spLocks noEditPoints="1"/>
          </p:cNvSpPr>
          <p:nvPr/>
        </p:nvSpPr>
        <p:spPr bwMode="auto">
          <a:xfrm>
            <a:off x="9719137" y="3676109"/>
            <a:ext cx="201124" cy="201122"/>
          </a:xfrm>
          <a:custGeom>
            <a:avLst/>
            <a:gdLst>
              <a:gd name="T0" fmla="*/ 42 w 84"/>
              <a:gd name="T1" fmla="*/ 0 h 84"/>
              <a:gd name="T2" fmla="*/ 0 w 84"/>
              <a:gd name="T3" fmla="*/ 42 h 84"/>
              <a:gd name="T4" fmla="*/ 42 w 84"/>
              <a:gd name="T5" fmla="*/ 84 h 84"/>
              <a:gd name="T6" fmla="*/ 84 w 84"/>
              <a:gd name="T7" fmla="*/ 42 h 84"/>
              <a:gd name="T8" fmla="*/ 42 w 84"/>
              <a:gd name="T9" fmla="*/ 0 h 84"/>
              <a:gd name="T10" fmla="*/ 42 w 84"/>
              <a:gd name="T11" fmla="*/ 76 h 84"/>
              <a:gd name="T12" fmla="*/ 8 w 84"/>
              <a:gd name="T13" fmla="*/ 42 h 84"/>
              <a:gd name="T14" fmla="*/ 42 w 84"/>
              <a:gd name="T15" fmla="*/ 8 h 84"/>
              <a:gd name="T16" fmla="*/ 76 w 84"/>
              <a:gd name="T17" fmla="*/ 42 h 84"/>
              <a:gd name="T18" fmla="*/ 42 w 84"/>
              <a:gd name="T19" fmla="*/ 76 h 84"/>
              <a:gd name="T20" fmla="*/ 26 w 84"/>
              <a:gd name="T21" fmla="*/ 26 h 84"/>
              <a:gd name="T22" fmla="*/ 58 w 84"/>
              <a:gd name="T23" fmla="*/ 26 h 84"/>
              <a:gd name="T24" fmla="*/ 58 w 84"/>
              <a:gd name="T25" fmla="*/ 58 h 84"/>
              <a:gd name="T26" fmla="*/ 26 w 84"/>
              <a:gd name="T27" fmla="*/ 58 h 84"/>
              <a:gd name="T28" fmla="*/ 26 w 84"/>
              <a:gd name="T29" fmla="*/ 26 h 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84" h="84">
                <a:moveTo>
                  <a:pt x="42" y="0"/>
                </a:moveTo>
                <a:cubicBezTo>
                  <a:pt x="19" y="0"/>
                  <a:pt x="0" y="19"/>
                  <a:pt x="0" y="42"/>
                </a:cubicBezTo>
                <a:cubicBezTo>
                  <a:pt x="0" y="65"/>
                  <a:pt x="19" y="84"/>
                  <a:pt x="42" y="84"/>
                </a:cubicBezTo>
                <a:cubicBezTo>
                  <a:pt x="65" y="84"/>
                  <a:pt x="84" y="65"/>
                  <a:pt x="84" y="42"/>
                </a:cubicBezTo>
                <a:cubicBezTo>
                  <a:pt x="84" y="19"/>
                  <a:pt x="65" y="0"/>
                  <a:pt x="42" y="0"/>
                </a:cubicBezTo>
                <a:close/>
                <a:moveTo>
                  <a:pt x="42" y="76"/>
                </a:moveTo>
                <a:cubicBezTo>
                  <a:pt x="23" y="76"/>
                  <a:pt x="8" y="61"/>
                  <a:pt x="8" y="42"/>
                </a:cubicBezTo>
                <a:cubicBezTo>
                  <a:pt x="8" y="23"/>
                  <a:pt x="23" y="8"/>
                  <a:pt x="42" y="8"/>
                </a:cubicBezTo>
                <a:cubicBezTo>
                  <a:pt x="61" y="8"/>
                  <a:pt x="76" y="23"/>
                  <a:pt x="76" y="42"/>
                </a:cubicBezTo>
                <a:cubicBezTo>
                  <a:pt x="76" y="61"/>
                  <a:pt x="61" y="76"/>
                  <a:pt x="42" y="76"/>
                </a:cubicBezTo>
                <a:close/>
                <a:moveTo>
                  <a:pt x="26" y="26"/>
                </a:moveTo>
                <a:cubicBezTo>
                  <a:pt x="58" y="26"/>
                  <a:pt x="58" y="26"/>
                  <a:pt x="58" y="26"/>
                </a:cubicBezTo>
                <a:cubicBezTo>
                  <a:pt x="58" y="58"/>
                  <a:pt x="58" y="58"/>
                  <a:pt x="58" y="58"/>
                </a:cubicBezTo>
                <a:cubicBezTo>
                  <a:pt x="26" y="58"/>
                  <a:pt x="26" y="58"/>
                  <a:pt x="26" y="58"/>
                </a:cubicBezTo>
                <a:lnTo>
                  <a:pt x="26" y="26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id-ID" sz="1350"/>
          </a:p>
        </p:txBody>
      </p:sp>
      <p:sp>
        <p:nvSpPr>
          <p:cNvPr id="106" name="Freeform 134"/>
          <p:cNvSpPr>
            <a:spLocks noEditPoints="1"/>
          </p:cNvSpPr>
          <p:nvPr/>
        </p:nvSpPr>
        <p:spPr bwMode="auto">
          <a:xfrm>
            <a:off x="9425526" y="3646749"/>
            <a:ext cx="350865" cy="350864"/>
          </a:xfrm>
          <a:custGeom>
            <a:avLst/>
            <a:gdLst>
              <a:gd name="T0" fmla="*/ 140 w 146"/>
              <a:gd name="T1" fmla="*/ 123 h 146"/>
              <a:gd name="T2" fmla="*/ 106 w 146"/>
              <a:gd name="T3" fmla="*/ 94 h 146"/>
              <a:gd name="T4" fmla="*/ 96 w 146"/>
              <a:gd name="T5" fmla="*/ 89 h 146"/>
              <a:gd name="T6" fmla="*/ 109 w 146"/>
              <a:gd name="T7" fmla="*/ 54 h 146"/>
              <a:gd name="T8" fmla="*/ 54 w 146"/>
              <a:gd name="T9" fmla="*/ 0 h 146"/>
              <a:gd name="T10" fmla="*/ 0 w 146"/>
              <a:gd name="T11" fmla="*/ 54 h 146"/>
              <a:gd name="T12" fmla="*/ 54 w 146"/>
              <a:gd name="T13" fmla="*/ 108 h 146"/>
              <a:gd name="T14" fmla="*/ 90 w 146"/>
              <a:gd name="T15" fmla="*/ 95 h 146"/>
              <a:gd name="T16" fmla="*/ 94 w 146"/>
              <a:gd name="T17" fmla="*/ 106 h 146"/>
              <a:gd name="T18" fmla="*/ 123 w 146"/>
              <a:gd name="T19" fmla="*/ 140 h 146"/>
              <a:gd name="T20" fmla="*/ 141 w 146"/>
              <a:gd name="T21" fmla="*/ 141 h 146"/>
              <a:gd name="T22" fmla="*/ 140 w 146"/>
              <a:gd name="T23" fmla="*/ 123 h 146"/>
              <a:gd name="T24" fmla="*/ 54 w 146"/>
              <a:gd name="T25" fmla="*/ 90 h 146"/>
              <a:gd name="T26" fmla="*/ 18 w 146"/>
              <a:gd name="T27" fmla="*/ 54 h 146"/>
              <a:gd name="T28" fmla="*/ 54 w 146"/>
              <a:gd name="T29" fmla="*/ 18 h 146"/>
              <a:gd name="T30" fmla="*/ 91 w 146"/>
              <a:gd name="T31" fmla="*/ 54 h 146"/>
              <a:gd name="T32" fmla="*/ 54 w 146"/>
              <a:gd name="T33" fmla="*/ 90 h 146"/>
              <a:gd name="T34" fmla="*/ 63 w 146"/>
              <a:gd name="T35" fmla="*/ 27 h 146"/>
              <a:gd name="T36" fmla="*/ 45 w 146"/>
              <a:gd name="T37" fmla="*/ 27 h 146"/>
              <a:gd name="T38" fmla="*/ 45 w 146"/>
              <a:gd name="T39" fmla="*/ 45 h 146"/>
              <a:gd name="T40" fmla="*/ 27 w 146"/>
              <a:gd name="T41" fmla="*/ 45 h 146"/>
              <a:gd name="T42" fmla="*/ 27 w 146"/>
              <a:gd name="T43" fmla="*/ 63 h 146"/>
              <a:gd name="T44" fmla="*/ 45 w 146"/>
              <a:gd name="T45" fmla="*/ 63 h 146"/>
              <a:gd name="T46" fmla="*/ 45 w 146"/>
              <a:gd name="T47" fmla="*/ 81 h 146"/>
              <a:gd name="T48" fmla="*/ 63 w 146"/>
              <a:gd name="T49" fmla="*/ 81 h 146"/>
              <a:gd name="T50" fmla="*/ 63 w 146"/>
              <a:gd name="T51" fmla="*/ 63 h 146"/>
              <a:gd name="T52" fmla="*/ 81 w 146"/>
              <a:gd name="T53" fmla="*/ 63 h 146"/>
              <a:gd name="T54" fmla="*/ 81 w 146"/>
              <a:gd name="T55" fmla="*/ 45 h 146"/>
              <a:gd name="T56" fmla="*/ 63 w 146"/>
              <a:gd name="T57" fmla="*/ 45 h 146"/>
              <a:gd name="T58" fmla="*/ 63 w 146"/>
              <a:gd name="T59" fmla="*/ 27 h 1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146" h="146">
                <a:moveTo>
                  <a:pt x="140" y="123"/>
                </a:moveTo>
                <a:cubicBezTo>
                  <a:pt x="106" y="94"/>
                  <a:pt x="106" y="94"/>
                  <a:pt x="106" y="94"/>
                </a:cubicBezTo>
                <a:cubicBezTo>
                  <a:pt x="103" y="91"/>
                  <a:pt x="99" y="89"/>
                  <a:pt x="96" y="89"/>
                </a:cubicBezTo>
                <a:cubicBezTo>
                  <a:pt x="104" y="80"/>
                  <a:pt x="109" y="67"/>
                  <a:pt x="109" y="54"/>
                </a:cubicBezTo>
                <a:cubicBezTo>
                  <a:pt x="109" y="24"/>
                  <a:pt x="84" y="0"/>
                  <a:pt x="54" y="0"/>
                </a:cubicBezTo>
                <a:cubicBezTo>
                  <a:pt x="24" y="0"/>
                  <a:pt x="0" y="24"/>
                  <a:pt x="0" y="54"/>
                </a:cubicBezTo>
                <a:cubicBezTo>
                  <a:pt x="0" y="84"/>
                  <a:pt x="24" y="108"/>
                  <a:pt x="54" y="108"/>
                </a:cubicBezTo>
                <a:cubicBezTo>
                  <a:pt x="68" y="108"/>
                  <a:pt x="80" y="103"/>
                  <a:pt x="90" y="95"/>
                </a:cubicBezTo>
                <a:cubicBezTo>
                  <a:pt x="89" y="98"/>
                  <a:pt x="91" y="102"/>
                  <a:pt x="94" y="106"/>
                </a:cubicBezTo>
                <a:cubicBezTo>
                  <a:pt x="123" y="140"/>
                  <a:pt x="123" y="140"/>
                  <a:pt x="123" y="140"/>
                </a:cubicBezTo>
                <a:cubicBezTo>
                  <a:pt x="128" y="146"/>
                  <a:pt x="136" y="146"/>
                  <a:pt x="141" y="141"/>
                </a:cubicBezTo>
                <a:cubicBezTo>
                  <a:pt x="146" y="136"/>
                  <a:pt x="146" y="128"/>
                  <a:pt x="140" y="123"/>
                </a:cubicBezTo>
                <a:close/>
                <a:moveTo>
                  <a:pt x="54" y="90"/>
                </a:moveTo>
                <a:cubicBezTo>
                  <a:pt x="34" y="90"/>
                  <a:pt x="18" y="74"/>
                  <a:pt x="18" y="54"/>
                </a:cubicBezTo>
                <a:cubicBezTo>
                  <a:pt x="18" y="34"/>
                  <a:pt x="34" y="18"/>
                  <a:pt x="54" y="18"/>
                </a:cubicBezTo>
                <a:cubicBezTo>
                  <a:pt x="74" y="18"/>
                  <a:pt x="91" y="34"/>
                  <a:pt x="91" y="54"/>
                </a:cubicBezTo>
                <a:cubicBezTo>
                  <a:pt x="91" y="74"/>
                  <a:pt x="74" y="90"/>
                  <a:pt x="54" y="90"/>
                </a:cubicBezTo>
                <a:close/>
                <a:moveTo>
                  <a:pt x="63" y="27"/>
                </a:moveTo>
                <a:cubicBezTo>
                  <a:pt x="45" y="27"/>
                  <a:pt x="45" y="27"/>
                  <a:pt x="45" y="27"/>
                </a:cubicBezTo>
                <a:cubicBezTo>
                  <a:pt x="45" y="45"/>
                  <a:pt x="45" y="45"/>
                  <a:pt x="45" y="45"/>
                </a:cubicBezTo>
                <a:cubicBezTo>
                  <a:pt x="27" y="45"/>
                  <a:pt x="27" y="45"/>
                  <a:pt x="27" y="45"/>
                </a:cubicBezTo>
                <a:cubicBezTo>
                  <a:pt x="27" y="63"/>
                  <a:pt x="27" y="63"/>
                  <a:pt x="27" y="63"/>
                </a:cubicBezTo>
                <a:cubicBezTo>
                  <a:pt x="45" y="63"/>
                  <a:pt x="45" y="63"/>
                  <a:pt x="45" y="63"/>
                </a:cubicBezTo>
                <a:cubicBezTo>
                  <a:pt x="45" y="81"/>
                  <a:pt x="45" y="81"/>
                  <a:pt x="45" y="81"/>
                </a:cubicBezTo>
                <a:cubicBezTo>
                  <a:pt x="63" y="81"/>
                  <a:pt x="63" y="81"/>
                  <a:pt x="63" y="81"/>
                </a:cubicBezTo>
                <a:cubicBezTo>
                  <a:pt x="63" y="63"/>
                  <a:pt x="63" y="63"/>
                  <a:pt x="63" y="63"/>
                </a:cubicBezTo>
                <a:cubicBezTo>
                  <a:pt x="81" y="63"/>
                  <a:pt x="81" y="63"/>
                  <a:pt x="81" y="63"/>
                </a:cubicBezTo>
                <a:cubicBezTo>
                  <a:pt x="81" y="45"/>
                  <a:pt x="81" y="45"/>
                  <a:pt x="81" y="45"/>
                </a:cubicBezTo>
                <a:cubicBezTo>
                  <a:pt x="63" y="45"/>
                  <a:pt x="63" y="45"/>
                  <a:pt x="63" y="45"/>
                </a:cubicBezTo>
                <a:lnTo>
                  <a:pt x="63" y="27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id-ID" sz="1350"/>
          </a:p>
        </p:txBody>
      </p:sp>
      <p:sp>
        <p:nvSpPr>
          <p:cNvPr id="107" name="Freeform 135"/>
          <p:cNvSpPr>
            <a:spLocks noEditPoints="1"/>
          </p:cNvSpPr>
          <p:nvPr/>
        </p:nvSpPr>
        <p:spPr bwMode="auto">
          <a:xfrm>
            <a:off x="9886494" y="4275074"/>
            <a:ext cx="204059" cy="206995"/>
          </a:xfrm>
          <a:custGeom>
            <a:avLst/>
            <a:gdLst>
              <a:gd name="T0" fmla="*/ 16 w 85"/>
              <a:gd name="T1" fmla="*/ 49 h 86"/>
              <a:gd name="T2" fmla="*/ 16 w 85"/>
              <a:gd name="T3" fmla="*/ 86 h 86"/>
              <a:gd name="T4" fmla="*/ 18 w 85"/>
              <a:gd name="T5" fmla="*/ 86 h 86"/>
              <a:gd name="T6" fmla="*/ 21 w 85"/>
              <a:gd name="T7" fmla="*/ 86 h 86"/>
              <a:gd name="T8" fmla="*/ 21 w 85"/>
              <a:gd name="T9" fmla="*/ 49 h 86"/>
              <a:gd name="T10" fmla="*/ 18 w 85"/>
              <a:gd name="T11" fmla="*/ 49 h 86"/>
              <a:gd name="T12" fmla="*/ 16 w 85"/>
              <a:gd name="T13" fmla="*/ 49 h 86"/>
              <a:gd name="T14" fmla="*/ 64 w 85"/>
              <a:gd name="T15" fmla="*/ 49 h 86"/>
              <a:gd name="T16" fmla="*/ 64 w 85"/>
              <a:gd name="T17" fmla="*/ 86 h 86"/>
              <a:gd name="T18" fmla="*/ 67 w 85"/>
              <a:gd name="T19" fmla="*/ 86 h 86"/>
              <a:gd name="T20" fmla="*/ 69 w 85"/>
              <a:gd name="T21" fmla="*/ 86 h 86"/>
              <a:gd name="T22" fmla="*/ 69 w 85"/>
              <a:gd name="T23" fmla="*/ 49 h 86"/>
              <a:gd name="T24" fmla="*/ 67 w 85"/>
              <a:gd name="T25" fmla="*/ 49 h 86"/>
              <a:gd name="T26" fmla="*/ 64 w 85"/>
              <a:gd name="T27" fmla="*/ 49 h 86"/>
              <a:gd name="T28" fmla="*/ 85 w 85"/>
              <a:gd name="T29" fmla="*/ 43 h 86"/>
              <a:gd name="T30" fmla="*/ 42 w 85"/>
              <a:gd name="T31" fmla="*/ 0 h 86"/>
              <a:gd name="T32" fmla="*/ 0 w 85"/>
              <a:gd name="T33" fmla="*/ 43 h 86"/>
              <a:gd name="T34" fmla="*/ 2 w 85"/>
              <a:gd name="T35" fmla="*/ 58 h 86"/>
              <a:gd name="T36" fmla="*/ 0 w 85"/>
              <a:gd name="T37" fmla="*/ 67 h 86"/>
              <a:gd name="T38" fmla="*/ 10 w 85"/>
              <a:gd name="T39" fmla="*/ 84 h 86"/>
              <a:gd name="T40" fmla="*/ 10 w 85"/>
              <a:gd name="T41" fmla="*/ 51 h 86"/>
              <a:gd name="T42" fmla="*/ 6 w 85"/>
              <a:gd name="T43" fmla="*/ 54 h 86"/>
              <a:gd name="T44" fmla="*/ 5 w 85"/>
              <a:gd name="T45" fmla="*/ 46 h 86"/>
              <a:gd name="T46" fmla="*/ 42 w 85"/>
              <a:gd name="T47" fmla="*/ 8 h 86"/>
              <a:gd name="T48" fmla="*/ 80 w 85"/>
              <a:gd name="T49" fmla="*/ 46 h 86"/>
              <a:gd name="T50" fmla="*/ 79 w 85"/>
              <a:gd name="T51" fmla="*/ 54 h 86"/>
              <a:gd name="T52" fmla="*/ 75 w 85"/>
              <a:gd name="T53" fmla="*/ 51 h 86"/>
              <a:gd name="T54" fmla="*/ 75 w 85"/>
              <a:gd name="T55" fmla="*/ 84 h 86"/>
              <a:gd name="T56" fmla="*/ 85 w 85"/>
              <a:gd name="T57" fmla="*/ 67 h 86"/>
              <a:gd name="T58" fmla="*/ 83 w 85"/>
              <a:gd name="T59" fmla="*/ 58 h 86"/>
              <a:gd name="T60" fmla="*/ 85 w 85"/>
              <a:gd name="T61" fmla="*/ 43 h 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85" h="86">
                <a:moveTo>
                  <a:pt x="16" y="49"/>
                </a:moveTo>
                <a:cubicBezTo>
                  <a:pt x="16" y="86"/>
                  <a:pt x="16" y="86"/>
                  <a:pt x="16" y="86"/>
                </a:cubicBezTo>
                <a:cubicBezTo>
                  <a:pt x="17" y="86"/>
                  <a:pt x="17" y="86"/>
                  <a:pt x="18" y="86"/>
                </a:cubicBezTo>
                <a:cubicBezTo>
                  <a:pt x="21" y="86"/>
                  <a:pt x="21" y="86"/>
                  <a:pt x="21" y="86"/>
                </a:cubicBezTo>
                <a:cubicBezTo>
                  <a:pt x="21" y="49"/>
                  <a:pt x="21" y="49"/>
                  <a:pt x="21" y="49"/>
                </a:cubicBezTo>
                <a:cubicBezTo>
                  <a:pt x="18" y="49"/>
                  <a:pt x="18" y="49"/>
                  <a:pt x="18" y="49"/>
                </a:cubicBezTo>
                <a:cubicBezTo>
                  <a:pt x="17" y="49"/>
                  <a:pt x="17" y="49"/>
                  <a:pt x="16" y="49"/>
                </a:cubicBezTo>
                <a:close/>
                <a:moveTo>
                  <a:pt x="64" y="49"/>
                </a:moveTo>
                <a:cubicBezTo>
                  <a:pt x="64" y="86"/>
                  <a:pt x="64" y="86"/>
                  <a:pt x="64" y="86"/>
                </a:cubicBezTo>
                <a:cubicBezTo>
                  <a:pt x="67" y="86"/>
                  <a:pt x="67" y="86"/>
                  <a:pt x="67" y="86"/>
                </a:cubicBezTo>
                <a:cubicBezTo>
                  <a:pt x="68" y="86"/>
                  <a:pt x="68" y="86"/>
                  <a:pt x="69" y="86"/>
                </a:cubicBezTo>
                <a:cubicBezTo>
                  <a:pt x="69" y="49"/>
                  <a:pt x="69" y="49"/>
                  <a:pt x="69" y="49"/>
                </a:cubicBezTo>
                <a:cubicBezTo>
                  <a:pt x="68" y="49"/>
                  <a:pt x="68" y="49"/>
                  <a:pt x="67" y="49"/>
                </a:cubicBezTo>
                <a:lnTo>
                  <a:pt x="64" y="49"/>
                </a:lnTo>
                <a:close/>
                <a:moveTo>
                  <a:pt x="85" y="43"/>
                </a:moveTo>
                <a:cubicBezTo>
                  <a:pt x="85" y="20"/>
                  <a:pt x="66" y="0"/>
                  <a:pt x="42" y="0"/>
                </a:cubicBezTo>
                <a:cubicBezTo>
                  <a:pt x="19" y="0"/>
                  <a:pt x="0" y="20"/>
                  <a:pt x="0" y="43"/>
                </a:cubicBezTo>
                <a:cubicBezTo>
                  <a:pt x="0" y="48"/>
                  <a:pt x="0" y="53"/>
                  <a:pt x="2" y="58"/>
                </a:cubicBezTo>
                <a:cubicBezTo>
                  <a:pt x="0" y="61"/>
                  <a:pt x="0" y="64"/>
                  <a:pt x="0" y="67"/>
                </a:cubicBezTo>
                <a:cubicBezTo>
                  <a:pt x="0" y="75"/>
                  <a:pt x="4" y="81"/>
                  <a:pt x="10" y="84"/>
                </a:cubicBezTo>
                <a:cubicBezTo>
                  <a:pt x="10" y="51"/>
                  <a:pt x="10" y="51"/>
                  <a:pt x="10" y="51"/>
                </a:cubicBezTo>
                <a:cubicBezTo>
                  <a:pt x="9" y="51"/>
                  <a:pt x="7" y="52"/>
                  <a:pt x="6" y="54"/>
                </a:cubicBezTo>
                <a:cubicBezTo>
                  <a:pt x="5" y="51"/>
                  <a:pt x="5" y="49"/>
                  <a:pt x="5" y="46"/>
                </a:cubicBezTo>
                <a:cubicBezTo>
                  <a:pt x="5" y="25"/>
                  <a:pt x="22" y="8"/>
                  <a:pt x="42" y="8"/>
                </a:cubicBezTo>
                <a:cubicBezTo>
                  <a:pt x="63" y="8"/>
                  <a:pt x="80" y="25"/>
                  <a:pt x="80" y="46"/>
                </a:cubicBezTo>
                <a:cubicBezTo>
                  <a:pt x="80" y="49"/>
                  <a:pt x="80" y="51"/>
                  <a:pt x="79" y="54"/>
                </a:cubicBezTo>
                <a:cubicBezTo>
                  <a:pt x="78" y="52"/>
                  <a:pt x="76" y="51"/>
                  <a:pt x="75" y="51"/>
                </a:cubicBezTo>
                <a:cubicBezTo>
                  <a:pt x="75" y="84"/>
                  <a:pt x="75" y="84"/>
                  <a:pt x="75" y="84"/>
                </a:cubicBezTo>
                <a:cubicBezTo>
                  <a:pt x="81" y="81"/>
                  <a:pt x="85" y="75"/>
                  <a:pt x="85" y="67"/>
                </a:cubicBezTo>
                <a:cubicBezTo>
                  <a:pt x="85" y="64"/>
                  <a:pt x="84" y="61"/>
                  <a:pt x="83" y="58"/>
                </a:cubicBezTo>
                <a:cubicBezTo>
                  <a:pt x="85" y="53"/>
                  <a:pt x="85" y="48"/>
                  <a:pt x="85" y="43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id-ID" sz="1350"/>
          </a:p>
        </p:txBody>
      </p:sp>
      <p:sp>
        <p:nvSpPr>
          <p:cNvPr id="108" name="Freeform 136"/>
          <p:cNvSpPr>
            <a:spLocks noEditPoints="1"/>
          </p:cNvSpPr>
          <p:nvPr/>
        </p:nvSpPr>
        <p:spPr bwMode="auto">
          <a:xfrm>
            <a:off x="9576736" y="4024037"/>
            <a:ext cx="249569" cy="248100"/>
          </a:xfrm>
          <a:custGeom>
            <a:avLst/>
            <a:gdLst>
              <a:gd name="T0" fmla="*/ 52 w 104"/>
              <a:gd name="T1" fmla="*/ 0 h 104"/>
              <a:gd name="T2" fmla="*/ 0 w 104"/>
              <a:gd name="T3" fmla="*/ 52 h 104"/>
              <a:gd name="T4" fmla="*/ 52 w 104"/>
              <a:gd name="T5" fmla="*/ 104 h 104"/>
              <a:gd name="T6" fmla="*/ 104 w 104"/>
              <a:gd name="T7" fmla="*/ 52 h 104"/>
              <a:gd name="T8" fmla="*/ 52 w 104"/>
              <a:gd name="T9" fmla="*/ 0 h 104"/>
              <a:gd name="T10" fmla="*/ 32 w 104"/>
              <a:gd name="T11" fmla="*/ 52 h 104"/>
              <a:gd name="T12" fmla="*/ 52 w 104"/>
              <a:gd name="T13" fmla="*/ 32 h 104"/>
              <a:gd name="T14" fmla="*/ 72 w 104"/>
              <a:gd name="T15" fmla="*/ 52 h 104"/>
              <a:gd name="T16" fmla="*/ 52 w 104"/>
              <a:gd name="T17" fmla="*/ 71 h 104"/>
              <a:gd name="T18" fmla="*/ 32 w 104"/>
              <a:gd name="T19" fmla="*/ 52 h 104"/>
              <a:gd name="T20" fmla="*/ 94 w 104"/>
              <a:gd name="T21" fmla="*/ 69 h 104"/>
              <a:gd name="T22" fmla="*/ 94 w 104"/>
              <a:gd name="T23" fmla="*/ 69 h 104"/>
              <a:gd name="T24" fmla="*/ 76 w 104"/>
              <a:gd name="T25" fmla="*/ 62 h 104"/>
              <a:gd name="T26" fmla="*/ 78 w 104"/>
              <a:gd name="T27" fmla="*/ 52 h 104"/>
              <a:gd name="T28" fmla="*/ 76 w 104"/>
              <a:gd name="T29" fmla="*/ 42 h 104"/>
              <a:gd name="T30" fmla="*/ 89 w 104"/>
              <a:gd name="T31" fmla="*/ 37 h 104"/>
              <a:gd name="T32" fmla="*/ 94 w 104"/>
              <a:gd name="T33" fmla="*/ 34 h 104"/>
              <a:gd name="T34" fmla="*/ 98 w 104"/>
              <a:gd name="T35" fmla="*/ 52 h 104"/>
              <a:gd name="T36" fmla="*/ 94 w 104"/>
              <a:gd name="T37" fmla="*/ 69 h 104"/>
              <a:gd name="T38" fmla="*/ 69 w 104"/>
              <a:gd name="T39" fmla="*/ 10 h 104"/>
              <a:gd name="T40" fmla="*/ 69 w 104"/>
              <a:gd name="T41" fmla="*/ 10 h 104"/>
              <a:gd name="T42" fmla="*/ 69 w 104"/>
              <a:gd name="T43" fmla="*/ 10 h 104"/>
              <a:gd name="T44" fmla="*/ 62 w 104"/>
              <a:gd name="T45" fmla="*/ 28 h 104"/>
              <a:gd name="T46" fmla="*/ 52 w 104"/>
              <a:gd name="T47" fmla="*/ 26 h 104"/>
              <a:gd name="T48" fmla="*/ 42 w 104"/>
              <a:gd name="T49" fmla="*/ 28 h 104"/>
              <a:gd name="T50" fmla="*/ 38 w 104"/>
              <a:gd name="T51" fmla="*/ 19 h 104"/>
              <a:gd name="T52" fmla="*/ 35 w 104"/>
              <a:gd name="T53" fmla="*/ 10 h 104"/>
              <a:gd name="T54" fmla="*/ 52 w 104"/>
              <a:gd name="T55" fmla="*/ 6 h 104"/>
              <a:gd name="T56" fmla="*/ 69 w 104"/>
              <a:gd name="T57" fmla="*/ 10 h 104"/>
              <a:gd name="T58" fmla="*/ 10 w 104"/>
              <a:gd name="T59" fmla="*/ 34 h 104"/>
              <a:gd name="T60" fmla="*/ 19 w 104"/>
              <a:gd name="T61" fmla="*/ 38 h 104"/>
              <a:gd name="T62" fmla="*/ 28 w 104"/>
              <a:gd name="T63" fmla="*/ 42 h 104"/>
              <a:gd name="T64" fmla="*/ 26 w 104"/>
              <a:gd name="T65" fmla="*/ 52 h 104"/>
              <a:gd name="T66" fmla="*/ 28 w 104"/>
              <a:gd name="T67" fmla="*/ 62 h 104"/>
              <a:gd name="T68" fmla="*/ 10 w 104"/>
              <a:gd name="T69" fmla="*/ 69 h 104"/>
              <a:gd name="T70" fmla="*/ 6 w 104"/>
              <a:gd name="T71" fmla="*/ 52 h 104"/>
              <a:gd name="T72" fmla="*/ 10 w 104"/>
              <a:gd name="T73" fmla="*/ 34 h 104"/>
              <a:gd name="T74" fmla="*/ 35 w 104"/>
              <a:gd name="T75" fmla="*/ 94 h 104"/>
              <a:gd name="T76" fmla="*/ 37 w 104"/>
              <a:gd name="T77" fmla="*/ 88 h 104"/>
              <a:gd name="T78" fmla="*/ 42 w 104"/>
              <a:gd name="T79" fmla="*/ 76 h 104"/>
              <a:gd name="T80" fmla="*/ 52 w 104"/>
              <a:gd name="T81" fmla="*/ 78 h 104"/>
              <a:gd name="T82" fmla="*/ 62 w 104"/>
              <a:gd name="T83" fmla="*/ 76 h 104"/>
              <a:gd name="T84" fmla="*/ 69 w 104"/>
              <a:gd name="T85" fmla="*/ 94 h 104"/>
              <a:gd name="T86" fmla="*/ 69 w 104"/>
              <a:gd name="T87" fmla="*/ 94 h 104"/>
              <a:gd name="T88" fmla="*/ 69 w 104"/>
              <a:gd name="T89" fmla="*/ 94 h 104"/>
              <a:gd name="T90" fmla="*/ 52 w 104"/>
              <a:gd name="T91" fmla="*/ 97 h 104"/>
              <a:gd name="T92" fmla="*/ 35 w 104"/>
              <a:gd name="T93" fmla="*/ 94 h 1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104" h="104">
                <a:moveTo>
                  <a:pt x="52" y="0"/>
                </a:moveTo>
                <a:cubicBezTo>
                  <a:pt x="23" y="0"/>
                  <a:pt x="0" y="23"/>
                  <a:pt x="0" y="52"/>
                </a:cubicBezTo>
                <a:cubicBezTo>
                  <a:pt x="0" y="81"/>
                  <a:pt x="23" y="104"/>
                  <a:pt x="52" y="104"/>
                </a:cubicBezTo>
                <a:cubicBezTo>
                  <a:pt x="81" y="104"/>
                  <a:pt x="104" y="81"/>
                  <a:pt x="104" y="52"/>
                </a:cubicBezTo>
                <a:cubicBezTo>
                  <a:pt x="104" y="23"/>
                  <a:pt x="81" y="0"/>
                  <a:pt x="52" y="0"/>
                </a:cubicBezTo>
                <a:close/>
                <a:moveTo>
                  <a:pt x="32" y="52"/>
                </a:moveTo>
                <a:cubicBezTo>
                  <a:pt x="32" y="41"/>
                  <a:pt x="41" y="32"/>
                  <a:pt x="52" y="32"/>
                </a:cubicBezTo>
                <a:cubicBezTo>
                  <a:pt x="63" y="32"/>
                  <a:pt x="72" y="41"/>
                  <a:pt x="72" y="52"/>
                </a:cubicBezTo>
                <a:cubicBezTo>
                  <a:pt x="72" y="63"/>
                  <a:pt x="63" y="71"/>
                  <a:pt x="52" y="71"/>
                </a:cubicBezTo>
                <a:cubicBezTo>
                  <a:pt x="41" y="71"/>
                  <a:pt x="32" y="63"/>
                  <a:pt x="32" y="52"/>
                </a:cubicBezTo>
                <a:close/>
                <a:moveTo>
                  <a:pt x="94" y="69"/>
                </a:moveTo>
                <a:cubicBezTo>
                  <a:pt x="94" y="69"/>
                  <a:pt x="94" y="69"/>
                  <a:pt x="94" y="69"/>
                </a:cubicBezTo>
                <a:cubicBezTo>
                  <a:pt x="76" y="62"/>
                  <a:pt x="76" y="62"/>
                  <a:pt x="76" y="62"/>
                </a:cubicBezTo>
                <a:cubicBezTo>
                  <a:pt x="77" y="59"/>
                  <a:pt x="78" y="55"/>
                  <a:pt x="78" y="52"/>
                </a:cubicBezTo>
                <a:cubicBezTo>
                  <a:pt x="78" y="48"/>
                  <a:pt x="77" y="45"/>
                  <a:pt x="76" y="42"/>
                </a:cubicBezTo>
                <a:cubicBezTo>
                  <a:pt x="89" y="37"/>
                  <a:pt x="89" y="37"/>
                  <a:pt x="89" y="37"/>
                </a:cubicBezTo>
                <a:cubicBezTo>
                  <a:pt x="94" y="34"/>
                  <a:pt x="94" y="34"/>
                  <a:pt x="94" y="34"/>
                </a:cubicBezTo>
                <a:cubicBezTo>
                  <a:pt x="96" y="40"/>
                  <a:pt x="98" y="46"/>
                  <a:pt x="98" y="52"/>
                </a:cubicBezTo>
                <a:cubicBezTo>
                  <a:pt x="98" y="58"/>
                  <a:pt x="96" y="64"/>
                  <a:pt x="94" y="69"/>
                </a:cubicBezTo>
                <a:close/>
                <a:moveTo>
                  <a:pt x="69" y="10"/>
                </a:moveTo>
                <a:cubicBezTo>
                  <a:pt x="69" y="10"/>
                  <a:pt x="69" y="10"/>
                  <a:pt x="69" y="10"/>
                </a:cubicBezTo>
                <a:cubicBezTo>
                  <a:pt x="69" y="10"/>
                  <a:pt x="69" y="10"/>
                  <a:pt x="69" y="10"/>
                </a:cubicBezTo>
                <a:cubicBezTo>
                  <a:pt x="62" y="28"/>
                  <a:pt x="62" y="28"/>
                  <a:pt x="62" y="28"/>
                </a:cubicBezTo>
                <a:cubicBezTo>
                  <a:pt x="59" y="26"/>
                  <a:pt x="56" y="26"/>
                  <a:pt x="52" y="26"/>
                </a:cubicBezTo>
                <a:cubicBezTo>
                  <a:pt x="48" y="26"/>
                  <a:pt x="45" y="26"/>
                  <a:pt x="42" y="28"/>
                </a:cubicBezTo>
                <a:cubicBezTo>
                  <a:pt x="38" y="19"/>
                  <a:pt x="38" y="19"/>
                  <a:pt x="38" y="19"/>
                </a:cubicBezTo>
                <a:cubicBezTo>
                  <a:pt x="35" y="10"/>
                  <a:pt x="35" y="10"/>
                  <a:pt x="35" y="10"/>
                </a:cubicBezTo>
                <a:cubicBezTo>
                  <a:pt x="40" y="7"/>
                  <a:pt x="46" y="6"/>
                  <a:pt x="52" y="6"/>
                </a:cubicBezTo>
                <a:cubicBezTo>
                  <a:pt x="58" y="6"/>
                  <a:pt x="64" y="7"/>
                  <a:pt x="69" y="10"/>
                </a:cubicBezTo>
                <a:close/>
                <a:moveTo>
                  <a:pt x="10" y="34"/>
                </a:moveTo>
                <a:cubicBezTo>
                  <a:pt x="19" y="38"/>
                  <a:pt x="19" y="38"/>
                  <a:pt x="19" y="38"/>
                </a:cubicBezTo>
                <a:cubicBezTo>
                  <a:pt x="28" y="42"/>
                  <a:pt x="28" y="42"/>
                  <a:pt x="28" y="42"/>
                </a:cubicBezTo>
                <a:cubicBezTo>
                  <a:pt x="27" y="45"/>
                  <a:pt x="26" y="48"/>
                  <a:pt x="26" y="52"/>
                </a:cubicBezTo>
                <a:cubicBezTo>
                  <a:pt x="26" y="55"/>
                  <a:pt x="27" y="59"/>
                  <a:pt x="28" y="62"/>
                </a:cubicBezTo>
                <a:cubicBezTo>
                  <a:pt x="10" y="69"/>
                  <a:pt x="10" y="69"/>
                  <a:pt x="10" y="69"/>
                </a:cubicBezTo>
                <a:cubicBezTo>
                  <a:pt x="8" y="64"/>
                  <a:pt x="6" y="58"/>
                  <a:pt x="6" y="52"/>
                </a:cubicBezTo>
                <a:cubicBezTo>
                  <a:pt x="6" y="46"/>
                  <a:pt x="8" y="40"/>
                  <a:pt x="10" y="34"/>
                </a:cubicBezTo>
                <a:close/>
                <a:moveTo>
                  <a:pt x="35" y="94"/>
                </a:moveTo>
                <a:cubicBezTo>
                  <a:pt x="37" y="88"/>
                  <a:pt x="37" y="88"/>
                  <a:pt x="37" y="88"/>
                </a:cubicBezTo>
                <a:cubicBezTo>
                  <a:pt x="42" y="76"/>
                  <a:pt x="42" y="76"/>
                  <a:pt x="42" y="76"/>
                </a:cubicBezTo>
                <a:cubicBezTo>
                  <a:pt x="45" y="77"/>
                  <a:pt x="48" y="78"/>
                  <a:pt x="52" y="78"/>
                </a:cubicBezTo>
                <a:cubicBezTo>
                  <a:pt x="56" y="78"/>
                  <a:pt x="59" y="77"/>
                  <a:pt x="62" y="76"/>
                </a:cubicBezTo>
                <a:cubicBezTo>
                  <a:pt x="69" y="94"/>
                  <a:pt x="69" y="94"/>
                  <a:pt x="69" y="94"/>
                </a:cubicBezTo>
                <a:cubicBezTo>
                  <a:pt x="69" y="94"/>
                  <a:pt x="69" y="94"/>
                  <a:pt x="69" y="94"/>
                </a:cubicBezTo>
                <a:cubicBezTo>
                  <a:pt x="69" y="94"/>
                  <a:pt x="69" y="94"/>
                  <a:pt x="69" y="94"/>
                </a:cubicBezTo>
                <a:cubicBezTo>
                  <a:pt x="64" y="96"/>
                  <a:pt x="58" y="97"/>
                  <a:pt x="52" y="97"/>
                </a:cubicBezTo>
                <a:cubicBezTo>
                  <a:pt x="46" y="97"/>
                  <a:pt x="40" y="96"/>
                  <a:pt x="35" y="94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id-ID" sz="1350"/>
          </a:p>
        </p:txBody>
      </p:sp>
      <p:sp>
        <p:nvSpPr>
          <p:cNvPr id="109" name="Freeform 137"/>
          <p:cNvSpPr/>
          <p:nvPr/>
        </p:nvSpPr>
        <p:spPr bwMode="auto">
          <a:xfrm>
            <a:off x="9651607" y="4324988"/>
            <a:ext cx="287738" cy="290674"/>
          </a:xfrm>
          <a:custGeom>
            <a:avLst/>
            <a:gdLst>
              <a:gd name="T0" fmla="*/ 0 w 120"/>
              <a:gd name="T1" fmla="*/ 70 h 121"/>
              <a:gd name="T2" fmla="*/ 10 w 120"/>
              <a:gd name="T3" fmla="*/ 80 h 121"/>
              <a:gd name="T4" fmla="*/ 20 w 120"/>
              <a:gd name="T5" fmla="*/ 70 h 121"/>
              <a:gd name="T6" fmla="*/ 20 w 120"/>
              <a:gd name="T7" fmla="*/ 34 h 121"/>
              <a:gd name="T8" fmla="*/ 103 w 120"/>
              <a:gd name="T9" fmla="*/ 117 h 121"/>
              <a:gd name="T10" fmla="*/ 117 w 120"/>
              <a:gd name="T11" fmla="*/ 117 h 121"/>
              <a:gd name="T12" fmla="*/ 120 w 120"/>
              <a:gd name="T13" fmla="*/ 110 h 121"/>
              <a:gd name="T14" fmla="*/ 117 w 120"/>
              <a:gd name="T15" fmla="*/ 103 h 121"/>
              <a:gd name="T16" fmla="*/ 34 w 120"/>
              <a:gd name="T17" fmla="*/ 20 h 121"/>
              <a:gd name="T18" fmla="*/ 70 w 120"/>
              <a:gd name="T19" fmla="*/ 20 h 121"/>
              <a:gd name="T20" fmla="*/ 80 w 120"/>
              <a:gd name="T21" fmla="*/ 10 h 121"/>
              <a:gd name="T22" fmla="*/ 70 w 120"/>
              <a:gd name="T23" fmla="*/ 0 h 121"/>
              <a:gd name="T24" fmla="*/ 0 w 120"/>
              <a:gd name="T25" fmla="*/ 0 h 121"/>
              <a:gd name="T26" fmla="*/ 0 w 120"/>
              <a:gd name="T27" fmla="*/ 70 h 1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120" h="121">
                <a:moveTo>
                  <a:pt x="0" y="70"/>
                </a:moveTo>
                <a:cubicBezTo>
                  <a:pt x="0" y="76"/>
                  <a:pt x="4" y="80"/>
                  <a:pt x="10" y="80"/>
                </a:cubicBezTo>
                <a:cubicBezTo>
                  <a:pt x="15" y="80"/>
                  <a:pt x="20" y="76"/>
                  <a:pt x="20" y="70"/>
                </a:cubicBezTo>
                <a:cubicBezTo>
                  <a:pt x="20" y="34"/>
                  <a:pt x="20" y="34"/>
                  <a:pt x="20" y="34"/>
                </a:cubicBezTo>
                <a:cubicBezTo>
                  <a:pt x="103" y="117"/>
                  <a:pt x="103" y="117"/>
                  <a:pt x="103" y="117"/>
                </a:cubicBezTo>
                <a:cubicBezTo>
                  <a:pt x="107" y="121"/>
                  <a:pt x="113" y="121"/>
                  <a:pt x="117" y="117"/>
                </a:cubicBezTo>
                <a:cubicBezTo>
                  <a:pt x="119" y="115"/>
                  <a:pt x="120" y="113"/>
                  <a:pt x="120" y="110"/>
                </a:cubicBezTo>
                <a:cubicBezTo>
                  <a:pt x="120" y="108"/>
                  <a:pt x="119" y="105"/>
                  <a:pt x="117" y="103"/>
                </a:cubicBezTo>
                <a:cubicBezTo>
                  <a:pt x="34" y="20"/>
                  <a:pt x="34" y="20"/>
                  <a:pt x="34" y="20"/>
                </a:cubicBezTo>
                <a:cubicBezTo>
                  <a:pt x="70" y="20"/>
                  <a:pt x="70" y="20"/>
                  <a:pt x="70" y="20"/>
                </a:cubicBezTo>
                <a:cubicBezTo>
                  <a:pt x="75" y="20"/>
                  <a:pt x="80" y="15"/>
                  <a:pt x="80" y="10"/>
                </a:cubicBezTo>
                <a:cubicBezTo>
                  <a:pt x="80" y="4"/>
                  <a:pt x="75" y="0"/>
                  <a:pt x="70" y="0"/>
                </a:cubicBezTo>
                <a:cubicBezTo>
                  <a:pt x="0" y="0"/>
                  <a:pt x="0" y="0"/>
                  <a:pt x="0" y="0"/>
                </a:cubicBezTo>
                <a:lnTo>
                  <a:pt x="0" y="7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id-ID" sz="1350"/>
          </a:p>
        </p:txBody>
      </p:sp>
      <p:sp>
        <p:nvSpPr>
          <p:cNvPr id="110" name="Freeform 138"/>
          <p:cNvSpPr>
            <a:spLocks noEditPoints="1"/>
          </p:cNvSpPr>
          <p:nvPr/>
        </p:nvSpPr>
        <p:spPr bwMode="auto">
          <a:xfrm>
            <a:off x="9269913" y="3375158"/>
            <a:ext cx="299482" cy="248100"/>
          </a:xfrm>
          <a:custGeom>
            <a:avLst/>
            <a:gdLst>
              <a:gd name="T0" fmla="*/ 125 w 125"/>
              <a:gd name="T1" fmla="*/ 55 h 103"/>
              <a:gd name="T2" fmla="*/ 110 w 125"/>
              <a:gd name="T3" fmla="*/ 24 h 103"/>
              <a:gd name="T4" fmla="*/ 86 w 125"/>
              <a:gd name="T5" fmla="*/ 24 h 103"/>
              <a:gd name="T6" fmla="*/ 86 w 125"/>
              <a:gd name="T7" fmla="*/ 8 h 103"/>
              <a:gd name="T8" fmla="*/ 78 w 125"/>
              <a:gd name="T9" fmla="*/ 0 h 103"/>
              <a:gd name="T10" fmla="*/ 8 w 125"/>
              <a:gd name="T11" fmla="*/ 0 h 103"/>
              <a:gd name="T12" fmla="*/ 0 w 125"/>
              <a:gd name="T13" fmla="*/ 8 h 103"/>
              <a:gd name="T14" fmla="*/ 0 w 125"/>
              <a:gd name="T15" fmla="*/ 71 h 103"/>
              <a:gd name="T16" fmla="*/ 8 w 125"/>
              <a:gd name="T17" fmla="*/ 79 h 103"/>
              <a:gd name="T18" fmla="*/ 18 w 125"/>
              <a:gd name="T19" fmla="*/ 79 h 103"/>
              <a:gd name="T20" fmla="*/ 16 w 125"/>
              <a:gd name="T21" fmla="*/ 87 h 103"/>
              <a:gd name="T22" fmla="*/ 31 w 125"/>
              <a:gd name="T23" fmla="*/ 103 h 103"/>
              <a:gd name="T24" fmla="*/ 47 w 125"/>
              <a:gd name="T25" fmla="*/ 87 h 103"/>
              <a:gd name="T26" fmla="*/ 45 w 125"/>
              <a:gd name="T27" fmla="*/ 79 h 103"/>
              <a:gd name="T28" fmla="*/ 88 w 125"/>
              <a:gd name="T29" fmla="*/ 79 h 103"/>
              <a:gd name="T30" fmla="*/ 86 w 125"/>
              <a:gd name="T31" fmla="*/ 87 h 103"/>
              <a:gd name="T32" fmla="*/ 102 w 125"/>
              <a:gd name="T33" fmla="*/ 103 h 103"/>
              <a:gd name="T34" fmla="*/ 118 w 125"/>
              <a:gd name="T35" fmla="*/ 87 h 103"/>
              <a:gd name="T36" fmla="*/ 115 w 125"/>
              <a:gd name="T37" fmla="*/ 79 h 103"/>
              <a:gd name="T38" fmla="*/ 125 w 125"/>
              <a:gd name="T39" fmla="*/ 79 h 103"/>
              <a:gd name="T40" fmla="*/ 125 w 125"/>
              <a:gd name="T41" fmla="*/ 55 h 103"/>
              <a:gd name="T42" fmla="*/ 86 w 125"/>
              <a:gd name="T43" fmla="*/ 55 h 103"/>
              <a:gd name="T44" fmla="*/ 86 w 125"/>
              <a:gd name="T45" fmla="*/ 36 h 103"/>
              <a:gd name="T46" fmla="*/ 102 w 125"/>
              <a:gd name="T47" fmla="*/ 36 h 103"/>
              <a:gd name="T48" fmla="*/ 112 w 125"/>
              <a:gd name="T49" fmla="*/ 55 h 103"/>
              <a:gd name="T50" fmla="*/ 86 w 125"/>
              <a:gd name="T51" fmla="*/ 55 h 1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125" h="103">
                <a:moveTo>
                  <a:pt x="125" y="55"/>
                </a:moveTo>
                <a:cubicBezTo>
                  <a:pt x="110" y="24"/>
                  <a:pt x="110" y="24"/>
                  <a:pt x="110" y="24"/>
                </a:cubicBezTo>
                <a:cubicBezTo>
                  <a:pt x="86" y="24"/>
                  <a:pt x="86" y="24"/>
                  <a:pt x="86" y="24"/>
                </a:cubicBezTo>
                <a:cubicBezTo>
                  <a:pt x="86" y="8"/>
                  <a:pt x="86" y="8"/>
                  <a:pt x="86" y="8"/>
                </a:cubicBezTo>
                <a:cubicBezTo>
                  <a:pt x="86" y="4"/>
                  <a:pt x="83" y="0"/>
                  <a:pt x="78" y="0"/>
                </a:cubicBezTo>
                <a:cubicBezTo>
                  <a:pt x="8" y="0"/>
                  <a:pt x="8" y="0"/>
                  <a:pt x="8" y="0"/>
                </a:cubicBezTo>
                <a:cubicBezTo>
                  <a:pt x="3" y="0"/>
                  <a:pt x="0" y="4"/>
                  <a:pt x="0" y="8"/>
                </a:cubicBezTo>
                <a:cubicBezTo>
                  <a:pt x="0" y="71"/>
                  <a:pt x="0" y="71"/>
                  <a:pt x="0" y="71"/>
                </a:cubicBezTo>
                <a:cubicBezTo>
                  <a:pt x="8" y="79"/>
                  <a:pt x="8" y="79"/>
                  <a:pt x="8" y="79"/>
                </a:cubicBezTo>
                <a:cubicBezTo>
                  <a:pt x="18" y="79"/>
                  <a:pt x="18" y="79"/>
                  <a:pt x="18" y="79"/>
                </a:cubicBezTo>
                <a:cubicBezTo>
                  <a:pt x="16" y="81"/>
                  <a:pt x="16" y="84"/>
                  <a:pt x="16" y="87"/>
                </a:cubicBezTo>
                <a:cubicBezTo>
                  <a:pt x="16" y="96"/>
                  <a:pt x="23" y="103"/>
                  <a:pt x="31" y="103"/>
                </a:cubicBezTo>
                <a:cubicBezTo>
                  <a:pt x="40" y="103"/>
                  <a:pt x="47" y="96"/>
                  <a:pt x="47" y="87"/>
                </a:cubicBezTo>
                <a:cubicBezTo>
                  <a:pt x="47" y="84"/>
                  <a:pt x="46" y="81"/>
                  <a:pt x="45" y="79"/>
                </a:cubicBezTo>
                <a:cubicBezTo>
                  <a:pt x="88" y="79"/>
                  <a:pt x="88" y="79"/>
                  <a:pt x="88" y="79"/>
                </a:cubicBezTo>
                <a:cubicBezTo>
                  <a:pt x="87" y="81"/>
                  <a:pt x="86" y="84"/>
                  <a:pt x="86" y="87"/>
                </a:cubicBezTo>
                <a:cubicBezTo>
                  <a:pt x="86" y="96"/>
                  <a:pt x="93" y="103"/>
                  <a:pt x="102" y="103"/>
                </a:cubicBezTo>
                <a:cubicBezTo>
                  <a:pt x="111" y="103"/>
                  <a:pt x="118" y="96"/>
                  <a:pt x="118" y="87"/>
                </a:cubicBezTo>
                <a:cubicBezTo>
                  <a:pt x="118" y="84"/>
                  <a:pt x="117" y="81"/>
                  <a:pt x="115" y="79"/>
                </a:cubicBezTo>
                <a:cubicBezTo>
                  <a:pt x="125" y="79"/>
                  <a:pt x="125" y="79"/>
                  <a:pt x="125" y="79"/>
                </a:cubicBezTo>
                <a:lnTo>
                  <a:pt x="125" y="55"/>
                </a:lnTo>
                <a:close/>
                <a:moveTo>
                  <a:pt x="86" y="55"/>
                </a:moveTo>
                <a:cubicBezTo>
                  <a:pt x="86" y="36"/>
                  <a:pt x="86" y="36"/>
                  <a:pt x="86" y="36"/>
                </a:cubicBezTo>
                <a:cubicBezTo>
                  <a:pt x="102" y="36"/>
                  <a:pt x="102" y="36"/>
                  <a:pt x="102" y="36"/>
                </a:cubicBezTo>
                <a:cubicBezTo>
                  <a:pt x="112" y="55"/>
                  <a:pt x="112" y="55"/>
                  <a:pt x="112" y="55"/>
                </a:cubicBezTo>
                <a:lnTo>
                  <a:pt x="86" y="5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id-ID" sz="1350"/>
          </a:p>
        </p:txBody>
      </p:sp>
      <p:sp>
        <p:nvSpPr>
          <p:cNvPr id="111" name="Freeform 139"/>
          <p:cNvSpPr>
            <a:spLocks noEditPoints="1"/>
          </p:cNvSpPr>
          <p:nvPr/>
        </p:nvSpPr>
        <p:spPr bwMode="auto">
          <a:xfrm>
            <a:off x="9137789" y="3087420"/>
            <a:ext cx="252505" cy="252505"/>
          </a:xfrm>
          <a:custGeom>
            <a:avLst/>
            <a:gdLst>
              <a:gd name="T0" fmla="*/ 101 w 105"/>
              <a:gd name="T1" fmla="*/ 29 h 105"/>
              <a:gd name="T2" fmla="*/ 72 w 105"/>
              <a:gd name="T3" fmla="*/ 26 h 105"/>
              <a:gd name="T4" fmla="*/ 89 w 105"/>
              <a:gd name="T5" fmla="*/ 10 h 105"/>
              <a:gd name="T6" fmla="*/ 82 w 105"/>
              <a:gd name="T7" fmla="*/ 3 h 105"/>
              <a:gd name="T8" fmla="*/ 59 w 105"/>
              <a:gd name="T9" fmla="*/ 26 h 105"/>
              <a:gd name="T10" fmla="*/ 53 w 105"/>
              <a:gd name="T11" fmla="*/ 26 h 105"/>
              <a:gd name="T12" fmla="*/ 53 w 105"/>
              <a:gd name="T13" fmla="*/ 26 h 105"/>
              <a:gd name="T14" fmla="*/ 26 w 105"/>
              <a:gd name="T15" fmla="*/ 0 h 105"/>
              <a:gd name="T16" fmla="*/ 20 w 105"/>
              <a:gd name="T17" fmla="*/ 6 h 105"/>
              <a:gd name="T18" fmla="*/ 40 w 105"/>
              <a:gd name="T19" fmla="*/ 26 h 105"/>
              <a:gd name="T20" fmla="*/ 4 w 105"/>
              <a:gd name="T21" fmla="*/ 29 h 105"/>
              <a:gd name="T22" fmla="*/ 0 w 105"/>
              <a:gd name="T23" fmla="*/ 65 h 105"/>
              <a:gd name="T24" fmla="*/ 4 w 105"/>
              <a:gd name="T25" fmla="*/ 102 h 105"/>
              <a:gd name="T26" fmla="*/ 53 w 105"/>
              <a:gd name="T27" fmla="*/ 105 h 105"/>
              <a:gd name="T28" fmla="*/ 101 w 105"/>
              <a:gd name="T29" fmla="*/ 102 h 105"/>
              <a:gd name="T30" fmla="*/ 105 w 105"/>
              <a:gd name="T31" fmla="*/ 65 h 105"/>
              <a:gd name="T32" fmla="*/ 101 w 105"/>
              <a:gd name="T33" fmla="*/ 29 h 105"/>
              <a:gd name="T34" fmla="*/ 89 w 105"/>
              <a:gd name="T35" fmla="*/ 90 h 105"/>
              <a:gd name="T36" fmla="*/ 53 w 105"/>
              <a:gd name="T37" fmla="*/ 92 h 105"/>
              <a:gd name="T38" fmla="*/ 16 w 105"/>
              <a:gd name="T39" fmla="*/ 90 h 105"/>
              <a:gd name="T40" fmla="*/ 13 w 105"/>
              <a:gd name="T41" fmla="*/ 65 h 105"/>
              <a:gd name="T42" fmla="*/ 16 w 105"/>
              <a:gd name="T43" fmla="*/ 41 h 105"/>
              <a:gd name="T44" fmla="*/ 53 w 105"/>
              <a:gd name="T45" fmla="*/ 39 h 105"/>
              <a:gd name="T46" fmla="*/ 89 w 105"/>
              <a:gd name="T47" fmla="*/ 41 h 105"/>
              <a:gd name="T48" fmla="*/ 92 w 105"/>
              <a:gd name="T49" fmla="*/ 65 h 105"/>
              <a:gd name="T50" fmla="*/ 89 w 105"/>
              <a:gd name="T51" fmla="*/ 90 h 1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105" h="105">
                <a:moveTo>
                  <a:pt x="101" y="29"/>
                </a:moveTo>
                <a:cubicBezTo>
                  <a:pt x="92" y="28"/>
                  <a:pt x="82" y="27"/>
                  <a:pt x="72" y="26"/>
                </a:cubicBezTo>
                <a:cubicBezTo>
                  <a:pt x="89" y="10"/>
                  <a:pt x="89" y="10"/>
                  <a:pt x="89" y="10"/>
                </a:cubicBezTo>
                <a:cubicBezTo>
                  <a:pt x="82" y="3"/>
                  <a:pt x="82" y="3"/>
                  <a:pt x="82" y="3"/>
                </a:cubicBezTo>
                <a:cubicBezTo>
                  <a:pt x="59" y="26"/>
                  <a:pt x="59" y="26"/>
                  <a:pt x="59" y="26"/>
                </a:cubicBezTo>
                <a:cubicBezTo>
                  <a:pt x="57" y="26"/>
                  <a:pt x="55" y="26"/>
                  <a:pt x="53" y="26"/>
                </a:cubicBezTo>
                <a:cubicBezTo>
                  <a:pt x="53" y="26"/>
                  <a:pt x="53" y="26"/>
                  <a:pt x="53" y="26"/>
                </a:cubicBezTo>
                <a:cubicBezTo>
                  <a:pt x="26" y="0"/>
                  <a:pt x="26" y="0"/>
                  <a:pt x="26" y="0"/>
                </a:cubicBezTo>
                <a:cubicBezTo>
                  <a:pt x="20" y="6"/>
                  <a:pt x="20" y="6"/>
                  <a:pt x="20" y="6"/>
                </a:cubicBezTo>
                <a:cubicBezTo>
                  <a:pt x="40" y="26"/>
                  <a:pt x="40" y="26"/>
                  <a:pt x="40" y="26"/>
                </a:cubicBezTo>
                <a:cubicBezTo>
                  <a:pt x="27" y="27"/>
                  <a:pt x="15" y="28"/>
                  <a:pt x="4" y="29"/>
                </a:cubicBezTo>
                <a:cubicBezTo>
                  <a:pt x="2" y="40"/>
                  <a:pt x="0" y="53"/>
                  <a:pt x="0" y="65"/>
                </a:cubicBezTo>
                <a:cubicBezTo>
                  <a:pt x="0" y="78"/>
                  <a:pt x="2" y="91"/>
                  <a:pt x="4" y="102"/>
                </a:cubicBezTo>
                <a:cubicBezTo>
                  <a:pt x="19" y="104"/>
                  <a:pt x="35" y="105"/>
                  <a:pt x="53" y="105"/>
                </a:cubicBezTo>
                <a:cubicBezTo>
                  <a:pt x="70" y="105"/>
                  <a:pt x="86" y="104"/>
                  <a:pt x="101" y="102"/>
                </a:cubicBezTo>
                <a:cubicBezTo>
                  <a:pt x="104" y="91"/>
                  <a:pt x="105" y="78"/>
                  <a:pt x="105" y="65"/>
                </a:cubicBezTo>
                <a:cubicBezTo>
                  <a:pt x="105" y="53"/>
                  <a:pt x="104" y="40"/>
                  <a:pt x="101" y="29"/>
                </a:cubicBezTo>
                <a:close/>
                <a:moveTo>
                  <a:pt x="89" y="90"/>
                </a:moveTo>
                <a:cubicBezTo>
                  <a:pt x="78" y="91"/>
                  <a:pt x="65" y="92"/>
                  <a:pt x="53" y="92"/>
                </a:cubicBezTo>
                <a:cubicBezTo>
                  <a:pt x="40" y="92"/>
                  <a:pt x="27" y="91"/>
                  <a:pt x="16" y="90"/>
                </a:cubicBezTo>
                <a:cubicBezTo>
                  <a:pt x="14" y="82"/>
                  <a:pt x="13" y="74"/>
                  <a:pt x="13" y="65"/>
                </a:cubicBezTo>
                <a:cubicBezTo>
                  <a:pt x="13" y="57"/>
                  <a:pt x="14" y="49"/>
                  <a:pt x="16" y="41"/>
                </a:cubicBezTo>
                <a:cubicBezTo>
                  <a:pt x="27" y="40"/>
                  <a:pt x="40" y="39"/>
                  <a:pt x="53" y="39"/>
                </a:cubicBezTo>
                <a:cubicBezTo>
                  <a:pt x="65" y="39"/>
                  <a:pt x="78" y="40"/>
                  <a:pt x="89" y="41"/>
                </a:cubicBezTo>
                <a:cubicBezTo>
                  <a:pt x="91" y="49"/>
                  <a:pt x="92" y="57"/>
                  <a:pt x="92" y="65"/>
                </a:cubicBezTo>
                <a:cubicBezTo>
                  <a:pt x="92" y="74"/>
                  <a:pt x="91" y="82"/>
                  <a:pt x="89" y="9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id-ID" sz="1350"/>
          </a:p>
        </p:txBody>
      </p:sp>
      <p:sp>
        <p:nvSpPr>
          <p:cNvPr id="112" name="Freeform 140"/>
          <p:cNvSpPr/>
          <p:nvPr/>
        </p:nvSpPr>
        <p:spPr bwMode="auto">
          <a:xfrm>
            <a:off x="9155405" y="2798215"/>
            <a:ext cx="321504" cy="261313"/>
          </a:xfrm>
          <a:custGeom>
            <a:avLst/>
            <a:gdLst>
              <a:gd name="T0" fmla="*/ 134 w 134"/>
              <a:gd name="T1" fmla="*/ 13 h 109"/>
              <a:gd name="T2" fmla="*/ 118 w 134"/>
              <a:gd name="T3" fmla="*/ 17 h 109"/>
              <a:gd name="T4" fmla="*/ 130 w 134"/>
              <a:gd name="T5" fmla="*/ 2 h 109"/>
              <a:gd name="T6" fmla="*/ 113 w 134"/>
              <a:gd name="T7" fmla="*/ 9 h 109"/>
              <a:gd name="T8" fmla="*/ 93 w 134"/>
              <a:gd name="T9" fmla="*/ 0 h 109"/>
              <a:gd name="T10" fmla="*/ 65 w 134"/>
              <a:gd name="T11" fmla="*/ 28 h 109"/>
              <a:gd name="T12" fmla="*/ 66 w 134"/>
              <a:gd name="T13" fmla="*/ 34 h 109"/>
              <a:gd name="T14" fmla="*/ 10 w 134"/>
              <a:gd name="T15" fmla="*/ 5 h 109"/>
              <a:gd name="T16" fmla="*/ 6 w 134"/>
              <a:gd name="T17" fmla="*/ 19 h 109"/>
              <a:gd name="T18" fmla="*/ 18 w 134"/>
              <a:gd name="T19" fmla="*/ 42 h 109"/>
              <a:gd name="T20" fmla="*/ 6 w 134"/>
              <a:gd name="T21" fmla="*/ 38 h 109"/>
              <a:gd name="T22" fmla="*/ 6 w 134"/>
              <a:gd name="T23" fmla="*/ 39 h 109"/>
              <a:gd name="T24" fmla="*/ 28 w 134"/>
              <a:gd name="T25" fmla="*/ 66 h 109"/>
              <a:gd name="T26" fmla="*/ 20 w 134"/>
              <a:gd name="T27" fmla="*/ 67 h 109"/>
              <a:gd name="T28" fmla="*/ 15 w 134"/>
              <a:gd name="T29" fmla="*/ 66 h 109"/>
              <a:gd name="T30" fmla="*/ 41 w 134"/>
              <a:gd name="T31" fmla="*/ 85 h 109"/>
              <a:gd name="T32" fmla="*/ 7 w 134"/>
              <a:gd name="T33" fmla="*/ 97 h 109"/>
              <a:gd name="T34" fmla="*/ 0 w 134"/>
              <a:gd name="T35" fmla="*/ 96 h 109"/>
              <a:gd name="T36" fmla="*/ 42 w 134"/>
              <a:gd name="T37" fmla="*/ 109 h 109"/>
              <a:gd name="T38" fmla="*/ 120 w 134"/>
              <a:gd name="T39" fmla="*/ 31 h 109"/>
              <a:gd name="T40" fmla="*/ 120 w 134"/>
              <a:gd name="T41" fmla="*/ 27 h 109"/>
              <a:gd name="T42" fmla="*/ 134 w 134"/>
              <a:gd name="T43" fmla="*/ 13 h 1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134" h="109">
                <a:moveTo>
                  <a:pt x="134" y="13"/>
                </a:moveTo>
                <a:cubicBezTo>
                  <a:pt x="129" y="15"/>
                  <a:pt x="124" y="17"/>
                  <a:pt x="118" y="17"/>
                </a:cubicBezTo>
                <a:cubicBezTo>
                  <a:pt x="124" y="14"/>
                  <a:pt x="128" y="9"/>
                  <a:pt x="130" y="2"/>
                </a:cubicBezTo>
                <a:cubicBezTo>
                  <a:pt x="125" y="5"/>
                  <a:pt x="119" y="8"/>
                  <a:pt x="113" y="9"/>
                </a:cubicBezTo>
                <a:cubicBezTo>
                  <a:pt x="108" y="3"/>
                  <a:pt x="101" y="0"/>
                  <a:pt x="93" y="0"/>
                </a:cubicBezTo>
                <a:cubicBezTo>
                  <a:pt x="78" y="0"/>
                  <a:pt x="65" y="12"/>
                  <a:pt x="65" y="28"/>
                </a:cubicBezTo>
                <a:cubicBezTo>
                  <a:pt x="65" y="30"/>
                  <a:pt x="66" y="32"/>
                  <a:pt x="66" y="34"/>
                </a:cubicBezTo>
                <a:cubicBezTo>
                  <a:pt x="43" y="33"/>
                  <a:pt x="23" y="22"/>
                  <a:pt x="10" y="5"/>
                </a:cubicBezTo>
                <a:cubicBezTo>
                  <a:pt x="7" y="9"/>
                  <a:pt x="6" y="14"/>
                  <a:pt x="6" y="19"/>
                </a:cubicBezTo>
                <a:cubicBezTo>
                  <a:pt x="6" y="28"/>
                  <a:pt x="11" y="37"/>
                  <a:pt x="18" y="42"/>
                </a:cubicBezTo>
                <a:cubicBezTo>
                  <a:pt x="14" y="42"/>
                  <a:pt x="9" y="40"/>
                  <a:pt x="6" y="38"/>
                </a:cubicBezTo>
                <a:cubicBezTo>
                  <a:pt x="6" y="38"/>
                  <a:pt x="6" y="39"/>
                  <a:pt x="6" y="39"/>
                </a:cubicBezTo>
                <a:cubicBezTo>
                  <a:pt x="6" y="52"/>
                  <a:pt x="15" y="63"/>
                  <a:pt x="28" y="66"/>
                </a:cubicBezTo>
                <a:cubicBezTo>
                  <a:pt x="25" y="66"/>
                  <a:pt x="23" y="67"/>
                  <a:pt x="20" y="67"/>
                </a:cubicBezTo>
                <a:cubicBezTo>
                  <a:pt x="19" y="67"/>
                  <a:pt x="17" y="66"/>
                  <a:pt x="15" y="66"/>
                </a:cubicBezTo>
                <a:cubicBezTo>
                  <a:pt x="19" y="77"/>
                  <a:pt x="29" y="85"/>
                  <a:pt x="41" y="85"/>
                </a:cubicBezTo>
                <a:cubicBezTo>
                  <a:pt x="31" y="92"/>
                  <a:pt x="20" y="97"/>
                  <a:pt x="7" y="97"/>
                </a:cubicBezTo>
                <a:cubicBezTo>
                  <a:pt x="5" y="97"/>
                  <a:pt x="2" y="97"/>
                  <a:pt x="0" y="96"/>
                </a:cubicBezTo>
                <a:cubicBezTo>
                  <a:pt x="12" y="104"/>
                  <a:pt x="27" y="109"/>
                  <a:pt x="42" y="109"/>
                </a:cubicBezTo>
                <a:cubicBezTo>
                  <a:pt x="93" y="109"/>
                  <a:pt x="120" y="67"/>
                  <a:pt x="120" y="31"/>
                </a:cubicBezTo>
                <a:cubicBezTo>
                  <a:pt x="120" y="30"/>
                  <a:pt x="120" y="28"/>
                  <a:pt x="120" y="27"/>
                </a:cubicBezTo>
                <a:cubicBezTo>
                  <a:pt x="126" y="23"/>
                  <a:pt x="130" y="18"/>
                  <a:pt x="134" y="13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id-ID" sz="1350"/>
          </a:p>
        </p:txBody>
      </p:sp>
      <p:sp>
        <p:nvSpPr>
          <p:cNvPr id="113" name="Freeform 141"/>
          <p:cNvSpPr>
            <a:spLocks noEditPoints="1"/>
          </p:cNvSpPr>
          <p:nvPr/>
        </p:nvSpPr>
        <p:spPr bwMode="auto">
          <a:xfrm>
            <a:off x="9299274" y="4135609"/>
            <a:ext cx="311227" cy="293610"/>
          </a:xfrm>
          <a:custGeom>
            <a:avLst/>
            <a:gdLst>
              <a:gd name="T0" fmla="*/ 93 w 212"/>
              <a:gd name="T1" fmla="*/ 107 h 200"/>
              <a:gd name="T2" fmla="*/ 119 w 212"/>
              <a:gd name="T3" fmla="*/ 107 h 200"/>
              <a:gd name="T4" fmla="*/ 119 w 212"/>
              <a:gd name="T5" fmla="*/ 54 h 200"/>
              <a:gd name="T6" fmla="*/ 158 w 212"/>
              <a:gd name="T7" fmla="*/ 54 h 200"/>
              <a:gd name="T8" fmla="*/ 106 w 212"/>
              <a:gd name="T9" fmla="*/ 0 h 200"/>
              <a:gd name="T10" fmla="*/ 52 w 212"/>
              <a:gd name="T11" fmla="*/ 54 h 200"/>
              <a:gd name="T12" fmla="*/ 93 w 212"/>
              <a:gd name="T13" fmla="*/ 54 h 200"/>
              <a:gd name="T14" fmla="*/ 93 w 212"/>
              <a:gd name="T15" fmla="*/ 107 h 200"/>
              <a:gd name="T16" fmla="*/ 132 w 212"/>
              <a:gd name="T17" fmla="*/ 77 h 200"/>
              <a:gd name="T18" fmla="*/ 132 w 212"/>
              <a:gd name="T19" fmla="*/ 97 h 200"/>
              <a:gd name="T20" fmla="*/ 192 w 212"/>
              <a:gd name="T21" fmla="*/ 120 h 200"/>
              <a:gd name="T22" fmla="*/ 106 w 212"/>
              <a:gd name="T23" fmla="*/ 152 h 200"/>
              <a:gd name="T24" fmla="*/ 18 w 212"/>
              <a:gd name="T25" fmla="*/ 120 h 200"/>
              <a:gd name="T26" fmla="*/ 78 w 212"/>
              <a:gd name="T27" fmla="*/ 97 h 200"/>
              <a:gd name="T28" fmla="*/ 78 w 212"/>
              <a:gd name="T29" fmla="*/ 77 h 200"/>
              <a:gd name="T30" fmla="*/ 0 w 212"/>
              <a:gd name="T31" fmla="*/ 107 h 200"/>
              <a:gd name="T32" fmla="*/ 0 w 212"/>
              <a:gd name="T33" fmla="*/ 160 h 200"/>
              <a:gd name="T34" fmla="*/ 106 w 212"/>
              <a:gd name="T35" fmla="*/ 200 h 200"/>
              <a:gd name="T36" fmla="*/ 212 w 212"/>
              <a:gd name="T37" fmla="*/ 160 h 200"/>
              <a:gd name="T38" fmla="*/ 212 w 212"/>
              <a:gd name="T39" fmla="*/ 107 h 200"/>
              <a:gd name="T40" fmla="*/ 132 w 212"/>
              <a:gd name="T41" fmla="*/ 77 h 2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212" h="200">
                <a:moveTo>
                  <a:pt x="93" y="107"/>
                </a:moveTo>
                <a:lnTo>
                  <a:pt x="119" y="107"/>
                </a:lnTo>
                <a:lnTo>
                  <a:pt x="119" y="54"/>
                </a:lnTo>
                <a:lnTo>
                  <a:pt x="158" y="54"/>
                </a:lnTo>
                <a:lnTo>
                  <a:pt x="106" y="0"/>
                </a:lnTo>
                <a:lnTo>
                  <a:pt x="52" y="54"/>
                </a:lnTo>
                <a:lnTo>
                  <a:pt x="93" y="54"/>
                </a:lnTo>
                <a:lnTo>
                  <a:pt x="93" y="107"/>
                </a:lnTo>
                <a:close/>
                <a:moveTo>
                  <a:pt x="132" y="77"/>
                </a:moveTo>
                <a:lnTo>
                  <a:pt x="132" y="97"/>
                </a:lnTo>
                <a:lnTo>
                  <a:pt x="192" y="120"/>
                </a:lnTo>
                <a:lnTo>
                  <a:pt x="106" y="152"/>
                </a:lnTo>
                <a:lnTo>
                  <a:pt x="18" y="120"/>
                </a:lnTo>
                <a:lnTo>
                  <a:pt x="78" y="97"/>
                </a:lnTo>
                <a:lnTo>
                  <a:pt x="78" y="77"/>
                </a:lnTo>
                <a:lnTo>
                  <a:pt x="0" y="107"/>
                </a:lnTo>
                <a:lnTo>
                  <a:pt x="0" y="160"/>
                </a:lnTo>
                <a:lnTo>
                  <a:pt x="106" y="200"/>
                </a:lnTo>
                <a:lnTo>
                  <a:pt x="212" y="160"/>
                </a:lnTo>
                <a:lnTo>
                  <a:pt x="212" y="107"/>
                </a:lnTo>
                <a:lnTo>
                  <a:pt x="132" y="77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id-ID" sz="1350"/>
          </a:p>
        </p:txBody>
      </p:sp>
      <p:sp>
        <p:nvSpPr>
          <p:cNvPr id="114" name="Freeform 142"/>
          <p:cNvSpPr>
            <a:spLocks noEditPoints="1"/>
          </p:cNvSpPr>
          <p:nvPr/>
        </p:nvSpPr>
        <p:spPr bwMode="auto">
          <a:xfrm>
            <a:off x="9284594" y="4452708"/>
            <a:ext cx="237824" cy="180570"/>
          </a:xfrm>
          <a:custGeom>
            <a:avLst/>
            <a:gdLst>
              <a:gd name="T0" fmla="*/ 37 w 99"/>
              <a:gd name="T1" fmla="*/ 16 h 75"/>
              <a:gd name="T2" fmla="*/ 53 w 99"/>
              <a:gd name="T3" fmla="*/ 31 h 75"/>
              <a:gd name="T4" fmla="*/ 68 w 99"/>
              <a:gd name="T5" fmla="*/ 16 h 75"/>
              <a:gd name="T6" fmla="*/ 53 w 99"/>
              <a:gd name="T7" fmla="*/ 0 h 75"/>
              <a:gd name="T8" fmla="*/ 37 w 99"/>
              <a:gd name="T9" fmla="*/ 16 h 75"/>
              <a:gd name="T10" fmla="*/ 0 w 99"/>
              <a:gd name="T11" fmla="*/ 16 h 75"/>
              <a:gd name="T12" fmla="*/ 16 w 99"/>
              <a:gd name="T13" fmla="*/ 31 h 75"/>
              <a:gd name="T14" fmla="*/ 31 w 99"/>
              <a:gd name="T15" fmla="*/ 16 h 75"/>
              <a:gd name="T16" fmla="*/ 16 w 99"/>
              <a:gd name="T17" fmla="*/ 0 h 75"/>
              <a:gd name="T18" fmla="*/ 0 w 99"/>
              <a:gd name="T19" fmla="*/ 16 h 75"/>
              <a:gd name="T20" fmla="*/ 74 w 99"/>
              <a:gd name="T21" fmla="*/ 47 h 75"/>
              <a:gd name="T22" fmla="*/ 74 w 99"/>
              <a:gd name="T23" fmla="*/ 37 h 75"/>
              <a:gd name="T24" fmla="*/ 68 w 99"/>
              <a:gd name="T25" fmla="*/ 31 h 75"/>
              <a:gd name="T26" fmla="*/ 53 w 99"/>
              <a:gd name="T27" fmla="*/ 31 h 75"/>
              <a:gd name="T28" fmla="*/ 16 w 99"/>
              <a:gd name="T29" fmla="*/ 31 h 75"/>
              <a:gd name="T30" fmla="*/ 6 w 99"/>
              <a:gd name="T31" fmla="*/ 31 h 75"/>
              <a:gd name="T32" fmla="*/ 0 w 99"/>
              <a:gd name="T33" fmla="*/ 37 h 75"/>
              <a:gd name="T34" fmla="*/ 0 w 99"/>
              <a:gd name="T35" fmla="*/ 68 h 75"/>
              <a:gd name="T36" fmla="*/ 6 w 99"/>
              <a:gd name="T37" fmla="*/ 75 h 75"/>
              <a:gd name="T38" fmla="*/ 68 w 99"/>
              <a:gd name="T39" fmla="*/ 75 h 75"/>
              <a:gd name="T40" fmla="*/ 74 w 99"/>
              <a:gd name="T41" fmla="*/ 68 h 75"/>
              <a:gd name="T42" fmla="*/ 74 w 99"/>
              <a:gd name="T43" fmla="*/ 59 h 75"/>
              <a:gd name="T44" fmla="*/ 99 w 99"/>
              <a:gd name="T45" fmla="*/ 75 h 75"/>
              <a:gd name="T46" fmla="*/ 99 w 99"/>
              <a:gd name="T47" fmla="*/ 31 h 75"/>
              <a:gd name="T48" fmla="*/ 74 w 99"/>
              <a:gd name="T49" fmla="*/ 47 h 75"/>
              <a:gd name="T50" fmla="*/ 62 w 99"/>
              <a:gd name="T51" fmla="*/ 62 h 75"/>
              <a:gd name="T52" fmla="*/ 13 w 99"/>
              <a:gd name="T53" fmla="*/ 62 h 75"/>
              <a:gd name="T54" fmla="*/ 13 w 99"/>
              <a:gd name="T55" fmla="*/ 44 h 75"/>
              <a:gd name="T56" fmla="*/ 62 w 99"/>
              <a:gd name="T57" fmla="*/ 44 h 75"/>
              <a:gd name="T58" fmla="*/ 62 w 99"/>
              <a:gd name="T59" fmla="*/ 62 h 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99" h="75">
                <a:moveTo>
                  <a:pt x="37" y="16"/>
                </a:moveTo>
                <a:cubicBezTo>
                  <a:pt x="37" y="24"/>
                  <a:pt x="44" y="31"/>
                  <a:pt x="53" y="31"/>
                </a:cubicBezTo>
                <a:cubicBezTo>
                  <a:pt x="61" y="31"/>
                  <a:pt x="68" y="24"/>
                  <a:pt x="68" y="16"/>
                </a:cubicBezTo>
                <a:cubicBezTo>
                  <a:pt x="68" y="7"/>
                  <a:pt x="61" y="0"/>
                  <a:pt x="53" y="0"/>
                </a:cubicBezTo>
                <a:cubicBezTo>
                  <a:pt x="44" y="0"/>
                  <a:pt x="37" y="7"/>
                  <a:pt x="37" y="16"/>
                </a:cubicBezTo>
                <a:close/>
                <a:moveTo>
                  <a:pt x="0" y="16"/>
                </a:moveTo>
                <a:cubicBezTo>
                  <a:pt x="0" y="24"/>
                  <a:pt x="7" y="31"/>
                  <a:pt x="16" y="31"/>
                </a:cubicBezTo>
                <a:cubicBezTo>
                  <a:pt x="24" y="31"/>
                  <a:pt x="31" y="24"/>
                  <a:pt x="31" y="16"/>
                </a:cubicBezTo>
                <a:cubicBezTo>
                  <a:pt x="31" y="7"/>
                  <a:pt x="24" y="0"/>
                  <a:pt x="16" y="0"/>
                </a:cubicBezTo>
                <a:cubicBezTo>
                  <a:pt x="7" y="0"/>
                  <a:pt x="0" y="7"/>
                  <a:pt x="0" y="16"/>
                </a:cubicBezTo>
                <a:close/>
                <a:moveTo>
                  <a:pt x="74" y="47"/>
                </a:moveTo>
                <a:cubicBezTo>
                  <a:pt x="74" y="37"/>
                  <a:pt x="74" y="37"/>
                  <a:pt x="74" y="37"/>
                </a:cubicBezTo>
                <a:cubicBezTo>
                  <a:pt x="74" y="34"/>
                  <a:pt x="72" y="31"/>
                  <a:pt x="68" y="31"/>
                </a:cubicBezTo>
                <a:cubicBezTo>
                  <a:pt x="53" y="31"/>
                  <a:pt x="53" y="31"/>
                  <a:pt x="53" y="31"/>
                </a:cubicBezTo>
                <a:cubicBezTo>
                  <a:pt x="16" y="31"/>
                  <a:pt x="16" y="31"/>
                  <a:pt x="16" y="31"/>
                </a:cubicBezTo>
                <a:cubicBezTo>
                  <a:pt x="6" y="31"/>
                  <a:pt x="6" y="31"/>
                  <a:pt x="6" y="31"/>
                </a:cubicBezTo>
                <a:cubicBezTo>
                  <a:pt x="3" y="31"/>
                  <a:pt x="0" y="34"/>
                  <a:pt x="0" y="37"/>
                </a:cubicBezTo>
                <a:cubicBezTo>
                  <a:pt x="0" y="68"/>
                  <a:pt x="0" y="68"/>
                  <a:pt x="0" y="68"/>
                </a:cubicBezTo>
                <a:cubicBezTo>
                  <a:pt x="0" y="72"/>
                  <a:pt x="3" y="75"/>
                  <a:pt x="6" y="75"/>
                </a:cubicBezTo>
                <a:cubicBezTo>
                  <a:pt x="68" y="75"/>
                  <a:pt x="68" y="75"/>
                  <a:pt x="68" y="75"/>
                </a:cubicBezTo>
                <a:cubicBezTo>
                  <a:pt x="72" y="75"/>
                  <a:pt x="74" y="72"/>
                  <a:pt x="74" y="68"/>
                </a:cubicBezTo>
                <a:cubicBezTo>
                  <a:pt x="74" y="59"/>
                  <a:pt x="74" y="59"/>
                  <a:pt x="74" y="59"/>
                </a:cubicBezTo>
                <a:cubicBezTo>
                  <a:pt x="99" y="75"/>
                  <a:pt x="99" y="75"/>
                  <a:pt x="99" y="75"/>
                </a:cubicBezTo>
                <a:cubicBezTo>
                  <a:pt x="99" y="31"/>
                  <a:pt x="99" y="31"/>
                  <a:pt x="99" y="31"/>
                </a:cubicBezTo>
                <a:lnTo>
                  <a:pt x="74" y="47"/>
                </a:lnTo>
                <a:close/>
                <a:moveTo>
                  <a:pt x="62" y="62"/>
                </a:moveTo>
                <a:cubicBezTo>
                  <a:pt x="13" y="62"/>
                  <a:pt x="13" y="62"/>
                  <a:pt x="13" y="62"/>
                </a:cubicBezTo>
                <a:cubicBezTo>
                  <a:pt x="13" y="44"/>
                  <a:pt x="13" y="44"/>
                  <a:pt x="13" y="44"/>
                </a:cubicBezTo>
                <a:cubicBezTo>
                  <a:pt x="62" y="44"/>
                  <a:pt x="62" y="44"/>
                  <a:pt x="62" y="44"/>
                </a:cubicBezTo>
                <a:lnTo>
                  <a:pt x="62" y="62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id-ID" sz="1350"/>
          </a:p>
        </p:txBody>
      </p:sp>
      <p:sp>
        <p:nvSpPr>
          <p:cNvPr id="115" name="Freeform 143"/>
          <p:cNvSpPr>
            <a:spLocks noEditPoints="1"/>
          </p:cNvSpPr>
          <p:nvPr/>
        </p:nvSpPr>
        <p:spPr bwMode="auto">
          <a:xfrm>
            <a:off x="9228808" y="3866956"/>
            <a:ext cx="252505" cy="255441"/>
          </a:xfrm>
          <a:custGeom>
            <a:avLst/>
            <a:gdLst>
              <a:gd name="T0" fmla="*/ 53 w 105"/>
              <a:gd name="T1" fmla="*/ 0 h 106"/>
              <a:gd name="T2" fmla="*/ 0 w 105"/>
              <a:gd name="T3" fmla="*/ 53 h 106"/>
              <a:gd name="T4" fmla="*/ 53 w 105"/>
              <a:gd name="T5" fmla="*/ 106 h 106"/>
              <a:gd name="T6" fmla="*/ 105 w 105"/>
              <a:gd name="T7" fmla="*/ 53 h 106"/>
              <a:gd name="T8" fmla="*/ 53 w 105"/>
              <a:gd name="T9" fmla="*/ 0 h 106"/>
              <a:gd name="T10" fmla="*/ 84 w 105"/>
              <a:gd name="T11" fmla="*/ 45 h 106"/>
              <a:gd name="T12" fmla="*/ 55 w 105"/>
              <a:gd name="T13" fmla="*/ 85 h 106"/>
              <a:gd name="T14" fmla="*/ 41 w 105"/>
              <a:gd name="T15" fmla="*/ 80 h 106"/>
              <a:gd name="T16" fmla="*/ 31 w 105"/>
              <a:gd name="T17" fmla="*/ 48 h 106"/>
              <a:gd name="T18" fmla="*/ 24 w 105"/>
              <a:gd name="T19" fmla="*/ 50 h 106"/>
              <a:gd name="T20" fmla="*/ 21 w 105"/>
              <a:gd name="T21" fmla="*/ 47 h 106"/>
              <a:gd name="T22" fmla="*/ 40 w 105"/>
              <a:gd name="T23" fmla="*/ 33 h 106"/>
              <a:gd name="T24" fmla="*/ 51 w 105"/>
              <a:gd name="T25" fmla="*/ 54 h 106"/>
              <a:gd name="T26" fmla="*/ 56 w 105"/>
              <a:gd name="T27" fmla="*/ 67 h 106"/>
              <a:gd name="T28" fmla="*/ 64 w 105"/>
              <a:gd name="T29" fmla="*/ 55 h 106"/>
              <a:gd name="T30" fmla="*/ 57 w 105"/>
              <a:gd name="T31" fmla="*/ 47 h 106"/>
              <a:gd name="T32" fmla="*/ 84 w 105"/>
              <a:gd name="T33" fmla="*/ 45 h 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105" h="106">
                <a:moveTo>
                  <a:pt x="53" y="0"/>
                </a:moveTo>
                <a:cubicBezTo>
                  <a:pt x="23" y="0"/>
                  <a:pt x="0" y="24"/>
                  <a:pt x="0" y="53"/>
                </a:cubicBezTo>
                <a:cubicBezTo>
                  <a:pt x="0" y="82"/>
                  <a:pt x="23" y="106"/>
                  <a:pt x="53" y="106"/>
                </a:cubicBezTo>
                <a:cubicBezTo>
                  <a:pt x="82" y="106"/>
                  <a:pt x="105" y="82"/>
                  <a:pt x="105" y="53"/>
                </a:cubicBezTo>
                <a:cubicBezTo>
                  <a:pt x="105" y="24"/>
                  <a:pt x="82" y="0"/>
                  <a:pt x="53" y="0"/>
                </a:cubicBezTo>
                <a:close/>
                <a:moveTo>
                  <a:pt x="84" y="45"/>
                </a:moveTo>
                <a:cubicBezTo>
                  <a:pt x="80" y="65"/>
                  <a:pt x="61" y="82"/>
                  <a:pt x="55" y="85"/>
                </a:cubicBezTo>
                <a:cubicBezTo>
                  <a:pt x="49" y="89"/>
                  <a:pt x="43" y="84"/>
                  <a:pt x="41" y="80"/>
                </a:cubicBezTo>
                <a:cubicBezTo>
                  <a:pt x="39" y="75"/>
                  <a:pt x="33" y="50"/>
                  <a:pt x="31" y="48"/>
                </a:cubicBezTo>
                <a:cubicBezTo>
                  <a:pt x="29" y="46"/>
                  <a:pt x="24" y="50"/>
                  <a:pt x="24" y="50"/>
                </a:cubicBezTo>
                <a:cubicBezTo>
                  <a:pt x="21" y="47"/>
                  <a:pt x="21" y="47"/>
                  <a:pt x="21" y="47"/>
                </a:cubicBezTo>
                <a:cubicBezTo>
                  <a:pt x="21" y="47"/>
                  <a:pt x="32" y="34"/>
                  <a:pt x="40" y="33"/>
                </a:cubicBezTo>
                <a:cubicBezTo>
                  <a:pt x="49" y="31"/>
                  <a:pt x="49" y="46"/>
                  <a:pt x="51" y="54"/>
                </a:cubicBezTo>
                <a:cubicBezTo>
                  <a:pt x="53" y="62"/>
                  <a:pt x="54" y="67"/>
                  <a:pt x="56" y="67"/>
                </a:cubicBezTo>
                <a:cubicBezTo>
                  <a:pt x="58" y="67"/>
                  <a:pt x="61" y="62"/>
                  <a:pt x="64" y="55"/>
                </a:cubicBezTo>
                <a:cubicBezTo>
                  <a:pt x="68" y="49"/>
                  <a:pt x="64" y="43"/>
                  <a:pt x="57" y="47"/>
                </a:cubicBezTo>
                <a:cubicBezTo>
                  <a:pt x="60" y="30"/>
                  <a:pt x="87" y="26"/>
                  <a:pt x="84" y="45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id-ID" sz="1350"/>
          </a:p>
        </p:txBody>
      </p:sp>
      <p:sp>
        <p:nvSpPr>
          <p:cNvPr id="116" name="Freeform 144"/>
          <p:cNvSpPr>
            <a:spLocks noEditPoints="1"/>
          </p:cNvSpPr>
          <p:nvPr/>
        </p:nvSpPr>
        <p:spPr bwMode="auto">
          <a:xfrm>
            <a:off x="9149533" y="3642344"/>
            <a:ext cx="245165" cy="208464"/>
          </a:xfrm>
          <a:custGeom>
            <a:avLst/>
            <a:gdLst>
              <a:gd name="T0" fmla="*/ 84 w 102"/>
              <a:gd name="T1" fmla="*/ 82 h 87"/>
              <a:gd name="T2" fmla="*/ 81 w 102"/>
              <a:gd name="T3" fmla="*/ 81 h 87"/>
              <a:gd name="T4" fmla="*/ 81 w 102"/>
              <a:gd name="T5" fmla="*/ 74 h 87"/>
              <a:gd name="T6" fmla="*/ 93 w 102"/>
              <a:gd name="T7" fmla="*/ 44 h 87"/>
              <a:gd name="T8" fmla="*/ 81 w 102"/>
              <a:gd name="T9" fmla="*/ 13 h 87"/>
              <a:gd name="T10" fmla="*/ 81 w 102"/>
              <a:gd name="T11" fmla="*/ 6 h 87"/>
              <a:gd name="T12" fmla="*/ 87 w 102"/>
              <a:gd name="T13" fmla="*/ 6 h 87"/>
              <a:gd name="T14" fmla="*/ 102 w 102"/>
              <a:gd name="T15" fmla="*/ 44 h 87"/>
              <a:gd name="T16" fmla="*/ 87 w 102"/>
              <a:gd name="T17" fmla="*/ 81 h 87"/>
              <a:gd name="T18" fmla="*/ 84 w 102"/>
              <a:gd name="T19" fmla="*/ 82 h 87"/>
              <a:gd name="T20" fmla="*/ 68 w 102"/>
              <a:gd name="T21" fmla="*/ 74 h 87"/>
              <a:gd name="T22" fmla="*/ 65 w 102"/>
              <a:gd name="T23" fmla="*/ 72 h 87"/>
              <a:gd name="T24" fmla="*/ 65 w 102"/>
              <a:gd name="T25" fmla="*/ 66 h 87"/>
              <a:gd name="T26" fmla="*/ 65 w 102"/>
              <a:gd name="T27" fmla="*/ 21 h 87"/>
              <a:gd name="T28" fmla="*/ 65 w 102"/>
              <a:gd name="T29" fmla="*/ 15 h 87"/>
              <a:gd name="T30" fmla="*/ 71 w 102"/>
              <a:gd name="T31" fmla="*/ 15 h 87"/>
              <a:gd name="T32" fmla="*/ 83 w 102"/>
              <a:gd name="T33" fmla="*/ 44 h 87"/>
              <a:gd name="T34" fmla="*/ 71 w 102"/>
              <a:gd name="T35" fmla="*/ 72 h 87"/>
              <a:gd name="T36" fmla="*/ 68 w 102"/>
              <a:gd name="T37" fmla="*/ 74 h 87"/>
              <a:gd name="T38" fmla="*/ 52 w 102"/>
              <a:gd name="T39" fmla="*/ 65 h 87"/>
              <a:gd name="T40" fmla="*/ 49 w 102"/>
              <a:gd name="T41" fmla="*/ 64 h 87"/>
              <a:gd name="T42" fmla="*/ 49 w 102"/>
              <a:gd name="T43" fmla="*/ 57 h 87"/>
              <a:gd name="T44" fmla="*/ 49 w 102"/>
              <a:gd name="T45" fmla="*/ 30 h 87"/>
              <a:gd name="T46" fmla="*/ 49 w 102"/>
              <a:gd name="T47" fmla="*/ 23 h 87"/>
              <a:gd name="T48" fmla="*/ 55 w 102"/>
              <a:gd name="T49" fmla="*/ 23 h 87"/>
              <a:gd name="T50" fmla="*/ 55 w 102"/>
              <a:gd name="T51" fmla="*/ 64 h 87"/>
              <a:gd name="T52" fmla="*/ 52 w 102"/>
              <a:gd name="T53" fmla="*/ 65 h 87"/>
              <a:gd name="T54" fmla="*/ 38 w 102"/>
              <a:gd name="T55" fmla="*/ 3 h 87"/>
              <a:gd name="T56" fmla="*/ 42 w 102"/>
              <a:gd name="T57" fmla="*/ 5 h 87"/>
              <a:gd name="T58" fmla="*/ 42 w 102"/>
              <a:gd name="T59" fmla="*/ 82 h 87"/>
              <a:gd name="T60" fmla="*/ 38 w 102"/>
              <a:gd name="T61" fmla="*/ 84 h 87"/>
              <a:gd name="T62" fmla="*/ 15 w 102"/>
              <a:gd name="T63" fmla="*/ 62 h 87"/>
              <a:gd name="T64" fmla="*/ 0 w 102"/>
              <a:gd name="T65" fmla="*/ 62 h 87"/>
              <a:gd name="T66" fmla="*/ 0 w 102"/>
              <a:gd name="T67" fmla="*/ 25 h 87"/>
              <a:gd name="T68" fmla="*/ 15 w 102"/>
              <a:gd name="T69" fmla="*/ 25 h 87"/>
              <a:gd name="T70" fmla="*/ 38 w 102"/>
              <a:gd name="T71" fmla="*/ 3 h 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102" h="87">
                <a:moveTo>
                  <a:pt x="84" y="82"/>
                </a:moveTo>
                <a:cubicBezTo>
                  <a:pt x="83" y="82"/>
                  <a:pt x="81" y="82"/>
                  <a:pt x="81" y="81"/>
                </a:cubicBezTo>
                <a:cubicBezTo>
                  <a:pt x="79" y="79"/>
                  <a:pt x="79" y="76"/>
                  <a:pt x="81" y="74"/>
                </a:cubicBezTo>
                <a:cubicBezTo>
                  <a:pt x="89" y="66"/>
                  <a:pt x="93" y="55"/>
                  <a:pt x="93" y="44"/>
                </a:cubicBezTo>
                <a:cubicBezTo>
                  <a:pt x="93" y="32"/>
                  <a:pt x="89" y="21"/>
                  <a:pt x="81" y="13"/>
                </a:cubicBezTo>
                <a:cubicBezTo>
                  <a:pt x="79" y="11"/>
                  <a:pt x="79" y="8"/>
                  <a:pt x="81" y="6"/>
                </a:cubicBezTo>
                <a:cubicBezTo>
                  <a:pt x="82" y="4"/>
                  <a:pt x="85" y="4"/>
                  <a:pt x="87" y="6"/>
                </a:cubicBezTo>
                <a:cubicBezTo>
                  <a:pt x="97" y="16"/>
                  <a:pt x="102" y="29"/>
                  <a:pt x="102" y="44"/>
                </a:cubicBezTo>
                <a:cubicBezTo>
                  <a:pt x="102" y="58"/>
                  <a:pt x="97" y="71"/>
                  <a:pt x="87" y="81"/>
                </a:cubicBezTo>
                <a:cubicBezTo>
                  <a:pt x="86" y="82"/>
                  <a:pt x="85" y="82"/>
                  <a:pt x="84" y="82"/>
                </a:cubicBezTo>
                <a:close/>
                <a:moveTo>
                  <a:pt x="68" y="74"/>
                </a:moveTo>
                <a:cubicBezTo>
                  <a:pt x="67" y="74"/>
                  <a:pt x="65" y="73"/>
                  <a:pt x="65" y="72"/>
                </a:cubicBezTo>
                <a:cubicBezTo>
                  <a:pt x="63" y="70"/>
                  <a:pt x="63" y="68"/>
                  <a:pt x="65" y="66"/>
                </a:cubicBezTo>
                <a:cubicBezTo>
                  <a:pt x="77" y="54"/>
                  <a:pt x="77" y="33"/>
                  <a:pt x="65" y="21"/>
                </a:cubicBezTo>
                <a:cubicBezTo>
                  <a:pt x="63" y="19"/>
                  <a:pt x="63" y="17"/>
                  <a:pt x="65" y="15"/>
                </a:cubicBezTo>
                <a:cubicBezTo>
                  <a:pt x="66" y="13"/>
                  <a:pt x="69" y="13"/>
                  <a:pt x="71" y="15"/>
                </a:cubicBezTo>
                <a:cubicBezTo>
                  <a:pt x="79" y="22"/>
                  <a:pt x="83" y="33"/>
                  <a:pt x="83" y="44"/>
                </a:cubicBezTo>
                <a:cubicBezTo>
                  <a:pt x="83" y="54"/>
                  <a:pt x="79" y="65"/>
                  <a:pt x="71" y="72"/>
                </a:cubicBezTo>
                <a:cubicBezTo>
                  <a:pt x="70" y="73"/>
                  <a:pt x="69" y="74"/>
                  <a:pt x="68" y="74"/>
                </a:cubicBezTo>
                <a:close/>
                <a:moveTo>
                  <a:pt x="52" y="65"/>
                </a:moveTo>
                <a:cubicBezTo>
                  <a:pt x="51" y="65"/>
                  <a:pt x="49" y="65"/>
                  <a:pt x="49" y="64"/>
                </a:cubicBezTo>
                <a:cubicBezTo>
                  <a:pt x="47" y="62"/>
                  <a:pt x="47" y="59"/>
                  <a:pt x="49" y="57"/>
                </a:cubicBezTo>
                <a:cubicBezTo>
                  <a:pt x="56" y="50"/>
                  <a:pt x="56" y="37"/>
                  <a:pt x="49" y="30"/>
                </a:cubicBezTo>
                <a:cubicBezTo>
                  <a:pt x="47" y="28"/>
                  <a:pt x="47" y="25"/>
                  <a:pt x="49" y="23"/>
                </a:cubicBezTo>
                <a:cubicBezTo>
                  <a:pt x="50" y="22"/>
                  <a:pt x="53" y="22"/>
                  <a:pt x="55" y="23"/>
                </a:cubicBezTo>
                <a:cubicBezTo>
                  <a:pt x="66" y="34"/>
                  <a:pt x="66" y="53"/>
                  <a:pt x="55" y="64"/>
                </a:cubicBezTo>
                <a:cubicBezTo>
                  <a:pt x="54" y="65"/>
                  <a:pt x="53" y="65"/>
                  <a:pt x="52" y="65"/>
                </a:cubicBezTo>
                <a:close/>
                <a:moveTo>
                  <a:pt x="38" y="3"/>
                </a:moveTo>
                <a:cubicBezTo>
                  <a:pt x="40" y="0"/>
                  <a:pt x="42" y="1"/>
                  <a:pt x="42" y="5"/>
                </a:cubicBezTo>
                <a:cubicBezTo>
                  <a:pt x="42" y="82"/>
                  <a:pt x="42" y="82"/>
                  <a:pt x="42" y="82"/>
                </a:cubicBezTo>
                <a:cubicBezTo>
                  <a:pt x="42" y="86"/>
                  <a:pt x="40" y="87"/>
                  <a:pt x="38" y="84"/>
                </a:cubicBezTo>
                <a:cubicBezTo>
                  <a:pt x="15" y="62"/>
                  <a:pt x="15" y="62"/>
                  <a:pt x="15" y="62"/>
                </a:cubicBezTo>
                <a:cubicBezTo>
                  <a:pt x="0" y="62"/>
                  <a:pt x="0" y="62"/>
                  <a:pt x="0" y="62"/>
                </a:cubicBezTo>
                <a:cubicBezTo>
                  <a:pt x="0" y="25"/>
                  <a:pt x="0" y="25"/>
                  <a:pt x="0" y="25"/>
                </a:cubicBezTo>
                <a:cubicBezTo>
                  <a:pt x="15" y="25"/>
                  <a:pt x="15" y="25"/>
                  <a:pt x="15" y="25"/>
                </a:cubicBezTo>
                <a:lnTo>
                  <a:pt x="38" y="3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id-ID" sz="1350"/>
          </a:p>
        </p:txBody>
      </p:sp>
      <p:sp>
        <p:nvSpPr>
          <p:cNvPr id="117" name="Freeform 145"/>
          <p:cNvSpPr>
            <a:spLocks noEditPoints="1"/>
          </p:cNvSpPr>
          <p:nvPr/>
        </p:nvSpPr>
        <p:spPr bwMode="auto">
          <a:xfrm>
            <a:off x="8939601" y="3375158"/>
            <a:ext cx="277462" cy="245164"/>
          </a:xfrm>
          <a:custGeom>
            <a:avLst/>
            <a:gdLst>
              <a:gd name="T0" fmla="*/ 124 w 189"/>
              <a:gd name="T1" fmla="*/ 23 h 167"/>
              <a:gd name="T2" fmla="*/ 65 w 189"/>
              <a:gd name="T3" fmla="*/ 0 h 167"/>
              <a:gd name="T4" fmla="*/ 0 w 189"/>
              <a:gd name="T5" fmla="*/ 23 h 167"/>
              <a:gd name="T6" fmla="*/ 0 w 189"/>
              <a:gd name="T7" fmla="*/ 167 h 167"/>
              <a:gd name="T8" fmla="*/ 65 w 189"/>
              <a:gd name="T9" fmla="*/ 142 h 167"/>
              <a:gd name="T10" fmla="*/ 124 w 189"/>
              <a:gd name="T11" fmla="*/ 167 h 167"/>
              <a:gd name="T12" fmla="*/ 189 w 189"/>
              <a:gd name="T13" fmla="*/ 142 h 167"/>
              <a:gd name="T14" fmla="*/ 189 w 189"/>
              <a:gd name="T15" fmla="*/ 0 h 167"/>
              <a:gd name="T16" fmla="*/ 124 w 189"/>
              <a:gd name="T17" fmla="*/ 23 h 167"/>
              <a:gd name="T18" fmla="*/ 70 w 189"/>
              <a:gd name="T19" fmla="*/ 15 h 167"/>
              <a:gd name="T20" fmla="*/ 119 w 189"/>
              <a:gd name="T21" fmla="*/ 35 h 167"/>
              <a:gd name="T22" fmla="*/ 119 w 189"/>
              <a:gd name="T23" fmla="*/ 152 h 167"/>
              <a:gd name="T24" fmla="*/ 70 w 189"/>
              <a:gd name="T25" fmla="*/ 133 h 167"/>
              <a:gd name="T26" fmla="*/ 70 w 189"/>
              <a:gd name="T27" fmla="*/ 15 h 167"/>
              <a:gd name="T28" fmla="*/ 11 w 189"/>
              <a:gd name="T29" fmla="*/ 31 h 167"/>
              <a:gd name="T30" fmla="*/ 58 w 189"/>
              <a:gd name="T31" fmla="*/ 15 h 167"/>
              <a:gd name="T32" fmla="*/ 58 w 189"/>
              <a:gd name="T33" fmla="*/ 133 h 167"/>
              <a:gd name="T34" fmla="*/ 11 w 189"/>
              <a:gd name="T35" fmla="*/ 151 h 167"/>
              <a:gd name="T36" fmla="*/ 11 w 189"/>
              <a:gd name="T37" fmla="*/ 31 h 167"/>
              <a:gd name="T38" fmla="*/ 178 w 189"/>
              <a:gd name="T39" fmla="*/ 134 h 167"/>
              <a:gd name="T40" fmla="*/ 130 w 189"/>
              <a:gd name="T41" fmla="*/ 152 h 167"/>
              <a:gd name="T42" fmla="*/ 130 w 189"/>
              <a:gd name="T43" fmla="*/ 35 h 167"/>
              <a:gd name="T44" fmla="*/ 178 w 189"/>
              <a:gd name="T45" fmla="*/ 17 h 167"/>
              <a:gd name="T46" fmla="*/ 178 w 189"/>
              <a:gd name="T47" fmla="*/ 134 h 1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</a:cxnLst>
            <a:rect l="0" t="0" r="r" b="b"/>
            <a:pathLst>
              <a:path w="189" h="167">
                <a:moveTo>
                  <a:pt x="124" y="23"/>
                </a:moveTo>
                <a:lnTo>
                  <a:pt x="65" y="0"/>
                </a:lnTo>
                <a:lnTo>
                  <a:pt x="0" y="23"/>
                </a:lnTo>
                <a:lnTo>
                  <a:pt x="0" y="167"/>
                </a:lnTo>
                <a:lnTo>
                  <a:pt x="65" y="142"/>
                </a:lnTo>
                <a:lnTo>
                  <a:pt x="124" y="167"/>
                </a:lnTo>
                <a:lnTo>
                  <a:pt x="189" y="142"/>
                </a:lnTo>
                <a:lnTo>
                  <a:pt x="189" y="0"/>
                </a:lnTo>
                <a:lnTo>
                  <a:pt x="124" y="23"/>
                </a:lnTo>
                <a:close/>
                <a:moveTo>
                  <a:pt x="70" y="15"/>
                </a:moveTo>
                <a:lnTo>
                  <a:pt x="119" y="35"/>
                </a:lnTo>
                <a:lnTo>
                  <a:pt x="119" y="152"/>
                </a:lnTo>
                <a:lnTo>
                  <a:pt x="70" y="133"/>
                </a:lnTo>
                <a:lnTo>
                  <a:pt x="70" y="15"/>
                </a:lnTo>
                <a:close/>
                <a:moveTo>
                  <a:pt x="11" y="31"/>
                </a:moveTo>
                <a:lnTo>
                  <a:pt x="58" y="15"/>
                </a:lnTo>
                <a:lnTo>
                  <a:pt x="58" y="133"/>
                </a:lnTo>
                <a:lnTo>
                  <a:pt x="11" y="151"/>
                </a:lnTo>
                <a:lnTo>
                  <a:pt x="11" y="31"/>
                </a:lnTo>
                <a:close/>
                <a:moveTo>
                  <a:pt x="178" y="134"/>
                </a:moveTo>
                <a:lnTo>
                  <a:pt x="130" y="152"/>
                </a:lnTo>
                <a:lnTo>
                  <a:pt x="130" y="35"/>
                </a:lnTo>
                <a:lnTo>
                  <a:pt x="178" y="17"/>
                </a:lnTo>
                <a:lnTo>
                  <a:pt x="178" y="134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id-ID" sz="1350"/>
          </a:p>
        </p:txBody>
      </p:sp>
      <p:sp>
        <p:nvSpPr>
          <p:cNvPr id="118" name="Freeform 146"/>
          <p:cNvSpPr>
            <a:spLocks noEditPoints="1"/>
          </p:cNvSpPr>
          <p:nvPr/>
        </p:nvSpPr>
        <p:spPr bwMode="auto">
          <a:xfrm>
            <a:off x="9008600" y="2459094"/>
            <a:ext cx="303887" cy="306822"/>
          </a:xfrm>
          <a:custGeom>
            <a:avLst/>
            <a:gdLst>
              <a:gd name="T0" fmla="*/ 63 w 127"/>
              <a:gd name="T1" fmla="*/ 0 h 128"/>
              <a:gd name="T2" fmla="*/ 0 w 127"/>
              <a:gd name="T3" fmla="*/ 64 h 128"/>
              <a:gd name="T4" fmla="*/ 63 w 127"/>
              <a:gd name="T5" fmla="*/ 128 h 128"/>
              <a:gd name="T6" fmla="*/ 127 w 127"/>
              <a:gd name="T7" fmla="*/ 64 h 128"/>
              <a:gd name="T8" fmla="*/ 63 w 127"/>
              <a:gd name="T9" fmla="*/ 0 h 128"/>
              <a:gd name="T10" fmla="*/ 52 w 127"/>
              <a:gd name="T11" fmla="*/ 104 h 128"/>
              <a:gd name="T12" fmla="*/ 25 w 127"/>
              <a:gd name="T13" fmla="*/ 69 h 128"/>
              <a:gd name="T14" fmla="*/ 37 w 127"/>
              <a:gd name="T15" fmla="*/ 57 h 128"/>
              <a:gd name="T16" fmla="*/ 52 w 127"/>
              <a:gd name="T17" fmla="*/ 76 h 128"/>
              <a:gd name="T18" fmla="*/ 98 w 127"/>
              <a:gd name="T19" fmla="*/ 38 h 128"/>
              <a:gd name="T20" fmla="*/ 103 w 127"/>
              <a:gd name="T21" fmla="*/ 44 h 128"/>
              <a:gd name="T22" fmla="*/ 52 w 127"/>
              <a:gd name="T23" fmla="*/ 104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27" h="128">
                <a:moveTo>
                  <a:pt x="63" y="0"/>
                </a:moveTo>
                <a:cubicBezTo>
                  <a:pt x="28" y="0"/>
                  <a:pt x="0" y="29"/>
                  <a:pt x="0" y="64"/>
                </a:cubicBezTo>
                <a:cubicBezTo>
                  <a:pt x="0" y="99"/>
                  <a:pt x="28" y="128"/>
                  <a:pt x="63" y="128"/>
                </a:cubicBezTo>
                <a:cubicBezTo>
                  <a:pt x="99" y="128"/>
                  <a:pt x="127" y="99"/>
                  <a:pt x="127" y="64"/>
                </a:cubicBezTo>
                <a:cubicBezTo>
                  <a:pt x="127" y="29"/>
                  <a:pt x="99" y="0"/>
                  <a:pt x="63" y="0"/>
                </a:cubicBezTo>
                <a:close/>
                <a:moveTo>
                  <a:pt x="52" y="104"/>
                </a:moveTo>
                <a:cubicBezTo>
                  <a:pt x="25" y="69"/>
                  <a:pt x="25" y="69"/>
                  <a:pt x="25" y="69"/>
                </a:cubicBezTo>
                <a:cubicBezTo>
                  <a:pt x="37" y="57"/>
                  <a:pt x="37" y="57"/>
                  <a:pt x="37" y="57"/>
                </a:cubicBezTo>
                <a:cubicBezTo>
                  <a:pt x="52" y="76"/>
                  <a:pt x="52" y="76"/>
                  <a:pt x="52" y="76"/>
                </a:cubicBezTo>
                <a:cubicBezTo>
                  <a:pt x="98" y="38"/>
                  <a:pt x="98" y="38"/>
                  <a:pt x="98" y="38"/>
                </a:cubicBezTo>
                <a:cubicBezTo>
                  <a:pt x="103" y="44"/>
                  <a:pt x="103" y="44"/>
                  <a:pt x="103" y="44"/>
                </a:cubicBezTo>
                <a:lnTo>
                  <a:pt x="52" y="104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id-ID" sz="1350"/>
          </a:p>
        </p:txBody>
      </p:sp>
      <p:sp>
        <p:nvSpPr>
          <p:cNvPr id="119" name="Freeform 147"/>
          <p:cNvSpPr>
            <a:spLocks noEditPoints="1"/>
          </p:cNvSpPr>
          <p:nvPr/>
        </p:nvSpPr>
        <p:spPr bwMode="auto">
          <a:xfrm>
            <a:off x="9893834" y="4608321"/>
            <a:ext cx="230484" cy="230484"/>
          </a:xfrm>
          <a:custGeom>
            <a:avLst/>
            <a:gdLst>
              <a:gd name="T0" fmla="*/ 0 w 157"/>
              <a:gd name="T1" fmla="*/ 74 h 157"/>
              <a:gd name="T2" fmla="*/ 0 w 157"/>
              <a:gd name="T3" fmla="*/ 23 h 157"/>
              <a:gd name="T4" fmla="*/ 64 w 157"/>
              <a:gd name="T5" fmla="*/ 13 h 157"/>
              <a:gd name="T6" fmla="*/ 64 w 157"/>
              <a:gd name="T7" fmla="*/ 74 h 157"/>
              <a:gd name="T8" fmla="*/ 0 w 157"/>
              <a:gd name="T9" fmla="*/ 74 h 157"/>
              <a:gd name="T10" fmla="*/ 73 w 157"/>
              <a:gd name="T11" fmla="*/ 12 h 157"/>
              <a:gd name="T12" fmla="*/ 157 w 157"/>
              <a:gd name="T13" fmla="*/ 0 h 157"/>
              <a:gd name="T14" fmla="*/ 157 w 157"/>
              <a:gd name="T15" fmla="*/ 74 h 157"/>
              <a:gd name="T16" fmla="*/ 73 w 157"/>
              <a:gd name="T17" fmla="*/ 74 h 157"/>
              <a:gd name="T18" fmla="*/ 73 w 157"/>
              <a:gd name="T19" fmla="*/ 12 h 157"/>
              <a:gd name="T20" fmla="*/ 157 w 157"/>
              <a:gd name="T21" fmla="*/ 84 h 157"/>
              <a:gd name="T22" fmla="*/ 157 w 157"/>
              <a:gd name="T23" fmla="*/ 157 h 157"/>
              <a:gd name="T24" fmla="*/ 73 w 157"/>
              <a:gd name="T25" fmla="*/ 146 h 157"/>
              <a:gd name="T26" fmla="*/ 73 w 157"/>
              <a:gd name="T27" fmla="*/ 84 h 157"/>
              <a:gd name="T28" fmla="*/ 157 w 157"/>
              <a:gd name="T29" fmla="*/ 84 h 157"/>
              <a:gd name="T30" fmla="*/ 64 w 157"/>
              <a:gd name="T31" fmla="*/ 144 h 157"/>
              <a:gd name="T32" fmla="*/ 0 w 157"/>
              <a:gd name="T33" fmla="*/ 136 h 157"/>
              <a:gd name="T34" fmla="*/ 0 w 157"/>
              <a:gd name="T35" fmla="*/ 84 h 157"/>
              <a:gd name="T36" fmla="*/ 64 w 157"/>
              <a:gd name="T37" fmla="*/ 84 h 157"/>
              <a:gd name="T38" fmla="*/ 64 w 157"/>
              <a:gd name="T39" fmla="*/ 144 h 1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157" h="157">
                <a:moveTo>
                  <a:pt x="0" y="74"/>
                </a:moveTo>
                <a:lnTo>
                  <a:pt x="0" y="23"/>
                </a:lnTo>
                <a:lnTo>
                  <a:pt x="64" y="13"/>
                </a:lnTo>
                <a:lnTo>
                  <a:pt x="64" y="74"/>
                </a:lnTo>
                <a:lnTo>
                  <a:pt x="0" y="74"/>
                </a:lnTo>
                <a:close/>
                <a:moveTo>
                  <a:pt x="73" y="12"/>
                </a:moveTo>
                <a:lnTo>
                  <a:pt x="157" y="0"/>
                </a:lnTo>
                <a:lnTo>
                  <a:pt x="157" y="74"/>
                </a:lnTo>
                <a:lnTo>
                  <a:pt x="73" y="74"/>
                </a:lnTo>
                <a:lnTo>
                  <a:pt x="73" y="12"/>
                </a:lnTo>
                <a:close/>
                <a:moveTo>
                  <a:pt x="157" y="84"/>
                </a:moveTo>
                <a:lnTo>
                  <a:pt x="157" y="157"/>
                </a:lnTo>
                <a:lnTo>
                  <a:pt x="73" y="146"/>
                </a:lnTo>
                <a:lnTo>
                  <a:pt x="73" y="84"/>
                </a:lnTo>
                <a:lnTo>
                  <a:pt x="157" y="84"/>
                </a:lnTo>
                <a:close/>
                <a:moveTo>
                  <a:pt x="64" y="144"/>
                </a:moveTo>
                <a:lnTo>
                  <a:pt x="0" y="136"/>
                </a:lnTo>
                <a:lnTo>
                  <a:pt x="0" y="84"/>
                </a:lnTo>
                <a:lnTo>
                  <a:pt x="64" y="84"/>
                </a:lnTo>
                <a:lnTo>
                  <a:pt x="64" y="144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id-ID" sz="1350"/>
          </a:p>
        </p:txBody>
      </p:sp>
      <p:sp>
        <p:nvSpPr>
          <p:cNvPr id="120" name="Freeform 148"/>
          <p:cNvSpPr>
            <a:spLocks noEditPoints="1"/>
          </p:cNvSpPr>
          <p:nvPr/>
        </p:nvSpPr>
        <p:spPr bwMode="auto">
          <a:xfrm>
            <a:off x="9641330" y="4558408"/>
            <a:ext cx="204059" cy="204059"/>
          </a:xfrm>
          <a:custGeom>
            <a:avLst/>
            <a:gdLst>
              <a:gd name="T0" fmla="*/ 11 w 85"/>
              <a:gd name="T1" fmla="*/ 42 h 85"/>
              <a:gd name="T2" fmla="*/ 29 w 85"/>
              <a:gd name="T3" fmla="*/ 70 h 85"/>
              <a:gd name="T4" fmla="*/ 14 w 85"/>
              <a:gd name="T5" fmla="*/ 30 h 85"/>
              <a:gd name="T6" fmla="*/ 11 w 85"/>
              <a:gd name="T7" fmla="*/ 42 h 85"/>
              <a:gd name="T8" fmla="*/ 64 w 85"/>
              <a:gd name="T9" fmla="*/ 41 h 85"/>
              <a:gd name="T10" fmla="*/ 62 w 85"/>
              <a:gd name="T11" fmla="*/ 32 h 85"/>
              <a:gd name="T12" fmla="*/ 59 w 85"/>
              <a:gd name="T13" fmla="*/ 25 h 85"/>
              <a:gd name="T14" fmla="*/ 64 w 85"/>
              <a:gd name="T15" fmla="*/ 20 h 85"/>
              <a:gd name="T16" fmla="*/ 64 w 85"/>
              <a:gd name="T17" fmla="*/ 20 h 85"/>
              <a:gd name="T18" fmla="*/ 43 w 85"/>
              <a:gd name="T19" fmla="*/ 11 h 85"/>
              <a:gd name="T20" fmla="*/ 16 w 85"/>
              <a:gd name="T21" fmla="*/ 25 h 85"/>
              <a:gd name="T22" fmla="*/ 18 w 85"/>
              <a:gd name="T23" fmla="*/ 25 h 85"/>
              <a:gd name="T24" fmla="*/ 27 w 85"/>
              <a:gd name="T25" fmla="*/ 25 h 85"/>
              <a:gd name="T26" fmla="*/ 27 w 85"/>
              <a:gd name="T27" fmla="*/ 28 h 85"/>
              <a:gd name="T28" fmla="*/ 23 w 85"/>
              <a:gd name="T29" fmla="*/ 28 h 85"/>
              <a:gd name="T30" fmla="*/ 35 w 85"/>
              <a:gd name="T31" fmla="*/ 61 h 85"/>
              <a:gd name="T32" fmla="*/ 42 w 85"/>
              <a:gd name="T33" fmla="*/ 41 h 85"/>
              <a:gd name="T34" fmla="*/ 37 w 85"/>
              <a:gd name="T35" fmla="*/ 28 h 85"/>
              <a:gd name="T36" fmla="*/ 34 w 85"/>
              <a:gd name="T37" fmla="*/ 28 h 85"/>
              <a:gd name="T38" fmla="*/ 34 w 85"/>
              <a:gd name="T39" fmla="*/ 25 h 85"/>
              <a:gd name="T40" fmla="*/ 42 w 85"/>
              <a:gd name="T41" fmla="*/ 25 h 85"/>
              <a:gd name="T42" fmla="*/ 51 w 85"/>
              <a:gd name="T43" fmla="*/ 25 h 85"/>
              <a:gd name="T44" fmla="*/ 51 w 85"/>
              <a:gd name="T45" fmla="*/ 28 h 85"/>
              <a:gd name="T46" fmla="*/ 47 w 85"/>
              <a:gd name="T47" fmla="*/ 28 h 85"/>
              <a:gd name="T48" fmla="*/ 59 w 85"/>
              <a:gd name="T49" fmla="*/ 61 h 85"/>
              <a:gd name="T50" fmla="*/ 62 w 85"/>
              <a:gd name="T51" fmla="*/ 51 h 85"/>
              <a:gd name="T52" fmla="*/ 64 w 85"/>
              <a:gd name="T53" fmla="*/ 41 h 85"/>
              <a:gd name="T54" fmla="*/ 43 w 85"/>
              <a:gd name="T55" fmla="*/ 45 h 85"/>
              <a:gd name="T56" fmla="*/ 34 w 85"/>
              <a:gd name="T57" fmla="*/ 72 h 85"/>
              <a:gd name="T58" fmla="*/ 43 w 85"/>
              <a:gd name="T59" fmla="*/ 73 h 85"/>
              <a:gd name="T60" fmla="*/ 53 w 85"/>
              <a:gd name="T61" fmla="*/ 72 h 85"/>
              <a:gd name="T62" fmla="*/ 53 w 85"/>
              <a:gd name="T63" fmla="*/ 71 h 85"/>
              <a:gd name="T64" fmla="*/ 43 w 85"/>
              <a:gd name="T65" fmla="*/ 45 h 85"/>
              <a:gd name="T66" fmla="*/ 71 w 85"/>
              <a:gd name="T67" fmla="*/ 28 h 85"/>
              <a:gd name="T68" fmla="*/ 71 w 85"/>
              <a:gd name="T69" fmla="*/ 31 h 85"/>
              <a:gd name="T70" fmla="*/ 69 w 85"/>
              <a:gd name="T71" fmla="*/ 42 h 85"/>
              <a:gd name="T72" fmla="*/ 59 w 85"/>
              <a:gd name="T73" fmla="*/ 69 h 85"/>
              <a:gd name="T74" fmla="*/ 75 w 85"/>
              <a:gd name="T75" fmla="*/ 42 h 85"/>
              <a:gd name="T76" fmla="*/ 71 w 85"/>
              <a:gd name="T77" fmla="*/ 28 h 85"/>
              <a:gd name="T78" fmla="*/ 43 w 85"/>
              <a:gd name="T79" fmla="*/ 0 h 85"/>
              <a:gd name="T80" fmla="*/ 0 w 85"/>
              <a:gd name="T81" fmla="*/ 42 h 85"/>
              <a:gd name="T82" fmla="*/ 43 w 85"/>
              <a:gd name="T83" fmla="*/ 85 h 85"/>
              <a:gd name="T84" fmla="*/ 85 w 85"/>
              <a:gd name="T85" fmla="*/ 42 h 85"/>
              <a:gd name="T86" fmla="*/ 43 w 85"/>
              <a:gd name="T87" fmla="*/ 0 h 85"/>
              <a:gd name="T88" fmla="*/ 43 w 85"/>
              <a:gd name="T89" fmla="*/ 79 h 85"/>
              <a:gd name="T90" fmla="*/ 6 w 85"/>
              <a:gd name="T91" fmla="*/ 42 h 85"/>
              <a:gd name="T92" fmla="*/ 43 w 85"/>
              <a:gd name="T93" fmla="*/ 5 h 85"/>
              <a:gd name="T94" fmla="*/ 80 w 85"/>
              <a:gd name="T95" fmla="*/ 42 h 85"/>
              <a:gd name="T96" fmla="*/ 43 w 85"/>
              <a:gd name="T97" fmla="*/ 79 h 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85" h="85">
                <a:moveTo>
                  <a:pt x="11" y="42"/>
                </a:moveTo>
                <a:cubicBezTo>
                  <a:pt x="11" y="55"/>
                  <a:pt x="18" y="65"/>
                  <a:pt x="29" y="70"/>
                </a:cubicBezTo>
                <a:cubicBezTo>
                  <a:pt x="14" y="30"/>
                  <a:pt x="14" y="30"/>
                  <a:pt x="14" y="30"/>
                </a:cubicBezTo>
                <a:cubicBezTo>
                  <a:pt x="12" y="34"/>
                  <a:pt x="11" y="38"/>
                  <a:pt x="11" y="42"/>
                </a:cubicBezTo>
                <a:close/>
                <a:moveTo>
                  <a:pt x="64" y="41"/>
                </a:moveTo>
                <a:cubicBezTo>
                  <a:pt x="64" y="37"/>
                  <a:pt x="63" y="34"/>
                  <a:pt x="62" y="32"/>
                </a:cubicBezTo>
                <a:cubicBezTo>
                  <a:pt x="60" y="30"/>
                  <a:pt x="59" y="28"/>
                  <a:pt x="59" y="25"/>
                </a:cubicBezTo>
                <a:cubicBezTo>
                  <a:pt x="59" y="22"/>
                  <a:pt x="61" y="20"/>
                  <a:pt x="64" y="20"/>
                </a:cubicBezTo>
                <a:cubicBezTo>
                  <a:pt x="64" y="20"/>
                  <a:pt x="64" y="20"/>
                  <a:pt x="64" y="20"/>
                </a:cubicBezTo>
                <a:cubicBezTo>
                  <a:pt x="59" y="15"/>
                  <a:pt x="51" y="11"/>
                  <a:pt x="43" y="11"/>
                </a:cubicBezTo>
                <a:cubicBezTo>
                  <a:pt x="32" y="11"/>
                  <a:pt x="22" y="17"/>
                  <a:pt x="16" y="25"/>
                </a:cubicBezTo>
                <a:cubicBezTo>
                  <a:pt x="17" y="25"/>
                  <a:pt x="18" y="25"/>
                  <a:pt x="18" y="25"/>
                </a:cubicBezTo>
                <a:cubicBezTo>
                  <a:pt x="22" y="25"/>
                  <a:pt x="27" y="25"/>
                  <a:pt x="27" y="25"/>
                </a:cubicBezTo>
                <a:cubicBezTo>
                  <a:pt x="29" y="25"/>
                  <a:pt x="29" y="27"/>
                  <a:pt x="27" y="28"/>
                </a:cubicBezTo>
                <a:cubicBezTo>
                  <a:pt x="27" y="28"/>
                  <a:pt x="25" y="28"/>
                  <a:pt x="23" y="28"/>
                </a:cubicBezTo>
                <a:cubicBezTo>
                  <a:pt x="35" y="61"/>
                  <a:pt x="35" y="61"/>
                  <a:pt x="35" y="61"/>
                </a:cubicBezTo>
                <a:cubicBezTo>
                  <a:pt x="42" y="41"/>
                  <a:pt x="42" y="41"/>
                  <a:pt x="42" y="41"/>
                </a:cubicBezTo>
                <a:cubicBezTo>
                  <a:pt x="37" y="28"/>
                  <a:pt x="37" y="28"/>
                  <a:pt x="37" y="28"/>
                </a:cubicBezTo>
                <a:cubicBezTo>
                  <a:pt x="35" y="28"/>
                  <a:pt x="34" y="28"/>
                  <a:pt x="34" y="28"/>
                </a:cubicBezTo>
                <a:cubicBezTo>
                  <a:pt x="32" y="27"/>
                  <a:pt x="32" y="25"/>
                  <a:pt x="34" y="25"/>
                </a:cubicBezTo>
                <a:cubicBezTo>
                  <a:pt x="34" y="25"/>
                  <a:pt x="39" y="25"/>
                  <a:pt x="42" y="25"/>
                </a:cubicBezTo>
                <a:cubicBezTo>
                  <a:pt x="46" y="25"/>
                  <a:pt x="51" y="25"/>
                  <a:pt x="51" y="25"/>
                </a:cubicBezTo>
                <a:cubicBezTo>
                  <a:pt x="52" y="25"/>
                  <a:pt x="53" y="27"/>
                  <a:pt x="51" y="28"/>
                </a:cubicBezTo>
                <a:cubicBezTo>
                  <a:pt x="51" y="28"/>
                  <a:pt x="49" y="28"/>
                  <a:pt x="47" y="28"/>
                </a:cubicBezTo>
                <a:cubicBezTo>
                  <a:pt x="59" y="61"/>
                  <a:pt x="59" y="61"/>
                  <a:pt x="59" y="61"/>
                </a:cubicBezTo>
                <a:cubicBezTo>
                  <a:pt x="62" y="51"/>
                  <a:pt x="62" y="51"/>
                  <a:pt x="62" y="51"/>
                </a:cubicBezTo>
                <a:cubicBezTo>
                  <a:pt x="63" y="47"/>
                  <a:pt x="64" y="43"/>
                  <a:pt x="64" y="41"/>
                </a:cubicBezTo>
                <a:close/>
                <a:moveTo>
                  <a:pt x="43" y="45"/>
                </a:moveTo>
                <a:cubicBezTo>
                  <a:pt x="34" y="72"/>
                  <a:pt x="34" y="72"/>
                  <a:pt x="34" y="72"/>
                </a:cubicBezTo>
                <a:cubicBezTo>
                  <a:pt x="37" y="73"/>
                  <a:pt x="40" y="73"/>
                  <a:pt x="43" y="73"/>
                </a:cubicBezTo>
                <a:cubicBezTo>
                  <a:pt x="47" y="73"/>
                  <a:pt x="50" y="73"/>
                  <a:pt x="53" y="72"/>
                </a:cubicBezTo>
                <a:cubicBezTo>
                  <a:pt x="53" y="71"/>
                  <a:pt x="53" y="71"/>
                  <a:pt x="53" y="71"/>
                </a:cubicBezTo>
                <a:lnTo>
                  <a:pt x="43" y="45"/>
                </a:lnTo>
                <a:close/>
                <a:moveTo>
                  <a:pt x="71" y="28"/>
                </a:moveTo>
                <a:cubicBezTo>
                  <a:pt x="71" y="29"/>
                  <a:pt x="71" y="30"/>
                  <a:pt x="71" y="31"/>
                </a:cubicBezTo>
                <a:cubicBezTo>
                  <a:pt x="71" y="34"/>
                  <a:pt x="70" y="37"/>
                  <a:pt x="69" y="42"/>
                </a:cubicBezTo>
                <a:cubicBezTo>
                  <a:pt x="59" y="69"/>
                  <a:pt x="59" y="69"/>
                  <a:pt x="59" y="69"/>
                </a:cubicBezTo>
                <a:cubicBezTo>
                  <a:pt x="68" y="64"/>
                  <a:pt x="75" y="54"/>
                  <a:pt x="75" y="42"/>
                </a:cubicBezTo>
                <a:cubicBezTo>
                  <a:pt x="75" y="37"/>
                  <a:pt x="73" y="32"/>
                  <a:pt x="71" y="28"/>
                </a:cubicBezTo>
                <a:close/>
                <a:moveTo>
                  <a:pt x="43" y="0"/>
                </a:moveTo>
                <a:cubicBezTo>
                  <a:pt x="19" y="0"/>
                  <a:pt x="0" y="19"/>
                  <a:pt x="0" y="42"/>
                </a:cubicBezTo>
                <a:cubicBezTo>
                  <a:pt x="0" y="66"/>
                  <a:pt x="19" y="85"/>
                  <a:pt x="43" y="85"/>
                </a:cubicBezTo>
                <a:cubicBezTo>
                  <a:pt x="66" y="85"/>
                  <a:pt x="85" y="66"/>
                  <a:pt x="85" y="42"/>
                </a:cubicBezTo>
                <a:cubicBezTo>
                  <a:pt x="85" y="19"/>
                  <a:pt x="66" y="0"/>
                  <a:pt x="43" y="0"/>
                </a:cubicBezTo>
                <a:close/>
                <a:moveTo>
                  <a:pt x="43" y="79"/>
                </a:moveTo>
                <a:cubicBezTo>
                  <a:pt x="22" y="79"/>
                  <a:pt x="6" y="63"/>
                  <a:pt x="6" y="42"/>
                </a:cubicBezTo>
                <a:cubicBezTo>
                  <a:pt x="6" y="22"/>
                  <a:pt x="22" y="5"/>
                  <a:pt x="43" y="5"/>
                </a:cubicBezTo>
                <a:cubicBezTo>
                  <a:pt x="63" y="5"/>
                  <a:pt x="80" y="22"/>
                  <a:pt x="80" y="42"/>
                </a:cubicBezTo>
                <a:cubicBezTo>
                  <a:pt x="80" y="63"/>
                  <a:pt x="63" y="79"/>
                  <a:pt x="43" y="79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id-ID" sz="1350"/>
          </a:p>
        </p:txBody>
      </p:sp>
      <p:sp>
        <p:nvSpPr>
          <p:cNvPr id="121" name="Freeform 149"/>
          <p:cNvSpPr/>
          <p:nvPr/>
        </p:nvSpPr>
        <p:spPr bwMode="auto">
          <a:xfrm>
            <a:off x="9893834" y="4932762"/>
            <a:ext cx="273057" cy="270121"/>
          </a:xfrm>
          <a:custGeom>
            <a:avLst/>
            <a:gdLst>
              <a:gd name="T0" fmla="*/ 110 w 114"/>
              <a:gd name="T1" fmla="*/ 90 h 113"/>
              <a:gd name="T2" fmla="*/ 60 w 114"/>
              <a:gd name="T3" fmla="*/ 47 h 113"/>
              <a:gd name="T4" fmla="*/ 64 w 114"/>
              <a:gd name="T5" fmla="*/ 32 h 113"/>
              <a:gd name="T6" fmla="*/ 32 w 114"/>
              <a:gd name="T7" fmla="*/ 0 h 113"/>
              <a:gd name="T8" fmla="*/ 23 w 114"/>
              <a:gd name="T9" fmla="*/ 1 h 113"/>
              <a:gd name="T10" fmla="*/ 41 w 114"/>
              <a:gd name="T11" fmla="*/ 20 h 113"/>
              <a:gd name="T12" fmla="*/ 41 w 114"/>
              <a:gd name="T13" fmla="*/ 30 h 113"/>
              <a:gd name="T14" fmla="*/ 30 w 114"/>
              <a:gd name="T15" fmla="*/ 41 h 113"/>
              <a:gd name="T16" fmla="*/ 20 w 114"/>
              <a:gd name="T17" fmla="*/ 41 h 113"/>
              <a:gd name="T18" fmla="*/ 1 w 114"/>
              <a:gd name="T19" fmla="*/ 23 h 113"/>
              <a:gd name="T20" fmla="*/ 0 w 114"/>
              <a:gd name="T21" fmla="*/ 32 h 113"/>
              <a:gd name="T22" fmla="*/ 32 w 114"/>
              <a:gd name="T23" fmla="*/ 63 h 113"/>
              <a:gd name="T24" fmla="*/ 47 w 114"/>
              <a:gd name="T25" fmla="*/ 60 h 113"/>
              <a:gd name="T26" fmla="*/ 90 w 114"/>
              <a:gd name="T27" fmla="*/ 110 h 113"/>
              <a:gd name="T28" fmla="*/ 100 w 114"/>
              <a:gd name="T29" fmla="*/ 111 h 113"/>
              <a:gd name="T30" fmla="*/ 111 w 114"/>
              <a:gd name="T31" fmla="*/ 100 h 113"/>
              <a:gd name="T32" fmla="*/ 110 w 114"/>
              <a:gd name="T33" fmla="*/ 90 h 1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114" h="113">
                <a:moveTo>
                  <a:pt x="110" y="90"/>
                </a:moveTo>
                <a:cubicBezTo>
                  <a:pt x="60" y="47"/>
                  <a:pt x="60" y="47"/>
                  <a:pt x="60" y="47"/>
                </a:cubicBezTo>
                <a:cubicBezTo>
                  <a:pt x="62" y="42"/>
                  <a:pt x="64" y="37"/>
                  <a:pt x="64" y="32"/>
                </a:cubicBezTo>
                <a:cubicBezTo>
                  <a:pt x="64" y="14"/>
                  <a:pt x="49" y="0"/>
                  <a:pt x="32" y="0"/>
                </a:cubicBezTo>
                <a:cubicBezTo>
                  <a:pt x="29" y="0"/>
                  <a:pt x="26" y="0"/>
                  <a:pt x="23" y="1"/>
                </a:cubicBezTo>
                <a:cubicBezTo>
                  <a:pt x="41" y="20"/>
                  <a:pt x="41" y="20"/>
                  <a:pt x="41" y="20"/>
                </a:cubicBezTo>
                <a:cubicBezTo>
                  <a:pt x="44" y="22"/>
                  <a:pt x="44" y="27"/>
                  <a:pt x="41" y="30"/>
                </a:cubicBezTo>
                <a:cubicBezTo>
                  <a:pt x="30" y="41"/>
                  <a:pt x="30" y="41"/>
                  <a:pt x="30" y="41"/>
                </a:cubicBezTo>
                <a:cubicBezTo>
                  <a:pt x="27" y="44"/>
                  <a:pt x="23" y="44"/>
                  <a:pt x="20" y="41"/>
                </a:cubicBezTo>
                <a:cubicBezTo>
                  <a:pt x="1" y="23"/>
                  <a:pt x="1" y="23"/>
                  <a:pt x="1" y="23"/>
                </a:cubicBezTo>
                <a:cubicBezTo>
                  <a:pt x="1" y="25"/>
                  <a:pt x="0" y="29"/>
                  <a:pt x="0" y="32"/>
                </a:cubicBezTo>
                <a:cubicBezTo>
                  <a:pt x="0" y="49"/>
                  <a:pt x="14" y="63"/>
                  <a:pt x="32" y="63"/>
                </a:cubicBezTo>
                <a:cubicBezTo>
                  <a:pt x="37" y="63"/>
                  <a:pt x="42" y="62"/>
                  <a:pt x="47" y="60"/>
                </a:cubicBezTo>
                <a:cubicBezTo>
                  <a:pt x="90" y="110"/>
                  <a:pt x="90" y="110"/>
                  <a:pt x="90" y="110"/>
                </a:cubicBezTo>
                <a:cubicBezTo>
                  <a:pt x="93" y="113"/>
                  <a:pt x="97" y="113"/>
                  <a:pt x="100" y="111"/>
                </a:cubicBezTo>
                <a:cubicBezTo>
                  <a:pt x="111" y="100"/>
                  <a:pt x="111" y="100"/>
                  <a:pt x="111" y="100"/>
                </a:cubicBezTo>
                <a:cubicBezTo>
                  <a:pt x="114" y="97"/>
                  <a:pt x="113" y="93"/>
                  <a:pt x="110" y="90"/>
                </a:cubicBezTo>
                <a:close/>
              </a:path>
            </a:pathLst>
          </a:custGeom>
          <a:solidFill>
            <a:schemeClr val="tx2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id-ID" sz="1350"/>
          </a:p>
        </p:txBody>
      </p:sp>
      <p:sp>
        <p:nvSpPr>
          <p:cNvPr id="122" name="Freeform 150"/>
          <p:cNvSpPr>
            <a:spLocks noEditPoints="1"/>
          </p:cNvSpPr>
          <p:nvPr/>
        </p:nvSpPr>
        <p:spPr bwMode="auto">
          <a:xfrm>
            <a:off x="9070259" y="4672916"/>
            <a:ext cx="268654" cy="412522"/>
          </a:xfrm>
          <a:custGeom>
            <a:avLst/>
            <a:gdLst>
              <a:gd name="T0" fmla="*/ 84 w 112"/>
              <a:gd name="T1" fmla="*/ 3 h 172"/>
              <a:gd name="T2" fmla="*/ 111 w 112"/>
              <a:gd name="T3" fmla="*/ 19 h 172"/>
              <a:gd name="T4" fmla="*/ 110 w 112"/>
              <a:gd name="T5" fmla="*/ 33 h 172"/>
              <a:gd name="T6" fmla="*/ 103 w 112"/>
              <a:gd name="T7" fmla="*/ 44 h 172"/>
              <a:gd name="T8" fmla="*/ 65 w 112"/>
              <a:gd name="T9" fmla="*/ 21 h 172"/>
              <a:gd name="T10" fmla="*/ 72 w 112"/>
              <a:gd name="T11" fmla="*/ 10 h 172"/>
              <a:gd name="T12" fmla="*/ 84 w 112"/>
              <a:gd name="T13" fmla="*/ 3 h 172"/>
              <a:gd name="T14" fmla="*/ 0 w 112"/>
              <a:gd name="T15" fmla="*/ 130 h 172"/>
              <a:gd name="T16" fmla="*/ 1 w 112"/>
              <a:gd name="T17" fmla="*/ 172 h 172"/>
              <a:gd name="T18" fmla="*/ 38 w 112"/>
              <a:gd name="T19" fmla="*/ 153 h 172"/>
              <a:gd name="T20" fmla="*/ 98 w 112"/>
              <a:gd name="T21" fmla="*/ 52 h 172"/>
              <a:gd name="T22" fmla="*/ 60 w 112"/>
              <a:gd name="T23" fmla="*/ 29 h 172"/>
              <a:gd name="T24" fmla="*/ 0 w 112"/>
              <a:gd name="T25" fmla="*/ 130 h 172"/>
              <a:gd name="T26" fmla="*/ 76 w 112"/>
              <a:gd name="T27" fmla="*/ 57 h 172"/>
              <a:gd name="T28" fmla="*/ 30 w 112"/>
              <a:gd name="T29" fmla="*/ 134 h 172"/>
              <a:gd name="T30" fmla="*/ 20 w 112"/>
              <a:gd name="T31" fmla="*/ 128 h 172"/>
              <a:gd name="T32" fmla="*/ 66 w 112"/>
              <a:gd name="T33" fmla="*/ 52 h 172"/>
              <a:gd name="T34" fmla="*/ 76 w 112"/>
              <a:gd name="T35" fmla="*/ 57 h 1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112" h="172">
                <a:moveTo>
                  <a:pt x="84" y="3"/>
                </a:moveTo>
                <a:cubicBezTo>
                  <a:pt x="96" y="0"/>
                  <a:pt x="108" y="7"/>
                  <a:pt x="111" y="19"/>
                </a:cubicBezTo>
                <a:cubicBezTo>
                  <a:pt x="112" y="24"/>
                  <a:pt x="112" y="29"/>
                  <a:pt x="110" y="33"/>
                </a:cubicBezTo>
                <a:cubicBezTo>
                  <a:pt x="103" y="44"/>
                  <a:pt x="103" y="44"/>
                  <a:pt x="103" y="44"/>
                </a:cubicBezTo>
                <a:cubicBezTo>
                  <a:pt x="65" y="21"/>
                  <a:pt x="65" y="21"/>
                  <a:pt x="65" y="21"/>
                </a:cubicBezTo>
                <a:cubicBezTo>
                  <a:pt x="72" y="10"/>
                  <a:pt x="72" y="10"/>
                  <a:pt x="72" y="10"/>
                </a:cubicBezTo>
                <a:cubicBezTo>
                  <a:pt x="75" y="7"/>
                  <a:pt x="79" y="4"/>
                  <a:pt x="84" y="3"/>
                </a:cubicBezTo>
                <a:close/>
                <a:moveTo>
                  <a:pt x="0" y="130"/>
                </a:moveTo>
                <a:cubicBezTo>
                  <a:pt x="1" y="172"/>
                  <a:pt x="1" y="172"/>
                  <a:pt x="1" y="172"/>
                </a:cubicBezTo>
                <a:cubicBezTo>
                  <a:pt x="38" y="153"/>
                  <a:pt x="38" y="153"/>
                  <a:pt x="38" y="153"/>
                </a:cubicBezTo>
                <a:cubicBezTo>
                  <a:pt x="98" y="52"/>
                  <a:pt x="98" y="52"/>
                  <a:pt x="98" y="52"/>
                </a:cubicBezTo>
                <a:cubicBezTo>
                  <a:pt x="60" y="29"/>
                  <a:pt x="60" y="29"/>
                  <a:pt x="60" y="29"/>
                </a:cubicBezTo>
                <a:lnTo>
                  <a:pt x="0" y="130"/>
                </a:lnTo>
                <a:close/>
                <a:moveTo>
                  <a:pt x="76" y="57"/>
                </a:moveTo>
                <a:cubicBezTo>
                  <a:pt x="30" y="134"/>
                  <a:pt x="30" y="134"/>
                  <a:pt x="30" y="134"/>
                </a:cubicBezTo>
                <a:cubicBezTo>
                  <a:pt x="20" y="128"/>
                  <a:pt x="20" y="128"/>
                  <a:pt x="20" y="128"/>
                </a:cubicBezTo>
                <a:cubicBezTo>
                  <a:pt x="66" y="52"/>
                  <a:pt x="66" y="52"/>
                  <a:pt x="66" y="52"/>
                </a:cubicBezTo>
                <a:lnTo>
                  <a:pt x="76" y="57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id-ID" sz="1350"/>
          </a:p>
        </p:txBody>
      </p:sp>
      <p:sp>
        <p:nvSpPr>
          <p:cNvPr id="123" name="Freeform 151"/>
          <p:cNvSpPr>
            <a:spLocks noEditPoints="1"/>
          </p:cNvSpPr>
          <p:nvPr/>
        </p:nvSpPr>
        <p:spPr bwMode="auto">
          <a:xfrm>
            <a:off x="9391761" y="4687596"/>
            <a:ext cx="229016" cy="261313"/>
          </a:xfrm>
          <a:custGeom>
            <a:avLst/>
            <a:gdLst>
              <a:gd name="T0" fmla="*/ 40 w 95"/>
              <a:gd name="T1" fmla="*/ 61 h 109"/>
              <a:gd name="T2" fmla="*/ 34 w 95"/>
              <a:gd name="T3" fmla="*/ 54 h 109"/>
              <a:gd name="T4" fmla="*/ 13 w 95"/>
              <a:gd name="T5" fmla="*/ 75 h 109"/>
              <a:gd name="T6" fmla="*/ 34 w 95"/>
              <a:gd name="T7" fmla="*/ 95 h 109"/>
              <a:gd name="T8" fmla="*/ 40 w 95"/>
              <a:gd name="T9" fmla="*/ 88 h 109"/>
              <a:gd name="T10" fmla="*/ 27 w 95"/>
              <a:gd name="T11" fmla="*/ 75 h 109"/>
              <a:gd name="T12" fmla="*/ 40 w 95"/>
              <a:gd name="T13" fmla="*/ 61 h 109"/>
              <a:gd name="T14" fmla="*/ 54 w 95"/>
              <a:gd name="T15" fmla="*/ 88 h 109"/>
              <a:gd name="T16" fmla="*/ 61 w 95"/>
              <a:gd name="T17" fmla="*/ 95 h 109"/>
              <a:gd name="T18" fmla="*/ 81 w 95"/>
              <a:gd name="T19" fmla="*/ 75 h 109"/>
              <a:gd name="T20" fmla="*/ 61 w 95"/>
              <a:gd name="T21" fmla="*/ 54 h 109"/>
              <a:gd name="T22" fmla="*/ 54 w 95"/>
              <a:gd name="T23" fmla="*/ 61 h 109"/>
              <a:gd name="T24" fmla="*/ 68 w 95"/>
              <a:gd name="T25" fmla="*/ 75 h 109"/>
              <a:gd name="T26" fmla="*/ 54 w 95"/>
              <a:gd name="T27" fmla="*/ 88 h 109"/>
              <a:gd name="T28" fmla="*/ 89 w 95"/>
              <a:gd name="T29" fmla="*/ 21 h 109"/>
              <a:gd name="T30" fmla="*/ 74 w 95"/>
              <a:gd name="T31" fmla="*/ 6 h 109"/>
              <a:gd name="T32" fmla="*/ 59 w 95"/>
              <a:gd name="T33" fmla="*/ 0 h 109"/>
              <a:gd name="T34" fmla="*/ 8 w 95"/>
              <a:gd name="T35" fmla="*/ 0 h 109"/>
              <a:gd name="T36" fmla="*/ 0 w 95"/>
              <a:gd name="T37" fmla="*/ 8 h 109"/>
              <a:gd name="T38" fmla="*/ 0 w 95"/>
              <a:gd name="T39" fmla="*/ 100 h 109"/>
              <a:gd name="T40" fmla="*/ 8 w 95"/>
              <a:gd name="T41" fmla="*/ 109 h 109"/>
              <a:gd name="T42" fmla="*/ 86 w 95"/>
              <a:gd name="T43" fmla="*/ 109 h 109"/>
              <a:gd name="T44" fmla="*/ 95 w 95"/>
              <a:gd name="T45" fmla="*/ 100 h 109"/>
              <a:gd name="T46" fmla="*/ 95 w 95"/>
              <a:gd name="T47" fmla="*/ 36 h 109"/>
              <a:gd name="T48" fmla="*/ 89 w 95"/>
              <a:gd name="T49" fmla="*/ 21 h 109"/>
              <a:gd name="T50" fmla="*/ 84 w 95"/>
              <a:gd name="T51" fmla="*/ 26 h 109"/>
              <a:gd name="T52" fmla="*/ 85 w 95"/>
              <a:gd name="T53" fmla="*/ 27 h 109"/>
              <a:gd name="T54" fmla="*/ 68 w 95"/>
              <a:gd name="T55" fmla="*/ 27 h 109"/>
              <a:gd name="T56" fmla="*/ 68 w 95"/>
              <a:gd name="T57" fmla="*/ 10 h 109"/>
              <a:gd name="T58" fmla="*/ 69 w 95"/>
              <a:gd name="T59" fmla="*/ 11 h 109"/>
              <a:gd name="T60" fmla="*/ 84 w 95"/>
              <a:gd name="T61" fmla="*/ 26 h 109"/>
              <a:gd name="T62" fmla="*/ 88 w 95"/>
              <a:gd name="T63" fmla="*/ 100 h 109"/>
              <a:gd name="T64" fmla="*/ 86 w 95"/>
              <a:gd name="T65" fmla="*/ 102 h 109"/>
              <a:gd name="T66" fmla="*/ 8 w 95"/>
              <a:gd name="T67" fmla="*/ 102 h 109"/>
              <a:gd name="T68" fmla="*/ 6 w 95"/>
              <a:gd name="T69" fmla="*/ 100 h 109"/>
              <a:gd name="T70" fmla="*/ 6 w 95"/>
              <a:gd name="T71" fmla="*/ 8 h 109"/>
              <a:gd name="T72" fmla="*/ 8 w 95"/>
              <a:gd name="T73" fmla="*/ 7 h 109"/>
              <a:gd name="T74" fmla="*/ 59 w 95"/>
              <a:gd name="T75" fmla="*/ 7 h 109"/>
              <a:gd name="T76" fmla="*/ 61 w 95"/>
              <a:gd name="T77" fmla="*/ 7 h 109"/>
              <a:gd name="T78" fmla="*/ 61 w 95"/>
              <a:gd name="T79" fmla="*/ 34 h 109"/>
              <a:gd name="T80" fmla="*/ 88 w 95"/>
              <a:gd name="T81" fmla="*/ 34 h 109"/>
              <a:gd name="T82" fmla="*/ 88 w 95"/>
              <a:gd name="T83" fmla="*/ 36 h 109"/>
              <a:gd name="T84" fmla="*/ 88 w 95"/>
              <a:gd name="T85" fmla="*/ 100 h 1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95" h="109">
                <a:moveTo>
                  <a:pt x="40" y="61"/>
                </a:moveTo>
                <a:cubicBezTo>
                  <a:pt x="34" y="54"/>
                  <a:pt x="34" y="54"/>
                  <a:pt x="34" y="54"/>
                </a:cubicBezTo>
                <a:cubicBezTo>
                  <a:pt x="13" y="75"/>
                  <a:pt x="13" y="75"/>
                  <a:pt x="13" y="75"/>
                </a:cubicBezTo>
                <a:cubicBezTo>
                  <a:pt x="34" y="95"/>
                  <a:pt x="34" y="95"/>
                  <a:pt x="34" y="95"/>
                </a:cubicBezTo>
                <a:cubicBezTo>
                  <a:pt x="40" y="88"/>
                  <a:pt x="40" y="88"/>
                  <a:pt x="40" y="88"/>
                </a:cubicBezTo>
                <a:cubicBezTo>
                  <a:pt x="27" y="75"/>
                  <a:pt x="27" y="75"/>
                  <a:pt x="27" y="75"/>
                </a:cubicBezTo>
                <a:lnTo>
                  <a:pt x="40" y="61"/>
                </a:lnTo>
                <a:close/>
                <a:moveTo>
                  <a:pt x="54" y="88"/>
                </a:moveTo>
                <a:cubicBezTo>
                  <a:pt x="61" y="95"/>
                  <a:pt x="61" y="95"/>
                  <a:pt x="61" y="95"/>
                </a:cubicBezTo>
                <a:cubicBezTo>
                  <a:pt x="81" y="75"/>
                  <a:pt x="81" y="75"/>
                  <a:pt x="81" y="75"/>
                </a:cubicBezTo>
                <a:cubicBezTo>
                  <a:pt x="61" y="54"/>
                  <a:pt x="61" y="54"/>
                  <a:pt x="61" y="54"/>
                </a:cubicBezTo>
                <a:cubicBezTo>
                  <a:pt x="54" y="61"/>
                  <a:pt x="54" y="61"/>
                  <a:pt x="54" y="61"/>
                </a:cubicBezTo>
                <a:cubicBezTo>
                  <a:pt x="68" y="75"/>
                  <a:pt x="68" y="75"/>
                  <a:pt x="68" y="75"/>
                </a:cubicBezTo>
                <a:lnTo>
                  <a:pt x="54" y="88"/>
                </a:lnTo>
                <a:close/>
                <a:moveTo>
                  <a:pt x="89" y="21"/>
                </a:moveTo>
                <a:cubicBezTo>
                  <a:pt x="74" y="6"/>
                  <a:pt x="74" y="6"/>
                  <a:pt x="74" y="6"/>
                </a:cubicBezTo>
                <a:cubicBezTo>
                  <a:pt x="70" y="3"/>
                  <a:pt x="64" y="0"/>
                  <a:pt x="59" y="0"/>
                </a:cubicBezTo>
                <a:cubicBezTo>
                  <a:pt x="8" y="0"/>
                  <a:pt x="8" y="0"/>
                  <a:pt x="8" y="0"/>
                </a:cubicBezTo>
                <a:cubicBezTo>
                  <a:pt x="3" y="0"/>
                  <a:pt x="0" y="4"/>
                  <a:pt x="0" y="8"/>
                </a:cubicBezTo>
                <a:cubicBezTo>
                  <a:pt x="0" y="100"/>
                  <a:pt x="0" y="100"/>
                  <a:pt x="0" y="100"/>
                </a:cubicBezTo>
                <a:cubicBezTo>
                  <a:pt x="0" y="105"/>
                  <a:pt x="3" y="109"/>
                  <a:pt x="8" y="109"/>
                </a:cubicBezTo>
                <a:cubicBezTo>
                  <a:pt x="86" y="109"/>
                  <a:pt x="86" y="109"/>
                  <a:pt x="86" y="109"/>
                </a:cubicBezTo>
                <a:cubicBezTo>
                  <a:pt x="91" y="109"/>
                  <a:pt x="95" y="105"/>
                  <a:pt x="95" y="100"/>
                </a:cubicBezTo>
                <a:cubicBezTo>
                  <a:pt x="95" y="36"/>
                  <a:pt x="95" y="36"/>
                  <a:pt x="95" y="36"/>
                </a:cubicBezTo>
                <a:cubicBezTo>
                  <a:pt x="95" y="31"/>
                  <a:pt x="92" y="24"/>
                  <a:pt x="89" y="21"/>
                </a:cubicBezTo>
                <a:close/>
                <a:moveTo>
                  <a:pt x="84" y="26"/>
                </a:moveTo>
                <a:cubicBezTo>
                  <a:pt x="84" y="26"/>
                  <a:pt x="85" y="27"/>
                  <a:pt x="85" y="27"/>
                </a:cubicBezTo>
                <a:cubicBezTo>
                  <a:pt x="68" y="27"/>
                  <a:pt x="68" y="27"/>
                  <a:pt x="68" y="27"/>
                </a:cubicBezTo>
                <a:cubicBezTo>
                  <a:pt x="68" y="10"/>
                  <a:pt x="68" y="10"/>
                  <a:pt x="68" y="10"/>
                </a:cubicBezTo>
                <a:cubicBezTo>
                  <a:pt x="68" y="10"/>
                  <a:pt x="68" y="10"/>
                  <a:pt x="69" y="11"/>
                </a:cubicBezTo>
                <a:lnTo>
                  <a:pt x="84" y="26"/>
                </a:lnTo>
                <a:close/>
                <a:moveTo>
                  <a:pt x="88" y="100"/>
                </a:moveTo>
                <a:cubicBezTo>
                  <a:pt x="88" y="101"/>
                  <a:pt x="87" y="102"/>
                  <a:pt x="86" y="102"/>
                </a:cubicBezTo>
                <a:cubicBezTo>
                  <a:pt x="8" y="102"/>
                  <a:pt x="8" y="102"/>
                  <a:pt x="8" y="102"/>
                </a:cubicBezTo>
                <a:cubicBezTo>
                  <a:pt x="7" y="102"/>
                  <a:pt x="6" y="101"/>
                  <a:pt x="6" y="100"/>
                </a:cubicBezTo>
                <a:cubicBezTo>
                  <a:pt x="6" y="8"/>
                  <a:pt x="6" y="8"/>
                  <a:pt x="6" y="8"/>
                </a:cubicBezTo>
                <a:cubicBezTo>
                  <a:pt x="6" y="7"/>
                  <a:pt x="7" y="7"/>
                  <a:pt x="8" y="7"/>
                </a:cubicBezTo>
                <a:cubicBezTo>
                  <a:pt x="59" y="7"/>
                  <a:pt x="59" y="7"/>
                  <a:pt x="59" y="7"/>
                </a:cubicBezTo>
                <a:cubicBezTo>
                  <a:pt x="60" y="7"/>
                  <a:pt x="60" y="7"/>
                  <a:pt x="61" y="7"/>
                </a:cubicBezTo>
                <a:cubicBezTo>
                  <a:pt x="61" y="34"/>
                  <a:pt x="61" y="34"/>
                  <a:pt x="61" y="34"/>
                </a:cubicBezTo>
                <a:cubicBezTo>
                  <a:pt x="88" y="34"/>
                  <a:pt x="88" y="34"/>
                  <a:pt x="88" y="34"/>
                </a:cubicBezTo>
                <a:cubicBezTo>
                  <a:pt x="88" y="34"/>
                  <a:pt x="88" y="35"/>
                  <a:pt x="88" y="36"/>
                </a:cubicBezTo>
                <a:lnTo>
                  <a:pt x="88" y="10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id-ID" sz="1350"/>
          </a:p>
        </p:txBody>
      </p:sp>
      <p:sp>
        <p:nvSpPr>
          <p:cNvPr id="124" name="Freeform 152"/>
          <p:cNvSpPr>
            <a:spLocks noEditPoints="1"/>
          </p:cNvSpPr>
          <p:nvPr/>
        </p:nvSpPr>
        <p:spPr bwMode="auto">
          <a:xfrm>
            <a:off x="8971898" y="2175761"/>
            <a:ext cx="300951" cy="223144"/>
          </a:xfrm>
          <a:custGeom>
            <a:avLst/>
            <a:gdLst>
              <a:gd name="T0" fmla="*/ 101 w 125"/>
              <a:gd name="T1" fmla="*/ 0 h 93"/>
              <a:gd name="T2" fmla="*/ 23 w 125"/>
              <a:gd name="T3" fmla="*/ 0 h 93"/>
              <a:gd name="T4" fmla="*/ 0 w 125"/>
              <a:gd name="T5" fmla="*/ 23 h 93"/>
              <a:gd name="T6" fmla="*/ 0 w 125"/>
              <a:gd name="T7" fmla="*/ 70 h 93"/>
              <a:gd name="T8" fmla="*/ 23 w 125"/>
              <a:gd name="T9" fmla="*/ 93 h 93"/>
              <a:gd name="T10" fmla="*/ 101 w 125"/>
              <a:gd name="T11" fmla="*/ 93 h 93"/>
              <a:gd name="T12" fmla="*/ 125 w 125"/>
              <a:gd name="T13" fmla="*/ 70 h 93"/>
              <a:gd name="T14" fmla="*/ 125 w 125"/>
              <a:gd name="T15" fmla="*/ 23 h 93"/>
              <a:gd name="T16" fmla="*/ 101 w 125"/>
              <a:gd name="T17" fmla="*/ 0 h 93"/>
              <a:gd name="T18" fmla="*/ 47 w 125"/>
              <a:gd name="T19" fmla="*/ 78 h 93"/>
              <a:gd name="T20" fmla="*/ 47 w 125"/>
              <a:gd name="T21" fmla="*/ 15 h 93"/>
              <a:gd name="T22" fmla="*/ 86 w 125"/>
              <a:gd name="T23" fmla="*/ 46 h 93"/>
              <a:gd name="T24" fmla="*/ 47 w 125"/>
              <a:gd name="T25" fmla="*/ 78 h 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25" h="93">
                <a:moveTo>
                  <a:pt x="101" y="0"/>
                </a:moveTo>
                <a:cubicBezTo>
                  <a:pt x="23" y="0"/>
                  <a:pt x="23" y="0"/>
                  <a:pt x="23" y="0"/>
                </a:cubicBezTo>
                <a:cubicBezTo>
                  <a:pt x="11" y="0"/>
                  <a:pt x="0" y="10"/>
                  <a:pt x="0" y="23"/>
                </a:cubicBezTo>
                <a:cubicBezTo>
                  <a:pt x="0" y="70"/>
                  <a:pt x="0" y="70"/>
                  <a:pt x="0" y="70"/>
                </a:cubicBezTo>
                <a:cubicBezTo>
                  <a:pt x="0" y="83"/>
                  <a:pt x="11" y="93"/>
                  <a:pt x="23" y="93"/>
                </a:cubicBezTo>
                <a:cubicBezTo>
                  <a:pt x="101" y="93"/>
                  <a:pt x="101" y="93"/>
                  <a:pt x="101" y="93"/>
                </a:cubicBezTo>
                <a:cubicBezTo>
                  <a:pt x="114" y="93"/>
                  <a:pt x="125" y="83"/>
                  <a:pt x="125" y="70"/>
                </a:cubicBezTo>
                <a:cubicBezTo>
                  <a:pt x="125" y="23"/>
                  <a:pt x="125" y="23"/>
                  <a:pt x="125" y="23"/>
                </a:cubicBezTo>
                <a:cubicBezTo>
                  <a:pt x="125" y="10"/>
                  <a:pt x="114" y="0"/>
                  <a:pt x="101" y="0"/>
                </a:cubicBezTo>
                <a:close/>
                <a:moveTo>
                  <a:pt x="47" y="78"/>
                </a:moveTo>
                <a:cubicBezTo>
                  <a:pt x="47" y="15"/>
                  <a:pt x="47" y="15"/>
                  <a:pt x="47" y="15"/>
                </a:cubicBezTo>
                <a:cubicBezTo>
                  <a:pt x="86" y="46"/>
                  <a:pt x="86" y="46"/>
                  <a:pt x="86" y="46"/>
                </a:cubicBezTo>
                <a:lnTo>
                  <a:pt x="47" y="7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id-ID" sz="1350"/>
          </a:p>
        </p:txBody>
      </p:sp>
      <p:sp>
        <p:nvSpPr>
          <p:cNvPr id="125" name="Freeform 153"/>
          <p:cNvSpPr>
            <a:spLocks noEditPoints="1"/>
          </p:cNvSpPr>
          <p:nvPr/>
        </p:nvSpPr>
        <p:spPr bwMode="auto">
          <a:xfrm>
            <a:off x="8600482" y="3987336"/>
            <a:ext cx="155614" cy="158549"/>
          </a:xfrm>
          <a:custGeom>
            <a:avLst/>
            <a:gdLst>
              <a:gd name="T0" fmla="*/ 61 w 65"/>
              <a:gd name="T1" fmla="*/ 19 h 66"/>
              <a:gd name="T2" fmla="*/ 47 w 65"/>
              <a:gd name="T3" fmla="*/ 4 h 66"/>
              <a:gd name="T4" fmla="*/ 51 w 65"/>
              <a:gd name="T5" fmla="*/ 0 h 66"/>
              <a:gd name="T6" fmla="*/ 65 w 65"/>
              <a:gd name="T7" fmla="*/ 15 h 66"/>
              <a:gd name="T8" fmla="*/ 61 w 65"/>
              <a:gd name="T9" fmla="*/ 19 h 66"/>
              <a:gd name="T10" fmla="*/ 57 w 65"/>
              <a:gd name="T11" fmla="*/ 23 h 66"/>
              <a:gd name="T12" fmla="*/ 55 w 65"/>
              <a:gd name="T13" fmla="*/ 46 h 66"/>
              <a:gd name="T14" fmla="*/ 10 w 65"/>
              <a:gd name="T15" fmla="*/ 66 h 66"/>
              <a:gd name="T16" fmla="*/ 6 w 65"/>
              <a:gd name="T17" fmla="*/ 63 h 66"/>
              <a:gd name="T18" fmla="*/ 24 w 65"/>
              <a:gd name="T19" fmla="*/ 45 h 66"/>
              <a:gd name="T20" fmla="*/ 26 w 65"/>
              <a:gd name="T21" fmla="*/ 46 h 66"/>
              <a:gd name="T22" fmla="*/ 32 w 65"/>
              <a:gd name="T23" fmla="*/ 39 h 66"/>
              <a:gd name="T24" fmla="*/ 26 w 65"/>
              <a:gd name="T25" fmla="*/ 33 h 66"/>
              <a:gd name="T26" fmla="*/ 20 w 65"/>
              <a:gd name="T27" fmla="*/ 39 h 66"/>
              <a:gd name="T28" fmla="*/ 21 w 65"/>
              <a:gd name="T29" fmla="*/ 42 h 66"/>
              <a:gd name="T30" fmla="*/ 3 w 65"/>
              <a:gd name="T31" fmla="*/ 59 h 66"/>
              <a:gd name="T32" fmla="*/ 0 w 65"/>
              <a:gd name="T33" fmla="*/ 56 h 66"/>
              <a:gd name="T34" fmla="*/ 20 w 65"/>
              <a:gd name="T35" fmla="*/ 10 h 66"/>
              <a:gd name="T36" fmla="*/ 43 w 65"/>
              <a:gd name="T37" fmla="*/ 8 h 66"/>
              <a:gd name="T38" fmla="*/ 57 w 65"/>
              <a:gd name="T39" fmla="*/ 23 h 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65" h="66">
                <a:moveTo>
                  <a:pt x="61" y="19"/>
                </a:moveTo>
                <a:cubicBezTo>
                  <a:pt x="47" y="4"/>
                  <a:pt x="47" y="4"/>
                  <a:pt x="47" y="4"/>
                </a:cubicBezTo>
                <a:cubicBezTo>
                  <a:pt x="51" y="0"/>
                  <a:pt x="51" y="0"/>
                  <a:pt x="51" y="0"/>
                </a:cubicBezTo>
                <a:cubicBezTo>
                  <a:pt x="65" y="15"/>
                  <a:pt x="65" y="15"/>
                  <a:pt x="65" y="15"/>
                </a:cubicBezTo>
                <a:lnTo>
                  <a:pt x="61" y="19"/>
                </a:lnTo>
                <a:close/>
                <a:moveTo>
                  <a:pt x="57" y="23"/>
                </a:moveTo>
                <a:cubicBezTo>
                  <a:pt x="55" y="46"/>
                  <a:pt x="55" y="46"/>
                  <a:pt x="55" y="46"/>
                </a:cubicBezTo>
                <a:cubicBezTo>
                  <a:pt x="37" y="46"/>
                  <a:pt x="10" y="66"/>
                  <a:pt x="10" y="66"/>
                </a:cubicBezTo>
                <a:cubicBezTo>
                  <a:pt x="6" y="63"/>
                  <a:pt x="6" y="63"/>
                  <a:pt x="6" y="63"/>
                </a:cubicBezTo>
                <a:cubicBezTo>
                  <a:pt x="24" y="45"/>
                  <a:pt x="24" y="45"/>
                  <a:pt x="24" y="45"/>
                </a:cubicBezTo>
                <a:cubicBezTo>
                  <a:pt x="25" y="45"/>
                  <a:pt x="25" y="46"/>
                  <a:pt x="26" y="46"/>
                </a:cubicBezTo>
                <a:cubicBezTo>
                  <a:pt x="30" y="46"/>
                  <a:pt x="32" y="43"/>
                  <a:pt x="32" y="39"/>
                </a:cubicBezTo>
                <a:cubicBezTo>
                  <a:pt x="32" y="36"/>
                  <a:pt x="30" y="33"/>
                  <a:pt x="26" y="33"/>
                </a:cubicBezTo>
                <a:cubicBezTo>
                  <a:pt x="23" y="33"/>
                  <a:pt x="20" y="36"/>
                  <a:pt x="20" y="39"/>
                </a:cubicBezTo>
                <a:cubicBezTo>
                  <a:pt x="20" y="40"/>
                  <a:pt x="20" y="41"/>
                  <a:pt x="21" y="42"/>
                </a:cubicBezTo>
                <a:cubicBezTo>
                  <a:pt x="3" y="59"/>
                  <a:pt x="3" y="59"/>
                  <a:pt x="3" y="59"/>
                </a:cubicBezTo>
                <a:cubicBezTo>
                  <a:pt x="0" y="56"/>
                  <a:pt x="0" y="56"/>
                  <a:pt x="0" y="56"/>
                </a:cubicBezTo>
                <a:cubicBezTo>
                  <a:pt x="0" y="56"/>
                  <a:pt x="20" y="29"/>
                  <a:pt x="20" y="10"/>
                </a:cubicBezTo>
                <a:cubicBezTo>
                  <a:pt x="43" y="8"/>
                  <a:pt x="43" y="8"/>
                  <a:pt x="43" y="8"/>
                </a:cubicBezTo>
                <a:lnTo>
                  <a:pt x="57" y="23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id-ID" sz="1350"/>
          </a:p>
        </p:txBody>
      </p:sp>
      <p:sp>
        <p:nvSpPr>
          <p:cNvPr id="126" name="Freeform 154"/>
          <p:cNvSpPr/>
          <p:nvPr/>
        </p:nvSpPr>
        <p:spPr bwMode="auto">
          <a:xfrm>
            <a:off x="8894092" y="3758839"/>
            <a:ext cx="209932" cy="201122"/>
          </a:xfrm>
          <a:custGeom>
            <a:avLst/>
            <a:gdLst>
              <a:gd name="T0" fmla="*/ 55 w 88"/>
              <a:gd name="T1" fmla="*/ 59 h 84"/>
              <a:gd name="T2" fmla="*/ 53 w 88"/>
              <a:gd name="T3" fmla="*/ 53 h 84"/>
              <a:gd name="T4" fmla="*/ 61 w 88"/>
              <a:gd name="T5" fmla="*/ 38 h 84"/>
              <a:gd name="T6" fmla="*/ 63 w 88"/>
              <a:gd name="T7" fmla="*/ 26 h 84"/>
              <a:gd name="T8" fmla="*/ 44 w 88"/>
              <a:gd name="T9" fmla="*/ 0 h 84"/>
              <a:gd name="T10" fmla="*/ 25 w 88"/>
              <a:gd name="T11" fmla="*/ 26 h 84"/>
              <a:gd name="T12" fmla="*/ 28 w 88"/>
              <a:gd name="T13" fmla="*/ 38 h 84"/>
              <a:gd name="T14" fmla="*/ 36 w 88"/>
              <a:gd name="T15" fmla="*/ 53 h 84"/>
              <a:gd name="T16" fmla="*/ 33 w 88"/>
              <a:gd name="T17" fmla="*/ 59 h 84"/>
              <a:gd name="T18" fmla="*/ 0 w 88"/>
              <a:gd name="T19" fmla="*/ 84 h 84"/>
              <a:gd name="T20" fmla="*/ 44 w 88"/>
              <a:gd name="T21" fmla="*/ 84 h 84"/>
              <a:gd name="T22" fmla="*/ 88 w 88"/>
              <a:gd name="T23" fmla="*/ 84 h 84"/>
              <a:gd name="T24" fmla="*/ 55 w 88"/>
              <a:gd name="T25" fmla="*/ 59 h 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88" h="84">
                <a:moveTo>
                  <a:pt x="55" y="59"/>
                </a:moveTo>
                <a:cubicBezTo>
                  <a:pt x="53" y="59"/>
                  <a:pt x="53" y="53"/>
                  <a:pt x="53" y="53"/>
                </a:cubicBezTo>
                <a:cubicBezTo>
                  <a:pt x="53" y="53"/>
                  <a:pt x="59" y="46"/>
                  <a:pt x="61" y="38"/>
                </a:cubicBezTo>
                <a:cubicBezTo>
                  <a:pt x="64" y="38"/>
                  <a:pt x="67" y="29"/>
                  <a:pt x="63" y="26"/>
                </a:cubicBezTo>
                <a:cubicBezTo>
                  <a:pt x="63" y="22"/>
                  <a:pt x="68" y="0"/>
                  <a:pt x="44" y="0"/>
                </a:cubicBezTo>
                <a:cubicBezTo>
                  <a:pt x="21" y="0"/>
                  <a:pt x="25" y="22"/>
                  <a:pt x="25" y="26"/>
                </a:cubicBezTo>
                <a:cubicBezTo>
                  <a:pt x="22" y="29"/>
                  <a:pt x="24" y="38"/>
                  <a:pt x="28" y="38"/>
                </a:cubicBezTo>
                <a:cubicBezTo>
                  <a:pt x="29" y="46"/>
                  <a:pt x="36" y="53"/>
                  <a:pt x="36" y="53"/>
                </a:cubicBezTo>
                <a:cubicBezTo>
                  <a:pt x="36" y="53"/>
                  <a:pt x="35" y="59"/>
                  <a:pt x="33" y="59"/>
                </a:cubicBezTo>
                <a:cubicBezTo>
                  <a:pt x="26" y="60"/>
                  <a:pt x="0" y="72"/>
                  <a:pt x="0" y="84"/>
                </a:cubicBezTo>
                <a:cubicBezTo>
                  <a:pt x="44" y="84"/>
                  <a:pt x="44" y="84"/>
                  <a:pt x="44" y="84"/>
                </a:cubicBezTo>
                <a:cubicBezTo>
                  <a:pt x="88" y="84"/>
                  <a:pt x="88" y="84"/>
                  <a:pt x="88" y="84"/>
                </a:cubicBezTo>
                <a:cubicBezTo>
                  <a:pt x="88" y="72"/>
                  <a:pt x="62" y="60"/>
                  <a:pt x="55" y="59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id-ID" sz="1350"/>
          </a:p>
        </p:txBody>
      </p:sp>
      <p:sp>
        <p:nvSpPr>
          <p:cNvPr id="127" name="Freeform 155"/>
          <p:cNvSpPr>
            <a:spLocks noEditPoints="1"/>
          </p:cNvSpPr>
          <p:nvPr/>
        </p:nvSpPr>
        <p:spPr bwMode="auto">
          <a:xfrm>
            <a:off x="8229065" y="4153225"/>
            <a:ext cx="196719" cy="196719"/>
          </a:xfrm>
          <a:custGeom>
            <a:avLst/>
            <a:gdLst>
              <a:gd name="T0" fmla="*/ 0 w 82"/>
              <a:gd name="T1" fmla="*/ 41 h 82"/>
              <a:gd name="T2" fmla="*/ 82 w 82"/>
              <a:gd name="T3" fmla="*/ 41 h 82"/>
              <a:gd name="T4" fmla="*/ 64 w 82"/>
              <a:gd name="T5" fmla="*/ 55 h 82"/>
              <a:gd name="T6" fmla="*/ 77 w 82"/>
              <a:gd name="T7" fmla="*/ 44 h 82"/>
              <a:gd name="T8" fmla="*/ 64 w 82"/>
              <a:gd name="T9" fmla="*/ 55 h 82"/>
              <a:gd name="T10" fmla="*/ 16 w 82"/>
              <a:gd name="T11" fmla="*/ 38 h 82"/>
              <a:gd name="T12" fmla="*/ 8 w 82"/>
              <a:gd name="T13" fmla="*/ 27 h 82"/>
              <a:gd name="T14" fmla="*/ 59 w 82"/>
              <a:gd name="T15" fmla="*/ 27 h 82"/>
              <a:gd name="T16" fmla="*/ 44 w 82"/>
              <a:gd name="T17" fmla="*/ 38 h 82"/>
              <a:gd name="T18" fmla="*/ 59 w 82"/>
              <a:gd name="T19" fmla="*/ 27 h 82"/>
              <a:gd name="T20" fmla="*/ 44 w 82"/>
              <a:gd name="T21" fmla="*/ 5 h 82"/>
              <a:gd name="T22" fmla="*/ 54 w 82"/>
              <a:gd name="T23" fmla="*/ 14 h 82"/>
              <a:gd name="T24" fmla="*/ 44 w 82"/>
              <a:gd name="T25" fmla="*/ 22 h 82"/>
              <a:gd name="T26" fmla="*/ 35 w 82"/>
              <a:gd name="T27" fmla="*/ 7 h 82"/>
              <a:gd name="T28" fmla="*/ 38 w 82"/>
              <a:gd name="T29" fmla="*/ 22 h 82"/>
              <a:gd name="T30" fmla="*/ 28 w 82"/>
              <a:gd name="T31" fmla="*/ 14 h 82"/>
              <a:gd name="T32" fmla="*/ 38 w 82"/>
              <a:gd name="T33" fmla="*/ 38 h 82"/>
              <a:gd name="T34" fmla="*/ 23 w 82"/>
              <a:gd name="T35" fmla="*/ 27 h 82"/>
              <a:gd name="T36" fmla="*/ 8 w 82"/>
              <a:gd name="T37" fmla="*/ 55 h 82"/>
              <a:gd name="T38" fmla="*/ 16 w 82"/>
              <a:gd name="T39" fmla="*/ 44 h 82"/>
              <a:gd name="T40" fmla="*/ 8 w 82"/>
              <a:gd name="T41" fmla="*/ 55 h 82"/>
              <a:gd name="T42" fmla="*/ 38 w 82"/>
              <a:gd name="T43" fmla="*/ 44 h 82"/>
              <a:gd name="T44" fmla="*/ 23 w 82"/>
              <a:gd name="T45" fmla="*/ 55 h 82"/>
              <a:gd name="T46" fmla="*/ 38 w 82"/>
              <a:gd name="T47" fmla="*/ 60 h 82"/>
              <a:gd name="T48" fmla="*/ 35 w 82"/>
              <a:gd name="T49" fmla="*/ 74 h 82"/>
              <a:gd name="T50" fmla="*/ 25 w 82"/>
              <a:gd name="T51" fmla="*/ 60 h 82"/>
              <a:gd name="T52" fmla="*/ 54 w 82"/>
              <a:gd name="T53" fmla="*/ 67 h 82"/>
              <a:gd name="T54" fmla="*/ 44 w 82"/>
              <a:gd name="T55" fmla="*/ 76 h 82"/>
              <a:gd name="T56" fmla="*/ 57 w 82"/>
              <a:gd name="T57" fmla="*/ 60 h 82"/>
              <a:gd name="T58" fmla="*/ 44 w 82"/>
              <a:gd name="T59" fmla="*/ 55 h 82"/>
              <a:gd name="T60" fmla="*/ 60 w 82"/>
              <a:gd name="T61" fmla="*/ 44 h 82"/>
              <a:gd name="T62" fmla="*/ 44 w 82"/>
              <a:gd name="T63" fmla="*/ 55 h 82"/>
              <a:gd name="T64" fmla="*/ 64 w 82"/>
              <a:gd name="T65" fmla="*/ 27 h 82"/>
              <a:gd name="T66" fmla="*/ 77 w 82"/>
              <a:gd name="T67" fmla="*/ 38 h 82"/>
              <a:gd name="T68" fmla="*/ 71 w 82"/>
              <a:gd name="T69" fmla="*/ 22 h 82"/>
              <a:gd name="T70" fmla="*/ 57 w 82"/>
              <a:gd name="T71" fmla="*/ 9 h 82"/>
              <a:gd name="T72" fmla="*/ 71 w 82"/>
              <a:gd name="T73" fmla="*/ 22 h 82"/>
              <a:gd name="T74" fmla="*/ 26 w 82"/>
              <a:gd name="T75" fmla="*/ 9 h 82"/>
              <a:gd name="T76" fmla="*/ 11 w 82"/>
              <a:gd name="T77" fmla="*/ 22 h 82"/>
              <a:gd name="T78" fmla="*/ 11 w 82"/>
              <a:gd name="T79" fmla="*/ 60 h 82"/>
              <a:gd name="T80" fmla="*/ 26 w 82"/>
              <a:gd name="T81" fmla="*/ 73 h 82"/>
              <a:gd name="T82" fmla="*/ 11 w 82"/>
              <a:gd name="T83" fmla="*/ 60 h 82"/>
              <a:gd name="T84" fmla="*/ 57 w 82"/>
              <a:gd name="T85" fmla="*/ 73 h 82"/>
              <a:gd name="T86" fmla="*/ 71 w 82"/>
              <a:gd name="T87" fmla="*/ 60 h 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82" h="82">
                <a:moveTo>
                  <a:pt x="41" y="0"/>
                </a:moveTo>
                <a:cubicBezTo>
                  <a:pt x="18" y="0"/>
                  <a:pt x="0" y="18"/>
                  <a:pt x="0" y="41"/>
                </a:cubicBezTo>
                <a:cubicBezTo>
                  <a:pt x="0" y="64"/>
                  <a:pt x="18" y="82"/>
                  <a:pt x="41" y="82"/>
                </a:cubicBezTo>
                <a:cubicBezTo>
                  <a:pt x="64" y="82"/>
                  <a:pt x="82" y="64"/>
                  <a:pt x="82" y="41"/>
                </a:cubicBezTo>
                <a:cubicBezTo>
                  <a:pt x="82" y="18"/>
                  <a:pt x="64" y="0"/>
                  <a:pt x="41" y="0"/>
                </a:cubicBezTo>
                <a:close/>
                <a:moveTo>
                  <a:pt x="64" y="55"/>
                </a:moveTo>
                <a:cubicBezTo>
                  <a:pt x="65" y="51"/>
                  <a:pt x="66" y="47"/>
                  <a:pt x="66" y="44"/>
                </a:cubicBezTo>
                <a:cubicBezTo>
                  <a:pt x="77" y="44"/>
                  <a:pt x="77" y="44"/>
                  <a:pt x="77" y="44"/>
                </a:cubicBezTo>
                <a:cubicBezTo>
                  <a:pt x="76" y="47"/>
                  <a:pt x="76" y="51"/>
                  <a:pt x="74" y="55"/>
                </a:cubicBezTo>
                <a:lnTo>
                  <a:pt x="64" y="55"/>
                </a:lnTo>
                <a:close/>
                <a:moveTo>
                  <a:pt x="18" y="27"/>
                </a:moveTo>
                <a:cubicBezTo>
                  <a:pt x="17" y="31"/>
                  <a:pt x="17" y="34"/>
                  <a:pt x="16" y="38"/>
                </a:cubicBezTo>
                <a:cubicBezTo>
                  <a:pt x="6" y="38"/>
                  <a:pt x="6" y="38"/>
                  <a:pt x="6" y="38"/>
                </a:cubicBezTo>
                <a:cubicBezTo>
                  <a:pt x="6" y="34"/>
                  <a:pt x="7" y="31"/>
                  <a:pt x="8" y="27"/>
                </a:cubicBezTo>
                <a:lnTo>
                  <a:pt x="18" y="27"/>
                </a:lnTo>
                <a:close/>
                <a:moveTo>
                  <a:pt x="59" y="27"/>
                </a:moveTo>
                <a:cubicBezTo>
                  <a:pt x="60" y="31"/>
                  <a:pt x="60" y="34"/>
                  <a:pt x="60" y="38"/>
                </a:cubicBezTo>
                <a:cubicBezTo>
                  <a:pt x="44" y="38"/>
                  <a:pt x="44" y="38"/>
                  <a:pt x="44" y="38"/>
                </a:cubicBezTo>
                <a:cubicBezTo>
                  <a:pt x="44" y="27"/>
                  <a:pt x="44" y="27"/>
                  <a:pt x="44" y="27"/>
                </a:cubicBezTo>
                <a:lnTo>
                  <a:pt x="59" y="27"/>
                </a:lnTo>
                <a:close/>
                <a:moveTo>
                  <a:pt x="44" y="22"/>
                </a:moveTo>
                <a:cubicBezTo>
                  <a:pt x="44" y="5"/>
                  <a:pt x="44" y="5"/>
                  <a:pt x="44" y="5"/>
                </a:cubicBezTo>
                <a:cubicBezTo>
                  <a:pt x="45" y="6"/>
                  <a:pt x="46" y="6"/>
                  <a:pt x="48" y="7"/>
                </a:cubicBezTo>
                <a:cubicBezTo>
                  <a:pt x="50" y="9"/>
                  <a:pt x="52" y="11"/>
                  <a:pt x="54" y="14"/>
                </a:cubicBezTo>
                <a:cubicBezTo>
                  <a:pt x="55" y="17"/>
                  <a:pt x="56" y="19"/>
                  <a:pt x="57" y="22"/>
                </a:cubicBezTo>
                <a:cubicBezTo>
                  <a:pt x="44" y="22"/>
                  <a:pt x="44" y="22"/>
                  <a:pt x="44" y="22"/>
                </a:cubicBezTo>
                <a:close/>
                <a:moveTo>
                  <a:pt x="28" y="14"/>
                </a:moveTo>
                <a:cubicBezTo>
                  <a:pt x="30" y="11"/>
                  <a:pt x="32" y="9"/>
                  <a:pt x="35" y="7"/>
                </a:cubicBezTo>
                <a:cubicBezTo>
                  <a:pt x="36" y="6"/>
                  <a:pt x="37" y="6"/>
                  <a:pt x="38" y="5"/>
                </a:cubicBezTo>
                <a:cubicBezTo>
                  <a:pt x="38" y="22"/>
                  <a:pt x="38" y="22"/>
                  <a:pt x="38" y="22"/>
                </a:cubicBezTo>
                <a:cubicBezTo>
                  <a:pt x="25" y="22"/>
                  <a:pt x="25" y="22"/>
                  <a:pt x="25" y="22"/>
                </a:cubicBezTo>
                <a:cubicBezTo>
                  <a:pt x="26" y="19"/>
                  <a:pt x="27" y="17"/>
                  <a:pt x="28" y="14"/>
                </a:cubicBezTo>
                <a:close/>
                <a:moveTo>
                  <a:pt x="38" y="27"/>
                </a:moveTo>
                <a:cubicBezTo>
                  <a:pt x="38" y="38"/>
                  <a:pt x="38" y="38"/>
                  <a:pt x="38" y="38"/>
                </a:cubicBezTo>
                <a:cubicBezTo>
                  <a:pt x="22" y="38"/>
                  <a:pt x="22" y="38"/>
                  <a:pt x="22" y="38"/>
                </a:cubicBezTo>
                <a:cubicBezTo>
                  <a:pt x="22" y="34"/>
                  <a:pt x="23" y="31"/>
                  <a:pt x="23" y="27"/>
                </a:cubicBezTo>
                <a:lnTo>
                  <a:pt x="38" y="27"/>
                </a:lnTo>
                <a:close/>
                <a:moveTo>
                  <a:pt x="8" y="55"/>
                </a:moveTo>
                <a:cubicBezTo>
                  <a:pt x="7" y="51"/>
                  <a:pt x="6" y="47"/>
                  <a:pt x="6" y="44"/>
                </a:cubicBezTo>
                <a:cubicBezTo>
                  <a:pt x="16" y="44"/>
                  <a:pt x="16" y="44"/>
                  <a:pt x="16" y="44"/>
                </a:cubicBezTo>
                <a:cubicBezTo>
                  <a:pt x="17" y="47"/>
                  <a:pt x="17" y="51"/>
                  <a:pt x="18" y="55"/>
                </a:cubicBezTo>
                <a:lnTo>
                  <a:pt x="8" y="55"/>
                </a:lnTo>
                <a:close/>
                <a:moveTo>
                  <a:pt x="22" y="44"/>
                </a:moveTo>
                <a:cubicBezTo>
                  <a:pt x="38" y="44"/>
                  <a:pt x="38" y="44"/>
                  <a:pt x="38" y="44"/>
                </a:cubicBezTo>
                <a:cubicBezTo>
                  <a:pt x="38" y="55"/>
                  <a:pt x="38" y="55"/>
                  <a:pt x="38" y="55"/>
                </a:cubicBezTo>
                <a:cubicBezTo>
                  <a:pt x="23" y="55"/>
                  <a:pt x="23" y="55"/>
                  <a:pt x="23" y="55"/>
                </a:cubicBezTo>
                <a:cubicBezTo>
                  <a:pt x="23" y="51"/>
                  <a:pt x="22" y="47"/>
                  <a:pt x="22" y="44"/>
                </a:cubicBezTo>
                <a:close/>
                <a:moveTo>
                  <a:pt x="38" y="60"/>
                </a:moveTo>
                <a:cubicBezTo>
                  <a:pt x="38" y="76"/>
                  <a:pt x="38" y="76"/>
                  <a:pt x="38" y="76"/>
                </a:cubicBezTo>
                <a:cubicBezTo>
                  <a:pt x="37" y="76"/>
                  <a:pt x="36" y="75"/>
                  <a:pt x="35" y="74"/>
                </a:cubicBezTo>
                <a:cubicBezTo>
                  <a:pt x="32" y="73"/>
                  <a:pt x="30" y="70"/>
                  <a:pt x="28" y="67"/>
                </a:cubicBezTo>
                <a:cubicBezTo>
                  <a:pt x="27" y="65"/>
                  <a:pt x="26" y="63"/>
                  <a:pt x="25" y="60"/>
                </a:cubicBezTo>
                <a:cubicBezTo>
                  <a:pt x="38" y="60"/>
                  <a:pt x="38" y="60"/>
                  <a:pt x="38" y="60"/>
                </a:cubicBezTo>
                <a:close/>
                <a:moveTo>
                  <a:pt x="54" y="67"/>
                </a:moveTo>
                <a:cubicBezTo>
                  <a:pt x="52" y="70"/>
                  <a:pt x="50" y="73"/>
                  <a:pt x="48" y="74"/>
                </a:cubicBezTo>
                <a:cubicBezTo>
                  <a:pt x="46" y="75"/>
                  <a:pt x="45" y="76"/>
                  <a:pt x="44" y="76"/>
                </a:cubicBezTo>
                <a:cubicBezTo>
                  <a:pt x="44" y="60"/>
                  <a:pt x="44" y="60"/>
                  <a:pt x="44" y="60"/>
                </a:cubicBezTo>
                <a:cubicBezTo>
                  <a:pt x="57" y="60"/>
                  <a:pt x="57" y="60"/>
                  <a:pt x="57" y="60"/>
                </a:cubicBezTo>
                <a:cubicBezTo>
                  <a:pt x="56" y="63"/>
                  <a:pt x="55" y="65"/>
                  <a:pt x="54" y="67"/>
                </a:cubicBezTo>
                <a:close/>
                <a:moveTo>
                  <a:pt x="44" y="55"/>
                </a:moveTo>
                <a:cubicBezTo>
                  <a:pt x="44" y="44"/>
                  <a:pt x="44" y="44"/>
                  <a:pt x="44" y="44"/>
                </a:cubicBezTo>
                <a:cubicBezTo>
                  <a:pt x="60" y="44"/>
                  <a:pt x="60" y="44"/>
                  <a:pt x="60" y="44"/>
                </a:cubicBezTo>
                <a:cubicBezTo>
                  <a:pt x="60" y="47"/>
                  <a:pt x="60" y="51"/>
                  <a:pt x="59" y="55"/>
                </a:cubicBezTo>
                <a:lnTo>
                  <a:pt x="44" y="55"/>
                </a:lnTo>
                <a:close/>
                <a:moveTo>
                  <a:pt x="66" y="38"/>
                </a:moveTo>
                <a:cubicBezTo>
                  <a:pt x="66" y="34"/>
                  <a:pt x="65" y="31"/>
                  <a:pt x="64" y="27"/>
                </a:cubicBezTo>
                <a:cubicBezTo>
                  <a:pt x="74" y="27"/>
                  <a:pt x="74" y="27"/>
                  <a:pt x="74" y="27"/>
                </a:cubicBezTo>
                <a:cubicBezTo>
                  <a:pt x="76" y="31"/>
                  <a:pt x="76" y="34"/>
                  <a:pt x="77" y="38"/>
                </a:cubicBezTo>
                <a:lnTo>
                  <a:pt x="66" y="38"/>
                </a:lnTo>
                <a:close/>
                <a:moveTo>
                  <a:pt x="71" y="22"/>
                </a:moveTo>
                <a:cubicBezTo>
                  <a:pt x="63" y="22"/>
                  <a:pt x="63" y="22"/>
                  <a:pt x="63" y="22"/>
                </a:cubicBezTo>
                <a:cubicBezTo>
                  <a:pt x="61" y="17"/>
                  <a:pt x="59" y="12"/>
                  <a:pt x="57" y="9"/>
                </a:cubicBezTo>
                <a:cubicBezTo>
                  <a:pt x="60" y="10"/>
                  <a:pt x="63" y="13"/>
                  <a:pt x="66" y="16"/>
                </a:cubicBezTo>
                <a:cubicBezTo>
                  <a:pt x="68" y="17"/>
                  <a:pt x="70" y="19"/>
                  <a:pt x="71" y="22"/>
                </a:cubicBezTo>
                <a:close/>
                <a:moveTo>
                  <a:pt x="16" y="16"/>
                </a:moveTo>
                <a:cubicBezTo>
                  <a:pt x="19" y="13"/>
                  <a:pt x="22" y="10"/>
                  <a:pt x="26" y="9"/>
                </a:cubicBezTo>
                <a:cubicBezTo>
                  <a:pt x="23" y="12"/>
                  <a:pt x="21" y="17"/>
                  <a:pt x="19" y="22"/>
                </a:cubicBezTo>
                <a:cubicBezTo>
                  <a:pt x="11" y="22"/>
                  <a:pt x="11" y="22"/>
                  <a:pt x="11" y="22"/>
                </a:cubicBezTo>
                <a:cubicBezTo>
                  <a:pt x="12" y="19"/>
                  <a:pt x="14" y="17"/>
                  <a:pt x="16" y="16"/>
                </a:cubicBezTo>
                <a:close/>
                <a:moveTo>
                  <a:pt x="11" y="60"/>
                </a:moveTo>
                <a:cubicBezTo>
                  <a:pt x="19" y="60"/>
                  <a:pt x="19" y="60"/>
                  <a:pt x="19" y="60"/>
                </a:cubicBezTo>
                <a:cubicBezTo>
                  <a:pt x="21" y="65"/>
                  <a:pt x="23" y="69"/>
                  <a:pt x="26" y="73"/>
                </a:cubicBezTo>
                <a:cubicBezTo>
                  <a:pt x="22" y="71"/>
                  <a:pt x="19" y="69"/>
                  <a:pt x="16" y="66"/>
                </a:cubicBezTo>
                <a:cubicBezTo>
                  <a:pt x="14" y="64"/>
                  <a:pt x="12" y="62"/>
                  <a:pt x="11" y="60"/>
                </a:cubicBezTo>
                <a:close/>
                <a:moveTo>
                  <a:pt x="66" y="66"/>
                </a:moveTo>
                <a:cubicBezTo>
                  <a:pt x="63" y="69"/>
                  <a:pt x="60" y="71"/>
                  <a:pt x="57" y="73"/>
                </a:cubicBezTo>
                <a:cubicBezTo>
                  <a:pt x="59" y="69"/>
                  <a:pt x="61" y="65"/>
                  <a:pt x="63" y="60"/>
                </a:cubicBezTo>
                <a:cubicBezTo>
                  <a:pt x="71" y="60"/>
                  <a:pt x="71" y="60"/>
                  <a:pt x="71" y="60"/>
                </a:cubicBezTo>
                <a:cubicBezTo>
                  <a:pt x="70" y="62"/>
                  <a:pt x="68" y="64"/>
                  <a:pt x="66" y="66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id-ID" sz="1350"/>
          </a:p>
        </p:txBody>
      </p:sp>
      <p:sp>
        <p:nvSpPr>
          <p:cNvPr id="128" name="Freeform 156"/>
          <p:cNvSpPr>
            <a:spLocks noEditPoints="1"/>
          </p:cNvSpPr>
          <p:nvPr/>
        </p:nvSpPr>
        <p:spPr bwMode="auto">
          <a:xfrm>
            <a:off x="8814818" y="2915659"/>
            <a:ext cx="164422" cy="174697"/>
          </a:xfrm>
          <a:custGeom>
            <a:avLst/>
            <a:gdLst>
              <a:gd name="T0" fmla="*/ 62 w 69"/>
              <a:gd name="T1" fmla="*/ 0 h 73"/>
              <a:gd name="T2" fmla="*/ 7 w 69"/>
              <a:gd name="T3" fmla="*/ 0 h 73"/>
              <a:gd name="T4" fmla="*/ 0 w 69"/>
              <a:gd name="T5" fmla="*/ 7 h 73"/>
              <a:gd name="T6" fmla="*/ 0 w 69"/>
              <a:gd name="T7" fmla="*/ 66 h 73"/>
              <a:gd name="T8" fmla="*/ 7 w 69"/>
              <a:gd name="T9" fmla="*/ 73 h 73"/>
              <a:gd name="T10" fmla="*/ 62 w 69"/>
              <a:gd name="T11" fmla="*/ 73 h 73"/>
              <a:gd name="T12" fmla="*/ 69 w 69"/>
              <a:gd name="T13" fmla="*/ 66 h 73"/>
              <a:gd name="T14" fmla="*/ 69 w 69"/>
              <a:gd name="T15" fmla="*/ 7 h 73"/>
              <a:gd name="T16" fmla="*/ 62 w 69"/>
              <a:gd name="T17" fmla="*/ 0 h 73"/>
              <a:gd name="T18" fmla="*/ 60 w 69"/>
              <a:gd name="T19" fmla="*/ 64 h 73"/>
              <a:gd name="T20" fmla="*/ 10 w 69"/>
              <a:gd name="T21" fmla="*/ 64 h 73"/>
              <a:gd name="T22" fmla="*/ 10 w 69"/>
              <a:gd name="T23" fmla="*/ 9 h 73"/>
              <a:gd name="T24" fmla="*/ 60 w 69"/>
              <a:gd name="T25" fmla="*/ 9 h 73"/>
              <a:gd name="T26" fmla="*/ 60 w 69"/>
              <a:gd name="T27" fmla="*/ 64 h 73"/>
              <a:gd name="T28" fmla="*/ 19 w 69"/>
              <a:gd name="T29" fmla="*/ 32 h 73"/>
              <a:gd name="T30" fmla="*/ 51 w 69"/>
              <a:gd name="T31" fmla="*/ 32 h 73"/>
              <a:gd name="T32" fmla="*/ 51 w 69"/>
              <a:gd name="T33" fmla="*/ 37 h 73"/>
              <a:gd name="T34" fmla="*/ 19 w 69"/>
              <a:gd name="T35" fmla="*/ 37 h 73"/>
              <a:gd name="T36" fmla="*/ 19 w 69"/>
              <a:gd name="T37" fmla="*/ 32 h 73"/>
              <a:gd name="T38" fmla="*/ 19 w 69"/>
              <a:gd name="T39" fmla="*/ 41 h 73"/>
              <a:gd name="T40" fmla="*/ 51 w 69"/>
              <a:gd name="T41" fmla="*/ 41 h 73"/>
              <a:gd name="T42" fmla="*/ 51 w 69"/>
              <a:gd name="T43" fmla="*/ 46 h 73"/>
              <a:gd name="T44" fmla="*/ 19 w 69"/>
              <a:gd name="T45" fmla="*/ 46 h 73"/>
              <a:gd name="T46" fmla="*/ 19 w 69"/>
              <a:gd name="T47" fmla="*/ 41 h 73"/>
              <a:gd name="T48" fmla="*/ 19 w 69"/>
              <a:gd name="T49" fmla="*/ 50 h 73"/>
              <a:gd name="T50" fmla="*/ 51 w 69"/>
              <a:gd name="T51" fmla="*/ 50 h 73"/>
              <a:gd name="T52" fmla="*/ 51 w 69"/>
              <a:gd name="T53" fmla="*/ 55 h 73"/>
              <a:gd name="T54" fmla="*/ 19 w 69"/>
              <a:gd name="T55" fmla="*/ 55 h 73"/>
              <a:gd name="T56" fmla="*/ 19 w 69"/>
              <a:gd name="T57" fmla="*/ 50 h 73"/>
              <a:gd name="T58" fmla="*/ 19 w 69"/>
              <a:gd name="T59" fmla="*/ 23 h 73"/>
              <a:gd name="T60" fmla="*/ 51 w 69"/>
              <a:gd name="T61" fmla="*/ 23 h 73"/>
              <a:gd name="T62" fmla="*/ 51 w 69"/>
              <a:gd name="T63" fmla="*/ 27 h 73"/>
              <a:gd name="T64" fmla="*/ 19 w 69"/>
              <a:gd name="T65" fmla="*/ 27 h 73"/>
              <a:gd name="T66" fmla="*/ 19 w 69"/>
              <a:gd name="T67" fmla="*/ 23 h 7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69" h="73">
                <a:moveTo>
                  <a:pt x="62" y="0"/>
                </a:moveTo>
                <a:cubicBezTo>
                  <a:pt x="7" y="0"/>
                  <a:pt x="7" y="0"/>
                  <a:pt x="7" y="0"/>
                </a:cubicBezTo>
                <a:cubicBezTo>
                  <a:pt x="4" y="0"/>
                  <a:pt x="0" y="3"/>
                  <a:pt x="0" y="7"/>
                </a:cubicBezTo>
                <a:cubicBezTo>
                  <a:pt x="0" y="66"/>
                  <a:pt x="0" y="66"/>
                  <a:pt x="0" y="66"/>
                </a:cubicBezTo>
                <a:cubicBezTo>
                  <a:pt x="0" y="70"/>
                  <a:pt x="4" y="73"/>
                  <a:pt x="7" y="73"/>
                </a:cubicBezTo>
                <a:cubicBezTo>
                  <a:pt x="62" y="73"/>
                  <a:pt x="62" y="73"/>
                  <a:pt x="62" y="73"/>
                </a:cubicBezTo>
                <a:cubicBezTo>
                  <a:pt x="66" y="73"/>
                  <a:pt x="69" y="70"/>
                  <a:pt x="69" y="66"/>
                </a:cubicBezTo>
                <a:cubicBezTo>
                  <a:pt x="69" y="7"/>
                  <a:pt x="69" y="7"/>
                  <a:pt x="69" y="7"/>
                </a:cubicBezTo>
                <a:cubicBezTo>
                  <a:pt x="69" y="3"/>
                  <a:pt x="66" y="0"/>
                  <a:pt x="62" y="0"/>
                </a:cubicBezTo>
                <a:close/>
                <a:moveTo>
                  <a:pt x="60" y="64"/>
                </a:moveTo>
                <a:cubicBezTo>
                  <a:pt x="10" y="64"/>
                  <a:pt x="10" y="64"/>
                  <a:pt x="10" y="64"/>
                </a:cubicBezTo>
                <a:cubicBezTo>
                  <a:pt x="10" y="9"/>
                  <a:pt x="10" y="9"/>
                  <a:pt x="10" y="9"/>
                </a:cubicBezTo>
                <a:cubicBezTo>
                  <a:pt x="60" y="9"/>
                  <a:pt x="60" y="9"/>
                  <a:pt x="60" y="9"/>
                </a:cubicBezTo>
                <a:lnTo>
                  <a:pt x="60" y="64"/>
                </a:lnTo>
                <a:close/>
                <a:moveTo>
                  <a:pt x="19" y="32"/>
                </a:moveTo>
                <a:cubicBezTo>
                  <a:pt x="51" y="32"/>
                  <a:pt x="51" y="32"/>
                  <a:pt x="51" y="32"/>
                </a:cubicBezTo>
                <a:cubicBezTo>
                  <a:pt x="51" y="37"/>
                  <a:pt x="51" y="37"/>
                  <a:pt x="51" y="37"/>
                </a:cubicBezTo>
                <a:cubicBezTo>
                  <a:pt x="19" y="37"/>
                  <a:pt x="19" y="37"/>
                  <a:pt x="19" y="37"/>
                </a:cubicBezTo>
                <a:lnTo>
                  <a:pt x="19" y="32"/>
                </a:lnTo>
                <a:close/>
                <a:moveTo>
                  <a:pt x="19" y="41"/>
                </a:moveTo>
                <a:cubicBezTo>
                  <a:pt x="51" y="41"/>
                  <a:pt x="51" y="41"/>
                  <a:pt x="51" y="41"/>
                </a:cubicBezTo>
                <a:cubicBezTo>
                  <a:pt x="51" y="46"/>
                  <a:pt x="51" y="46"/>
                  <a:pt x="51" y="46"/>
                </a:cubicBezTo>
                <a:cubicBezTo>
                  <a:pt x="19" y="46"/>
                  <a:pt x="19" y="46"/>
                  <a:pt x="19" y="46"/>
                </a:cubicBezTo>
                <a:lnTo>
                  <a:pt x="19" y="41"/>
                </a:lnTo>
                <a:close/>
                <a:moveTo>
                  <a:pt x="19" y="50"/>
                </a:moveTo>
                <a:cubicBezTo>
                  <a:pt x="51" y="50"/>
                  <a:pt x="51" y="50"/>
                  <a:pt x="51" y="50"/>
                </a:cubicBezTo>
                <a:cubicBezTo>
                  <a:pt x="51" y="55"/>
                  <a:pt x="51" y="55"/>
                  <a:pt x="51" y="55"/>
                </a:cubicBezTo>
                <a:cubicBezTo>
                  <a:pt x="19" y="55"/>
                  <a:pt x="19" y="55"/>
                  <a:pt x="19" y="55"/>
                </a:cubicBezTo>
                <a:lnTo>
                  <a:pt x="19" y="50"/>
                </a:lnTo>
                <a:close/>
                <a:moveTo>
                  <a:pt x="19" y="23"/>
                </a:moveTo>
                <a:cubicBezTo>
                  <a:pt x="51" y="23"/>
                  <a:pt x="51" y="23"/>
                  <a:pt x="51" y="23"/>
                </a:cubicBezTo>
                <a:cubicBezTo>
                  <a:pt x="51" y="27"/>
                  <a:pt x="51" y="27"/>
                  <a:pt x="51" y="27"/>
                </a:cubicBezTo>
                <a:cubicBezTo>
                  <a:pt x="19" y="27"/>
                  <a:pt x="19" y="27"/>
                  <a:pt x="19" y="27"/>
                </a:cubicBezTo>
                <a:lnTo>
                  <a:pt x="19" y="23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id-ID" sz="1350"/>
          </a:p>
        </p:txBody>
      </p:sp>
      <p:sp>
        <p:nvSpPr>
          <p:cNvPr id="129" name="Freeform 157"/>
          <p:cNvSpPr>
            <a:spLocks noEditPoints="1"/>
          </p:cNvSpPr>
          <p:nvPr/>
        </p:nvSpPr>
        <p:spPr bwMode="auto">
          <a:xfrm>
            <a:off x="8948410" y="1868938"/>
            <a:ext cx="182039" cy="211399"/>
          </a:xfrm>
          <a:custGeom>
            <a:avLst/>
            <a:gdLst>
              <a:gd name="T0" fmla="*/ 54 w 76"/>
              <a:gd name="T1" fmla="*/ 0 h 88"/>
              <a:gd name="T2" fmla="*/ 14 w 76"/>
              <a:gd name="T3" fmla="*/ 28 h 88"/>
              <a:gd name="T4" fmla="*/ 17 w 76"/>
              <a:gd name="T5" fmla="*/ 65 h 88"/>
              <a:gd name="T6" fmla="*/ 49 w 76"/>
              <a:gd name="T7" fmla="*/ 27 h 88"/>
              <a:gd name="T8" fmla="*/ 33 w 76"/>
              <a:gd name="T9" fmla="*/ 74 h 88"/>
              <a:gd name="T10" fmla="*/ 70 w 76"/>
              <a:gd name="T11" fmla="*/ 57 h 88"/>
              <a:gd name="T12" fmla="*/ 54 w 76"/>
              <a:gd name="T13" fmla="*/ 0 h 88"/>
              <a:gd name="T14" fmla="*/ 4 w 76"/>
              <a:gd name="T15" fmla="*/ 78 h 88"/>
              <a:gd name="T16" fmla="*/ 10 w 76"/>
              <a:gd name="T17" fmla="*/ 83 h 88"/>
              <a:gd name="T18" fmla="*/ 47 w 76"/>
              <a:gd name="T19" fmla="*/ 41 h 88"/>
              <a:gd name="T20" fmla="*/ 4 w 76"/>
              <a:gd name="T21" fmla="*/ 78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76" h="88">
                <a:moveTo>
                  <a:pt x="54" y="0"/>
                </a:moveTo>
                <a:cubicBezTo>
                  <a:pt x="41" y="23"/>
                  <a:pt x="30" y="12"/>
                  <a:pt x="14" y="28"/>
                </a:cubicBezTo>
                <a:cubicBezTo>
                  <a:pt x="0" y="42"/>
                  <a:pt x="5" y="59"/>
                  <a:pt x="17" y="65"/>
                </a:cubicBezTo>
                <a:cubicBezTo>
                  <a:pt x="28" y="59"/>
                  <a:pt x="40" y="46"/>
                  <a:pt x="49" y="27"/>
                </a:cubicBezTo>
                <a:cubicBezTo>
                  <a:pt x="49" y="27"/>
                  <a:pt x="57" y="51"/>
                  <a:pt x="33" y="74"/>
                </a:cubicBezTo>
                <a:cubicBezTo>
                  <a:pt x="45" y="88"/>
                  <a:pt x="64" y="79"/>
                  <a:pt x="70" y="57"/>
                </a:cubicBezTo>
                <a:cubicBezTo>
                  <a:pt x="76" y="33"/>
                  <a:pt x="60" y="9"/>
                  <a:pt x="54" y="0"/>
                </a:cubicBezTo>
                <a:close/>
                <a:moveTo>
                  <a:pt x="4" y="78"/>
                </a:moveTo>
                <a:cubicBezTo>
                  <a:pt x="4" y="78"/>
                  <a:pt x="5" y="83"/>
                  <a:pt x="10" y="83"/>
                </a:cubicBezTo>
                <a:cubicBezTo>
                  <a:pt x="15" y="83"/>
                  <a:pt x="36" y="71"/>
                  <a:pt x="47" y="41"/>
                </a:cubicBezTo>
                <a:cubicBezTo>
                  <a:pt x="30" y="70"/>
                  <a:pt x="6" y="78"/>
                  <a:pt x="4" y="78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id-ID" sz="1350"/>
          </a:p>
        </p:txBody>
      </p:sp>
      <p:sp>
        <p:nvSpPr>
          <p:cNvPr id="130" name="Freeform 158"/>
          <p:cNvSpPr>
            <a:spLocks noEditPoints="1"/>
          </p:cNvSpPr>
          <p:nvPr/>
        </p:nvSpPr>
        <p:spPr bwMode="auto">
          <a:xfrm>
            <a:off x="8713521" y="3241566"/>
            <a:ext cx="184974" cy="184974"/>
          </a:xfrm>
          <a:custGeom>
            <a:avLst/>
            <a:gdLst>
              <a:gd name="T0" fmla="*/ 53 w 77"/>
              <a:gd name="T1" fmla="*/ 30 h 77"/>
              <a:gd name="T2" fmla="*/ 25 w 77"/>
              <a:gd name="T3" fmla="*/ 2 h 77"/>
              <a:gd name="T4" fmla="*/ 38 w 77"/>
              <a:gd name="T5" fmla="*/ 0 h 77"/>
              <a:gd name="T6" fmla="*/ 53 w 77"/>
              <a:gd name="T7" fmla="*/ 3 h 77"/>
              <a:gd name="T8" fmla="*/ 53 w 77"/>
              <a:gd name="T9" fmla="*/ 30 h 77"/>
              <a:gd name="T10" fmla="*/ 58 w 77"/>
              <a:gd name="T11" fmla="*/ 53 h 77"/>
              <a:gd name="T12" fmla="*/ 58 w 77"/>
              <a:gd name="T13" fmla="*/ 5 h 77"/>
              <a:gd name="T14" fmla="*/ 77 w 77"/>
              <a:gd name="T15" fmla="*/ 39 h 77"/>
              <a:gd name="T16" fmla="*/ 74 w 77"/>
              <a:gd name="T17" fmla="*/ 53 h 77"/>
              <a:gd name="T18" fmla="*/ 58 w 77"/>
              <a:gd name="T19" fmla="*/ 53 h 77"/>
              <a:gd name="T20" fmla="*/ 24 w 77"/>
              <a:gd name="T21" fmla="*/ 58 h 77"/>
              <a:gd name="T22" fmla="*/ 72 w 77"/>
              <a:gd name="T23" fmla="*/ 58 h 77"/>
              <a:gd name="T24" fmla="*/ 38 w 77"/>
              <a:gd name="T25" fmla="*/ 77 h 77"/>
              <a:gd name="T26" fmla="*/ 24 w 77"/>
              <a:gd name="T27" fmla="*/ 74 h 77"/>
              <a:gd name="T28" fmla="*/ 24 w 77"/>
              <a:gd name="T29" fmla="*/ 58 h 77"/>
              <a:gd name="T30" fmla="*/ 32 w 77"/>
              <a:gd name="T31" fmla="*/ 17 h 77"/>
              <a:gd name="T32" fmla="*/ 1 w 77"/>
              <a:gd name="T33" fmla="*/ 48 h 77"/>
              <a:gd name="T34" fmla="*/ 0 w 77"/>
              <a:gd name="T35" fmla="*/ 39 h 77"/>
              <a:gd name="T36" fmla="*/ 20 w 77"/>
              <a:gd name="T37" fmla="*/ 5 h 77"/>
              <a:gd name="T38" fmla="*/ 32 w 77"/>
              <a:gd name="T39" fmla="*/ 17 h 77"/>
              <a:gd name="T40" fmla="*/ 19 w 77"/>
              <a:gd name="T41" fmla="*/ 38 h 77"/>
              <a:gd name="T42" fmla="*/ 19 w 77"/>
              <a:gd name="T43" fmla="*/ 72 h 77"/>
              <a:gd name="T44" fmla="*/ 3 w 77"/>
              <a:gd name="T45" fmla="*/ 54 h 77"/>
              <a:gd name="T46" fmla="*/ 19 w 77"/>
              <a:gd name="T47" fmla="*/ 38 h 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</a:cxnLst>
            <a:rect l="0" t="0" r="r" b="b"/>
            <a:pathLst>
              <a:path w="77" h="77">
                <a:moveTo>
                  <a:pt x="53" y="30"/>
                </a:moveTo>
                <a:cubicBezTo>
                  <a:pt x="25" y="2"/>
                  <a:pt x="25" y="2"/>
                  <a:pt x="25" y="2"/>
                </a:cubicBezTo>
                <a:cubicBezTo>
                  <a:pt x="29" y="1"/>
                  <a:pt x="34" y="0"/>
                  <a:pt x="38" y="0"/>
                </a:cubicBezTo>
                <a:cubicBezTo>
                  <a:pt x="43" y="0"/>
                  <a:pt x="48" y="1"/>
                  <a:pt x="53" y="3"/>
                </a:cubicBezTo>
                <a:lnTo>
                  <a:pt x="53" y="30"/>
                </a:lnTo>
                <a:close/>
                <a:moveTo>
                  <a:pt x="58" y="53"/>
                </a:moveTo>
                <a:cubicBezTo>
                  <a:pt x="58" y="5"/>
                  <a:pt x="58" y="5"/>
                  <a:pt x="58" y="5"/>
                </a:cubicBezTo>
                <a:cubicBezTo>
                  <a:pt x="69" y="12"/>
                  <a:pt x="77" y="24"/>
                  <a:pt x="77" y="39"/>
                </a:cubicBezTo>
                <a:cubicBezTo>
                  <a:pt x="77" y="44"/>
                  <a:pt x="76" y="49"/>
                  <a:pt x="74" y="53"/>
                </a:cubicBezTo>
                <a:lnTo>
                  <a:pt x="58" y="53"/>
                </a:lnTo>
                <a:close/>
                <a:moveTo>
                  <a:pt x="24" y="58"/>
                </a:moveTo>
                <a:cubicBezTo>
                  <a:pt x="72" y="58"/>
                  <a:pt x="72" y="58"/>
                  <a:pt x="72" y="58"/>
                </a:cubicBezTo>
                <a:cubicBezTo>
                  <a:pt x="65" y="69"/>
                  <a:pt x="53" y="77"/>
                  <a:pt x="38" y="77"/>
                </a:cubicBezTo>
                <a:cubicBezTo>
                  <a:pt x="33" y="77"/>
                  <a:pt x="28" y="76"/>
                  <a:pt x="24" y="74"/>
                </a:cubicBezTo>
                <a:lnTo>
                  <a:pt x="24" y="58"/>
                </a:lnTo>
                <a:close/>
                <a:moveTo>
                  <a:pt x="32" y="17"/>
                </a:moveTo>
                <a:cubicBezTo>
                  <a:pt x="1" y="48"/>
                  <a:pt x="1" y="48"/>
                  <a:pt x="1" y="48"/>
                </a:cubicBezTo>
                <a:cubicBezTo>
                  <a:pt x="0" y="45"/>
                  <a:pt x="0" y="42"/>
                  <a:pt x="0" y="39"/>
                </a:cubicBezTo>
                <a:cubicBezTo>
                  <a:pt x="0" y="24"/>
                  <a:pt x="8" y="12"/>
                  <a:pt x="20" y="5"/>
                </a:cubicBezTo>
                <a:lnTo>
                  <a:pt x="32" y="17"/>
                </a:lnTo>
                <a:close/>
                <a:moveTo>
                  <a:pt x="19" y="38"/>
                </a:moveTo>
                <a:cubicBezTo>
                  <a:pt x="19" y="72"/>
                  <a:pt x="19" y="72"/>
                  <a:pt x="19" y="72"/>
                </a:cubicBezTo>
                <a:cubicBezTo>
                  <a:pt x="12" y="68"/>
                  <a:pt x="6" y="62"/>
                  <a:pt x="3" y="54"/>
                </a:cubicBezTo>
                <a:lnTo>
                  <a:pt x="19" y="38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id-ID" sz="1350"/>
          </a:p>
        </p:txBody>
      </p:sp>
      <p:sp>
        <p:nvSpPr>
          <p:cNvPr id="131" name="Freeform 159"/>
          <p:cNvSpPr>
            <a:spLocks noEditPoints="1"/>
          </p:cNvSpPr>
          <p:nvPr/>
        </p:nvSpPr>
        <p:spPr bwMode="auto">
          <a:xfrm>
            <a:off x="8394955" y="3740704"/>
            <a:ext cx="171762" cy="148273"/>
          </a:xfrm>
          <a:custGeom>
            <a:avLst/>
            <a:gdLst>
              <a:gd name="T0" fmla="*/ 18 w 72"/>
              <a:gd name="T1" fmla="*/ 0 h 62"/>
              <a:gd name="T2" fmla="*/ 54 w 72"/>
              <a:gd name="T3" fmla="*/ 0 h 62"/>
              <a:gd name="T4" fmla="*/ 54 w 72"/>
              <a:gd name="T5" fmla="*/ 9 h 62"/>
              <a:gd name="T6" fmla="*/ 18 w 72"/>
              <a:gd name="T7" fmla="*/ 9 h 62"/>
              <a:gd name="T8" fmla="*/ 18 w 72"/>
              <a:gd name="T9" fmla="*/ 0 h 62"/>
              <a:gd name="T10" fmla="*/ 67 w 72"/>
              <a:gd name="T11" fmla="*/ 13 h 62"/>
              <a:gd name="T12" fmla="*/ 4 w 72"/>
              <a:gd name="T13" fmla="*/ 13 h 62"/>
              <a:gd name="T14" fmla="*/ 0 w 72"/>
              <a:gd name="T15" fmla="*/ 18 h 62"/>
              <a:gd name="T16" fmla="*/ 0 w 72"/>
              <a:gd name="T17" fmla="*/ 40 h 62"/>
              <a:gd name="T18" fmla="*/ 4 w 72"/>
              <a:gd name="T19" fmla="*/ 44 h 62"/>
              <a:gd name="T20" fmla="*/ 18 w 72"/>
              <a:gd name="T21" fmla="*/ 44 h 62"/>
              <a:gd name="T22" fmla="*/ 18 w 72"/>
              <a:gd name="T23" fmla="*/ 62 h 62"/>
              <a:gd name="T24" fmla="*/ 54 w 72"/>
              <a:gd name="T25" fmla="*/ 62 h 62"/>
              <a:gd name="T26" fmla="*/ 54 w 72"/>
              <a:gd name="T27" fmla="*/ 44 h 62"/>
              <a:gd name="T28" fmla="*/ 67 w 72"/>
              <a:gd name="T29" fmla="*/ 44 h 62"/>
              <a:gd name="T30" fmla="*/ 72 w 72"/>
              <a:gd name="T31" fmla="*/ 40 h 62"/>
              <a:gd name="T32" fmla="*/ 72 w 72"/>
              <a:gd name="T33" fmla="*/ 18 h 62"/>
              <a:gd name="T34" fmla="*/ 67 w 72"/>
              <a:gd name="T35" fmla="*/ 13 h 62"/>
              <a:gd name="T36" fmla="*/ 49 w 72"/>
              <a:gd name="T37" fmla="*/ 58 h 62"/>
              <a:gd name="T38" fmla="*/ 22 w 72"/>
              <a:gd name="T39" fmla="*/ 58 h 62"/>
              <a:gd name="T40" fmla="*/ 22 w 72"/>
              <a:gd name="T41" fmla="*/ 35 h 62"/>
              <a:gd name="T42" fmla="*/ 49 w 72"/>
              <a:gd name="T43" fmla="*/ 35 h 62"/>
              <a:gd name="T44" fmla="*/ 49 w 72"/>
              <a:gd name="T45" fmla="*/ 58 h 62"/>
              <a:gd name="T46" fmla="*/ 68 w 72"/>
              <a:gd name="T47" fmla="*/ 20 h 62"/>
              <a:gd name="T48" fmla="*/ 65 w 72"/>
              <a:gd name="T49" fmla="*/ 23 h 62"/>
              <a:gd name="T50" fmla="*/ 62 w 72"/>
              <a:gd name="T51" fmla="*/ 20 h 62"/>
              <a:gd name="T52" fmla="*/ 65 w 72"/>
              <a:gd name="T53" fmla="*/ 17 h 62"/>
              <a:gd name="T54" fmla="*/ 68 w 72"/>
              <a:gd name="T55" fmla="*/ 20 h 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72" h="62">
                <a:moveTo>
                  <a:pt x="18" y="0"/>
                </a:moveTo>
                <a:cubicBezTo>
                  <a:pt x="54" y="0"/>
                  <a:pt x="54" y="0"/>
                  <a:pt x="54" y="0"/>
                </a:cubicBezTo>
                <a:cubicBezTo>
                  <a:pt x="54" y="9"/>
                  <a:pt x="54" y="9"/>
                  <a:pt x="54" y="9"/>
                </a:cubicBezTo>
                <a:cubicBezTo>
                  <a:pt x="18" y="9"/>
                  <a:pt x="18" y="9"/>
                  <a:pt x="18" y="9"/>
                </a:cubicBezTo>
                <a:lnTo>
                  <a:pt x="18" y="0"/>
                </a:lnTo>
                <a:close/>
                <a:moveTo>
                  <a:pt x="67" y="13"/>
                </a:moveTo>
                <a:cubicBezTo>
                  <a:pt x="4" y="13"/>
                  <a:pt x="4" y="13"/>
                  <a:pt x="4" y="13"/>
                </a:cubicBezTo>
                <a:cubicBezTo>
                  <a:pt x="2" y="13"/>
                  <a:pt x="0" y="15"/>
                  <a:pt x="0" y="18"/>
                </a:cubicBezTo>
                <a:cubicBezTo>
                  <a:pt x="0" y="40"/>
                  <a:pt x="0" y="40"/>
                  <a:pt x="0" y="40"/>
                </a:cubicBezTo>
                <a:cubicBezTo>
                  <a:pt x="0" y="42"/>
                  <a:pt x="2" y="44"/>
                  <a:pt x="4" y="44"/>
                </a:cubicBezTo>
                <a:cubicBezTo>
                  <a:pt x="18" y="44"/>
                  <a:pt x="18" y="44"/>
                  <a:pt x="18" y="44"/>
                </a:cubicBezTo>
                <a:cubicBezTo>
                  <a:pt x="18" y="62"/>
                  <a:pt x="18" y="62"/>
                  <a:pt x="18" y="62"/>
                </a:cubicBezTo>
                <a:cubicBezTo>
                  <a:pt x="54" y="62"/>
                  <a:pt x="54" y="62"/>
                  <a:pt x="54" y="62"/>
                </a:cubicBezTo>
                <a:cubicBezTo>
                  <a:pt x="54" y="44"/>
                  <a:pt x="54" y="44"/>
                  <a:pt x="54" y="44"/>
                </a:cubicBezTo>
                <a:cubicBezTo>
                  <a:pt x="67" y="44"/>
                  <a:pt x="67" y="44"/>
                  <a:pt x="67" y="44"/>
                </a:cubicBezTo>
                <a:cubicBezTo>
                  <a:pt x="70" y="44"/>
                  <a:pt x="72" y="42"/>
                  <a:pt x="72" y="40"/>
                </a:cubicBezTo>
                <a:cubicBezTo>
                  <a:pt x="72" y="18"/>
                  <a:pt x="72" y="18"/>
                  <a:pt x="72" y="18"/>
                </a:cubicBezTo>
                <a:cubicBezTo>
                  <a:pt x="72" y="15"/>
                  <a:pt x="70" y="13"/>
                  <a:pt x="67" y="13"/>
                </a:cubicBezTo>
                <a:close/>
                <a:moveTo>
                  <a:pt x="49" y="58"/>
                </a:moveTo>
                <a:cubicBezTo>
                  <a:pt x="22" y="58"/>
                  <a:pt x="22" y="58"/>
                  <a:pt x="22" y="58"/>
                </a:cubicBezTo>
                <a:cubicBezTo>
                  <a:pt x="22" y="35"/>
                  <a:pt x="22" y="35"/>
                  <a:pt x="22" y="35"/>
                </a:cubicBezTo>
                <a:cubicBezTo>
                  <a:pt x="49" y="35"/>
                  <a:pt x="49" y="35"/>
                  <a:pt x="49" y="35"/>
                </a:cubicBezTo>
                <a:lnTo>
                  <a:pt x="49" y="58"/>
                </a:lnTo>
                <a:close/>
                <a:moveTo>
                  <a:pt x="68" y="20"/>
                </a:moveTo>
                <a:cubicBezTo>
                  <a:pt x="68" y="22"/>
                  <a:pt x="67" y="23"/>
                  <a:pt x="65" y="23"/>
                </a:cubicBezTo>
                <a:cubicBezTo>
                  <a:pt x="63" y="23"/>
                  <a:pt x="62" y="22"/>
                  <a:pt x="62" y="20"/>
                </a:cubicBezTo>
                <a:cubicBezTo>
                  <a:pt x="62" y="18"/>
                  <a:pt x="63" y="17"/>
                  <a:pt x="65" y="17"/>
                </a:cubicBezTo>
                <a:cubicBezTo>
                  <a:pt x="67" y="17"/>
                  <a:pt x="68" y="18"/>
                  <a:pt x="68" y="2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id-ID" sz="1350"/>
          </a:p>
        </p:txBody>
      </p:sp>
      <p:sp>
        <p:nvSpPr>
          <p:cNvPr id="132" name="Freeform 160"/>
          <p:cNvSpPr>
            <a:spLocks noEditPoints="1"/>
          </p:cNvSpPr>
          <p:nvPr/>
        </p:nvSpPr>
        <p:spPr bwMode="auto">
          <a:xfrm>
            <a:off x="8657736" y="3598302"/>
            <a:ext cx="173230" cy="173230"/>
          </a:xfrm>
          <a:custGeom>
            <a:avLst/>
            <a:gdLst>
              <a:gd name="T0" fmla="*/ 13 w 72"/>
              <a:gd name="T1" fmla="*/ 36 h 72"/>
              <a:gd name="T2" fmla="*/ 13 w 72"/>
              <a:gd name="T3" fmla="*/ 33 h 72"/>
              <a:gd name="T4" fmla="*/ 1 w 72"/>
              <a:gd name="T5" fmla="*/ 29 h 72"/>
              <a:gd name="T6" fmla="*/ 0 w 72"/>
              <a:gd name="T7" fmla="*/ 36 h 72"/>
              <a:gd name="T8" fmla="*/ 11 w 72"/>
              <a:gd name="T9" fmla="*/ 62 h 72"/>
              <a:gd name="T10" fmla="*/ 19 w 72"/>
              <a:gd name="T11" fmla="*/ 51 h 72"/>
              <a:gd name="T12" fmla="*/ 13 w 72"/>
              <a:gd name="T13" fmla="*/ 36 h 72"/>
              <a:gd name="T14" fmla="*/ 58 w 72"/>
              <a:gd name="T15" fmla="*/ 36 h 72"/>
              <a:gd name="T16" fmla="*/ 52 w 72"/>
              <a:gd name="T17" fmla="*/ 51 h 72"/>
              <a:gd name="T18" fmla="*/ 60 w 72"/>
              <a:gd name="T19" fmla="*/ 62 h 72"/>
              <a:gd name="T20" fmla="*/ 72 w 72"/>
              <a:gd name="T21" fmla="*/ 36 h 72"/>
              <a:gd name="T22" fmla="*/ 71 w 72"/>
              <a:gd name="T23" fmla="*/ 29 h 72"/>
              <a:gd name="T24" fmla="*/ 58 w 72"/>
              <a:gd name="T25" fmla="*/ 33 h 72"/>
              <a:gd name="T26" fmla="*/ 58 w 72"/>
              <a:gd name="T27" fmla="*/ 36 h 72"/>
              <a:gd name="T28" fmla="*/ 40 w 72"/>
              <a:gd name="T29" fmla="*/ 14 h 72"/>
              <a:gd name="T30" fmla="*/ 55 w 72"/>
              <a:gd name="T31" fmla="*/ 25 h 72"/>
              <a:gd name="T32" fmla="*/ 68 w 72"/>
              <a:gd name="T33" fmla="*/ 21 h 72"/>
              <a:gd name="T34" fmla="*/ 40 w 72"/>
              <a:gd name="T35" fmla="*/ 0 h 72"/>
              <a:gd name="T36" fmla="*/ 40 w 72"/>
              <a:gd name="T37" fmla="*/ 14 h 72"/>
              <a:gd name="T38" fmla="*/ 16 w 72"/>
              <a:gd name="T39" fmla="*/ 25 h 72"/>
              <a:gd name="T40" fmla="*/ 31 w 72"/>
              <a:gd name="T41" fmla="*/ 14 h 72"/>
              <a:gd name="T42" fmla="*/ 31 w 72"/>
              <a:gd name="T43" fmla="*/ 0 h 72"/>
              <a:gd name="T44" fmla="*/ 3 w 72"/>
              <a:gd name="T45" fmla="*/ 21 h 72"/>
              <a:gd name="T46" fmla="*/ 16 w 72"/>
              <a:gd name="T47" fmla="*/ 25 h 72"/>
              <a:gd name="T48" fmla="*/ 45 w 72"/>
              <a:gd name="T49" fmla="*/ 56 h 72"/>
              <a:gd name="T50" fmla="*/ 36 w 72"/>
              <a:gd name="T51" fmla="*/ 58 h 72"/>
              <a:gd name="T52" fmla="*/ 26 w 72"/>
              <a:gd name="T53" fmla="*/ 56 h 72"/>
              <a:gd name="T54" fmla="*/ 18 w 72"/>
              <a:gd name="T55" fmla="*/ 67 h 72"/>
              <a:gd name="T56" fmla="*/ 36 w 72"/>
              <a:gd name="T57" fmla="*/ 72 h 72"/>
              <a:gd name="T58" fmla="*/ 53 w 72"/>
              <a:gd name="T59" fmla="*/ 67 h 72"/>
              <a:gd name="T60" fmla="*/ 45 w 72"/>
              <a:gd name="T61" fmla="*/ 56 h 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72" h="72">
                <a:moveTo>
                  <a:pt x="13" y="36"/>
                </a:moveTo>
                <a:cubicBezTo>
                  <a:pt x="13" y="35"/>
                  <a:pt x="13" y="34"/>
                  <a:pt x="13" y="33"/>
                </a:cubicBezTo>
                <a:cubicBezTo>
                  <a:pt x="1" y="29"/>
                  <a:pt x="1" y="29"/>
                  <a:pt x="1" y="29"/>
                </a:cubicBezTo>
                <a:cubicBezTo>
                  <a:pt x="0" y="31"/>
                  <a:pt x="0" y="34"/>
                  <a:pt x="0" y="36"/>
                </a:cubicBezTo>
                <a:cubicBezTo>
                  <a:pt x="0" y="46"/>
                  <a:pt x="4" y="56"/>
                  <a:pt x="11" y="62"/>
                </a:cubicBezTo>
                <a:cubicBezTo>
                  <a:pt x="19" y="51"/>
                  <a:pt x="19" y="51"/>
                  <a:pt x="19" y="51"/>
                </a:cubicBezTo>
                <a:cubicBezTo>
                  <a:pt x="16" y="47"/>
                  <a:pt x="13" y="42"/>
                  <a:pt x="13" y="36"/>
                </a:cubicBezTo>
                <a:close/>
                <a:moveTo>
                  <a:pt x="58" y="36"/>
                </a:moveTo>
                <a:cubicBezTo>
                  <a:pt x="58" y="42"/>
                  <a:pt x="56" y="47"/>
                  <a:pt x="52" y="51"/>
                </a:cubicBezTo>
                <a:cubicBezTo>
                  <a:pt x="60" y="62"/>
                  <a:pt x="60" y="62"/>
                  <a:pt x="60" y="62"/>
                </a:cubicBezTo>
                <a:cubicBezTo>
                  <a:pt x="67" y="56"/>
                  <a:pt x="72" y="46"/>
                  <a:pt x="72" y="36"/>
                </a:cubicBezTo>
                <a:cubicBezTo>
                  <a:pt x="72" y="34"/>
                  <a:pt x="71" y="31"/>
                  <a:pt x="71" y="29"/>
                </a:cubicBezTo>
                <a:cubicBezTo>
                  <a:pt x="58" y="33"/>
                  <a:pt x="58" y="33"/>
                  <a:pt x="58" y="33"/>
                </a:cubicBezTo>
                <a:cubicBezTo>
                  <a:pt x="58" y="34"/>
                  <a:pt x="58" y="35"/>
                  <a:pt x="58" y="36"/>
                </a:cubicBezTo>
                <a:close/>
                <a:moveTo>
                  <a:pt x="40" y="14"/>
                </a:moveTo>
                <a:cubicBezTo>
                  <a:pt x="47" y="15"/>
                  <a:pt x="52" y="19"/>
                  <a:pt x="55" y="25"/>
                </a:cubicBezTo>
                <a:cubicBezTo>
                  <a:pt x="68" y="21"/>
                  <a:pt x="68" y="21"/>
                  <a:pt x="68" y="21"/>
                </a:cubicBezTo>
                <a:cubicBezTo>
                  <a:pt x="63" y="10"/>
                  <a:pt x="53" y="2"/>
                  <a:pt x="40" y="0"/>
                </a:cubicBezTo>
                <a:lnTo>
                  <a:pt x="40" y="14"/>
                </a:lnTo>
                <a:close/>
                <a:moveTo>
                  <a:pt x="16" y="25"/>
                </a:moveTo>
                <a:cubicBezTo>
                  <a:pt x="19" y="19"/>
                  <a:pt x="25" y="15"/>
                  <a:pt x="31" y="14"/>
                </a:cubicBezTo>
                <a:cubicBezTo>
                  <a:pt x="31" y="0"/>
                  <a:pt x="31" y="0"/>
                  <a:pt x="31" y="0"/>
                </a:cubicBezTo>
                <a:cubicBezTo>
                  <a:pt x="19" y="2"/>
                  <a:pt x="8" y="10"/>
                  <a:pt x="3" y="21"/>
                </a:cubicBezTo>
                <a:lnTo>
                  <a:pt x="16" y="25"/>
                </a:lnTo>
                <a:close/>
                <a:moveTo>
                  <a:pt x="45" y="56"/>
                </a:moveTo>
                <a:cubicBezTo>
                  <a:pt x="42" y="58"/>
                  <a:pt x="39" y="58"/>
                  <a:pt x="36" y="58"/>
                </a:cubicBezTo>
                <a:cubicBezTo>
                  <a:pt x="32" y="58"/>
                  <a:pt x="29" y="58"/>
                  <a:pt x="26" y="56"/>
                </a:cubicBezTo>
                <a:cubicBezTo>
                  <a:pt x="18" y="67"/>
                  <a:pt x="18" y="67"/>
                  <a:pt x="18" y="67"/>
                </a:cubicBezTo>
                <a:cubicBezTo>
                  <a:pt x="24" y="70"/>
                  <a:pt x="30" y="72"/>
                  <a:pt x="36" y="72"/>
                </a:cubicBezTo>
                <a:cubicBezTo>
                  <a:pt x="42" y="72"/>
                  <a:pt x="48" y="70"/>
                  <a:pt x="53" y="67"/>
                </a:cubicBezTo>
                <a:lnTo>
                  <a:pt x="45" y="5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id-ID" sz="1350"/>
          </a:p>
        </p:txBody>
      </p:sp>
      <p:sp>
        <p:nvSpPr>
          <p:cNvPr id="133" name="Freeform 161"/>
          <p:cNvSpPr>
            <a:spLocks noEditPoints="1"/>
          </p:cNvSpPr>
          <p:nvPr/>
        </p:nvSpPr>
        <p:spPr bwMode="auto">
          <a:xfrm>
            <a:off x="9008600" y="1528350"/>
            <a:ext cx="165890" cy="165890"/>
          </a:xfrm>
          <a:custGeom>
            <a:avLst/>
            <a:gdLst>
              <a:gd name="T0" fmla="*/ 35 w 69"/>
              <a:gd name="T1" fmla="*/ 0 h 69"/>
              <a:gd name="T2" fmla="*/ 0 w 69"/>
              <a:gd name="T3" fmla="*/ 35 h 69"/>
              <a:gd name="T4" fmla="*/ 35 w 69"/>
              <a:gd name="T5" fmla="*/ 69 h 69"/>
              <a:gd name="T6" fmla="*/ 69 w 69"/>
              <a:gd name="T7" fmla="*/ 35 h 69"/>
              <a:gd name="T8" fmla="*/ 35 w 69"/>
              <a:gd name="T9" fmla="*/ 0 h 69"/>
              <a:gd name="T10" fmla="*/ 35 w 69"/>
              <a:gd name="T11" fmla="*/ 62 h 69"/>
              <a:gd name="T12" fmla="*/ 7 w 69"/>
              <a:gd name="T13" fmla="*/ 35 h 69"/>
              <a:gd name="T14" fmla="*/ 35 w 69"/>
              <a:gd name="T15" fmla="*/ 7 h 69"/>
              <a:gd name="T16" fmla="*/ 62 w 69"/>
              <a:gd name="T17" fmla="*/ 35 h 69"/>
              <a:gd name="T18" fmla="*/ 35 w 69"/>
              <a:gd name="T19" fmla="*/ 62 h 69"/>
              <a:gd name="T20" fmla="*/ 22 w 69"/>
              <a:gd name="T21" fmla="*/ 24 h 69"/>
              <a:gd name="T22" fmla="*/ 37 w 69"/>
              <a:gd name="T23" fmla="*/ 35 h 69"/>
              <a:gd name="T24" fmla="*/ 22 w 69"/>
              <a:gd name="T25" fmla="*/ 45 h 69"/>
              <a:gd name="T26" fmla="*/ 22 w 69"/>
              <a:gd name="T27" fmla="*/ 24 h 69"/>
              <a:gd name="T28" fmla="*/ 39 w 69"/>
              <a:gd name="T29" fmla="*/ 24 h 69"/>
              <a:gd name="T30" fmla="*/ 54 w 69"/>
              <a:gd name="T31" fmla="*/ 35 h 69"/>
              <a:gd name="T32" fmla="*/ 39 w 69"/>
              <a:gd name="T33" fmla="*/ 45 h 69"/>
              <a:gd name="T34" fmla="*/ 39 w 69"/>
              <a:gd name="T35" fmla="*/ 24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69" h="69">
                <a:moveTo>
                  <a:pt x="35" y="0"/>
                </a:moveTo>
                <a:cubicBezTo>
                  <a:pt x="16" y="0"/>
                  <a:pt x="0" y="16"/>
                  <a:pt x="0" y="35"/>
                </a:cubicBezTo>
                <a:cubicBezTo>
                  <a:pt x="0" y="53"/>
                  <a:pt x="16" y="69"/>
                  <a:pt x="35" y="69"/>
                </a:cubicBezTo>
                <a:cubicBezTo>
                  <a:pt x="53" y="69"/>
                  <a:pt x="69" y="53"/>
                  <a:pt x="69" y="35"/>
                </a:cubicBezTo>
                <a:cubicBezTo>
                  <a:pt x="69" y="16"/>
                  <a:pt x="53" y="0"/>
                  <a:pt x="35" y="0"/>
                </a:cubicBezTo>
                <a:close/>
                <a:moveTo>
                  <a:pt x="35" y="62"/>
                </a:moveTo>
                <a:cubicBezTo>
                  <a:pt x="19" y="62"/>
                  <a:pt x="7" y="50"/>
                  <a:pt x="7" y="35"/>
                </a:cubicBezTo>
                <a:cubicBezTo>
                  <a:pt x="7" y="19"/>
                  <a:pt x="19" y="7"/>
                  <a:pt x="35" y="7"/>
                </a:cubicBezTo>
                <a:cubicBezTo>
                  <a:pt x="50" y="7"/>
                  <a:pt x="62" y="19"/>
                  <a:pt x="62" y="35"/>
                </a:cubicBezTo>
                <a:cubicBezTo>
                  <a:pt x="62" y="50"/>
                  <a:pt x="50" y="62"/>
                  <a:pt x="35" y="62"/>
                </a:cubicBezTo>
                <a:close/>
                <a:moveTo>
                  <a:pt x="22" y="24"/>
                </a:moveTo>
                <a:cubicBezTo>
                  <a:pt x="37" y="35"/>
                  <a:pt x="37" y="35"/>
                  <a:pt x="37" y="35"/>
                </a:cubicBezTo>
                <a:cubicBezTo>
                  <a:pt x="22" y="45"/>
                  <a:pt x="22" y="45"/>
                  <a:pt x="22" y="45"/>
                </a:cubicBezTo>
                <a:lnTo>
                  <a:pt x="22" y="24"/>
                </a:lnTo>
                <a:close/>
                <a:moveTo>
                  <a:pt x="39" y="24"/>
                </a:moveTo>
                <a:cubicBezTo>
                  <a:pt x="54" y="35"/>
                  <a:pt x="54" y="35"/>
                  <a:pt x="54" y="35"/>
                </a:cubicBezTo>
                <a:cubicBezTo>
                  <a:pt x="39" y="45"/>
                  <a:pt x="39" y="45"/>
                  <a:pt x="39" y="45"/>
                </a:cubicBezTo>
                <a:lnTo>
                  <a:pt x="39" y="24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id-ID" sz="1350"/>
          </a:p>
        </p:txBody>
      </p:sp>
      <p:sp>
        <p:nvSpPr>
          <p:cNvPr id="134" name="Freeform 162"/>
          <p:cNvSpPr/>
          <p:nvPr/>
        </p:nvSpPr>
        <p:spPr bwMode="auto">
          <a:xfrm>
            <a:off x="8456613" y="3033103"/>
            <a:ext cx="182039" cy="189378"/>
          </a:xfrm>
          <a:custGeom>
            <a:avLst/>
            <a:gdLst>
              <a:gd name="T0" fmla="*/ 59 w 124"/>
              <a:gd name="T1" fmla="*/ 129 h 129"/>
              <a:gd name="T2" fmla="*/ 59 w 124"/>
              <a:gd name="T3" fmla="*/ 70 h 129"/>
              <a:gd name="T4" fmla="*/ 0 w 124"/>
              <a:gd name="T5" fmla="*/ 129 h 129"/>
              <a:gd name="T6" fmla="*/ 0 w 124"/>
              <a:gd name="T7" fmla="*/ 0 h 129"/>
              <a:gd name="T8" fmla="*/ 59 w 124"/>
              <a:gd name="T9" fmla="*/ 58 h 129"/>
              <a:gd name="T10" fmla="*/ 59 w 124"/>
              <a:gd name="T11" fmla="*/ 0 h 129"/>
              <a:gd name="T12" fmla="*/ 124 w 124"/>
              <a:gd name="T13" fmla="*/ 65 h 129"/>
              <a:gd name="T14" fmla="*/ 59 w 124"/>
              <a:gd name="T15" fmla="*/ 129 h 1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24" h="129">
                <a:moveTo>
                  <a:pt x="59" y="129"/>
                </a:moveTo>
                <a:lnTo>
                  <a:pt x="59" y="70"/>
                </a:lnTo>
                <a:lnTo>
                  <a:pt x="0" y="129"/>
                </a:lnTo>
                <a:lnTo>
                  <a:pt x="0" y="0"/>
                </a:lnTo>
                <a:lnTo>
                  <a:pt x="59" y="58"/>
                </a:lnTo>
                <a:lnTo>
                  <a:pt x="59" y="0"/>
                </a:lnTo>
                <a:lnTo>
                  <a:pt x="124" y="65"/>
                </a:lnTo>
                <a:lnTo>
                  <a:pt x="59" y="129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id-ID" sz="1350"/>
          </a:p>
        </p:txBody>
      </p:sp>
      <p:sp>
        <p:nvSpPr>
          <p:cNvPr id="135" name="Freeform 163"/>
          <p:cNvSpPr>
            <a:spLocks noEditPoints="1"/>
          </p:cNvSpPr>
          <p:nvPr/>
        </p:nvSpPr>
        <p:spPr bwMode="auto">
          <a:xfrm>
            <a:off x="8631311" y="2371011"/>
            <a:ext cx="192315" cy="190847"/>
          </a:xfrm>
          <a:custGeom>
            <a:avLst/>
            <a:gdLst>
              <a:gd name="T0" fmla="*/ 0 w 131"/>
              <a:gd name="T1" fmla="*/ 130 h 130"/>
              <a:gd name="T2" fmla="*/ 66 w 131"/>
              <a:gd name="T3" fmla="*/ 130 h 130"/>
              <a:gd name="T4" fmla="*/ 66 w 131"/>
              <a:gd name="T5" fmla="*/ 0 h 130"/>
              <a:gd name="T6" fmla="*/ 0 w 131"/>
              <a:gd name="T7" fmla="*/ 0 h 130"/>
              <a:gd name="T8" fmla="*/ 0 w 131"/>
              <a:gd name="T9" fmla="*/ 130 h 130"/>
              <a:gd name="T10" fmla="*/ 41 w 131"/>
              <a:gd name="T11" fmla="*/ 16 h 130"/>
              <a:gd name="T12" fmla="*/ 58 w 131"/>
              <a:gd name="T13" fmla="*/ 16 h 130"/>
              <a:gd name="T14" fmla="*/ 58 w 131"/>
              <a:gd name="T15" fmla="*/ 32 h 130"/>
              <a:gd name="T16" fmla="*/ 41 w 131"/>
              <a:gd name="T17" fmla="*/ 32 h 130"/>
              <a:gd name="T18" fmla="*/ 41 w 131"/>
              <a:gd name="T19" fmla="*/ 16 h 130"/>
              <a:gd name="T20" fmla="*/ 41 w 131"/>
              <a:gd name="T21" fmla="*/ 49 h 130"/>
              <a:gd name="T22" fmla="*/ 58 w 131"/>
              <a:gd name="T23" fmla="*/ 49 h 130"/>
              <a:gd name="T24" fmla="*/ 58 w 131"/>
              <a:gd name="T25" fmla="*/ 65 h 130"/>
              <a:gd name="T26" fmla="*/ 41 w 131"/>
              <a:gd name="T27" fmla="*/ 65 h 130"/>
              <a:gd name="T28" fmla="*/ 41 w 131"/>
              <a:gd name="T29" fmla="*/ 49 h 130"/>
              <a:gd name="T30" fmla="*/ 41 w 131"/>
              <a:gd name="T31" fmla="*/ 81 h 130"/>
              <a:gd name="T32" fmla="*/ 58 w 131"/>
              <a:gd name="T33" fmla="*/ 81 h 130"/>
              <a:gd name="T34" fmla="*/ 58 w 131"/>
              <a:gd name="T35" fmla="*/ 98 h 130"/>
              <a:gd name="T36" fmla="*/ 41 w 131"/>
              <a:gd name="T37" fmla="*/ 98 h 130"/>
              <a:gd name="T38" fmla="*/ 41 w 131"/>
              <a:gd name="T39" fmla="*/ 81 h 130"/>
              <a:gd name="T40" fmla="*/ 9 w 131"/>
              <a:gd name="T41" fmla="*/ 16 h 130"/>
              <a:gd name="T42" fmla="*/ 25 w 131"/>
              <a:gd name="T43" fmla="*/ 16 h 130"/>
              <a:gd name="T44" fmla="*/ 25 w 131"/>
              <a:gd name="T45" fmla="*/ 32 h 130"/>
              <a:gd name="T46" fmla="*/ 9 w 131"/>
              <a:gd name="T47" fmla="*/ 32 h 130"/>
              <a:gd name="T48" fmla="*/ 9 w 131"/>
              <a:gd name="T49" fmla="*/ 16 h 130"/>
              <a:gd name="T50" fmla="*/ 9 w 131"/>
              <a:gd name="T51" fmla="*/ 49 h 130"/>
              <a:gd name="T52" fmla="*/ 25 w 131"/>
              <a:gd name="T53" fmla="*/ 49 h 130"/>
              <a:gd name="T54" fmla="*/ 25 w 131"/>
              <a:gd name="T55" fmla="*/ 65 h 130"/>
              <a:gd name="T56" fmla="*/ 9 w 131"/>
              <a:gd name="T57" fmla="*/ 65 h 130"/>
              <a:gd name="T58" fmla="*/ 9 w 131"/>
              <a:gd name="T59" fmla="*/ 49 h 130"/>
              <a:gd name="T60" fmla="*/ 9 w 131"/>
              <a:gd name="T61" fmla="*/ 81 h 130"/>
              <a:gd name="T62" fmla="*/ 25 w 131"/>
              <a:gd name="T63" fmla="*/ 81 h 130"/>
              <a:gd name="T64" fmla="*/ 25 w 131"/>
              <a:gd name="T65" fmla="*/ 98 h 130"/>
              <a:gd name="T66" fmla="*/ 9 w 131"/>
              <a:gd name="T67" fmla="*/ 98 h 130"/>
              <a:gd name="T68" fmla="*/ 9 w 131"/>
              <a:gd name="T69" fmla="*/ 81 h 130"/>
              <a:gd name="T70" fmla="*/ 74 w 131"/>
              <a:gd name="T71" fmla="*/ 41 h 130"/>
              <a:gd name="T72" fmla="*/ 131 w 131"/>
              <a:gd name="T73" fmla="*/ 41 h 130"/>
              <a:gd name="T74" fmla="*/ 131 w 131"/>
              <a:gd name="T75" fmla="*/ 49 h 130"/>
              <a:gd name="T76" fmla="*/ 74 w 131"/>
              <a:gd name="T77" fmla="*/ 49 h 130"/>
              <a:gd name="T78" fmla="*/ 74 w 131"/>
              <a:gd name="T79" fmla="*/ 41 h 130"/>
              <a:gd name="T80" fmla="*/ 74 w 131"/>
              <a:gd name="T81" fmla="*/ 130 h 130"/>
              <a:gd name="T82" fmla="*/ 90 w 131"/>
              <a:gd name="T83" fmla="*/ 130 h 130"/>
              <a:gd name="T84" fmla="*/ 90 w 131"/>
              <a:gd name="T85" fmla="*/ 98 h 130"/>
              <a:gd name="T86" fmla="*/ 115 w 131"/>
              <a:gd name="T87" fmla="*/ 98 h 130"/>
              <a:gd name="T88" fmla="*/ 115 w 131"/>
              <a:gd name="T89" fmla="*/ 130 h 130"/>
              <a:gd name="T90" fmla="*/ 131 w 131"/>
              <a:gd name="T91" fmla="*/ 130 h 130"/>
              <a:gd name="T92" fmla="*/ 131 w 131"/>
              <a:gd name="T93" fmla="*/ 57 h 130"/>
              <a:gd name="T94" fmla="*/ 74 w 131"/>
              <a:gd name="T95" fmla="*/ 57 h 130"/>
              <a:gd name="T96" fmla="*/ 74 w 131"/>
              <a:gd name="T97" fmla="*/ 130 h 1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31" h="130">
                <a:moveTo>
                  <a:pt x="0" y="130"/>
                </a:moveTo>
                <a:lnTo>
                  <a:pt x="66" y="130"/>
                </a:lnTo>
                <a:lnTo>
                  <a:pt x="66" y="0"/>
                </a:lnTo>
                <a:lnTo>
                  <a:pt x="0" y="0"/>
                </a:lnTo>
                <a:lnTo>
                  <a:pt x="0" y="130"/>
                </a:lnTo>
                <a:close/>
                <a:moveTo>
                  <a:pt x="41" y="16"/>
                </a:moveTo>
                <a:lnTo>
                  <a:pt x="58" y="16"/>
                </a:lnTo>
                <a:lnTo>
                  <a:pt x="58" y="32"/>
                </a:lnTo>
                <a:lnTo>
                  <a:pt x="41" y="32"/>
                </a:lnTo>
                <a:lnTo>
                  <a:pt x="41" y="16"/>
                </a:lnTo>
                <a:close/>
                <a:moveTo>
                  <a:pt x="41" y="49"/>
                </a:moveTo>
                <a:lnTo>
                  <a:pt x="58" y="49"/>
                </a:lnTo>
                <a:lnTo>
                  <a:pt x="58" y="65"/>
                </a:lnTo>
                <a:lnTo>
                  <a:pt x="41" y="65"/>
                </a:lnTo>
                <a:lnTo>
                  <a:pt x="41" y="49"/>
                </a:lnTo>
                <a:close/>
                <a:moveTo>
                  <a:pt x="41" y="81"/>
                </a:moveTo>
                <a:lnTo>
                  <a:pt x="58" y="81"/>
                </a:lnTo>
                <a:lnTo>
                  <a:pt x="58" y="98"/>
                </a:lnTo>
                <a:lnTo>
                  <a:pt x="41" y="98"/>
                </a:lnTo>
                <a:lnTo>
                  <a:pt x="41" y="81"/>
                </a:lnTo>
                <a:close/>
                <a:moveTo>
                  <a:pt x="9" y="16"/>
                </a:moveTo>
                <a:lnTo>
                  <a:pt x="25" y="16"/>
                </a:lnTo>
                <a:lnTo>
                  <a:pt x="25" y="32"/>
                </a:lnTo>
                <a:lnTo>
                  <a:pt x="9" y="32"/>
                </a:lnTo>
                <a:lnTo>
                  <a:pt x="9" y="16"/>
                </a:lnTo>
                <a:close/>
                <a:moveTo>
                  <a:pt x="9" y="49"/>
                </a:moveTo>
                <a:lnTo>
                  <a:pt x="25" y="49"/>
                </a:lnTo>
                <a:lnTo>
                  <a:pt x="25" y="65"/>
                </a:lnTo>
                <a:lnTo>
                  <a:pt x="9" y="65"/>
                </a:lnTo>
                <a:lnTo>
                  <a:pt x="9" y="49"/>
                </a:lnTo>
                <a:close/>
                <a:moveTo>
                  <a:pt x="9" y="81"/>
                </a:moveTo>
                <a:lnTo>
                  <a:pt x="25" y="81"/>
                </a:lnTo>
                <a:lnTo>
                  <a:pt x="25" y="98"/>
                </a:lnTo>
                <a:lnTo>
                  <a:pt x="9" y="98"/>
                </a:lnTo>
                <a:lnTo>
                  <a:pt x="9" y="81"/>
                </a:lnTo>
                <a:close/>
                <a:moveTo>
                  <a:pt x="74" y="41"/>
                </a:moveTo>
                <a:lnTo>
                  <a:pt x="131" y="41"/>
                </a:lnTo>
                <a:lnTo>
                  <a:pt x="131" y="49"/>
                </a:lnTo>
                <a:lnTo>
                  <a:pt x="74" y="49"/>
                </a:lnTo>
                <a:lnTo>
                  <a:pt x="74" y="41"/>
                </a:lnTo>
                <a:close/>
                <a:moveTo>
                  <a:pt x="74" y="130"/>
                </a:moveTo>
                <a:lnTo>
                  <a:pt x="90" y="130"/>
                </a:lnTo>
                <a:lnTo>
                  <a:pt x="90" y="98"/>
                </a:lnTo>
                <a:lnTo>
                  <a:pt x="115" y="98"/>
                </a:lnTo>
                <a:lnTo>
                  <a:pt x="115" y="130"/>
                </a:lnTo>
                <a:lnTo>
                  <a:pt x="131" y="130"/>
                </a:lnTo>
                <a:lnTo>
                  <a:pt x="131" y="57"/>
                </a:lnTo>
                <a:lnTo>
                  <a:pt x="74" y="57"/>
                </a:lnTo>
                <a:lnTo>
                  <a:pt x="74" y="13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id-ID" sz="1350"/>
          </a:p>
        </p:txBody>
      </p:sp>
      <p:sp>
        <p:nvSpPr>
          <p:cNvPr id="136" name="Freeform 164"/>
          <p:cNvSpPr>
            <a:spLocks noEditPoints="1"/>
          </p:cNvSpPr>
          <p:nvPr/>
        </p:nvSpPr>
        <p:spPr bwMode="auto">
          <a:xfrm>
            <a:off x="8716458" y="2693983"/>
            <a:ext cx="110104" cy="115975"/>
          </a:xfrm>
          <a:custGeom>
            <a:avLst/>
            <a:gdLst>
              <a:gd name="T0" fmla="*/ 43 w 46"/>
              <a:gd name="T1" fmla="*/ 29 h 48"/>
              <a:gd name="T2" fmla="*/ 46 w 46"/>
              <a:gd name="T3" fmla="*/ 16 h 48"/>
              <a:gd name="T4" fmla="*/ 41 w 46"/>
              <a:gd name="T5" fmla="*/ 8 h 48"/>
              <a:gd name="T6" fmla="*/ 37 w 46"/>
              <a:gd name="T7" fmla="*/ 9 h 48"/>
              <a:gd name="T8" fmla="*/ 28 w 46"/>
              <a:gd name="T9" fmla="*/ 0 h 48"/>
              <a:gd name="T10" fmla="*/ 18 w 46"/>
              <a:gd name="T11" fmla="*/ 0 h 48"/>
              <a:gd name="T12" fmla="*/ 17 w 46"/>
              <a:gd name="T13" fmla="*/ 4 h 48"/>
              <a:gd name="T14" fmla="*/ 4 w 46"/>
              <a:gd name="T15" fmla="*/ 8 h 48"/>
              <a:gd name="T16" fmla="*/ 0 w 46"/>
              <a:gd name="T17" fmla="*/ 16 h 48"/>
              <a:gd name="T18" fmla="*/ 3 w 46"/>
              <a:gd name="T19" fmla="*/ 19 h 48"/>
              <a:gd name="T20" fmla="*/ 0 w 46"/>
              <a:gd name="T21" fmla="*/ 32 h 48"/>
              <a:gd name="T22" fmla="*/ 4 w 46"/>
              <a:gd name="T23" fmla="*/ 40 h 48"/>
              <a:gd name="T24" fmla="*/ 9 w 46"/>
              <a:gd name="T25" fmla="*/ 39 h 48"/>
              <a:gd name="T26" fmla="*/ 18 w 46"/>
              <a:gd name="T27" fmla="*/ 48 h 48"/>
              <a:gd name="T28" fmla="*/ 28 w 46"/>
              <a:gd name="T29" fmla="*/ 48 h 48"/>
              <a:gd name="T30" fmla="*/ 29 w 46"/>
              <a:gd name="T31" fmla="*/ 44 h 48"/>
              <a:gd name="T32" fmla="*/ 41 w 46"/>
              <a:gd name="T33" fmla="*/ 40 h 48"/>
              <a:gd name="T34" fmla="*/ 46 w 46"/>
              <a:gd name="T35" fmla="*/ 32 h 48"/>
              <a:gd name="T36" fmla="*/ 43 w 46"/>
              <a:gd name="T37" fmla="*/ 29 h 48"/>
              <a:gd name="T38" fmla="*/ 23 w 46"/>
              <a:gd name="T39" fmla="*/ 34 h 48"/>
              <a:gd name="T40" fmla="*/ 13 w 46"/>
              <a:gd name="T41" fmla="*/ 24 h 48"/>
              <a:gd name="T42" fmla="*/ 23 w 46"/>
              <a:gd name="T43" fmla="*/ 14 h 48"/>
              <a:gd name="T44" fmla="*/ 33 w 46"/>
              <a:gd name="T45" fmla="*/ 24 h 48"/>
              <a:gd name="T46" fmla="*/ 23 w 46"/>
              <a:gd name="T47" fmla="*/ 34 h 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</a:cxnLst>
            <a:rect l="0" t="0" r="r" b="b"/>
            <a:pathLst>
              <a:path w="46" h="48">
                <a:moveTo>
                  <a:pt x="43" y="29"/>
                </a:moveTo>
                <a:cubicBezTo>
                  <a:pt x="40" y="24"/>
                  <a:pt x="42" y="19"/>
                  <a:pt x="46" y="16"/>
                </a:cubicBezTo>
                <a:cubicBezTo>
                  <a:pt x="41" y="8"/>
                  <a:pt x="41" y="8"/>
                  <a:pt x="41" y="8"/>
                </a:cubicBezTo>
                <a:cubicBezTo>
                  <a:pt x="40" y="9"/>
                  <a:pt x="39" y="9"/>
                  <a:pt x="37" y="9"/>
                </a:cubicBezTo>
                <a:cubicBezTo>
                  <a:pt x="32" y="9"/>
                  <a:pt x="28" y="5"/>
                  <a:pt x="28" y="0"/>
                </a:cubicBezTo>
                <a:cubicBezTo>
                  <a:pt x="18" y="0"/>
                  <a:pt x="18" y="0"/>
                  <a:pt x="18" y="0"/>
                </a:cubicBezTo>
                <a:cubicBezTo>
                  <a:pt x="18" y="1"/>
                  <a:pt x="18" y="3"/>
                  <a:pt x="17" y="4"/>
                </a:cubicBezTo>
                <a:cubicBezTo>
                  <a:pt x="14" y="9"/>
                  <a:pt x="9" y="10"/>
                  <a:pt x="4" y="8"/>
                </a:cubicBezTo>
                <a:cubicBezTo>
                  <a:pt x="0" y="16"/>
                  <a:pt x="0" y="16"/>
                  <a:pt x="0" y="16"/>
                </a:cubicBezTo>
                <a:cubicBezTo>
                  <a:pt x="1" y="17"/>
                  <a:pt x="2" y="18"/>
                  <a:pt x="3" y="19"/>
                </a:cubicBezTo>
                <a:cubicBezTo>
                  <a:pt x="6" y="24"/>
                  <a:pt x="4" y="29"/>
                  <a:pt x="0" y="32"/>
                </a:cubicBezTo>
                <a:cubicBezTo>
                  <a:pt x="4" y="40"/>
                  <a:pt x="4" y="40"/>
                  <a:pt x="4" y="40"/>
                </a:cubicBezTo>
                <a:cubicBezTo>
                  <a:pt x="6" y="39"/>
                  <a:pt x="7" y="39"/>
                  <a:pt x="9" y="39"/>
                </a:cubicBezTo>
                <a:cubicBezTo>
                  <a:pt x="14" y="39"/>
                  <a:pt x="18" y="43"/>
                  <a:pt x="18" y="48"/>
                </a:cubicBezTo>
                <a:cubicBezTo>
                  <a:pt x="28" y="48"/>
                  <a:pt x="28" y="48"/>
                  <a:pt x="28" y="48"/>
                </a:cubicBezTo>
                <a:cubicBezTo>
                  <a:pt x="28" y="47"/>
                  <a:pt x="28" y="45"/>
                  <a:pt x="29" y="44"/>
                </a:cubicBezTo>
                <a:cubicBezTo>
                  <a:pt x="31" y="39"/>
                  <a:pt x="37" y="38"/>
                  <a:pt x="41" y="40"/>
                </a:cubicBezTo>
                <a:cubicBezTo>
                  <a:pt x="46" y="32"/>
                  <a:pt x="46" y="32"/>
                  <a:pt x="46" y="32"/>
                </a:cubicBezTo>
                <a:cubicBezTo>
                  <a:pt x="45" y="31"/>
                  <a:pt x="44" y="30"/>
                  <a:pt x="43" y="29"/>
                </a:cubicBezTo>
                <a:close/>
                <a:moveTo>
                  <a:pt x="23" y="34"/>
                </a:moveTo>
                <a:cubicBezTo>
                  <a:pt x="18" y="34"/>
                  <a:pt x="13" y="29"/>
                  <a:pt x="13" y="24"/>
                </a:cubicBezTo>
                <a:cubicBezTo>
                  <a:pt x="13" y="19"/>
                  <a:pt x="18" y="14"/>
                  <a:pt x="23" y="14"/>
                </a:cubicBezTo>
                <a:cubicBezTo>
                  <a:pt x="28" y="14"/>
                  <a:pt x="33" y="19"/>
                  <a:pt x="33" y="24"/>
                </a:cubicBezTo>
                <a:cubicBezTo>
                  <a:pt x="33" y="29"/>
                  <a:pt x="28" y="34"/>
                  <a:pt x="23" y="34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id-ID" sz="1350"/>
          </a:p>
        </p:txBody>
      </p:sp>
      <p:sp>
        <p:nvSpPr>
          <p:cNvPr id="137" name="Freeform 166"/>
          <p:cNvSpPr>
            <a:spLocks noEditPoints="1"/>
          </p:cNvSpPr>
          <p:nvPr/>
        </p:nvSpPr>
        <p:spPr bwMode="auto">
          <a:xfrm>
            <a:off x="8478634" y="3392775"/>
            <a:ext cx="80743" cy="155614"/>
          </a:xfrm>
          <a:custGeom>
            <a:avLst/>
            <a:gdLst>
              <a:gd name="T0" fmla="*/ 23 w 34"/>
              <a:gd name="T1" fmla="*/ 64 h 65"/>
              <a:gd name="T2" fmla="*/ 23 w 34"/>
              <a:gd name="T3" fmla="*/ 64 h 65"/>
              <a:gd name="T4" fmla="*/ 33 w 34"/>
              <a:gd name="T5" fmla="*/ 50 h 65"/>
              <a:gd name="T6" fmla="*/ 30 w 34"/>
              <a:gd name="T7" fmla="*/ 34 h 65"/>
              <a:gd name="T8" fmla="*/ 15 w 34"/>
              <a:gd name="T9" fmla="*/ 24 h 65"/>
              <a:gd name="T10" fmla="*/ 15 w 34"/>
              <a:gd name="T11" fmla="*/ 24 h 65"/>
              <a:gd name="T12" fmla="*/ 14 w 34"/>
              <a:gd name="T13" fmla="*/ 25 h 65"/>
              <a:gd name="T14" fmla="*/ 15 w 34"/>
              <a:gd name="T15" fmla="*/ 30 h 65"/>
              <a:gd name="T16" fmla="*/ 16 w 34"/>
              <a:gd name="T17" fmla="*/ 30 h 65"/>
              <a:gd name="T18" fmla="*/ 17 w 34"/>
              <a:gd name="T19" fmla="*/ 30 h 65"/>
              <a:gd name="T20" fmla="*/ 24 w 34"/>
              <a:gd name="T21" fmla="*/ 35 h 65"/>
              <a:gd name="T22" fmla="*/ 27 w 34"/>
              <a:gd name="T23" fmla="*/ 51 h 65"/>
              <a:gd name="T24" fmla="*/ 22 w 34"/>
              <a:gd name="T25" fmla="*/ 59 h 65"/>
              <a:gd name="T26" fmla="*/ 22 w 34"/>
              <a:gd name="T27" fmla="*/ 59 h 65"/>
              <a:gd name="T28" fmla="*/ 14 w 34"/>
              <a:gd name="T29" fmla="*/ 53 h 65"/>
              <a:gd name="T30" fmla="*/ 13 w 34"/>
              <a:gd name="T31" fmla="*/ 46 h 65"/>
              <a:gd name="T32" fmla="*/ 6 w 34"/>
              <a:gd name="T33" fmla="*/ 44 h 65"/>
              <a:gd name="T34" fmla="*/ 8 w 34"/>
              <a:gd name="T35" fmla="*/ 54 h 65"/>
              <a:gd name="T36" fmla="*/ 23 w 34"/>
              <a:gd name="T37" fmla="*/ 64 h 65"/>
              <a:gd name="T38" fmla="*/ 19 w 34"/>
              <a:gd name="T39" fmla="*/ 42 h 65"/>
              <a:gd name="T40" fmla="*/ 20 w 34"/>
              <a:gd name="T41" fmla="*/ 41 h 65"/>
              <a:gd name="T42" fmla="*/ 19 w 34"/>
              <a:gd name="T43" fmla="*/ 35 h 65"/>
              <a:gd name="T44" fmla="*/ 18 w 34"/>
              <a:gd name="T45" fmla="*/ 36 h 65"/>
              <a:gd name="T46" fmla="*/ 17 w 34"/>
              <a:gd name="T47" fmla="*/ 36 h 65"/>
              <a:gd name="T48" fmla="*/ 10 w 34"/>
              <a:gd name="T49" fmla="*/ 31 h 65"/>
              <a:gd name="T50" fmla="*/ 7 w 34"/>
              <a:gd name="T51" fmla="*/ 15 h 65"/>
              <a:gd name="T52" fmla="*/ 12 w 34"/>
              <a:gd name="T53" fmla="*/ 7 h 65"/>
              <a:gd name="T54" fmla="*/ 12 w 34"/>
              <a:gd name="T55" fmla="*/ 7 h 65"/>
              <a:gd name="T56" fmla="*/ 20 w 34"/>
              <a:gd name="T57" fmla="*/ 13 h 65"/>
              <a:gd name="T58" fmla="*/ 21 w 34"/>
              <a:gd name="T59" fmla="*/ 20 h 65"/>
              <a:gd name="T60" fmla="*/ 28 w 34"/>
              <a:gd name="T61" fmla="*/ 22 h 65"/>
              <a:gd name="T62" fmla="*/ 26 w 34"/>
              <a:gd name="T63" fmla="*/ 12 h 65"/>
              <a:gd name="T64" fmla="*/ 11 w 34"/>
              <a:gd name="T65" fmla="*/ 2 h 65"/>
              <a:gd name="T66" fmla="*/ 11 w 34"/>
              <a:gd name="T67" fmla="*/ 2 h 65"/>
              <a:gd name="T68" fmla="*/ 1 w 34"/>
              <a:gd name="T69" fmla="*/ 16 h 65"/>
              <a:gd name="T70" fmla="*/ 4 w 34"/>
              <a:gd name="T71" fmla="*/ 32 h 65"/>
              <a:gd name="T72" fmla="*/ 19 w 34"/>
              <a:gd name="T73" fmla="*/ 42 h 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34" h="65">
                <a:moveTo>
                  <a:pt x="23" y="64"/>
                </a:moveTo>
                <a:cubicBezTo>
                  <a:pt x="23" y="64"/>
                  <a:pt x="23" y="64"/>
                  <a:pt x="23" y="64"/>
                </a:cubicBezTo>
                <a:cubicBezTo>
                  <a:pt x="30" y="63"/>
                  <a:pt x="34" y="56"/>
                  <a:pt x="33" y="50"/>
                </a:cubicBezTo>
                <a:cubicBezTo>
                  <a:pt x="30" y="34"/>
                  <a:pt x="30" y="34"/>
                  <a:pt x="30" y="34"/>
                </a:cubicBezTo>
                <a:cubicBezTo>
                  <a:pt x="29" y="27"/>
                  <a:pt x="22" y="23"/>
                  <a:pt x="15" y="24"/>
                </a:cubicBezTo>
                <a:cubicBezTo>
                  <a:pt x="15" y="24"/>
                  <a:pt x="15" y="24"/>
                  <a:pt x="15" y="24"/>
                </a:cubicBezTo>
                <a:cubicBezTo>
                  <a:pt x="15" y="25"/>
                  <a:pt x="14" y="25"/>
                  <a:pt x="14" y="25"/>
                </a:cubicBezTo>
                <a:cubicBezTo>
                  <a:pt x="15" y="30"/>
                  <a:pt x="15" y="30"/>
                  <a:pt x="15" y="30"/>
                </a:cubicBezTo>
                <a:cubicBezTo>
                  <a:pt x="15" y="30"/>
                  <a:pt x="16" y="30"/>
                  <a:pt x="16" y="30"/>
                </a:cubicBezTo>
                <a:cubicBezTo>
                  <a:pt x="17" y="30"/>
                  <a:pt x="17" y="30"/>
                  <a:pt x="17" y="30"/>
                </a:cubicBezTo>
                <a:cubicBezTo>
                  <a:pt x="20" y="29"/>
                  <a:pt x="24" y="32"/>
                  <a:pt x="24" y="35"/>
                </a:cubicBezTo>
                <a:cubicBezTo>
                  <a:pt x="27" y="51"/>
                  <a:pt x="27" y="51"/>
                  <a:pt x="27" y="51"/>
                </a:cubicBezTo>
                <a:cubicBezTo>
                  <a:pt x="28" y="54"/>
                  <a:pt x="26" y="58"/>
                  <a:pt x="22" y="59"/>
                </a:cubicBezTo>
                <a:cubicBezTo>
                  <a:pt x="22" y="59"/>
                  <a:pt x="22" y="59"/>
                  <a:pt x="22" y="59"/>
                </a:cubicBezTo>
                <a:cubicBezTo>
                  <a:pt x="18" y="59"/>
                  <a:pt x="15" y="57"/>
                  <a:pt x="14" y="53"/>
                </a:cubicBezTo>
                <a:cubicBezTo>
                  <a:pt x="13" y="46"/>
                  <a:pt x="13" y="46"/>
                  <a:pt x="13" y="46"/>
                </a:cubicBezTo>
                <a:cubicBezTo>
                  <a:pt x="10" y="46"/>
                  <a:pt x="8" y="45"/>
                  <a:pt x="6" y="44"/>
                </a:cubicBezTo>
                <a:cubicBezTo>
                  <a:pt x="8" y="54"/>
                  <a:pt x="8" y="54"/>
                  <a:pt x="8" y="54"/>
                </a:cubicBezTo>
                <a:cubicBezTo>
                  <a:pt x="10" y="61"/>
                  <a:pt x="16" y="65"/>
                  <a:pt x="23" y="64"/>
                </a:cubicBezTo>
                <a:close/>
                <a:moveTo>
                  <a:pt x="19" y="42"/>
                </a:moveTo>
                <a:cubicBezTo>
                  <a:pt x="19" y="41"/>
                  <a:pt x="20" y="41"/>
                  <a:pt x="20" y="41"/>
                </a:cubicBezTo>
                <a:cubicBezTo>
                  <a:pt x="19" y="35"/>
                  <a:pt x="19" y="35"/>
                  <a:pt x="19" y="35"/>
                </a:cubicBezTo>
                <a:cubicBezTo>
                  <a:pt x="19" y="36"/>
                  <a:pt x="18" y="36"/>
                  <a:pt x="18" y="36"/>
                </a:cubicBezTo>
                <a:cubicBezTo>
                  <a:pt x="17" y="36"/>
                  <a:pt x="17" y="36"/>
                  <a:pt x="17" y="36"/>
                </a:cubicBezTo>
                <a:cubicBezTo>
                  <a:pt x="14" y="37"/>
                  <a:pt x="10" y="34"/>
                  <a:pt x="10" y="31"/>
                </a:cubicBezTo>
                <a:cubicBezTo>
                  <a:pt x="7" y="15"/>
                  <a:pt x="7" y="15"/>
                  <a:pt x="7" y="15"/>
                </a:cubicBezTo>
                <a:cubicBezTo>
                  <a:pt x="6" y="12"/>
                  <a:pt x="8" y="8"/>
                  <a:pt x="12" y="7"/>
                </a:cubicBezTo>
                <a:cubicBezTo>
                  <a:pt x="12" y="7"/>
                  <a:pt x="12" y="7"/>
                  <a:pt x="12" y="7"/>
                </a:cubicBezTo>
                <a:cubicBezTo>
                  <a:pt x="16" y="7"/>
                  <a:pt x="19" y="9"/>
                  <a:pt x="20" y="13"/>
                </a:cubicBezTo>
                <a:cubicBezTo>
                  <a:pt x="21" y="20"/>
                  <a:pt x="21" y="20"/>
                  <a:pt x="21" y="20"/>
                </a:cubicBezTo>
                <a:cubicBezTo>
                  <a:pt x="24" y="20"/>
                  <a:pt x="26" y="21"/>
                  <a:pt x="28" y="22"/>
                </a:cubicBezTo>
                <a:cubicBezTo>
                  <a:pt x="26" y="12"/>
                  <a:pt x="26" y="12"/>
                  <a:pt x="26" y="12"/>
                </a:cubicBezTo>
                <a:cubicBezTo>
                  <a:pt x="24" y="5"/>
                  <a:pt x="18" y="0"/>
                  <a:pt x="11" y="2"/>
                </a:cubicBezTo>
                <a:cubicBezTo>
                  <a:pt x="11" y="2"/>
                  <a:pt x="11" y="2"/>
                  <a:pt x="11" y="2"/>
                </a:cubicBezTo>
                <a:cubicBezTo>
                  <a:pt x="4" y="3"/>
                  <a:pt x="0" y="10"/>
                  <a:pt x="1" y="16"/>
                </a:cubicBezTo>
                <a:cubicBezTo>
                  <a:pt x="4" y="32"/>
                  <a:pt x="4" y="32"/>
                  <a:pt x="4" y="32"/>
                </a:cubicBezTo>
                <a:cubicBezTo>
                  <a:pt x="5" y="38"/>
                  <a:pt x="12" y="43"/>
                  <a:pt x="19" y="42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id-ID" sz="1350"/>
          </a:p>
        </p:txBody>
      </p:sp>
      <p:sp>
        <p:nvSpPr>
          <p:cNvPr id="138" name="Freeform 167"/>
          <p:cNvSpPr/>
          <p:nvPr/>
        </p:nvSpPr>
        <p:spPr bwMode="auto">
          <a:xfrm>
            <a:off x="8535888" y="1898299"/>
            <a:ext cx="220207" cy="220207"/>
          </a:xfrm>
          <a:custGeom>
            <a:avLst/>
            <a:gdLst>
              <a:gd name="T0" fmla="*/ 29 w 92"/>
              <a:gd name="T1" fmla="*/ 17 h 92"/>
              <a:gd name="T2" fmla="*/ 92 w 92"/>
              <a:gd name="T3" fmla="*/ 0 h 92"/>
              <a:gd name="T4" fmla="*/ 92 w 92"/>
              <a:gd name="T5" fmla="*/ 6 h 92"/>
              <a:gd name="T6" fmla="*/ 92 w 92"/>
              <a:gd name="T7" fmla="*/ 17 h 92"/>
              <a:gd name="T8" fmla="*/ 92 w 92"/>
              <a:gd name="T9" fmla="*/ 66 h 92"/>
              <a:gd name="T10" fmla="*/ 72 w 92"/>
              <a:gd name="T11" fmla="*/ 80 h 92"/>
              <a:gd name="T12" fmla="*/ 52 w 92"/>
              <a:gd name="T13" fmla="*/ 66 h 92"/>
              <a:gd name="T14" fmla="*/ 72 w 92"/>
              <a:gd name="T15" fmla="*/ 52 h 92"/>
              <a:gd name="T16" fmla="*/ 81 w 92"/>
              <a:gd name="T17" fmla="*/ 53 h 92"/>
              <a:gd name="T18" fmla="*/ 81 w 92"/>
              <a:gd name="T19" fmla="*/ 23 h 92"/>
              <a:gd name="T20" fmla="*/ 41 w 92"/>
              <a:gd name="T21" fmla="*/ 34 h 92"/>
              <a:gd name="T22" fmla="*/ 41 w 92"/>
              <a:gd name="T23" fmla="*/ 78 h 92"/>
              <a:gd name="T24" fmla="*/ 21 w 92"/>
              <a:gd name="T25" fmla="*/ 92 h 92"/>
              <a:gd name="T26" fmla="*/ 0 w 92"/>
              <a:gd name="T27" fmla="*/ 78 h 92"/>
              <a:gd name="T28" fmla="*/ 21 w 92"/>
              <a:gd name="T29" fmla="*/ 63 h 92"/>
              <a:gd name="T30" fmla="*/ 29 w 92"/>
              <a:gd name="T31" fmla="*/ 65 h 92"/>
              <a:gd name="T32" fmla="*/ 29 w 92"/>
              <a:gd name="T33" fmla="*/ 34 h 92"/>
              <a:gd name="T34" fmla="*/ 29 w 92"/>
              <a:gd name="T35" fmla="*/ 17 h 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92" h="92">
                <a:moveTo>
                  <a:pt x="29" y="17"/>
                </a:moveTo>
                <a:cubicBezTo>
                  <a:pt x="92" y="0"/>
                  <a:pt x="92" y="0"/>
                  <a:pt x="92" y="0"/>
                </a:cubicBezTo>
                <a:cubicBezTo>
                  <a:pt x="92" y="6"/>
                  <a:pt x="92" y="6"/>
                  <a:pt x="92" y="6"/>
                </a:cubicBezTo>
                <a:cubicBezTo>
                  <a:pt x="92" y="17"/>
                  <a:pt x="92" y="17"/>
                  <a:pt x="92" y="17"/>
                </a:cubicBezTo>
                <a:cubicBezTo>
                  <a:pt x="92" y="66"/>
                  <a:pt x="92" y="66"/>
                  <a:pt x="92" y="66"/>
                </a:cubicBezTo>
                <a:cubicBezTo>
                  <a:pt x="92" y="74"/>
                  <a:pt x="83" y="80"/>
                  <a:pt x="72" y="80"/>
                </a:cubicBezTo>
                <a:cubicBezTo>
                  <a:pt x="61" y="80"/>
                  <a:pt x="52" y="74"/>
                  <a:pt x="52" y="66"/>
                </a:cubicBezTo>
                <a:cubicBezTo>
                  <a:pt x="52" y="58"/>
                  <a:pt x="61" y="52"/>
                  <a:pt x="72" y="52"/>
                </a:cubicBezTo>
                <a:cubicBezTo>
                  <a:pt x="75" y="52"/>
                  <a:pt x="78" y="52"/>
                  <a:pt x="81" y="53"/>
                </a:cubicBezTo>
                <a:cubicBezTo>
                  <a:pt x="81" y="23"/>
                  <a:pt x="81" y="23"/>
                  <a:pt x="81" y="23"/>
                </a:cubicBezTo>
                <a:cubicBezTo>
                  <a:pt x="41" y="34"/>
                  <a:pt x="41" y="34"/>
                  <a:pt x="41" y="34"/>
                </a:cubicBezTo>
                <a:cubicBezTo>
                  <a:pt x="41" y="78"/>
                  <a:pt x="41" y="78"/>
                  <a:pt x="41" y="78"/>
                </a:cubicBezTo>
                <a:cubicBezTo>
                  <a:pt x="41" y="86"/>
                  <a:pt x="32" y="92"/>
                  <a:pt x="21" y="92"/>
                </a:cubicBezTo>
                <a:cubicBezTo>
                  <a:pt x="9" y="92"/>
                  <a:pt x="0" y="86"/>
                  <a:pt x="0" y="78"/>
                </a:cubicBezTo>
                <a:cubicBezTo>
                  <a:pt x="0" y="70"/>
                  <a:pt x="9" y="63"/>
                  <a:pt x="21" y="63"/>
                </a:cubicBezTo>
                <a:cubicBezTo>
                  <a:pt x="24" y="63"/>
                  <a:pt x="27" y="64"/>
                  <a:pt x="29" y="65"/>
                </a:cubicBezTo>
                <a:cubicBezTo>
                  <a:pt x="29" y="34"/>
                  <a:pt x="29" y="34"/>
                  <a:pt x="29" y="34"/>
                </a:cubicBezTo>
                <a:lnTo>
                  <a:pt x="29" y="17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id-ID" sz="1350"/>
          </a:p>
        </p:txBody>
      </p:sp>
      <p:sp>
        <p:nvSpPr>
          <p:cNvPr id="139" name="Freeform 168"/>
          <p:cNvSpPr>
            <a:spLocks noEditPoints="1"/>
          </p:cNvSpPr>
          <p:nvPr/>
        </p:nvSpPr>
        <p:spPr bwMode="auto">
          <a:xfrm>
            <a:off x="8022070" y="3797957"/>
            <a:ext cx="170294" cy="151209"/>
          </a:xfrm>
          <a:custGeom>
            <a:avLst/>
            <a:gdLst>
              <a:gd name="T0" fmla="*/ 30 w 71"/>
              <a:gd name="T1" fmla="*/ 0 h 63"/>
              <a:gd name="T2" fmla="*/ 30 w 71"/>
              <a:gd name="T3" fmla="*/ 0 h 63"/>
              <a:gd name="T4" fmla="*/ 59 w 71"/>
              <a:gd name="T5" fmla="*/ 23 h 63"/>
              <a:gd name="T6" fmla="*/ 30 w 71"/>
              <a:gd name="T7" fmla="*/ 47 h 63"/>
              <a:gd name="T8" fmla="*/ 25 w 71"/>
              <a:gd name="T9" fmla="*/ 47 h 63"/>
              <a:gd name="T10" fmla="*/ 4 w 71"/>
              <a:gd name="T11" fmla="*/ 55 h 63"/>
              <a:gd name="T12" fmla="*/ 4 w 71"/>
              <a:gd name="T13" fmla="*/ 53 h 63"/>
              <a:gd name="T14" fmla="*/ 11 w 71"/>
              <a:gd name="T15" fmla="*/ 44 h 63"/>
              <a:gd name="T16" fmla="*/ 11 w 71"/>
              <a:gd name="T17" fmla="*/ 42 h 63"/>
              <a:gd name="T18" fmla="*/ 0 w 71"/>
              <a:gd name="T19" fmla="*/ 23 h 63"/>
              <a:gd name="T20" fmla="*/ 30 w 71"/>
              <a:gd name="T21" fmla="*/ 0 h 63"/>
              <a:gd name="T22" fmla="*/ 62 w 71"/>
              <a:gd name="T23" fmla="*/ 53 h 63"/>
              <a:gd name="T24" fmla="*/ 67 w 71"/>
              <a:gd name="T25" fmla="*/ 61 h 63"/>
              <a:gd name="T26" fmla="*/ 67 w 71"/>
              <a:gd name="T27" fmla="*/ 63 h 63"/>
              <a:gd name="T28" fmla="*/ 50 w 71"/>
              <a:gd name="T29" fmla="*/ 56 h 63"/>
              <a:gd name="T30" fmla="*/ 46 w 71"/>
              <a:gd name="T31" fmla="*/ 56 h 63"/>
              <a:gd name="T32" fmla="*/ 30 w 71"/>
              <a:gd name="T33" fmla="*/ 52 h 63"/>
              <a:gd name="T34" fmla="*/ 54 w 71"/>
              <a:gd name="T35" fmla="*/ 44 h 63"/>
              <a:gd name="T36" fmla="*/ 61 w 71"/>
              <a:gd name="T37" fmla="*/ 35 h 63"/>
              <a:gd name="T38" fmla="*/ 64 w 71"/>
              <a:gd name="T39" fmla="*/ 23 h 63"/>
              <a:gd name="T40" fmla="*/ 64 w 71"/>
              <a:gd name="T41" fmla="*/ 22 h 63"/>
              <a:gd name="T42" fmla="*/ 71 w 71"/>
              <a:gd name="T43" fmla="*/ 36 h 63"/>
              <a:gd name="T44" fmla="*/ 62 w 71"/>
              <a:gd name="T45" fmla="*/ 52 h 63"/>
              <a:gd name="T46" fmla="*/ 62 w 71"/>
              <a:gd name="T47" fmla="*/ 53 h 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</a:cxnLst>
            <a:rect l="0" t="0" r="r" b="b"/>
            <a:pathLst>
              <a:path w="71" h="63">
                <a:moveTo>
                  <a:pt x="30" y="0"/>
                </a:moveTo>
                <a:cubicBezTo>
                  <a:pt x="30" y="0"/>
                  <a:pt x="30" y="0"/>
                  <a:pt x="30" y="0"/>
                </a:cubicBezTo>
                <a:cubicBezTo>
                  <a:pt x="46" y="0"/>
                  <a:pt x="59" y="10"/>
                  <a:pt x="59" y="23"/>
                </a:cubicBezTo>
                <a:cubicBezTo>
                  <a:pt x="59" y="37"/>
                  <a:pt x="46" y="47"/>
                  <a:pt x="30" y="47"/>
                </a:cubicBezTo>
                <a:cubicBezTo>
                  <a:pt x="28" y="47"/>
                  <a:pt x="27" y="47"/>
                  <a:pt x="25" y="47"/>
                </a:cubicBezTo>
                <a:cubicBezTo>
                  <a:pt x="19" y="53"/>
                  <a:pt x="11" y="55"/>
                  <a:pt x="4" y="55"/>
                </a:cubicBezTo>
                <a:cubicBezTo>
                  <a:pt x="4" y="53"/>
                  <a:pt x="4" y="53"/>
                  <a:pt x="4" y="53"/>
                </a:cubicBezTo>
                <a:cubicBezTo>
                  <a:pt x="8" y="51"/>
                  <a:pt x="11" y="48"/>
                  <a:pt x="11" y="44"/>
                </a:cubicBezTo>
                <a:cubicBezTo>
                  <a:pt x="11" y="43"/>
                  <a:pt x="11" y="43"/>
                  <a:pt x="11" y="42"/>
                </a:cubicBezTo>
                <a:cubicBezTo>
                  <a:pt x="4" y="38"/>
                  <a:pt x="0" y="31"/>
                  <a:pt x="0" y="23"/>
                </a:cubicBezTo>
                <a:cubicBezTo>
                  <a:pt x="0" y="10"/>
                  <a:pt x="13" y="0"/>
                  <a:pt x="30" y="0"/>
                </a:cubicBezTo>
                <a:close/>
                <a:moveTo>
                  <a:pt x="62" y="53"/>
                </a:moveTo>
                <a:cubicBezTo>
                  <a:pt x="62" y="57"/>
                  <a:pt x="64" y="60"/>
                  <a:pt x="67" y="61"/>
                </a:cubicBezTo>
                <a:cubicBezTo>
                  <a:pt x="67" y="63"/>
                  <a:pt x="67" y="63"/>
                  <a:pt x="67" y="63"/>
                </a:cubicBezTo>
                <a:cubicBezTo>
                  <a:pt x="61" y="62"/>
                  <a:pt x="55" y="61"/>
                  <a:pt x="50" y="56"/>
                </a:cubicBezTo>
                <a:cubicBezTo>
                  <a:pt x="48" y="56"/>
                  <a:pt x="47" y="56"/>
                  <a:pt x="46" y="56"/>
                </a:cubicBezTo>
                <a:cubicBezTo>
                  <a:pt x="40" y="56"/>
                  <a:pt x="34" y="55"/>
                  <a:pt x="30" y="52"/>
                </a:cubicBezTo>
                <a:cubicBezTo>
                  <a:pt x="39" y="52"/>
                  <a:pt x="47" y="49"/>
                  <a:pt x="54" y="44"/>
                </a:cubicBezTo>
                <a:cubicBezTo>
                  <a:pt x="57" y="41"/>
                  <a:pt x="59" y="38"/>
                  <a:pt x="61" y="35"/>
                </a:cubicBezTo>
                <a:cubicBezTo>
                  <a:pt x="63" y="31"/>
                  <a:pt x="64" y="27"/>
                  <a:pt x="64" y="23"/>
                </a:cubicBezTo>
                <a:cubicBezTo>
                  <a:pt x="64" y="23"/>
                  <a:pt x="64" y="22"/>
                  <a:pt x="64" y="22"/>
                </a:cubicBezTo>
                <a:cubicBezTo>
                  <a:pt x="68" y="25"/>
                  <a:pt x="71" y="30"/>
                  <a:pt x="71" y="36"/>
                </a:cubicBezTo>
                <a:cubicBezTo>
                  <a:pt x="71" y="42"/>
                  <a:pt x="67" y="48"/>
                  <a:pt x="62" y="52"/>
                </a:cubicBezTo>
                <a:cubicBezTo>
                  <a:pt x="62" y="52"/>
                  <a:pt x="62" y="53"/>
                  <a:pt x="62" y="53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id-ID" sz="1350"/>
          </a:p>
        </p:txBody>
      </p:sp>
      <p:sp>
        <p:nvSpPr>
          <p:cNvPr id="140" name="Freeform 169"/>
          <p:cNvSpPr/>
          <p:nvPr/>
        </p:nvSpPr>
        <p:spPr bwMode="auto">
          <a:xfrm>
            <a:off x="8160067" y="3476455"/>
            <a:ext cx="155614" cy="155614"/>
          </a:xfrm>
          <a:custGeom>
            <a:avLst/>
            <a:gdLst>
              <a:gd name="T0" fmla="*/ 65 w 65"/>
              <a:gd name="T1" fmla="*/ 24 h 65"/>
              <a:gd name="T2" fmla="*/ 41 w 65"/>
              <a:gd name="T3" fmla="*/ 24 h 65"/>
              <a:gd name="T4" fmla="*/ 50 w 65"/>
              <a:gd name="T5" fmla="*/ 15 h 65"/>
              <a:gd name="T6" fmla="*/ 33 w 65"/>
              <a:gd name="T7" fmla="*/ 8 h 65"/>
              <a:gd name="T8" fmla="*/ 16 w 65"/>
              <a:gd name="T9" fmla="*/ 15 h 65"/>
              <a:gd name="T10" fmla="*/ 9 w 65"/>
              <a:gd name="T11" fmla="*/ 32 h 65"/>
              <a:gd name="T12" fmla="*/ 16 w 65"/>
              <a:gd name="T13" fmla="*/ 49 h 65"/>
              <a:gd name="T14" fmla="*/ 33 w 65"/>
              <a:gd name="T15" fmla="*/ 56 h 65"/>
              <a:gd name="T16" fmla="*/ 50 w 65"/>
              <a:gd name="T17" fmla="*/ 49 h 65"/>
              <a:gd name="T18" fmla="*/ 51 w 65"/>
              <a:gd name="T19" fmla="*/ 48 h 65"/>
              <a:gd name="T20" fmla="*/ 57 w 65"/>
              <a:gd name="T21" fmla="*/ 54 h 65"/>
              <a:gd name="T22" fmla="*/ 33 w 65"/>
              <a:gd name="T23" fmla="*/ 65 h 65"/>
              <a:gd name="T24" fmla="*/ 0 w 65"/>
              <a:gd name="T25" fmla="*/ 32 h 65"/>
              <a:gd name="T26" fmla="*/ 33 w 65"/>
              <a:gd name="T27" fmla="*/ 0 h 65"/>
              <a:gd name="T28" fmla="*/ 56 w 65"/>
              <a:gd name="T29" fmla="*/ 9 h 65"/>
              <a:gd name="T30" fmla="*/ 65 w 65"/>
              <a:gd name="T31" fmla="*/ 0 h 65"/>
              <a:gd name="T32" fmla="*/ 65 w 65"/>
              <a:gd name="T33" fmla="*/ 24 h 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65" h="65">
                <a:moveTo>
                  <a:pt x="65" y="24"/>
                </a:moveTo>
                <a:cubicBezTo>
                  <a:pt x="41" y="24"/>
                  <a:pt x="41" y="24"/>
                  <a:pt x="41" y="24"/>
                </a:cubicBezTo>
                <a:cubicBezTo>
                  <a:pt x="50" y="15"/>
                  <a:pt x="50" y="15"/>
                  <a:pt x="50" y="15"/>
                </a:cubicBezTo>
                <a:cubicBezTo>
                  <a:pt x="45" y="10"/>
                  <a:pt x="39" y="8"/>
                  <a:pt x="33" y="8"/>
                </a:cubicBezTo>
                <a:cubicBezTo>
                  <a:pt x="26" y="8"/>
                  <a:pt x="20" y="10"/>
                  <a:pt x="16" y="15"/>
                </a:cubicBezTo>
                <a:cubicBezTo>
                  <a:pt x="11" y="20"/>
                  <a:pt x="9" y="26"/>
                  <a:pt x="9" y="32"/>
                </a:cubicBezTo>
                <a:cubicBezTo>
                  <a:pt x="9" y="39"/>
                  <a:pt x="11" y="45"/>
                  <a:pt x="16" y="49"/>
                </a:cubicBezTo>
                <a:cubicBezTo>
                  <a:pt x="20" y="54"/>
                  <a:pt x="26" y="56"/>
                  <a:pt x="33" y="56"/>
                </a:cubicBezTo>
                <a:cubicBezTo>
                  <a:pt x="39" y="56"/>
                  <a:pt x="45" y="54"/>
                  <a:pt x="50" y="49"/>
                </a:cubicBezTo>
                <a:cubicBezTo>
                  <a:pt x="50" y="49"/>
                  <a:pt x="51" y="49"/>
                  <a:pt x="51" y="48"/>
                </a:cubicBezTo>
                <a:cubicBezTo>
                  <a:pt x="57" y="54"/>
                  <a:pt x="57" y="54"/>
                  <a:pt x="57" y="54"/>
                </a:cubicBezTo>
                <a:cubicBezTo>
                  <a:pt x="51" y="60"/>
                  <a:pt x="43" y="65"/>
                  <a:pt x="33" y="65"/>
                </a:cubicBezTo>
                <a:cubicBezTo>
                  <a:pt x="15" y="65"/>
                  <a:pt x="0" y="50"/>
                  <a:pt x="0" y="32"/>
                </a:cubicBezTo>
                <a:cubicBezTo>
                  <a:pt x="0" y="14"/>
                  <a:pt x="15" y="0"/>
                  <a:pt x="33" y="0"/>
                </a:cubicBezTo>
                <a:cubicBezTo>
                  <a:pt x="42" y="0"/>
                  <a:pt x="50" y="4"/>
                  <a:pt x="56" y="9"/>
                </a:cubicBezTo>
                <a:cubicBezTo>
                  <a:pt x="65" y="0"/>
                  <a:pt x="65" y="0"/>
                  <a:pt x="65" y="0"/>
                </a:cubicBezTo>
                <a:lnTo>
                  <a:pt x="65" y="24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id-ID" sz="1350"/>
          </a:p>
        </p:txBody>
      </p:sp>
      <p:sp>
        <p:nvSpPr>
          <p:cNvPr id="141" name="Freeform 171"/>
          <p:cNvSpPr>
            <a:spLocks noEditPoints="1"/>
          </p:cNvSpPr>
          <p:nvPr/>
        </p:nvSpPr>
        <p:spPr bwMode="auto">
          <a:xfrm>
            <a:off x="8728202" y="1600285"/>
            <a:ext cx="129189" cy="127720"/>
          </a:xfrm>
          <a:custGeom>
            <a:avLst/>
            <a:gdLst>
              <a:gd name="T0" fmla="*/ 27 w 54"/>
              <a:gd name="T1" fmla="*/ 0 h 53"/>
              <a:gd name="T2" fmla="*/ 0 w 54"/>
              <a:gd name="T3" fmla="*/ 26 h 53"/>
              <a:gd name="T4" fmla="*/ 27 w 54"/>
              <a:gd name="T5" fmla="*/ 53 h 53"/>
              <a:gd name="T6" fmla="*/ 54 w 54"/>
              <a:gd name="T7" fmla="*/ 26 h 53"/>
              <a:gd name="T8" fmla="*/ 27 w 54"/>
              <a:gd name="T9" fmla="*/ 0 h 53"/>
              <a:gd name="T10" fmla="*/ 16 w 54"/>
              <a:gd name="T11" fmla="*/ 43 h 53"/>
              <a:gd name="T12" fmla="*/ 17 w 54"/>
              <a:gd name="T13" fmla="*/ 38 h 53"/>
              <a:gd name="T14" fmla="*/ 7 w 54"/>
              <a:gd name="T15" fmla="*/ 24 h 53"/>
              <a:gd name="T16" fmla="*/ 13 w 54"/>
              <a:gd name="T17" fmla="*/ 12 h 53"/>
              <a:gd name="T18" fmla="*/ 27 w 54"/>
              <a:gd name="T19" fmla="*/ 6 h 53"/>
              <a:gd name="T20" fmla="*/ 41 w 54"/>
              <a:gd name="T21" fmla="*/ 12 h 53"/>
              <a:gd name="T22" fmla="*/ 47 w 54"/>
              <a:gd name="T23" fmla="*/ 24 h 53"/>
              <a:gd name="T24" fmla="*/ 37 w 54"/>
              <a:gd name="T25" fmla="*/ 38 h 53"/>
              <a:gd name="T26" fmla="*/ 38 w 54"/>
              <a:gd name="T27" fmla="*/ 43 h 53"/>
              <a:gd name="T28" fmla="*/ 27 w 54"/>
              <a:gd name="T29" fmla="*/ 46 h 53"/>
              <a:gd name="T30" fmla="*/ 16 w 54"/>
              <a:gd name="T31" fmla="*/ 43 h 53"/>
              <a:gd name="T32" fmla="*/ 29 w 54"/>
              <a:gd name="T33" fmla="*/ 33 h 53"/>
              <a:gd name="T34" fmla="*/ 30 w 54"/>
              <a:gd name="T35" fmla="*/ 35 h 53"/>
              <a:gd name="T36" fmla="*/ 30 w 54"/>
              <a:gd name="T37" fmla="*/ 38 h 53"/>
              <a:gd name="T38" fmla="*/ 28 w 54"/>
              <a:gd name="T39" fmla="*/ 40 h 53"/>
              <a:gd name="T40" fmla="*/ 25 w 54"/>
              <a:gd name="T41" fmla="*/ 40 h 53"/>
              <a:gd name="T42" fmla="*/ 23 w 54"/>
              <a:gd name="T43" fmla="*/ 38 h 53"/>
              <a:gd name="T44" fmla="*/ 23 w 54"/>
              <a:gd name="T45" fmla="*/ 35 h 53"/>
              <a:gd name="T46" fmla="*/ 25 w 54"/>
              <a:gd name="T47" fmla="*/ 33 h 53"/>
              <a:gd name="T48" fmla="*/ 26 w 54"/>
              <a:gd name="T49" fmla="*/ 10 h 53"/>
              <a:gd name="T50" fmla="*/ 28 w 54"/>
              <a:gd name="T51" fmla="*/ 10 h 53"/>
              <a:gd name="T52" fmla="*/ 29 w 54"/>
              <a:gd name="T53" fmla="*/ 33 h 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54" h="53">
                <a:moveTo>
                  <a:pt x="27" y="0"/>
                </a:moveTo>
                <a:cubicBezTo>
                  <a:pt x="12" y="0"/>
                  <a:pt x="0" y="12"/>
                  <a:pt x="0" y="26"/>
                </a:cubicBezTo>
                <a:cubicBezTo>
                  <a:pt x="0" y="41"/>
                  <a:pt x="12" y="53"/>
                  <a:pt x="27" y="53"/>
                </a:cubicBezTo>
                <a:cubicBezTo>
                  <a:pt x="42" y="53"/>
                  <a:pt x="54" y="41"/>
                  <a:pt x="54" y="26"/>
                </a:cubicBezTo>
                <a:cubicBezTo>
                  <a:pt x="54" y="12"/>
                  <a:pt x="42" y="0"/>
                  <a:pt x="27" y="0"/>
                </a:cubicBezTo>
                <a:close/>
                <a:moveTo>
                  <a:pt x="16" y="43"/>
                </a:moveTo>
                <a:cubicBezTo>
                  <a:pt x="16" y="42"/>
                  <a:pt x="17" y="40"/>
                  <a:pt x="17" y="38"/>
                </a:cubicBezTo>
                <a:cubicBezTo>
                  <a:pt x="17" y="32"/>
                  <a:pt x="13" y="26"/>
                  <a:pt x="7" y="24"/>
                </a:cubicBezTo>
                <a:cubicBezTo>
                  <a:pt x="7" y="20"/>
                  <a:pt x="9" y="15"/>
                  <a:pt x="13" y="12"/>
                </a:cubicBezTo>
                <a:cubicBezTo>
                  <a:pt x="16" y="8"/>
                  <a:pt x="21" y="6"/>
                  <a:pt x="27" y="6"/>
                </a:cubicBezTo>
                <a:cubicBezTo>
                  <a:pt x="32" y="6"/>
                  <a:pt x="37" y="8"/>
                  <a:pt x="41" y="12"/>
                </a:cubicBezTo>
                <a:cubicBezTo>
                  <a:pt x="44" y="15"/>
                  <a:pt x="46" y="20"/>
                  <a:pt x="47" y="24"/>
                </a:cubicBezTo>
                <a:cubicBezTo>
                  <a:pt x="41" y="26"/>
                  <a:pt x="37" y="32"/>
                  <a:pt x="37" y="38"/>
                </a:cubicBezTo>
                <a:cubicBezTo>
                  <a:pt x="37" y="40"/>
                  <a:pt x="37" y="42"/>
                  <a:pt x="38" y="43"/>
                </a:cubicBezTo>
                <a:cubicBezTo>
                  <a:pt x="35" y="45"/>
                  <a:pt x="31" y="46"/>
                  <a:pt x="27" y="46"/>
                </a:cubicBezTo>
                <a:cubicBezTo>
                  <a:pt x="23" y="46"/>
                  <a:pt x="19" y="45"/>
                  <a:pt x="16" y="43"/>
                </a:cubicBezTo>
                <a:close/>
                <a:moveTo>
                  <a:pt x="29" y="33"/>
                </a:moveTo>
                <a:cubicBezTo>
                  <a:pt x="30" y="33"/>
                  <a:pt x="30" y="34"/>
                  <a:pt x="30" y="35"/>
                </a:cubicBezTo>
                <a:cubicBezTo>
                  <a:pt x="30" y="38"/>
                  <a:pt x="30" y="38"/>
                  <a:pt x="30" y="38"/>
                </a:cubicBezTo>
                <a:cubicBezTo>
                  <a:pt x="30" y="39"/>
                  <a:pt x="29" y="40"/>
                  <a:pt x="28" y="40"/>
                </a:cubicBezTo>
                <a:cubicBezTo>
                  <a:pt x="25" y="40"/>
                  <a:pt x="25" y="40"/>
                  <a:pt x="25" y="40"/>
                </a:cubicBezTo>
                <a:cubicBezTo>
                  <a:pt x="24" y="40"/>
                  <a:pt x="23" y="39"/>
                  <a:pt x="23" y="38"/>
                </a:cubicBezTo>
                <a:cubicBezTo>
                  <a:pt x="23" y="35"/>
                  <a:pt x="23" y="35"/>
                  <a:pt x="23" y="35"/>
                </a:cubicBezTo>
                <a:cubicBezTo>
                  <a:pt x="23" y="34"/>
                  <a:pt x="24" y="33"/>
                  <a:pt x="25" y="33"/>
                </a:cubicBezTo>
                <a:cubicBezTo>
                  <a:pt x="26" y="10"/>
                  <a:pt x="26" y="10"/>
                  <a:pt x="26" y="10"/>
                </a:cubicBezTo>
                <a:cubicBezTo>
                  <a:pt x="28" y="10"/>
                  <a:pt x="28" y="10"/>
                  <a:pt x="28" y="10"/>
                </a:cubicBezTo>
                <a:lnTo>
                  <a:pt x="29" y="33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id-ID" sz="1350"/>
          </a:p>
        </p:txBody>
      </p:sp>
      <p:sp>
        <p:nvSpPr>
          <p:cNvPr id="142" name="Freeform 174"/>
          <p:cNvSpPr>
            <a:spLocks noEditPoints="1"/>
          </p:cNvSpPr>
          <p:nvPr/>
        </p:nvSpPr>
        <p:spPr bwMode="auto">
          <a:xfrm>
            <a:off x="7816543" y="3336989"/>
            <a:ext cx="151209" cy="149742"/>
          </a:xfrm>
          <a:custGeom>
            <a:avLst/>
            <a:gdLst>
              <a:gd name="T0" fmla="*/ 32 w 63"/>
              <a:gd name="T1" fmla="*/ 62 h 62"/>
              <a:gd name="T2" fmla="*/ 0 w 63"/>
              <a:gd name="T3" fmla="*/ 31 h 62"/>
              <a:gd name="T4" fmla="*/ 32 w 63"/>
              <a:gd name="T5" fmla="*/ 0 h 62"/>
              <a:gd name="T6" fmla="*/ 63 w 63"/>
              <a:gd name="T7" fmla="*/ 31 h 62"/>
              <a:gd name="T8" fmla="*/ 32 w 63"/>
              <a:gd name="T9" fmla="*/ 62 h 62"/>
              <a:gd name="T10" fmla="*/ 58 w 63"/>
              <a:gd name="T11" fmla="*/ 36 h 62"/>
              <a:gd name="T12" fmla="*/ 41 w 63"/>
              <a:gd name="T13" fmla="*/ 34 h 62"/>
              <a:gd name="T14" fmla="*/ 46 w 63"/>
              <a:gd name="T15" fmla="*/ 53 h 62"/>
              <a:gd name="T16" fmla="*/ 58 w 63"/>
              <a:gd name="T17" fmla="*/ 36 h 62"/>
              <a:gd name="T18" fmla="*/ 42 w 63"/>
              <a:gd name="T19" fmla="*/ 56 h 62"/>
              <a:gd name="T20" fmla="*/ 36 w 63"/>
              <a:gd name="T21" fmla="*/ 36 h 62"/>
              <a:gd name="T22" fmla="*/ 36 w 63"/>
              <a:gd name="T23" fmla="*/ 36 h 62"/>
              <a:gd name="T24" fmla="*/ 15 w 63"/>
              <a:gd name="T25" fmla="*/ 52 h 62"/>
              <a:gd name="T26" fmla="*/ 32 w 63"/>
              <a:gd name="T27" fmla="*/ 58 h 62"/>
              <a:gd name="T28" fmla="*/ 42 w 63"/>
              <a:gd name="T29" fmla="*/ 56 h 62"/>
              <a:gd name="T30" fmla="*/ 12 w 63"/>
              <a:gd name="T31" fmla="*/ 49 h 62"/>
              <a:gd name="T32" fmla="*/ 33 w 63"/>
              <a:gd name="T33" fmla="*/ 32 h 62"/>
              <a:gd name="T34" fmla="*/ 34 w 63"/>
              <a:gd name="T35" fmla="*/ 31 h 62"/>
              <a:gd name="T36" fmla="*/ 32 w 63"/>
              <a:gd name="T37" fmla="*/ 27 h 62"/>
              <a:gd name="T38" fmla="*/ 5 w 63"/>
              <a:gd name="T39" fmla="*/ 31 h 62"/>
              <a:gd name="T40" fmla="*/ 5 w 63"/>
              <a:gd name="T41" fmla="*/ 31 h 62"/>
              <a:gd name="T42" fmla="*/ 12 w 63"/>
              <a:gd name="T43" fmla="*/ 49 h 62"/>
              <a:gd name="T44" fmla="*/ 5 w 63"/>
              <a:gd name="T45" fmla="*/ 26 h 62"/>
              <a:gd name="T46" fmla="*/ 30 w 63"/>
              <a:gd name="T47" fmla="*/ 23 h 62"/>
              <a:gd name="T48" fmla="*/ 20 w 63"/>
              <a:gd name="T49" fmla="*/ 7 h 62"/>
              <a:gd name="T50" fmla="*/ 5 w 63"/>
              <a:gd name="T51" fmla="*/ 26 h 62"/>
              <a:gd name="T52" fmla="*/ 25 w 63"/>
              <a:gd name="T53" fmla="*/ 6 h 62"/>
              <a:gd name="T54" fmla="*/ 35 w 63"/>
              <a:gd name="T55" fmla="*/ 21 h 62"/>
              <a:gd name="T56" fmla="*/ 49 w 63"/>
              <a:gd name="T57" fmla="*/ 12 h 62"/>
              <a:gd name="T58" fmla="*/ 32 w 63"/>
              <a:gd name="T59" fmla="*/ 5 h 62"/>
              <a:gd name="T60" fmla="*/ 25 w 63"/>
              <a:gd name="T61" fmla="*/ 6 h 62"/>
              <a:gd name="T62" fmla="*/ 52 w 63"/>
              <a:gd name="T63" fmla="*/ 15 h 62"/>
              <a:gd name="T64" fmla="*/ 37 w 63"/>
              <a:gd name="T65" fmla="*/ 25 h 62"/>
              <a:gd name="T66" fmla="*/ 39 w 63"/>
              <a:gd name="T67" fmla="*/ 29 h 62"/>
              <a:gd name="T68" fmla="*/ 40 w 63"/>
              <a:gd name="T69" fmla="*/ 30 h 62"/>
              <a:gd name="T70" fmla="*/ 58 w 63"/>
              <a:gd name="T71" fmla="*/ 31 h 62"/>
              <a:gd name="T72" fmla="*/ 52 w 63"/>
              <a:gd name="T73" fmla="*/ 15 h 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63" h="62">
                <a:moveTo>
                  <a:pt x="32" y="62"/>
                </a:moveTo>
                <a:cubicBezTo>
                  <a:pt x="14" y="62"/>
                  <a:pt x="0" y="49"/>
                  <a:pt x="0" y="31"/>
                </a:cubicBezTo>
                <a:cubicBezTo>
                  <a:pt x="0" y="14"/>
                  <a:pt x="14" y="0"/>
                  <a:pt x="32" y="0"/>
                </a:cubicBezTo>
                <a:cubicBezTo>
                  <a:pt x="49" y="0"/>
                  <a:pt x="63" y="14"/>
                  <a:pt x="63" y="31"/>
                </a:cubicBezTo>
                <a:cubicBezTo>
                  <a:pt x="63" y="49"/>
                  <a:pt x="49" y="62"/>
                  <a:pt x="32" y="62"/>
                </a:cubicBezTo>
                <a:close/>
                <a:moveTo>
                  <a:pt x="58" y="36"/>
                </a:moveTo>
                <a:cubicBezTo>
                  <a:pt x="57" y="35"/>
                  <a:pt x="50" y="33"/>
                  <a:pt x="41" y="34"/>
                </a:cubicBezTo>
                <a:cubicBezTo>
                  <a:pt x="45" y="44"/>
                  <a:pt x="46" y="52"/>
                  <a:pt x="46" y="53"/>
                </a:cubicBezTo>
                <a:cubicBezTo>
                  <a:pt x="52" y="49"/>
                  <a:pt x="57" y="43"/>
                  <a:pt x="58" y="36"/>
                </a:cubicBezTo>
                <a:close/>
                <a:moveTo>
                  <a:pt x="42" y="56"/>
                </a:moveTo>
                <a:cubicBezTo>
                  <a:pt x="41" y="54"/>
                  <a:pt x="40" y="45"/>
                  <a:pt x="36" y="36"/>
                </a:cubicBezTo>
                <a:cubicBezTo>
                  <a:pt x="36" y="36"/>
                  <a:pt x="36" y="36"/>
                  <a:pt x="36" y="36"/>
                </a:cubicBezTo>
                <a:cubicBezTo>
                  <a:pt x="21" y="41"/>
                  <a:pt x="16" y="51"/>
                  <a:pt x="15" y="52"/>
                </a:cubicBezTo>
                <a:cubicBezTo>
                  <a:pt x="20" y="56"/>
                  <a:pt x="25" y="58"/>
                  <a:pt x="32" y="58"/>
                </a:cubicBezTo>
                <a:cubicBezTo>
                  <a:pt x="35" y="58"/>
                  <a:pt x="39" y="57"/>
                  <a:pt x="42" y="56"/>
                </a:cubicBezTo>
                <a:close/>
                <a:moveTo>
                  <a:pt x="12" y="49"/>
                </a:moveTo>
                <a:cubicBezTo>
                  <a:pt x="12" y="48"/>
                  <a:pt x="20" y="36"/>
                  <a:pt x="33" y="32"/>
                </a:cubicBezTo>
                <a:cubicBezTo>
                  <a:pt x="34" y="32"/>
                  <a:pt x="34" y="31"/>
                  <a:pt x="34" y="31"/>
                </a:cubicBezTo>
                <a:cubicBezTo>
                  <a:pt x="34" y="30"/>
                  <a:pt x="33" y="28"/>
                  <a:pt x="32" y="27"/>
                </a:cubicBezTo>
                <a:cubicBezTo>
                  <a:pt x="19" y="31"/>
                  <a:pt x="6" y="31"/>
                  <a:pt x="5" y="31"/>
                </a:cubicBezTo>
                <a:cubicBezTo>
                  <a:pt x="5" y="31"/>
                  <a:pt x="5" y="31"/>
                  <a:pt x="5" y="31"/>
                </a:cubicBezTo>
                <a:cubicBezTo>
                  <a:pt x="5" y="38"/>
                  <a:pt x="8" y="44"/>
                  <a:pt x="12" y="49"/>
                </a:cubicBezTo>
                <a:close/>
                <a:moveTo>
                  <a:pt x="5" y="26"/>
                </a:moveTo>
                <a:cubicBezTo>
                  <a:pt x="7" y="26"/>
                  <a:pt x="18" y="26"/>
                  <a:pt x="30" y="23"/>
                </a:cubicBezTo>
                <a:cubicBezTo>
                  <a:pt x="26" y="15"/>
                  <a:pt x="21" y="8"/>
                  <a:pt x="20" y="7"/>
                </a:cubicBezTo>
                <a:cubicBezTo>
                  <a:pt x="13" y="11"/>
                  <a:pt x="7" y="18"/>
                  <a:pt x="5" y="26"/>
                </a:cubicBezTo>
                <a:close/>
                <a:moveTo>
                  <a:pt x="25" y="6"/>
                </a:moveTo>
                <a:cubicBezTo>
                  <a:pt x="26" y="7"/>
                  <a:pt x="31" y="13"/>
                  <a:pt x="35" y="21"/>
                </a:cubicBezTo>
                <a:cubicBezTo>
                  <a:pt x="45" y="18"/>
                  <a:pt x="49" y="12"/>
                  <a:pt x="49" y="12"/>
                </a:cubicBezTo>
                <a:cubicBezTo>
                  <a:pt x="44" y="7"/>
                  <a:pt x="38" y="5"/>
                  <a:pt x="32" y="5"/>
                </a:cubicBezTo>
                <a:cubicBezTo>
                  <a:pt x="29" y="5"/>
                  <a:pt x="27" y="5"/>
                  <a:pt x="25" y="6"/>
                </a:cubicBezTo>
                <a:close/>
                <a:moveTo>
                  <a:pt x="52" y="15"/>
                </a:moveTo>
                <a:cubicBezTo>
                  <a:pt x="52" y="15"/>
                  <a:pt x="47" y="21"/>
                  <a:pt x="37" y="25"/>
                </a:cubicBezTo>
                <a:cubicBezTo>
                  <a:pt x="38" y="26"/>
                  <a:pt x="38" y="28"/>
                  <a:pt x="39" y="29"/>
                </a:cubicBezTo>
                <a:cubicBezTo>
                  <a:pt x="39" y="29"/>
                  <a:pt x="39" y="30"/>
                  <a:pt x="40" y="30"/>
                </a:cubicBezTo>
                <a:cubicBezTo>
                  <a:pt x="48" y="29"/>
                  <a:pt x="57" y="31"/>
                  <a:pt x="58" y="31"/>
                </a:cubicBezTo>
                <a:cubicBezTo>
                  <a:pt x="58" y="25"/>
                  <a:pt x="56" y="19"/>
                  <a:pt x="52" y="15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id-ID" sz="1350"/>
          </a:p>
        </p:txBody>
      </p:sp>
      <p:sp>
        <p:nvSpPr>
          <p:cNvPr id="143" name="Freeform 175"/>
          <p:cNvSpPr>
            <a:spLocks noEditPoints="1"/>
          </p:cNvSpPr>
          <p:nvPr/>
        </p:nvSpPr>
        <p:spPr bwMode="auto">
          <a:xfrm>
            <a:off x="7768097" y="4134142"/>
            <a:ext cx="155614" cy="136528"/>
          </a:xfrm>
          <a:custGeom>
            <a:avLst/>
            <a:gdLst>
              <a:gd name="T0" fmla="*/ 65 w 65"/>
              <a:gd name="T1" fmla="*/ 19 h 57"/>
              <a:gd name="T2" fmla="*/ 47 w 65"/>
              <a:gd name="T3" fmla="*/ 0 h 57"/>
              <a:gd name="T4" fmla="*/ 32 w 65"/>
              <a:gd name="T5" fmla="*/ 6 h 57"/>
              <a:gd name="T6" fmla="*/ 18 w 65"/>
              <a:gd name="T7" fmla="*/ 0 h 57"/>
              <a:gd name="T8" fmla="*/ 0 w 65"/>
              <a:gd name="T9" fmla="*/ 19 h 57"/>
              <a:gd name="T10" fmla="*/ 6 w 65"/>
              <a:gd name="T11" fmla="*/ 33 h 57"/>
              <a:gd name="T12" fmla="*/ 6 w 65"/>
              <a:gd name="T13" fmla="*/ 33 h 57"/>
              <a:gd name="T14" fmla="*/ 26 w 65"/>
              <a:gd name="T15" fmla="*/ 53 h 57"/>
              <a:gd name="T16" fmla="*/ 32 w 65"/>
              <a:gd name="T17" fmla="*/ 57 h 57"/>
              <a:gd name="T18" fmla="*/ 39 w 65"/>
              <a:gd name="T19" fmla="*/ 53 h 57"/>
              <a:gd name="T20" fmla="*/ 59 w 65"/>
              <a:gd name="T21" fmla="*/ 33 h 57"/>
              <a:gd name="T22" fmla="*/ 59 w 65"/>
              <a:gd name="T23" fmla="*/ 33 h 57"/>
              <a:gd name="T24" fmla="*/ 65 w 65"/>
              <a:gd name="T25" fmla="*/ 19 h 57"/>
              <a:gd name="T26" fmla="*/ 54 w 65"/>
              <a:gd name="T27" fmla="*/ 27 h 57"/>
              <a:gd name="T28" fmla="*/ 33 w 65"/>
              <a:gd name="T29" fmla="*/ 47 h 57"/>
              <a:gd name="T30" fmla="*/ 32 w 65"/>
              <a:gd name="T31" fmla="*/ 48 h 57"/>
              <a:gd name="T32" fmla="*/ 32 w 65"/>
              <a:gd name="T33" fmla="*/ 47 h 57"/>
              <a:gd name="T34" fmla="*/ 11 w 65"/>
              <a:gd name="T35" fmla="*/ 27 h 57"/>
              <a:gd name="T36" fmla="*/ 8 w 65"/>
              <a:gd name="T37" fmla="*/ 19 h 57"/>
              <a:gd name="T38" fmla="*/ 18 w 65"/>
              <a:gd name="T39" fmla="*/ 8 h 57"/>
              <a:gd name="T40" fmla="*/ 26 w 65"/>
              <a:gd name="T41" fmla="*/ 11 h 57"/>
              <a:gd name="T42" fmla="*/ 32 w 65"/>
              <a:gd name="T43" fmla="*/ 18 h 57"/>
              <a:gd name="T44" fmla="*/ 39 w 65"/>
              <a:gd name="T45" fmla="*/ 11 h 57"/>
              <a:gd name="T46" fmla="*/ 47 w 65"/>
              <a:gd name="T47" fmla="*/ 8 h 57"/>
              <a:gd name="T48" fmla="*/ 57 w 65"/>
              <a:gd name="T49" fmla="*/ 19 h 57"/>
              <a:gd name="T50" fmla="*/ 54 w 65"/>
              <a:gd name="T51" fmla="*/ 27 h 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65" h="57">
                <a:moveTo>
                  <a:pt x="65" y="19"/>
                </a:moveTo>
                <a:cubicBezTo>
                  <a:pt x="65" y="8"/>
                  <a:pt x="57" y="0"/>
                  <a:pt x="47" y="0"/>
                </a:cubicBezTo>
                <a:cubicBezTo>
                  <a:pt x="41" y="0"/>
                  <a:pt x="36" y="2"/>
                  <a:pt x="32" y="6"/>
                </a:cubicBezTo>
                <a:cubicBezTo>
                  <a:pt x="29" y="2"/>
                  <a:pt x="24" y="0"/>
                  <a:pt x="18" y="0"/>
                </a:cubicBezTo>
                <a:cubicBezTo>
                  <a:pt x="8" y="0"/>
                  <a:pt x="0" y="8"/>
                  <a:pt x="0" y="19"/>
                </a:cubicBezTo>
                <a:cubicBezTo>
                  <a:pt x="0" y="24"/>
                  <a:pt x="2" y="29"/>
                  <a:pt x="6" y="33"/>
                </a:cubicBezTo>
                <a:cubicBezTo>
                  <a:pt x="6" y="33"/>
                  <a:pt x="6" y="33"/>
                  <a:pt x="6" y="33"/>
                </a:cubicBezTo>
                <a:cubicBezTo>
                  <a:pt x="26" y="53"/>
                  <a:pt x="26" y="53"/>
                  <a:pt x="26" y="53"/>
                </a:cubicBezTo>
                <a:cubicBezTo>
                  <a:pt x="28" y="55"/>
                  <a:pt x="30" y="57"/>
                  <a:pt x="32" y="57"/>
                </a:cubicBezTo>
                <a:cubicBezTo>
                  <a:pt x="35" y="57"/>
                  <a:pt x="37" y="55"/>
                  <a:pt x="39" y="53"/>
                </a:cubicBezTo>
                <a:cubicBezTo>
                  <a:pt x="59" y="33"/>
                  <a:pt x="59" y="33"/>
                  <a:pt x="59" y="33"/>
                </a:cubicBezTo>
                <a:cubicBezTo>
                  <a:pt x="59" y="33"/>
                  <a:pt x="59" y="33"/>
                  <a:pt x="59" y="33"/>
                </a:cubicBezTo>
                <a:cubicBezTo>
                  <a:pt x="63" y="29"/>
                  <a:pt x="65" y="24"/>
                  <a:pt x="65" y="19"/>
                </a:cubicBezTo>
                <a:close/>
                <a:moveTo>
                  <a:pt x="54" y="27"/>
                </a:moveTo>
                <a:cubicBezTo>
                  <a:pt x="33" y="47"/>
                  <a:pt x="33" y="47"/>
                  <a:pt x="33" y="47"/>
                </a:cubicBezTo>
                <a:cubicBezTo>
                  <a:pt x="33" y="47"/>
                  <a:pt x="33" y="48"/>
                  <a:pt x="32" y="48"/>
                </a:cubicBezTo>
                <a:cubicBezTo>
                  <a:pt x="32" y="48"/>
                  <a:pt x="32" y="47"/>
                  <a:pt x="32" y="47"/>
                </a:cubicBezTo>
                <a:cubicBezTo>
                  <a:pt x="11" y="27"/>
                  <a:pt x="11" y="27"/>
                  <a:pt x="11" y="27"/>
                </a:cubicBezTo>
                <a:cubicBezTo>
                  <a:pt x="9" y="24"/>
                  <a:pt x="8" y="22"/>
                  <a:pt x="8" y="19"/>
                </a:cubicBezTo>
                <a:cubicBezTo>
                  <a:pt x="8" y="13"/>
                  <a:pt x="13" y="8"/>
                  <a:pt x="18" y="8"/>
                </a:cubicBezTo>
                <a:cubicBezTo>
                  <a:pt x="22" y="8"/>
                  <a:pt x="24" y="9"/>
                  <a:pt x="26" y="11"/>
                </a:cubicBezTo>
                <a:cubicBezTo>
                  <a:pt x="32" y="18"/>
                  <a:pt x="32" y="18"/>
                  <a:pt x="32" y="18"/>
                </a:cubicBezTo>
                <a:cubicBezTo>
                  <a:pt x="39" y="11"/>
                  <a:pt x="39" y="11"/>
                  <a:pt x="39" y="11"/>
                </a:cubicBezTo>
                <a:cubicBezTo>
                  <a:pt x="41" y="9"/>
                  <a:pt x="43" y="8"/>
                  <a:pt x="47" y="8"/>
                </a:cubicBezTo>
                <a:cubicBezTo>
                  <a:pt x="52" y="8"/>
                  <a:pt x="57" y="13"/>
                  <a:pt x="57" y="19"/>
                </a:cubicBezTo>
                <a:cubicBezTo>
                  <a:pt x="57" y="22"/>
                  <a:pt x="56" y="24"/>
                  <a:pt x="54" y="27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id-ID" sz="1350"/>
          </a:p>
        </p:txBody>
      </p:sp>
      <p:sp>
        <p:nvSpPr>
          <p:cNvPr id="144" name="Freeform 177"/>
          <p:cNvSpPr>
            <a:spLocks noEditPoints="1"/>
          </p:cNvSpPr>
          <p:nvPr/>
        </p:nvSpPr>
        <p:spPr bwMode="auto">
          <a:xfrm>
            <a:off x="7994176" y="4445368"/>
            <a:ext cx="113040" cy="115975"/>
          </a:xfrm>
          <a:custGeom>
            <a:avLst/>
            <a:gdLst>
              <a:gd name="T0" fmla="*/ 43 w 47"/>
              <a:gd name="T1" fmla="*/ 29 h 48"/>
              <a:gd name="T2" fmla="*/ 47 w 47"/>
              <a:gd name="T3" fmla="*/ 16 h 48"/>
              <a:gd name="T4" fmla="*/ 42 w 47"/>
              <a:gd name="T5" fmla="*/ 8 h 48"/>
              <a:gd name="T6" fmla="*/ 37 w 47"/>
              <a:gd name="T7" fmla="*/ 9 h 48"/>
              <a:gd name="T8" fmla="*/ 28 w 47"/>
              <a:gd name="T9" fmla="*/ 0 h 48"/>
              <a:gd name="T10" fmla="*/ 19 w 47"/>
              <a:gd name="T11" fmla="*/ 0 h 48"/>
              <a:gd name="T12" fmla="*/ 18 w 47"/>
              <a:gd name="T13" fmla="*/ 5 h 48"/>
              <a:gd name="T14" fmla="*/ 5 w 47"/>
              <a:gd name="T15" fmla="*/ 8 h 48"/>
              <a:gd name="T16" fmla="*/ 0 w 47"/>
              <a:gd name="T17" fmla="*/ 16 h 48"/>
              <a:gd name="T18" fmla="*/ 4 w 47"/>
              <a:gd name="T19" fmla="*/ 20 h 48"/>
              <a:gd name="T20" fmla="*/ 0 w 47"/>
              <a:gd name="T21" fmla="*/ 32 h 48"/>
              <a:gd name="T22" fmla="*/ 5 w 47"/>
              <a:gd name="T23" fmla="*/ 40 h 48"/>
              <a:gd name="T24" fmla="*/ 10 w 47"/>
              <a:gd name="T25" fmla="*/ 39 h 48"/>
              <a:gd name="T26" fmla="*/ 19 w 47"/>
              <a:gd name="T27" fmla="*/ 48 h 48"/>
              <a:gd name="T28" fmla="*/ 28 w 47"/>
              <a:gd name="T29" fmla="*/ 48 h 48"/>
              <a:gd name="T30" fmla="*/ 29 w 47"/>
              <a:gd name="T31" fmla="*/ 44 h 48"/>
              <a:gd name="T32" fmla="*/ 42 w 47"/>
              <a:gd name="T33" fmla="*/ 40 h 48"/>
              <a:gd name="T34" fmla="*/ 47 w 47"/>
              <a:gd name="T35" fmla="*/ 32 h 48"/>
              <a:gd name="T36" fmla="*/ 43 w 47"/>
              <a:gd name="T37" fmla="*/ 29 h 48"/>
              <a:gd name="T38" fmla="*/ 23 w 47"/>
              <a:gd name="T39" fmla="*/ 34 h 48"/>
              <a:gd name="T40" fmla="*/ 14 w 47"/>
              <a:gd name="T41" fmla="*/ 24 h 48"/>
              <a:gd name="T42" fmla="*/ 23 w 47"/>
              <a:gd name="T43" fmla="*/ 14 h 48"/>
              <a:gd name="T44" fmla="*/ 33 w 47"/>
              <a:gd name="T45" fmla="*/ 24 h 48"/>
              <a:gd name="T46" fmla="*/ 23 w 47"/>
              <a:gd name="T47" fmla="*/ 34 h 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</a:cxnLst>
            <a:rect l="0" t="0" r="r" b="b"/>
            <a:pathLst>
              <a:path w="47" h="48">
                <a:moveTo>
                  <a:pt x="43" y="29"/>
                </a:moveTo>
                <a:cubicBezTo>
                  <a:pt x="41" y="24"/>
                  <a:pt x="42" y="19"/>
                  <a:pt x="47" y="16"/>
                </a:cubicBezTo>
                <a:cubicBezTo>
                  <a:pt x="42" y="8"/>
                  <a:pt x="42" y="8"/>
                  <a:pt x="42" y="8"/>
                </a:cubicBezTo>
                <a:cubicBezTo>
                  <a:pt x="41" y="9"/>
                  <a:pt x="39" y="9"/>
                  <a:pt x="37" y="9"/>
                </a:cubicBezTo>
                <a:cubicBezTo>
                  <a:pt x="32" y="9"/>
                  <a:pt x="28" y="5"/>
                  <a:pt x="28" y="0"/>
                </a:cubicBezTo>
                <a:cubicBezTo>
                  <a:pt x="19" y="0"/>
                  <a:pt x="19" y="0"/>
                  <a:pt x="19" y="0"/>
                </a:cubicBezTo>
                <a:cubicBezTo>
                  <a:pt x="19" y="2"/>
                  <a:pt x="18" y="3"/>
                  <a:pt x="18" y="5"/>
                </a:cubicBezTo>
                <a:cubicBezTo>
                  <a:pt x="15" y="9"/>
                  <a:pt x="9" y="11"/>
                  <a:pt x="5" y="8"/>
                </a:cubicBezTo>
                <a:cubicBezTo>
                  <a:pt x="0" y="16"/>
                  <a:pt x="0" y="16"/>
                  <a:pt x="0" y="16"/>
                </a:cubicBezTo>
                <a:cubicBezTo>
                  <a:pt x="2" y="17"/>
                  <a:pt x="3" y="18"/>
                  <a:pt x="4" y="20"/>
                </a:cubicBezTo>
                <a:cubicBezTo>
                  <a:pt x="6" y="24"/>
                  <a:pt x="5" y="30"/>
                  <a:pt x="0" y="32"/>
                </a:cubicBezTo>
                <a:cubicBezTo>
                  <a:pt x="5" y="40"/>
                  <a:pt x="5" y="40"/>
                  <a:pt x="5" y="40"/>
                </a:cubicBezTo>
                <a:cubicBezTo>
                  <a:pt x="6" y="40"/>
                  <a:pt x="8" y="39"/>
                  <a:pt x="10" y="39"/>
                </a:cubicBezTo>
                <a:cubicBezTo>
                  <a:pt x="15" y="39"/>
                  <a:pt x="19" y="43"/>
                  <a:pt x="19" y="48"/>
                </a:cubicBezTo>
                <a:cubicBezTo>
                  <a:pt x="28" y="48"/>
                  <a:pt x="28" y="48"/>
                  <a:pt x="28" y="48"/>
                </a:cubicBezTo>
                <a:cubicBezTo>
                  <a:pt x="28" y="47"/>
                  <a:pt x="29" y="45"/>
                  <a:pt x="29" y="44"/>
                </a:cubicBezTo>
                <a:cubicBezTo>
                  <a:pt x="32" y="39"/>
                  <a:pt x="38" y="38"/>
                  <a:pt x="42" y="40"/>
                </a:cubicBezTo>
                <a:cubicBezTo>
                  <a:pt x="47" y="32"/>
                  <a:pt x="47" y="32"/>
                  <a:pt x="47" y="32"/>
                </a:cubicBezTo>
                <a:cubicBezTo>
                  <a:pt x="45" y="31"/>
                  <a:pt x="44" y="30"/>
                  <a:pt x="43" y="29"/>
                </a:cubicBezTo>
                <a:close/>
                <a:moveTo>
                  <a:pt x="23" y="34"/>
                </a:moveTo>
                <a:cubicBezTo>
                  <a:pt x="18" y="34"/>
                  <a:pt x="14" y="30"/>
                  <a:pt x="14" y="24"/>
                </a:cubicBezTo>
                <a:cubicBezTo>
                  <a:pt x="14" y="19"/>
                  <a:pt x="18" y="14"/>
                  <a:pt x="23" y="14"/>
                </a:cubicBezTo>
                <a:cubicBezTo>
                  <a:pt x="29" y="14"/>
                  <a:pt x="33" y="19"/>
                  <a:pt x="33" y="24"/>
                </a:cubicBezTo>
                <a:cubicBezTo>
                  <a:pt x="33" y="30"/>
                  <a:pt x="29" y="34"/>
                  <a:pt x="23" y="34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id-ID" sz="1350"/>
          </a:p>
        </p:txBody>
      </p:sp>
      <p:sp>
        <p:nvSpPr>
          <p:cNvPr id="145" name="Freeform 178"/>
          <p:cNvSpPr>
            <a:spLocks noEditPoints="1"/>
          </p:cNvSpPr>
          <p:nvPr/>
        </p:nvSpPr>
        <p:spPr bwMode="auto">
          <a:xfrm>
            <a:off x="7365851" y="4411602"/>
            <a:ext cx="186443" cy="187911"/>
          </a:xfrm>
          <a:custGeom>
            <a:avLst/>
            <a:gdLst>
              <a:gd name="T0" fmla="*/ 67 w 127"/>
              <a:gd name="T1" fmla="*/ 0 h 128"/>
              <a:gd name="T2" fmla="*/ 55 w 127"/>
              <a:gd name="T3" fmla="*/ 13 h 128"/>
              <a:gd name="T4" fmla="*/ 67 w 127"/>
              <a:gd name="T5" fmla="*/ 25 h 128"/>
              <a:gd name="T6" fmla="*/ 39 w 127"/>
              <a:gd name="T7" fmla="*/ 56 h 128"/>
              <a:gd name="T8" fmla="*/ 11 w 127"/>
              <a:gd name="T9" fmla="*/ 56 h 128"/>
              <a:gd name="T10" fmla="*/ 32 w 127"/>
              <a:gd name="T11" fmla="*/ 79 h 128"/>
              <a:gd name="T12" fmla="*/ 0 w 127"/>
              <a:gd name="T13" fmla="*/ 123 h 128"/>
              <a:gd name="T14" fmla="*/ 0 w 127"/>
              <a:gd name="T15" fmla="*/ 128 h 128"/>
              <a:gd name="T16" fmla="*/ 5 w 127"/>
              <a:gd name="T17" fmla="*/ 128 h 128"/>
              <a:gd name="T18" fmla="*/ 49 w 127"/>
              <a:gd name="T19" fmla="*/ 93 h 128"/>
              <a:gd name="T20" fmla="*/ 72 w 127"/>
              <a:gd name="T21" fmla="*/ 116 h 128"/>
              <a:gd name="T22" fmla="*/ 72 w 127"/>
              <a:gd name="T23" fmla="*/ 88 h 128"/>
              <a:gd name="T24" fmla="*/ 103 w 127"/>
              <a:gd name="T25" fmla="*/ 61 h 128"/>
              <a:gd name="T26" fmla="*/ 114 w 127"/>
              <a:gd name="T27" fmla="*/ 72 h 128"/>
              <a:gd name="T28" fmla="*/ 127 w 127"/>
              <a:gd name="T29" fmla="*/ 61 h 128"/>
              <a:gd name="T30" fmla="*/ 67 w 127"/>
              <a:gd name="T31" fmla="*/ 0 h 128"/>
              <a:gd name="T32" fmla="*/ 55 w 127"/>
              <a:gd name="T33" fmla="*/ 69 h 128"/>
              <a:gd name="T34" fmla="*/ 47 w 127"/>
              <a:gd name="T35" fmla="*/ 61 h 128"/>
              <a:gd name="T36" fmla="*/ 75 w 127"/>
              <a:gd name="T37" fmla="*/ 33 h 128"/>
              <a:gd name="T38" fmla="*/ 83 w 127"/>
              <a:gd name="T39" fmla="*/ 41 h 128"/>
              <a:gd name="T40" fmla="*/ 55 w 127"/>
              <a:gd name="T41" fmla="*/ 69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127" h="128">
                <a:moveTo>
                  <a:pt x="67" y="0"/>
                </a:moveTo>
                <a:lnTo>
                  <a:pt x="55" y="13"/>
                </a:lnTo>
                <a:lnTo>
                  <a:pt x="67" y="25"/>
                </a:lnTo>
                <a:lnTo>
                  <a:pt x="39" y="56"/>
                </a:lnTo>
                <a:lnTo>
                  <a:pt x="11" y="56"/>
                </a:lnTo>
                <a:lnTo>
                  <a:pt x="32" y="79"/>
                </a:lnTo>
                <a:lnTo>
                  <a:pt x="0" y="123"/>
                </a:lnTo>
                <a:lnTo>
                  <a:pt x="0" y="128"/>
                </a:lnTo>
                <a:lnTo>
                  <a:pt x="5" y="128"/>
                </a:lnTo>
                <a:lnTo>
                  <a:pt x="49" y="93"/>
                </a:lnTo>
                <a:lnTo>
                  <a:pt x="72" y="116"/>
                </a:lnTo>
                <a:lnTo>
                  <a:pt x="72" y="88"/>
                </a:lnTo>
                <a:lnTo>
                  <a:pt x="103" y="61"/>
                </a:lnTo>
                <a:lnTo>
                  <a:pt x="114" y="72"/>
                </a:lnTo>
                <a:lnTo>
                  <a:pt x="127" y="61"/>
                </a:lnTo>
                <a:lnTo>
                  <a:pt x="67" y="0"/>
                </a:lnTo>
                <a:close/>
                <a:moveTo>
                  <a:pt x="55" y="69"/>
                </a:moveTo>
                <a:lnTo>
                  <a:pt x="47" y="61"/>
                </a:lnTo>
                <a:lnTo>
                  <a:pt x="75" y="33"/>
                </a:lnTo>
                <a:lnTo>
                  <a:pt x="83" y="41"/>
                </a:lnTo>
                <a:lnTo>
                  <a:pt x="55" y="69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id-ID" sz="1350"/>
          </a:p>
        </p:txBody>
      </p:sp>
      <p:sp>
        <p:nvSpPr>
          <p:cNvPr id="146" name="Freeform 179"/>
          <p:cNvSpPr>
            <a:spLocks noEditPoints="1"/>
          </p:cNvSpPr>
          <p:nvPr/>
        </p:nvSpPr>
        <p:spPr bwMode="auto">
          <a:xfrm>
            <a:off x="7351170" y="3982931"/>
            <a:ext cx="136529" cy="139465"/>
          </a:xfrm>
          <a:custGeom>
            <a:avLst/>
            <a:gdLst>
              <a:gd name="T0" fmla="*/ 57 w 57"/>
              <a:gd name="T1" fmla="*/ 29 h 58"/>
              <a:gd name="T2" fmla="*/ 28 w 57"/>
              <a:gd name="T3" fmla="*/ 58 h 58"/>
              <a:gd name="T4" fmla="*/ 0 w 57"/>
              <a:gd name="T5" fmla="*/ 29 h 58"/>
              <a:gd name="T6" fmla="*/ 28 w 57"/>
              <a:gd name="T7" fmla="*/ 0 h 58"/>
              <a:gd name="T8" fmla="*/ 57 w 57"/>
              <a:gd name="T9" fmla="*/ 29 h 58"/>
              <a:gd name="T10" fmla="*/ 5 w 57"/>
              <a:gd name="T11" fmla="*/ 29 h 58"/>
              <a:gd name="T12" fmla="*/ 28 w 57"/>
              <a:gd name="T13" fmla="*/ 52 h 58"/>
              <a:gd name="T14" fmla="*/ 52 w 57"/>
              <a:gd name="T15" fmla="*/ 29 h 58"/>
              <a:gd name="T16" fmla="*/ 28 w 57"/>
              <a:gd name="T17" fmla="*/ 6 h 58"/>
              <a:gd name="T18" fmla="*/ 5 w 57"/>
              <a:gd name="T19" fmla="*/ 29 h 58"/>
              <a:gd name="T20" fmla="*/ 31 w 57"/>
              <a:gd name="T21" fmla="*/ 12 h 58"/>
              <a:gd name="T22" fmla="*/ 45 w 57"/>
              <a:gd name="T23" fmla="*/ 26 h 58"/>
              <a:gd name="T24" fmla="*/ 45 w 57"/>
              <a:gd name="T25" fmla="*/ 31 h 58"/>
              <a:gd name="T26" fmla="*/ 40 w 57"/>
              <a:gd name="T27" fmla="*/ 31 h 58"/>
              <a:gd name="T28" fmla="*/ 32 w 57"/>
              <a:gd name="T29" fmla="*/ 23 h 58"/>
              <a:gd name="T30" fmla="*/ 32 w 57"/>
              <a:gd name="T31" fmla="*/ 43 h 58"/>
              <a:gd name="T32" fmla="*/ 28 w 57"/>
              <a:gd name="T33" fmla="*/ 47 h 58"/>
              <a:gd name="T34" fmla="*/ 25 w 57"/>
              <a:gd name="T35" fmla="*/ 43 h 58"/>
              <a:gd name="T36" fmla="*/ 25 w 57"/>
              <a:gd name="T37" fmla="*/ 23 h 58"/>
              <a:gd name="T38" fmla="*/ 17 w 57"/>
              <a:gd name="T39" fmla="*/ 31 h 58"/>
              <a:gd name="T40" fmla="*/ 12 w 57"/>
              <a:gd name="T41" fmla="*/ 31 h 58"/>
              <a:gd name="T42" fmla="*/ 11 w 57"/>
              <a:gd name="T43" fmla="*/ 29 h 58"/>
              <a:gd name="T44" fmla="*/ 12 w 57"/>
              <a:gd name="T45" fmla="*/ 26 h 58"/>
              <a:gd name="T46" fmla="*/ 26 w 57"/>
              <a:gd name="T47" fmla="*/ 12 h 58"/>
              <a:gd name="T48" fmla="*/ 31 w 57"/>
              <a:gd name="T49" fmla="*/ 12 h 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57" h="58">
                <a:moveTo>
                  <a:pt x="57" y="29"/>
                </a:moveTo>
                <a:cubicBezTo>
                  <a:pt x="57" y="45"/>
                  <a:pt x="44" y="58"/>
                  <a:pt x="28" y="58"/>
                </a:cubicBezTo>
                <a:cubicBezTo>
                  <a:pt x="13" y="58"/>
                  <a:pt x="0" y="45"/>
                  <a:pt x="0" y="29"/>
                </a:cubicBezTo>
                <a:cubicBezTo>
                  <a:pt x="0" y="13"/>
                  <a:pt x="13" y="0"/>
                  <a:pt x="28" y="0"/>
                </a:cubicBezTo>
                <a:cubicBezTo>
                  <a:pt x="44" y="0"/>
                  <a:pt x="57" y="13"/>
                  <a:pt x="57" y="29"/>
                </a:cubicBezTo>
                <a:close/>
                <a:moveTo>
                  <a:pt x="5" y="29"/>
                </a:moveTo>
                <a:cubicBezTo>
                  <a:pt x="5" y="42"/>
                  <a:pt x="16" y="52"/>
                  <a:pt x="28" y="52"/>
                </a:cubicBezTo>
                <a:cubicBezTo>
                  <a:pt x="41" y="52"/>
                  <a:pt x="52" y="42"/>
                  <a:pt x="52" y="29"/>
                </a:cubicBezTo>
                <a:cubicBezTo>
                  <a:pt x="52" y="16"/>
                  <a:pt x="41" y="6"/>
                  <a:pt x="28" y="6"/>
                </a:cubicBezTo>
                <a:cubicBezTo>
                  <a:pt x="16" y="6"/>
                  <a:pt x="5" y="16"/>
                  <a:pt x="5" y="29"/>
                </a:cubicBezTo>
                <a:close/>
                <a:moveTo>
                  <a:pt x="31" y="12"/>
                </a:moveTo>
                <a:cubicBezTo>
                  <a:pt x="45" y="26"/>
                  <a:pt x="45" y="26"/>
                  <a:pt x="45" y="26"/>
                </a:cubicBezTo>
                <a:cubicBezTo>
                  <a:pt x="47" y="28"/>
                  <a:pt x="47" y="30"/>
                  <a:pt x="45" y="31"/>
                </a:cubicBezTo>
                <a:cubicBezTo>
                  <a:pt x="44" y="33"/>
                  <a:pt x="42" y="33"/>
                  <a:pt x="40" y="31"/>
                </a:cubicBezTo>
                <a:cubicBezTo>
                  <a:pt x="32" y="23"/>
                  <a:pt x="32" y="23"/>
                  <a:pt x="32" y="23"/>
                </a:cubicBezTo>
                <a:cubicBezTo>
                  <a:pt x="32" y="43"/>
                  <a:pt x="32" y="43"/>
                  <a:pt x="32" y="43"/>
                </a:cubicBezTo>
                <a:cubicBezTo>
                  <a:pt x="32" y="45"/>
                  <a:pt x="30" y="47"/>
                  <a:pt x="28" y="47"/>
                </a:cubicBezTo>
                <a:cubicBezTo>
                  <a:pt x="26" y="47"/>
                  <a:pt x="25" y="45"/>
                  <a:pt x="25" y="43"/>
                </a:cubicBezTo>
                <a:cubicBezTo>
                  <a:pt x="25" y="23"/>
                  <a:pt x="25" y="23"/>
                  <a:pt x="25" y="23"/>
                </a:cubicBezTo>
                <a:cubicBezTo>
                  <a:pt x="17" y="31"/>
                  <a:pt x="17" y="31"/>
                  <a:pt x="17" y="31"/>
                </a:cubicBezTo>
                <a:cubicBezTo>
                  <a:pt x="15" y="33"/>
                  <a:pt x="13" y="33"/>
                  <a:pt x="12" y="31"/>
                </a:cubicBezTo>
                <a:cubicBezTo>
                  <a:pt x="11" y="31"/>
                  <a:pt x="11" y="30"/>
                  <a:pt x="11" y="29"/>
                </a:cubicBezTo>
                <a:cubicBezTo>
                  <a:pt x="11" y="28"/>
                  <a:pt x="11" y="27"/>
                  <a:pt x="12" y="26"/>
                </a:cubicBezTo>
                <a:cubicBezTo>
                  <a:pt x="26" y="12"/>
                  <a:pt x="26" y="12"/>
                  <a:pt x="26" y="12"/>
                </a:cubicBezTo>
                <a:cubicBezTo>
                  <a:pt x="27" y="11"/>
                  <a:pt x="30" y="11"/>
                  <a:pt x="31" y="12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id-ID" sz="1350"/>
          </a:p>
        </p:txBody>
      </p:sp>
      <p:sp>
        <p:nvSpPr>
          <p:cNvPr id="147" name="Freeform 185"/>
          <p:cNvSpPr>
            <a:spLocks noEditPoints="1"/>
          </p:cNvSpPr>
          <p:nvPr/>
        </p:nvSpPr>
        <p:spPr bwMode="auto">
          <a:xfrm>
            <a:off x="7418701" y="3162291"/>
            <a:ext cx="215804" cy="120380"/>
          </a:xfrm>
          <a:custGeom>
            <a:avLst/>
            <a:gdLst>
              <a:gd name="T0" fmla="*/ 83 w 90"/>
              <a:gd name="T1" fmla="*/ 46 h 50"/>
              <a:gd name="T2" fmla="*/ 85 w 90"/>
              <a:gd name="T3" fmla="*/ 36 h 50"/>
              <a:gd name="T4" fmla="*/ 87 w 90"/>
              <a:gd name="T5" fmla="*/ 27 h 50"/>
              <a:gd name="T6" fmla="*/ 89 w 90"/>
              <a:gd name="T7" fmla="*/ 16 h 50"/>
              <a:gd name="T8" fmla="*/ 86 w 90"/>
              <a:gd name="T9" fmla="*/ 10 h 50"/>
              <a:gd name="T10" fmla="*/ 64 w 90"/>
              <a:gd name="T11" fmla="*/ 1 h 50"/>
              <a:gd name="T12" fmla="*/ 57 w 90"/>
              <a:gd name="T13" fmla="*/ 3 h 50"/>
              <a:gd name="T14" fmla="*/ 52 w 90"/>
              <a:gd name="T15" fmla="*/ 13 h 50"/>
              <a:gd name="T16" fmla="*/ 51 w 90"/>
              <a:gd name="T17" fmla="*/ 14 h 50"/>
              <a:gd name="T18" fmla="*/ 15 w 90"/>
              <a:gd name="T19" fmla="*/ 6 h 50"/>
              <a:gd name="T20" fmla="*/ 0 w 90"/>
              <a:gd name="T21" fmla="*/ 13 h 50"/>
              <a:gd name="T22" fmla="*/ 8 w 90"/>
              <a:gd name="T23" fmla="*/ 25 h 50"/>
              <a:gd name="T24" fmla="*/ 12 w 90"/>
              <a:gd name="T25" fmla="*/ 22 h 50"/>
              <a:gd name="T26" fmla="*/ 17 w 90"/>
              <a:gd name="T27" fmla="*/ 30 h 50"/>
              <a:gd name="T28" fmla="*/ 25 w 90"/>
              <a:gd name="T29" fmla="*/ 25 h 50"/>
              <a:gd name="T30" fmla="*/ 30 w 90"/>
              <a:gd name="T31" fmla="*/ 33 h 50"/>
              <a:gd name="T32" fmla="*/ 38 w 90"/>
              <a:gd name="T33" fmla="*/ 28 h 50"/>
              <a:gd name="T34" fmla="*/ 43 w 90"/>
              <a:gd name="T35" fmla="*/ 35 h 50"/>
              <a:gd name="T36" fmla="*/ 47 w 90"/>
              <a:gd name="T37" fmla="*/ 33 h 50"/>
              <a:gd name="T38" fmla="*/ 47 w 90"/>
              <a:gd name="T39" fmla="*/ 34 h 50"/>
              <a:gd name="T40" fmla="*/ 48 w 90"/>
              <a:gd name="T41" fmla="*/ 45 h 50"/>
              <a:gd name="T42" fmla="*/ 54 w 90"/>
              <a:gd name="T43" fmla="*/ 50 h 50"/>
              <a:gd name="T44" fmla="*/ 78 w 90"/>
              <a:gd name="T45" fmla="*/ 50 h 50"/>
              <a:gd name="T46" fmla="*/ 83 w 90"/>
              <a:gd name="T47" fmla="*/ 46 h 50"/>
              <a:gd name="T48" fmla="*/ 17 w 90"/>
              <a:gd name="T49" fmla="*/ 15 h 50"/>
              <a:gd name="T50" fmla="*/ 18 w 90"/>
              <a:gd name="T51" fmla="*/ 11 h 50"/>
              <a:gd name="T52" fmla="*/ 49 w 90"/>
              <a:gd name="T53" fmla="*/ 17 h 50"/>
              <a:gd name="T54" fmla="*/ 48 w 90"/>
              <a:gd name="T55" fmla="*/ 22 h 50"/>
              <a:gd name="T56" fmla="*/ 17 w 90"/>
              <a:gd name="T57" fmla="*/ 15 h 50"/>
              <a:gd name="T58" fmla="*/ 73 w 90"/>
              <a:gd name="T59" fmla="*/ 45 h 50"/>
              <a:gd name="T60" fmla="*/ 69 w 90"/>
              <a:gd name="T61" fmla="*/ 44 h 50"/>
              <a:gd name="T62" fmla="*/ 67 w 90"/>
              <a:gd name="T63" fmla="*/ 41 h 50"/>
              <a:gd name="T64" fmla="*/ 73 w 90"/>
              <a:gd name="T65" fmla="*/ 14 h 50"/>
              <a:gd name="T66" fmla="*/ 75 w 90"/>
              <a:gd name="T67" fmla="*/ 12 h 50"/>
              <a:gd name="T68" fmla="*/ 80 w 90"/>
              <a:gd name="T69" fmla="*/ 13 h 50"/>
              <a:gd name="T70" fmla="*/ 82 w 90"/>
              <a:gd name="T71" fmla="*/ 16 h 50"/>
              <a:gd name="T72" fmla="*/ 76 w 90"/>
              <a:gd name="T73" fmla="*/ 43 h 50"/>
              <a:gd name="T74" fmla="*/ 73 w 90"/>
              <a:gd name="T75" fmla="*/ 45 h 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90" h="50">
                <a:moveTo>
                  <a:pt x="83" y="46"/>
                </a:moveTo>
                <a:cubicBezTo>
                  <a:pt x="85" y="36"/>
                  <a:pt x="85" y="36"/>
                  <a:pt x="85" y="36"/>
                </a:cubicBezTo>
                <a:cubicBezTo>
                  <a:pt x="86" y="33"/>
                  <a:pt x="87" y="29"/>
                  <a:pt x="87" y="27"/>
                </a:cubicBezTo>
                <a:cubicBezTo>
                  <a:pt x="89" y="16"/>
                  <a:pt x="89" y="16"/>
                  <a:pt x="89" y="16"/>
                </a:cubicBezTo>
                <a:cubicBezTo>
                  <a:pt x="90" y="14"/>
                  <a:pt x="88" y="11"/>
                  <a:pt x="86" y="10"/>
                </a:cubicBezTo>
                <a:cubicBezTo>
                  <a:pt x="64" y="1"/>
                  <a:pt x="64" y="1"/>
                  <a:pt x="64" y="1"/>
                </a:cubicBezTo>
                <a:cubicBezTo>
                  <a:pt x="62" y="0"/>
                  <a:pt x="59" y="1"/>
                  <a:pt x="57" y="3"/>
                </a:cubicBezTo>
                <a:cubicBezTo>
                  <a:pt x="52" y="13"/>
                  <a:pt x="52" y="13"/>
                  <a:pt x="52" y="13"/>
                </a:cubicBezTo>
                <a:cubicBezTo>
                  <a:pt x="51" y="13"/>
                  <a:pt x="51" y="13"/>
                  <a:pt x="51" y="14"/>
                </a:cubicBezTo>
                <a:cubicBezTo>
                  <a:pt x="15" y="6"/>
                  <a:pt x="15" y="6"/>
                  <a:pt x="15" y="6"/>
                </a:cubicBezTo>
                <a:cubicBezTo>
                  <a:pt x="0" y="13"/>
                  <a:pt x="0" y="13"/>
                  <a:pt x="0" y="13"/>
                </a:cubicBezTo>
                <a:cubicBezTo>
                  <a:pt x="8" y="25"/>
                  <a:pt x="8" y="25"/>
                  <a:pt x="8" y="25"/>
                </a:cubicBezTo>
                <a:cubicBezTo>
                  <a:pt x="12" y="22"/>
                  <a:pt x="12" y="22"/>
                  <a:pt x="12" y="22"/>
                </a:cubicBezTo>
                <a:cubicBezTo>
                  <a:pt x="17" y="30"/>
                  <a:pt x="17" y="30"/>
                  <a:pt x="17" y="30"/>
                </a:cubicBezTo>
                <a:cubicBezTo>
                  <a:pt x="25" y="25"/>
                  <a:pt x="25" y="25"/>
                  <a:pt x="25" y="25"/>
                </a:cubicBezTo>
                <a:cubicBezTo>
                  <a:pt x="30" y="33"/>
                  <a:pt x="30" y="33"/>
                  <a:pt x="30" y="33"/>
                </a:cubicBezTo>
                <a:cubicBezTo>
                  <a:pt x="38" y="28"/>
                  <a:pt x="38" y="28"/>
                  <a:pt x="38" y="28"/>
                </a:cubicBezTo>
                <a:cubicBezTo>
                  <a:pt x="43" y="35"/>
                  <a:pt x="43" y="35"/>
                  <a:pt x="43" y="35"/>
                </a:cubicBezTo>
                <a:cubicBezTo>
                  <a:pt x="47" y="33"/>
                  <a:pt x="47" y="33"/>
                  <a:pt x="47" y="33"/>
                </a:cubicBezTo>
                <a:cubicBezTo>
                  <a:pt x="47" y="33"/>
                  <a:pt x="47" y="34"/>
                  <a:pt x="47" y="34"/>
                </a:cubicBezTo>
                <a:cubicBezTo>
                  <a:pt x="48" y="45"/>
                  <a:pt x="48" y="45"/>
                  <a:pt x="48" y="45"/>
                </a:cubicBezTo>
                <a:cubicBezTo>
                  <a:pt x="49" y="48"/>
                  <a:pt x="51" y="50"/>
                  <a:pt x="54" y="50"/>
                </a:cubicBezTo>
                <a:cubicBezTo>
                  <a:pt x="78" y="50"/>
                  <a:pt x="78" y="50"/>
                  <a:pt x="78" y="50"/>
                </a:cubicBezTo>
                <a:cubicBezTo>
                  <a:pt x="80" y="50"/>
                  <a:pt x="83" y="48"/>
                  <a:pt x="83" y="46"/>
                </a:cubicBezTo>
                <a:close/>
                <a:moveTo>
                  <a:pt x="17" y="15"/>
                </a:moveTo>
                <a:cubicBezTo>
                  <a:pt x="18" y="11"/>
                  <a:pt x="18" y="11"/>
                  <a:pt x="18" y="11"/>
                </a:cubicBezTo>
                <a:cubicBezTo>
                  <a:pt x="49" y="17"/>
                  <a:pt x="49" y="17"/>
                  <a:pt x="49" y="17"/>
                </a:cubicBezTo>
                <a:cubicBezTo>
                  <a:pt x="48" y="22"/>
                  <a:pt x="48" y="22"/>
                  <a:pt x="48" y="22"/>
                </a:cubicBezTo>
                <a:lnTo>
                  <a:pt x="17" y="15"/>
                </a:lnTo>
                <a:close/>
                <a:moveTo>
                  <a:pt x="73" y="45"/>
                </a:moveTo>
                <a:cubicBezTo>
                  <a:pt x="69" y="44"/>
                  <a:pt x="69" y="44"/>
                  <a:pt x="69" y="44"/>
                </a:cubicBezTo>
                <a:cubicBezTo>
                  <a:pt x="67" y="44"/>
                  <a:pt x="67" y="42"/>
                  <a:pt x="67" y="41"/>
                </a:cubicBezTo>
                <a:cubicBezTo>
                  <a:pt x="73" y="14"/>
                  <a:pt x="73" y="14"/>
                  <a:pt x="73" y="14"/>
                </a:cubicBezTo>
                <a:cubicBezTo>
                  <a:pt x="73" y="13"/>
                  <a:pt x="74" y="12"/>
                  <a:pt x="75" y="12"/>
                </a:cubicBezTo>
                <a:cubicBezTo>
                  <a:pt x="80" y="13"/>
                  <a:pt x="80" y="13"/>
                  <a:pt x="80" y="13"/>
                </a:cubicBezTo>
                <a:cubicBezTo>
                  <a:pt x="81" y="13"/>
                  <a:pt x="82" y="15"/>
                  <a:pt x="82" y="16"/>
                </a:cubicBezTo>
                <a:cubicBezTo>
                  <a:pt x="76" y="43"/>
                  <a:pt x="76" y="43"/>
                  <a:pt x="76" y="43"/>
                </a:cubicBezTo>
                <a:cubicBezTo>
                  <a:pt x="76" y="44"/>
                  <a:pt x="74" y="45"/>
                  <a:pt x="73" y="45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id-ID" sz="1350"/>
          </a:p>
        </p:txBody>
      </p:sp>
      <p:sp>
        <p:nvSpPr>
          <p:cNvPr id="148" name="Freeform 186"/>
          <p:cNvSpPr>
            <a:spLocks noEditPoints="1"/>
          </p:cNvSpPr>
          <p:nvPr/>
        </p:nvSpPr>
        <p:spPr bwMode="auto">
          <a:xfrm>
            <a:off x="7972156" y="1343375"/>
            <a:ext cx="155614" cy="154145"/>
          </a:xfrm>
          <a:custGeom>
            <a:avLst/>
            <a:gdLst>
              <a:gd name="T0" fmla="*/ 0 w 65"/>
              <a:gd name="T1" fmla="*/ 32 h 64"/>
              <a:gd name="T2" fmla="*/ 65 w 65"/>
              <a:gd name="T3" fmla="*/ 32 h 64"/>
              <a:gd name="T4" fmla="*/ 51 w 65"/>
              <a:gd name="T5" fmla="*/ 42 h 64"/>
              <a:gd name="T6" fmla="*/ 60 w 65"/>
              <a:gd name="T7" fmla="*/ 34 h 64"/>
              <a:gd name="T8" fmla="*/ 51 w 65"/>
              <a:gd name="T9" fmla="*/ 42 h 64"/>
              <a:gd name="T10" fmla="*/ 13 w 65"/>
              <a:gd name="T11" fmla="*/ 30 h 64"/>
              <a:gd name="T12" fmla="*/ 7 w 65"/>
              <a:gd name="T13" fmla="*/ 21 h 64"/>
              <a:gd name="T14" fmla="*/ 46 w 65"/>
              <a:gd name="T15" fmla="*/ 21 h 64"/>
              <a:gd name="T16" fmla="*/ 35 w 65"/>
              <a:gd name="T17" fmla="*/ 30 h 64"/>
              <a:gd name="T18" fmla="*/ 46 w 65"/>
              <a:gd name="T19" fmla="*/ 21 h 64"/>
              <a:gd name="T20" fmla="*/ 35 w 65"/>
              <a:gd name="T21" fmla="*/ 4 h 64"/>
              <a:gd name="T22" fmla="*/ 42 w 65"/>
              <a:gd name="T23" fmla="*/ 11 h 64"/>
              <a:gd name="T24" fmla="*/ 35 w 65"/>
              <a:gd name="T25" fmla="*/ 17 h 64"/>
              <a:gd name="T26" fmla="*/ 27 w 65"/>
              <a:gd name="T27" fmla="*/ 6 h 64"/>
              <a:gd name="T28" fmla="*/ 30 w 65"/>
              <a:gd name="T29" fmla="*/ 17 h 64"/>
              <a:gd name="T30" fmla="*/ 23 w 65"/>
              <a:gd name="T31" fmla="*/ 11 h 64"/>
              <a:gd name="T32" fmla="*/ 30 w 65"/>
              <a:gd name="T33" fmla="*/ 30 h 64"/>
              <a:gd name="T34" fmla="*/ 19 w 65"/>
              <a:gd name="T35" fmla="*/ 21 h 64"/>
              <a:gd name="T36" fmla="*/ 7 w 65"/>
              <a:gd name="T37" fmla="*/ 42 h 64"/>
              <a:gd name="T38" fmla="*/ 13 w 65"/>
              <a:gd name="T39" fmla="*/ 34 h 64"/>
              <a:gd name="T40" fmla="*/ 7 w 65"/>
              <a:gd name="T41" fmla="*/ 42 h 64"/>
              <a:gd name="T42" fmla="*/ 30 w 65"/>
              <a:gd name="T43" fmla="*/ 34 h 64"/>
              <a:gd name="T44" fmla="*/ 19 w 65"/>
              <a:gd name="T45" fmla="*/ 42 h 64"/>
              <a:gd name="T46" fmla="*/ 30 w 65"/>
              <a:gd name="T47" fmla="*/ 47 h 64"/>
              <a:gd name="T48" fmla="*/ 27 w 65"/>
              <a:gd name="T49" fmla="*/ 58 h 64"/>
              <a:gd name="T50" fmla="*/ 20 w 65"/>
              <a:gd name="T51" fmla="*/ 47 h 64"/>
              <a:gd name="T52" fmla="*/ 42 w 65"/>
              <a:gd name="T53" fmla="*/ 52 h 64"/>
              <a:gd name="T54" fmla="*/ 35 w 65"/>
              <a:gd name="T55" fmla="*/ 59 h 64"/>
              <a:gd name="T56" fmla="*/ 45 w 65"/>
              <a:gd name="T57" fmla="*/ 47 h 64"/>
              <a:gd name="T58" fmla="*/ 35 w 65"/>
              <a:gd name="T59" fmla="*/ 42 h 64"/>
              <a:gd name="T60" fmla="*/ 47 w 65"/>
              <a:gd name="T61" fmla="*/ 34 h 64"/>
              <a:gd name="T62" fmla="*/ 35 w 65"/>
              <a:gd name="T63" fmla="*/ 42 h 64"/>
              <a:gd name="T64" fmla="*/ 51 w 65"/>
              <a:gd name="T65" fmla="*/ 21 h 64"/>
              <a:gd name="T66" fmla="*/ 60 w 65"/>
              <a:gd name="T67" fmla="*/ 30 h 64"/>
              <a:gd name="T68" fmla="*/ 56 w 65"/>
              <a:gd name="T69" fmla="*/ 17 h 64"/>
              <a:gd name="T70" fmla="*/ 44 w 65"/>
              <a:gd name="T71" fmla="*/ 7 h 64"/>
              <a:gd name="T72" fmla="*/ 56 w 65"/>
              <a:gd name="T73" fmla="*/ 17 h 64"/>
              <a:gd name="T74" fmla="*/ 20 w 65"/>
              <a:gd name="T75" fmla="*/ 7 h 64"/>
              <a:gd name="T76" fmla="*/ 9 w 65"/>
              <a:gd name="T77" fmla="*/ 17 h 64"/>
              <a:gd name="T78" fmla="*/ 9 w 65"/>
              <a:gd name="T79" fmla="*/ 47 h 64"/>
              <a:gd name="T80" fmla="*/ 20 w 65"/>
              <a:gd name="T81" fmla="*/ 57 h 64"/>
              <a:gd name="T82" fmla="*/ 9 w 65"/>
              <a:gd name="T83" fmla="*/ 47 h 64"/>
              <a:gd name="T84" fmla="*/ 44 w 65"/>
              <a:gd name="T85" fmla="*/ 57 h 64"/>
              <a:gd name="T86" fmla="*/ 56 w 65"/>
              <a:gd name="T87" fmla="*/ 47 h 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65" h="64">
                <a:moveTo>
                  <a:pt x="32" y="0"/>
                </a:moveTo>
                <a:cubicBezTo>
                  <a:pt x="15" y="0"/>
                  <a:pt x="0" y="14"/>
                  <a:pt x="0" y="32"/>
                </a:cubicBezTo>
                <a:cubicBezTo>
                  <a:pt x="0" y="49"/>
                  <a:pt x="15" y="64"/>
                  <a:pt x="32" y="64"/>
                </a:cubicBezTo>
                <a:cubicBezTo>
                  <a:pt x="50" y="64"/>
                  <a:pt x="65" y="49"/>
                  <a:pt x="65" y="32"/>
                </a:cubicBezTo>
                <a:cubicBezTo>
                  <a:pt x="65" y="14"/>
                  <a:pt x="50" y="0"/>
                  <a:pt x="32" y="0"/>
                </a:cubicBezTo>
                <a:close/>
                <a:moveTo>
                  <a:pt x="51" y="42"/>
                </a:moveTo>
                <a:cubicBezTo>
                  <a:pt x="51" y="40"/>
                  <a:pt x="52" y="37"/>
                  <a:pt x="52" y="34"/>
                </a:cubicBezTo>
                <a:cubicBezTo>
                  <a:pt x="60" y="34"/>
                  <a:pt x="60" y="34"/>
                  <a:pt x="60" y="34"/>
                </a:cubicBezTo>
                <a:cubicBezTo>
                  <a:pt x="60" y="37"/>
                  <a:pt x="59" y="40"/>
                  <a:pt x="58" y="42"/>
                </a:cubicBezTo>
                <a:lnTo>
                  <a:pt x="51" y="42"/>
                </a:lnTo>
                <a:close/>
                <a:moveTo>
                  <a:pt x="14" y="21"/>
                </a:moveTo>
                <a:cubicBezTo>
                  <a:pt x="14" y="24"/>
                  <a:pt x="13" y="27"/>
                  <a:pt x="13" y="30"/>
                </a:cubicBezTo>
                <a:cubicBezTo>
                  <a:pt x="5" y="30"/>
                  <a:pt x="5" y="30"/>
                  <a:pt x="5" y="30"/>
                </a:cubicBezTo>
                <a:cubicBezTo>
                  <a:pt x="5" y="27"/>
                  <a:pt x="6" y="24"/>
                  <a:pt x="7" y="21"/>
                </a:cubicBezTo>
                <a:lnTo>
                  <a:pt x="14" y="21"/>
                </a:lnTo>
                <a:close/>
                <a:moveTo>
                  <a:pt x="46" y="21"/>
                </a:moveTo>
                <a:cubicBezTo>
                  <a:pt x="47" y="24"/>
                  <a:pt x="47" y="27"/>
                  <a:pt x="47" y="30"/>
                </a:cubicBezTo>
                <a:cubicBezTo>
                  <a:pt x="35" y="30"/>
                  <a:pt x="35" y="30"/>
                  <a:pt x="35" y="30"/>
                </a:cubicBezTo>
                <a:cubicBezTo>
                  <a:pt x="35" y="21"/>
                  <a:pt x="35" y="21"/>
                  <a:pt x="35" y="21"/>
                </a:cubicBezTo>
                <a:lnTo>
                  <a:pt x="46" y="21"/>
                </a:lnTo>
                <a:close/>
                <a:moveTo>
                  <a:pt x="35" y="17"/>
                </a:moveTo>
                <a:cubicBezTo>
                  <a:pt x="35" y="4"/>
                  <a:pt x="35" y="4"/>
                  <a:pt x="35" y="4"/>
                </a:cubicBezTo>
                <a:cubicBezTo>
                  <a:pt x="36" y="5"/>
                  <a:pt x="37" y="5"/>
                  <a:pt x="38" y="6"/>
                </a:cubicBezTo>
                <a:cubicBezTo>
                  <a:pt x="39" y="7"/>
                  <a:pt x="41" y="9"/>
                  <a:pt x="42" y="11"/>
                </a:cubicBezTo>
                <a:cubicBezTo>
                  <a:pt x="43" y="13"/>
                  <a:pt x="44" y="15"/>
                  <a:pt x="45" y="17"/>
                </a:cubicBezTo>
                <a:cubicBezTo>
                  <a:pt x="35" y="17"/>
                  <a:pt x="35" y="17"/>
                  <a:pt x="35" y="17"/>
                </a:cubicBezTo>
                <a:close/>
                <a:moveTo>
                  <a:pt x="23" y="11"/>
                </a:moveTo>
                <a:cubicBezTo>
                  <a:pt x="24" y="9"/>
                  <a:pt x="26" y="7"/>
                  <a:pt x="27" y="6"/>
                </a:cubicBezTo>
                <a:cubicBezTo>
                  <a:pt x="28" y="5"/>
                  <a:pt x="29" y="5"/>
                  <a:pt x="30" y="4"/>
                </a:cubicBezTo>
                <a:cubicBezTo>
                  <a:pt x="30" y="17"/>
                  <a:pt x="30" y="17"/>
                  <a:pt x="30" y="17"/>
                </a:cubicBezTo>
                <a:cubicBezTo>
                  <a:pt x="20" y="17"/>
                  <a:pt x="20" y="17"/>
                  <a:pt x="20" y="17"/>
                </a:cubicBezTo>
                <a:cubicBezTo>
                  <a:pt x="21" y="15"/>
                  <a:pt x="22" y="13"/>
                  <a:pt x="23" y="11"/>
                </a:cubicBezTo>
                <a:close/>
                <a:moveTo>
                  <a:pt x="30" y="21"/>
                </a:moveTo>
                <a:cubicBezTo>
                  <a:pt x="30" y="30"/>
                  <a:pt x="30" y="30"/>
                  <a:pt x="30" y="30"/>
                </a:cubicBezTo>
                <a:cubicBezTo>
                  <a:pt x="18" y="30"/>
                  <a:pt x="18" y="30"/>
                  <a:pt x="18" y="30"/>
                </a:cubicBezTo>
                <a:cubicBezTo>
                  <a:pt x="18" y="27"/>
                  <a:pt x="18" y="24"/>
                  <a:pt x="19" y="21"/>
                </a:cubicBezTo>
                <a:lnTo>
                  <a:pt x="30" y="21"/>
                </a:lnTo>
                <a:close/>
                <a:moveTo>
                  <a:pt x="7" y="42"/>
                </a:moveTo>
                <a:cubicBezTo>
                  <a:pt x="6" y="40"/>
                  <a:pt x="5" y="37"/>
                  <a:pt x="5" y="34"/>
                </a:cubicBezTo>
                <a:cubicBezTo>
                  <a:pt x="13" y="34"/>
                  <a:pt x="13" y="34"/>
                  <a:pt x="13" y="34"/>
                </a:cubicBezTo>
                <a:cubicBezTo>
                  <a:pt x="13" y="37"/>
                  <a:pt x="14" y="40"/>
                  <a:pt x="14" y="42"/>
                </a:cubicBezTo>
                <a:lnTo>
                  <a:pt x="7" y="42"/>
                </a:lnTo>
                <a:close/>
                <a:moveTo>
                  <a:pt x="18" y="34"/>
                </a:moveTo>
                <a:cubicBezTo>
                  <a:pt x="30" y="34"/>
                  <a:pt x="30" y="34"/>
                  <a:pt x="30" y="34"/>
                </a:cubicBezTo>
                <a:cubicBezTo>
                  <a:pt x="30" y="42"/>
                  <a:pt x="30" y="42"/>
                  <a:pt x="30" y="42"/>
                </a:cubicBezTo>
                <a:cubicBezTo>
                  <a:pt x="19" y="42"/>
                  <a:pt x="19" y="42"/>
                  <a:pt x="19" y="42"/>
                </a:cubicBezTo>
                <a:cubicBezTo>
                  <a:pt x="18" y="40"/>
                  <a:pt x="18" y="37"/>
                  <a:pt x="18" y="34"/>
                </a:cubicBezTo>
                <a:close/>
                <a:moveTo>
                  <a:pt x="30" y="47"/>
                </a:moveTo>
                <a:cubicBezTo>
                  <a:pt x="30" y="59"/>
                  <a:pt x="30" y="59"/>
                  <a:pt x="30" y="59"/>
                </a:cubicBezTo>
                <a:cubicBezTo>
                  <a:pt x="29" y="59"/>
                  <a:pt x="28" y="58"/>
                  <a:pt x="27" y="58"/>
                </a:cubicBezTo>
                <a:cubicBezTo>
                  <a:pt x="26" y="57"/>
                  <a:pt x="24" y="55"/>
                  <a:pt x="23" y="52"/>
                </a:cubicBezTo>
                <a:cubicBezTo>
                  <a:pt x="22" y="51"/>
                  <a:pt x="21" y="49"/>
                  <a:pt x="20" y="47"/>
                </a:cubicBezTo>
                <a:cubicBezTo>
                  <a:pt x="30" y="47"/>
                  <a:pt x="30" y="47"/>
                  <a:pt x="30" y="47"/>
                </a:cubicBezTo>
                <a:close/>
                <a:moveTo>
                  <a:pt x="42" y="52"/>
                </a:moveTo>
                <a:cubicBezTo>
                  <a:pt x="41" y="55"/>
                  <a:pt x="39" y="57"/>
                  <a:pt x="38" y="58"/>
                </a:cubicBezTo>
                <a:cubicBezTo>
                  <a:pt x="37" y="58"/>
                  <a:pt x="36" y="59"/>
                  <a:pt x="35" y="59"/>
                </a:cubicBezTo>
                <a:cubicBezTo>
                  <a:pt x="35" y="47"/>
                  <a:pt x="35" y="47"/>
                  <a:pt x="35" y="47"/>
                </a:cubicBezTo>
                <a:cubicBezTo>
                  <a:pt x="45" y="47"/>
                  <a:pt x="45" y="47"/>
                  <a:pt x="45" y="47"/>
                </a:cubicBezTo>
                <a:cubicBezTo>
                  <a:pt x="44" y="49"/>
                  <a:pt x="43" y="51"/>
                  <a:pt x="42" y="52"/>
                </a:cubicBezTo>
                <a:close/>
                <a:moveTo>
                  <a:pt x="35" y="42"/>
                </a:moveTo>
                <a:cubicBezTo>
                  <a:pt x="35" y="34"/>
                  <a:pt x="35" y="34"/>
                  <a:pt x="35" y="34"/>
                </a:cubicBezTo>
                <a:cubicBezTo>
                  <a:pt x="47" y="34"/>
                  <a:pt x="47" y="34"/>
                  <a:pt x="47" y="34"/>
                </a:cubicBezTo>
                <a:cubicBezTo>
                  <a:pt x="47" y="37"/>
                  <a:pt x="47" y="40"/>
                  <a:pt x="46" y="42"/>
                </a:cubicBezTo>
                <a:lnTo>
                  <a:pt x="35" y="42"/>
                </a:lnTo>
                <a:close/>
                <a:moveTo>
                  <a:pt x="52" y="30"/>
                </a:moveTo>
                <a:cubicBezTo>
                  <a:pt x="52" y="27"/>
                  <a:pt x="51" y="24"/>
                  <a:pt x="51" y="21"/>
                </a:cubicBezTo>
                <a:cubicBezTo>
                  <a:pt x="58" y="21"/>
                  <a:pt x="58" y="21"/>
                  <a:pt x="58" y="21"/>
                </a:cubicBezTo>
                <a:cubicBezTo>
                  <a:pt x="59" y="24"/>
                  <a:pt x="60" y="27"/>
                  <a:pt x="60" y="30"/>
                </a:cubicBezTo>
                <a:lnTo>
                  <a:pt x="52" y="30"/>
                </a:lnTo>
                <a:close/>
                <a:moveTo>
                  <a:pt x="56" y="17"/>
                </a:moveTo>
                <a:cubicBezTo>
                  <a:pt x="50" y="17"/>
                  <a:pt x="50" y="17"/>
                  <a:pt x="50" y="17"/>
                </a:cubicBezTo>
                <a:cubicBezTo>
                  <a:pt x="48" y="13"/>
                  <a:pt x="47" y="9"/>
                  <a:pt x="44" y="7"/>
                </a:cubicBezTo>
                <a:cubicBezTo>
                  <a:pt x="47" y="8"/>
                  <a:pt x="50" y="10"/>
                  <a:pt x="52" y="12"/>
                </a:cubicBezTo>
                <a:cubicBezTo>
                  <a:pt x="54" y="14"/>
                  <a:pt x="55" y="15"/>
                  <a:pt x="56" y="17"/>
                </a:cubicBezTo>
                <a:close/>
                <a:moveTo>
                  <a:pt x="13" y="12"/>
                </a:moveTo>
                <a:cubicBezTo>
                  <a:pt x="15" y="10"/>
                  <a:pt x="18" y="8"/>
                  <a:pt x="20" y="7"/>
                </a:cubicBezTo>
                <a:cubicBezTo>
                  <a:pt x="18" y="9"/>
                  <a:pt x="17" y="13"/>
                  <a:pt x="15" y="17"/>
                </a:cubicBezTo>
                <a:cubicBezTo>
                  <a:pt x="9" y="17"/>
                  <a:pt x="9" y="17"/>
                  <a:pt x="9" y="17"/>
                </a:cubicBezTo>
                <a:cubicBezTo>
                  <a:pt x="10" y="15"/>
                  <a:pt x="11" y="14"/>
                  <a:pt x="13" y="12"/>
                </a:cubicBezTo>
                <a:close/>
                <a:moveTo>
                  <a:pt x="9" y="47"/>
                </a:moveTo>
                <a:cubicBezTo>
                  <a:pt x="15" y="47"/>
                  <a:pt x="15" y="47"/>
                  <a:pt x="15" y="47"/>
                </a:cubicBezTo>
                <a:cubicBezTo>
                  <a:pt x="17" y="51"/>
                  <a:pt x="18" y="54"/>
                  <a:pt x="20" y="57"/>
                </a:cubicBezTo>
                <a:cubicBezTo>
                  <a:pt x="18" y="55"/>
                  <a:pt x="15" y="54"/>
                  <a:pt x="13" y="51"/>
                </a:cubicBezTo>
                <a:cubicBezTo>
                  <a:pt x="11" y="50"/>
                  <a:pt x="10" y="48"/>
                  <a:pt x="9" y="47"/>
                </a:cubicBezTo>
                <a:close/>
                <a:moveTo>
                  <a:pt x="52" y="51"/>
                </a:moveTo>
                <a:cubicBezTo>
                  <a:pt x="50" y="54"/>
                  <a:pt x="47" y="55"/>
                  <a:pt x="44" y="57"/>
                </a:cubicBezTo>
                <a:cubicBezTo>
                  <a:pt x="47" y="54"/>
                  <a:pt x="48" y="51"/>
                  <a:pt x="50" y="47"/>
                </a:cubicBezTo>
                <a:cubicBezTo>
                  <a:pt x="56" y="47"/>
                  <a:pt x="56" y="47"/>
                  <a:pt x="56" y="47"/>
                </a:cubicBezTo>
                <a:cubicBezTo>
                  <a:pt x="55" y="48"/>
                  <a:pt x="54" y="50"/>
                  <a:pt x="52" y="51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id-ID" sz="1350"/>
          </a:p>
        </p:txBody>
      </p:sp>
      <p:sp>
        <p:nvSpPr>
          <p:cNvPr id="149" name="Freeform 194"/>
          <p:cNvSpPr>
            <a:spLocks noEditPoints="1"/>
          </p:cNvSpPr>
          <p:nvPr/>
        </p:nvSpPr>
        <p:spPr bwMode="auto">
          <a:xfrm>
            <a:off x="8362658" y="4502622"/>
            <a:ext cx="143869" cy="146805"/>
          </a:xfrm>
          <a:custGeom>
            <a:avLst/>
            <a:gdLst>
              <a:gd name="T0" fmla="*/ 30 w 60"/>
              <a:gd name="T1" fmla="*/ 0 h 61"/>
              <a:gd name="T2" fmla="*/ 0 w 60"/>
              <a:gd name="T3" fmla="*/ 31 h 61"/>
              <a:gd name="T4" fmla="*/ 30 w 60"/>
              <a:gd name="T5" fmla="*/ 61 h 61"/>
              <a:gd name="T6" fmla="*/ 60 w 60"/>
              <a:gd name="T7" fmla="*/ 31 h 61"/>
              <a:gd name="T8" fmla="*/ 30 w 60"/>
              <a:gd name="T9" fmla="*/ 0 h 61"/>
              <a:gd name="T10" fmla="*/ 30 w 60"/>
              <a:gd name="T11" fmla="*/ 55 h 61"/>
              <a:gd name="T12" fmla="*/ 5 w 60"/>
              <a:gd name="T13" fmla="*/ 31 h 61"/>
              <a:gd name="T14" fmla="*/ 30 w 60"/>
              <a:gd name="T15" fmla="*/ 6 h 61"/>
              <a:gd name="T16" fmla="*/ 55 w 60"/>
              <a:gd name="T17" fmla="*/ 31 h 61"/>
              <a:gd name="T18" fmla="*/ 30 w 60"/>
              <a:gd name="T19" fmla="*/ 55 h 61"/>
              <a:gd name="T20" fmla="*/ 26 w 60"/>
              <a:gd name="T21" fmla="*/ 15 h 61"/>
              <a:gd name="T22" fmla="*/ 34 w 60"/>
              <a:gd name="T23" fmla="*/ 15 h 61"/>
              <a:gd name="T24" fmla="*/ 34 w 60"/>
              <a:gd name="T25" fmla="*/ 23 h 61"/>
              <a:gd name="T26" fmla="*/ 26 w 60"/>
              <a:gd name="T27" fmla="*/ 23 h 61"/>
              <a:gd name="T28" fmla="*/ 26 w 60"/>
              <a:gd name="T29" fmla="*/ 15 h 61"/>
              <a:gd name="T30" fmla="*/ 38 w 60"/>
              <a:gd name="T31" fmla="*/ 46 h 61"/>
              <a:gd name="T32" fmla="*/ 22 w 60"/>
              <a:gd name="T33" fmla="*/ 46 h 61"/>
              <a:gd name="T34" fmla="*/ 22 w 60"/>
              <a:gd name="T35" fmla="*/ 42 h 61"/>
              <a:gd name="T36" fmla="*/ 26 w 60"/>
              <a:gd name="T37" fmla="*/ 42 h 61"/>
              <a:gd name="T38" fmla="*/ 26 w 60"/>
              <a:gd name="T39" fmla="*/ 31 h 61"/>
              <a:gd name="T40" fmla="*/ 22 w 60"/>
              <a:gd name="T41" fmla="*/ 31 h 61"/>
              <a:gd name="T42" fmla="*/ 22 w 60"/>
              <a:gd name="T43" fmla="*/ 27 h 61"/>
              <a:gd name="T44" fmla="*/ 34 w 60"/>
              <a:gd name="T45" fmla="*/ 27 h 61"/>
              <a:gd name="T46" fmla="*/ 34 w 60"/>
              <a:gd name="T47" fmla="*/ 42 h 61"/>
              <a:gd name="T48" fmla="*/ 38 w 60"/>
              <a:gd name="T49" fmla="*/ 42 h 61"/>
              <a:gd name="T50" fmla="*/ 38 w 60"/>
              <a:gd name="T51" fmla="*/ 46 h 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60" h="61">
                <a:moveTo>
                  <a:pt x="30" y="0"/>
                </a:moveTo>
                <a:cubicBezTo>
                  <a:pt x="13" y="0"/>
                  <a:pt x="0" y="14"/>
                  <a:pt x="0" y="31"/>
                </a:cubicBezTo>
                <a:cubicBezTo>
                  <a:pt x="0" y="47"/>
                  <a:pt x="13" y="61"/>
                  <a:pt x="30" y="61"/>
                </a:cubicBezTo>
                <a:cubicBezTo>
                  <a:pt x="47" y="61"/>
                  <a:pt x="60" y="47"/>
                  <a:pt x="60" y="31"/>
                </a:cubicBezTo>
                <a:cubicBezTo>
                  <a:pt x="60" y="14"/>
                  <a:pt x="47" y="0"/>
                  <a:pt x="30" y="0"/>
                </a:cubicBezTo>
                <a:close/>
                <a:moveTo>
                  <a:pt x="30" y="55"/>
                </a:moveTo>
                <a:cubicBezTo>
                  <a:pt x="16" y="55"/>
                  <a:pt x="5" y="44"/>
                  <a:pt x="5" y="31"/>
                </a:cubicBezTo>
                <a:cubicBezTo>
                  <a:pt x="5" y="17"/>
                  <a:pt x="16" y="6"/>
                  <a:pt x="30" y="6"/>
                </a:cubicBezTo>
                <a:cubicBezTo>
                  <a:pt x="44" y="6"/>
                  <a:pt x="55" y="17"/>
                  <a:pt x="55" y="31"/>
                </a:cubicBezTo>
                <a:cubicBezTo>
                  <a:pt x="55" y="44"/>
                  <a:pt x="44" y="55"/>
                  <a:pt x="30" y="55"/>
                </a:cubicBezTo>
                <a:close/>
                <a:moveTo>
                  <a:pt x="26" y="15"/>
                </a:moveTo>
                <a:cubicBezTo>
                  <a:pt x="34" y="15"/>
                  <a:pt x="34" y="15"/>
                  <a:pt x="34" y="15"/>
                </a:cubicBezTo>
                <a:cubicBezTo>
                  <a:pt x="34" y="23"/>
                  <a:pt x="34" y="23"/>
                  <a:pt x="34" y="23"/>
                </a:cubicBezTo>
                <a:cubicBezTo>
                  <a:pt x="26" y="23"/>
                  <a:pt x="26" y="23"/>
                  <a:pt x="26" y="23"/>
                </a:cubicBezTo>
                <a:lnTo>
                  <a:pt x="26" y="15"/>
                </a:lnTo>
                <a:close/>
                <a:moveTo>
                  <a:pt x="38" y="46"/>
                </a:moveTo>
                <a:cubicBezTo>
                  <a:pt x="22" y="46"/>
                  <a:pt x="22" y="46"/>
                  <a:pt x="22" y="46"/>
                </a:cubicBezTo>
                <a:cubicBezTo>
                  <a:pt x="22" y="42"/>
                  <a:pt x="22" y="42"/>
                  <a:pt x="22" y="42"/>
                </a:cubicBezTo>
                <a:cubicBezTo>
                  <a:pt x="26" y="42"/>
                  <a:pt x="26" y="42"/>
                  <a:pt x="26" y="42"/>
                </a:cubicBezTo>
                <a:cubicBezTo>
                  <a:pt x="26" y="31"/>
                  <a:pt x="26" y="31"/>
                  <a:pt x="26" y="31"/>
                </a:cubicBezTo>
                <a:cubicBezTo>
                  <a:pt x="22" y="31"/>
                  <a:pt x="22" y="31"/>
                  <a:pt x="22" y="31"/>
                </a:cubicBezTo>
                <a:cubicBezTo>
                  <a:pt x="22" y="27"/>
                  <a:pt x="22" y="27"/>
                  <a:pt x="22" y="27"/>
                </a:cubicBezTo>
                <a:cubicBezTo>
                  <a:pt x="34" y="27"/>
                  <a:pt x="34" y="27"/>
                  <a:pt x="34" y="27"/>
                </a:cubicBezTo>
                <a:cubicBezTo>
                  <a:pt x="34" y="42"/>
                  <a:pt x="34" y="42"/>
                  <a:pt x="34" y="42"/>
                </a:cubicBezTo>
                <a:cubicBezTo>
                  <a:pt x="38" y="42"/>
                  <a:pt x="38" y="42"/>
                  <a:pt x="38" y="42"/>
                </a:cubicBezTo>
                <a:lnTo>
                  <a:pt x="38" y="46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id-ID" sz="1350"/>
          </a:p>
        </p:txBody>
      </p:sp>
      <p:sp>
        <p:nvSpPr>
          <p:cNvPr id="150" name="Freeform 196"/>
          <p:cNvSpPr>
            <a:spLocks noEditPoints="1"/>
          </p:cNvSpPr>
          <p:nvPr/>
        </p:nvSpPr>
        <p:spPr bwMode="auto">
          <a:xfrm>
            <a:off x="7514125" y="4822657"/>
            <a:ext cx="165890" cy="164422"/>
          </a:xfrm>
          <a:custGeom>
            <a:avLst/>
            <a:gdLst>
              <a:gd name="T0" fmla="*/ 35 w 69"/>
              <a:gd name="T1" fmla="*/ 0 h 69"/>
              <a:gd name="T2" fmla="*/ 0 w 69"/>
              <a:gd name="T3" fmla="*/ 35 h 69"/>
              <a:gd name="T4" fmla="*/ 35 w 69"/>
              <a:gd name="T5" fmla="*/ 69 h 69"/>
              <a:gd name="T6" fmla="*/ 69 w 69"/>
              <a:gd name="T7" fmla="*/ 35 h 69"/>
              <a:gd name="T8" fmla="*/ 35 w 69"/>
              <a:gd name="T9" fmla="*/ 0 h 69"/>
              <a:gd name="T10" fmla="*/ 55 w 69"/>
              <a:gd name="T11" fmla="*/ 30 h 69"/>
              <a:gd name="T12" fmla="*/ 36 w 69"/>
              <a:gd name="T13" fmla="*/ 56 h 69"/>
              <a:gd name="T14" fmla="*/ 28 w 69"/>
              <a:gd name="T15" fmla="*/ 52 h 69"/>
              <a:gd name="T16" fmla="*/ 21 w 69"/>
              <a:gd name="T17" fmla="*/ 32 h 69"/>
              <a:gd name="T18" fmla="*/ 16 w 69"/>
              <a:gd name="T19" fmla="*/ 33 h 69"/>
              <a:gd name="T20" fmla="*/ 14 w 69"/>
              <a:gd name="T21" fmla="*/ 31 h 69"/>
              <a:gd name="T22" fmla="*/ 27 w 69"/>
              <a:gd name="T23" fmla="*/ 22 h 69"/>
              <a:gd name="T24" fmla="*/ 34 w 69"/>
              <a:gd name="T25" fmla="*/ 36 h 69"/>
              <a:gd name="T26" fmla="*/ 37 w 69"/>
              <a:gd name="T27" fmla="*/ 44 h 69"/>
              <a:gd name="T28" fmla="*/ 43 w 69"/>
              <a:gd name="T29" fmla="*/ 36 h 69"/>
              <a:gd name="T30" fmla="*/ 38 w 69"/>
              <a:gd name="T31" fmla="*/ 31 h 69"/>
              <a:gd name="T32" fmla="*/ 55 w 69"/>
              <a:gd name="T33" fmla="*/ 30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69" h="69">
                <a:moveTo>
                  <a:pt x="35" y="0"/>
                </a:moveTo>
                <a:cubicBezTo>
                  <a:pt x="16" y="0"/>
                  <a:pt x="0" y="16"/>
                  <a:pt x="0" y="35"/>
                </a:cubicBezTo>
                <a:cubicBezTo>
                  <a:pt x="0" y="54"/>
                  <a:pt x="16" y="69"/>
                  <a:pt x="35" y="69"/>
                </a:cubicBezTo>
                <a:cubicBezTo>
                  <a:pt x="54" y="69"/>
                  <a:pt x="69" y="54"/>
                  <a:pt x="69" y="35"/>
                </a:cubicBezTo>
                <a:cubicBezTo>
                  <a:pt x="69" y="16"/>
                  <a:pt x="54" y="0"/>
                  <a:pt x="35" y="0"/>
                </a:cubicBezTo>
                <a:close/>
                <a:moveTo>
                  <a:pt x="55" y="30"/>
                </a:moveTo>
                <a:cubicBezTo>
                  <a:pt x="53" y="43"/>
                  <a:pt x="40" y="54"/>
                  <a:pt x="36" y="56"/>
                </a:cubicBezTo>
                <a:cubicBezTo>
                  <a:pt x="32" y="58"/>
                  <a:pt x="29" y="55"/>
                  <a:pt x="28" y="52"/>
                </a:cubicBezTo>
                <a:cubicBezTo>
                  <a:pt x="26" y="49"/>
                  <a:pt x="22" y="33"/>
                  <a:pt x="21" y="32"/>
                </a:cubicBezTo>
                <a:cubicBezTo>
                  <a:pt x="19" y="30"/>
                  <a:pt x="16" y="33"/>
                  <a:pt x="16" y="33"/>
                </a:cubicBezTo>
                <a:cubicBezTo>
                  <a:pt x="14" y="31"/>
                  <a:pt x="14" y="31"/>
                  <a:pt x="14" y="31"/>
                </a:cubicBezTo>
                <a:cubicBezTo>
                  <a:pt x="14" y="31"/>
                  <a:pt x="21" y="23"/>
                  <a:pt x="27" y="22"/>
                </a:cubicBezTo>
                <a:cubicBezTo>
                  <a:pt x="32" y="21"/>
                  <a:pt x="32" y="30"/>
                  <a:pt x="34" y="36"/>
                </a:cubicBezTo>
                <a:cubicBezTo>
                  <a:pt x="35" y="41"/>
                  <a:pt x="36" y="44"/>
                  <a:pt x="37" y="44"/>
                </a:cubicBezTo>
                <a:cubicBezTo>
                  <a:pt x="38" y="44"/>
                  <a:pt x="40" y="41"/>
                  <a:pt x="43" y="36"/>
                </a:cubicBezTo>
                <a:cubicBezTo>
                  <a:pt x="45" y="32"/>
                  <a:pt x="42" y="28"/>
                  <a:pt x="38" y="31"/>
                </a:cubicBezTo>
                <a:cubicBezTo>
                  <a:pt x="40" y="20"/>
                  <a:pt x="57" y="17"/>
                  <a:pt x="55" y="30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id-ID" sz="1350"/>
          </a:p>
        </p:txBody>
      </p:sp>
      <p:sp>
        <p:nvSpPr>
          <p:cNvPr id="151" name="Freeform 206"/>
          <p:cNvSpPr>
            <a:spLocks noEditPoints="1"/>
          </p:cNvSpPr>
          <p:nvPr/>
        </p:nvSpPr>
        <p:spPr bwMode="auto">
          <a:xfrm>
            <a:off x="9849793" y="5205819"/>
            <a:ext cx="286271" cy="253972"/>
          </a:xfrm>
          <a:custGeom>
            <a:avLst/>
            <a:gdLst>
              <a:gd name="T0" fmla="*/ 50 w 119"/>
              <a:gd name="T1" fmla="*/ 0 h 106"/>
              <a:gd name="T2" fmla="*/ 50 w 119"/>
              <a:gd name="T3" fmla="*/ 0 h 106"/>
              <a:gd name="T4" fmla="*/ 99 w 119"/>
              <a:gd name="T5" fmla="*/ 40 h 106"/>
              <a:gd name="T6" fmla="*/ 50 w 119"/>
              <a:gd name="T7" fmla="*/ 81 h 106"/>
              <a:gd name="T8" fmla="*/ 42 w 119"/>
              <a:gd name="T9" fmla="*/ 80 h 106"/>
              <a:gd name="T10" fmla="*/ 7 w 119"/>
              <a:gd name="T11" fmla="*/ 93 h 106"/>
              <a:gd name="T12" fmla="*/ 7 w 119"/>
              <a:gd name="T13" fmla="*/ 90 h 106"/>
              <a:gd name="T14" fmla="*/ 19 w 119"/>
              <a:gd name="T15" fmla="*/ 74 h 106"/>
              <a:gd name="T16" fmla="*/ 18 w 119"/>
              <a:gd name="T17" fmla="*/ 72 h 106"/>
              <a:gd name="T18" fmla="*/ 0 w 119"/>
              <a:gd name="T19" fmla="*/ 40 h 106"/>
              <a:gd name="T20" fmla="*/ 50 w 119"/>
              <a:gd name="T21" fmla="*/ 0 h 106"/>
              <a:gd name="T22" fmla="*/ 103 w 119"/>
              <a:gd name="T23" fmla="*/ 90 h 106"/>
              <a:gd name="T24" fmla="*/ 113 w 119"/>
              <a:gd name="T25" fmla="*/ 104 h 106"/>
              <a:gd name="T26" fmla="*/ 113 w 119"/>
              <a:gd name="T27" fmla="*/ 106 h 106"/>
              <a:gd name="T28" fmla="*/ 83 w 119"/>
              <a:gd name="T29" fmla="*/ 95 h 106"/>
              <a:gd name="T30" fmla="*/ 76 w 119"/>
              <a:gd name="T31" fmla="*/ 96 h 106"/>
              <a:gd name="T32" fmla="*/ 50 w 119"/>
              <a:gd name="T33" fmla="*/ 88 h 106"/>
              <a:gd name="T34" fmla="*/ 90 w 119"/>
              <a:gd name="T35" fmla="*/ 75 h 106"/>
              <a:gd name="T36" fmla="*/ 103 w 119"/>
              <a:gd name="T37" fmla="*/ 60 h 106"/>
              <a:gd name="T38" fmla="*/ 107 w 119"/>
              <a:gd name="T39" fmla="*/ 40 h 106"/>
              <a:gd name="T40" fmla="*/ 107 w 119"/>
              <a:gd name="T41" fmla="*/ 37 h 106"/>
              <a:gd name="T42" fmla="*/ 119 w 119"/>
              <a:gd name="T43" fmla="*/ 61 h 106"/>
              <a:gd name="T44" fmla="*/ 103 w 119"/>
              <a:gd name="T45" fmla="*/ 88 h 106"/>
              <a:gd name="T46" fmla="*/ 103 w 119"/>
              <a:gd name="T47" fmla="*/ 90 h 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</a:cxnLst>
            <a:rect l="0" t="0" r="r" b="b"/>
            <a:pathLst>
              <a:path w="119" h="106">
                <a:moveTo>
                  <a:pt x="50" y="0"/>
                </a:moveTo>
                <a:cubicBezTo>
                  <a:pt x="50" y="0"/>
                  <a:pt x="50" y="0"/>
                  <a:pt x="50" y="0"/>
                </a:cubicBezTo>
                <a:cubicBezTo>
                  <a:pt x="77" y="0"/>
                  <a:pt x="99" y="18"/>
                  <a:pt x="99" y="40"/>
                </a:cubicBezTo>
                <a:cubicBezTo>
                  <a:pt x="99" y="63"/>
                  <a:pt x="77" y="81"/>
                  <a:pt x="50" y="81"/>
                </a:cubicBezTo>
                <a:cubicBezTo>
                  <a:pt x="47" y="81"/>
                  <a:pt x="44" y="80"/>
                  <a:pt x="42" y="80"/>
                </a:cubicBezTo>
                <a:cubicBezTo>
                  <a:pt x="31" y="91"/>
                  <a:pt x="19" y="93"/>
                  <a:pt x="7" y="93"/>
                </a:cubicBezTo>
                <a:cubicBezTo>
                  <a:pt x="7" y="90"/>
                  <a:pt x="7" y="90"/>
                  <a:pt x="7" y="90"/>
                </a:cubicBezTo>
                <a:cubicBezTo>
                  <a:pt x="13" y="87"/>
                  <a:pt x="19" y="81"/>
                  <a:pt x="19" y="74"/>
                </a:cubicBezTo>
                <a:cubicBezTo>
                  <a:pt x="19" y="73"/>
                  <a:pt x="19" y="72"/>
                  <a:pt x="18" y="72"/>
                </a:cubicBezTo>
                <a:cubicBezTo>
                  <a:pt x="7" y="64"/>
                  <a:pt x="0" y="53"/>
                  <a:pt x="0" y="40"/>
                </a:cubicBezTo>
                <a:cubicBezTo>
                  <a:pt x="0" y="18"/>
                  <a:pt x="22" y="0"/>
                  <a:pt x="50" y="0"/>
                </a:cubicBezTo>
                <a:close/>
                <a:moveTo>
                  <a:pt x="103" y="90"/>
                </a:moveTo>
                <a:cubicBezTo>
                  <a:pt x="103" y="96"/>
                  <a:pt x="107" y="101"/>
                  <a:pt x="113" y="104"/>
                </a:cubicBezTo>
                <a:cubicBezTo>
                  <a:pt x="113" y="106"/>
                  <a:pt x="113" y="106"/>
                  <a:pt x="113" y="106"/>
                </a:cubicBezTo>
                <a:cubicBezTo>
                  <a:pt x="102" y="106"/>
                  <a:pt x="92" y="104"/>
                  <a:pt x="83" y="95"/>
                </a:cubicBezTo>
                <a:cubicBezTo>
                  <a:pt x="81" y="95"/>
                  <a:pt x="79" y="96"/>
                  <a:pt x="76" y="96"/>
                </a:cubicBezTo>
                <a:cubicBezTo>
                  <a:pt x="66" y="96"/>
                  <a:pt x="57" y="93"/>
                  <a:pt x="50" y="88"/>
                </a:cubicBezTo>
                <a:cubicBezTo>
                  <a:pt x="65" y="88"/>
                  <a:pt x="79" y="84"/>
                  <a:pt x="90" y="75"/>
                </a:cubicBezTo>
                <a:cubicBezTo>
                  <a:pt x="95" y="71"/>
                  <a:pt x="100" y="65"/>
                  <a:pt x="103" y="60"/>
                </a:cubicBezTo>
                <a:cubicBezTo>
                  <a:pt x="106" y="54"/>
                  <a:pt x="107" y="47"/>
                  <a:pt x="107" y="40"/>
                </a:cubicBezTo>
                <a:cubicBezTo>
                  <a:pt x="107" y="39"/>
                  <a:pt x="107" y="38"/>
                  <a:pt x="107" y="37"/>
                </a:cubicBezTo>
                <a:cubicBezTo>
                  <a:pt x="115" y="43"/>
                  <a:pt x="119" y="52"/>
                  <a:pt x="119" y="61"/>
                </a:cubicBezTo>
                <a:cubicBezTo>
                  <a:pt x="119" y="72"/>
                  <a:pt x="113" y="82"/>
                  <a:pt x="103" y="88"/>
                </a:cubicBezTo>
                <a:cubicBezTo>
                  <a:pt x="103" y="89"/>
                  <a:pt x="103" y="89"/>
                  <a:pt x="103" y="90"/>
                </a:cubicBezTo>
                <a:close/>
              </a:path>
            </a:pathLst>
          </a:custGeom>
          <a:solidFill>
            <a:schemeClr val="tx2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id-ID" sz="1350"/>
          </a:p>
        </p:txBody>
      </p:sp>
      <p:sp>
        <p:nvSpPr>
          <p:cNvPr id="152" name="Freeform 207"/>
          <p:cNvSpPr>
            <a:spLocks noEditPoints="1"/>
          </p:cNvSpPr>
          <p:nvPr/>
        </p:nvSpPr>
        <p:spPr bwMode="auto">
          <a:xfrm>
            <a:off x="9682435" y="4835870"/>
            <a:ext cx="167357" cy="168825"/>
          </a:xfrm>
          <a:custGeom>
            <a:avLst/>
            <a:gdLst>
              <a:gd name="T0" fmla="*/ 35 w 70"/>
              <a:gd name="T1" fmla="*/ 0 h 70"/>
              <a:gd name="T2" fmla="*/ 0 w 70"/>
              <a:gd name="T3" fmla="*/ 35 h 70"/>
              <a:gd name="T4" fmla="*/ 35 w 70"/>
              <a:gd name="T5" fmla="*/ 70 h 70"/>
              <a:gd name="T6" fmla="*/ 70 w 70"/>
              <a:gd name="T7" fmla="*/ 35 h 70"/>
              <a:gd name="T8" fmla="*/ 35 w 70"/>
              <a:gd name="T9" fmla="*/ 0 h 70"/>
              <a:gd name="T10" fmla="*/ 29 w 70"/>
              <a:gd name="T11" fmla="*/ 57 h 70"/>
              <a:gd name="T12" fmla="*/ 14 w 70"/>
              <a:gd name="T13" fmla="*/ 38 h 70"/>
              <a:gd name="T14" fmla="*/ 21 w 70"/>
              <a:gd name="T15" fmla="*/ 31 h 70"/>
              <a:gd name="T16" fmla="*/ 29 w 70"/>
              <a:gd name="T17" fmla="*/ 41 h 70"/>
              <a:gd name="T18" fmla="*/ 54 w 70"/>
              <a:gd name="T19" fmla="*/ 21 h 70"/>
              <a:gd name="T20" fmla="*/ 57 w 70"/>
              <a:gd name="T21" fmla="*/ 24 h 70"/>
              <a:gd name="T22" fmla="*/ 29 w 70"/>
              <a:gd name="T23" fmla="*/ 57 h 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70" h="70">
                <a:moveTo>
                  <a:pt x="35" y="0"/>
                </a:moveTo>
                <a:cubicBezTo>
                  <a:pt x="16" y="0"/>
                  <a:pt x="0" y="16"/>
                  <a:pt x="0" y="35"/>
                </a:cubicBezTo>
                <a:cubicBezTo>
                  <a:pt x="0" y="54"/>
                  <a:pt x="16" y="70"/>
                  <a:pt x="35" y="70"/>
                </a:cubicBezTo>
                <a:cubicBezTo>
                  <a:pt x="54" y="70"/>
                  <a:pt x="70" y="54"/>
                  <a:pt x="70" y="35"/>
                </a:cubicBezTo>
                <a:cubicBezTo>
                  <a:pt x="70" y="16"/>
                  <a:pt x="54" y="0"/>
                  <a:pt x="35" y="0"/>
                </a:cubicBezTo>
                <a:close/>
                <a:moveTo>
                  <a:pt x="29" y="57"/>
                </a:moveTo>
                <a:cubicBezTo>
                  <a:pt x="14" y="38"/>
                  <a:pt x="14" y="38"/>
                  <a:pt x="14" y="38"/>
                </a:cubicBezTo>
                <a:cubicBezTo>
                  <a:pt x="21" y="31"/>
                  <a:pt x="21" y="31"/>
                  <a:pt x="21" y="31"/>
                </a:cubicBezTo>
                <a:cubicBezTo>
                  <a:pt x="29" y="41"/>
                  <a:pt x="29" y="41"/>
                  <a:pt x="29" y="41"/>
                </a:cubicBezTo>
                <a:cubicBezTo>
                  <a:pt x="54" y="21"/>
                  <a:pt x="54" y="21"/>
                  <a:pt x="54" y="21"/>
                </a:cubicBezTo>
                <a:cubicBezTo>
                  <a:pt x="57" y="24"/>
                  <a:pt x="57" y="24"/>
                  <a:pt x="57" y="24"/>
                </a:cubicBezTo>
                <a:lnTo>
                  <a:pt x="29" y="57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id-ID" sz="1350"/>
          </a:p>
        </p:txBody>
      </p:sp>
      <p:sp>
        <p:nvSpPr>
          <p:cNvPr id="153" name="Freeform 208"/>
          <p:cNvSpPr>
            <a:spLocks noEditPoints="1"/>
          </p:cNvSpPr>
          <p:nvPr/>
        </p:nvSpPr>
        <p:spPr bwMode="auto">
          <a:xfrm>
            <a:off x="8869135" y="5114799"/>
            <a:ext cx="206996" cy="234889"/>
          </a:xfrm>
          <a:custGeom>
            <a:avLst/>
            <a:gdLst>
              <a:gd name="T0" fmla="*/ 55 w 86"/>
              <a:gd name="T1" fmla="*/ 14 h 98"/>
              <a:gd name="T2" fmla="*/ 55 w 86"/>
              <a:gd name="T3" fmla="*/ 27 h 98"/>
              <a:gd name="T4" fmla="*/ 65 w 86"/>
              <a:gd name="T5" fmla="*/ 33 h 98"/>
              <a:gd name="T6" fmla="*/ 74 w 86"/>
              <a:gd name="T7" fmla="*/ 55 h 98"/>
              <a:gd name="T8" fmla="*/ 65 w 86"/>
              <a:gd name="T9" fmla="*/ 77 h 98"/>
              <a:gd name="T10" fmla="*/ 43 w 86"/>
              <a:gd name="T11" fmla="*/ 85 h 98"/>
              <a:gd name="T12" fmla="*/ 22 w 86"/>
              <a:gd name="T13" fmla="*/ 77 h 98"/>
              <a:gd name="T14" fmla="*/ 13 w 86"/>
              <a:gd name="T15" fmla="*/ 55 h 98"/>
              <a:gd name="T16" fmla="*/ 22 w 86"/>
              <a:gd name="T17" fmla="*/ 33 h 98"/>
              <a:gd name="T18" fmla="*/ 31 w 86"/>
              <a:gd name="T19" fmla="*/ 27 h 98"/>
              <a:gd name="T20" fmla="*/ 31 w 86"/>
              <a:gd name="T21" fmla="*/ 14 h 98"/>
              <a:gd name="T22" fmla="*/ 0 w 86"/>
              <a:gd name="T23" fmla="*/ 55 h 98"/>
              <a:gd name="T24" fmla="*/ 43 w 86"/>
              <a:gd name="T25" fmla="*/ 98 h 98"/>
              <a:gd name="T26" fmla="*/ 86 w 86"/>
              <a:gd name="T27" fmla="*/ 55 h 98"/>
              <a:gd name="T28" fmla="*/ 55 w 86"/>
              <a:gd name="T29" fmla="*/ 14 h 98"/>
              <a:gd name="T30" fmla="*/ 37 w 86"/>
              <a:gd name="T31" fmla="*/ 0 h 98"/>
              <a:gd name="T32" fmla="*/ 49 w 86"/>
              <a:gd name="T33" fmla="*/ 0 h 98"/>
              <a:gd name="T34" fmla="*/ 49 w 86"/>
              <a:gd name="T35" fmla="*/ 49 h 98"/>
              <a:gd name="T36" fmla="*/ 37 w 86"/>
              <a:gd name="T37" fmla="*/ 49 h 98"/>
              <a:gd name="T38" fmla="*/ 37 w 86"/>
              <a:gd name="T39" fmla="*/ 0 h 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86" h="98">
                <a:moveTo>
                  <a:pt x="55" y="14"/>
                </a:moveTo>
                <a:cubicBezTo>
                  <a:pt x="55" y="27"/>
                  <a:pt x="55" y="27"/>
                  <a:pt x="55" y="27"/>
                </a:cubicBezTo>
                <a:cubicBezTo>
                  <a:pt x="59" y="28"/>
                  <a:pt x="62" y="31"/>
                  <a:pt x="65" y="33"/>
                </a:cubicBezTo>
                <a:cubicBezTo>
                  <a:pt x="71" y="39"/>
                  <a:pt x="74" y="47"/>
                  <a:pt x="74" y="55"/>
                </a:cubicBezTo>
                <a:cubicBezTo>
                  <a:pt x="74" y="63"/>
                  <a:pt x="71" y="71"/>
                  <a:pt x="65" y="77"/>
                </a:cubicBezTo>
                <a:cubicBezTo>
                  <a:pt x="59" y="82"/>
                  <a:pt x="51" y="85"/>
                  <a:pt x="43" y="85"/>
                </a:cubicBezTo>
                <a:cubicBezTo>
                  <a:pt x="35" y="85"/>
                  <a:pt x="27" y="82"/>
                  <a:pt x="22" y="77"/>
                </a:cubicBezTo>
                <a:cubicBezTo>
                  <a:pt x="16" y="71"/>
                  <a:pt x="13" y="63"/>
                  <a:pt x="13" y="55"/>
                </a:cubicBezTo>
                <a:cubicBezTo>
                  <a:pt x="13" y="47"/>
                  <a:pt x="16" y="39"/>
                  <a:pt x="22" y="33"/>
                </a:cubicBezTo>
                <a:cubicBezTo>
                  <a:pt x="24" y="31"/>
                  <a:pt x="27" y="28"/>
                  <a:pt x="31" y="27"/>
                </a:cubicBezTo>
                <a:cubicBezTo>
                  <a:pt x="31" y="14"/>
                  <a:pt x="31" y="14"/>
                  <a:pt x="31" y="14"/>
                </a:cubicBezTo>
                <a:cubicBezTo>
                  <a:pt x="13" y="19"/>
                  <a:pt x="0" y="36"/>
                  <a:pt x="0" y="55"/>
                </a:cubicBezTo>
                <a:cubicBezTo>
                  <a:pt x="0" y="79"/>
                  <a:pt x="20" y="98"/>
                  <a:pt x="43" y="98"/>
                </a:cubicBezTo>
                <a:cubicBezTo>
                  <a:pt x="67" y="98"/>
                  <a:pt x="86" y="79"/>
                  <a:pt x="86" y="55"/>
                </a:cubicBezTo>
                <a:cubicBezTo>
                  <a:pt x="86" y="36"/>
                  <a:pt x="73" y="19"/>
                  <a:pt x="55" y="14"/>
                </a:cubicBezTo>
                <a:close/>
                <a:moveTo>
                  <a:pt x="37" y="0"/>
                </a:moveTo>
                <a:cubicBezTo>
                  <a:pt x="49" y="0"/>
                  <a:pt x="49" y="0"/>
                  <a:pt x="49" y="0"/>
                </a:cubicBezTo>
                <a:cubicBezTo>
                  <a:pt x="49" y="49"/>
                  <a:pt x="49" y="49"/>
                  <a:pt x="49" y="49"/>
                </a:cubicBezTo>
                <a:cubicBezTo>
                  <a:pt x="37" y="49"/>
                  <a:pt x="37" y="49"/>
                  <a:pt x="37" y="49"/>
                </a:cubicBezTo>
                <a:lnTo>
                  <a:pt x="37" y="0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id-ID" sz="1350"/>
          </a:p>
        </p:txBody>
      </p:sp>
      <p:sp>
        <p:nvSpPr>
          <p:cNvPr id="154" name="Freeform 209"/>
          <p:cNvSpPr/>
          <p:nvPr/>
        </p:nvSpPr>
        <p:spPr bwMode="auto">
          <a:xfrm>
            <a:off x="8612226" y="5357028"/>
            <a:ext cx="278929" cy="233420"/>
          </a:xfrm>
          <a:custGeom>
            <a:avLst/>
            <a:gdLst>
              <a:gd name="T0" fmla="*/ 57 w 116"/>
              <a:gd name="T1" fmla="*/ 1 h 97"/>
              <a:gd name="T2" fmla="*/ 48 w 116"/>
              <a:gd name="T3" fmla="*/ 8 h 97"/>
              <a:gd name="T4" fmla="*/ 55 w 116"/>
              <a:gd name="T5" fmla="*/ 18 h 97"/>
              <a:gd name="T6" fmla="*/ 85 w 116"/>
              <a:gd name="T7" fmla="*/ 22 h 97"/>
              <a:gd name="T8" fmla="*/ 5 w 116"/>
              <a:gd name="T9" fmla="*/ 81 h 97"/>
              <a:gd name="T10" fmla="*/ 3 w 116"/>
              <a:gd name="T11" fmla="*/ 93 h 97"/>
              <a:gd name="T12" fmla="*/ 8 w 116"/>
              <a:gd name="T13" fmla="*/ 96 h 97"/>
              <a:gd name="T14" fmla="*/ 15 w 116"/>
              <a:gd name="T15" fmla="*/ 95 h 97"/>
              <a:gd name="T16" fmla="*/ 95 w 116"/>
              <a:gd name="T17" fmla="*/ 36 h 97"/>
              <a:gd name="T18" fmla="*/ 90 w 116"/>
              <a:gd name="T19" fmla="*/ 66 h 97"/>
              <a:gd name="T20" fmla="*/ 97 w 116"/>
              <a:gd name="T21" fmla="*/ 76 h 97"/>
              <a:gd name="T22" fmla="*/ 107 w 116"/>
              <a:gd name="T23" fmla="*/ 69 h 97"/>
              <a:gd name="T24" fmla="*/ 116 w 116"/>
              <a:gd name="T25" fmla="*/ 10 h 97"/>
              <a:gd name="T26" fmla="*/ 57 w 116"/>
              <a:gd name="T27" fmla="*/ 1 h 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116" h="97">
                <a:moveTo>
                  <a:pt x="57" y="1"/>
                </a:moveTo>
                <a:cubicBezTo>
                  <a:pt x="53" y="0"/>
                  <a:pt x="48" y="3"/>
                  <a:pt x="48" y="8"/>
                </a:cubicBezTo>
                <a:cubicBezTo>
                  <a:pt x="47" y="13"/>
                  <a:pt x="50" y="17"/>
                  <a:pt x="55" y="18"/>
                </a:cubicBezTo>
                <a:cubicBezTo>
                  <a:pt x="85" y="22"/>
                  <a:pt x="85" y="22"/>
                  <a:pt x="85" y="22"/>
                </a:cubicBezTo>
                <a:cubicBezTo>
                  <a:pt x="5" y="81"/>
                  <a:pt x="5" y="81"/>
                  <a:pt x="5" y="81"/>
                </a:cubicBezTo>
                <a:cubicBezTo>
                  <a:pt x="1" y="84"/>
                  <a:pt x="0" y="89"/>
                  <a:pt x="3" y="93"/>
                </a:cubicBezTo>
                <a:cubicBezTo>
                  <a:pt x="4" y="95"/>
                  <a:pt x="6" y="96"/>
                  <a:pt x="8" y="96"/>
                </a:cubicBezTo>
                <a:cubicBezTo>
                  <a:pt x="10" y="97"/>
                  <a:pt x="13" y="96"/>
                  <a:pt x="15" y="95"/>
                </a:cubicBezTo>
                <a:cubicBezTo>
                  <a:pt x="95" y="36"/>
                  <a:pt x="95" y="36"/>
                  <a:pt x="95" y="36"/>
                </a:cubicBezTo>
                <a:cubicBezTo>
                  <a:pt x="90" y="66"/>
                  <a:pt x="90" y="66"/>
                  <a:pt x="90" y="66"/>
                </a:cubicBezTo>
                <a:cubicBezTo>
                  <a:pt x="90" y="71"/>
                  <a:pt x="93" y="75"/>
                  <a:pt x="97" y="76"/>
                </a:cubicBezTo>
                <a:cubicBezTo>
                  <a:pt x="102" y="76"/>
                  <a:pt x="106" y="73"/>
                  <a:pt x="107" y="69"/>
                </a:cubicBezTo>
                <a:cubicBezTo>
                  <a:pt x="116" y="10"/>
                  <a:pt x="116" y="10"/>
                  <a:pt x="116" y="10"/>
                </a:cubicBezTo>
                <a:lnTo>
                  <a:pt x="57" y="1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id-ID" sz="1350"/>
          </a:p>
        </p:txBody>
      </p:sp>
      <p:sp>
        <p:nvSpPr>
          <p:cNvPr id="155" name="Freeform 210"/>
          <p:cNvSpPr>
            <a:spLocks noEditPoints="1"/>
          </p:cNvSpPr>
          <p:nvPr/>
        </p:nvSpPr>
        <p:spPr bwMode="auto">
          <a:xfrm>
            <a:off x="9234680" y="5013504"/>
            <a:ext cx="239293" cy="256909"/>
          </a:xfrm>
          <a:custGeom>
            <a:avLst/>
            <a:gdLst>
              <a:gd name="T0" fmla="*/ 90 w 100"/>
              <a:gd name="T1" fmla="*/ 0 h 107"/>
              <a:gd name="T2" fmla="*/ 10 w 100"/>
              <a:gd name="T3" fmla="*/ 0 h 107"/>
              <a:gd name="T4" fmla="*/ 0 w 100"/>
              <a:gd name="T5" fmla="*/ 10 h 107"/>
              <a:gd name="T6" fmla="*/ 0 w 100"/>
              <a:gd name="T7" fmla="*/ 97 h 107"/>
              <a:gd name="T8" fmla="*/ 10 w 100"/>
              <a:gd name="T9" fmla="*/ 107 h 107"/>
              <a:gd name="T10" fmla="*/ 90 w 100"/>
              <a:gd name="T11" fmla="*/ 107 h 107"/>
              <a:gd name="T12" fmla="*/ 100 w 100"/>
              <a:gd name="T13" fmla="*/ 97 h 107"/>
              <a:gd name="T14" fmla="*/ 100 w 100"/>
              <a:gd name="T15" fmla="*/ 10 h 107"/>
              <a:gd name="T16" fmla="*/ 90 w 100"/>
              <a:gd name="T17" fmla="*/ 0 h 107"/>
              <a:gd name="T18" fmla="*/ 86 w 100"/>
              <a:gd name="T19" fmla="*/ 93 h 107"/>
              <a:gd name="T20" fmla="*/ 13 w 100"/>
              <a:gd name="T21" fmla="*/ 93 h 107"/>
              <a:gd name="T22" fmla="*/ 13 w 100"/>
              <a:gd name="T23" fmla="*/ 13 h 107"/>
              <a:gd name="T24" fmla="*/ 86 w 100"/>
              <a:gd name="T25" fmla="*/ 13 h 107"/>
              <a:gd name="T26" fmla="*/ 86 w 100"/>
              <a:gd name="T27" fmla="*/ 93 h 107"/>
              <a:gd name="T28" fmla="*/ 26 w 100"/>
              <a:gd name="T29" fmla="*/ 47 h 107"/>
              <a:gd name="T30" fmla="*/ 73 w 100"/>
              <a:gd name="T31" fmla="*/ 47 h 107"/>
              <a:gd name="T32" fmla="*/ 73 w 100"/>
              <a:gd name="T33" fmla="*/ 53 h 107"/>
              <a:gd name="T34" fmla="*/ 26 w 100"/>
              <a:gd name="T35" fmla="*/ 53 h 107"/>
              <a:gd name="T36" fmla="*/ 26 w 100"/>
              <a:gd name="T37" fmla="*/ 47 h 107"/>
              <a:gd name="T38" fmla="*/ 26 w 100"/>
              <a:gd name="T39" fmla="*/ 60 h 107"/>
              <a:gd name="T40" fmla="*/ 73 w 100"/>
              <a:gd name="T41" fmla="*/ 60 h 107"/>
              <a:gd name="T42" fmla="*/ 73 w 100"/>
              <a:gd name="T43" fmla="*/ 67 h 107"/>
              <a:gd name="T44" fmla="*/ 26 w 100"/>
              <a:gd name="T45" fmla="*/ 67 h 107"/>
              <a:gd name="T46" fmla="*/ 26 w 100"/>
              <a:gd name="T47" fmla="*/ 60 h 107"/>
              <a:gd name="T48" fmla="*/ 26 w 100"/>
              <a:gd name="T49" fmla="*/ 73 h 107"/>
              <a:gd name="T50" fmla="*/ 73 w 100"/>
              <a:gd name="T51" fmla="*/ 73 h 107"/>
              <a:gd name="T52" fmla="*/ 73 w 100"/>
              <a:gd name="T53" fmla="*/ 80 h 107"/>
              <a:gd name="T54" fmla="*/ 26 w 100"/>
              <a:gd name="T55" fmla="*/ 80 h 107"/>
              <a:gd name="T56" fmla="*/ 26 w 100"/>
              <a:gd name="T57" fmla="*/ 73 h 107"/>
              <a:gd name="T58" fmla="*/ 26 w 100"/>
              <a:gd name="T59" fmla="*/ 33 h 107"/>
              <a:gd name="T60" fmla="*/ 73 w 100"/>
              <a:gd name="T61" fmla="*/ 33 h 107"/>
              <a:gd name="T62" fmla="*/ 73 w 100"/>
              <a:gd name="T63" fmla="*/ 40 h 107"/>
              <a:gd name="T64" fmla="*/ 26 w 100"/>
              <a:gd name="T65" fmla="*/ 40 h 107"/>
              <a:gd name="T66" fmla="*/ 26 w 100"/>
              <a:gd name="T67" fmla="*/ 33 h 1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100" h="107">
                <a:moveTo>
                  <a:pt x="90" y="0"/>
                </a:moveTo>
                <a:cubicBezTo>
                  <a:pt x="10" y="0"/>
                  <a:pt x="10" y="0"/>
                  <a:pt x="10" y="0"/>
                </a:cubicBezTo>
                <a:cubicBezTo>
                  <a:pt x="4" y="0"/>
                  <a:pt x="0" y="5"/>
                  <a:pt x="0" y="10"/>
                </a:cubicBezTo>
                <a:cubicBezTo>
                  <a:pt x="0" y="97"/>
                  <a:pt x="0" y="97"/>
                  <a:pt x="0" y="97"/>
                </a:cubicBezTo>
                <a:cubicBezTo>
                  <a:pt x="0" y="102"/>
                  <a:pt x="4" y="107"/>
                  <a:pt x="10" y="107"/>
                </a:cubicBezTo>
                <a:cubicBezTo>
                  <a:pt x="90" y="107"/>
                  <a:pt x="90" y="107"/>
                  <a:pt x="90" y="107"/>
                </a:cubicBezTo>
                <a:cubicBezTo>
                  <a:pt x="95" y="107"/>
                  <a:pt x="100" y="102"/>
                  <a:pt x="100" y="97"/>
                </a:cubicBezTo>
                <a:cubicBezTo>
                  <a:pt x="100" y="10"/>
                  <a:pt x="100" y="10"/>
                  <a:pt x="100" y="10"/>
                </a:cubicBezTo>
                <a:cubicBezTo>
                  <a:pt x="100" y="5"/>
                  <a:pt x="95" y="0"/>
                  <a:pt x="90" y="0"/>
                </a:cubicBezTo>
                <a:close/>
                <a:moveTo>
                  <a:pt x="86" y="93"/>
                </a:moveTo>
                <a:cubicBezTo>
                  <a:pt x="13" y="93"/>
                  <a:pt x="13" y="93"/>
                  <a:pt x="13" y="93"/>
                </a:cubicBezTo>
                <a:cubicBezTo>
                  <a:pt x="13" y="13"/>
                  <a:pt x="13" y="13"/>
                  <a:pt x="13" y="13"/>
                </a:cubicBezTo>
                <a:cubicBezTo>
                  <a:pt x="86" y="13"/>
                  <a:pt x="86" y="13"/>
                  <a:pt x="86" y="13"/>
                </a:cubicBezTo>
                <a:lnTo>
                  <a:pt x="86" y="93"/>
                </a:lnTo>
                <a:close/>
                <a:moveTo>
                  <a:pt x="26" y="47"/>
                </a:moveTo>
                <a:cubicBezTo>
                  <a:pt x="73" y="47"/>
                  <a:pt x="73" y="47"/>
                  <a:pt x="73" y="47"/>
                </a:cubicBezTo>
                <a:cubicBezTo>
                  <a:pt x="73" y="53"/>
                  <a:pt x="73" y="53"/>
                  <a:pt x="73" y="53"/>
                </a:cubicBezTo>
                <a:cubicBezTo>
                  <a:pt x="26" y="53"/>
                  <a:pt x="26" y="53"/>
                  <a:pt x="26" y="53"/>
                </a:cubicBezTo>
                <a:lnTo>
                  <a:pt x="26" y="47"/>
                </a:lnTo>
                <a:close/>
                <a:moveTo>
                  <a:pt x="26" y="60"/>
                </a:moveTo>
                <a:cubicBezTo>
                  <a:pt x="73" y="60"/>
                  <a:pt x="73" y="60"/>
                  <a:pt x="73" y="60"/>
                </a:cubicBezTo>
                <a:cubicBezTo>
                  <a:pt x="73" y="67"/>
                  <a:pt x="73" y="67"/>
                  <a:pt x="73" y="67"/>
                </a:cubicBezTo>
                <a:cubicBezTo>
                  <a:pt x="26" y="67"/>
                  <a:pt x="26" y="67"/>
                  <a:pt x="26" y="67"/>
                </a:cubicBezTo>
                <a:lnTo>
                  <a:pt x="26" y="60"/>
                </a:lnTo>
                <a:close/>
                <a:moveTo>
                  <a:pt x="26" y="73"/>
                </a:moveTo>
                <a:cubicBezTo>
                  <a:pt x="73" y="73"/>
                  <a:pt x="73" y="73"/>
                  <a:pt x="73" y="73"/>
                </a:cubicBezTo>
                <a:cubicBezTo>
                  <a:pt x="73" y="80"/>
                  <a:pt x="73" y="80"/>
                  <a:pt x="73" y="80"/>
                </a:cubicBezTo>
                <a:cubicBezTo>
                  <a:pt x="26" y="80"/>
                  <a:pt x="26" y="80"/>
                  <a:pt x="26" y="80"/>
                </a:cubicBezTo>
                <a:lnTo>
                  <a:pt x="26" y="73"/>
                </a:lnTo>
                <a:close/>
                <a:moveTo>
                  <a:pt x="26" y="33"/>
                </a:moveTo>
                <a:cubicBezTo>
                  <a:pt x="73" y="33"/>
                  <a:pt x="73" y="33"/>
                  <a:pt x="73" y="33"/>
                </a:cubicBezTo>
                <a:cubicBezTo>
                  <a:pt x="73" y="40"/>
                  <a:pt x="73" y="40"/>
                  <a:pt x="73" y="40"/>
                </a:cubicBezTo>
                <a:cubicBezTo>
                  <a:pt x="26" y="40"/>
                  <a:pt x="26" y="40"/>
                  <a:pt x="26" y="40"/>
                </a:cubicBezTo>
                <a:lnTo>
                  <a:pt x="26" y="33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id-ID" sz="1350"/>
          </a:p>
        </p:txBody>
      </p:sp>
      <p:sp>
        <p:nvSpPr>
          <p:cNvPr id="156" name="Freeform 211"/>
          <p:cNvSpPr/>
          <p:nvPr/>
        </p:nvSpPr>
        <p:spPr bwMode="auto">
          <a:xfrm>
            <a:off x="9535630" y="5045801"/>
            <a:ext cx="274526" cy="273057"/>
          </a:xfrm>
          <a:custGeom>
            <a:avLst/>
            <a:gdLst>
              <a:gd name="T0" fmla="*/ 86 w 114"/>
              <a:gd name="T1" fmla="*/ 72 h 114"/>
              <a:gd name="T2" fmla="*/ 66 w 114"/>
              <a:gd name="T3" fmla="*/ 52 h 114"/>
              <a:gd name="T4" fmla="*/ 114 w 114"/>
              <a:gd name="T5" fmla="*/ 16 h 114"/>
              <a:gd name="T6" fmla="*/ 100 w 114"/>
              <a:gd name="T7" fmla="*/ 2 h 114"/>
              <a:gd name="T8" fmla="*/ 40 w 114"/>
              <a:gd name="T9" fmla="*/ 26 h 114"/>
              <a:gd name="T10" fmla="*/ 21 w 114"/>
              <a:gd name="T11" fmla="*/ 7 h 114"/>
              <a:gd name="T12" fmla="*/ 4 w 114"/>
              <a:gd name="T13" fmla="*/ 4 h 114"/>
              <a:gd name="T14" fmla="*/ 7 w 114"/>
              <a:gd name="T15" fmla="*/ 21 h 114"/>
              <a:gd name="T16" fmla="*/ 26 w 114"/>
              <a:gd name="T17" fmla="*/ 40 h 114"/>
              <a:gd name="T18" fmla="*/ 2 w 114"/>
              <a:gd name="T19" fmla="*/ 100 h 114"/>
              <a:gd name="T20" fmla="*/ 16 w 114"/>
              <a:gd name="T21" fmla="*/ 114 h 114"/>
              <a:gd name="T22" fmla="*/ 52 w 114"/>
              <a:gd name="T23" fmla="*/ 66 h 114"/>
              <a:gd name="T24" fmla="*/ 72 w 114"/>
              <a:gd name="T25" fmla="*/ 86 h 114"/>
              <a:gd name="T26" fmla="*/ 72 w 114"/>
              <a:gd name="T27" fmla="*/ 114 h 114"/>
              <a:gd name="T28" fmla="*/ 86 w 114"/>
              <a:gd name="T29" fmla="*/ 114 h 114"/>
              <a:gd name="T30" fmla="*/ 93 w 114"/>
              <a:gd name="T31" fmla="*/ 93 h 114"/>
              <a:gd name="T32" fmla="*/ 114 w 114"/>
              <a:gd name="T33" fmla="*/ 86 h 114"/>
              <a:gd name="T34" fmla="*/ 114 w 114"/>
              <a:gd name="T35" fmla="*/ 72 h 114"/>
              <a:gd name="T36" fmla="*/ 86 w 114"/>
              <a:gd name="T37" fmla="*/ 72 h 1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114" h="114">
                <a:moveTo>
                  <a:pt x="86" y="72"/>
                </a:moveTo>
                <a:cubicBezTo>
                  <a:pt x="66" y="52"/>
                  <a:pt x="66" y="52"/>
                  <a:pt x="66" y="52"/>
                </a:cubicBezTo>
                <a:cubicBezTo>
                  <a:pt x="114" y="16"/>
                  <a:pt x="114" y="16"/>
                  <a:pt x="114" y="16"/>
                </a:cubicBezTo>
                <a:cubicBezTo>
                  <a:pt x="100" y="2"/>
                  <a:pt x="100" y="2"/>
                  <a:pt x="100" y="2"/>
                </a:cubicBezTo>
                <a:cubicBezTo>
                  <a:pt x="40" y="26"/>
                  <a:pt x="40" y="26"/>
                  <a:pt x="40" y="26"/>
                </a:cubicBezTo>
                <a:cubicBezTo>
                  <a:pt x="21" y="7"/>
                  <a:pt x="21" y="7"/>
                  <a:pt x="21" y="7"/>
                </a:cubicBezTo>
                <a:cubicBezTo>
                  <a:pt x="16" y="2"/>
                  <a:pt x="8" y="0"/>
                  <a:pt x="4" y="4"/>
                </a:cubicBezTo>
                <a:cubicBezTo>
                  <a:pt x="0" y="8"/>
                  <a:pt x="2" y="16"/>
                  <a:pt x="7" y="21"/>
                </a:cubicBezTo>
                <a:cubicBezTo>
                  <a:pt x="26" y="40"/>
                  <a:pt x="26" y="40"/>
                  <a:pt x="26" y="40"/>
                </a:cubicBezTo>
                <a:cubicBezTo>
                  <a:pt x="2" y="100"/>
                  <a:pt x="2" y="100"/>
                  <a:pt x="2" y="100"/>
                </a:cubicBezTo>
                <a:cubicBezTo>
                  <a:pt x="16" y="114"/>
                  <a:pt x="16" y="114"/>
                  <a:pt x="16" y="114"/>
                </a:cubicBezTo>
                <a:cubicBezTo>
                  <a:pt x="52" y="66"/>
                  <a:pt x="52" y="66"/>
                  <a:pt x="52" y="66"/>
                </a:cubicBezTo>
                <a:cubicBezTo>
                  <a:pt x="72" y="86"/>
                  <a:pt x="72" y="86"/>
                  <a:pt x="72" y="86"/>
                </a:cubicBezTo>
                <a:cubicBezTo>
                  <a:pt x="72" y="114"/>
                  <a:pt x="72" y="114"/>
                  <a:pt x="72" y="114"/>
                </a:cubicBezTo>
                <a:cubicBezTo>
                  <a:pt x="86" y="114"/>
                  <a:pt x="86" y="114"/>
                  <a:pt x="86" y="114"/>
                </a:cubicBezTo>
                <a:cubicBezTo>
                  <a:pt x="93" y="93"/>
                  <a:pt x="93" y="93"/>
                  <a:pt x="93" y="93"/>
                </a:cubicBezTo>
                <a:cubicBezTo>
                  <a:pt x="114" y="86"/>
                  <a:pt x="114" y="86"/>
                  <a:pt x="114" y="86"/>
                </a:cubicBezTo>
                <a:cubicBezTo>
                  <a:pt x="114" y="72"/>
                  <a:pt x="114" y="72"/>
                  <a:pt x="114" y="72"/>
                </a:cubicBezTo>
                <a:cubicBezTo>
                  <a:pt x="86" y="72"/>
                  <a:pt x="86" y="72"/>
                  <a:pt x="86" y="72"/>
                </a:cubicBezTo>
                <a:close/>
              </a:path>
            </a:pathLst>
          </a:custGeom>
          <a:solidFill>
            <a:schemeClr val="tx2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id-ID" sz="1350"/>
          </a:p>
        </p:txBody>
      </p:sp>
      <p:sp>
        <p:nvSpPr>
          <p:cNvPr id="157" name="Freeform 212"/>
          <p:cNvSpPr/>
          <p:nvPr/>
        </p:nvSpPr>
        <p:spPr bwMode="auto">
          <a:xfrm>
            <a:off x="9553246" y="5383453"/>
            <a:ext cx="258377" cy="211399"/>
          </a:xfrm>
          <a:custGeom>
            <a:avLst/>
            <a:gdLst>
              <a:gd name="T0" fmla="*/ 108 w 108"/>
              <a:gd name="T1" fmla="*/ 11 h 88"/>
              <a:gd name="T2" fmla="*/ 96 w 108"/>
              <a:gd name="T3" fmla="*/ 14 h 88"/>
              <a:gd name="T4" fmla="*/ 105 w 108"/>
              <a:gd name="T5" fmla="*/ 2 h 88"/>
              <a:gd name="T6" fmla="*/ 91 w 108"/>
              <a:gd name="T7" fmla="*/ 7 h 88"/>
              <a:gd name="T8" fmla="*/ 75 w 108"/>
              <a:gd name="T9" fmla="*/ 0 h 88"/>
              <a:gd name="T10" fmla="*/ 53 w 108"/>
              <a:gd name="T11" fmla="*/ 22 h 88"/>
              <a:gd name="T12" fmla="*/ 54 w 108"/>
              <a:gd name="T13" fmla="*/ 27 h 88"/>
              <a:gd name="T14" fmla="*/ 8 w 108"/>
              <a:gd name="T15" fmla="*/ 4 h 88"/>
              <a:gd name="T16" fmla="*/ 5 w 108"/>
              <a:gd name="T17" fmla="*/ 15 h 88"/>
              <a:gd name="T18" fmla="*/ 15 w 108"/>
              <a:gd name="T19" fmla="*/ 34 h 88"/>
              <a:gd name="T20" fmla="*/ 5 w 108"/>
              <a:gd name="T21" fmla="*/ 31 h 88"/>
              <a:gd name="T22" fmla="*/ 5 w 108"/>
              <a:gd name="T23" fmla="*/ 31 h 88"/>
              <a:gd name="T24" fmla="*/ 23 w 108"/>
              <a:gd name="T25" fmla="*/ 53 h 88"/>
              <a:gd name="T26" fmla="*/ 17 w 108"/>
              <a:gd name="T27" fmla="*/ 54 h 88"/>
              <a:gd name="T28" fmla="*/ 13 w 108"/>
              <a:gd name="T29" fmla="*/ 53 h 88"/>
              <a:gd name="T30" fmla="*/ 33 w 108"/>
              <a:gd name="T31" fmla="*/ 69 h 88"/>
              <a:gd name="T32" fmla="*/ 6 w 108"/>
              <a:gd name="T33" fmla="*/ 78 h 88"/>
              <a:gd name="T34" fmla="*/ 0 w 108"/>
              <a:gd name="T35" fmla="*/ 78 h 88"/>
              <a:gd name="T36" fmla="*/ 34 w 108"/>
              <a:gd name="T37" fmla="*/ 88 h 88"/>
              <a:gd name="T38" fmla="*/ 97 w 108"/>
              <a:gd name="T39" fmla="*/ 25 h 88"/>
              <a:gd name="T40" fmla="*/ 97 w 108"/>
              <a:gd name="T41" fmla="*/ 22 h 88"/>
              <a:gd name="T42" fmla="*/ 108 w 108"/>
              <a:gd name="T43" fmla="*/ 11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108" h="88">
                <a:moveTo>
                  <a:pt x="108" y="11"/>
                </a:moveTo>
                <a:cubicBezTo>
                  <a:pt x="104" y="12"/>
                  <a:pt x="100" y="13"/>
                  <a:pt x="96" y="14"/>
                </a:cubicBezTo>
                <a:cubicBezTo>
                  <a:pt x="100" y="11"/>
                  <a:pt x="104" y="7"/>
                  <a:pt x="105" y="2"/>
                </a:cubicBezTo>
                <a:cubicBezTo>
                  <a:pt x="101" y="4"/>
                  <a:pt x="96" y="6"/>
                  <a:pt x="91" y="7"/>
                </a:cubicBezTo>
                <a:cubicBezTo>
                  <a:pt x="87" y="3"/>
                  <a:pt x="81" y="0"/>
                  <a:pt x="75" y="0"/>
                </a:cubicBezTo>
                <a:cubicBezTo>
                  <a:pt x="63" y="0"/>
                  <a:pt x="53" y="10"/>
                  <a:pt x="53" y="22"/>
                </a:cubicBezTo>
                <a:cubicBezTo>
                  <a:pt x="53" y="24"/>
                  <a:pt x="53" y="26"/>
                  <a:pt x="54" y="27"/>
                </a:cubicBezTo>
                <a:cubicBezTo>
                  <a:pt x="35" y="26"/>
                  <a:pt x="19" y="18"/>
                  <a:pt x="8" y="4"/>
                </a:cubicBezTo>
                <a:cubicBezTo>
                  <a:pt x="6" y="7"/>
                  <a:pt x="5" y="11"/>
                  <a:pt x="5" y="15"/>
                </a:cubicBezTo>
                <a:cubicBezTo>
                  <a:pt x="5" y="23"/>
                  <a:pt x="9" y="30"/>
                  <a:pt x="15" y="34"/>
                </a:cubicBezTo>
                <a:cubicBezTo>
                  <a:pt x="11" y="34"/>
                  <a:pt x="8" y="33"/>
                  <a:pt x="5" y="31"/>
                </a:cubicBezTo>
                <a:cubicBezTo>
                  <a:pt x="5" y="31"/>
                  <a:pt x="5" y="31"/>
                  <a:pt x="5" y="31"/>
                </a:cubicBezTo>
                <a:cubicBezTo>
                  <a:pt x="5" y="42"/>
                  <a:pt x="12" y="51"/>
                  <a:pt x="23" y="53"/>
                </a:cubicBezTo>
                <a:cubicBezTo>
                  <a:pt x="21" y="53"/>
                  <a:pt x="19" y="54"/>
                  <a:pt x="17" y="54"/>
                </a:cubicBezTo>
                <a:cubicBezTo>
                  <a:pt x="15" y="54"/>
                  <a:pt x="14" y="54"/>
                  <a:pt x="13" y="53"/>
                </a:cubicBezTo>
                <a:cubicBezTo>
                  <a:pt x="15" y="62"/>
                  <a:pt x="23" y="69"/>
                  <a:pt x="33" y="69"/>
                </a:cubicBezTo>
                <a:cubicBezTo>
                  <a:pt x="26" y="75"/>
                  <a:pt x="16" y="78"/>
                  <a:pt x="6" y="78"/>
                </a:cubicBezTo>
                <a:cubicBezTo>
                  <a:pt x="4" y="78"/>
                  <a:pt x="2" y="78"/>
                  <a:pt x="0" y="78"/>
                </a:cubicBezTo>
                <a:cubicBezTo>
                  <a:pt x="10" y="84"/>
                  <a:pt x="22" y="88"/>
                  <a:pt x="34" y="88"/>
                </a:cubicBezTo>
                <a:cubicBezTo>
                  <a:pt x="75" y="88"/>
                  <a:pt x="97" y="54"/>
                  <a:pt x="97" y="25"/>
                </a:cubicBezTo>
                <a:cubicBezTo>
                  <a:pt x="97" y="24"/>
                  <a:pt x="97" y="23"/>
                  <a:pt x="97" y="22"/>
                </a:cubicBezTo>
                <a:cubicBezTo>
                  <a:pt x="102" y="19"/>
                  <a:pt x="105" y="15"/>
                  <a:pt x="108" y="11"/>
                </a:cubicBezTo>
                <a:close/>
              </a:path>
            </a:pathLst>
          </a:custGeom>
          <a:solidFill>
            <a:schemeClr val="tx2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id-ID" sz="1350"/>
          </a:p>
        </p:txBody>
      </p:sp>
      <p:sp>
        <p:nvSpPr>
          <p:cNvPr id="158" name="Freeform 213"/>
          <p:cNvSpPr/>
          <p:nvPr/>
        </p:nvSpPr>
        <p:spPr bwMode="auto">
          <a:xfrm>
            <a:off x="9936409" y="5515577"/>
            <a:ext cx="182039" cy="189378"/>
          </a:xfrm>
          <a:custGeom>
            <a:avLst/>
            <a:gdLst>
              <a:gd name="T0" fmla="*/ 66 w 124"/>
              <a:gd name="T1" fmla="*/ 0 h 129"/>
              <a:gd name="T2" fmla="*/ 66 w 124"/>
              <a:gd name="T3" fmla="*/ 59 h 129"/>
              <a:gd name="T4" fmla="*/ 124 w 124"/>
              <a:gd name="T5" fmla="*/ 0 h 129"/>
              <a:gd name="T6" fmla="*/ 124 w 124"/>
              <a:gd name="T7" fmla="*/ 129 h 129"/>
              <a:gd name="T8" fmla="*/ 66 w 124"/>
              <a:gd name="T9" fmla="*/ 70 h 129"/>
              <a:gd name="T10" fmla="*/ 66 w 124"/>
              <a:gd name="T11" fmla="*/ 129 h 129"/>
              <a:gd name="T12" fmla="*/ 0 w 124"/>
              <a:gd name="T13" fmla="*/ 64 h 129"/>
              <a:gd name="T14" fmla="*/ 66 w 124"/>
              <a:gd name="T15" fmla="*/ 0 h 1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24" h="129">
                <a:moveTo>
                  <a:pt x="66" y="0"/>
                </a:moveTo>
                <a:lnTo>
                  <a:pt x="66" y="59"/>
                </a:lnTo>
                <a:lnTo>
                  <a:pt x="124" y="0"/>
                </a:lnTo>
                <a:lnTo>
                  <a:pt x="124" y="129"/>
                </a:lnTo>
                <a:lnTo>
                  <a:pt x="66" y="70"/>
                </a:lnTo>
                <a:lnTo>
                  <a:pt x="66" y="129"/>
                </a:lnTo>
                <a:lnTo>
                  <a:pt x="0" y="64"/>
                </a:lnTo>
                <a:lnTo>
                  <a:pt x="66" y="0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id-ID" sz="1350"/>
          </a:p>
        </p:txBody>
      </p:sp>
      <p:sp>
        <p:nvSpPr>
          <p:cNvPr id="159" name="Freeform 214"/>
          <p:cNvSpPr>
            <a:spLocks noEditPoints="1"/>
          </p:cNvSpPr>
          <p:nvPr/>
        </p:nvSpPr>
        <p:spPr bwMode="auto">
          <a:xfrm>
            <a:off x="9607565" y="5553747"/>
            <a:ext cx="274526" cy="273057"/>
          </a:xfrm>
          <a:custGeom>
            <a:avLst/>
            <a:gdLst>
              <a:gd name="T0" fmla="*/ 0 w 114"/>
              <a:gd name="T1" fmla="*/ 83 h 114"/>
              <a:gd name="T2" fmla="*/ 10 w 114"/>
              <a:gd name="T3" fmla="*/ 93 h 114"/>
              <a:gd name="T4" fmla="*/ 30 w 114"/>
              <a:gd name="T5" fmla="*/ 73 h 114"/>
              <a:gd name="T6" fmla="*/ 41 w 114"/>
              <a:gd name="T7" fmla="*/ 84 h 114"/>
              <a:gd name="T8" fmla="*/ 21 w 114"/>
              <a:gd name="T9" fmla="*/ 104 h 114"/>
              <a:gd name="T10" fmla="*/ 31 w 114"/>
              <a:gd name="T11" fmla="*/ 114 h 114"/>
              <a:gd name="T12" fmla="*/ 51 w 114"/>
              <a:gd name="T13" fmla="*/ 94 h 114"/>
              <a:gd name="T14" fmla="*/ 64 w 114"/>
              <a:gd name="T15" fmla="*/ 107 h 114"/>
              <a:gd name="T16" fmla="*/ 74 w 114"/>
              <a:gd name="T17" fmla="*/ 97 h 114"/>
              <a:gd name="T18" fmla="*/ 17 w 114"/>
              <a:gd name="T19" fmla="*/ 40 h 114"/>
              <a:gd name="T20" fmla="*/ 7 w 114"/>
              <a:gd name="T21" fmla="*/ 50 h 114"/>
              <a:gd name="T22" fmla="*/ 20 w 114"/>
              <a:gd name="T23" fmla="*/ 63 h 114"/>
              <a:gd name="T24" fmla="*/ 0 w 114"/>
              <a:gd name="T25" fmla="*/ 83 h 114"/>
              <a:gd name="T26" fmla="*/ 84 w 114"/>
              <a:gd name="T27" fmla="*/ 30 h 114"/>
              <a:gd name="T28" fmla="*/ 26 w 114"/>
              <a:gd name="T29" fmla="*/ 39 h 114"/>
              <a:gd name="T30" fmla="*/ 75 w 114"/>
              <a:gd name="T31" fmla="*/ 88 h 114"/>
              <a:gd name="T32" fmla="*/ 84 w 114"/>
              <a:gd name="T33" fmla="*/ 30 h 114"/>
              <a:gd name="T34" fmla="*/ 93 w 114"/>
              <a:gd name="T35" fmla="*/ 35 h 114"/>
              <a:gd name="T36" fmla="*/ 79 w 114"/>
              <a:gd name="T37" fmla="*/ 21 h 114"/>
              <a:gd name="T38" fmla="*/ 100 w 114"/>
              <a:gd name="T39" fmla="*/ 0 h 114"/>
              <a:gd name="T40" fmla="*/ 114 w 114"/>
              <a:gd name="T41" fmla="*/ 14 h 114"/>
              <a:gd name="T42" fmla="*/ 93 w 114"/>
              <a:gd name="T43" fmla="*/ 35 h 1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114" h="114">
                <a:moveTo>
                  <a:pt x="0" y="83"/>
                </a:moveTo>
                <a:cubicBezTo>
                  <a:pt x="10" y="93"/>
                  <a:pt x="10" y="93"/>
                  <a:pt x="10" y="93"/>
                </a:cubicBezTo>
                <a:cubicBezTo>
                  <a:pt x="30" y="73"/>
                  <a:pt x="30" y="73"/>
                  <a:pt x="30" y="73"/>
                </a:cubicBezTo>
                <a:cubicBezTo>
                  <a:pt x="41" y="84"/>
                  <a:pt x="41" y="84"/>
                  <a:pt x="41" y="84"/>
                </a:cubicBezTo>
                <a:cubicBezTo>
                  <a:pt x="21" y="104"/>
                  <a:pt x="21" y="104"/>
                  <a:pt x="21" y="104"/>
                </a:cubicBezTo>
                <a:cubicBezTo>
                  <a:pt x="31" y="114"/>
                  <a:pt x="31" y="114"/>
                  <a:pt x="31" y="114"/>
                </a:cubicBezTo>
                <a:cubicBezTo>
                  <a:pt x="51" y="94"/>
                  <a:pt x="51" y="94"/>
                  <a:pt x="51" y="94"/>
                </a:cubicBezTo>
                <a:cubicBezTo>
                  <a:pt x="64" y="107"/>
                  <a:pt x="64" y="107"/>
                  <a:pt x="64" y="107"/>
                </a:cubicBezTo>
                <a:cubicBezTo>
                  <a:pt x="74" y="97"/>
                  <a:pt x="74" y="97"/>
                  <a:pt x="74" y="97"/>
                </a:cubicBezTo>
                <a:cubicBezTo>
                  <a:pt x="17" y="40"/>
                  <a:pt x="17" y="40"/>
                  <a:pt x="17" y="40"/>
                </a:cubicBezTo>
                <a:cubicBezTo>
                  <a:pt x="7" y="50"/>
                  <a:pt x="7" y="50"/>
                  <a:pt x="7" y="50"/>
                </a:cubicBezTo>
                <a:cubicBezTo>
                  <a:pt x="20" y="63"/>
                  <a:pt x="20" y="63"/>
                  <a:pt x="20" y="63"/>
                </a:cubicBezTo>
                <a:lnTo>
                  <a:pt x="0" y="83"/>
                </a:lnTo>
                <a:close/>
                <a:moveTo>
                  <a:pt x="84" y="30"/>
                </a:moveTo>
                <a:cubicBezTo>
                  <a:pt x="65" y="12"/>
                  <a:pt x="41" y="26"/>
                  <a:pt x="26" y="39"/>
                </a:cubicBezTo>
                <a:cubicBezTo>
                  <a:pt x="75" y="88"/>
                  <a:pt x="75" y="88"/>
                  <a:pt x="75" y="88"/>
                </a:cubicBezTo>
                <a:cubicBezTo>
                  <a:pt x="88" y="73"/>
                  <a:pt x="102" y="49"/>
                  <a:pt x="84" y="30"/>
                </a:cubicBezTo>
                <a:close/>
                <a:moveTo>
                  <a:pt x="93" y="35"/>
                </a:moveTo>
                <a:cubicBezTo>
                  <a:pt x="79" y="21"/>
                  <a:pt x="79" y="21"/>
                  <a:pt x="79" y="21"/>
                </a:cubicBezTo>
                <a:cubicBezTo>
                  <a:pt x="100" y="0"/>
                  <a:pt x="100" y="0"/>
                  <a:pt x="100" y="0"/>
                </a:cubicBezTo>
                <a:cubicBezTo>
                  <a:pt x="114" y="14"/>
                  <a:pt x="114" y="14"/>
                  <a:pt x="114" y="14"/>
                </a:cubicBezTo>
                <a:lnTo>
                  <a:pt x="93" y="35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id-ID" sz="1350"/>
          </a:p>
        </p:txBody>
      </p:sp>
      <p:sp>
        <p:nvSpPr>
          <p:cNvPr id="160" name="Freeform 215"/>
          <p:cNvSpPr>
            <a:spLocks noEditPoints="1"/>
          </p:cNvSpPr>
          <p:nvPr/>
        </p:nvSpPr>
        <p:spPr bwMode="auto">
          <a:xfrm>
            <a:off x="8939601" y="5327666"/>
            <a:ext cx="274526" cy="268653"/>
          </a:xfrm>
          <a:custGeom>
            <a:avLst/>
            <a:gdLst>
              <a:gd name="T0" fmla="*/ 110 w 115"/>
              <a:gd name="T1" fmla="*/ 36 h 112"/>
              <a:gd name="T2" fmla="*/ 86 w 115"/>
              <a:gd name="T3" fmla="*/ 1 h 112"/>
              <a:gd name="T4" fmla="*/ 86 w 115"/>
              <a:gd name="T5" fmla="*/ 1 h 112"/>
              <a:gd name="T6" fmla="*/ 77 w 115"/>
              <a:gd name="T7" fmla="*/ 4 h 112"/>
              <a:gd name="T8" fmla="*/ 32 w 115"/>
              <a:gd name="T9" fmla="*/ 39 h 112"/>
              <a:gd name="T10" fmla="*/ 36 w 115"/>
              <a:gd name="T11" fmla="*/ 56 h 112"/>
              <a:gd name="T12" fmla="*/ 42 w 115"/>
              <a:gd name="T13" fmla="*/ 73 h 112"/>
              <a:gd name="T14" fmla="*/ 98 w 115"/>
              <a:gd name="T15" fmla="*/ 81 h 112"/>
              <a:gd name="T16" fmla="*/ 106 w 115"/>
              <a:gd name="T17" fmla="*/ 78 h 112"/>
              <a:gd name="T18" fmla="*/ 106 w 115"/>
              <a:gd name="T19" fmla="*/ 79 h 112"/>
              <a:gd name="T20" fmla="*/ 110 w 115"/>
              <a:gd name="T21" fmla="*/ 36 h 112"/>
              <a:gd name="T22" fmla="*/ 102 w 115"/>
              <a:gd name="T23" fmla="*/ 73 h 112"/>
              <a:gd name="T24" fmla="*/ 99 w 115"/>
              <a:gd name="T25" fmla="*/ 73 h 112"/>
              <a:gd name="T26" fmla="*/ 93 w 115"/>
              <a:gd name="T27" fmla="*/ 67 h 112"/>
              <a:gd name="T28" fmla="*/ 83 w 115"/>
              <a:gd name="T29" fmla="*/ 43 h 112"/>
              <a:gd name="T30" fmla="*/ 80 w 115"/>
              <a:gd name="T31" fmla="*/ 18 h 112"/>
              <a:gd name="T32" fmla="*/ 82 w 115"/>
              <a:gd name="T33" fmla="*/ 10 h 112"/>
              <a:gd name="T34" fmla="*/ 84 w 115"/>
              <a:gd name="T35" fmla="*/ 8 h 112"/>
              <a:gd name="T36" fmla="*/ 87 w 115"/>
              <a:gd name="T37" fmla="*/ 9 h 112"/>
              <a:gd name="T38" fmla="*/ 93 w 115"/>
              <a:gd name="T39" fmla="*/ 15 h 112"/>
              <a:gd name="T40" fmla="*/ 103 w 115"/>
              <a:gd name="T41" fmla="*/ 38 h 112"/>
              <a:gd name="T42" fmla="*/ 106 w 115"/>
              <a:gd name="T43" fmla="*/ 63 h 112"/>
              <a:gd name="T44" fmla="*/ 104 w 115"/>
              <a:gd name="T45" fmla="*/ 71 h 112"/>
              <a:gd name="T46" fmla="*/ 102 w 115"/>
              <a:gd name="T47" fmla="*/ 73 h 112"/>
              <a:gd name="T48" fmla="*/ 28 w 115"/>
              <a:gd name="T49" fmla="*/ 58 h 112"/>
              <a:gd name="T50" fmla="*/ 25 w 115"/>
              <a:gd name="T51" fmla="*/ 42 h 112"/>
              <a:gd name="T52" fmla="*/ 11 w 115"/>
              <a:gd name="T53" fmla="*/ 47 h 112"/>
              <a:gd name="T54" fmla="*/ 4 w 115"/>
              <a:gd name="T55" fmla="*/ 49 h 112"/>
              <a:gd name="T56" fmla="*/ 0 w 115"/>
              <a:gd name="T57" fmla="*/ 61 h 112"/>
              <a:gd name="T58" fmla="*/ 3 w 115"/>
              <a:gd name="T59" fmla="*/ 70 h 112"/>
              <a:gd name="T60" fmla="*/ 11 w 115"/>
              <a:gd name="T61" fmla="*/ 78 h 112"/>
              <a:gd name="T62" fmla="*/ 19 w 115"/>
              <a:gd name="T63" fmla="*/ 76 h 112"/>
              <a:gd name="T64" fmla="*/ 34 w 115"/>
              <a:gd name="T65" fmla="*/ 73 h 112"/>
              <a:gd name="T66" fmla="*/ 28 w 115"/>
              <a:gd name="T67" fmla="*/ 58 h 112"/>
              <a:gd name="T68" fmla="*/ 47 w 115"/>
              <a:gd name="T69" fmla="*/ 77 h 112"/>
              <a:gd name="T70" fmla="*/ 32 w 115"/>
              <a:gd name="T71" fmla="*/ 78 h 112"/>
              <a:gd name="T72" fmla="*/ 50 w 115"/>
              <a:gd name="T73" fmla="*/ 110 h 112"/>
              <a:gd name="T74" fmla="*/ 54 w 115"/>
              <a:gd name="T75" fmla="*/ 111 h 112"/>
              <a:gd name="T76" fmla="*/ 66 w 115"/>
              <a:gd name="T77" fmla="*/ 102 h 112"/>
              <a:gd name="T78" fmla="*/ 66 w 115"/>
              <a:gd name="T79" fmla="*/ 98 h 112"/>
              <a:gd name="T80" fmla="*/ 47 w 115"/>
              <a:gd name="T81" fmla="*/ 77 h 112"/>
              <a:gd name="T82" fmla="*/ 96 w 115"/>
              <a:gd name="T83" fmla="*/ 53 h 112"/>
              <a:gd name="T84" fmla="*/ 95 w 115"/>
              <a:gd name="T85" fmla="*/ 53 h 112"/>
              <a:gd name="T86" fmla="*/ 93 w 115"/>
              <a:gd name="T87" fmla="*/ 51 h 112"/>
              <a:gd name="T88" fmla="*/ 89 w 115"/>
              <a:gd name="T89" fmla="*/ 42 h 112"/>
              <a:gd name="T90" fmla="*/ 88 w 115"/>
              <a:gd name="T91" fmla="*/ 32 h 112"/>
              <a:gd name="T92" fmla="*/ 89 w 115"/>
              <a:gd name="T93" fmla="*/ 29 h 112"/>
              <a:gd name="T94" fmla="*/ 90 w 115"/>
              <a:gd name="T95" fmla="*/ 28 h 112"/>
              <a:gd name="T96" fmla="*/ 91 w 115"/>
              <a:gd name="T97" fmla="*/ 29 h 112"/>
              <a:gd name="T98" fmla="*/ 93 w 115"/>
              <a:gd name="T99" fmla="*/ 31 h 112"/>
              <a:gd name="T100" fmla="*/ 97 w 115"/>
              <a:gd name="T101" fmla="*/ 40 h 112"/>
              <a:gd name="T102" fmla="*/ 98 w 115"/>
              <a:gd name="T103" fmla="*/ 49 h 112"/>
              <a:gd name="T104" fmla="*/ 97 w 115"/>
              <a:gd name="T105" fmla="*/ 52 h 112"/>
              <a:gd name="T106" fmla="*/ 96 w 115"/>
              <a:gd name="T107" fmla="*/ 53 h 1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115" h="112">
                <a:moveTo>
                  <a:pt x="110" y="36"/>
                </a:moveTo>
                <a:cubicBezTo>
                  <a:pt x="104" y="15"/>
                  <a:pt x="93" y="0"/>
                  <a:pt x="86" y="1"/>
                </a:cubicBezTo>
                <a:cubicBezTo>
                  <a:pt x="86" y="1"/>
                  <a:pt x="86" y="1"/>
                  <a:pt x="86" y="1"/>
                </a:cubicBezTo>
                <a:cubicBezTo>
                  <a:pt x="77" y="4"/>
                  <a:pt x="77" y="4"/>
                  <a:pt x="77" y="4"/>
                </a:cubicBezTo>
                <a:cubicBezTo>
                  <a:pt x="77" y="4"/>
                  <a:pt x="60" y="25"/>
                  <a:pt x="32" y="39"/>
                </a:cubicBezTo>
                <a:cubicBezTo>
                  <a:pt x="33" y="44"/>
                  <a:pt x="34" y="50"/>
                  <a:pt x="36" y="56"/>
                </a:cubicBezTo>
                <a:cubicBezTo>
                  <a:pt x="37" y="63"/>
                  <a:pt x="39" y="68"/>
                  <a:pt x="42" y="73"/>
                </a:cubicBezTo>
                <a:cubicBezTo>
                  <a:pt x="73" y="71"/>
                  <a:pt x="98" y="81"/>
                  <a:pt x="98" y="81"/>
                </a:cubicBezTo>
                <a:cubicBezTo>
                  <a:pt x="106" y="78"/>
                  <a:pt x="106" y="78"/>
                  <a:pt x="106" y="78"/>
                </a:cubicBezTo>
                <a:cubicBezTo>
                  <a:pt x="106" y="78"/>
                  <a:pt x="106" y="79"/>
                  <a:pt x="106" y="79"/>
                </a:cubicBezTo>
                <a:cubicBezTo>
                  <a:pt x="114" y="76"/>
                  <a:pt x="115" y="57"/>
                  <a:pt x="110" y="36"/>
                </a:cubicBezTo>
                <a:close/>
                <a:moveTo>
                  <a:pt x="102" y="73"/>
                </a:moveTo>
                <a:cubicBezTo>
                  <a:pt x="101" y="74"/>
                  <a:pt x="99" y="73"/>
                  <a:pt x="99" y="73"/>
                </a:cubicBezTo>
                <a:cubicBezTo>
                  <a:pt x="97" y="71"/>
                  <a:pt x="95" y="69"/>
                  <a:pt x="93" y="67"/>
                </a:cubicBezTo>
                <a:cubicBezTo>
                  <a:pt x="89" y="61"/>
                  <a:pt x="85" y="53"/>
                  <a:pt x="83" y="43"/>
                </a:cubicBezTo>
                <a:cubicBezTo>
                  <a:pt x="80" y="34"/>
                  <a:pt x="79" y="25"/>
                  <a:pt x="80" y="18"/>
                </a:cubicBezTo>
                <a:cubicBezTo>
                  <a:pt x="80" y="15"/>
                  <a:pt x="81" y="12"/>
                  <a:pt x="82" y="10"/>
                </a:cubicBezTo>
                <a:cubicBezTo>
                  <a:pt x="82" y="10"/>
                  <a:pt x="83" y="8"/>
                  <a:pt x="84" y="8"/>
                </a:cubicBezTo>
                <a:cubicBezTo>
                  <a:pt x="85" y="8"/>
                  <a:pt x="87" y="9"/>
                  <a:pt x="87" y="9"/>
                </a:cubicBezTo>
                <a:cubicBezTo>
                  <a:pt x="89" y="10"/>
                  <a:pt x="91" y="12"/>
                  <a:pt x="93" y="15"/>
                </a:cubicBezTo>
                <a:cubicBezTo>
                  <a:pt x="97" y="20"/>
                  <a:pt x="101" y="29"/>
                  <a:pt x="103" y="38"/>
                </a:cubicBezTo>
                <a:cubicBezTo>
                  <a:pt x="106" y="47"/>
                  <a:pt x="107" y="56"/>
                  <a:pt x="106" y="63"/>
                </a:cubicBezTo>
                <a:cubicBezTo>
                  <a:pt x="105" y="67"/>
                  <a:pt x="105" y="69"/>
                  <a:pt x="104" y="71"/>
                </a:cubicBezTo>
                <a:cubicBezTo>
                  <a:pt x="103" y="72"/>
                  <a:pt x="103" y="73"/>
                  <a:pt x="102" y="73"/>
                </a:cubicBezTo>
                <a:close/>
                <a:moveTo>
                  <a:pt x="28" y="58"/>
                </a:moveTo>
                <a:cubicBezTo>
                  <a:pt x="27" y="53"/>
                  <a:pt x="26" y="47"/>
                  <a:pt x="25" y="42"/>
                </a:cubicBezTo>
                <a:cubicBezTo>
                  <a:pt x="20" y="44"/>
                  <a:pt x="16" y="46"/>
                  <a:pt x="11" y="47"/>
                </a:cubicBezTo>
                <a:cubicBezTo>
                  <a:pt x="4" y="49"/>
                  <a:pt x="4" y="49"/>
                  <a:pt x="4" y="49"/>
                </a:cubicBezTo>
                <a:cubicBezTo>
                  <a:pt x="0" y="61"/>
                  <a:pt x="0" y="61"/>
                  <a:pt x="0" y="61"/>
                </a:cubicBezTo>
                <a:cubicBezTo>
                  <a:pt x="3" y="70"/>
                  <a:pt x="3" y="70"/>
                  <a:pt x="3" y="70"/>
                </a:cubicBezTo>
                <a:cubicBezTo>
                  <a:pt x="11" y="78"/>
                  <a:pt x="11" y="78"/>
                  <a:pt x="11" y="78"/>
                </a:cubicBezTo>
                <a:cubicBezTo>
                  <a:pt x="11" y="78"/>
                  <a:pt x="11" y="78"/>
                  <a:pt x="19" y="76"/>
                </a:cubicBezTo>
                <a:cubicBezTo>
                  <a:pt x="24" y="75"/>
                  <a:pt x="28" y="74"/>
                  <a:pt x="34" y="73"/>
                </a:cubicBezTo>
                <a:cubicBezTo>
                  <a:pt x="32" y="69"/>
                  <a:pt x="30" y="64"/>
                  <a:pt x="28" y="58"/>
                </a:cubicBezTo>
                <a:close/>
                <a:moveTo>
                  <a:pt x="47" y="77"/>
                </a:moveTo>
                <a:cubicBezTo>
                  <a:pt x="32" y="78"/>
                  <a:pt x="32" y="78"/>
                  <a:pt x="32" y="78"/>
                </a:cubicBezTo>
                <a:cubicBezTo>
                  <a:pt x="50" y="110"/>
                  <a:pt x="50" y="110"/>
                  <a:pt x="50" y="110"/>
                </a:cubicBezTo>
                <a:cubicBezTo>
                  <a:pt x="51" y="112"/>
                  <a:pt x="53" y="112"/>
                  <a:pt x="54" y="111"/>
                </a:cubicBezTo>
                <a:cubicBezTo>
                  <a:pt x="66" y="102"/>
                  <a:pt x="66" y="102"/>
                  <a:pt x="66" y="102"/>
                </a:cubicBezTo>
                <a:cubicBezTo>
                  <a:pt x="67" y="101"/>
                  <a:pt x="67" y="99"/>
                  <a:pt x="66" y="98"/>
                </a:cubicBezTo>
                <a:lnTo>
                  <a:pt x="47" y="77"/>
                </a:lnTo>
                <a:close/>
                <a:moveTo>
                  <a:pt x="96" y="53"/>
                </a:moveTo>
                <a:cubicBezTo>
                  <a:pt x="96" y="53"/>
                  <a:pt x="95" y="53"/>
                  <a:pt x="95" y="53"/>
                </a:cubicBezTo>
                <a:cubicBezTo>
                  <a:pt x="94" y="53"/>
                  <a:pt x="94" y="52"/>
                  <a:pt x="93" y="51"/>
                </a:cubicBezTo>
                <a:cubicBezTo>
                  <a:pt x="91" y="49"/>
                  <a:pt x="90" y="45"/>
                  <a:pt x="89" y="42"/>
                </a:cubicBezTo>
                <a:cubicBezTo>
                  <a:pt x="88" y="38"/>
                  <a:pt x="88" y="35"/>
                  <a:pt x="88" y="32"/>
                </a:cubicBezTo>
                <a:cubicBezTo>
                  <a:pt x="88" y="31"/>
                  <a:pt x="88" y="30"/>
                  <a:pt x="89" y="29"/>
                </a:cubicBezTo>
                <a:cubicBezTo>
                  <a:pt x="89" y="29"/>
                  <a:pt x="89" y="28"/>
                  <a:pt x="90" y="28"/>
                </a:cubicBezTo>
                <a:cubicBezTo>
                  <a:pt x="90" y="28"/>
                  <a:pt x="90" y="28"/>
                  <a:pt x="91" y="29"/>
                </a:cubicBezTo>
                <a:cubicBezTo>
                  <a:pt x="91" y="29"/>
                  <a:pt x="92" y="30"/>
                  <a:pt x="93" y="31"/>
                </a:cubicBezTo>
                <a:cubicBezTo>
                  <a:pt x="94" y="33"/>
                  <a:pt x="96" y="36"/>
                  <a:pt x="97" y="40"/>
                </a:cubicBezTo>
                <a:cubicBezTo>
                  <a:pt x="98" y="43"/>
                  <a:pt x="98" y="47"/>
                  <a:pt x="98" y="49"/>
                </a:cubicBezTo>
                <a:cubicBezTo>
                  <a:pt x="98" y="51"/>
                  <a:pt x="98" y="52"/>
                  <a:pt x="97" y="52"/>
                </a:cubicBezTo>
                <a:cubicBezTo>
                  <a:pt x="97" y="53"/>
                  <a:pt x="97" y="53"/>
                  <a:pt x="96" y="53"/>
                </a:cubicBezTo>
                <a:close/>
              </a:path>
            </a:pathLst>
          </a:custGeom>
          <a:solidFill>
            <a:schemeClr val="tx2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id-ID" sz="1350"/>
          </a:p>
        </p:txBody>
      </p:sp>
      <p:sp>
        <p:nvSpPr>
          <p:cNvPr id="161" name="Freeform 216"/>
          <p:cNvSpPr>
            <a:spLocks noEditPoints="1"/>
          </p:cNvSpPr>
          <p:nvPr/>
        </p:nvSpPr>
        <p:spPr bwMode="auto">
          <a:xfrm>
            <a:off x="9265509" y="5335008"/>
            <a:ext cx="251037" cy="252505"/>
          </a:xfrm>
          <a:custGeom>
            <a:avLst/>
            <a:gdLst>
              <a:gd name="T0" fmla="*/ 100 w 105"/>
              <a:gd name="T1" fmla="*/ 29 h 105"/>
              <a:gd name="T2" fmla="*/ 71 w 105"/>
              <a:gd name="T3" fmla="*/ 26 h 105"/>
              <a:gd name="T4" fmla="*/ 88 w 105"/>
              <a:gd name="T5" fmla="*/ 9 h 105"/>
              <a:gd name="T6" fmla="*/ 82 w 105"/>
              <a:gd name="T7" fmla="*/ 3 h 105"/>
              <a:gd name="T8" fmla="*/ 59 w 105"/>
              <a:gd name="T9" fmla="*/ 26 h 105"/>
              <a:gd name="T10" fmla="*/ 52 w 105"/>
              <a:gd name="T11" fmla="*/ 26 h 105"/>
              <a:gd name="T12" fmla="*/ 52 w 105"/>
              <a:gd name="T13" fmla="*/ 26 h 105"/>
              <a:gd name="T14" fmla="*/ 26 w 105"/>
              <a:gd name="T15" fmla="*/ 0 h 105"/>
              <a:gd name="T16" fmla="*/ 19 w 105"/>
              <a:gd name="T17" fmla="*/ 6 h 105"/>
              <a:gd name="T18" fmla="*/ 39 w 105"/>
              <a:gd name="T19" fmla="*/ 26 h 105"/>
              <a:gd name="T20" fmla="*/ 4 w 105"/>
              <a:gd name="T21" fmla="*/ 29 h 105"/>
              <a:gd name="T22" fmla="*/ 0 w 105"/>
              <a:gd name="T23" fmla="*/ 65 h 105"/>
              <a:gd name="T24" fmla="*/ 4 w 105"/>
              <a:gd name="T25" fmla="*/ 101 h 105"/>
              <a:gd name="T26" fmla="*/ 52 w 105"/>
              <a:gd name="T27" fmla="*/ 105 h 105"/>
              <a:gd name="T28" fmla="*/ 100 w 105"/>
              <a:gd name="T29" fmla="*/ 101 h 105"/>
              <a:gd name="T30" fmla="*/ 105 w 105"/>
              <a:gd name="T31" fmla="*/ 65 h 105"/>
              <a:gd name="T32" fmla="*/ 100 w 105"/>
              <a:gd name="T33" fmla="*/ 29 h 105"/>
              <a:gd name="T34" fmla="*/ 88 w 105"/>
              <a:gd name="T35" fmla="*/ 89 h 105"/>
              <a:gd name="T36" fmla="*/ 52 w 105"/>
              <a:gd name="T37" fmla="*/ 92 h 105"/>
              <a:gd name="T38" fmla="*/ 16 w 105"/>
              <a:gd name="T39" fmla="*/ 89 h 105"/>
              <a:gd name="T40" fmla="*/ 13 w 105"/>
              <a:gd name="T41" fmla="*/ 65 h 105"/>
              <a:gd name="T42" fmla="*/ 16 w 105"/>
              <a:gd name="T43" fmla="*/ 41 h 105"/>
              <a:gd name="T44" fmla="*/ 52 w 105"/>
              <a:gd name="T45" fmla="*/ 39 h 105"/>
              <a:gd name="T46" fmla="*/ 88 w 105"/>
              <a:gd name="T47" fmla="*/ 41 h 105"/>
              <a:gd name="T48" fmla="*/ 92 w 105"/>
              <a:gd name="T49" fmla="*/ 65 h 105"/>
              <a:gd name="T50" fmla="*/ 88 w 105"/>
              <a:gd name="T51" fmla="*/ 89 h 1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105" h="105">
                <a:moveTo>
                  <a:pt x="100" y="29"/>
                </a:moveTo>
                <a:cubicBezTo>
                  <a:pt x="91" y="28"/>
                  <a:pt x="82" y="27"/>
                  <a:pt x="71" y="26"/>
                </a:cubicBezTo>
                <a:cubicBezTo>
                  <a:pt x="88" y="9"/>
                  <a:pt x="88" y="9"/>
                  <a:pt x="88" y="9"/>
                </a:cubicBezTo>
                <a:cubicBezTo>
                  <a:pt x="82" y="3"/>
                  <a:pt x="82" y="3"/>
                  <a:pt x="82" y="3"/>
                </a:cubicBezTo>
                <a:cubicBezTo>
                  <a:pt x="59" y="26"/>
                  <a:pt x="59" y="26"/>
                  <a:pt x="59" y="26"/>
                </a:cubicBezTo>
                <a:cubicBezTo>
                  <a:pt x="57" y="26"/>
                  <a:pt x="54" y="26"/>
                  <a:pt x="52" y="26"/>
                </a:cubicBezTo>
                <a:cubicBezTo>
                  <a:pt x="52" y="26"/>
                  <a:pt x="52" y="26"/>
                  <a:pt x="52" y="26"/>
                </a:cubicBezTo>
                <a:cubicBezTo>
                  <a:pt x="26" y="0"/>
                  <a:pt x="26" y="0"/>
                  <a:pt x="26" y="0"/>
                </a:cubicBezTo>
                <a:cubicBezTo>
                  <a:pt x="19" y="6"/>
                  <a:pt x="19" y="6"/>
                  <a:pt x="19" y="6"/>
                </a:cubicBezTo>
                <a:cubicBezTo>
                  <a:pt x="39" y="26"/>
                  <a:pt x="39" y="26"/>
                  <a:pt x="39" y="26"/>
                </a:cubicBezTo>
                <a:cubicBezTo>
                  <a:pt x="27" y="27"/>
                  <a:pt x="15" y="28"/>
                  <a:pt x="4" y="29"/>
                </a:cubicBezTo>
                <a:cubicBezTo>
                  <a:pt x="1" y="40"/>
                  <a:pt x="0" y="52"/>
                  <a:pt x="0" y="65"/>
                </a:cubicBezTo>
                <a:cubicBezTo>
                  <a:pt x="0" y="78"/>
                  <a:pt x="1" y="90"/>
                  <a:pt x="4" y="101"/>
                </a:cubicBezTo>
                <a:cubicBezTo>
                  <a:pt x="19" y="104"/>
                  <a:pt x="35" y="105"/>
                  <a:pt x="52" y="105"/>
                </a:cubicBezTo>
                <a:cubicBezTo>
                  <a:pt x="69" y="105"/>
                  <a:pt x="86" y="104"/>
                  <a:pt x="100" y="101"/>
                </a:cubicBezTo>
                <a:cubicBezTo>
                  <a:pt x="103" y="90"/>
                  <a:pt x="105" y="78"/>
                  <a:pt x="105" y="65"/>
                </a:cubicBezTo>
                <a:cubicBezTo>
                  <a:pt x="105" y="52"/>
                  <a:pt x="103" y="40"/>
                  <a:pt x="100" y="29"/>
                </a:cubicBezTo>
                <a:close/>
                <a:moveTo>
                  <a:pt x="88" y="89"/>
                </a:moveTo>
                <a:cubicBezTo>
                  <a:pt x="77" y="91"/>
                  <a:pt x="65" y="92"/>
                  <a:pt x="52" y="92"/>
                </a:cubicBezTo>
                <a:cubicBezTo>
                  <a:pt x="39" y="92"/>
                  <a:pt x="27" y="91"/>
                  <a:pt x="16" y="89"/>
                </a:cubicBezTo>
                <a:cubicBezTo>
                  <a:pt x="14" y="82"/>
                  <a:pt x="13" y="74"/>
                  <a:pt x="13" y="65"/>
                </a:cubicBezTo>
                <a:cubicBezTo>
                  <a:pt x="13" y="57"/>
                  <a:pt x="14" y="49"/>
                  <a:pt x="16" y="41"/>
                </a:cubicBezTo>
                <a:cubicBezTo>
                  <a:pt x="27" y="40"/>
                  <a:pt x="39" y="39"/>
                  <a:pt x="52" y="39"/>
                </a:cubicBezTo>
                <a:cubicBezTo>
                  <a:pt x="65" y="39"/>
                  <a:pt x="77" y="40"/>
                  <a:pt x="88" y="41"/>
                </a:cubicBezTo>
                <a:cubicBezTo>
                  <a:pt x="90" y="49"/>
                  <a:pt x="92" y="57"/>
                  <a:pt x="92" y="65"/>
                </a:cubicBezTo>
                <a:cubicBezTo>
                  <a:pt x="92" y="74"/>
                  <a:pt x="90" y="82"/>
                  <a:pt x="88" y="89"/>
                </a:cubicBezTo>
                <a:close/>
              </a:path>
            </a:pathLst>
          </a:custGeom>
          <a:solidFill>
            <a:schemeClr val="tx2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id-ID" sz="1350"/>
          </a:p>
        </p:txBody>
      </p:sp>
      <p:sp>
        <p:nvSpPr>
          <p:cNvPr id="162" name="Freeform 217"/>
          <p:cNvSpPr/>
          <p:nvPr/>
        </p:nvSpPr>
        <p:spPr bwMode="auto">
          <a:xfrm>
            <a:off x="9228808" y="5637426"/>
            <a:ext cx="306823" cy="173230"/>
          </a:xfrm>
          <a:custGeom>
            <a:avLst/>
            <a:gdLst>
              <a:gd name="T0" fmla="*/ 128 w 128"/>
              <a:gd name="T1" fmla="*/ 50 h 72"/>
              <a:gd name="T2" fmla="*/ 112 w 128"/>
              <a:gd name="T3" fmla="*/ 29 h 72"/>
              <a:gd name="T4" fmla="*/ 82 w 128"/>
              <a:gd name="T5" fmla="*/ 0 h 72"/>
              <a:gd name="T6" fmla="*/ 58 w 128"/>
              <a:gd name="T7" fmla="*/ 11 h 72"/>
              <a:gd name="T8" fmla="*/ 45 w 128"/>
              <a:gd name="T9" fmla="*/ 4 h 72"/>
              <a:gd name="T10" fmla="*/ 29 w 128"/>
              <a:gd name="T11" fmla="*/ 21 h 72"/>
              <a:gd name="T12" fmla="*/ 29 w 128"/>
              <a:gd name="T13" fmla="*/ 23 h 72"/>
              <a:gd name="T14" fmla="*/ 24 w 128"/>
              <a:gd name="T15" fmla="*/ 23 h 72"/>
              <a:gd name="T16" fmla="*/ 0 w 128"/>
              <a:gd name="T17" fmla="*/ 47 h 72"/>
              <a:gd name="T18" fmla="*/ 24 w 128"/>
              <a:gd name="T19" fmla="*/ 72 h 72"/>
              <a:gd name="T20" fmla="*/ 106 w 128"/>
              <a:gd name="T21" fmla="*/ 72 h 72"/>
              <a:gd name="T22" fmla="*/ 106 w 128"/>
              <a:gd name="T23" fmla="*/ 72 h 72"/>
              <a:gd name="T24" fmla="*/ 128 w 128"/>
              <a:gd name="T25" fmla="*/ 50 h 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28" h="72">
                <a:moveTo>
                  <a:pt x="128" y="50"/>
                </a:moveTo>
                <a:cubicBezTo>
                  <a:pt x="128" y="39"/>
                  <a:pt x="121" y="31"/>
                  <a:pt x="112" y="29"/>
                </a:cubicBezTo>
                <a:cubicBezTo>
                  <a:pt x="111" y="12"/>
                  <a:pt x="98" y="0"/>
                  <a:pt x="82" y="0"/>
                </a:cubicBezTo>
                <a:cubicBezTo>
                  <a:pt x="72" y="0"/>
                  <a:pt x="64" y="4"/>
                  <a:pt x="58" y="11"/>
                </a:cubicBezTo>
                <a:cubicBezTo>
                  <a:pt x="55" y="7"/>
                  <a:pt x="51" y="4"/>
                  <a:pt x="45" y="4"/>
                </a:cubicBezTo>
                <a:cubicBezTo>
                  <a:pt x="36" y="4"/>
                  <a:pt x="29" y="12"/>
                  <a:pt x="29" y="21"/>
                </a:cubicBezTo>
                <a:cubicBezTo>
                  <a:pt x="29" y="22"/>
                  <a:pt x="29" y="23"/>
                  <a:pt x="29" y="23"/>
                </a:cubicBezTo>
                <a:cubicBezTo>
                  <a:pt x="27" y="23"/>
                  <a:pt x="26" y="23"/>
                  <a:pt x="24" y="23"/>
                </a:cubicBezTo>
                <a:cubicBezTo>
                  <a:pt x="11" y="23"/>
                  <a:pt x="0" y="34"/>
                  <a:pt x="0" y="47"/>
                </a:cubicBezTo>
                <a:cubicBezTo>
                  <a:pt x="0" y="61"/>
                  <a:pt x="11" y="72"/>
                  <a:pt x="24" y="72"/>
                </a:cubicBezTo>
                <a:cubicBezTo>
                  <a:pt x="106" y="72"/>
                  <a:pt x="106" y="72"/>
                  <a:pt x="106" y="72"/>
                </a:cubicBezTo>
                <a:cubicBezTo>
                  <a:pt x="106" y="72"/>
                  <a:pt x="106" y="72"/>
                  <a:pt x="106" y="72"/>
                </a:cubicBezTo>
                <a:cubicBezTo>
                  <a:pt x="118" y="71"/>
                  <a:pt x="128" y="62"/>
                  <a:pt x="128" y="50"/>
                </a:cubicBezTo>
                <a:close/>
              </a:path>
            </a:pathLst>
          </a:custGeom>
          <a:solidFill>
            <a:schemeClr val="tx2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id-ID" sz="1350"/>
          </a:p>
        </p:txBody>
      </p:sp>
      <p:sp>
        <p:nvSpPr>
          <p:cNvPr id="163" name="Freeform 218"/>
          <p:cNvSpPr>
            <a:spLocks noEditPoints="1"/>
          </p:cNvSpPr>
          <p:nvPr/>
        </p:nvSpPr>
        <p:spPr bwMode="auto">
          <a:xfrm>
            <a:off x="8944006" y="5637426"/>
            <a:ext cx="211399" cy="173230"/>
          </a:xfrm>
          <a:custGeom>
            <a:avLst/>
            <a:gdLst>
              <a:gd name="T0" fmla="*/ 0 w 88"/>
              <a:gd name="T1" fmla="*/ 0 h 72"/>
              <a:gd name="T2" fmla="*/ 0 w 88"/>
              <a:gd name="T3" fmla="*/ 72 h 72"/>
              <a:gd name="T4" fmla="*/ 88 w 88"/>
              <a:gd name="T5" fmla="*/ 72 h 72"/>
              <a:gd name="T6" fmla="*/ 88 w 88"/>
              <a:gd name="T7" fmla="*/ 0 h 72"/>
              <a:gd name="T8" fmla="*/ 0 w 88"/>
              <a:gd name="T9" fmla="*/ 0 h 72"/>
              <a:gd name="T10" fmla="*/ 83 w 88"/>
              <a:gd name="T11" fmla="*/ 66 h 72"/>
              <a:gd name="T12" fmla="*/ 5 w 88"/>
              <a:gd name="T13" fmla="*/ 66 h 72"/>
              <a:gd name="T14" fmla="*/ 5 w 88"/>
              <a:gd name="T15" fmla="*/ 5 h 72"/>
              <a:gd name="T16" fmla="*/ 83 w 88"/>
              <a:gd name="T17" fmla="*/ 5 h 72"/>
              <a:gd name="T18" fmla="*/ 83 w 88"/>
              <a:gd name="T19" fmla="*/ 66 h 72"/>
              <a:gd name="T20" fmla="*/ 61 w 88"/>
              <a:gd name="T21" fmla="*/ 19 h 72"/>
              <a:gd name="T22" fmla="*/ 69 w 88"/>
              <a:gd name="T23" fmla="*/ 27 h 72"/>
              <a:gd name="T24" fmla="*/ 77 w 88"/>
              <a:gd name="T25" fmla="*/ 19 h 72"/>
              <a:gd name="T26" fmla="*/ 69 w 88"/>
              <a:gd name="T27" fmla="*/ 11 h 72"/>
              <a:gd name="T28" fmla="*/ 61 w 88"/>
              <a:gd name="T29" fmla="*/ 19 h 72"/>
              <a:gd name="T30" fmla="*/ 77 w 88"/>
              <a:gd name="T31" fmla="*/ 60 h 72"/>
              <a:gd name="T32" fmla="*/ 11 w 88"/>
              <a:gd name="T33" fmla="*/ 60 h 72"/>
              <a:gd name="T34" fmla="*/ 27 w 88"/>
              <a:gd name="T35" fmla="*/ 16 h 72"/>
              <a:gd name="T36" fmla="*/ 50 w 88"/>
              <a:gd name="T37" fmla="*/ 44 h 72"/>
              <a:gd name="T38" fmla="*/ 61 w 88"/>
              <a:gd name="T39" fmla="*/ 36 h 72"/>
              <a:gd name="T40" fmla="*/ 77 w 88"/>
              <a:gd name="T41" fmla="*/ 60 h 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88" h="72">
                <a:moveTo>
                  <a:pt x="0" y="0"/>
                </a:moveTo>
                <a:cubicBezTo>
                  <a:pt x="0" y="72"/>
                  <a:pt x="0" y="72"/>
                  <a:pt x="0" y="72"/>
                </a:cubicBezTo>
                <a:cubicBezTo>
                  <a:pt x="88" y="72"/>
                  <a:pt x="88" y="72"/>
                  <a:pt x="88" y="72"/>
                </a:cubicBezTo>
                <a:cubicBezTo>
                  <a:pt x="88" y="0"/>
                  <a:pt x="88" y="0"/>
                  <a:pt x="88" y="0"/>
                </a:cubicBezTo>
                <a:lnTo>
                  <a:pt x="0" y="0"/>
                </a:lnTo>
                <a:close/>
                <a:moveTo>
                  <a:pt x="83" y="66"/>
                </a:moveTo>
                <a:cubicBezTo>
                  <a:pt x="5" y="66"/>
                  <a:pt x="5" y="66"/>
                  <a:pt x="5" y="66"/>
                </a:cubicBezTo>
                <a:cubicBezTo>
                  <a:pt x="5" y="5"/>
                  <a:pt x="5" y="5"/>
                  <a:pt x="5" y="5"/>
                </a:cubicBezTo>
                <a:cubicBezTo>
                  <a:pt x="83" y="5"/>
                  <a:pt x="83" y="5"/>
                  <a:pt x="83" y="5"/>
                </a:cubicBezTo>
                <a:lnTo>
                  <a:pt x="83" y="66"/>
                </a:lnTo>
                <a:close/>
                <a:moveTo>
                  <a:pt x="61" y="19"/>
                </a:moveTo>
                <a:cubicBezTo>
                  <a:pt x="61" y="24"/>
                  <a:pt x="64" y="27"/>
                  <a:pt x="69" y="27"/>
                </a:cubicBezTo>
                <a:cubicBezTo>
                  <a:pt x="74" y="27"/>
                  <a:pt x="77" y="24"/>
                  <a:pt x="77" y="19"/>
                </a:cubicBezTo>
                <a:cubicBezTo>
                  <a:pt x="77" y="14"/>
                  <a:pt x="74" y="11"/>
                  <a:pt x="69" y="11"/>
                </a:cubicBezTo>
                <a:cubicBezTo>
                  <a:pt x="64" y="11"/>
                  <a:pt x="61" y="14"/>
                  <a:pt x="61" y="19"/>
                </a:cubicBezTo>
                <a:close/>
                <a:moveTo>
                  <a:pt x="77" y="60"/>
                </a:moveTo>
                <a:cubicBezTo>
                  <a:pt x="11" y="60"/>
                  <a:pt x="11" y="60"/>
                  <a:pt x="11" y="60"/>
                </a:cubicBezTo>
                <a:cubicBezTo>
                  <a:pt x="27" y="16"/>
                  <a:pt x="27" y="16"/>
                  <a:pt x="27" y="16"/>
                </a:cubicBezTo>
                <a:cubicBezTo>
                  <a:pt x="50" y="44"/>
                  <a:pt x="50" y="44"/>
                  <a:pt x="50" y="44"/>
                </a:cubicBezTo>
                <a:cubicBezTo>
                  <a:pt x="61" y="36"/>
                  <a:pt x="61" y="36"/>
                  <a:pt x="61" y="36"/>
                </a:cubicBezTo>
                <a:lnTo>
                  <a:pt x="77" y="60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id-ID" sz="1350"/>
          </a:p>
        </p:txBody>
      </p:sp>
      <p:sp>
        <p:nvSpPr>
          <p:cNvPr id="164" name="Freeform 219"/>
          <p:cNvSpPr>
            <a:spLocks noEditPoints="1"/>
          </p:cNvSpPr>
          <p:nvPr/>
        </p:nvSpPr>
        <p:spPr bwMode="auto">
          <a:xfrm>
            <a:off x="8637183" y="5596320"/>
            <a:ext cx="204059" cy="206995"/>
          </a:xfrm>
          <a:custGeom>
            <a:avLst/>
            <a:gdLst>
              <a:gd name="T0" fmla="*/ 57 w 85"/>
              <a:gd name="T1" fmla="*/ 59 h 86"/>
              <a:gd name="T2" fmla="*/ 82 w 85"/>
              <a:gd name="T3" fmla="*/ 47 h 86"/>
              <a:gd name="T4" fmla="*/ 82 w 85"/>
              <a:gd name="T5" fmla="*/ 59 h 86"/>
              <a:gd name="T6" fmla="*/ 66 w 85"/>
              <a:gd name="T7" fmla="*/ 67 h 86"/>
              <a:gd name="T8" fmla="*/ 59 w 85"/>
              <a:gd name="T9" fmla="*/ 84 h 86"/>
              <a:gd name="T10" fmla="*/ 47 w 85"/>
              <a:gd name="T11" fmla="*/ 84 h 86"/>
              <a:gd name="T12" fmla="*/ 57 w 85"/>
              <a:gd name="T13" fmla="*/ 59 h 86"/>
              <a:gd name="T14" fmla="*/ 24 w 85"/>
              <a:gd name="T15" fmla="*/ 85 h 86"/>
              <a:gd name="T16" fmla="*/ 39 w 85"/>
              <a:gd name="T17" fmla="*/ 42 h 86"/>
              <a:gd name="T18" fmla="*/ 81 w 85"/>
              <a:gd name="T19" fmla="*/ 23 h 86"/>
              <a:gd name="T20" fmla="*/ 81 w 85"/>
              <a:gd name="T21" fmla="*/ 35 h 86"/>
              <a:gd name="T22" fmla="*/ 81 w 85"/>
              <a:gd name="T23" fmla="*/ 35 h 86"/>
              <a:gd name="T24" fmla="*/ 48 w 85"/>
              <a:gd name="T25" fmla="*/ 51 h 86"/>
              <a:gd name="T26" fmla="*/ 36 w 85"/>
              <a:gd name="T27" fmla="*/ 85 h 86"/>
              <a:gd name="T28" fmla="*/ 24 w 85"/>
              <a:gd name="T29" fmla="*/ 85 h 86"/>
              <a:gd name="T30" fmla="*/ 49 w 85"/>
              <a:gd name="T31" fmla="*/ 7 h 86"/>
              <a:gd name="T32" fmla="*/ 80 w 85"/>
              <a:gd name="T33" fmla="*/ 0 h 86"/>
              <a:gd name="T34" fmla="*/ 80 w 85"/>
              <a:gd name="T35" fmla="*/ 0 h 86"/>
              <a:gd name="T36" fmla="*/ 80 w 85"/>
              <a:gd name="T37" fmla="*/ 12 h 86"/>
              <a:gd name="T38" fmla="*/ 31 w 85"/>
              <a:gd name="T39" fmla="*/ 34 h 86"/>
              <a:gd name="T40" fmla="*/ 12 w 85"/>
              <a:gd name="T41" fmla="*/ 86 h 86"/>
              <a:gd name="T42" fmla="*/ 0 w 85"/>
              <a:gd name="T43" fmla="*/ 86 h 86"/>
              <a:gd name="T44" fmla="*/ 5 w 85"/>
              <a:gd name="T45" fmla="*/ 55 h 86"/>
              <a:gd name="T46" fmla="*/ 22 w 85"/>
              <a:gd name="T47" fmla="*/ 26 h 86"/>
              <a:gd name="T48" fmla="*/ 49 w 85"/>
              <a:gd name="T49" fmla="*/ 7 h 86"/>
              <a:gd name="T50" fmla="*/ 75 w 85"/>
              <a:gd name="T51" fmla="*/ 83 h 86"/>
              <a:gd name="T52" fmla="*/ 83 w 85"/>
              <a:gd name="T53" fmla="*/ 83 h 86"/>
              <a:gd name="T54" fmla="*/ 83 w 85"/>
              <a:gd name="T55" fmla="*/ 74 h 86"/>
              <a:gd name="T56" fmla="*/ 74 w 85"/>
              <a:gd name="T57" fmla="*/ 75 h 86"/>
              <a:gd name="T58" fmla="*/ 75 w 85"/>
              <a:gd name="T59" fmla="*/ 83 h 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85" h="86">
                <a:moveTo>
                  <a:pt x="57" y="59"/>
                </a:moveTo>
                <a:cubicBezTo>
                  <a:pt x="64" y="51"/>
                  <a:pt x="73" y="48"/>
                  <a:pt x="82" y="47"/>
                </a:cubicBezTo>
                <a:cubicBezTo>
                  <a:pt x="82" y="59"/>
                  <a:pt x="82" y="59"/>
                  <a:pt x="82" y="59"/>
                </a:cubicBezTo>
                <a:cubicBezTo>
                  <a:pt x="76" y="59"/>
                  <a:pt x="70" y="62"/>
                  <a:pt x="66" y="67"/>
                </a:cubicBezTo>
                <a:cubicBezTo>
                  <a:pt x="61" y="71"/>
                  <a:pt x="59" y="78"/>
                  <a:pt x="59" y="84"/>
                </a:cubicBezTo>
                <a:cubicBezTo>
                  <a:pt x="47" y="84"/>
                  <a:pt x="47" y="84"/>
                  <a:pt x="47" y="84"/>
                </a:cubicBezTo>
                <a:cubicBezTo>
                  <a:pt x="47" y="75"/>
                  <a:pt x="50" y="66"/>
                  <a:pt x="57" y="59"/>
                </a:cubicBezTo>
                <a:close/>
                <a:moveTo>
                  <a:pt x="24" y="85"/>
                </a:moveTo>
                <a:cubicBezTo>
                  <a:pt x="23" y="69"/>
                  <a:pt x="29" y="54"/>
                  <a:pt x="39" y="42"/>
                </a:cubicBezTo>
                <a:cubicBezTo>
                  <a:pt x="50" y="31"/>
                  <a:pt x="65" y="24"/>
                  <a:pt x="81" y="23"/>
                </a:cubicBezTo>
                <a:cubicBezTo>
                  <a:pt x="81" y="35"/>
                  <a:pt x="81" y="35"/>
                  <a:pt x="81" y="35"/>
                </a:cubicBezTo>
                <a:cubicBezTo>
                  <a:pt x="81" y="35"/>
                  <a:pt x="81" y="35"/>
                  <a:pt x="81" y="35"/>
                </a:cubicBezTo>
                <a:cubicBezTo>
                  <a:pt x="69" y="36"/>
                  <a:pt x="57" y="41"/>
                  <a:pt x="48" y="51"/>
                </a:cubicBezTo>
                <a:cubicBezTo>
                  <a:pt x="40" y="60"/>
                  <a:pt x="35" y="72"/>
                  <a:pt x="36" y="85"/>
                </a:cubicBezTo>
                <a:lnTo>
                  <a:pt x="24" y="85"/>
                </a:lnTo>
                <a:close/>
                <a:moveTo>
                  <a:pt x="49" y="7"/>
                </a:moveTo>
                <a:cubicBezTo>
                  <a:pt x="59" y="3"/>
                  <a:pt x="69" y="0"/>
                  <a:pt x="80" y="0"/>
                </a:cubicBezTo>
                <a:cubicBezTo>
                  <a:pt x="80" y="0"/>
                  <a:pt x="80" y="0"/>
                  <a:pt x="80" y="0"/>
                </a:cubicBezTo>
                <a:cubicBezTo>
                  <a:pt x="80" y="12"/>
                  <a:pt x="80" y="12"/>
                  <a:pt x="80" y="12"/>
                </a:cubicBezTo>
                <a:cubicBezTo>
                  <a:pt x="61" y="12"/>
                  <a:pt x="44" y="20"/>
                  <a:pt x="31" y="34"/>
                </a:cubicBezTo>
                <a:cubicBezTo>
                  <a:pt x="18" y="48"/>
                  <a:pt x="11" y="67"/>
                  <a:pt x="12" y="86"/>
                </a:cubicBezTo>
                <a:cubicBezTo>
                  <a:pt x="0" y="86"/>
                  <a:pt x="0" y="86"/>
                  <a:pt x="0" y="86"/>
                </a:cubicBezTo>
                <a:cubicBezTo>
                  <a:pt x="0" y="75"/>
                  <a:pt x="1" y="65"/>
                  <a:pt x="5" y="55"/>
                </a:cubicBezTo>
                <a:cubicBezTo>
                  <a:pt x="9" y="44"/>
                  <a:pt x="14" y="35"/>
                  <a:pt x="22" y="26"/>
                </a:cubicBezTo>
                <a:cubicBezTo>
                  <a:pt x="30" y="18"/>
                  <a:pt x="39" y="12"/>
                  <a:pt x="49" y="7"/>
                </a:cubicBezTo>
                <a:close/>
                <a:moveTo>
                  <a:pt x="75" y="83"/>
                </a:moveTo>
                <a:cubicBezTo>
                  <a:pt x="77" y="85"/>
                  <a:pt x="81" y="85"/>
                  <a:pt x="83" y="83"/>
                </a:cubicBezTo>
                <a:cubicBezTo>
                  <a:pt x="85" y="80"/>
                  <a:pt x="85" y="77"/>
                  <a:pt x="83" y="74"/>
                </a:cubicBezTo>
                <a:cubicBezTo>
                  <a:pt x="80" y="72"/>
                  <a:pt x="77" y="72"/>
                  <a:pt x="74" y="75"/>
                </a:cubicBezTo>
                <a:cubicBezTo>
                  <a:pt x="72" y="77"/>
                  <a:pt x="72" y="81"/>
                  <a:pt x="75" y="83"/>
                </a:cubicBezTo>
                <a:close/>
              </a:path>
            </a:pathLst>
          </a:custGeom>
          <a:solidFill>
            <a:schemeClr val="tx2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id-ID" sz="1350"/>
          </a:p>
        </p:txBody>
      </p:sp>
      <p:sp>
        <p:nvSpPr>
          <p:cNvPr id="165" name="Freeform 227"/>
          <p:cNvSpPr>
            <a:spLocks noEditPoints="1"/>
          </p:cNvSpPr>
          <p:nvPr/>
        </p:nvSpPr>
        <p:spPr bwMode="auto">
          <a:xfrm>
            <a:off x="8036359" y="3018418"/>
            <a:ext cx="173230" cy="170294"/>
          </a:xfrm>
          <a:custGeom>
            <a:avLst/>
            <a:gdLst>
              <a:gd name="T0" fmla="*/ 14 w 72"/>
              <a:gd name="T1" fmla="*/ 35 h 71"/>
              <a:gd name="T2" fmla="*/ 14 w 72"/>
              <a:gd name="T3" fmla="*/ 33 h 71"/>
              <a:gd name="T4" fmla="*/ 1 w 72"/>
              <a:gd name="T5" fmla="*/ 29 h 71"/>
              <a:gd name="T6" fmla="*/ 0 w 72"/>
              <a:gd name="T7" fmla="*/ 35 h 71"/>
              <a:gd name="T8" fmla="*/ 11 w 72"/>
              <a:gd name="T9" fmla="*/ 62 h 71"/>
              <a:gd name="T10" fmla="*/ 19 w 72"/>
              <a:gd name="T11" fmla="*/ 51 h 71"/>
              <a:gd name="T12" fmla="*/ 14 w 72"/>
              <a:gd name="T13" fmla="*/ 35 h 71"/>
              <a:gd name="T14" fmla="*/ 58 w 72"/>
              <a:gd name="T15" fmla="*/ 35 h 71"/>
              <a:gd name="T16" fmla="*/ 53 w 72"/>
              <a:gd name="T17" fmla="*/ 51 h 71"/>
              <a:gd name="T18" fmla="*/ 61 w 72"/>
              <a:gd name="T19" fmla="*/ 62 h 71"/>
              <a:gd name="T20" fmla="*/ 72 w 72"/>
              <a:gd name="T21" fmla="*/ 35 h 71"/>
              <a:gd name="T22" fmla="*/ 71 w 72"/>
              <a:gd name="T23" fmla="*/ 29 h 71"/>
              <a:gd name="T24" fmla="*/ 58 w 72"/>
              <a:gd name="T25" fmla="*/ 33 h 71"/>
              <a:gd name="T26" fmla="*/ 58 w 72"/>
              <a:gd name="T27" fmla="*/ 35 h 71"/>
              <a:gd name="T28" fmla="*/ 40 w 72"/>
              <a:gd name="T29" fmla="*/ 13 h 71"/>
              <a:gd name="T30" fmla="*/ 56 w 72"/>
              <a:gd name="T31" fmla="*/ 24 h 71"/>
              <a:gd name="T32" fmla="*/ 68 w 72"/>
              <a:gd name="T33" fmla="*/ 20 h 71"/>
              <a:gd name="T34" fmla="*/ 40 w 72"/>
              <a:gd name="T35" fmla="*/ 0 h 71"/>
              <a:gd name="T36" fmla="*/ 40 w 72"/>
              <a:gd name="T37" fmla="*/ 13 h 71"/>
              <a:gd name="T38" fmla="*/ 16 w 72"/>
              <a:gd name="T39" fmla="*/ 24 h 71"/>
              <a:gd name="T40" fmla="*/ 31 w 72"/>
              <a:gd name="T41" fmla="*/ 13 h 71"/>
              <a:gd name="T42" fmla="*/ 31 w 72"/>
              <a:gd name="T43" fmla="*/ 0 h 71"/>
              <a:gd name="T44" fmla="*/ 3 w 72"/>
              <a:gd name="T45" fmla="*/ 20 h 71"/>
              <a:gd name="T46" fmla="*/ 16 w 72"/>
              <a:gd name="T47" fmla="*/ 24 h 71"/>
              <a:gd name="T48" fmla="*/ 45 w 72"/>
              <a:gd name="T49" fmla="*/ 56 h 71"/>
              <a:gd name="T50" fmla="*/ 36 w 72"/>
              <a:gd name="T51" fmla="*/ 58 h 71"/>
              <a:gd name="T52" fmla="*/ 27 w 72"/>
              <a:gd name="T53" fmla="*/ 56 h 71"/>
              <a:gd name="T54" fmla="*/ 19 w 72"/>
              <a:gd name="T55" fmla="*/ 67 h 71"/>
              <a:gd name="T56" fmla="*/ 36 w 72"/>
              <a:gd name="T57" fmla="*/ 71 h 71"/>
              <a:gd name="T58" fmla="*/ 53 w 72"/>
              <a:gd name="T59" fmla="*/ 67 h 71"/>
              <a:gd name="T60" fmla="*/ 45 w 72"/>
              <a:gd name="T61" fmla="*/ 56 h 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72" h="71">
                <a:moveTo>
                  <a:pt x="14" y="35"/>
                </a:moveTo>
                <a:cubicBezTo>
                  <a:pt x="14" y="35"/>
                  <a:pt x="14" y="34"/>
                  <a:pt x="14" y="33"/>
                </a:cubicBezTo>
                <a:cubicBezTo>
                  <a:pt x="1" y="29"/>
                  <a:pt x="1" y="29"/>
                  <a:pt x="1" y="29"/>
                </a:cubicBezTo>
                <a:cubicBezTo>
                  <a:pt x="0" y="31"/>
                  <a:pt x="0" y="33"/>
                  <a:pt x="0" y="35"/>
                </a:cubicBezTo>
                <a:cubicBezTo>
                  <a:pt x="0" y="46"/>
                  <a:pt x="4" y="55"/>
                  <a:pt x="11" y="62"/>
                </a:cubicBezTo>
                <a:cubicBezTo>
                  <a:pt x="19" y="51"/>
                  <a:pt x="19" y="51"/>
                  <a:pt x="19" y="51"/>
                </a:cubicBezTo>
                <a:cubicBezTo>
                  <a:pt x="16" y="47"/>
                  <a:pt x="14" y="41"/>
                  <a:pt x="14" y="35"/>
                </a:cubicBezTo>
                <a:close/>
                <a:moveTo>
                  <a:pt x="58" y="35"/>
                </a:moveTo>
                <a:cubicBezTo>
                  <a:pt x="58" y="41"/>
                  <a:pt x="56" y="47"/>
                  <a:pt x="53" y="51"/>
                </a:cubicBezTo>
                <a:cubicBezTo>
                  <a:pt x="61" y="62"/>
                  <a:pt x="61" y="62"/>
                  <a:pt x="61" y="62"/>
                </a:cubicBezTo>
                <a:cubicBezTo>
                  <a:pt x="68" y="55"/>
                  <a:pt x="72" y="46"/>
                  <a:pt x="72" y="35"/>
                </a:cubicBezTo>
                <a:cubicBezTo>
                  <a:pt x="72" y="33"/>
                  <a:pt x="72" y="31"/>
                  <a:pt x="71" y="29"/>
                </a:cubicBezTo>
                <a:cubicBezTo>
                  <a:pt x="58" y="33"/>
                  <a:pt x="58" y="33"/>
                  <a:pt x="58" y="33"/>
                </a:cubicBezTo>
                <a:cubicBezTo>
                  <a:pt x="58" y="34"/>
                  <a:pt x="58" y="35"/>
                  <a:pt x="58" y="35"/>
                </a:cubicBezTo>
                <a:close/>
                <a:moveTo>
                  <a:pt x="40" y="13"/>
                </a:moveTo>
                <a:cubicBezTo>
                  <a:pt x="47" y="15"/>
                  <a:pt x="52" y="19"/>
                  <a:pt x="56" y="24"/>
                </a:cubicBezTo>
                <a:cubicBezTo>
                  <a:pt x="68" y="20"/>
                  <a:pt x="68" y="20"/>
                  <a:pt x="68" y="20"/>
                </a:cubicBezTo>
                <a:cubicBezTo>
                  <a:pt x="63" y="9"/>
                  <a:pt x="53" y="1"/>
                  <a:pt x="40" y="0"/>
                </a:cubicBezTo>
                <a:lnTo>
                  <a:pt x="40" y="13"/>
                </a:lnTo>
                <a:close/>
                <a:moveTo>
                  <a:pt x="16" y="24"/>
                </a:moveTo>
                <a:cubicBezTo>
                  <a:pt x="20" y="19"/>
                  <a:pt x="25" y="15"/>
                  <a:pt x="31" y="13"/>
                </a:cubicBezTo>
                <a:cubicBezTo>
                  <a:pt x="31" y="0"/>
                  <a:pt x="31" y="0"/>
                  <a:pt x="31" y="0"/>
                </a:cubicBezTo>
                <a:cubicBezTo>
                  <a:pt x="19" y="1"/>
                  <a:pt x="9" y="9"/>
                  <a:pt x="3" y="20"/>
                </a:cubicBezTo>
                <a:lnTo>
                  <a:pt x="16" y="24"/>
                </a:lnTo>
                <a:close/>
                <a:moveTo>
                  <a:pt x="45" y="56"/>
                </a:moveTo>
                <a:cubicBezTo>
                  <a:pt x="42" y="57"/>
                  <a:pt x="39" y="58"/>
                  <a:pt x="36" y="58"/>
                </a:cubicBezTo>
                <a:cubicBezTo>
                  <a:pt x="33" y="58"/>
                  <a:pt x="30" y="57"/>
                  <a:pt x="27" y="56"/>
                </a:cubicBezTo>
                <a:cubicBezTo>
                  <a:pt x="19" y="67"/>
                  <a:pt x="19" y="67"/>
                  <a:pt x="19" y="67"/>
                </a:cubicBezTo>
                <a:cubicBezTo>
                  <a:pt x="24" y="70"/>
                  <a:pt x="30" y="71"/>
                  <a:pt x="36" y="71"/>
                </a:cubicBezTo>
                <a:cubicBezTo>
                  <a:pt x="42" y="71"/>
                  <a:pt x="48" y="70"/>
                  <a:pt x="53" y="67"/>
                </a:cubicBezTo>
                <a:lnTo>
                  <a:pt x="45" y="5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id-ID" sz="1350"/>
          </a:p>
        </p:txBody>
      </p:sp>
      <p:sp>
        <p:nvSpPr>
          <p:cNvPr id="166" name="Freeform 229"/>
          <p:cNvSpPr>
            <a:spLocks noEditPoints="1"/>
          </p:cNvSpPr>
          <p:nvPr/>
        </p:nvSpPr>
        <p:spPr bwMode="auto">
          <a:xfrm>
            <a:off x="8506527" y="1289058"/>
            <a:ext cx="142401" cy="140933"/>
          </a:xfrm>
          <a:custGeom>
            <a:avLst/>
            <a:gdLst>
              <a:gd name="T0" fmla="*/ 30 w 59"/>
              <a:gd name="T1" fmla="*/ 0 h 59"/>
              <a:gd name="T2" fmla="*/ 0 w 59"/>
              <a:gd name="T3" fmla="*/ 29 h 59"/>
              <a:gd name="T4" fmla="*/ 30 w 59"/>
              <a:gd name="T5" fmla="*/ 59 h 59"/>
              <a:gd name="T6" fmla="*/ 59 w 59"/>
              <a:gd name="T7" fmla="*/ 29 h 59"/>
              <a:gd name="T8" fmla="*/ 30 w 59"/>
              <a:gd name="T9" fmla="*/ 0 h 59"/>
              <a:gd name="T10" fmla="*/ 47 w 59"/>
              <a:gd name="T11" fmla="*/ 25 h 59"/>
              <a:gd name="T12" fmla="*/ 31 w 59"/>
              <a:gd name="T13" fmla="*/ 47 h 59"/>
              <a:gd name="T14" fmla="*/ 24 w 59"/>
              <a:gd name="T15" fmla="*/ 44 h 59"/>
              <a:gd name="T16" fmla="*/ 18 w 59"/>
              <a:gd name="T17" fmla="*/ 27 h 59"/>
              <a:gd name="T18" fmla="*/ 14 w 59"/>
              <a:gd name="T19" fmla="*/ 28 h 59"/>
              <a:gd name="T20" fmla="*/ 12 w 59"/>
              <a:gd name="T21" fmla="*/ 26 h 59"/>
              <a:gd name="T22" fmla="*/ 23 w 59"/>
              <a:gd name="T23" fmla="*/ 18 h 59"/>
              <a:gd name="T24" fmla="*/ 29 w 59"/>
              <a:gd name="T25" fmla="*/ 30 h 59"/>
              <a:gd name="T26" fmla="*/ 32 w 59"/>
              <a:gd name="T27" fmla="*/ 37 h 59"/>
              <a:gd name="T28" fmla="*/ 36 w 59"/>
              <a:gd name="T29" fmla="*/ 31 h 59"/>
              <a:gd name="T30" fmla="*/ 32 w 59"/>
              <a:gd name="T31" fmla="*/ 26 h 59"/>
              <a:gd name="T32" fmla="*/ 47 w 59"/>
              <a:gd name="T33" fmla="*/ 25 h 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59" h="59">
                <a:moveTo>
                  <a:pt x="30" y="0"/>
                </a:moveTo>
                <a:cubicBezTo>
                  <a:pt x="14" y="0"/>
                  <a:pt x="0" y="13"/>
                  <a:pt x="0" y="29"/>
                </a:cubicBezTo>
                <a:cubicBezTo>
                  <a:pt x="0" y="45"/>
                  <a:pt x="14" y="59"/>
                  <a:pt x="30" y="59"/>
                </a:cubicBezTo>
                <a:cubicBezTo>
                  <a:pt x="46" y="59"/>
                  <a:pt x="59" y="45"/>
                  <a:pt x="59" y="29"/>
                </a:cubicBezTo>
                <a:cubicBezTo>
                  <a:pt x="59" y="13"/>
                  <a:pt x="46" y="0"/>
                  <a:pt x="30" y="0"/>
                </a:cubicBezTo>
                <a:close/>
                <a:moveTo>
                  <a:pt x="47" y="25"/>
                </a:moveTo>
                <a:cubicBezTo>
                  <a:pt x="45" y="36"/>
                  <a:pt x="34" y="45"/>
                  <a:pt x="31" y="47"/>
                </a:cubicBezTo>
                <a:cubicBezTo>
                  <a:pt x="28" y="49"/>
                  <a:pt x="25" y="46"/>
                  <a:pt x="24" y="44"/>
                </a:cubicBezTo>
                <a:cubicBezTo>
                  <a:pt x="22" y="42"/>
                  <a:pt x="19" y="28"/>
                  <a:pt x="18" y="27"/>
                </a:cubicBezTo>
                <a:cubicBezTo>
                  <a:pt x="17" y="25"/>
                  <a:pt x="14" y="28"/>
                  <a:pt x="14" y="28"/>
                </a:cubicBezTo>
                <a:cubicBezTo>
                  <a:pt x="12" y="26"/>
                  <a:pt x="12" y="26"/>
                  <a:pt x="12" y="26"/>
                </a:cubicBezTo>
                <a:cubicBezTo>
                  <a:pt x="12" y="26"/>
                  <a:pt x="18" y="19"/>
                  <a:pt x="23" y="18"/>
                </a:cubicBezTo>
                <a:cubicBezTo>
                  <a:pt x="28" y="17"/>
                  <a:pt x="28" y="25"/>
                  <a:pt x="29" y="30"/>
                </a:cubicBezTo>
                <a:cubicBezTo>
                  <a:pt x="30" y="34"/>
                  <a:pt x="31" y="37"/>
                  <a:pt x="32" y="37"/>
                </a:cubicBezTo>
                <a:cubicBezTo>
                  <a:pt x="33" y="37"/>
                  <a:pt x="34" y="34"/>
                  <a:pt x="36" y="31"/>
                </a:cubicBezTo>
                <a:cubicBezTo>
                  <a:pt x="39" y="27"/>
                  <a:pt x="36" y="23"/>
                  <a:pt x="32" y="26"/>
                </a:cubicBezTo>
                <a:cubicBezTo>
                  <a:pt x="34" y="16"/>
                  <a:pt x="49" y="14"/>
                  <a:pt x="47" y="25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id-ID" sz="1350"/>
          </a:p>
        </p:txBody>
      </p:sp>
      <p:sp>
        <p:nvSpPr>
          <p:cNvPr id="167" name="Isosceles Triangle 165"/>
          <p:cNvSpPr/>
          <p:nvPr/>
        </p:nvSpPr>
        <p:spPr>
          <a:xfrm rot="5400000">
            <a:off x="1308173" y="2287081"/>
            <a:ext cx="152399" cy="131379"/>
          </a:xfrm>
          <a:prstGeom prst="triangl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8" name="Isosceles Triangle 166"/>
          <p:cNvSpPr/>
          <p:nvPr/>
        </p:nvSpPr>
        <p:spPr>
          <a:xfrm rot="5400000">
            <a:off x="1308173" y="3142350"/>
            <a:ext cx="152399" cy="131379"/>
          </a:xfrm>
          <a:prstGeom prst="triangl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9" name="Isosceles Triangle 167"/>
          <p:cNvSpPr/>
          <p:nvPr/>
        </p:nvSpPr>
        <p:spPr>
          <a:xfrm rot="5400000">
            <a:off x="1308173" y="3939086"/>
            <a:ext cx="152399" cy="131379"/>
          </a:xfrm>
          <a:prstGeom prst="triangl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0" name="Isosceles Triangle 168"/>
          <p:cNvSpPr/>
          <p:nvPr/>
        </p:nvSpPr>
        <p:spPr>
          <a:xfrm rot="5400000">
            <a:off x="1311321" y="4844359"/>
            <a:ext cx="152399" cy="131379"/>
          </a:xfrm>
          <a:prstGeom prst="triangl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1" name="Rectangle 169"/>
          <p:cNvSpPr/>
          <p:nvPr/>
        </p:nvSpPr>
        <p:spPr>
          <a:xfrm>
            <a:off x="0" y="5827908"/>
            <a:ext cx="12192000" cy="1047166"/>
          </a:xfrm>
          <a:prstGeom prst="rect">
            <a:avLst/>
          </a:prstGeom>
          <a:solidFill>
            <a:srgbClr val="2B8E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72" name="矩形 171"/>
          <p:cNvSpPr/>
          <p:nvPr/>
        </p:nvSpPr>
        <p:spPr>
          <a:xfrm>
            <a:off x="1305305" y="6109203"/>
            <a:ext cx="9530283" cy="49513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660"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 dirty="0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单击此处编辑您要的内容，建议您在展示时采用微软雅黑字体，本模版所有图形线条及其相应素材均可自由编辑、改色、替换。更多使用说明和作品请详阅模版最末的使用手册。</a:t>
            </a:r>
            <a:endParaRPr lang="en-US" altLang="zh-CN" sz="14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173" name="组合 172"/>
          <p:cNvGrpSpPr/>
          <p:nvPr/>
        </p:nvGrpSpPr>
        <p:grpSpPr>
          <a:xfrm>
            <a:off x="1532273" y="2132923"/>
            <a:ext cx="3853440" cy="470571"/>
            <a:chOff x="1560970" y="2132923"/>
            <a:chExt cx="3853440" cy="470571"/>
          </a:xfrm>
        </p:grpSpPr>
        <p:sp>
          <p:nvSpPr>
            <p:cNvPr id="174" name="TextBox 13"/>
            <p:cNvSpPr txBox="1"/>
            <p:nvPr/>
          </p:nvSpPr>
          <p:spPr>
            <a:xfrm>
              <a:off x="1560970" y="2132923"/>
              <a:ext cx="2309059" cy="246221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defTabSz="1216660">
                <a:spcBef>
                  <a:spcPct val="20000"/>
                </a:spcBef>
                <a:defRPr/>
              </a:pPr>
              <a:r>
                <a:rPr lang="zh-CN" altLang="en-US" sz="1600" b="1" dirty="0" smtClean="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单击编辑标题</a:t>
              </a:r>
              <a:endParaRPr lang="en-US" sz="1600" b="1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5" name="TextBox 13"/>
            <p:cNvSpPr txBox="1"/>
            <p:nvPr/>
          </p:nvSpPr>
          <p:spPr>
            <a:xfrm>
              <a:off x="1565051" y="2418828"/>
              <a:ext cx="3849359" cy="184666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defTabSz="1216660">
                <a:spcBef>
                  <a:spcPct val="20000"/>
                </a:spcBef>
                <a:defRPr/>
              </a:pPr>
              <a:r>
                <a:rPr lang="zh-CN" altLang="en-US" sz="1200" dirty="0" smtClean="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单击此处可编辑内容，根据您的需要自由拉伸文本框大小</a:t>
              </a:r>
              <a:endParaRPr lang="en-US" altLang="zh-CN" sz="1200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76" name="组合 175"/>
          <p:cNvGrpSpPr/>
          <p:nvPr/>
        </p:nvGrpSpPr>
        <p:grpSpPr>
          <a:xfrm>
            <a:off x="1532273" y="3033103"/>
            <a:ext cx="3853440" cy="470571"/>
            <a:chOff x="1560970" y="2132923"/>
            <a:chExt cx="3853440" cy="470571"/>
          </a:xfrm>
        </p:grpSpPr>
        <p:sp>
          <p:nvSpPr>
            <p:cNvPr id="177" name="TextBox 13"/>
            <p:cNvSpPr txBox="1"/>
            <p:nvPr/>
          </p:nvSpPr>
          <p:spPr>
            <a:xfrm>
              <a:off x="1560970" y="2132923"/>
              <a:ext cx="2309059" cy="246221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defTabSz="1216660">
                <a:spcBef>
                  <a:spcPct val="20000"/>
                </a:spcBef>
                <a:defRPr/>
              </a:pPr>
              <a:r>
                <a:rPr lang="zh-CN" altLang="en-US" sz="1600" b="1" dirty="0" smtClean="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单击编辑标题</a:t>
              </a:r>
              <a:endParaRPr lang="en-US" sz="1600" b="1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8" name="TextBox 13"/>
            <p:cNvSpPr txBox="1"/>
            <p:nvPr/>
          </p:nvSpPr>
          <p:spPr>
            <a:xfrm>
              <a:off x="1565051" y="2418828"/>
              <a:ext cx="3849359" cy="184666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defTabSz="1216660">
                <a:spcBef>
                  <a:spcPct val="20000"/>
                </a:spcBef>
                <a:defRPr/>
              </a:pPr>
              <a:r>
                <a:rPr lang="zh-CN" altLang="en-US" sz="1200" dirty="0" smtClean="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单击此处可编辑内容，根据您的需要自由拉伸文本框大小</a:t>
              </a:r>
              <a:endParaRPr lang="en-US" altLang="zh-CN" sz="1200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79" name="组合 178"/>
          <p:cNvGrpSpPr/>
          <p:nvPr/>
        </p:nvGrpSpPr>
        <p:grpSpPr>
          <a:xfrm>
            <a:off x="1532273" y="3859400"/>
            <a:ext cx="3853440" cy="470571"/>
            <a:chOff x="1560970" y="2132923"/>
            <a:chExt cx="3853440" cy="470571"/>
          </a:xfrm>
        </p:grpSpPr>
        <p:sp>
          <p:nvSpPr>
            <p:cNvPr id="180" name="TextBox 13"/>
            <p:cNvSpPr txBox="1"/>
            <p:nvPr/>
          </p:nvSpPr>
          <p:spPr>
            <a:xfrm>
              <a:off x="1560970" y="2132923"/>
              <a:ext cx="2309059" cy="246221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defTabSz="1216660">
                <a:spcBef>
                  <a:spcPct val="20000"/>
                </a:spcBef>
                <a:defRPr/>
              </a:pPr>
              <a:r>
                <a:rPr lang="zh-CN" altLang="en-US" sz="1600" b="1" dirty="0" smtClean="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单击编辑标题</a:t>
              </a:r>
              <a:endParaRPr lang="en-US" sz="1600" b="1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1" name="TextBox 13"/>
            <p:cNvSpPr txBox="1"/>
            <p:nvPr/>
          </p:nvSpPr>
          <p:spPr>
            <a:xfrm>
              <a:off x="1565051" y="2418828"/>
              <a:ext cx="3849359" cy="184666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defTabSz="1216660">
                <a:spcBef>
                  <a:spcPct val="20000"/>
                </a:spcBef>
                <a:defRPr/>
              </a:pPr>
              <a:r>
                <a:rPr lang="zh-CN" altLang="en-US" sz="1200" dirty="0" smtClean="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单击此处可编辑内容，根据您的需要自由拉伸文本框大小</a:t>
              </a:r>
              <a:endParaRPr lang="en-US" altLang="zh-CN" sz="1200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82" name="组合 181"/>
          <p:cNvGrpSpPr/>
          <p:nvPr/>
        </p:nvGrpSpPr>
        <p:grpSpPr>
          <a:xfrm>
            <a:off x="1532273" y="4730226"/>
            <a:ext cx="3853440" cy="470571"/>
            <a:chOff x="1560970" y="2132923"/>
            <a:chExt cx="3853440" cy="470571"/>
          </a:xfrm>
        </p:grpSpPr>
        <p:sp>
          <p:nvSpPr>
            <p:cNvPr id="183" name="TextBox 13"/>
            <p:cNvSpPr txBox="1"/>
            <p:nvPr/>
          </p:nvSpPr>
          <p:spPr>
            <a:xfrm>
              <a:off x="1560970" y="2132923"/>
              <a:ext cx="2309059" cy="246221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defTabSz="1216660">
                <a:spcBef>
                  <a:spcPct val="20000"/>
                </a:spcBef>
                <a:defRPr/>
              </a:pPr>
              <a:r>
                <a:rPr lang="zh-CN" altLang="en-US" sz="1600" b="1" dirty="0" smtClean="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单击编辑标题</a:t>
              </a:r>
              <a:endParaRPr lang="en-US" sz="1600" b="1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4" name="TextBox 13"/>
            <p:cNvSpPr txBox="1"/>
            <p:nvPr/>
          </p:nvSpPr>
          <p:spPr>
            <a:xfrm>
              <a:off x="1565051" y="2418828"/>
              <a:ext cx="3849359" cy="184666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defTabSz="1216660">
                <a:spcBef>
                  <a:spcPct val="20000"/>
                </a:spcBef>
                <a:defRPr/>
              </a:pPr>
              <a:r>
                <a:rPr lang="zh-CN" altLang="en-US" sz="1200" dirty="0" smtClean="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单击此处可编辑内容，根据您的需要自由拉伸文本框大小</a:t>
              </a:r>
              <a:endParaRPr lang="en-US" altLang="zh-CN" sz="1200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"/>
    </mc:Choice>
    <mc:Fallback xmlns=""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4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0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2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8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1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4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0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3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6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9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2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5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8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1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4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7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0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3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6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9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2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5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8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9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1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2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4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7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0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1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3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4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6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7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9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2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3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5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6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8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9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1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2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4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7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00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1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03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4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06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7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09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0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2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3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5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6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8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9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1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2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4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7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0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1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3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4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6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7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9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0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2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3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5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6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8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9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51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2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54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57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60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1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63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4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66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7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69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0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2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3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5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6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8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9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1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2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4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7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90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1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93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4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96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7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99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0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02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3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05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6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08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9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1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2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4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7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20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1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23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4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26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7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29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0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32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3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35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6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38" dur="5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9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1" dur="500"/>
                                        <p:tgtEl>
                                          <p:spTgt spid="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2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4" dur="5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7" dur="5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0" dur="5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1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3" dur="5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4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6" dur="5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7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9" dur="5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0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62" dur="5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3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65" dur="50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6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68" dur="5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9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71" dur="500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2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74" dur="50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77" dur="500"/>
                                        <p:tgtEl>
                                          <p:spTgt spid="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80" dur="500"/>
                                        <p:tgtEl>
                                          <p:spTgt spid="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1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3" dur="50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4" dur="50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5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7" dur="50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8" dur="50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9" presetID="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1" dur="5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2" dur="5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68" grpId="0" animBg="1"/>
      <p:bldP spid="69" grpId="0" animBg="1"/>
      <p:bldP spid="70" grpId="0" animBg="1"/>
      <p:bldP spid="71" grpId="0" animBg="1"/>
      <p:bldP spid="72" grpId="0" animBg="1"/>
      <p:bldP spid="73" grpId="0" animBg="1"/>
      <p:bldP spid="74" grpId="0" animBg="1"/>
      <p:bldP spid="75" grpId="0" animBg="1"/>
      <p:bldP spid="76" grpId="0" animBg="1"/>
      <p:bldP spid="77" grpId="0" animBg="1"/>
      <p:bldP spid="78" grpId="0" animBg="1"/>
      <p:bldP spid="79" grpId="0" animBg="1"/>
      <p:bldP spid="80" grpId="0" animBg="1"/>
      <p:bldP spid="81" grpId="0" animBg="1"/>
      <p:bldP spid="82" grpId="0" animBg="1"/>
      <p:bldP spid="83" grpId="0" animBg="1"/>
      <p:bldP spid="84" grpId="0" animBg="1"/>
      <p:bldP spid="85" grpId="0" animBg="1"/>
      <p:bldP spid="86" grpId="0" animBg="1"/>
      <p:bldP spid="87" grpId="0" animBg="1"/>
      <p:bldP spid="88" grpId="0" animBg="1"/>
      <p:bldP spid="89" grpId="0" animBg="1"/>
      <p:bldP spid="90" grpId="0" animBg="1"/>
      <p:bldP spid="91" grpId="0" animBg="1"/>
      <p:bldP spid="92" grpId="0" animBg="1"/>
      <p:bldP spid="93" grpId="0" animBg="1"/>
      <p:bldP spid="94" grpId="0" animBg="1"/>
      <p:bldP spid="95" grpId="0" animBg="1"/>
      <p:bldP spid="96" grpId="0" animBg="1"/>
      <p:bldP spid="97" grpId="0" animBg="1"/>
      <p:bldP spid="98" grpId="0" animBg="1"/>
      <p:bldP spid="99" grpId="0" animBg="1"/>
      <p:bldP spid="100" grpId="0" animBg="1"/>
      <p:bldP spid="101" grpId="0" animBg="1"/>
      <p:bldP spid="102" grpId="0" animBg="1"/>
      <p:bldP spid="103" grpId="0" animBg="1"/>
      <p:bldP spid="104" grpId="0" animBg="1"/>
      <p:bldP spid="105" grpId="0" animBg="1"/>
      <p:bldP spid="106" grpId="0" animBg="1"/>
      <p:bldP spid="107" grpId="0" animBg="1"/>
      <p:bldP spid="108" grpId="0" animBg="1"/>
      <p:bldP spid="109" grpId="0" animBg="1"/>
      <p:bldP spid="110" grpId="0" animBg="1"/>
      <p:bldP spid="111" grpId="0" animBg="1"/>
      <p:bldP spid="112" grpId="0" animBg="1"/>
      <p:bldP spid="113" grpId="0" animBg="1"/>
      <p:bldP spid="114" grpId="0" animBg="1"/>
      <p:bldP spid="115" grpId="0" animBg="1"/>
      <p:bldP spid="116" grpId="0" animBg="1"/>
      <p:bldP spid="117" grpId="0" animBg="1"/>
      <p:bldP spid="118" grpId="0" animBg="1"/>
      <p:bldP spid="119" grpId="0" animBg="1"/>
      <p:bldP spid="120" grpId="0" animBg="1"/>
      <p:bldP spid="121" grpId="0" animBg="1"/>
      <p:bldP spid="122" grpId="0" animBg="1"/>
      <p:bldP spid="123" grpId="0" animBg="1"/>
      <p:bldP spid="124" grpId="0" animBg="1"/>
      <p:bldP spid="125" grpId="0" animBg="1"/>
      <p:bldP spid="126" grpId="0" animBg="1"/>
      <p:bldP spid="128" grpId="0" animBg="1"/>
      <p:bldP spid="129" grpId="0" animBg="1"/>
      <p:bldP spid="130" grpId="0" animBg="1"/>
      <p:bldP spid="132" grpId="0" animBg="1"/>
      <p:bldP spid="133" grpId="0" animBg="1"/>
      <p:bldP spid="135" grpId="0" animBg="1"/>
      <p:bldP spid="136" grpId="0" animBg="1"/>
      <p:bldP spid="138" grpId="0" animBg="1"/>
      <p:bldP spid="141" grpId="0" animBg="1"/>
      <p:bldP spid="151" grpId="0" animBg="1"/>
      <p:bldP spid="152" grpId="0" animBg="1"/>
      <p:bldP spid="153" grpId="0" animBg="1"/>
      <p:bldP spid="154" grpId="0" animBg="1"/>
      <p:bldP spid="155" grpId="0" animBg="1"/>
      <p:bldP spid="156" grpId="0" animBg="1"/>
      <p:bldP spid="157" grpId="0" animBg="1"/>
      <p:bldP spid="158" grpId="0" animBg="1"/>
      <p:bldP spid="159" grpId="0" animBg="1"/>
      <p:bldP spid="160" grpId="0" animBg="1"/>
      <p:bldP spid="161" grpId="0" animBg="1"/>
      <p:bldP spid="162" grpId="0" animBg="1"/>
      <p:bldP spid="163" grpId="0" animBg="1"/>
      <p:bldP spid="164" grpId="0" animBg="1"/>
      <p:bldP spid="167" grpId="0" animBg="1"/>
      <p:bldP spid="168" grpId="0" animBg="1"/>
      <p:bldP spid="169" grpId="0" animBg="1"/>
      <p:bldP spid="17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217715" y="333829"/>
            <a:ext cx="2946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  <a:endParaRPr lang="zh-CN" altLang="en-US" sz="2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Freeform 5"/>
          <p:cNvSpPr/>
          <p:nvPr/>
        </p:nvSpPr>
        <p:spPr bwMode="auto">
          <a:xfrm>
            <a:off x="4579975" y="4465232"/>
            <a:ext cx="1370509" cy="1183017"/>
          </a:xfrm>
          <a:custGeom>
            <a:avLst/>
            <a:gdLst>
              <a:gd name="T0" fmla="*/ 69 w 828"/>
              <a:gd name="T1" fmla="*/ 0 h 715"/>
              <a:gd name="T2" fmla="*/ 0 w 828"/>
              <a:gd name="T3" fmla="*/ 194 h 715"/>
              <a:gd name="T4" fmla="*/ 0 w 828"/>
              <a:gd name="T5" fmla="*/ 273 h 715"/>
              <a:gd name="T6" fmla="*/ 0 w 828"/>
              <a:gd name="T7" fmla="*/ 408 h 715"/>
              <a:gd name="T8" fmla="*/ 0 w 828"/>
              <a:gd name="T9" fmla="*/ 715 h 715"/>
              <a:gd name="T10" fmla="*/ 44 w 828"/>
              <a:gd name="T11" fmla="*/ 715 h 715"/>
              <a:gd name="T12" fmla="*/ 44 w 828"/>
              <a:gd name="T13" fmla="*/ 528 h 715"/>
              <a:gd name="T14" fmla="*/ 44 w 828"/>
              <a:gd name="T15" fmla="*/ 405 h 715"/>
              <a:gd name="T16" fmla="*/ 44 w 828"/>
              <a:gd name="T17" fmla="*/ 333 h 715"/>
              <a:gd name="T18" fmla="*/ 315 w 828"/>
              <a:gd name="T19" fmla="*/ 55 h 715"/>
              <a:gd name="T20" fmla="*/ 379 w 828"/>
              <a:gd name="T21" fmla="*/ 55 h 715"/>
              <a:gd name="T22" fmla="*/ 515 w 828"/>
              <a:gd name="T23" fmla="*/ 55 h 715"/>
              <a:gd name="T24" fmla="*/ 788 w 828"/>
              <a:gd name="T25" fmla="*/ 55 h 715"/>
              <a:gd name="T26" fmla="*/ 788 w 828"/>
              <a:gd name="T27" fmla="*/ 333 h 715"/>
              <a:gd name="T28" fmla="*/ 788 w 828"/>
              <a:gd name="T29" fmla="*/ 469 h 715"/>
              <a:gd name="T30" fmla="*/ 788 w 828"/>
              <a:gd name="T31" fmla="*/ 528 h 715"/>
              <a:gd name="T32" fmla="*/ 786 w 828"/>
              <a:gd name="T33" fmla="*/ 562 h 715"/>
              <a:gd name="T34" fmla="*/ 828 w 828"/>
              <a:gd name="T35" fmla="*/ 408 h 715"/>
              <a:gd name="T36" fmla="*/ 828 w 828"/>
              <a:gd name="T37" fmla="*/ 343 h 715"/>
              <a:gd name="T38" fmla="*/ 828 w 828"/>
              <a:gd name="T39" fmla="*/ 194 h 715"/>
              <a:gd name="T40" fmla="*/ 828 w 828"/>
              <a:gd name="T41" fmla="*/ 27 h 715"/>
              <a:gd name="T42" fmla="*/ 492 w 828"/>
              <a:gd name="T43" fmla="*/ 27 h 715"/>
              <a:gd name="T44" fmla="*/ 301 w 828"/>
              <a:gd name="T45" fmla="*/ 27 h 715"/>
              <a:gd name="T46" fmla="*/ 211 w 828"/>
              <a:gd name="T47" fmla="*/ 27 h 715"/>
              <a:gd name="T48" fmla="*/ 69 w 828"/>
              <a:gd name="T49" fmla="*/ 0 h 7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828" h="715">
                <a:moveTo>
                  <a:pt x="69" y="0"/>
                </a:moveTo>
                <a:cubicBezTo>
                  <a:pt x="26" y="53"/>
                  <a:pt x="0" y="121"/>
                  <a:pt x="0" y="194"/>
                </a:cubicBezTo>
                <a:cubicBezTo>
                  <a:pt x="0" y="273"/>
                  <a:pt x="0" y="273"/>
                  <a:pt x="0" y="273"/>
                </a:cubicBezTo>
                <a:cubicBezTo>
                  <a:pt x="0" y="408"/>
                  <a:pt x="0" y="408"/>
                  <a:pt x="0" y="408"/>
                </a:cubicBezTo>
                <a:cubicBezTo>
                  <a:pt x="0" y="715"/>
                  <a:pt x="0" y="715"/>
                  <a:pt x="0" y="715"/>
                </a:cubicBezTo>
                <a:cubicBezTo>
                  <a:pt x="44" y="715"/>
                  <a:pt x="44" y="715"/>
                  <a:pt x="44" y="715"/>
                </a:cubicBezTo>
                <a:cubicBezTo>
                  <a:pt x="44" y="528"/>
                  <a:pt x="44" y="528"/>
                  <a:pt x="44" y="528"/>
                </a:cubicBezTo>
                <a:cubicBezTo>
                  <a:pt x="44" y="405"/>
                  <a:pt x="44" y="405"/>
                  <a:pt x="44" y="405"/>
                </a:cubicBezTo>
                <a:cubicBezTo>
                  <a:pt x="44" y="333"/>
                  <a:pt x="44" y="333"/>
                  <a:pt x="44" y="333"/>
                </a:cubicBezTo>
                <a:cubicBezTo>
                  <a:pt x="44" y="181"/>
                  <a:pt x="164" y="55"/>
                  <a:pt x="315" y="55"/>
                </a:cubicBezTo>
                <a:cubicBezTo>
                  <a:pt x="379" y="55"/>
                  <a:pt x="379" y="55"/>
                  <a:pt x="379" y="55"/>
                </a:cubicBezTo>
                <a:cubicBezTo>
                  <a:pt x="515" y="55"/>
                  <a:pt x="515" y="55"/>
                  <a:pt x="515" y="55"/>
                </a:cubicBezTo>
                <a:cubicBezTo>
                  <a:pt x="788" y="55"/>
                  <a:pt x="788" y="55"/>
                  <a:pt x="788" y="55"/>
                </a:cubicBezTo>
                <a:cubicBezTo>
                  <a:pt x="788" y="333"/>
                  <a:pt x="788" y="333"/>
                  <a:pt x="788" y="333"/>
                </a:cubicBezTo>
                <a:cubicBezTo>
                  <a:pt x="788" y="469"/>
                  <a:pt x="788" y="469"/>
                  <a:pt x="788" y="469"/>
                </a:cubicBezTo>
                <a:cubicBezTo>
                  <a:pt x="788" y="528"/>
                  <a:pt x="788" y="528"/>
                  <a:pt x="788" y="528"/>
                </a:cubicBezTo>
                <a:cubicBezTo>
                  <a:pt x="788" y="540"/>
                  <a:pt x="787" y="551"/>
                  <a:pt x="786" y="562"/>
                </a:cubicBezTo>
                <a:cubicBezTo>
                  <a:pt x="813" y="517"/>
                  <a:pt x="828" y="464"/>
                  <a:pt x="828" y="408"/>
                </a:cubicBezTo>
                <a:cubicBezTo>
                  <a:pt x="828" y="343"/>
                  <a:pt x="828" y="343"/>
                  <a:pt x="828" y="343"/>
                </a:cubicBezTo>
                <a:cubicBezTo>
                  <a:pt x="828" y="194"/>
                  <a:pt x="828" y="194"/>
                  <a:pt x="828" y="194"/>
                </a:cubicBezTo>
                <a:cubicBezTo>
                  <a:pt x="828" y="27"/>
                  <a:pt x="828" y="27"/>
                  <a:pt x="828" y="27"/>
                </a:cubicBezTo>
                <a:cubicBezTo>
                  <a:pt x="492" y="27"/>
                  <a:pt x="492" y="27"/>
                  <a:pt x="492" y="27"/>
                </a:cubicBezTo>
                <a:cubicBezTo>
                  <a:pt x="301" y="27"/>
                  <a:pt x="301" y="27"/>
                  <a:pt x="301" y="27"/>
                </a:cubicBezTo>
                <a:cubicBezTo>
                  <a:pt x="211" y="27"/>
                  <a:pt x="211" y="27"/>
                  <a:pt x="211" y="27"/>
                </a:cubicBezTo>
                <a:cubicBezTo>
                  <a:pt x="161" y="27"/>
                  <a:pt x="113" y="17"/>
                  <a:pt x="69" y="0"/>
                </a:cubicBezTo>
              </a:path>
            </a:pathLst>
          </a:custGeom>
          <a:solidFill>
            <a:srgbClr val="7BB8E1">
              <a:lumMod val="60000"/>
              <a:lumOff val="40000"/>
            </a:srgb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Roboto Light" panose="02000000000000000000"/>
            </a:endParaRPr>
          </a:p>
        </p:txBody>
      </p:sp>
      <p:sp>
        <p:nvSpPr>
          <p:cNvPr id="4" name="Freeform 7"/>
          <p:cNvSpPr/>
          <p:nvPr/>
        </p:nvSpPr>
        <p:spPr bwMode="auto">
          <a:xfrm>
            <a:off x="6241516" y="4278440"/>
            <a:ext cx="1370509" cy="1369809"/>
          </a:xfrm>
          <a:custGeom>
            <a:avLst/>
            <a:gdLst>
              <a:gd name="T0" fmla="*/ 525 w 828"/>
              <a:gd name="T1" fmla="*/ 828 h 828"/>
              <a:gd name="T2" fmla="*/ 390 w 828"/>
              <a:gd name="T3" fmla="*/ 828 h 828"/>
              <a:gd name="T4" fmla="*/ 305 w 828"/>
              <a:gd name="T5" fmla="*/ 828 h 828"/>
              <a:gd name="T6" fmla="*/ 0 w 828"/>
              <a:gd name="T7" fmla="*/ 521 h 828"/>
              <a:gd name="T8" fmla="*/ 0 w 828"/>
              <a:gd name="T9" fmla="*/ 456 h 828"/>
              <a:gd name="T10" fmla="*/ 0 w 828"/>
              <a:gd name="T11" fmla="*/ 307 h 828"/>
              <a:gd name="T12" fmla="*/ 0 w 828"/>
              <a:gd name="T13" fmla="*/ 0 h 828"/>
              <a:gd name="T14" fmla="*/ 305 w 828"/>
              <a:gd name="T15" fmla="*/ 0 h 828"/>
              <a:gd name="T16" fmla="*/ 455 w 828"/>
              <a:gd name="T17" fmla="*/ 0 h 828"/>
              <a:gd name="T18" fmla="*/ 525 w 828"/>
              <a:gd name="T19" fmla="*/ 0 h 828"/>
              <a:gd name="T20" fmla="*/ 828 w 828"/>
              <a:gd name="T21" fmla="*/ 307 h 828"/>
              <a:gd name="T22" fmla="*/ 828 w 828"/>
              <a:gd name="T23" fmla="*/ 386 h 828"/>
              <a:gd name="T24" fmla="*/ 828 w 828"/>
              <a:gd name="T25" fmla="*/ 521 h 828"/>
              <a:gd name="T26" fmla="*/ 828 w 828"/>
              <a:gd name="T27" fmla="*/ 828 h 828"/>
              <a:gd name="T28" fmla="*/ 525 w 828"/>
              <a:gd name="T29" fmla="*/ 828 h 8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828" h="828">
                <a:moveTo>
                  <a:pt x="525" y="828"/>
                </a:moveTo>
                <a:cubicBezTo>
                  <a:pt x="390" y="828"/>
                  <a:pt x="390" y="828"/>
                  <a:pt x="390" y="828"/>
                </a:cubicBezTo>
                <a:cubicBezTo>
                  <a:pt x="305" y="828"/>
                  <a:pt x="305" y="828"/>
                  <a:pt x="305" y="828"/>
                </a:cubicBezTo>
                <a:cubicBezTo>
                  <a:pt x="138" y="828"/>
                  <a:pt x="0" y="688"/>
                  <a:pt x="0" y="521"/>
                </a:cubicBezTo>
                <a:cubicBezTo>
                  <a:pt x="0" y="456"/>
                  <a:pt x="0" y="456"/>
                  <a:pt x="0" y="456"/>
                </a:cubicBezTo>
                <a:cubicBezTo>
                  <a:pt x="0" y="307"/>
                  <a:pt x="0" y="307"/>
                  <a:pt x="0" y="307"/>
                </a:cubicBezTo>
                <a:cubicBezTo>
                  <a:pt x="0" y="0"/>
                  <a:pt x="0" y="0"/>
                  <a:pt x="0" y="0"/>
                </a:cubicBezTo>
                <a:cubicBezTo>
                  <a:pt x="305" y="0"/>
                  <a:pt x="305" y="0"/>
                  <a:pt x="305" y="0"/>
                </a:cubicBezTo>
                <a:cubicBezTo>
                  <a:pt x="455" y="0"/>
                  <a:pt x="455" y="0"/>
                  <a:pt x="455" y="0"/>
                </a:cubicBezTo>
                <a:cubicBezTo>
                  <a:pt x="525" y="0"/>
                  <a:pt x="525" y="0"/>
                  <a:pt x="525" y="0"/>
                </a:cubicBezTo>
                <a:cubicBezTo>
                  <a:pt x="692" y="0"/>
                  <a:pt x="828" y="140"/>
                  <a:pt x="828" y="307"/>
                </a:cubicBezTo>
                <a:cubicBezTo>
                  <a:pt x="828" y="386"/>
                  <a:pt x="828" y="386"/>
                  <a:pt x="828" y="386"/>
                </a:cubicBezTo>
                <a:cubicBezTo>
                  <a:pt x="828" y="521"/>
                  <a:pt x="828" y="521"/>
                  <a:pt x="828" y="521"/>
                </a:cubicBezTo>
                <a:cubicBezTo>
                  <a:pt x="828" y="828"/>
                  <a:pt x="828" y="828"/>
                  <a:pt x="828" y="828"/>
                </a:cubicBezTo>
                <a:cubicBezTo>
                  <a:pt x="525" y="828"/>
                  <a:pt x="525" y="828"/>
                  <a:pt x="525" y="828"/>
                </a:cubicBezTo>
              </a:path>
            </a:pathLst>
          </a:custGeom>
          <a:solidFill>
            <a:srgbClr val="4098D4">
              <a:lumMod val="60000"/>
              <a:lumOff val="40000"/>
            </a:srgb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Roboto Light" panose="02000000000000000000"/>
            </a:endParaRPr>
          </a:p>
        </p:txBody>
      </p:sp>
      <p:sp>
        <p:nvSpPr>
          <p:cNvPr id="5" name="Freeform 8"/>
          <p:cNvSpPr/>
          <p:nvPr/>
        </p:nvSpPr>
        <p:spPr bwMode="auto">
          <a:xfrm>
            <a:off x="6311476" y="5394995"/>
            <a:ext cx="1227791" cy="398770"/>
          </a:xfrm>
          <a:custGeom>
            <a:avLst/>
            <a:gdLst>
              <a:gd name="T0" fmla="*/ 0 w 742"/>
              <a:gd name="T1" fmla="*/ 0 h 241"/>
              <a:gd name="T2" fmla="*/ 271 w 742"/>
              <a:gd name="T3" fmla="*/ 241 h 241"/>
              <a:gd name="T4" fmla="*/ 348 w 742"/>
              <a:gd name="T5" fmla="*/ 241 h 241"/>
              <a:gd name="T6" fmla="*/ 471 w 742"/>
              <a:gd name="T7" fmla="*/ 241 h 241"/>
              <a:gd name="T8" fmla="*/ 742 w 742"/>
              <a:gd name="T9" fmla="*/ 241 h 241"/>
              <a:gd name="T10" fmla="*/ 742 w 742"/>
              <a:gd name="T11" fmla="*/ 153 h 241"/>
              <a:gd name="T12" fmla="*/ 483 w 742"/>
              <a:gd name="T13" fmla="*/ 153 h 241"/>
              <a:gd name="T14" fmla="*/ 348 w 742"/>
              <a:gd name="T15" fmla="*/ 153 h 241"/>
              <a:gd name="T16" fmla="*/ 263 w 742"/>
              <a:gd name="T17" fmla="*/ 153 h 241"/>
              <a:gd name="T18" fmla="*/ 0 w 742"/>
              <a:gd name="T19" fmla="*/ 0 h 2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742" h="241">
                <a:moveTo>
                  <a:pt x="0" y="0"/>
                </a:moveTo>
                <a:cubicBezTo>
                  <a:pt x="17" y="136"/>
                  <a:pt x="131" y="241"/>
                  <a:pt x="271" y="241"/>
                </a:cubicBezTo>
                <a:cubicBezTo>
                  <a:pt x="348" y="241"/>
                  <a:pt x="348" y="241"/>
                  <a:pt x="348" y="241"/>
                </a:cubicBezTo>
                <a:cubicBezTo>
                  <a:pt x="471" y="241"/>
                  <a:pt x="471" y="241"/>
                  <a:pt x="471" y="241"/>
                </a:cubicBezTo>
                <a:cubicBezTo>
                  <a:pt x="742" y="241"/>
                  <a:pt x="742" y="241"/>
                  <a:pt x="742" y="241"/>
                </a:cubicBezTo>
                <a:cubicBezTo>
                  <a:pt x="742" y="153"/>
                  <a:pt x="742" y="153"/>
                  <a:pt x="742" y="153"/>
                </a:cubicBezTo>
                <a:cubicBezTo>
                  <a:pt x="483" y="153"/>
                  <a:pt x="483" y="153"/>
                  <a:pt x="483" y="153"/>
                </a:cubicBezTo>
                <a:cubicBezTo>
                  <a:pt x="348" y="153"/>
                  <a:pt x="348" y="153"/>
                  <a:pt x="348" y="153"/>
                </a:cubicBezTo>
                <a:cubicBezTo>
                  <a:pt x="263" y="153"/>
                  <a:pt x="263" y="153"/>
                  <a:pt x="263" y="153"/>
                </a:cubicBezTo>
                <a:cubicBezTo>
                  <a:pt x="152" y="153"/>
                  <a:pt x="53" y="91"/>
                  <a:pt x="0" y="0"/>
                </a:cubicBezTo>
              </a:path>
            </a:pathLst>
          </a:custGeom>
          <a:solidFill>
            <a:srgbClr val="4098D4">
              <a:lumMod val="40000"/>
              <a:lumOff val="60000"/>
            </a:srgb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Roboto Light" panose="02000000000000000000"/>
            </a:endParaRPr>
          </a:p>
        </p:txBody>
      </p:sp>
      <p:sp>
        <p:nvSpPr>
          <p:cNvPr id="6" name="Freeform 9"/>
          <p:cNvSpPr/>
          <p:nvPr/>
        </p:nvSpPr>
        <p:spPr bwMode="auto">
          <a:xfrm>
            <a:off x="6307978" y="4556179"/>
            <a:ext cx="1231289" cy="1092070"/>
          </a:xfrm>
          <a:custGeom>
            <a:avLst/>
            <a:gdLst>
              <a:gd name="T0" fmla="*/ 473 w 744"/>
              <a:gd name="T1" fmla="*/ 0 h 660"/>
              <a:gd name="T2" fmla="*/ 409 w 744"/>
              <a:gd name="T3" fmla="*/ 0 h 660"/>
              <a:gd name="T4" fmla="*/ 273 w 744"/>
              <a:gd name="T5" fmla="*/ 0 h 660"/>
              <a:gd name="T6" fmla="*/ 0 w 744"/>
              <a:gd name="T7" fmla="*/ 0 h 660"/>
              <a:gd name="T8" fmla="*/ 0 w 744"/>
              <a:gd name="T9" fmla="*/ 278 h 660"/>
              <a:gd name="T10" fmla="*/ 0 w 744"/>
              <a:gd name="T11" fmla="*/ 414 h 660"/>
              <a:gd name="T12" fmla="*/ 0 w 744"/>
              <a:gd name="T13" fmla="*/ 473 h 660"/>
              <a:gd name="T14" fmla="*/ 2 w 744"/>
              <a:gd name="T15" fmla="*/ 507 h 660"/>
              <a:gd name="T16" fmla="*/ 265 w 744"/>
              <a:gd name="T17" fmla="*/ 660 h 660"/>
              <a:gd name="T18" fmla="*/ 350 w 744"/>
              <a:gd name="T19" fmla="*/ 660 h 660"/>
              <a:gd name="T20" fmla="*/ 485 w 744"/>
              <a:gd name="T21" fmla="*/ 660 h 660"/>
              <a:gd name="T22" fmla="*/ 744 w 744"/>
              <a:gd name="T23" fmla="*/ 660 h 660"/>
              <a:gd name="T24" fmla="*/ 744 w 744"/>
              <a:gd name="T25" fmla="*/ 473 h 660"/>
              <a:gd name="T26" fmla="*/ 744 w 744"/>
              <a:gd name="T27" fmla="*/ 350 h 660"/>
              <a:gd name="T28" fmla="*/ 744 w 744"/>
              <a:gd name="T29" fmla="*/ 278 h 660"/>
              <a:gd name="T30" fmla="*/ 473 w 744"/>
              <a:gd name="T31" fmla="*/ 0 h 6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744" h="660">
                <a:moveTo>
                  <a:pt x="473" y="0"/>
                </a:moveTo>
                <a:cubicBezTo>
                  <a:pt x="409" y="0"/>
                  <a:pt x="409" y="0"/>
                  <a:pt x="409" y="0"/>
                </a:cubicBezTo>
                <a:cubicBezTo>
                  <a:pt x="273" y="0"/>
                  <a:pt x="273" y="0"/>
                  <a:pt x="273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278"/>
                  <a:pt x="0" y="278"/>
                  <a:pt x="0" y="278"/>
                </a:cubicBezTo>
                <a:cubicBezTo>
                  <a:pt x="0" y="414"/>
                  <a:pt x="0" y="414"/>
                  <a:pt x="0" y="414"/>
                </a:cubicBezTo>
                <a:cubicBezTo>
                  <a:pt x="0" y="473"/>
                  <a:pt x="0" y="473"/>
                  <a:pt x="0" y="473"/>
                </a:cubicBezTo>
                <a:cubicBezTo>
                  <a:pt x="0" y="485"/>
                  <a:pt x="1" y="496"/>
                  <a:pt x="2" y="507"/>
                </a:cubicBezTo>
                <a:cubicBezTo>
                  <a:pt x="55" y="598"/>
                  <a:pt x="154" y="660"/>
                  <a:pt x="265" y="660"/>
                </a:cubicBezTo>
                <a:cubicBezTo>
                  <a:pt x="350" y="660"/>
                  <a:pt x="350" y="660"/>
                  <a:pt x="350" y="660"/>
                </a:cubicBezTo>
                <a:cubicBezTo>
                  <a:pt x="485" y="660"/>
                  <a:pt x="485" y="660"/>
                  <a:pt x="485" y="660"/>
                </a:cubicBezTo>
                <a:cubicBezTo>
                  <a:pt x="744" y="660"/>
                  <a:pt x="744" y="660"/>
                  <a:pt x="744" y="660"/>
                </a:cubicBezTo>
                <a:cubicBezTo>
                  <a:pt x="744" y="473"/>
                  <a:pt x="744" y="473"/>
                  <a:pt x="744" y="473"/>
                </a:cubicBezTo>
                <a:cubicBezTo>
                  <a:pt x="744" y="350"/>
                  <a:pt x="744" y="350"/>
                  <a:pt x="744" y="350"/>
                </a:cubicBezTo>
                <a:cubicBezTo>
                  <a:pt x="744" y="278"/>
                  <a:pt x="744" y="278"/>
                  <a:pt x="744" y="278"/>
                </a:cubicBezTo>
                <a:cubicBezTo>
                  <a:pt x="744" y="126"/>
                  <a:pt x="624" y="0"/>
                  <a:pt x="473" y="0"/>
                </a:cubicBezTo>
              </a:path>
            </a:pathLst>
          </a:custGeom>
          <a:solidFill>
            <a:srgbClr val="4098D4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Roboto Light" panose="02000000000000000000"/>
            </a:endParaRPr>
          </a:p>
        </p:txBody>
      </p:sp>
      <p:grpSp>
        <p:nvGrpSpPr>
          <p:cNvPr id="7" name="Group 9"/>
          <p:cNvGrpSpPr/>
          <p:nvPr/>
        </p:nvGrpSpPr>
        <p:grpSpPr>
          <a:xfrm>
            <a:off x="6155466" y="2584018"/>
            <a:ext cx="1747591" cy="1925988"/>
            <a:chOff x="6155466" y="2606878"/>
            <a:chExt cx="1747591" cy="1925988"/>
          </a:xfrm>
        </p:grpSpPr>
        <p:sp>
          <p:nvSpPr>
            <p:cNvPr id="8" name="Freeform 6"/>
            <p:cNvSpPr/>
            <p:nvPr/>
          </p:nvSpPr>
          <p:spPr bwMode="auto">
            <a:xfrm>
              <a:off x="6155466" y="2798567"/>
              <a:ext cx="1747591" cy="1734299"/>
            </a:xfrm>
            <a:custGeom>
              <a:avLst/>
              <a:gdLst>
                <a:gd name="T0" fmla="*/ 669 w 1056"/>
                <a:gd name="T1" fmla="*/ 0 h 1048"/>
                <a:gd name="T2" fmla="*/ 496 w 1056"/>
                <a:gd name="T3" fmla="*/ 0 h 1048"/>
                <a:gd name="T4" fmla="*/ 388 w 1056"/>
                <a:gd name="T5" fmla="*/ 0 h 1048"/>
                <a:gd name="T6" fmla="*/ 0 w 1056"/>
                <a:gd name="T7" fmla="*/ 385 h 1048"/>
                <a:gd name="T8" fmla="*/ 0 w 1056"/>
                <a:gd name="T9" fmla="*/ 469 h 1048"/>
                <a:gd name="T10" fmla="*/ 0 w 1056"/>
                <a:gd name="T11" fmla="*/ 660 h 1048"/>
                <a:gd name="T12" fmla="*/ 0 w 1056"/>
                <a:gd name="T13" fmla="*/ 1048 h 1048"/>
                <a:gd name="T14" fmla="*/ 388 w 1056"/>
                <a:gd name="T15" fmla="*/ 1048 h 1048"/>
                <a:gd name="T16" fmla="*/ 579 w 1056"/>
                <a:gd name="T17" fmla="*/ 1048 h 1048"/>
                <a:gd name="T18" fmla="*/ 669 w 1056"/>
                <a:gd name="T19" fmla="*/ 1048 h 1048"/>
                <a:gd name="T20" fmla="*/ 1056 w 1056"/>
                <a:gd name="T21" fmla="*/ 660 h 1048"/>
                <a:gd name="T22" fmla="*/ 1056 w 1056"/>
                <a:gd name="T23" fmla="*/ 558 h 1048"/>
                <a:gd name="T24" fmla="*/ 1056 w 1056"/>
                <a:gd name="T25" fmla="*/ 385 h 1048"/>
                <a:gd name="T26" fmla="*/ 1056 w 1056"/>
                <a:gd name="T27" fmla="*/ 0 h 1048"/>
                <a:gd name="T28" fmla="*/ 669 w 1056"/>
                <a:gd name="T29" fmla="*/ 0 h 10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056" h="1048">
                  <a:moveTo>
                    <a:pt x="669" y="0"/>
                  </a:moveTo>
                  <a:cubicBezTo>
                    <a:pt x="496" y="0"/>
                    <a:pt x="496" y="0"/>
                    <a:pt x="496" y="0"/>
                  </a:cubicBezTo>
                  <a:cubicBezTo>
                    <a:pt x="388" y="0"/>
                    <a:pt x="388" y="0"/>
                    <a:pt x="388" y="0"/>
                  </a:cubicBezTo>
                  <a:cubicBezTo>
                    <a:pt x="175" y="0"/>
                    <a:pt x="0" y="172"/>
                    <a:pt x="0" y="385"/>
                  </a:cubicBezTo>
                  <a:cubicBezTo>
                    <a:pt x="0" y="469"/>
                    <a:pt x="0" y="469"/>
                    <a:pt x="0" y="469"/>
                  </a:cubicBezTo>
                  <a:cubicBezTo>
                    <a:pt x="0" y="660"/>
                    <a:pt x="0" y="660"/>
                    <a:pt x="0" y="660"/>
                  </a:cubicBezTo>
                  <a:cubicBezTo>
                    <a:pt x="0" y="1048"/>
                    <a:pt x="0" y="1048"/>
                    <a:pt x="0" y="1048"/>
                  </a:cubicBezTo>
                  <a:cubicBezTo>
                    <a:pt x="388" y="1048"/>
                    <a:pt x="388" y="1048"/>
                    <a:pt x="388" y="1048"/>
                  </a:cubicBezTo>
                  <a:cubicBezTo>
                    <a:pt x="579" y="1048"/>
                    <a:pt x="579" y="1048"/>
                    <a:pt x="579" y="1048"/>
                  </a:cubicBezTo>
                  <a:cubicBezTo>
                    <a:pt x="669" y="1048"/>
                    <a:pt x="669" y="1048"/>
                    <a:pt x="669" y="1048"/>
                  </a:cubicBezTo>
                  <a:cubicBezTo>
                    <a:pt x="882" y="1048"/>
                    <a:pt x="1056" y="874"/>
                    <a:pt x="1056" y="660"/>
                  </a:cubicBezTo>
                  <a:cubicBezTo>
                    <a:pt x="1056" y="558"/>
                    <a:pt x="1056" y="558"/>
                    <a:pt x="1056" y="558"/>
                  </a:cubicBezTo>
                  <a:cubicBezTo>
                    <a:pt x="1056" y="385"/>
                    <a:pt x="1056" y="385"/>
                    <a:pt x="1056" y="385"/>
                  </a:cubicBezTo>
                  <a:cubicBezTo>
                    <a:pt x="1056" y="0"/>
                    <a:pt x="1056" y="0"/>
                    <a:pt x="1056" y="0"/>
                  </a:cubicBezTo>
                  <a:cubicBezTo>
                    <a:pt x="669" y="0"/>
                    <a:pt x="669" y="0"/>
                    <a:pt x="669" y="0"/>
                  </a:cubicBezTo>
                </a:path>
              </a:pathLst>
            </a:custGeom>
            <a:solidFill>
              <a:srgbClr val="2980B9">
                <a:lumMod val="40000"/>
                <a:lumOff val="60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boto Light" panose="02000000000000000000"/>
              </a:endParaRPr>
            </a:p>
          </p:txBody>
        </p:sp>
        <p:sp>
          <p:nvSpPr>
            <p:cNvPr id="9" name="Freeform 10"/>
            <p:cNvSpPr/>
            <p:nvPr/>
          </p:nvSpPr>
          <p:spPr bwMode="auto">
            <a:xfrm>
              <a:off x="6155466" y="2606878"/>
              <a:ext cx="1648249" cy="598854"/>
            </a:xfrm>
            <a:custGeom>
              <a:avLst/>
              <a:gdLst>
                <a:gd name="T0" fmla="*/ 996 w 996"/>
                <a:gd name="T1" fmla="*/ 0 h 362"/>
                <a:gd name="T2" fmla="*/ 631 w 996"/>
                <a:gd name="T3" fmla="*/ 0 h 362"/>
                <a:gd name="T4" fmla="*/ 468 w 996"/>
                <a:gd name="T5" fmla="*/ 0 h 362"/>
                <a:gd name="T6" fmla="*/ 366 w 996"/>
                <a:gd name="T7" fmla="*/ 0 h 362"/>
                <a:gd name="T8" fmla="*/ 0 w 996"/>
                <a:gd name="T9" fmla="*/ 362 h 362"/>
                <a:gd name="T10" fmla="*/ 108 w 996"/>
                <a:gd name="T11" fmla="*/ 234 h 362"/>
                <a:gd name="T12" fmla="*/ 388 w 996"/>
                <a:gd name="T13" fmla="*/ 116 h 362"/>
                <a:gd name="T14" fmla="*/ 496 w 996"/>
                <a:gd name="T15" fmla="*/ 116 h 362"/>
                <a:gd name="T16" fmla="*/ 669 w 996"/>
                <a:gd name="T17" fmla="*/ 116 h 362"/>
                <a:gd name="T18" fmla="*/ 996 w 996"/>
                <a:gd name="T19" fmla="*/ 116 h 362"/>
                <a:gd name="T20" fmla="*/ 996 w 996"/>
                <a:gd name="T21" fmla="*/ 0 h 3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96" h="362">
                  <a:moveTo>
                    <a:pt x="996" y="0"/>
                  </a:moveTo>
                  <a:cubicBezTo>
                    <a:pt x="631" y="0"/>
                    <a:pt x="631" y="0"/>
                    <a:pt x="631" y="0"/>
                  </a:cubicBezTo>
                  <a:cubicBezTo>
                    <a:pt x="468" y="0"/>
                    <a:pt x="468" y="0"/>
                    <a:pt x="468" y="0"/>
                  </a:cubicBezTo>
                  <a:cubicBezTo>
                    <a:pt x="366" y="0"/>
                    <a:pt x="366" y="0"/>
                    <a:pt x="366" y="0"/>
                  </a:cubicBezTo>
                  <a:cubicBezTo>
                    <a:pt x="166" y="0"/>
                    <a:pt x="2" y="162"/>
                    <a:pt x="0" y="362"/>
                  </a:cubicBezTo>
                  <a:cubicBezTo>
                    <a:pt x="25" y="311"/>
                    <a:pt x="63" y="267"/>
                    <a:pt x="108" y="234"/>
                  </a:cubicBezTo>
                  <a:cubicBezTo>
                    <a:pt x="179" y="161"/>
                    <a:pt x="279" y="116"/>
                    <a:pt x="388" y="116"/>
                  </a:cubicBezTo>
                  <a:cubicBezTo>
                    <a:pt x="496" y="116"/>
                    <a:pt x="496" y="116"/>
                    <a:pt x="496" y="116"/>
                  </a:cubicBezTo>
                  <a:cubicBezTo>
                    <a:pt x="669" y="116"/>
                    <a:pt x="669" y="116"/>
                    <a:pt x="669" y="116"/>
                  </a:cubicBezTo>
                  <a:cubicBezTo>
                    <a:pt x="996" y="116"/>
                    <a:pt x="996" y="116"/>
                    <a:pt x="996" y="116"/>
                  </a:cubicBezTo>
                  <a:cubicBezTo>
                    <a:pt x="996" y="0"/>
                    <a:pt x="996" y="0"/>
                    <a:pt x="996" y="0"/>
                  </a:cubicBezTo>
                </a:path>
              </a:pathLst>
            </a:custGeom>
            <a:solidFill>
              <a:srgbClr val="2980B9">
                <a:lumMod val="40000"/>
                <a:lumOff val="60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boto Light" panose="02000000000000000000"/>
              </a:endParaRPr>
            </a:p>
          </p:txBody>
        </p:sp>
      </p:grpSp>
      <p:sp>
        <p:nvSpPr>
          <p:cNvPr id="10" name="Freeform 12"/>
          <p:cNvSpPr/>
          <p:nvPr/>
        </p:nvSpPr>
        <p:spPr bwMode="auto">
          <a:xfrm>
            <a:off x="6096000" y="3182872"/>
            <a:ext cx="59466" cy="1241084"/>
          </a:xfrm>
          <a:custGeom>
            <a:avLst/>
            <a:gdLst>
              <a:gd name="T0" fmla="*/ 36 w 36"/>
              <a:gd name="T1" fmla="*/ 0 h 750"/>
              <a:gd name="T2" fmla="*/ 0 w 36"/>
              <a:gd name="T3" fmla="*/ 154 h 750"/>
              <a:gd name="T4" fmla="*/ 0 w 36"/>
              <a:gd name="T5" fmla="*/ 229 h 750"/>
              <a:gd name="T6" fmla="*/ 0 w 36"/>
              <a:gd name="T7" fmla="*/ 400 h 750"/>
              <a:gd name="T8" fmla="*/ 0 w 36"/>
              <a:gd name="T9" fmla="*/ 750 h 750"/>
              <a:gd name="T10" fmla="*/ 36 w 36"/>
              <a:gd name="T11" fmla="*/ 750 h 750"/>
              <a:gd name="T12" fmla="*/ 36 w 36"/>
              <a:gd name="T13" fmla="*/ 414 h 750"/>
              <a:gd name="T14" fmla="*/ 36 w 36"/>
              <a:gd name="T15" fmla="*/ 223 h 750"/>
              <a:gd name="T16" fmla="*/ 36 w 36"/>
              <a:gd name="T17" fmla="*/ 139 h 750"/>
              <a:gd name="T18" fmla="*/ 36 w 36"/>
              <a:gd name="T19" fmla="*/ 139 h 750"/>
              <a:gd name="T20" fmla="*/ 36 w 36"/>
              <a:gd name="T21" fmla="*/ 83 h 750"/>
              <a:gd name="T22" fmla="*/ 36 w 36"/>
              <a:gd name="T23" fmla="*/ 4 h 750"/>
              <a:gd name="T24" fmla="*/ 36 w 36"/>
              <a:gd name="T25" fmla="*/ 0 h 7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36" h="750">
                <a:moveTo>
                  <a:pt x="36" y="0"/>
                </a:moveTo>
                <a:cubicBezTo>
                  <a:pt x="13" y="46"/>
                  <a:pt x="0" y="99"/>
                  <a:pt x="0" y="154"/>
                </a:cubicBezTo>
                <a:cubicBezTo>
                  <a:pt x="0" y="229"/>
                  <a:pt x="0" y="229"/>
                  <a:pt x="0" y="229"/>
                </a:cubicBezTo>
                <a:cubicBezTo>
                  <a:pt x="0" y="400"/>
                  <a:pt x="0" y="400"/>
                  <a:pt x="0" y="400"/>
                </a:cubicBezTo>
                <a:cubicBezTo>
                  <a:pt x="0" y="750"/>
                  <a:pt x="0" y="750"/>
                  <a:pt x="0" y="750"/>
                </a:cubicBezTo>
                <a:cubicBezTo>
                  <a:pt x="36" y="750"/>
                  <a:pt x="36" y="750"/>
                  <a:pt x="36" y="750"/>
                </a:cubicBezTo>
                <a:cubicBezTo>
                  <a:pt x="36" y="414"/>
                  <a:pt x="36" y="414"/>
                  <a:pt x="36" y="414"/>
                </a:cubicBezTo>
                <a:cubicBezTo>
                  <a:pt x="36" y="223"/>
                  <a:pt x="36" y="223"/>
                  <a:pt x="36" y="223"/>
                </a:cubicBezTo>
                <a:cubicBezTo>
                  <a:pt x="36" y="139"/>
                  <a:pt x="36" y="139"/>
                  <a:pt x="36" y="139"/>
                </a:cubicBezTo>
                <a:cubicBezTo>
                  <a:pt x="36" y="139"/>
                  <a:pt x="36" y="139"/>
                  <a:pt x="36" y="139"/>
                </a:cubicBezTo>
                <a:cubicBezTo>
                  <a:pt x="36" y="83"/>
                  <a:pt x="36" y="83"/>
                  <a:pt x="36" y="83"/>
                </a:cubicBezTo>
                <a:cubicBezTo>
                  <a:pt x="36" y="4"/>
                  <a:pt x="36" y="4"/>
                  <a:pt x="36" y="4"/>
                </a:cubicBezTo>
                <a:cubicBezTo>
                  <a:pt x="36" y="2"/>
                  <a:pt x="36" y="1"/>
                  <a:pt x="36" y="0"/>
                </a:cubicBezTo>
              </a:path>
            </a:pathLst>
          </a:custGeom>
          <a:solidFill>
            <a:srgbClr val="2980B9">
              <a:lumMod val="40000"/>
              <a:lumOff val="60000"/>
            </a:srgb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Roboto Light" panose="02000000000000000000"/>
            </a:endParaRPr>
          </a:p>
        </p:txBody>
      </p:sp>
      <p:sp>
        <p:nvSpPr>
          <p:cNvPr id="11" name="Freeform 15"/>
          <p:cNvSpPr/>
          <p:nvPr/>
        </p:nvSpPr>
        <p:spPr bwMode="auto">
          <a:xfrm>
            <a:off x="6155466" y="2970895"/>
            <a:ext cx="179097" cy="442145"/>
          </a:xfrm>
          <a:custGeom>
            <a:avLst/>
            <a:gdLst>
              <a:gd name="T0" fmla="*/ 108 w 108"/>
              <a:gd name="T1" fmla="*/ 0 h 267"/>
              <a:gd name="T2" fmla="*/ 0 w 108"/>
              <a:gd name="T3" fmla="*/ 128 h 267"/>
              <a:gd name="T4" fmla="*/ 0 w 108"/>
              <a:gd name="T5" fmla="*/ 132 h 267"/>
              <a:gd name="T6" fmla="*/ 0 w 108"/>
              <a:gd name="T7" fmla="*/ 211 h 267"/>
              <a:gd name="T8" fmla="*/ 0 w 108"/>
              <a:gd name="T9" fmla="*/ 267 h 267"/>
              <a:gd name="T10" fmla="*/ 108 w 108"/>
              <a:gd name="T11" fmla="*/ 0 h 2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08" h="267">
                <a:moveTo>
                  <a:pt x="108" y="0"/>
                </a:moveTo>
                <a:cubicBezTo>
                  <a:pt x="63" y="33"/>
                  <a:pt x="25" y="77"/>
                  <a:pt x="0" y="128"/>
                </a:cubicBezTo>
                <a:cubicBezTo>
                  <a:pt x="0" y="129"/>
                  <a:pt x="0" y="130"/>
                  <a:pt x="0" y="132"/>
                </a:cubicBezTo>
                <a:cubicBezTo>
                  <a:pt x="0" y="211"/>
                  <a:pt x="0" y="211"/>
                  <a:pt x="0" y="211"/>
                </a:cubicBezTo>
                <a:cubicBezTo>
                  <a:pt x="0" y="267"/>
                  <a:pt x="0" y="267"/>
                  <a:pt x="0" y="267"/>
                </a:cubicBezTo>
                <a:cubicBezTo>
                  <a:pt x="0" y="163"/>
                  <a:pt x="41" y="69"/>
                  <a:pt x="108" y="0"/>
                </a:cubicBezTo>
              </a:path>
            </a:pathLst>
          </a:custGeom>
          <a:solidFill>
            <a:srgbClr val="2980B9">
              <a:lumMod val="60000"/>
              <a:lumOff val="40000"/>
            </a:srgb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Roboto Light" panose="02000000000000000000"/>
            </a:endParaRPr>
          </a:p>
        </p:txBody>
      </p:sp>
      <p:sp>
        <p:nvSpPr>
          <p:cNvPr id="12" name="Freeform 19"/>
          <p:cNvSpPr/>
          <p:nvPr/>
        </p:nvSpPr>
        <p:spPr bwMode="auto">
          <a:xfrm>
            <a:off x="4652733" y="5394995"/>
            <a:ext cx="1228491" cy="398770"/>
          </a:xfrm>
          <a:custGeom>
            <a:avLst/>
            <a:gdLst>
              <a:gd name="T0" fmla="*/ 742 w 742"/>
              <a:gd name="T1" fmla="*/ 0 h 241"/>
              <a:gd name="T2" fmla="*/ 479 w 742"/>
              <a:gd name="T3" fmla="*/ 153 h 241"/>
              <a:gd name="T4" fmla="*/ 395 w 742"/>
              <a:gd name="T5" fmla="*/ 153 h 241"/>
              <a:gd name="T6" fmla="*/ 259 w 742"/>
              <a:gd name="T7" fmla="*/ 153 h 241"/>
              <a:gd name="T8" fmla="*/ 0 w 742"/>
              <a:gd name="T9" fmla="*/ 153 h 241"/>
              <a:gd name="T10" fmla="*/ 0 w 742"/>
              <a:gd name="T11" fmla="*/ 241 h 241"/>
              <a:gd name="T12" fmla="*/ 271 w 742"/>
              <a:gd name="T13" fmla="*/ 241 h 241"/>
              <a:gd name="T14" fmla="*/ 395 w 742"/>
              <a:gd name="T15" fmla="*/ 241 h 241"/>
              <a:gd name="T16" fmla="*/ 471 w 742"/>
              <a:gd name="T17" fmla="*/ 241 h 241"/>
              <a:gd name="T18" fmla="*/ 742 w 742"/>
              <a:gd name="T19" fmla="*/ 0 h 2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742" h="241">
                <a:moveTo>
                  <a:pt x="742" y="0"/>
                </a:moveTo>
                <a:cubicBezTo>
                  <a:pt x="689" y="91"/>
                  <a:pt x="590" y="153"/>
                  <a:pt x="479" y="153"/>
                </a:cubicBezTo>
                <a:cubicBezTo>
                  <a:pt x="395" y="153"/>
                  <a:pt x="395" y="153"/>
                  <a:pt x="395" y="153"/>
                </a:cubicBezTo>
                <a:cubicBezTo>
                  <a:pt x="259" y="153"/>
                  <a:pt x="259" y="153"/>
                  <a:pt x="259" y="153"/>
                </a:cubicBezTo>
                <a:cubicBezTo>
                  <a:pt x="0" y="153"/>
                  <a:pt x="0" y="153"/>
                  <a:pt x="0" y="153"/>
                </a:cubicBezTo>
                <a:cubicBezTo>
                  <a:pt x="0" y="241"/>
                  <a:pt x="0" y="241"/>
                  <a:pt x="0" y="241"/>
                </a:cubicBezTo>
                <a:cubicBezTo>
                  <a:pt x="271" y="241"/>
                  <a:pt x="271" y="241"/>
                  <a:pt x="271" y="241"/>
                </a:cubicBezTo>
                <a:cubicBezTo>
                  <a:pt x="395" y="241"/>
                  <a:pt x="395" y="241"/>
                  <a:pt x="395" y="241"/>
                </a:cubicBezTo>
                <a:cubicBezTo>
                  <a:pt x="471" y="241"/>
                  <a:pt x="471" y="241"/>
                  <a:pt x="471" y="241"/>
                </a:cubicBezTo>
                <a:cubicBezTo>
                  <a:pt x="611" y="241"/>
                  <a:pt x="725" y="136"/>
                  <a:pt x="742" y="0"/>
                </a:cubicBezTo>
              </a:path>
            </a:pathLst>
          </a:custGeom>
          <a:solidFill>
            <a:srgbClr val="7BB8E1">
              <a:lumMod val="40000"/>
              <a:lumOff val="60000"/>
            </a:srgb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Roboto Light" panose="02000000000000000000"/>
            </a:endParaRPr>
          </a:p>
        </p:txBody>
      </p:sp>
      <p:sp>
        <p:nvSpPr>
          <p:cNvPr id="13" name="Freeform 20"/>
          <p:cNvSpPr/>
          <p:nvPr/>
        </p:nvSpPr>
        <p:spPr bwMode="auto">
          <a:xfrm>
            <a:off x="4652733" y="4556179"/>
            <a:ext cx="1231289" cy="1092070"/>
          </a:xfrm>
          <a:custGeom>
            <a:avLst/>
            <a:gdLst>
              <a:gd name="T0" fmla="*/ 744 w 744"/>
              <a:gd name="T1" fmla="*/ 0 h 660"/>
              <a:gd name="T2" fmla="*/ 471 w 744"/>
              <a:gd name="T3" fmla="*/ 0 h 660"/>
              <a:gd name="T4" fmla="*/ 335 w 744"/>
              <a:gd name="T5" fmla="*/ 0 h 660"/>
              <a:gd name="T6" fmla="*/ 271 w 744"/>
              <a:gd name="T7" fmla="*/ 0 h 660"/>
              <a:gd name="T8" fmla="*/ 0 w 744"/>
              <a:gd name="T9" fmla="*/ 278 h 660"/>
              <a:gd name="T10" fmla="*/ 0 w 744"/>
              <a:gd name="T11" fmla="*/ 350 h 660"/>
              <a:gd name="T12" fmla="*/ 0 w 744"/>
              <a:gd name="T13" fmla="*/ 473 h 660"/>
              <a:gd name="T14" fmla="*/ 0 w 744"/>
              <a:gd name="T15" fmla="*/ 660 h 660"/>
              <a:gd name="T16" fmla="*/ 259 w 744"/>
              <a:gd name="T17" fmla="*/ 660 h 660"/>
              <a:gd name="T18" fmla="*/ 395 w 744"/>
              <a:gd name="T19" fmla="*/ 660 h 660"/>
              <a:gd name="T20" fmla="*/ 479 w 744"/>
              <a:gd name="T21" fmla="*/ 660 h 660"/>
              <a:gd name="T22" fmla="*/ 742 w 744"/>
              <a:gd name="T23" fmla="*/ 507 h 660"/>
              <a:gd name="T24" fmla="*/ 744 w 744"/>
              <a:gd name="T25" fmla="*/ 473 h 660"/>
              <a:gd name="T26" fmla="*/ 744 w 744"/>
              <a:gd name="T27" fmla="*/ 414 h 660"/>
              <a:gd name="T28" fmla="*/ 744 w 744"/>
              <a:gd name="T29" fmla="*/ 278 h 660"/>
              <a:gd name="T30" fmla="*/ 744 w 744"/>
              <a:gd name="T31" fmla="*/ 0 h 6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744" h="660">
                <a:moveTo>
                  <a:pt x="744" y="0"/>
                </a:moveTo>
                <a:cubicBezTo>
                  <a:pt x="471" y="0"/>
                  <a:pt x="471" y="0"/>
                  <a:pt x="471" y="0"/>
                </a:cubicBezTo>
                <a:cubicBezTo>
                  <a:pt x="335" y="0"/>
                  <a:pt x="335" y="0"/>
                  <a:pt x="335" y="0"/>
                </a:cubicBezTo>
                <a:cubicBezTo>
                  <a:pt x="271" y="0"/>
                  <a:pt x="271" y="0"/>
                  <a:pt x="271" y="0"/>
                </a:cubicBezTo>
                <a:cubicBezTo>
                  <a:pt x="120" y="0"/>
                  <a:pt x="0" y="126"/>
                  <a:pt x="0" y="278"/>
                </a:cubicBezTo>
                <a:cubicBezTo>
                  <a:pt x="0" y="350"/>
                  <a:pt x="0" y="350"/>
                  <a:pt x="0" y="350"/>
                </a:cubicBezTo>
                <a:cubicBezTo>
                  <a:pt x="0" y="473"/>
                  <a:pt x="0" y="473"/>
                  <a:pt x="0" y="473"/>
                </a:cubicBezTo>
                <a:cubicBezTo>
                  <a:pt x="0" y="660"/>
                  <a:pt x="0" y="660"/>
                  <a:pt x="0" y="660"/>
                </a:cubicBezTo>
                <a:cubicBezTo>
                  <a:pt x="259" y="660"/>
                  <a:pt x="259" y="660"/>
                  <a:pt x="259" y="660"/>
                </a:cubicBezTo>
                <a:cubicBezTo>
                  <a:pt x="395" y="660"/>
                  <a:pt x="395" y="660"/>
                  <a:pt x="395" y="660"/>
                </a:cubicBezTo>
                <a:cubicBezTo>
                  <a:pt x="479" y="660"/>
                  <a:pt x="479" y="660"/>
                  <a:pt x="479" y="660"/>
                </a:cubicBezTo>
                <a:cubicBezTo>
                  <a:pt x="590" y="660"/>
                  <a:pt x="689" y="598"/>
                  <a:pt x="742" y="507"/>
                </a:cubicBezTo>
                <a:cubicBezTo>
                  <a:pt x="743" y="496"/>
                  <a:pt x="744" y="485"/>
                  <a:pt x="744" y="473"/>
                </a:cubicBezTo>
                <a:cubicBezTo>
                  <a:pt x="744" y="414"/>
                  <a:pt x="744" y="414"/>
                  <a:pt x="744" y="414"/>
                </a:cubicBezTo>
                <a:cubicBezTo>
                  <a:pt x="744" y="278"/>
                  <a:pt x="744" y="278"/>
                  <a:pt x="744" y="278"/>
                </a:cubicBezTo>
                <a:cubicBezTo>
                  <a:pt x="744" y="0"/>
                  <a:pt x="744" y="0"/>
                  <a:pt x="744" y="0"/>
                </a:cubicBezTo>
              </a:path>
            </a:pathLst>
          </a:custGeom>
          <a:solidFill>
            <a:srgbClr val="7BB8E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Roboto Light" panose="02000000000000000000"/>
            </a:endParaRPr>
          </a:p>
        </p:txBody>
      </p:sp>
      <p:grpSp>
        <p:nvGrpSpPr>
          <p:cNvPr id="14" name="Group 14"/>
          <p:cNvGrpSpPr/>
          <p:nvPr/>
        </p:nvGrpSpPr>
        <p:grpSpPr>
          <a:xfrm>
            <a:off x="4288943" y="2584018"/>
            <a:ext cx="1747592" cy="1925988"/>
            <a:chOff x="4288943" y="2606878"/>
            <a:chExt cx="1747592" cy="1925988"/>
          </a:xfrm>
        </p:grpSpPr>
        <p:grpSp>
          <p:nvGrpSpPr>
            <p:cNvPr id="15" name="Group 26"/>
            <p:cNvGrpSpPr/>
            <p:nvPr/>
          </p:nvGrpSpPr>
          <p:grpSpPr>
            <a:xfrm>
              <a:off x="4288943" y="2798567"/>
              <a:ext cx="1747591" cy="1734299"/>
              <a:chOff x="4288943" y="2798567"/>
              <a:chExt cx="1747591" cy="1734299"/>
            </a:xfrm>
          </p:grpSpPr>
          <p:sp>
            <p:nvSpPr>
              <p:cNvPr id="17" name="Freeform 17"/>
              <p:cNvSpPr>
                <a:spLocks noEditPoints="1"/>
              </p:cNvSpPr>
              <p:nvPr/>
            </p:nvSpPr>
            <p:spPr bwMode="auto">
              <a:xfrm>
                <a:off x="4288943" y="2798567"/>
                <a:ext cx="1747591" cy="1734299"/>
              </a:xfrm>
              <a:custGeom>
                <a:avLst/>
                <a:gdLst>
                  <a:gd name="T0" fmla="*/ 1056 w 1056"/>
                  <a:gd name="T1" fmla="*/ 996 h 1048"/>
                  <a:gd name="T2" fmla="*/ 1004 w 1056"/>
                  <a:gd name="T3" fmla="*/ 996 h 1048"/>
                  <a:gd name="T4" fmla="*/ 1004 w 1056"/>
                  <a:gd name="T5" fmla="*/ 1048 h 1048"/>
                  <a:gd name="T6" fmla="*/ 1056 w 1056"/>
                  <a:gd name="T7" fmla="*/ 1048 h 1048"/>
                  <a:gd name="T8" fmla="*/ 1056 w 1056"/>
                  <a:gd name="T9" fmla="*/ 996 h 1048"/>
                  <a:gd name="T10" fmla="*/ 60 w 1056"/>
                  <a:gd name="T11" fmla="*/ 0 h 1048"/>
                  <a:gd name="T12" fmla="*/ 0 w 1056"/>
                  <a:gd name="T13" fmla="*/ 0 h 1048"/>
                  <a:gd name="T14" fmla="*/ 0 w 1056"/>
                  <a:gd name="T15" fmla="*/ 385 h 1048"/>
                  <a:gd name="T16" fmla="*/ 0 w 1056"/>
                  <a:gd name="T17" fmla="*/ 558 h 1048"/>
                  <a:gd name="T18" fmla="*/ 0 w 1056"/>
                  <a:gd name="T19" fmla="*/ 660 h 1048"/>
                  <a:gd name="T20" fmla="*/ 245 w 1056"/>
                  <a:gd name="T21" fmla="*/ 1021 h 1048"/>
                  <a:gd name="T22" fmla="*/ 324 w 1056"/>
                  <a:gd name="T23" fmla="*/ 952 h 1048"/>
                  <a:gd name="T24" fmla="*/ 165 w 1056"/>
                  <a:gd name="T25" fmla="*/ 766 h 1048"/>
                  <a:gd name="T26" fmla="*/ 60 w 1056"/>
                  <a:gd name="T27" fmla="*/ 509 h 1048"/>
                  <a:gd name="T28" fmla="*/ 60 w 1056"/>
                  <a:gd name="T29" fmla="*/ 413 h 1048"/>
                  <a:gd name="T30" fmla="*/ 60 w 1056"/>
                  <a:gd name="T31" fmla="*/ 250 h 1048"/>
                  <a:gd name="T32" fmla="*/ 60 w 1056"/>
                  <a:gd name="T33" fmla="*/ 0 h 10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056" h="1048">
                    <a:moveTo>
                      <a:pt x="1056" y="996"/>
                    </a:moveTo>
                    <a:cubicBezTo>
                      <a:pt x="1004" y="996"/>
                      <a:pt x="1004" y="996"/>
                      <a:pt x="1004" y="996"/>
                    </a:cubicBezTo>
                    <a:cubicBezTo>
                      <a:pt x="1004" y="1048"/>
                      <a:pt x="1004" y="1048"/>
                      <a:pt x="1004" y="1048"/>
                    </a:cubicBezTo>
                    <a:cubicBezTo>
                      <a:pt x="1056" y="1048"/>
                      <a:pt x="1056" y="1048"/>
                      <a:pt x="1056" y="1048"/>
                    </a:cubicBezTo>
                    <a:cubicBezTo>
                      <a:pt x="1056" y="996"/>
                      <a:pt x="1056" y="996"/>
                      <a:pt x="1056" y="996"/>
                    </a:cubicBezTo>
                    <a:moveTo>
                      <a:pt x="6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385"/>
                      <a:pt x="0" y="385"/>
                      <a:pt x="0" y="385"/>
                    </a:cubicBezTo>
                    <a:cubicBezTo>
                      <a:pt x="0" y="558"/>
                      <a:pt x="0" y="558"/>
                      <a:pt x="0" y="558"/>
                    </a:cubicBezTo>
                    <a:cubicBezTo>
                      <a:pt x="0" y="660"/>
                      <a:pt x="0" y="660"/>
                      <a:pt x="0" y="660"/>
                    </a:cubicBezTo>
                    <a:cubicBezTo>
                      <a:pt x="0" y="823"/>
                      <a:pt x="102" y="964"/>
                      <a:pt x="245" y="1021"/>
                    </a:cubicBezTo>
                    <a:cubicBezTo>
                      <a:pt x="267" y="994"/>
                      <a:pt x="294" y="970"/>
                      <a:pt x="324" y="952"/>
                    </a:cubicBezTo>
                    <a:cubicBezTo>
                      <a:pt x="251" y="911"/>
                      <a:pt x="194" y="845"/>
                      <a:pt x="165" y="766"/>
                    </a:cubicBezTo>
                    <a:cubicBezTo>
                      <a:pt x="100" y="700"/>
                      <a:pt x="60" y="609"/>
                      <a:pt x="60" y="509"/>
                    </a:cubicBezTo>
                    <a:cubicBezTo>
                      <a:pt x="60" y="413"/>
                      <a:pt x="60" y="413"/>
                      <a:pt x="60" y="413"/>
                    </a:cubicBezTo>
                    <a:cubicBezTo>
                      <a:pt x="60" y="250"/>
                      <a:pt x="60" y="250"/>
                      <a:pt x="60" y="250"/>
                    </a:cubicBezTo>
                    <a:cubicBezTo>
                      <a:pt x="60" y="0"/>
                      <a:pt x="60" y="0"/>
                      <a:pt x="60" y="0"/>
                    </a:cubicBezTo>
                  </a:path>
                </a:pathLst>
              </a:custGeom>
              <a:solidFill>
                <a:srgbClr val="1F608B">
                  <a:lumMod val="40000"/>
                  <a:lumOff val="60000"/>
                </a:srgb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Roboto Light" panose="02000000000000000000"/>
                </a:endParaRPr>
              </a:p>
            </p:txBody>
          </p:sp>
          <p:sp>
            <p:nvSpPr>
              <p:cNvPr id="18" name="Freeform 18"/>
              <p:cNvSpPr/>
              <p:nvPr/>
            </p:nvSpPr>
            <p:spPr bwMode="auto">
              <a:xfrm>
                <a:off x="4694709" y="4374058"/>
                <a:ext cx="1255775" cy="158808"/>
              </a:xfrm>
              <a:custGeom>
                <a:avLst/>
                <a:gdLst>
                  <a:gd name="T0" fmla="*/ 79 w 759"/>
                  <a:gd name="T1" fmla="*/ 0 h 96"/>
                  <a:gd name="T2" fmla="*/ 0 w 759"/>
                  <a:gd name="T3" fmla="*/ 69 h 96"/>
                  <a:gd name="T4" fmla="*/ 142 w 759"/>
                  <a:gd name="T5" fmla="*/ 96 h 96"/>
                  <a:gd name="T6" fmla="*/ 232 w 759"/>
                  <a:gd name="T7" fmla="*/ 96 h 96"/>
                  <a:gd name="T8" fmla="*/ 423 w 759"/>
                  <a:gd name="T9" fmla="*/ 96 h 96"/>
                  <a:gd name="T10" fmla="*/ 759 w 759"/>
                  <a:gd name="T11" fmla="*/ 96 h 96"/>
                  <a:gd name="T12" fmla="*/ 759 w 759"/>
                  <a:gd name="T13" fmla="*/ 44 h 96"/>
                  <a:gd name="T14" fmla="*/ 499 w 759"/>
                  <a:gd name="T15" fmla="*/ 44 h 96"/>
                  <a:gd name="T16" fmla="*/ 327 w 759"/>
                  <a:gd name="T17" fmla="*/ 44 h 96"/>
                  <a:gd name="T18" fmla="*/ 247 w 759"/>
                  <a:gd name="T19" fmla="*/ 44 h 96"/>
                  <a:gd name="T20" fmla="*/ 79 w 759"/>
                  <a:gd name="T21" fmla="*/ 0 h 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759" h="96">
                    <a:moveTo>
                      <a:pt x="79" y="0"/>
                    </a:moveTo>
                    <a:cubicBezTo>
                      <a:pt x="49" y="18"/>
                      <a:pt x="22" y="42"/>
                      <a:pt x="0" y="69"/>
                    </a:cubicBezTo>
                    <a:cubicBezTo>
                      <a:pt x="44" y="86"/>
                      <a:pt x="92" y="96"/>
                      <a:pt x="142" y="96"/>
                    </a:cubicBezTo>
                    <a:cubicBezTo>
                      <a:pt x="232" y="96"/>
                      <a:pt x="232" y="96"/>
                      <a:pt x="232" y="96"/>
                    </a:cubicBezTo>
                    <a:cubicBezTo>
                      <a:pt x="423" y="96"/>
                      <a:pt x="423" y="96"/>
                      <a:pt x="423" y="96"/>
                    </a:cubicBezTo>
                    <a:cubicBezTo>
                      <a:pt x="759" y="96"/>
                      <a:pt x="759" y="96"/>
                      <a:pt x="759" y="96"/>
                    </a:cubicBezTo>
                    <a:cubicBezTo>
                      <a:pt x="759" y="44"/>
                      <a:pt x="759" y="44"/>
                      <a:pt x="759" y="44"/>
                    </a:cubicBezTo>
                    <a:cubicBezTo>
                      <a:pt x="499" y="44"/>
                      <a:pt x="499" y="44"/>
                      <a:pt x="499" y="44"/>
                    </a:cubicBezTo>
                    <a:cubicBezTo>
                      <a:pt x="327" y="44"/>
                      <a:pt x="327" y="44"/>
                      <a:pt x="327" y="44"/>
                    </a:cubicBezTo>
                    <a:cubicBezTo>
                      <a:pt x="247" y="44"/>
                      <a:pt x="247" y="44"/>
                      <a:pt x="247" y="44"/>
                    </a:cubicBezTo>
                    <a:cubicBezTo>
                      <a:pt x="186" y="44"/>
                      <a:pt x="129" y="28"/>
                      <a:pt x="79" y="0"/>
                    </a:cubicBezTo>
                  </a:path>
                </a:pathLst>
              </a:custGeom>
              <a:solidFill>
                <a:srgbClr val="1F608B">
                  <a:lumMod val="40000"/>
                  <a:lumOff val="60000"/>
                </a:srgb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Roboto Light" panose="02000000000000000000"/>
                </a:endParaRPr>
              </a:p>
            </p:txBody>
          </p:sp>
        </p:grpSp>
        <p:sp>
          <p:nvSpPr>
            <p:cNvPr id="16" name="Freeform 21"/>
            <p:cNvSpPr/>
            <p:nvPr/>
          </p:nvSpPr>
          <p:spPr bwMode="auto">
            <a:xfrm>
              <a:off x="4388286" y="2606878"/>
              <a:ext cx="1648249" cy="598854"/>
            </a:xfrm>
            <a:custGeom>
              <a:avLst/>
              <a:gdLst>
                <a:gd name="T0" fmla="*/ 630 w 996"/>
                <a:gd name="T1" fmla="*/ 0 h 362"/>
                <a:gd name="T2" fmla="*/ 529 w 996"/>
                <a:gd name="T3" fmla="*/ 0 h 362"/>
                <a:gd name="T4" fmla="*/ 365 w 996"/>
                <a:gd name="T5" fmla="*/ 0 h 362"/>
                <a:gd name="T6" fmla="*/ 0 w 996"/>
                <a:gd name="T7" fmla="*/ 0 h 362"/>
                <a:gd name="T8" fmla="*/ 0 w 996"/>
                <a:gd name="T9" fmla="*/ 116 h 362"/>
                <a:gd name="T10" fmla="*/ 327 w 996"/>
                <a:gd name="T11" fmla="*/ 116 h 362"/>
                <a:gd name="T12" fmla="*/ 501 w 996"/>
                <a:gd name="T13" fmla="*/ 116 h 362"/>
                <a:gd name="T14" fmla="*/ 608 w 996"/>
                <a:gd name="T15" fmla="*/ 116 h 362"/>
                <a:gd name="T16" fmla="*/ 888 w 996"/>
                <a:gd name="T17" fmla="*/ 234 h 362"/>
                <a:gd name="T18" fmla="*/ 996 w 996"/>
                <a:gd name="T19" fmla="*/ 362 h 362"/>
                <a:gd name="T20" fmla="*/ 630 w 996"/>
                <a:gd name="T21" fmla="*/ 0 h 3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96" h="362">
                  <a:moveTo>
                    <a:pt x="630" y="0"/>
                  </a:moveTo>
                  <a:cubicBezTo>
                    <a:pt x="529" y="0"/>
                    <a:pt x="529" y="0"/>
                    <a:pt x="529" y="0"/>
                  </a:cubicBezTo>
                  <a:cubicBezTo>
                    <a:pt x="365" y="0"/>
                    <a:pt x="365" y="0"/>
                    <a:pt x="365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16"/>
                    <a:pt x="0" y="116"/>
                    <a:pt x="0" y="116"/>
                  </a:cubicBezTo>
                  <a:cubicBezTo>
                    <a:pt x="327" y="116"/>
                    <a:pt x="327" y="116"/>
                    <a:pt x="327" y="116"/>
                  </a:cubicBezTo>
                  <a:cubicBezTo>
                    <a:pt x="501" y="116"/>
                    <a:pt x="501" y="116"/>
                    <a:pt x="501" y="116"/>
                  </a:cubicBezTo>
                  <a:cubicBezTo>
                    <a:pt x="608" y="116"/>
                    <a:pt x="608" y="116"/>
                    <a:pt x="608" y="116"/>
                  </a:cubicBezTo>
                  <a:cubicBezTo>
                    <a:pt x="718" y="116"/>
                    <a:pt x="817" y="161"/>
                    <a:pt x="888" y="234"/>
                  </a:cubicBezTo>
                  <a:cubicBezTo>
                    <a:pt x="933" y="267"/>
                    <a:pt x="971" y="311"/>
                    <a:pt x="996" y="362"/>
                  </a:cubicBezTo>
                  <a:cubicBezTo>
                    <a:pt x="994" y="162"/>
                    <a:pt x="830" y="0"/>
                    <a:pt x="630" y="0"/>
                  </a:cubicBezTo>
                </a:path>
              </a:pathLst>
            </a:custGeom>
            <a:solidFill>
              <a:srgbClr val="1F608B">
                <a:lumMod val="40000"/>
                <a:lumOff val="60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boto Light" panose="02000000000000000000"/>
              </a:endParaRPr>
            </a:p>
          </p:txBody>
        </p:sp>
      </p:grpSp>
      <p:sp>
        <p:nvSpPr>
          <p:cNvPr id="19" name="Freeform 23"/>
          <p:cNvSpPr/>
          <p:nvPr/>
        </p:nvSpPr>
        <p:spPr bwMode="auto">
          <a:xfrm>
            <a:off x="6036534" y="3182872"/>
            <a:ext cx="59466" cy="1241084"/>
          </a:xfrm>
          <a:custGeom>
            <a:avLst/>
            <a:gdLst>
              <a:gd name="T0" fmla="*/ 0 w 36"/>
              <a:gd name="T1" fmla="*/ 0 h 750"/>
              <a:gd name="T2" fmla="*/ 0 w 36"/>
              <a:gd name="T3" fmla="*/ 4 h 750"/>
              <a:gd name="T4" fmla="*/ 0 w 36"/>
              <a:gd name="T5" fmla="*/ 83 h 750"/>
              <a:gd name="T6" fmla="*/ 0 w 36"/>
              <a:gd name="T7" fmla="*/ 263 h 750"/>
              <a:gd name="T8" fmla="*/ 0 w 36"/>
              <a:gd name="T9" fmla="*/ 630 h 750"/>
              <a:gd name="T10" fmla="*/ 0 w 36"/>
              <a:gd name="T11" fmla="*/ 750 h 750"/>
              <a:gd name="T12" fmla="*/ 36 w 36"/>
              <a:gd name="T13" fmla="*/ 750 h 750"/>
              <a:gd name="T14" fmla="*/ 36 w 36"/>
              <a:gd name="T15" fmla="*/ 400 h 750"/>
              <a:gd name="T16" fmla="*/ 36 w 36"/>
              <a:gd name="T17" fmla="*/ 229 h 750"/>
              <a:gd name="T18" fmla="*/ 36 w 36"/>
              <a:gd name="T19" fmla="*/ 154 h 750"/>
              <a:gd name="T20" fmla="*/ 36 w 36"/>
              <a:gd name="T21" fmla="*/ 154 h 750"/>
              <a:gd name="T22" fmla="*/ 0 w 36"/>
              <a:gd name="T23" fmla="*/ 0 h 7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36" h="750">
                <a:moveTo>
                  <a:pt x="0" y="0"/>
                </a:moveTo>
                <a:cubicBezTo>
                  <a:pt x="0" y="1"/>
                  <a:pt x="0" y="2"/>
                  <a:pt x="0" y="4"/>
                </a:cubicBezTo>
                <a:cubicBezTo>
                  <a:pt x="0" y="83"/>
                  <a:pt x="0" y="83"/>
                  <a:pt x="0" y="83"/>
                </a:cubicBezTo>
                <a:cubicBezTo>
                  <a:pt x="0" y="263"/>
                  <a:pt x="0" y="263"/>
                  <a:pt x="0" y="263"/>
                </a:cubicBezTo>
                <a:cubicBezTo>
                  <a:pt x="0" y="630"/>
                  <a:pt x="0" y="630"/>
                  <a:pt x="0" y="630"/>
                </a:cubicBezTo>
                <a:cubicBezTo>
                  <a:pt x="0" y="750"/>
                  <a:pt x="0" y="750"/>
                  <a:pt x="0" y="750"/>
                </a:cubicBezTo>
                <a:cubicBezTo>
                  <a:pt x="36" y="750"/>
                  <a:pt x="36" y="750"/>
                  <a:pt x="36" y="750"/>
                </a:cubicBezTo>
                <a:cubicBezTo>
                  <a:pt x="36" y="400"/>
                  <a:pt x="36" y="400"/>
                  <a:pt x="36" y="400"/>
                </a:cubicBezTo>
                <a:cubicBezTo>
                  <a:pt x="36" y="229"/>
                  <a:pt x="36" y="229"/>
                  <a:pt x="36" y="229"/>
                </a:cubicBezTo>
                <a:cubicBezTo>
                  <a:pt x="36" y="154"/>
                  <a:pt x="36" y="154"/>
                  <a:pt x="36" y="154"/>
                </a:cubicBezTo>
                <a:cubicBezTo>
                  <a:pt x="36" y="154"/>
                  <a:pt x="36" y="154"/>
                  <a:pt x="36" y="154"/>
                </a:cubicBezTo>
                <a:cubicBezTo>
                  <a:pt x="36" y="99"/>
                  <a:pt x="23" y="46"/>
                  <a:pt x="0" y="0"/>
                </a:cubicBezTo>
              </a:path>
            </a:pathLst>
          </a:custGeom>
          <a:solidFill>
            <a:srgbClr val="1F608B">
              <a:lumMod val="40000"/>
              <a:lumOff val="60000"/>
            </a:srgb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Roboto Light" panose="02000000000000000000"/>
            </a:endParaRPr>
          </a:p>
        </p:txBody>
      </p:sp>
      <p:grpSp>
        <p:nvGrpSpPr>
          <p:cNvPr id="20" name="Group 16"/>
          <p:cNvGrpSpPr/>
          <p:nvPr/>
        </p:nvGrpSpPr>
        <p:grpSpPr>
          <a:xfrm>
            <a:off x="4388286" y="2775707"/>
            <a:ext cx="1648249" cy="1648249"/>
            <a:chOff x="4388286" y="2798567"/>
            <a:chExt cx="1648249" cy="1648249"/>
          </a:xfrm>
        </p:grpSpPr>
        <p:sp>
          <p:nvSpPr>
            <p:cNvPr id="21" name="Freeform 22"/>
            <p:cNvSpPr/>
            <p:nvPr/>
          </p:nvSpPr>
          <p:spPr bwMode="auto">
            <a:xfrm>
              <a:off x="4388286" y="2798567"/>
              <a:ext cx="1469152" cy="1267668"/>
            </a:xfrm>
            <a:custGeom>
              <a:avLst/>
              <a:gdLst>
                <a:gd name="T0" fmla="*/ 608 w 888"/>
                <a:gd name="T1" fmla="*/ 0 h 766"/>
                <a:gd name="T2" fmla="*/ 501 w 888"/>
                <a:gd name="T3" fmla="*/ 0 h 766"/>
                <a:gd name="T4" fmla="*/ 327 w 888"/>
                <a:gd name="T5" fmla="*/ 0 h 766"/>
                <a:gd name="T6" fmla="*/ 0 w 888"/>
                <a:gd name="T7" fmla="*/ 0 h 766"/>
                <a:gd name="T8" fmla="*/ 0 w 888"/>
                <a:gd name="T9" fmla="*/ 250 h 766"/>
                <a:gd name="T10" fmla="*/ 0 w 888"/>
                <a:gd name="T11" fmla="*/ 413 h 766"/>
                <a:gd name="T12" fmla="*/ 0 w 888"/>
                <a:gd name="T13" fmla="*/ 509 h 766"/>
                <a:gd name="T14" fmla="*/ 105 w 888"/>
                <a:gd name="T15" fmla="*/ 766 h 766"/>
                <a:gd name="T16" fmla="*/ 84 w 888"/>
                <a:gd name="T17" fmla="*/ 646 h 766"/>
                <a:gd name="T18" fmla="*/ 84 w 888"/>
                <a:gd name="T19" fmla="*/ 555 h 766"/>
                <a:gd name="T20" fmla="*/ 84 w 888"/>
                <a:gd name="T21" fmla="*/ 400 h 766"/>
                <a:gd name="T22" fmla="*/ 84 w 888"/>
                <a:gd name="T23" fmla="*/ 52 h 766"/>
                <a:gd name="T24" fmla="*/ 432 w 888"/>
                <a:gd name="T25" fmla="*/ 52 h 766"/>
                <a:gd name="T26" fmla="*/ 587 w 888"/>
                <a:gd name="T27" fmla="*/ 52 h 766"/>
                <a:gd name="T28" fmla="*/ 684 w 888"/>
                <a:gd name="T29" fmla="*/ 52 h 766"/>
                <a:gd name="T30" fmla="*/ 888 w 888"/>
                <a:gd name="T31" fmla="*/ 118 h 766"/>
                <a:gd name="T32" fmla="*/ 608 w 888"/>
                <a:gd name="T33" fmla="*/ 0 h 7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888" h="766">
                  <a:moveTo>
                    <a:pt x="608" y="0"/>
                  </a:moveTo>
                  <a:cubicBezTo>
                    <a:pt x="501" y="0"/>
                    <a:pt x="501" y="0"/>
                    <a:pt x="501" y="0"/>
                  </a:cubicBezTo>
                  <a:cubicBezTo>
                    <a:pt x="327" y="0"/>
                    <a:pt x="327" y="0"/>
                    <a:pt x="32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50"/>
                    <a:pt x="0" y="250"/>
                    <a:pt x="0" y="250"/>
                  </a:cubicBezTo>
                  <a:cubicBezTo>
                    <a:pt x="0" y="413"/>
                    <a:pt x="0" y="413"/>
                    <a:pt x="0" y="413"/>
                  </a:cubicBezTo>
                  <a:cubicBezTo>
                    <a:pt x="0" y="509"/>
                    <a:pt x="0" y="509"/>
                    <a:pt x="0" y="509"/>
                  </a:cubicBezTo>
                  <a:cubicBezTo>
                    <a:pt x="0" y="609"/>
                    <a:pt x="40" y="700"/>
                    <a:pt x="105" y="766"/>
                  </a:cubicBezTo>
                  <a:cubicBezTo>
                    <a:pt x="92" y="729"/>
                    <a:pt x="84" y="688"/>
                    <a:pt x="84" y="646"/>
                  </a:cubicBezTo>
                  <a:cubicBezTo>
                    <a:pt x="84" y="555"/>
                    <a:pt x="84" y="555"/>
                    <a:pt x="84" y="555"/>
                  </a:cubicBezTo>
                  <a:cubicBezTo>
                    <a:pt x="84" y="400"/>
                    <a:pt x="84" y="400"/>
                    <a:pt x="84" y="400"/>
                  </a:cubicBezTo>
                  <a:cubicBezTo>
                    <a:pt x="84" y="52"/>
                    <a:pt x="84" y="52"/>
                    <a:pt x="84" y="52"/>
                  </a:cubicBezTo>
                  <a:cubicBezTo>
                    <a:pt x="432" y="52"/>
                    <a:pt x="432" y="52"/>
                    <a:pt x="432" y="52"/>
                  </a:cubicBezTo>
                  <a:cubicBezTo>
                    <a:pt x="587" y="52"/>
                    <a:pt x="587" y="52"/>
                    <a:pt x="587" y="52"/>
                  </a:cubicBezTo>
                  <a:cubicBezTo>
                    <a:pt x="684" y="52"/>
                    <a:pt x="684" y="52"/>
                    <a:pt x="684" y="52"/>
                  </a:cubicBezTo>
                  <a:cubicBezTo>
                    <a:pt x="760" y="52"/>
                    <a:pt x="830" y="77"/>
                    <a:pt x="888" y="118"/>
                  </a:cubicBezTo>
                  <a:cubicBezTo>
                    <a:pt x="817" y="45"/>
                    <a:pt x="718" y="0"/>
                    <a:pt x="608" y="0"/>
                  </a:cubicBezTo>
                </a:path>
              </a:pathLst>
            </a:custGeom>
            <a:solidFill>
              <a:srgbClr val="1F608B">
                <a:lumMod val="60000"/>
                <a:lumOff val="40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boto Light" panose="02000000000000000000"/>
              </a:endParaRPr>
            </a:p>
          </p:txBody>
        </p:sp>
        <p:sp>
          <p:nvSpPr>
            <p:cNvPr id="22" name="Freeform 25"/>
            <p:cNvSpPr/>
            <p:nvPr/>
          </p:nvSpPr>
          <p:spPr bwMode="auto">
            <a:xfrm>
              <a:off x="4561786" y="4066235"/>
              <a:ext cx="1474749" cy="380581"/>
            </a:xfrm>
            <a:custGeom>
              <a:avLst/>
              <a:gdLst>
                <a:gd name="connsiteX0" fmla="*/ 519721 w 1474749"/>
                <a:gd name="connsiteY0" fmla="*/ 234967 h 380581"/>
                <a:gd name="connsiteX1" fmla="*/ 321645 w 1474749"/>
                <a:gd name="connsiteY1" fmla="*/ 276852 h 380581"/>
                <a:gd name="connsiteX2" fmla="*/ 299595 w 1474749"/>
                <a:gd name="connsiteY2" fmla="*/ 288512 h 380581"/>
                <a:gd name="connsiteX3" fmla="*/ 321529 w 1474749"/>
                <a:gd name="connsiteY3" fmla="*/ 276922 h 380581"/>
                <a:gd name="connsiteX4" fmla="*/ 519630 w 1474749"/>
                <a:gd name="connsiteY4" fmla="*/ 235065 h 380581"/>
                <a:gd name="connsiteX5" fmla="*/ 635506 w 1474749"/>
                <a:gd name="connsiteY5" fmla="*/ 235065 h 380581"/>
                <a:gd name="connsiteX6" fmla="*/ 883811 w 1474749"/>
                <a:gd name="connsiteY6" fmla="*/ 235065 h 380581"/>
                <a:gd name="connsiteX7" fmla="*/ 1222046 w 1474749"/>
                <a:gd name="connsiteY7" fmla="*/ 235065 h 380581"/>
                <a:gd name="connsiteX8" fmla="*/ 1388681 w 1474749"/>
                <a:gd name="connsiteY8" fmla="*/ 235065 h 380581"/>
                <a:gd name="connsiteX9" fmla="*/ 1388681 w 1474749"/>
                <a:gd name="connsiteY9" fmla="*/ 234967 h 380581"/>
                <a:gd name="connsiteX10" fmla="*/ 883857 w 1474749"/>
                <a:gd name="connsiteY10" fmla="*/ 234967 h 380581"/>
                <a:gd name="connsiteX11" fmla="*/ 635582 w 1474749"/>
                <a:gd name="connsiteY11" fmla="*/ 234967 h 380581"/>
                <a:gd name="connsiteX12" fmla="*/ 519721 w 1474749"/>
                <a:gd name="connsiteY12" fmla="*/ 234967 h 380581"/>
                <a:gd name="connsiteX13" fmla="*/ 0 w 1474749"/>
                <a:gd name="connsiteY13" fmla="*/ 0 h 380581"/>
                <a:gd name="connsiteX14" fmla="*/ 430342 w 1474749"/>
                <a:gd name="connsiteY14" fmla="*/ 182017 h 380581"/>
                <a:gd name="connsiteX15" fmla="*/ 571031 w 1474749"/>
                <a:gd name="connsiteY15" fmla="*/ 182017 h 380581"/>
                <a:gd name="connsiteX16" fmla="*/ 868960 w 1474749"/>
                <a:gd name="connsiteY16" fmla="*/ 182017 h 380581"/>
                <a:gd name="connsiteX17" fmla="*/ 1474749 w 1474749"/>
                <a:gd name="connsiteY17" fmla="*/ 182017 h 380581"/>
                <a:gd name="connsiteX18" fmla="*/ 1474749 w 1474749"/>
                <a:gd name="connsiteY18" fmla="*/ 380580 h 380581"/>
                <a:gd name="connsiteX19" fmla="*/ 1438439 w 1474749"/>
                <a:gd name="connsiteY19" fmla="*/ 380580 h 380581"/>
                <a:gd name="connsiteX20" fmla="*/ 1388698 w 1474749"/>
                <a:gd name="connsiteY20" fmla="*/ 380580 h 380581"/>
                <a:gd name="connsiteX21" fmla="*/ 1388698 w 1474749"/>
                <a:gd name="connsiteY21" fmla="*/ 380581 h 380581"/>
                <a:gd name="connsiteX22" fmla="*/ 958303 w 1474749"/>
                <a:gd name="connsiteY22" fmla="*/ 380581 h 380581"/>
                <a:gd name="connsiteX23" fmla="*/ 673579 w 1474749"/>
                <a:gd name="connsiteY23" fmla="*/ 380581 h 380581"/>
                <a:gd name="connsiteX24" fmla="*/ 541150 w 1474749"/>
                <a:gd name="connsiteY24" fmla="*/ 380581 h 380581"/>
                <a:gd name="connsiteX25" fmla="*/ 263048 w 1474749"/>
                <a:gd name="connsiteY25" fmla="*/ 307823 h 380581"/>
                <a:gd name="connsiteX26" fmla="*/ 263158 w 1474749"/>
                <a:gd name="connsiteY26" fmla="*/ 307765 h 380581"/>
                <a:gd name="connsiteX27" fmla="*/ 177827 w 1474749"/>
                <a:gd name="connsiteY27" fmla="*/ 249446 h 380581"/>
                <a:gd name="connsiteX28" fmla="*/ 0 w 1474749"/>
                <a:gd name="connsiteY28" fmla="*/ 0 h 3805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1474749" h="380581">
                  <a:moveTo>
                    <a:pt x="519721" y="234967"/>
                  </a:moveTo>
                  <a:cubicBezTo>
                    <a:pt x="450204" y="234967"/>
                    <a:pt x="382549" y="249859"/>
                    <a:pt x="321645" y="276852"/>
                  </a:cubicBezTo>
                  <a:lnTo>
                    <a:pt x="299595" y="288512"/>
                  </a:lnTo>
                  <a:lnTo>
                    <a:pt x="321529" y="276922"/>
                  </a:lnTo>
                  <a:cubicBezTo>
                    <a:pt x="382442" y="249948"/>
                    <a:pt x="450105" y="235065"/>
                    <a:pt x="519630" y="235065"/>
                  </a:cubicBezTo>
                  <a:cubicBezTo>
                    <a:pt x="519630" y="235065"/>
                    <a:pt x="519630" y="235065"/>
                    <a:pt x="635506" y="235065"/>
                  </a:cubicBezTo>
                  <a:cubicBezTo>
                    <a:pt x="635506" y="235065"/>
                    <a:pt x="635506" y="235065"/>
                    <a:pt x="883811" y="235065"/>
                  </a:cubicBezTo>
                  <a:cubicBezTo>
                    <a:pt x="883811" y="235065"/>
                    <a:pt x="883811" y="235065"/>
                    <a:pt x="1222046" y="235065"/>
                  </a:cubicBezTo>
                  <a:lnTo>
                    <a:pt x="1388681" y="235065"/>
                  </a:lnTo>
                  <a:lnTo>
                    <a:pt x="1388681" y="234967"/>
                  </a:lnTo>
                  <a:cubicBezTo>
                    <a:pt x="1388681" y="234967"/>
                    <a:pt x="1388681" y="234967"/>
                    <a:pt x="883857" y="234967"/>
                  </a:cubicBezTo>
                  <a:cubicBezTo>
                    <a:pt x="883857" y="234967"/>
                    <a:pt x="883857" y="234967"/>
                    <a:pt x="635582" y="234967"/>
                  </a:cubicBezTo>
                  <a:cubicBezTo>
                    <a:pt x="635582" y="234967"/>
                    <a:pt x="635582" y="234967"/>
                    <a:pt x="519721" y="234967"/>
                  </a:cubicBezTo>
                  <a:close/>
                  <a:moveTo>
                    <a:pt x="0" y="0"/>
                  </a:moveTo>
                  <a:cubicBezTo>
                    <a:pt x="110896" y="112519"/>
                    <a:pt x="263171" y="182017"/>
                    <a:pt x="430342" y="182017"/>
                  </a:cubicBezTo>
                  <a:cubicBezTo>
                    <a:pt x="430342" y="182017"/>
                    <a:pt x="430342" y="182017"/>
                    <a:pt x="571031" y="182017"/>
                  </a:cubicBezTo>
                  <a:cubicBezTo>
                    <a:pt x="571031" y="182017"/>
                    <a:pt x="571031" y="182017"/>
                    <a:pt x="868960" y="182017"/>
                  </a:cubicBezTo>
                  <a:cubicBezTo>
                    <a:pt x="868960" y="182017"/>
                    <a:pt x="868960" y="182017"/>
                    <a:pt x="1474749" y="182017"/>
                  </a:cubicBezTo>
                  <a:cubicBezTo>
                    <a:pt x="1474749" y="182017"/>
                    <a:pt x="1474749" y="182017"/>
                    <a:pt x="1474749" y="380580"/>
                  </a:cubicBezTo>
                  <a:cubicBezTo>
                    <a:pt x="1474749" y="380580"/>
                    <a:pt x="1474749" y="380580"/>
                    <a:pt x="1438439" y="380580"/>
                  </a:cubicBezTo>
                  <a:lnTo>
                    <a:pt x="1388698" y="380580"/>
                  </a:lnTo>
                  <a:lnTo>
                    <a:pt x="1388698" y="380581"/>
                  </a:lnTo>
                  <a:cubicBezTo>
                    <a:pt x="1388698" y="380581"/>
                    <a:pt x="1388698" y="380581"/>
                    <a:pt x="958303" y="380581"/>
                  </a:cubicBezTo>
                  <a:cubicBezTo>
                    <a:pt x="958303" y="380581"/>
                    <a:pt x="958303" y="380581"/>
                    <a:pt x="673579" y="380581"/>
                  </a:cubicBezTo>
                  <a:cubicBezTo>
                    <a:pt x="673579" y="380581"/>
                    <a:pt x="673579" y="380581"/>
                    <a:pt x="541150" y="380581"/>
                  </a:cubicBezTo>
                  <a:cubicBezTo>
                    <a:pt x="440173" y="380581"/>
                    <a:pt x="345817" y="354124"/>
                    <a:pt x="263048" y="307823"/>
                  </a:cubicBezTo>
                  <a:lnTo>
                    <a:pt x="263158" y="307765"/>
                  </a:lnTo>
                  <a:lnTo>
                    <a:pt x="177827" y="249446"/>
                  </a:lnTo>
                  <a:cubicBezTo>
                    <a:pt x="98069" y="183982"/>
                    <a:pt x="36000" y="98041"/>
                    <a:pt x="0" y="0"/>
                  </a:cubicBezTo>
                  <a:close/>
                </a:path>
              </a:pathLst>
            </a:custGeom>
            <a:solidFill>
              <a:srgbClr val="1F608B">
                <a:lumMod val="60000"/>
                <a:lumOff val="40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boto Light" panose="02000000000000000000"/>
              </a:endParaRPr>
            </a:p>
          </p:txBody>
        </p:sp>
      </p:grpSp>
      <p:sp>
        <p:nvSpPr>
          <p:cNvPr id="23" name="Freeform 26"/>
          <p:cNvSpPr/>
          <p:nvPr/>
        </p:nvSpPr>
        <p:spPr bwMode="auto">
          <a:xfrm>
            <a:off x="5857438" y="2970895"/>
            <a:ext cx="179097" cy="1254376"/>
          </a:xfrm>
          <a:custGeom>
            <a:avLst/>
            <a:gdLst>
              <a:gd name="T0" fmla="*/ 0 w 108"/>
              <a:gd name="T1" fmla="*/ 0 h 758"/>
              <a:gd name="T2" fmla="*/ 108 w 108"/>
              <a:gd name="T3" fmla="*/ 267 h 758"/>
              <a:gd name="T4" fmla="*/ 108 w 108"/>
              <a:gd name="T5" fmla="*/ 351 h 758"/>
              <a:gd name="T6" fmla="*/ 108 w 108"/>
              <a:gd name="T7" fmla="*/ 542 h 758"/>
              <a:gd name="T8" fmla="*/ 108 w 108"/>
              <a:gd name="T9" fmla="*/ 758 h 758"/>
              <a:gd name="T10" fmla="*/ 108 w 108"/>
              <a:gd name="T11" fmla="*/ 391 h 758"/>
              <a:gd name="T12" fmla="*/ 108 w 108"/>
              <a:gd name="T13" fmla="*/ 211 h 758"/>
              <a:gd name="T14" fmla="*/ 108 w 108"/>
              <a:gd name="T15" fmla="*/ 132 h 758"/>
              <a:gd name="T16" fmla="*/ 108 w 108"/>
              <a:gd name="T17" fmla="*/ 128 h 758"/>
              <a:gd name="T18" fmla="*/ 0 w 108"/>
              <a:gd name="T19" fmla="*/ 0 h 7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08" h="758">
                <a:moveTo>
                  <a:pt x="0" y="0"/>
                </a:moveTo>
                <a:cubicBezTo>
                  <a:pt x="67" y="69"/>
                  <a:pt x="108" y="163"/>
                  <a:pt x="108" y="267"/>
                </a:cubicBezTo>
                <a:cubicBezTo>
                  <a:pt x="108" y="351"/>
                  <a:pt x="108" y="351"/>
                  <a:pt x="108" y="351"/>
                </a:cubicBezTo>
                <a:cubicBezTo>
                  <a:pt x="108" y="542"/>
                  <a:pt x="108" y="542"/>
                  <a:pt x="108" y="542"/>
                </a:cubicBezTo>
                <a:cubicBezTo>
                  <a:pt x="108" y="758"/>
                  <a:pt x="108" y="758"/>
                  <a:pt x="108" y="758"/>
                </a:cubicBezTo>
                <a:cubicBezTo>
                  <a:pt x="108" y="391"/>
                  <a:pt x="108" y="391"/>
                  <a:pt x="108" y="391"/>
                </a:cubicBezTo>
                <a:cubicBezTo>
                  <a:pt x="108" y="211"/>
                  <a:pt x="108" y="211"/>
                  <a:pt x="108" y="211"/>
                </a:cubicBezTo>
                <a:cubicBezTo>
                  <a:pt x="108" y="132"/>
                  <a:pt x="108" y="132"/>
                  <a:pt x="108" y="132"/>
                </a:cubicBezTo>
                <a:cubicBezTo>
                  <a:pt x="108" y="130"/>
                  <a:pt x="108" y="129"/>
                  <a:pt x="108" y="128"/>
                </a:cubicBezTo>
                <a:cubicBezTo>
                  <a:pt x="83" y="77"/>
                  <a:pt x="45" y="33"/>
                  <a:pt x="0" y="0"/>
                </a:cubicBezTo>
              </a:path>
            </a:pathLst>
          </a:custGeom>
          <a:solidFill>
            <a:srgbClr val="1F608B">
              <a:lumMod val="60000"/>
              <a:lumOff val="40000"/>
            </a:srgb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Roboto Light" panose="02000000000000000000"/>
            </a:endParaRPr>
          </a:p>
        </p:txBody>
      </p:sp>
      <p:sp>
        <p:nvSpPr>
          <p:cNvPr id="24" name="Freeform 27"/>
          <p:cNvSpPr/>
          <p:nvPr/>
        </p:nvSpPr>
        <p:spPr bwMode="auto">
          <a:xfrm>
            <a:off x="4527505" y="2861758"/>
            <a:ext cx="1509029" cy="1363513"/>
          </a:xfrm>
          <a:custGeom>
            <a:avLst/>
            <a:gdLst>
              <a:gd name="T0" fmla="*/ 600 w 912"/>
              <a:gd name="T1" fmla="*/ 0 h 824"/>
              <a:gd name="T2" fmla="*/ 503 w 912"/>
              <a:gd name="T3" fmla="*/ 0 h 824"/>
              <a:gd name="T4" fmla="*/ 348 w 912"/>
              <a:gd name="T5" fmla="*/ 0 h 824"/>
              <a:gd name="T6" fmla="*/ 0 w 912"/>
              <a:gd name="T7" fmla="*/ 0 h 824"/>
              <a:gd name="T8" fmla="*/ 0 w 912"/>
              <a:gd name="T9" fmla="*/ 348 h 824"/>
              <a:gd name="T10" fmla="*/ 0 w 912"/>
              <a:gd name="T11" fmla="*/ 503 h 824"/>
              <a:gd name="T12" fmla="*/ 0 w 912"/>
              <a:gd name="T13" fmla="*/ 594 h 824"/>
              <a:gd name="T14" fmla="*/ 21 w 912"/>
              <a:gd name="T15" fmla="*/ 714 h 824"/>
              <a:gd name="T16" fmla="*/ 281 w 912"/>
              <a:gd name="T17" fmla="*/ 824 h 824"/>
              <a:gd name="T18" fmla="*/ 366 w 912"/>
              <a:gd name="T19" fmla="*/ 824 h 824"/>
              <a:gd name="T20" fmla="*/ 546 w 912"/>
              <a:gd name="T21" fmla="*/ 824 h 824"/>
              <a:gd name="T22" fmla="*/ 912 w 912"/>
              <a:gd name="T23" fmla="*/ 824 h 824"/>
              <a:gd name="T24" fmla="*/ 912 w 912"/>
              <a:gd name="T25" fmla="*/ 608 h 824"/>
              <a:gd name="T26" fmla="*/ 912 w 912"/>
              <a:gd name="T27" fmla="*/ 417 h 824"/>
              <a:gd name="T28" fmla="*/ 912 w 912"/>
              <a:gd name="T29" fmla="*/ 333 h 824"/>
              <a:gd name="T30" fmla="*/ 804 w 912"/>
              <a:gd name="T31" fmla="*/ 66 h 824"/>
              <a:gd name="T32" fmla="*/ 600 w 912"/>
              <a:gd name="T33" fmla="*/ 0 h 8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912" h="824">
                <a:moveTo>
                  <a:pt x="600" y="0"/>
                </a:moveTo>
                <a:cubicBezTo>
                  <a:pt x="503" y="0"/>
                  <a:pt x="503" y="0"/>
                  <a:pt x="503" y="0"/>
                </a:cubicBezTo>
                <a:cubicBezTo>
                  <a:pt x="348" y="0"/>
                  <a:pt x="348" y="0"/>
                  <a:pt x="348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348"/>
                  <a:pt x="0" y="348"/>
                  <a:pt x="0" y="348"/>
                </a:cubicBezTo>
                <a:cubicBezTo>
                  <a:pt x="0" y="503"/>
                  <a:pt x="0" y="503"/>
                  <a:pt x="0" y="503"/>
                </a:cubicBezTo>
                <a:cubicBezTo>
                  <a:pt x="0" y="594"/>
                  <a:pt x="0" y="594"/>
                  <a:pt x="0" y="594"/>
                </a:cubicBezTo>
                <a:cubicBezTo>
                  <a:pt x="0" y="636"/>
                  <a:pt x="8" y="677"/>
                  <a:pt x="21" y="714"/>
                </a:cubicBezTo>
                <a:cubicBezTo>
                  <a:pt x="88" y="782"/>
                  <a:pt x="180" y="824"/>
                  <a:pt x="281" y="824"/>
                </a:cubicBezTo>
                <a:cubicBezTo>
                  <a:pt x="366" y="824"/>
                  <a:pt x="366" y="824"/>
                  <a:pt x="366" y="824"/>
                </a:cubicBezTo>
                <a:cubicBezTo>
                  <a:pt x="546" y="824"/>
                  <a:pt x="546" y="824"/>
                  <a:pt x="546" y="824"/>
                </a:cubicBezTo>
                <a:cubicBezTo>
                  <a:pt x="912" y="824"/>
                  <a:pt x="912" y="824"/>
                  <a:pt x="912" y="824"/>
                </a:cubicBezTo>
                <a:cubicBezTo>
                  <a:pt x="912" y="608"/>
                  <a:pt x="912" y="608"/>
                  <a:pt x="912" y="608"/>
                </a:cubicBezTo>
                <a:cubicBezTo>
                  <a:pt x="912" y="417"/>
                  <a:pt x="912" y="417"/>
                  <a:pt x="912" y="417"/>
                </a:cubicBezTo>
                <a:cubicBezTo>
                  <a:pt x="912" y="333"/>
                  <a:pt x="912" y="333"/>
                  <a:pt x="912" y="333"/>
                </a:cubicBezTo>
                <a:cubicBezTo>
                  <a:pt x="912" y="229"/>
                  <a:pt x="871" y="135"/>
                  <a:pt x="804" y="66"/>
                </a:cubicBezTo>
                <a:cubicBezTo>
                  <a:pt x="746" y="25"/>
                  <a:pt x="676" y="0"/>
                  <a:pt x="600" y="0"/>
                </a:cubicBezTo>
              </a:path>
            </a:pathLst>
          </a:custGeom>
          <a:solidFill>
            <a:srgbClr val="1F608B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Roboto Light" panose="02000000000000000000"/>
            </a:endParaRPr>
          </a:p>
        </p:txBody>
      </p:sp>
      <p:sp>
        <p:nvSpPr>
          <p:cNvPr id="25" name="Freeform 28"/>
          <p:cNvSpPr/>
          <p:nvPr/>
        </p:nvSpPr>
        <p:spPr bwMode="auto">
          <a:xfrm>
            <a:off x="5698629" y="1987962"/>
            <a:ext cx="337905" cy="840915"/>
          </a:xfrm>
          <a:custGeom>
            <a:avLst/>
            <a:gdLst>
              <a:gd name="T0" fmla="*/ 74 w 204"/>
              <a:gd name="T1" fmla="*/ 0 h 508"/>
              <a:gd name="T2" fmla="*/ 108 w 204"/>
              <a:gd name="T3" fmla="*/ 0 h 508"/>
              <a:gd name="T4" fmla="*/ 128 w 204"/>
              <a:gd name="T5" fmla="*/ 0 h 508"/>
              <a:gd name="T6" fmla="*/ 204 w 204"/>
              <a:gd name="T7" fmla="*/ 75 h 508"/>
              <a:gd name="T8" fmla="*/ 204 w 204"/>
              <a:gd name="T9" fmla="*/ 91 h 508"/>
              <a:gd name="T10" fmla="*/ 204 w 204"/>
              <a:gd name="T11" fmla="*/ 128 h 508"/>
              <a:gd name="T12" fmla="*/ 204 w 204"/>
              <a:gd name="T13" fmla="*/ 172 h 508"/>
              <a:gd name="T14" fmla="*/ 204 w 204"/>
              <a:gd name="T15" fmla="*/ 204 h 508"/>
              <a:gd name="T16" fmla="*/ 204 w 204"/>
              <a:gd name="T17" fmla="*/ 508 h 508"/>
              <a:gd name="T18" fmla="*/ 176 w 204"/>
              <a:gd name="T19" fmla="*/ 508 h 508"/>
              <a:gd name="T20" fmla="*/ 176 w 204"/>
              <a:gd name="T21" fmla="*/ 204 h 508"/>
              <a:gd name="T22" fmla="*/ 128 w 204"/>
              <a:gd name="T23" fmla="*/ 204 h 508"/>
              <a:gd name="T24" fmla="*/ 91 w 204"/>
              <a:gd name="T25" fmla="*/ 204 h 508"/>
              <a:gd name="T26" fmla="*/ 74 w 204"/>
              <a:gd name="T27" fmla="*/ 204 h 508"/>
              <a:gd name="T28" fmla="*/ 0 w 204"/>
              <a:gd name="T29" fmla="*/ 128 h 508"/>
              <a:gd name="T30" fmla="*/ 0 w 204"/>
              <a:gd name="T31" fmla="*/ 109 h 508"/>
              <a:gd name="T32" fmla="*/ 0 w 204"/>
              <a:gd name="T33" fmla="*/ 75 h 508"/>
              <a:gd name="T34" fmla="*/ 0 w 204"/>
              <a:gd name="T35" fmla="*/ 0 h 508"/>
              <a:gd name="T36" fmla="*/ 74 w 204"/>
              <a:gd name="T37" fmla="*/ 0 h 5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04" h="508">
                <a:moveTo>
                  <a:pt x="74" y="0"/>
                </a:moveTo>
                <a:cubicBezTo>
                  <a:pt x="108" y="0"/>
                  <a:pt x="108" y="0"/>
                  <a:pt x="108" y="0"/>
                </a:cubicBezTo>
                <a:cubicBezTo>
                  <a:pt x="128" y="0"/>
                  <a:pt x="128" y="0"/>
                  <a:pt x="128" y="0"/>
                </a:cubicBezTo>
                <a:cubicBezTo>
                  <a:pt x="170" y="0"/>
                  <a:pt x="204" y="33"/>
                  <a:pt x="204" y="75"/>
                </a:cubicBezTo>
                <a:cubicBezTo>
                  <a:pt x="204" y="91"/>
                  <a:pt x="204" y="91"/>
                  <a:pt x="204" y="91"/>
                </a:cubicBezTo>
                <a:cubicBezTo>
                  <a:pt x="204" y="128"/>
                  <a:pt x="204" y="128"/>
                  <a:pt x="204" y="128"/>
                </a:cubicBezTo>
                <a:cubicBezTo>
                  <a:pt x="204" y="172"/>
                  <a:pt x="204" y="172"/>
                  <a:pt x="204" y="172"/>
                </a:cubicBezTo>
                <a:cubicBezTo>
                  <a:pt x="204" y="204"/>
                  <a:pt x="204" y="204"/>
                  <a:pt x="204" y="204"/>
                </a:cubicBezTo>
                <a:cubicBezTo>
                  <a:pt x="204" y="508"/>
                  <a:pt x="204" y="508"/>
                  <a:pt x="204" y="508"/>
                </a:cubicBezTo>
                <a:cubicBezTo>
                  <a:pt x="176" y="508"/>
                  <a:pt x="176" y="508"/>
                  <a:pt x="176" y="508"/>
                </a:cubicBezTo>
                <a:cubicBezTo>
                  <a:pt x="176" y="204"/>
                  <a:pt x="176" y="204"/>
                  <a:pt x="176" y="204"/>
                </a:cubicBezTo>
                <a:cubicBezTo>
                  <a:pt x="128" y="204"/>
                  <a:pt x="128" y="204"/>
                  <a:pt x="128" y="204"/>
                </a:cubicBezTo>
                <a:cubicBezTo>
                  <a:pt x="91" y="204"/>
                  <a:pt x="91" y="204"/>
                  <a:pt x="91" y="204"/>
                </a:cubicBezTo>
                <a:cubicBezTo>
                  <a:pt x="74" y="204"/>
                  <a:pt x="74" y="204"/>
                  <a:pt x="74" y="204"/>
                </a:cubicBezTo>
                <a:cubicBezTo>
                  <a:pt x="32" y="204"/>
                  <a:pt x="0" y="170"/>
                  <a:pt x="0" y="128"/>
                </a:cubicBezTo>
                <a:cubicBezTo>
                  <a:pt x="0" y="109"/>
                  <a:pt x="0" y="109"/>
                  <a:pt x="0" y="109"/>
                </a:cubicBezTo>
                <a:cubicBezTo>
                  <a:pt x="0" y="75"/>
                  <a:pt x="0" y="75"/>
                  <a:pt x="0" y="75"/>
                </a:cubicBezTo>
                <a:cubicBezTo>
                  <a:pt x="0" y="0"/>
                  <a:pt x="0" y="0"/>
                  <a:pt x="0" y="0"/>
                </a:cubicBezTo>
                <a:lnTo>
                  <a:pt x="74" y="0"/>
                </a:lnTo>
                <a:close/>
              </a:path>
            </a:pathLst>
          </a:custGeom>
          <a:solidFill>
            <a:srgbClr val="1F608B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Roboto Light" panose="02000000000000000000"/>
            </a:endParaRPr>
          </a:p>
        </p:txBody>
      </p:sp>
      <p:sp>
        <p:nvSpPr>
          <p:cNvPr id="26" name="Freeform 29"/>
          <p:cNvSpPr/>
          <p:nvPr/>
        </p:nvSpPr>
        <p:spPr bwMode="auto">
          <a:xfrm>
            <a:off x="6155466" y="2146770"/>
            <a:ext cx="211978" cy="523298"/>
          </a:xfrm>
          <a:custGeom>
            <a:avLst/>
            <a:gdLst>
              <a:gd name="T0" fmla="*/ 128 w 128"/>
              <a:gd name="T1" fmla="*/ 0 h 316"/>
              <a:gd name="T2" fmla="*/ 81 w 128"/>
              <a:gd name="T3" fmla="*/ 0 h 316"/>
              <a:gd name="T4" fmla="*/ 60 w 128"/>
              <a:gd name="T5" fmla="*/ 0 h 316"/>
              <a:gd name="T6" fmla="*/ 47 w 128"/>
              <a:gd name="T7" fmla="*/ 0 h 316"/>
              <a:gd name="T8" fmla="*/ 0 w 128"/>
              <a:gd name="T9" fmla="*/ 47 h 316"/>
              <a:gd name="T10" fmla="*/ 0 w 128"/>
              <a:gd name="T11" fmla="*/ 57 h 316"/>
              <a:gd name="T12" fmla="*/ 0 w 128"/>
              <a:gd name="T13" fmla="*/ 80 h 316"/>
              <a:gd name="T14" fmla="*/ 0 w 128"/>
              <a:gd name="T15" fmla="*/ 107 h 316"/>
              <a:gd name="T16" fmla="*/ 0 w 128"/>
              <a:gd name="T17" fmla="*/ 127 h 316"/>
              <a:gd name="T18" fmla="*/ 0 w 128"/>
              <a:gd name="T19" fmla="*/ 316 h 316"/>
              <a:gd name="T20" fmla="*/ 16 w 128"/>
              <a:gd name="T21" fmla="*/ 316 h 316"/>
              <a:gd name="T22" fmla="*/ 16 w 128"/>
              <a:gd name="T23" fmla="*/ 128 h 316"/>
              <a:gd name="T24" fmla="*/ 47 w 128"/>
              <a:gd name="T25" fmla="*/ 128 h 316"/>
              <a:gd name="T26" fmla="*/ 70 w 128"/>
              <a:gd name="T27" fmla="*/ 128 h 316"/>
              <a:gd name="T28" fmla="*/ 81 w 128"/>
              <a:gd name="T29" fmla="*/ 128 h 316"/>
              <a:gd name="T30" fmla="*/ 128 w 128"/>
              <a:gd name="T31" fmla="*/ 80 h 316"/>
              <a:gd name="T32" fmla="*/ 128 w 128"/>
              <a:gd name="T33" fmla="*/ 67 h 316"/>
              <a:gd name="T34" fmla="*/ 128 w 128"/>
              <a:gd name="T35" fmla="*/ 47 h 316"/>
              <a:gd name="T36" fmla="*/ 128 w 128"/>
              <a:gd name="T37" fmla="*/ 0 h 3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128" h="316">
                <a:moveTo>
                  <a:pt x="128" y="0"/>
                </a:moveTo>
                <a:cubicBezTo>
                  <a:pt x="81" y="0"/>
                  <a:pt x="81" y="0"/>
                  <a:pt x="81" y="0"/>
                </a:cubicBezTo>
                <a:cubicBezTo>
                  <a:pt x="60" y="0"/>
                  <a:pt x="60" y="0"/>
                  <a:pt x="60" y="0"/>
                </a:cubicBezTo>
                <a:cubicBezTo>
                  <a:pt x="47" y="0"/>
                  <a:pt x="47" y="0"/>
                  <a:pt x="47" y="0"/>
                </a:cubicBezTo>
                <a:cubicBezTo>
                  <a:pt x="21" y="0"/>
                  <a:pt x="0" y="21"/>
                  <a:pt x="0" y="47"/>
                </a:cubicBezTo>
                <a:cubicBezTo>
                  <a:pt x="0" y="57"/>
                  <a:pt x="0" y="57"/>
                  <a:pt x="0" y="57"/>
                </a:cubicBezTo>
                <a:cubicBezTo>
                  <a:pt x="0" y="80"/>
                  <a:pt x="0" y="80"/>
                  <a:pt x="0" y="80"/>
                </a:cubicBezTo>
                <a:cubicBezTo>
                  <a:pt x="0" y="107"/>
                  <a:pt x="0" y="107"/>
                  <a:pt x="0" y="107"/>
                </a:cubicBezTo>
                <a:cubicBezTo>
                  <a:pt x="0" y="127"/>
                  <a:pt x="0" y="127"/>
                  <a:pt x="0" y="127"/>
                </a:cubicBezTo>
                <a:cubicBezTo>
                  <a:pt x="0" y="316"/>
                  <a:pt x="0" y="316"/>
                  <a:pt x="0" y="316"/>
                </a:cubicBezTo>
                <a:cubicBezTo>
                  <a:pt x="16" y="316"/>
                  <a:pt x="16" y="316"/>
                  <a:pt x="16" y="316"/>
                </a:cubicBezTo>
                <a:cubicBezTo>
                  <a:pt x="16" y="128"/>
                  <a:pt x="16" y="128"/>
                  <a:pt x="16" y="128"/>
                </a:cubicBezTo>
                <a:cubicBezTo>
                  <a:pt x="47" y="128"/>
                  <a:pt x="47" y="128"/>
                  <a:pt x="47" y="128"/>
                </a:cubicBezTo>
                <a:cubicBezTo>
                  <a:pt x="70" y="128"/>
                  <a:pt x="70" y="128"/>
                  <a:pt x="70" y="128"/>
                </a:cubicBezTo>
                <a:cubicBezTo>
                  <a:pt x="81" y="128"/>
                  <a:pt x="81" y="128"/>
                  <a:pt x="81" y="128"/>
                </a:cubicBezTo>
                <a:cubicBezTo>
                  <a:pt x="107" y="128"/>
                  <a:pt x="128" y="106"/>
                  <a:pt x="128" y="80"/>
                </a:cubicBezTo>
                <a:cubicBezTo>
                  <a:pt x="128" y="67"/>
                  <a:pt x="128" y="67"/>
                  <a:pt x="128" y="67"/>
                </a:cubicBezTo>
                <a:cubicBezTo>
                  <a:pt x="128" y="47"/>
                  <a:pt x="128" y="47"/>
                  <a:pt x="128" y="47"/>
                </a:cubicBezTo>
                <a:cubicBezTo>
                  <a:pt x="128" y="0"/>
                  <a:pt x="128" y="0"/>
                  <a:pt x="128" y="0"/>
                </a:cubicBezTo>
              </a:path>
            </a:pathLst>
          </a:custGeom>
          <a:solidFill>
            <a:srgbClr val="2980B9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Roboto Light" panose="02000000000000000000"/>
            </a:endParaRPr>
          </a:p>
        </p:txBody>
      </p:sp>
      <p:sp>
        <p:nvSpPr>
          <p:cNvPr id="27" name="Freeform 11"/>
          <p:cNvSpPr/>
          <p:nvPr/>
        </p:nvSpPr>
        <p:spPr bwMode="auto">
          <a:xfrm>
            <a:off x="6334562" y="2775707"/>
            <a:ext cx="1469152" cy="1257874"/>
          </a:xfrm>
          <a:custGeom>
            <a:avLst/>
            <a:gdLst>
              <a:gd name="T0" fmla="*/ 888 w 888"/>
              <a:gd name="T1" fmla="*/ 0 h 760"/>
              <a:gd name="T2" fmla="*/ 561 w 888"/>
              <a:gd name="T3" fmla="*/ 0 h 760"/>
              <a:gd name="T4" fmla="*/ 388 w 888"/>
              <a:gd name="T5" fmla="*/ 0 h 760"/>
              <a:gd name="T6" fmla="*/ 280 w 888"/>
              <a:gd name="T7" fmla="*/ 0 h 760"/>
              <a:gd name="T8" fmla="*/ 0 w 888"/>
              <a:gd name="T9" fmla="*/ 118 h 760"/>
              <a:gd name="T10" fmla="*/ 204 w 888"/>
              <a:gd name="T11" fmla="*/ 52 h 760"/>
              <a:gd name="T12" fmla="*/ 301 w 888"/>
              <a:gd name="T13" fmla="*/ 52 h 760"/>
              <a:gd name="T14" fmla="*/ 456 w 888"/>
              <a:gd name="T15" fmla="*/ 52 h 760"/>
              <a:gd name="T16" fmla="*/ 808 w 888"/>
              <a:gd name="T17" fmla="*/ 52 h 760"/>
              <a:gd name="T18" fmla="*/ 808 w 888"/>
              <a:gd name="T19" fmla="*/ 400 h 760"/>
              <a:gd name="T20" fmla="*/ 808 w 888"/>
              <a:gd name="T21" fmla="*/ 555 h 760"/>
              <a:gd name="T22" fmla="*/ 808 w 888"/>
              <a:gd name="T23" fmla="*/ 646 h 760"/>
              <a:gd name="T24" fmla="*/ 788 w 888"/>
              <a:gd name="T25" fmla="*/ 760 h 760"/>
              <a:gd name="T26" fmla="*/ 888 w 888"/>
              <a:gd name="T27" fmla="*/ 509 h 760"/>
              <a:gd name="T28" fmla="*/ 888 w 888"/>
              <a:gd name="T29" fmla="*/ 413 h 760"/>
              <a:gd name="T30" fmla="*/ 888 w 888"/>
              <a:gd name="T31" fmla="*/ 250 h 760"/>
              <a:gd name="T32" fmla="*/ 888 w 888"/>
              <a:gd name="T33" fmla="*/ 0 h 7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888" h="760">
                <a:moveTo>
                  <a:pt x="888" y="0"/>
                </a:moveTo>
                <a:cubicBezTo>
                  <a:pt x="561" y="0"/>
                  <a:pt x="561" y="0"/>
                  <a:pt x="561" y="0"/>
                </a:cubicBezTo>
                <a:cubicBezTo>
                  <a:pt x="388" y="0"/>
                  <a:pt x="388" y="0"/>
                  <a:pt x="388" y="0"/>
                </a:cubicBezTo>
                <a:cubicBezTo>
                  <a:pt x="280" y="0"/>
                  <a:pt x="280" y="0"/>
                  <a:pt x="280" y="0"/>
                </a:cubicBezTo>
                <a:cubicBezTo>
                  <a:pt x="171" y="0"/>
                  <a:pt x="71" y="45"/>
                  <a:pt x="0" y="118"/>
                </a:cubicBezTo>
                <a:cubicBezTo>
                  <a:pt x="58" y="77"/>
                  <a:pt x="128" y="52"/>
                  <a:pt x="204" y="52"/>
                </a:cubicBezTo>
                <a:cubicBezTo>
                  <a:pt x="301" y="52"/>
                  <a:pt x="301" y="52"/>
                  <a:pt x="301" y="52"/>
                </a:cubicBezTo>
                <a:cubicBezTo>
                  <a:pt x="456" y="52"/>
                  <a:pt x="456" y="52"/>
                  <a:pt x="456" y="52"/>
                </a:cubicBezTo>
                <a:cubicBezTo>
                  <a:pt x="808" y="52"/>
                  <a:pt x="808" y="52"/>
                  <a:pt x="808" y="52"/>
                </a:cubicBezTo>
                <a:cubicBezTo>
                  <a:pt x="808" y="400"/>
                  <a:pt x="808" y="400"/>
                  <a:pt x="808" y="400"/>
                </a:cubicBezTo>
                <a:cubicBezTo>
                  <a:pt x="808" y="555"/>
                  <a:pt x="808" y="555"/>
                  <a:pt x="808" y="555"/>
                </a:cubicBezTo>
                <a:cubicBezTo>
                  <a:pt x="808" y="646"/>
                  <a:pt x="808" y="646"/>
                  <a:pt x="808" y="646"/>
                </a:cubicBezTo>
                <a:cubicBezTo>
                  <a:pt x="808" y="686"/>
                  <a:pt x="801" y="724"/>
                  <a:pt x="788" y="760"/>
                </a:cubicBezTo>
                <a:cubicBezTo>
                  <a:pt x="850" y="694"/>
                  <a:pt x="888" y="606"/>
                  <a:pt x="888" y="509"/>
                </a:cubicBezTo>
                <a:cubicBezTo>
                  <a:pt x="888" y="413"/>
                  <a:pt x="888" y="413"/>
                  <a:pt x="888" y="413"/>
                </a:cubicBezTo>
                <a:cubicBezTo>
                  <a:pt x="888" y="250"/>
                  <a:pt x="888" y="250"/>
                  <a:pt x="888" y="250"/>
                </a:cubicBezTo>
                <a:cubicBezTo>
                  <a:pt x="888" y="0"/>
                  <a:pt x="888" y="0"/>
                  <a:pt x="888" y="0"/>
                </a:cubicBezTo>
              </a:path>
            </a:pathLst>
          </a:custGeom>
          <a:solidFill>
            <a:srgbClr val="2980B9">
              <a:lumMod val="60000"/>
              <a:lumOff val="40000"/>
            </a:srgb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Roboto Light" panose="02000000000000000000"/>
            </a:endParaRPr>
          </a:p>
        </p:txBody>
      </p:sp>
      <p:sp>
        <p:nvSpPr>
          <p:cNvPr id="28" name="Freeform 16"/>
          <p:cNvSpPr/>
          <p:nvPr/>
        </p:nvSpPr>
        <p:spPr bwMode="auto">
          <a:xfrm>
            <a:off x="6155466" y="2861758"/>
            <a:ext cx="1516025" cy="1363513"/>
          </a:xfrm>
          <a:custGeom>
            <a:avLst/>
            <a:gdLst>
              <a:gd name="T0" fmla="*/ 916 w 916"/>
              <a:gd name="T1" fmla="*/ 0 h 824"/>
              <a:gd name="T2" fmla="*/ 564 w 916"/>
              <a:gd name="T3" fmla="*/ 0 h 824"/>
              <a:gd name="T4" fmla="*/ 409 w 916"/>
              <a:gd name="T5" fmla="*/ 0 h 824"/>
              <a:gd name="T6" fmla="*/ 312 w 916"/>
              <a:gd name="T7" fmla="*/ 0 h 824"/>
              <a:gd name="T8" fmla="*/ 108 w 916"/>
              <a:gd name="T9" fmla="*/ 66 h 824"/>
              <a:gd name="T10" fmla="*/ 0 w 916"/>
              <a:gd name="T11" fmla="*/ 333 h 824"/>
              <a:gd name="T12" fmla="*/ 0 w 916"/>
              <a:gd name="T13" fmla="*/ 457 h 824"/>
              <a:gd name="T14" fmla="*/ 0 w 916"/>
              <a:gd name="T15" fmla="*/ 824 h 824"/>
              <a:gd name="T16" fmla="*/ 366 w 916"/>
              <a:gd name="T17" fmla="*/ 824 h 824"/>
              <a:gd name="T18" fmla="*/ 546 w 916"/>
              <a:gd name="T19" fmla="*/ 824 h 824"/>
              <a:gd name="T20" fmla="*/ 631 w 916"/>
              <a:gd name="T21" fmla="*/ 824 h 824"/>
              <a:gd name="T22" fmla="*/ 896 w 916"/>
              <a:gd name="T23" fmla="*/ 708 h 824"/>
              <a:gd name="T24" fmla="*/ 916 w 916"/>
              <a:gd name="T25" fmla="*/ 594 h 824"/>
              <a:gd name="T26" fmla="*/ 916 w 916"/>
              <a:gd name="T27" fmla="*/ 503 h 824"/>
              <a:gd name="T28" fmla="*/ 916 w 916"/>
              <a:gd name="T29" fmla="*/ 348 h 824"/>
              <a:gd name="T30" fmla="*/ 916 w 916"/>
              <a:gd name="T31" fmla="*/ 0 h 8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916" h="824">
                <a:moveTo>
                  <a:pt x="916" y="0"/>
                </a:moveTo>
                <a:cubicBezTo>
                  <a:pt x="564" y="0"/>
                  <a:pt x="564" y="0"/>
                  <a:pt x="564" y="0"/>
                </a:cubicBezTo>
                <a:cubicBezTo>
                  <a:pt x="409" y="0"/>
                  <a:pt x="409" y="0"/>
                  <a:pt x="409" y="0"/>
                </a:cubicBezTo>
                <a:cubicBezTo>
                  <a:pt x="312" y="0"/>
                  <a:pt x="312" y="0"/>
                  <a:pt x="312" y="0"/>
                </a:cubicBezTo>
                <a:cubicBezTo>
                  <a:pt x="236" y="0"/>
                  <a:pt x="166" y="25"/>
                  <a:pt x="108" y="66"/>
                </a:cubicBezTo>
                <a:cubicBezTo>
                  <a:pt x="41" y="135"/>
                  <a:pt x="0" y="229"/>
                  <a:pt x="0" y="333"/>
                </a:cubicBezTo>
                <a:cubicBezTo>
                  <a:pt x="0" y="457"/>
                  <a:pt x="0" y="457"/>
                  <a:pt x="0" y="457"/>
                </a:cubicBezTo>
                <a:cubicBezTo>
                  <a:pt x="0" y="824"/>
                  <a:pt x="0" y="824"/>
                  <a:pt x="0" y="824"/>
                </a:cubicBezTo>
                <a:cubicBezTo>
                  <a:pt x="366" y="824"/>
                  <a:pt x="366" y="824"/>
                  <a:pt x="366" y="824"/>
                </a:cubicBezTo>
                <a:cubicBezTo>
                  <a:pt x="546" y="824"/>
                  <a:pt x="546" y="824"/>
                  <a:pt x="546" y="824"/>
                </a:cubicBezTo>
                <a:cubicBezTo>
                  <a:pt x="631" y="824"/>
                  <a:pt x="631" y="824"/>
                  <a:pt x="631" y="824"/>
                </a:cubicBezTo>
                <a:cubicBezTo>
                  <a:pt x="735" y="824"/>
                  <a:pt x="830" y="779"/>
                  <a:pt x="896" y="708"/>
                </a:cubicBezTo>
                <a:cubicBezTo>
                  <a:pt x="909" y="672"/>
                  <a:pt x="916" y="634"/>
                  <a:pt x="916" y="594"/>
                </a:cubicBezTo>
                <a:cubicBezTo>
                  <a:pt x="916" y="503"/>
                  <a:pt x="916" y="503"/>
                  <a:pt x="916" y="503"/>
                </a:cubicBezTo>
                <a:cubicBezTo>
                  <a:pt x="916" y="348"/>
                  <a:pt x="916" y="348"/>
                  <a:pt x="916" y="348"/>
                </a:cubicBezTo>
                <a:cubicBezTo>
                  <a:pt x="916" y="0"/>
                  <a:pt x="916" y="0"/>
                  <a:pt x="916" y="0"/>
                </a:cubicBezTo>
              </a:path>
            </a:pathLst>
          </a:custGeom>
          <a:solidFill>
            <a:srgbClr val="2980B9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Roboto Light" panose="02000000000000000000"/>
            </a:endParaRPr>
          </a:p>
        </p:txBody>
      </p:sp>
      <p:sp>
        <p:nvSpPr>
          <p:cNvPr id="29" name="Freeform 23"/>
          <p:cNvSpPr/>
          <p:nvPr/>
        </p:nvSpPr>
        <p:spPr bwMode="auto">
          <a:xfrm flipH="1">
            <a:off x="6151268" y="4043374"/>
            <a:ext cx="1474749" cy="380581"/>
          </a:xfrm>
          <a:custGeom>
            <a:avLst/>
            <a:gdLst>
              <a:gd name="connsiteX0" fmla="*/ 519721 w 1474749"/>
              <a:gd name="connsiteY0" fmla="*/ 234967 h 380581"/>
              <a:gd name="connsiteX1" fmla="*/ 321645 w 1474749"/>
              <a:gd name="connsiteY1" fmla="*/ 276852 h 380581"/>
              <a:gd name="connsiteX2" fmla="*/ 299595 w 1474749"/>
              <a:gd name="connsiteY2" fmla="*/ 288512 h 380581"/>
              <a:gd name="connsiteX3" fmla="*/ 321529 w 1474749"/>
              <a:gd name="connsiteY3" fmla="*/ 276922 h 380581"/>
              <a:gd name="connsiteX4" fmla="*/ 519630 w 1474749"/>
              <a:gd name="connsiteY4" fmla="*/ 235065 h 380581"/>
              <a:gd name="connsiteX5" fmla="*/ 635506 w 1474749"/>
              <a:gd name="connsiteY5" fmla="*/ 235065 h 380581"/>
              <a:gd name="connsiteX6" fmla="*/ 883811 w 1474749"/>
              <a:gd name="connsiteY6" fmla="*/ 235065 h 380581"/>
              <a:gd name="connsiteX7" fmla="*/ 1222046 w 1474749"/>
              <a:gd name="connsiteY7" fmla="*/ 235065 h 380581"/>
              <a:gd name="connsiteX8" fmla="*/ 1388681 w 1474749"/>
              <a:gd name="connsiteY8" fmla="*/ 235065 h 380581"/>
              <a:gd name="connsiteX9" fmla="*/ 1388681 w 1474749"/>
              <a:gd name="connsiteY9" fmla="*/ 234967 h 380581"/>
              <a:gd name="connsiteX10" fmla="*/ 883857 w 1474749"/>
              <a:gd name="connsiteY10" fmla="*/ 234967 h 380581"/>
              <a:gd name="connsiteX11" fmla="*/ 635582 w 1474749"/>
              <a:gd name="connsiteY11" fmla="*/ 234967 h 380581"/>
              <a:gd name="connsiteX12" fmla="*/ 519721 w 1474749"/>
              <a:gd name="connsiteY12" fmla="*/ 234967 h 380581"/>
              <a:gd name="connsiteX13" fmla="*/ 0 w 1474749"/>
              <a:gd name="connsiteY13" fmla="*/ 0 h 380581"/>
              <a:gd name="connsiteX14" fmla="*/ 430342 w 1474749"/>
              <a:gd name="connsiteY14" fmla="*/ 182017 h 380581"/>
              <a:gd name="connsiteX15" fmla="*/ 571031 w 1474749"/>
              <a:gd name="connsiteY15" fmla="*/ 182017 h 380581"/>
              <a:gd name="connsiteX16" fmla="*/ 868960 w 1474749"/>
              <a:gd name="connsiteY16" fmla="*/ 182017 h 380581"/>
              <a:gd name="connsiteX17" fmla="*/ 1474749 w 1474749"/>
              <a:gd name="connsiteY17" fmla="*/ 182017 h 380581"/>
              <a:gd name="connsiteX18" fmla="*/ 1474749 w 1474749"/>
              <a:gd name="connsiteY18" fmla="*/ 380580 h 380581"/>
              <a:gd name="connsiteX19" fmla="*/ 1438439 w 1474749"/>
              <a:gd name="connsiteY19" fmla="*/ 380580 h 380581"/>
              <a:gd name="connsiteX20" fmla="*/ 1388698 w 1474749"/>
              <a:gd name="connsiteY20" fmla="*/ 380580 h 380581"/>
              <a:gd name="connsiteX21" fmla="*/ 1388698 w 1474749"/>
              <a:gd name="connsiteY21" fmla="*/ 380581 h 380581"/>
              <a:gd name="connsiteX22" fmla="*/ 958303 w 1474749"/>
              <a:gd name="connsiteY22" fmla="*/ 380581 h 380581"/>
              <a:gd name="connsiteX23" fmla="*/ 673579 w 1474749"/>
              <a:gd name="connsiteY23" fmla="*/ 380581 h 380581"/>
              <a:gd name="connsiteX24" fmla="*/ 541150 w 1474749"/>
              <a:gd name="connsiteY24" fmla="*/ 380581 h 380581"/>
              <a:gd name="connsiteX25" fmla="*/ 263048 w 1474749"/>
              <a:gd name="connsiteY25" fmla="*/ 307823 h 380581"/>
              <a:gd name="connsiteX26" fmla="*/ 263158 w 1474749"/>
              <a:gd name="connsiteY26" fmla="*/ 307765 h 380581"/>
              <a:gd name="connsiteX27" fmla="*/ 177827 w 1474749"/>
              <a:gd name="connsiteY27" fmla="*/ 249446 h 380581"/>
              <a:gd name="connsiteX28" fmla="*/ 0 w 1474749"/>
              <a:gd name="connsiteY28" fmla="*/ 0 h 3805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1474749" h="380581">
                <a:moveTo>
                  <a:pt x="519721" y="234967"/>
                </a:moveTo>
                <a:cubicBezTo>
                  <a:pt x="450204" y="234967"/>
                  <a:pt x="382549" y="249859"/>
                  <a:pt x="321645" y="276852"/>
                </a:cubicBezTo>
                <a:lnTo>
                  <a:pt x="299595" y="288512"/>
                </a:lnTo>
                <a:lnTo>
                  <a:pt x="321529" y="276922"/>
                </a:lnTo>
                <a:cubicBezTo>
                  <a:pt x="382442" y="249948"/>
                  <a:pt x="450105" y="235065"/>
                  <a:pt x="519630" y="235065"/>
                </a:cubicBezTo>
                <a:cubicBezTo>
                  <a:pt x="519630" y="235065"/>
                  <a:pt x="519630" y="235065"/>
                  <a:pt x="635506" y="235065"/>
                </a:cubicBezTo>
                <a:cubicBezTo>
                  <a:pt x="635506" y="235065"/>
                  <a:pt x="635506" y="235065"/>
                  <a:pt x="883811" y="235065"/>
                </a:cubicBezTo>
                <a:cubicBezTo>
                  <a:pt x="883811" y="235065"/>
                  <a:pt x="883811" y="235065"/>
                  <a:pt x="1222046" y="235065"/>
                </a:cubicBezTo>
                <a:lnTo>
                  <a:pt x="1388681" y="235065"/>
                </a:lnTo>
                <a:lnTo>
                  <a:pt x="1388681" y="234967"/>
                </a:lnTo>
                <a:cubicBezTo>
                  <a:pt x="1388681" y="234967"/>
                  <a:pt x="1388681" y="234967"/>
                  <a:pt x="883857" y="234967"/>
                </a:cubicBezTo>
                <a:cubicBezTo>
                  <a:pt x="883857" y="234967"/>
                  <a:pt x="883857" y="234967"/>
                  <a:pt x="635582" y="234967"/>
                </a:cubicBezTo>
                <a:cubicBezTo>
                  <a:pt x="635582" y="234967"/>
                  <a:pt x="635582" y="234967"/>
                  <a:pt x="519721" y="234967"/>
                </a:cubicBezTo>
                <a:close/>
                <a:moveTo>
                  <a:pt x="0" y="0"/>
                </a:moveTo>
                <a:cubicBezTo>
                  <a:pt x="110896" y="112519"/>
                  <a:pt x="263171" y="182017"/>
                  <a:pt x="430342" y="182017"/>
                </a:cubicBezTo>
                <a:cubicBezTo>
                  <a:pt x="430342" y="182017"/>
                  <a:pt x="430342" y="182017"/>
                  <a:pt x="571031" y="182017"/>
                </a:cubicBezTo>
                <a:cubicBezTo>
                  <a:pt x="571031" y="182017"/>
                  <a:pt x="571031" y="182017"/>
                  <a:pt x="868960" y="182017"/>
                </a:cubicBezTo>
                <a:cubicBezTo>
                  <a:pt x="868960" y="182017"/>
                  <a:pt x="868960" y="182017"/>
                  <a:pt x="1474749" y="182017"/>
                </a:cubicBezTo>
                <a:cubicBezTo>
                  <a:pt x="1474749" y="182017"/>
                  <a:pt x="1474749" y="182017"/>
                  <a:pt x="1474749" y="380580"/>
                </a:cubicBezTo>
                <a:cubicBezTo>
                  <a:pt x="1474749" y="380580"/>
                  <a:pt x="1474749" y="380580"/>
                  <a:pt x="1438439" y="380580"/>
                </a:cubicBezTo>
                <a:lnTo>
                  <a:pt x="1388698" y="380580"/>
                </a:lnTo>
                <a:lnTo>
                  <a:pt x="1388698" y="380581"/>
                </a:lnTo>
                <a:cubicBezTo>
                  <a:pt x="1388698" y="380581"/>
                  <a:pt x="1388698" y="380581"/>
                  <a:pt x="958303" y="380581"/>
                </a:cubicBezTo>
                <a:cubicBezTo>
                  <a:pt x="958303" y="380581"/>
                  <a:pt x="958303" y="380581"/>
                  <a:pt x="673579" y="380581"/>
                </a:cubicBezTo>
                <a:cubicBezTo>
                  <a:pt x="673579" y="380581"/>
                  <a:pt x="673579" y="380581"/>
                  <a:pt x="541150" y="380581"/>
                </a:cubicBezTo>
                <a:cubicBezTo>
                  <a:pt x="440173" y="380581"/>
                  <a:pt x="345817" y="354124"/>
                  <a:pt x="263048" y="307823"/>
                </a:cubicBezTo>
                <a:lnTo>
                  <a:pt x="263158" y="307765"/>
                </a:lnTo>
                <a:lnTo>
                  <a:pt x="177827" y="249446"/>
                </a:lnTo>
                <a:cubicBezTo>
                  <a:pt x="98069" y="183982"/>
                  <a:pt x="36000" y="98041"/>
                  <a:pt x="0" y="0"/>
                </a:cubicBezTo>
                <a:close/>
              </a:path>
            </a:pathLst>
          </a:custGeom>
          <a:solidFill>
            <a:srgbClr val="2980B9">
              <a:lumMod val="60000"/>
              <a:lumOff val="40000"/>
            </a:srgb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Roboto Light" panose="02000000000000000000"/>
            </a:endParaRPr>
          </a:p>
        </p:txBody>
      </p:sp>
      <p:sp>
        <p:nvSpPr>
          <p:cNvPr id="57" name="TextBox 13"/>
          <p:cNvSpPr txBox="1"/>
          <p:nvPr/>
        </p:nvSpPr>
        <p:spPr>
          <a:xfrm>
            <a:off x="2420593" y="2970895"/>
            <a:ext cx="1400062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r" defTabSz="1216660">
              <a:spcBef>
                <a:spcPct val="20000"/>
              </a:spcBef>
              <a:defRPr/>
            </a:pPr>
            <a:r>
              <a:rPr lang="zh-CN" altLang="en-US" sz="1600" b="1" dirty="0" smtClean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8" name="TextBox 13"/>
          <p:cNvSpPr txBox="1"/>
          <p:nvPr/>
        </p:nvSpPr>
        <p:spPr>
          <a:xfrm>
            <a:off x="1486656" y="3256800"/>
            <a:ext cx="2333999" cy="36933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r" defTabSz="1216660">
              <a:spcBef>
                <a:spcPct val="20000"/>
              </a:spcBef>
              <a:defRPr/>
            </a:pPr>
            <a:r>
              <a:rPr lang="zh-CN" altLang="en-US" sz="1200" dirty="0" smtClean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" name="TextBox 13"/>
          <p:cNvSpPr txBox="1"/>
          <p:nvPr/>
        </p:nvSpPr>
        <p:spPr>
          <a:xfrm>
            <a:off x="2747826" y="4690830"/>
            <a:ext cx="1400062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r" defTabSz="1216660">
              <a:spcBef>
                <a:spcPct val="20000"/>
              </a:spcBef>
              <a:defRPr/>
            </a:pPr>
            <a:r>
              <a:rPr lang="zh-CN" altLang="en-US" sz="1600" b="1" dirty="0" smtClean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0" name="TextBox 13"/>
          <p:cNvSpPr txBox="1"/>
          <p:nvPr/>
        </p:nvSpPr>
        <p:spPr>
          <a:xfrm>
            <a:off x="1813889" y="4976735"/>
            <a:ext cx="2333999" cy="36933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r" defTabSz="1216660">
              <a:spcBef>
                <a:spcPct val="20000"/>
              </a:spcBef>
              <a:defRPr/>
            </a:pPr>
            <a:r>
              <a:rPr lang="zh-CN" altLang="en-US" sz="1200" dirty="0" smtClean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1" name="TextBox 13"/>
          <p:cNvSpPr txBox="1"/>
          <p:nvPr/>
        </p:nvSpPr>
        <p:spPr>
          <a:xfrm>
            <a:off x="8219853" y="2970895"/>
            <a:ext cx="1400062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660">
              <a:spcBef>
                <a:spcPct val="20000"/>
              </a:spcBef>
              <a:defRPr/>
            </a:pPr>
            <a:r>
              <a:rPr lang="zh-CN" altLang="en-US" sz="1600" b="1" dirty="0" smtClean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2" name="TextBox 13"/>
          <p:cNvSpPr txBox="1"/>
          <p:nvPr/>
        </p:nvSpPr>
        <p:spPr>
          <a:xfrm>
            <a:off x="8223933" y="3256800"/>
            <a:ext cx="2333999" cy="36933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660">
              <a:spcBef>
                <a:spcPct val="20000"/>
              </a:spcBef>
              <a:defRPr/>
            </a:pPr>
            <a:r>
              <a:rPr lang="zh-CN" altLang="en-US" sz="1200" dirty="0" smtClean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3" name="TextBox 13"/>
          <p:cNvSpPr txBox="1"/>
          <p:nvPr/>
        </p:nvSpPr>
        <p:spPr>
          <a:xfrm>
            <a:off x="8073173" y="4690830"/>
            <a:ext cx="1400062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660">
              <a:spcBef>
                <a:spcPct val="20000"/>
              </a:spcBef>
              <a:defRPr/>
            </a:pPr>
            <a:r>
              <a:rPr lang="zh-CN" altLang="en-US" sz="1600" b="1" dirty="0" smtClean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4" name="TextBox 13"/>
          <p:cNvSpPr txBox="1"/>
          <p:nvPr/>
        </p:nvSpPr>
        <p:spPr>
          <a:xfrm>
            <a:off x="8077253" y="4976735"/>
            <a:ext cx="2333999" cy="36933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660">
              <a:spcBef>
                <a:spcPct val="20000"/>
              </a:spcBef>
              <a:defRPr/>
            </a:pPr>
            <a:r>
              <a:rPr lang="zh-CN" altLang="en-US" sz="1200" dirty="0" smtClean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"/>
    </mc:Choice>
    <mc:Fallback xmlns="">
      <p:transition spd="slow" advTm="2000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217715" y="333829"/>
            <a:ext cx="2946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  <a:endParaRPr lang="zh-CN" altLang="en-US" sz="2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Oval 6"/>
          <p:cNvSpPr>
            <a:spLocks noChangeArrowheads="1"/>
          </p:cNvSpPr>
          <p:nvPr/>
        </p:nvSpPr>
        <p:spPr bwMode="auto">
          <a:xfrm>
            <a:off x="4611741" y="1474034"/>
            <a:ext cx="2806072" cy="3355578"/>
          </a:xfrm>
          <a:prstGeom prst="ellipse">
            <a:avLst/>
          </a:prstGeom>
          <a:solidFill>
            <a:sysClr val="window" lastClr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45720" tIns="22860" rIns="45720" bIns="22860" numCol="1" anchor="t" anchorCtr="0" compatLnSpc="1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9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" panose="02000000000000000000"/>
            </a:endParaRPr>
          </a:p>
        </p:txBody>
      </p:sp>
      <p:sp>
        <p:nvSpPr>
          <p:cNvPr id="6" name="Freeform 7"/>
          <p:cNvSpPr/>
          <p:nvPr/>
        </p:nvSpPr>
        <p:spPr bwMode="auto">
          <a:xfrm>
            <a:off x="6058209" y="1281422"/>
            <a:ext cx="1606976" cy="3725692"/>
          </a:xfrm>
          <a:custGeom>
            <a:avLst/>
            <a:gdLst>
              <a:gd name="T0" fmla="*/ 0 w 208"/>
              <a:gd name="T1" fmla="*/ 0 h 483"/>
              <a:gd name="T2" fmla="*/ 0 w 208"/>
              <a:gd name="T3" fmla="*/ 415 h 483"/>
              <a:gd name="T4" fmla="*/ 3 w 208"/>
              <a:gd name="T5" fmla="*/ 49 h 483"/>
              <a:gd name="T6" fmla="*/ 65 w 208"/>
              <a:gd name="T7" fmla="*/ 63 h 483"/>
              <a:gd name="T8" fmla="*/ 47 w 208"/>
              <a:gd name="T9" fmla="*/ 408 h 483"/>
              <a:gd name="T10" fmla="*/ 81 w 208"/>
              <a:gd name="T11" fmla="*/ 72 h 483"/>
              <a:gd name="T12" fmla="*/ 159 w 208"/>
              <a:gd name="T13" fmla="*/ 209 h 483"/>
              <a:gd name="T14" fmla="*/ 44 w 208"/>
              <a:gd name="T15" fmla="*/ 436 h 483"/>
              <a:gd name="T16" fmla="*/ 0 w 208"/>
              <a:gd name="T17" fmla="*/ 435 h 483"/>
              <a:gd name="T18" fmla="*/ 0 w 208"/>
              <a:gd name="T19" fmla="*/ 483 h 483"/>
              <a:gd name="T20" fmla="*/ 61 w 208"/>
              <a:gd name="T21" fmla="*/ 483 h 483"/>
              <a:gd name="T22" fmla="*/ 208 w 208"/>
              <a:gd name="T23" fmla="*/ 209 h 483"/>
              <a:gd name="T24" fmla="*/ 0 w 208"/>
              <a:gd name="T25" fmla="*/ 0 h 4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208" h="483">
                <a:moveTo>
                  <a:pt x="0" y="0"/>
                </a:moveTo>
                <a:cubicBezTo>
                  <a:pt x="0" y="415"/>
                  <a:pt x="0" y="415"/>
                  <a:pt x="0" y="415"/>
                </a:cubicBezTo>
                <a:cubicBezTo>
                  <a:pt x="5" y="394"/>
                  <a:pt x="35" y="252"/>
                  <a:pt x="3" y="49"/>
                </a:cubicBezTo>
                <a:cubicBezTo>
                  <a:pt x="25" y="49"/>
                  <a:pt x="46" y="55"/>
                  <a:pt x="65" y="63"/>
                </a:cubicBezTo>
                <a:cubicBezTo>
                  <a:pt x="106" y="177"/>
                  <a:pt x="47" y="408"/>
                  <a:pt x="47" y="408"/>
                </a:cubicBezTo>
                <a:cubicBezTo>
                  <a:pt x="139" y="224"/>
                  <a:pt x="110" y="120"/>
                  <a:pt x="81" y="72"/>
                </a:cubicBezTo>
                <a:cubicBezTo>
                  <a:pt x="128" y="100"/>
                  <a:pt x="159" y="151"/>
                  <a:pt x="159" y="209"/>
                </a:cubicBezTo>
                <a:cubicBezTo>
                  <a:pt x="160" y="269"/>
                  <a:pt x="92" y="399"/>
                  <a:pt x="44" y="436"/>
                </a:cubicBezTo>
                <a:cubicBezTo>
                  <a:pt x="0" y="435"/>
                  <a:pt x="0" y="435"/>
                  <a:pt x="0" y="435"/>
                </a:cubicBezTo>
                <a:cubicBezTo>
                  <a:pt x="0" y="483"/>
                  <a:pt x="0" y="483"/>
                  <a:pt x="0" y="483"/>
                </a:cubicBezTo>
                <a:cubicBezTo>
                  <a:pt x="61" y="483"/>
                  <a:pt x="61" y="483"/>
                  <a:pt x="61" y="483"/>
                </a:cubicBezTo>
                <a:cubicBezTo>
                  <a:pt x="126" y="445"/>
                  <a:pt x="208" y="288"/>
                  <a:pt x="208" y="209"/>
                </a:cubicBezTo>
                <a:cubicBezTo>
                  <a:pt x="208" y="94"/>
                  <a:pt x="115" y="1"/>
                  <a:pt x="0" y="0"/>
                </a:cubicBezTo>
                <a:close/>
              </a:path>
            </a:pathLst>
          </a:custGeom>
          <a:solidFill>
            <a:srgbClr val="F1412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45720" tIns="22860" rIns="45720" bIns="22860" numCol="1" anchor="t" anchorCtr="0" compatLnSpc="1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9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" panose="02000000000000000000"/>
            </a:endParaRPr>
          </a:p>
        </p:txBody>
      </p:sp>
      <p:sp>
        <p:nvSpPr>
          <p:cNvPr id="7" name="Freeform 8"/>
          <p:cNvSpPr/>
          <p:nvPr/>
        </p:nvSpPr>
        <p:spPr bwMode="auto">
          <a:xfrm>
            <a:off x="4426685" y="1281422"/>
            <a:ext cx="1631524" cy="3725692"/>
          </a:xfrm>
          <a:custGeom>
            <a:avLst/>
            <a:gdLst>
              <a:gd name="T0" fmla="*/ 165 w 211"/>
              <a:gd name="T1" fmla="*/ 435 h 483"/>
              <a:gd name="T2" fmla="*/ 49 w 211"/>
              <a:gd name="T3" fmla="*/ 210 h 483"/>
              <a:gd name="T4" fmla="*/ 122 w 211"/>
              <a:gd name="T5" fmla="*/ 75 h 483"/>
              <a:gd name="T6" fmla="*/ 163 w 211"/>
              <a:gd name="T7" fmla="*/ 409 h 483"/>
              <a:gd name="T8" fmla="*/ 143 w 211"/>
              <a:gd name="T9" fmla="*/ 63 h 483"/>
              <a:gd name="T10" fmla="*/ 203 w 211"/>
              <a:gd name="T11" fmla="*/ 49 h 483"/>
              <a:gd name="T12" fmla="*/ 210 w 211"/>
              <a:gd name="T13" fmla="*/ 418 h 483"/>
              <a:gd name="T14" fmla="*/ 211 w 211"/>
              <a:gd name="T15" fmla="*/ 415 h 483"/>
              <a:gd name="T16" fmla="*/ 211 w 211"/>
              <a:gd name="T17" fmla="*/ 0 h 483"/>
              <a:gd name="T18" fmla="*/ 209 w 211"/>
              <a:gd name="T19" fmla="*/ 0 h 483"/>
              <a:gd name="T20" fmla="*/ 0 w 211"/>
              <a:gd name="T21" fmla="*/ 210 h 483"/>
              <a:gd name="T22" fmla="*/ 148 w 211"/>
              <a:gd name="T23" fmla="*/ 483 h 483"/>
              <a:gd name="T24" fmla="*/ 211 w 211"/>
              <a:gd name="T25" fmla="*/ 483 h 483"/>
              <a:gd name="T26" fmla="*/ 211 w 211"/>
              <a:gd name="T27" fmla="*/ 435 h 483"/>
              <a:gd name="T28" fmla="*/ 165 w 211"/>
              <a:gd name="T29" fmla="*/ 435 h 4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211" h="483">
                <a:moveTo>
                  <a:pt x="165" y="435"/>
                </a:moveTo>
                <a:cubicBezTo>
                  <a:pt x="118" y="395"/>
                  <a:pt x="49" y="264"/>
                  <a:pt x="49" y="210"/>
                </a:cubicBezTo>
                <a:cubicBezTo>
                  <a:pt x="49" y="153"/>
                  <a:pt x="78" y="103"/>
                  <a:pt x="122" y="75"/>
                </a:cubicBezTo>
                <a:cubicBezTo>
                  <a:pt x="96" y="121"/>
                  <a:pt x="75" y="219"/>
                  <a:pt x="163" y="409"/>
                </a:cubicBezTo>
                <a:cubicBezTo>
                  <a:pt x="163" y="409"/>
                  <a:pt x="103" y="177"/>
                  <a:pt x="143" y="63"/>
                </a:cubicBezTo>
                <a:cubicBezTo>
                  <a:pt x="161" y="55"/>
                  <a:pt x="181" y="50"/>
                  <a:pt x="203" y="49"/>
                </a:cubicBezTo>
                <a:cubicBezTo>
                  <a:pt x="190" y="112"/>
                  <a:pt x="168" y="267"/>
                  <a:pt x="210" y="418"/>
                </a:cubicBezTo>
                <a:cubicBezTo>
                  <a:pt x="210" y="418"/>
                  <a:pt x="210" y="417"/>
                  <a:pt x="211" y="415"/>
                </a:cubicBezTo>
                <a:cubicBezTo>
                  <a:pt x="211" y="0"/>
                  <a:pt x="211" y="0"/>
                  <a:pt x="211" y="0"/>
                </a:cubicBezTo>
                <a:cubicBezTo>
                  <a:pt x="210" y="0"/>
                  <a:pt x="210" y="0"/>
                  <a:pt x="209" y="0"/>
                </a:cubicBezTo>
                <a:cubicBezTo>
                  <a:pt x="94" y="0"/>
                  <a:pt x="0" y="94"/>
                  <a:pt x="0" y="210"/>
                </a:cubicBezTo>
                <a:cubicBezTo>
                  <a:pt x="0" y="285"/>
                  <a:pt x="88" y="446"/>
                  <a:pt x="148" y="483"/>
                </a:cubicBezTo>
                <a:cubicBezTo>
                  <a:pt x="211" y="483"/>
                  <a:pt x="211" y="483"/>
                  <a:pt x="211" y="483"/>
                </a:cubicBezTo>
                <a:cubicBezTo>
                  <a:pt x="211" y="435"/>
                  <a:pt x="211" y="435"/>
                  <a:pt x="211" y="435"/>
                </a:cubicBezTo>
                <a:lnTo>
                  <a:pt x="165" y="435"/>
                </a:lnTo>
                <a:close/>
              </a:path>
            </a:pathLst>
          </a:custGeom>
          <a:solidFill>
            <a:srgbClr val="F1412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45720" tIns="22860" rIns="45720" bIns="22860" numCol="1" anchor="t" anchorCtr="0" compatLnSpc="1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9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" panose="02000000000000000000"/>
            </a:endParaRPr>
          </a:p>
        </p:txBody>
      </p:sp>
      <p:sp>
        <p:nvSpPr>
          <p:cNvPr id="8" name="Freeform 9"/>
          <p:cNvSpPr/>
          <p:nvPr/>
        </p:nvSpPr>
        <p:spPr bwMode="auto">
          <a:xfrm>
            <a:off x="6058209" y="5007114"/>
            <a:ext cx="470197" cy="725122"/>
          </a:xfrm>
          <a:custGeom>
            <a:avLst/>
            <a:gdLst>
              <a:gd name="T0" fmla="*/ 58 w 61"/>
              <a:gd name="T1" fmla="*/ 1 h 94"/>
              <a:gd name="T2" fmla="*/ 61 w 61"/>
              <a:gd name="T3" fmla="*/ 0 h 94"/>
              <a:gd name="T4" fmla="*/ 0 w 61"/>
              <a:gd name="T5" fmla="*/ 0 h 94"/>
              <a:gd name="T6" fmla="*/ 0 w 61"/>
              <a:gd name="T7" fmla="*/ 1 h 94"/>
              <a:gd name="T8" fmla="*/ 33 w 61"/>
              <a:gd name="T9" fmla="*/ 1 h 94"/>
              <a:gd name="T10" fmla="*/ 22 w 61"/>
              <a:gd name="T11" fmla="*/ 35 h 94"/>
              <a:gd name="T12" fmla="*/ 0 w 61"/>
              <a:gd name="T13" fmla="*/ 35 h 94"/>
              <a:gd name="T14" fmla="*/ 0 w 61"/>
              <a:gd name="T15" fmla="*/ 94 h 94"/>
              <a:gd name="T16" fmla="*/ 43 w 61"/>
              <a:gd name="T17" fmla="*/ 94 h 94"/>
              <a:gd name="T18" fmla="*/ 54 w 61"/>
              <a:gd name="T19" fmla="*/ 83 h 94"/>
              <a:gd name="T20" fmla="*/ 54 w 61"/>
              <a:gd name="T21" fmla="*/ 46 h 94"/>
              <a:gd name="T22" fmla="*/ 43 w 61"/>
              <a:gd name="T23" fmla="*/ 34 h 94"/>
              <a:gd name="T24" fmla="*/ 42 w 61"/>
              <a:gd name="T25" fmla="*/ 34 h 94"/>
              <a:gd name="T26" fmla="*/ 53 w 61"/>
              <a:gd name="T27" fmla="*/ 1 h 94"/>
              <a:gd name="T28" fmla="*/ 58 w 61"/>
              <a:gd name="T29" fmla="*/ 1 h 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61" h="94">
                <a:moveTo>
                  <a:pt x="58" y="1"/>
                </a:moveTo>
                <a:cubicBezTo>
                  <a:pt x="59" y="1"/>
                  <a:pt x="60" y="0"/>
                  <a:pt x="61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"/>
                  <a:pt x="0" y="1"/>
                  <a:pt x="0" y="1"/>
                </a:cubicBezTo>
                <a:cubicBezTo>
                  <a:pt x="33" y="1"/>
                  <a:pt x="33" y="1"/>
                  <a:pt x="33" y="1"/>
                </a:cubicBezTo>
                <a:cubicBezTo>
                  <a:pt x="22" y="35"/>
                  <a:pt x="22" y="35"/>
                  <a:pt x="22" y="35"/>
                </a:cubicBezTo>
                <a:cubicBezTo>
                  <a:pt x="0" y="35"/>
                  <a:pt x="0" y="35"/>
                  <a:pt x="0" y="35"/>
                </a:cubicBezTo>
                <a:cubicBezTo>
                  <a:pt x="0" y="94"/>
                  <a:pt x="0" y="94"/>
                  <a:pt x="0" y="94"/>
                </a:cubicBezTo>
                <a:cubicBezTo>
                  <a:pt x="43" y="94"/>
                  <a:pt x="43" y="94"/>
                  <a:pt x="43" y="94"/>
                </a:cubicBezTo>
                <a:cubicBezTo>
                  <a:pt x="49" y="94"/>
                  <a:pt x="54" y="89"/>
                  <a:pt x="54" y="83"/>
                </a:cubicBezTo>
                <a:cubicBezTo>
                  <a:pt x="54" y="46"/>
                  <a:pt x="54" y="46"/>
                  <a:pt x="54" y="46"/>
                </a:cubicBezTo>
                <a:cubicBezTo>
                  <a:pt x="54" y="39"/>
                  <a:pt x="49" y="34"/>
                  <a:pt x="43" y="34"/>
                </a:cubicBezTo>
                <a:cubicBezTo>
                  <a:pt x="42" y="34"/>
                  <a:pt x="42" y="34"/>
                  <a:pt x="42" y="34"/>
                </a:cubicBezTo>
                <a:cubicBezTo>
                  <a:pt x="53" y="1"/>
                  <a:pt x="53" y="1"/>
                  <a:pt x="53" y="1"/>
                </a:cubicBezTo>
                <a:lnTo>
                  <a:pt x="58" y="1"/>
                </a:lnTo>
                <a:close/>
              </a:path>
            </a:pathLst>
          </a:custGeom>
          <a:solidFill>
            <a:srgbClr val="5ECCF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45720" tIns="22860" rIns="45720" bIns="22860" numCol="1" anchor="t" anchorCtr="0" compatLnSpc="1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9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" panose="02000000000000000000"/>
            </a:endParaRPr>
          </a:p>
        </p:txBody>
      </p:sp>
      <p:sp>
        <p:nvSpPr>
          <p:cNvPr id="9" name="Freeform 10"/>
          <p:cNvSpPr/>
          <p:nvPr/>
        </p:nvSpPr>
        <p:spPr bwMode="auto">
          <a:xfrm>
            <a:off x="5571017" y="5007114"/>
            <a:ext cx="487193" cy="725122"/>
          </a:xfrm>
          <a:custGeom>
            <a:avLst/>
            <a:gdLst>
              <a:gd name="T0" fmla="*/ 37 w 63"/>
              <a:gd name="T1" fmla="*/ 35 h 94"/>
              <a:gd name="T2" fmla="*/ 25 w 63"/>
              <a:gd name="T3" fmla="*/ 0 h 94"/>
              <a:gd name="T4" fmla="*/ 63 w 63"/>
              <a:gd name="T5" fmla="*/ 1 h 94"/>
              <a:gd name="T6" fmla="*/ 63 w 63"/>
              <a:gd name="T7" fmla="*/ 0 h 94"/>
              <a:gd name="T8" fmla="*/ 0 w 63"/>
              <a:gd name="T9" fmla="*/ 0 h 94"/>
              <a:gd name="T10" fmla="*/ 1 w 63"/>
              <a:gd name="T11" fmla="*/ 0 h 94"/>
              <a:gd name="T12" fmla="*/ 5 w 63"/>
              <a:gd name="T13" fmla="*/ 0 h 94"/>
              <a:gd name="T14" fmla="*/ 16 w 63"/>
              <a:gd name="T15" fmla="*/ 35 h 94"/>
              <a:gd name="T16" fmla="*/ 8 w 63"/>
              <a:gd name="T17" fmla="*/ 46 h 94"/>
              <a:gd name="T18" fmla="*/ 8 w 63"/>
              <a:gd name="T19" fmla="*/ 83 h 94"/>
              <a:gd name="T20" fmla="*/ 19 w 63"/>
              <a:gd name="T21" fmla="*/ 94 h 94"/>
              <a:gd name="T22" fmla="*/ 63 w 63"/>
              <a:gd name="T23" fmla="*/ 94 h 94"/>
              <a:gd name="T24" fmla="*/ 63 w 63"/>
              <a:gd name="T25" fmla="*/ 35 h 94"/>
              <a:gd name="T26" fmla="*/ 37 w 63"/>
              <a:gd name="T27" fmla="*/ 35 h 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63" h="94">
                <a:moveTo>
                  <a:pt x="37" y="35"/>
                </a:moveTo>
                <a:cubicBezTo>
                  <a:pt x="25" y="0"/>
                  <a:pt x="25" y="0"/>
                  <a:pt x="25" y="0"/>
                </a:cubicBezTo>
                <a:cubicBezTo>
                  <a:pt x="63" y="1"/>
                  <a:pt x="63" y="1"/>
                  <a:pt x="63" y="1"/>
                </a:cubicBezTo>
                <a:cubicBezTo>
                  <a:pt x="63" y="0"/>
                  <a:pt x="63" y="0"/>
                  <a:pt x="63" y="0"/>
                </a:cubicBezTo>
                <a:cubicBezTo>
                  <a:pt x="0" y="0"/>
                  <a:pt x="0" y="0"/>
                  <a:pt x="0" y="0"/>
                </a:cubicBezTo>
                <a:cubicBezTo>
                  <a:pt x="1" y="0"/>
                  <a:pt x="1" y="0"/>
                  <a:pt x="1" y="0"/>
                </a:cubicBezTo>
                <a:cubicBezTo>
                  <a:pt x="5" y="0"/>
                  <a:pt x="5" y="0"/>
                  <a:pt x="5" y="0"/>
                </a:cubicBezTo>
                <a:cubicBezTo>
                  <a:pt x="16" y="35"/>
                  <a:pt x="16" y="35"/>
                  <a:pt x="16" y="35"/>
                </a:cubicBezTo>
                <a:cubicBezTo>
                  <a:pt x="11" y="36"/>
                  <a:pt x="8" y="40"/>
                  <a:pt x="8" y="46"/>
                </a:cubicBezTo>
                <a:cubicBezTo>
                  <a:pt x="8" y="83"/>
                  <a:pt x="8" y="83"/>
                  <a:pt x="8" y="83"/>
                </a:cubicBezTo>
                <a:cubicBezTo>
                  <a:pt x="8" y="89"/>
                  <a:pt x="13" y="94"/>
                  <a:pt x="19" y="94"/>
                </a:cubicBezTo>
                <a:cubicBezTo>
                  <a:pt x="63" y="94"/>
                  <a:pt x="63" y="94"/>
                  <a:pt x="63" y="94"/>
                </a:cubicBezTo>
                <a:cubicBezTo>
                  <a:pt x="63" y="35"/>
                  <a:pt x="63" y="35"/>
                  <a:pt x="63" y="35"/>
                </a:cubicBezTo>
                <a:lnTo>
                  <a:pt x="37" y="35"/>
                </a:lnTo>
                <a:close/>
              </a:path>
            </a:pathLst>
          </a:custGeom>
          <a:solidFill>
            <a:srgbClr val="B4DCF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45720" tIns="22860" rIns="45720" bIns="22860" numCol="1" anchor="t" anchorCtr="0" compatLnSpc="1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9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" panose="02000000000000000000"/>
            </a:endParaRPr>
          </a:p>
        </p:txBody>
      </p:sp>
      <p:sp>
        <p:nvSpPr>
          <p:cNvPr id="10" name="TextBox 11"/>
          <p:cNvSpPr txBox="1"/>
          <p:nvPr/>
        </p:nvSpPr>
        <p:spPr>
          <a:xfrm>
            <a:off x="8162890" y="4137473"/>
            <a:ext cx="51167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rgbClr val="2B8EA5"/>
                </a:solidFill>
                <a:latin typeface="Roboto Black" panose="02000000000000000000" pitchFamily="2" charset="0"/>
                <a:ea typeface="Roboto Black" panose="02000000000000000000" pitchFamily="2" charset="0"/>
              </a:rPr>
              <a:t>06</a:t>
            </a:r>
            <a:endParaRPr lang="en-US" sz="2800" dirty="0">
              <a:solidFill>
                <a:srgbClr val="2B8EA5"/>
              </a:solidFill>
              <a:latin typeface="Roboto Black" panose="02000000000000000000" pitchFamily="2" charset="0"/>
              <a:ea typeface="Roboto Black" panose="02000000000000000000" pitchFamily="2" charset="0"/>
            </a:endParaRPr>
          </a:p>
        </p:txBody>
      </p:sp>
      <p:sp>
        <p:nvSpPr>
          <p:cNvPr id="11" name="TextBox 14"/>
          <p:cNvSpPr txBox="1"/>
          <p:nvPr/>
        </p:nvSpPr>
        <p:spPr>
          <a:xfrm>
            <a:off x="8151620" y="1719669"/>
            <a:ext cx="51167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rgbClr val="2B8EA5"/>
                </a:solidFill>
                <a:latin typeface="Roboto Black" panose="02000000000000000000" pitchFamily="2" charset="0"/>
                <a:ea typeface="Roboto Black" panose="02000000000000000000" pitchFamily="2" charset="0"/>
              </a:rPr>
              <a:t>04</a:t>
            </a:r>
            <a:endParaRPr lang="en-US" sz="2800" dirty="0">
              <a:solidFill>
                <a:srgbClr val="2B8EA5"/>
              </a:solidFill>
              <a:latin typeface="Roboto Black" panose="02000000000000000000" pitchFamily="2" charset="0"/>
              <a:ea typeface="Roboto Black" panose="02000000000000000000" pitchFamily="2" charset="0"/>
            </a:endParaRPr>
          </a:p>
        </p:txBody>
      </p:sp>
      <p:sp>
        <p:nvSpPr>
          <p:cNvPr id="12" name="TextBox 17"/>
          <p:cNvSpPr txBox="1"/>
          <p:nvPr/>
        </p:nvSpPr>
        <p:spPr>
          <a:xfrm>
            <a:off x="3394064" y="1719669"/>
            <a:ext cx="51167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rgbClr val="2B8EA5"/>
                </a:solidFill>
                <a:latin typeface="Roboto Black" panose="02000000000000000000" pitchFamily="2" charset="0"/>
                <a:ea typeface="Roboto Black" panose="02000000000000000000" pitchFamily="2" charset="0"/>
              </a:rPr>
              <a:t>01</a:t>
            </a:r>
            <a:endParaRPr lang="en-US" sz="2800" dirty="0">
              <a:solidFill>
                <a:srgbClr val="2B8EA5"/>
              </a:solidFill>
              <a:latin typeface="Roboto Black" panose="02000000000000000000" pitchFamily="2" charset="0"/>
              <a:ea typeface="Roboto Black" panose="02000000000000000000" pitchFamily="2" charset="0"/>
            </a:endParaRPr>
          </a:p>
        </p:txBody>
      </p:sp>
      <p:sp>
        <p:nvSpPr>
          <p:cNvPr id="13" name="TextBox 20"/>
          <p:cNvSpPr txBox="1"/>
          <p:nvPr/>
        </p:nvSpPr>
        <p:spPr>
          <a:xfrm>
            <a:off x="3394064" y="4158339"/>
            <a:ext cx="51167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rgbClr val="2B8EA5"/>
                </a:solidFill>
                <a:latin typeface="Roboto Black" panose="02000000000000000000" pitchFamily="2" charset="0"/>
                <a:ea typeface="Roboto Black" panose="02000000000000000000" pitchFamily="2" charset="0"/>
              </a:rPr>
              <a:t>03</a:t>
            </a:r>
            <a:endParaRPr lang="en-US" sz="2800" dirty="0">
              <a:solidFill>
                <a:srgbClr val="2B8EA5"/>
              </a:solidFill>
              <a:latin typeface="Roboto Black" panose="02000000000000000000" pitchFamily="2" charset="0"/>
              <a:ea typeface="Roboto Black" panose="02000000000000000000" pitchFamily="2" charset="0"/>
            </a:endParaRPr>
          </a:p>
        </p:txBody>
      </p:sp>
      <p:sp>
        <p:nvSpPr>
          <p:cNvPr id="14" name="TextBox 23"/>
          <p:cNvSpPr txBox="1"/>
          <p:nvPr/>
        </p:nvSpPr>
        <p:spPr>
          <a:xfrm>
            <a:off x="3394064" y="2962449"/>
            <a:ext cx="51167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rgbClr val="2B8EA5"/>
                </a:solidFill>
                <a:latin typeface="Roboto Black" panose="02000000000000000000" pitchFamily="2" charset="0"/>
                <a:ea typeface="Roboto Black" panose="02000000000000000000" pitchFamily="2" charset="0"/>
              </a:rPr>
              <a:t>02</a:t>
            </a:r>
            <a:endParaRPr lang="en-US" sz="2800" dirty="0">
              <a:solidFill>
                <a:srgbClr val="2B8EA5"/>
              </a:solidFill>
              <a:latin typeface="Roboto Black" panose="02000000000000000000" pitchFamily="2" charset="0"/>
              <a:ea typeface="Roboto Black" panose="02000000000000000000" pitchFamily="2" charset="0"/>
            </a:endParaRPr>
          </a:p>
        </p:txBody>
      </p:sp>
      <p:sp>
        <p:nvSpPr>
          <p:cNvPr id="15" name="TextBox 26"/>
          <p:cNvSpPr txBox="1"/>
          <p:nvPr/>
        </p:nvSpPr>
        <p:spPr>
          <a:xfrm>
            <a:off x="8151620" y="2928571"/>
            <a:ext cx="51167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rgbClr val="2B8EA5"/>
                </a:solidFill>
                <a:latin typeface="Roboto Black" panose="02000000000000000000" pitchFamily="2" charset="0"/>
                <a:ea typeface="Roboto Black" panose="02000000000000000000" pitchFamily="2" charset="0"/>
              </a:rPr>
              <a:t>05</a:t>
            </a:r>
            <a:endParaRPr lang="en-US" sz="2800" dirty="0">
              <a:solidFill>
                <a:srgbClr val="2B8EA5"/>
              </a:solidFill>
              <a:latin typeface="Roboto Black" panose="02000000000000000000" pitchFamily="2" charset="0"/>
              <a:ea typeface="Roboto Black" panose="02000000000000000000" pitchFamily="2" charset="0"/>
            </a:endParaRPr>
          </a:p>
        </p:txBody>
      </p:sp>
      <p:sp>
        <p:nvSpPr>
          <p:cNvPr id="16" name="TextBox 13"/>
          <p:cNvSpPr txBox="1"/>
          <p:nvPr/>
        </p:nvSpPr>
        <p:spPr>
          <a:xfrm>
            <a:off x="1283860" y="1613266"/>
            <a:ext cx="2338080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660">
              <a:spcBef>
                <a:spcPct val="20000"/>
              </a:spcBef>
              <a:defRPr/>
            </a:pPr>
            <a:r>
              <a:rPr lang="zh-CN" altLang="en-US" sz="1600" b="1" dirty="0" smtClean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TextBox 13"/>
          <p:cNvSpPr txBox="1"/>
          <p:nvPr/>
        </p:nvSpPr>
        <p:spPr>
          <a:xfrm>
            <a:off x="1342185" y="1899171"/>
            <a:ext cx="2112424" cy="36933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660">
              <a:spcBef>
                <a:spcPct val="20000"/>
              </a:spcBef>
              <a:defRPr/>
            </a:pPr>
            <a:r>
              <a:rPr lang="zh-CN" altLang="en-US" sz="1200" dirty="0" smtClean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TextBox 13"/>
          <p:cNvSpPr txBox="1"/>
          <p:nvPr/>
        </p:nvSpPr>
        <p:spPr>
          <a:xfrm>
            <a:off x="1283860" y="2849808"/>
            <a:ext cx="2338080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660">
              <a:spcBef>
                <a:spcPct val="20000"/>
              </a:spcBef>
              <a:defRPr/>
            </a:pPr>
            <a:r>
              <a:rPr lang="zh-CN" altLang="en-US" sz="1600" b="1" smtClean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TextBox 13"/>
          <p:cNvSpPr txBox="1"/>
          <p:nvPr/>
        </p:nvSpPr>
        <p:spPr>
          <a:xfrm>
            <a:off x="1342185" y="3135713"/>
            <a:ext cx="2112424" cy="36933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660">
              <a:spcBef>
                <a:spcPct val="20000"/>
              </a:spcBef>
              <a:defRPr/>
            </a:pPr>
            <a:r>
              <a:rPr lang="zh-CN" altLang="en-US" sz="1200" dirty="0" smtClean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TextBox 13"/>
          <p:cNvSpPr txBox="1"/>
          <p:nvPr/>
        </p:nvSpPr>
        <p:spPr>
          <a:xfrm>
            <a:off x="1283860" y="4035228"/>
            <a:ext cx="2338080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660">
              <a:spcBef>
                <a:spcPct val="20000"/>
              </a:spcBef>
              <a:defRPr/>
            </a:pPr>
            <a:r>
              <a:rPr lang="zh-CN" altLang="en-US" sz="1600" b="1" smtClean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TextBox 13"/>
          <p:cNvSpPr txBox="1"/>
          <p:nvPr/>
        </p:nvSpPr>
        <p:spPr>
          <a:xfrm>
            <a:off x="1342185" y="4321133"/>
            <a:ext cx="2112424" cy="36933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660">
              <a:spcBef>
                <a:spcPct val="20000"/>
              </a:spcBef>
              <a:defRPr/>
            </a:pPr>
            <a:r>
              <a:rPr lang="zh-CN" altLang="en-US" sz="1200" dirty="0" smtClean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TextBox 13"/>
          <p:cNvSpPr txBox="1"/>
          <p:nvPr/>
        </p:nvSpPr>
        <p:spPr>
          <a:xfrm>
            <a:off x="8740426" y="1490156"/>
            <a:ext cx="2338080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660">
              <a:spcBef>
                <a:spcPct val="20000"/>
              </a:spcBef>
              <a:defRPr/>
            </a:pPr>
            <a:r>
              <a:rPr lang="zh-CN" altLang="en-US" sz="1600" b="1" smtClean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Box 13"/>
          <p:cNvSpPr txBox="1"/>
          <p:nvPr/>
        </p:nvSpPr>
        <p:spPr>
          <a:xfrm>
            <a:off x="8798751" y="1776061"/>
            <a:ext cx="2112424" cy="36933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660">
              <a:spcBef>
                <a:spcPct val="20000"/>
              </a:spcBef>
              <a:defRPr/>
            </a:pPr>
            <a:r>
              <a:rPr lang="zh-CN" altLang="en-US" sz="1200" dirty="0" smtClean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TextBox 13"/>
          <p:cNvSpPr txBox="1"/>
          <p:nvPr/>
        </p:nvSpPr>
        <p:spPr>
          <a:xfrm>
            <a:off x="8740426" y="2868195"/>
            <a:ext cx="2338080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660">
              <a:spcBef>
                <a:spcPct val="20000"/>
              </a:spcBef>
              <a:defRPr/>
            </a:pPr>
            <a:r>
              <a:rPr lang="zh-CN" altLang="en-US" sz="1600" b="1" dirty="0" smtClean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TextBox 13"/>
          <p:cNvSpPr txBox="1"/>
          <p:nvPr/>
        </p:nvSpPr>
        <p:spPr>
          <a:xfrm>
            <a:off x="8798751" y="3154100"/>
            <a:ext cx="2112424" cy="36933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660">
              <a:spcBef>
                <a:spcPct val="20000"/>
              </a:spcBef>
              <a:defRPr/>
            </a:pPr>
            <a:r>
              <a:rPr lang="zh-CN" altLang="en-US" sz="1200" dirty="0" smtClean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TextBox 13"/>
          <p:cNvSpPr txBox="1"/>
          <p:nvPr/>
        </p:nvSpPr>
        <p:spPr>
          <a:xfrm>
            <a:off x="8740426" y="4137473"/>
            <a:ext cx="2338080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660">
              <a:spcBef>
                <a:spcPct val="20000"/>
              </a:spcBef>
              <a:defRPr/>
            </a:pPr>
            <a:r>
              <a:rPr lang="zh-CN" altLang="en-US" sz="1600" b="1" smtClean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TextBox 13"/>
          <p:cNvSpPr txBox="1"/>
          <p:nvPr/>
        </p:nvSpPr>
        <p:spPr>
          <a:xfrm>
            <a:off x="8798751" y="4423378"/>
            <a:ext cx="2112424" cy="36933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660">
              <a:spcBef>
                <a:spcPct val="20000"/>
              </a:spcBef>
              <a:defRPr/>
            </a:pPr>
            <a:r>
              <a:rPr lang="zh-CN" altLang="en-US" sz="1200" dirty="0" smtClean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"/>
    </mc:Choice>
    <mc:Fallback xmlns=""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  <p:bldP spid="13" grpId="0"/>
      <p:bldP spid="14" grpId="0"/>
      <p:bldP spid="1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217715" y="333829"/>
            <a:ext cx="2946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  <a:endParaRPr lang="zh-CN" altLang="en-US" sz="2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Notched Right Arrow 37"/>
          <p:cNvSpPr/>
          <p:nvPr/>
        </p:nvSpPr>
        <p:spPr>
          <a:xfrm>
            <a:off x="3177700" y="3592974"/>
            <a:ext cx="2008726" cy="467362"/>
          </a:xfrm>
          <a:prstGeom prst="notchedRightArrow">
            <a:avLst>
              <a:gd name="adj1" fmla="val 100000"/>
              <a:gd name="adj2" fmla="val 91021"/>
            </a:avLst>
          </a:prstGeom>
          <a:solidFill>
            <a:srgbClr val="E34B6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10312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20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Oval 39"/>
          <p:cNvSpPr>
            <a:spLocks noChangeAspect="1"/>
          </p:cNvSpPr>
          <p:nvPr/>
        </p:nvSpPr>
        <p:spPr>
          <a:xfrm>
            <a:off x="4064201" y="3698648"/>
            <a:ext cx="235725" cy="256016"/>
          </a:xfrm>
          <a:prstGeom prst="ellipse">
            <a:avLst/>
          </a:prstGeom>
          <a:solidFill>
            <a:sysClr val="window" lastClr="FFFFFF"/>
          </a:solidFill>
          <a:ln w="28575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10312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2000" b="1" i="0" u="none" strike="noStrike" kern="0" cap="none" spc="0" normalizeH="0" baseline="0" noProof="0" dirty="0" smtClean="0">
              <a:ln>
                <a:noFill/>
              </a:ln>
              <a:solidFill>
                <a:srgbClr val="2C354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Notched Right Arrow 41"/>
          <p:cNvSpPr/>
          <p:nvPr/>
        </p:nvSpPr>
        <p:spPr>
          <a:xfrm>
            <a:off x="5033920" y="3592974"/>
            <a:ext cx="2008726" cy="467362"/>
          </a:xfrm>
          <a:prstGeom prst="notchedRightArrow">
            <a:avLst>
              <a:gd name="adj1" fmla="val 100000"/>
              <a:gd name="adj2" fmla="val 91021"/>
            </a:avLst>
          </a:prstGeom>
          <a:solidFill>
            <a:srgbClr val="FEA92A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10312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20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Oval 42"/>
          <p:cNvSpPr>
            <a:spLocks noChangeAspect="1"/>
          </p:cNvSpPr>
          <p:nvPr/>
        </p:nvSpPr>
        <p:spPr>
          <a:xfrm>
            <a:off x="5920421" y="3698648"/>
            <a:ext cx="235725" cy="256016"/>
          </a:xfrm>
          <a:prstGeom prst="ellipse">
            <a:avLst/>
          </a:prstGeom>
          <a:solidFill>
            <a:sysClr val="window" lastClr="FFFFFF"/>
          </a:solidFill>
          <a:ln w="28575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10312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2000" b="1" i="0" u="none" strike="noStrike" kern="0" cap="none" spc="0" normalizeH="0" baseline="0" noProof="0" dirty="0" smtClean="0">
              <a:ln>
                <a:noFill/>
              </a:ln>
              <a:solidFill>
                <a:srgbClr val="2C354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Notched Right Arrow 44"/>
          <p:cNvSpPr/>
          <p:nvPr/>
        </p:nvSpPr>
        <p:spPr>
          <a:xfrm>
            <a:off x="6890139" y="3592974"/>
            <a:ext cx="2008726" cy="467362"/>
          </a:xfrm>
          <a:prstGeom prst="notchedRightArrow">
            <a:avLst>
              <a:gd name="adj1" fmla="val 100000"/>
              <a:gd name="adj2" fmla="val 91021"/>
            </a:avLst>
          </a:prstGeom>
          <a:solidFill>
            <a:srgbClr val="CF9C71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10312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20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Oval 45"/>
          <p:cNvSpPr>
            <a:spLocks noChangeAspect="1"/>
          </p:cNvSpPr>
          <p:nvPr/>
        </p:nvSpPr>
        <p:spPr>
          <a:xfrm>
            <a:off x="7776640" y="3698648"/>
            <a:ext cx="235725" cy="256016"/>
          </a:xfrm>
          <a:prstGeom prst="ellipse">
            <a:avLst/>
          </a:prstGeom>
          <a:solidFill>
            <a:sysClr val="window" lastClr="FFFFFF"/>
          </a:solidFill>
          <a:ln w="28575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10312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2000" b="1" i="0" u="none" strike="noStrike" kern="0" cap="none" spc="0" normalizeH="0" baseline="0" noProof="0" dirty="0" smtClean="0">
              <a:ln>
                <a:noFill/>
              </a:ln>
              <a:solidFill>
                <a:srgbClr val="2C354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Notched Right Arrow 51"/>
          <p:cNvSpPr/>
          <p:nvPr/>
        </p:nvSpPr>
        <p:spPr>
          <a:xfrm>
            <a:off x="8746360" y="3592974"/>
            <a:ext cx="2008726" cy="467362"/>
          </a:xfrm>
          <a:prstGeom prst="notchedRightArrow">
            <a:avLst>
              <a:gd name="adj1" fmla="val 100000"/>
              <a:gd name="adj2" fmla="val 91021"/>
            </a:avLst>
          </a:prstGeom>
          <a:solidFill>
            <a:srgbClr val="E7423C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10312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20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Oval 63"/>
          <p:cNvSpPr>
            <a:spLocks noChangeAspect="1"/>
          </p:cNvSpPr>
          <p:nvPr/>
        </p:nvSpPr>
        <p:spPr>
          <a:xfrm>
            <a:off x="9632861" y="3698648"/>
            <a:ext cx="235725" cy="256016"/>
          </a:xfrm>
          <a:prstGeom prst="ellipse">
            <a:avLst/>
          </a:prstGeom>
          <a:solidFill>
            <a:sysClr val="window" lastClr="FFFFFF"/>
          </a:solidFill>
          <a:ln w="28575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10312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2000" b="1" i="0" u="none" strike="noStrike" kern="0" cap="none" spc="0" normalizeH="0" baseline="0" noProof="0" dirty="0" smtClean="0">
              <a:ln>
                <a:noFill/>
              </a:ln>
              <a:solidFill>
                <a:srgbClr val="2C354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Notched Right Arrow 32"/>
          <p:cNvSpPr/>
          <p:nvPr/>
        </p:nvSpPr>
        <p:spPr>
          <a:xfrm>
            <a:off x="1321481" y="3592974"/>
            <a:ext cx="2008726" cy="467362"/>
          </a:xfrm>
          <a:prstGeom prst="notchedRightArrow">
            <a:avLst>
              <a:gd name="adj1" fmla="val 100000"/>
              <a:gd name="adj2" fmla="val 91021"/>
            </a:avLst>
          </a:prstGeom>
          <a:solidFill>
            <a:srgbClr val="297391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10312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20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Oval 34"/>
          <p:cNvSpPr>
            <a:spLocks noChangeAspect="1"/>
          </p:cNvSpPr>
          <p:nvPr/>
        </p:nvSpPr>
        <p:spPr>
          <a:xfrm>
            <a:off x="2207982" y="3698648"/>
            <a:ext cx="235725" cy="256016"/>
          </a:xfrm>
          <a:prstGeom prst="ellipse">
            <a:avLst/>
          </a:prstGeom>
          <a:solidFill>
            <a:sysClr val="window" lastClr="FFFFFF"/>
          </a:solidFill>
          <a:ln w="28575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10312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2000" b="1" i="0" u="none" strike="noStrike" kern="0" cap="none" spc="0" normalizeH="0" baseline="0" noProof="0" dirty="0" smtClean="0">
              <a:ln>
                <a:noFill/>
              </a:ln>
              <a:solidFill>
                <a:srgbClr val="2C354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TextBox 66"/>
          <p:cNvSpPr txBox="1"/>
          <p:nvPr/>
        </p:nvSpPr>
        <p:spPr>
          <a:xfrm>
            <a:off x="2068945" y="4192423"/>
            <a:ext cx="519373" cy="307777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297391"/>
                </a:solidFill>
                <a:effectLst/>
                <a:uLnTx/>
                <a:uFillTx/>
              </a:rPr>
              <a:t>一月</a:t>
            </a: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srgbClr val="297391"/>
              </a:solidFill>
              <a:effectLst/>
              <a:uLnTx/>
              <a:uFillTx/>
            </a:endParaRPr>
          </a:p>
        </p:txBody>
      </p:sp>
      <p:sp>
        <p:nvSpPr>
          <p:cNvPr id="16" name="TextBox 69"/>
          <p:cNvSpPr txBox="1"/>
          <p:nvPr/>
        </p:nvSpPr>
        <p:spPr>
          <a:xfrm>
            <a:off x="3860436" y="3153396"/>
            <a:ext cx="646608" cy="416163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E34B60"/>
                </a:solidFill>
                <a:effectLst/>
                <a:uLnTx/>
                <a:uFillTx/>
              </a:rPr>
              <a:t>2008</a:t>
            </a: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srgbClr val="E34B60"/>
              </a:solidFill>
              <a:effectLst/>
              <a:uLnTx/>
              <a:uFillTx/>
            </a:endParaRPr>
          </a:p>
        </p:txBody>
      </p:sp>
      <p:sp>
        <p:nvSpPr>
          <p:cNvPr id="17" name="TextBox 70"/>
          <p:cNvSpPr txBox="1"/>
          <p:nvPr/>
        </p:nvSpPr>
        <p:spPr>
          <a:xfrm>
            <a:off x="5715547" y="4138230"/>
            <a:ext cx="646608" cy="416163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FEA92A"/>
                </a:solidFill>
                <a:effectLst/>
                <a:uLnTx/>
                <a:uFillTx/>
              </a:rPr>
              <a:t>2010</a:t>
            </a: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srgbClr val="FEA92A"/>
              </a:solidFill>
              <a:effectLst/>
              <a:uLnTx/>
              <a:uFillTx/>
            </a:endParaRPr>
          </a:p>
        </p:txBody>
      </p:sp>
      <p:sp>
        <p:nvSpPr>
          <p:cNvPr id="18" name="TextBox 71"/>
          <p:cNvSpPr txBox="1"/>
          <p:nvPr/>
        </p:nvSpPr>
        <p:spPr>
          <a:xfrm>
            <a:off x="7634274" y="3207589"/>
            <a:ext cx="519373" cy="307777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CF9C71"/>
                </a:solidFill>
                <a:effectLst/>
                <a:uLnTx/>
                <a:uFillTx/>
              </a:rPr>
              <a:t>2012</a:t>
            </a: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srgbClr val="CF9C71"/>
              </a:solidFill>
              <a:effectLst/>
              <a:uLnTx/>
              <a:uFillTx/>
            </a:endParaRPr>
          </a:p>
        </p:txBody>
      </p:sp>
      <p:sp>
        <p:nvSpPr>
          <p:cNvPr id="19" name="TextBox 73"/>
          <p:cNvSpPr txBox="1"/>
          <p:nvPr/>
        </p:nvSpPr>
        <p:spPr>
          <a:xfrm>
            <a:off x="9425765" y="4138230"/>
            <a:ext cx="646608" cy="416163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 rtlCol="0" anchor="ctr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E7423C"/>
                </a:solidFill>
                <a:effectLst/>
                <a:uLnTx/>
                <a:uFillTx/>
              </a:rPr>
              <a:t>2014</a:t>
            </a: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srgbClr val="E7423C"/>
              </a:solidFill>
              <a:effectLst/>
              <a:uLnTx/>
              <a:uFillTx/>
            </a:endParaRPr>
          </a:p>
        </p:txBody>
      </p:sp>
      <p:cxnSp>
        <p:nvCxnSpPr>
          <p:cNvPr id="20" name="Straight Connector 74"/>
          <p:cNvCxnSpPr>
            <a:stCxn id="21" idx="7"/>
          </p:cNvCxnSpPr>
          <p:nvPr/>
        </p:nvCxnSpPr>
        <p:spPr>
          <a:xfrm flipH="1">
            <a:off x="2323098" y="2987796"/>
            <a:ext cx="1" cy="831438"/>
          </a:xfrm>
          <a:prstGeom prst="line">
            <a:avLst/>
          </a:prstGeom>
          <a:noFill/>
          <a:ln w="19050" cap="flat" cmpd="sng" algn="ctr">
            <a:solidFill>
              <a:srgbClr val="297391"/>
            </a:solidFill>
            <a:prstDash val="solid"/>
            <a:headEnd type="oval"/>
            <a:tailEnd type="oval"/>
          </a:ln>
          <a:effectLst/>
        </p:spPr>
      </p:cxnSp>
      <p:sp>
        <p:nvSpPr>
          <p:cNvPr id="21" name="Teardrop 64"/>
          <p:cNvSpPr/>
          <p:nvPr/>
        </p:nvSpPr>
        <p:spPr>
          <a:xfrm rot="8100000">
            <a:off x="1975183" y="2075544"/>
            <a:ext cx="695831" cy="755735"/>
          </a:xfrm>
          <a:prstGeom prst="teardrop">
            <a:avLst/>
          </a:prstGeom>
          <a:solidFill>
            <a:srgbClr val="297391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10312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20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22" name="Straight Connector 85"/>
          <p:cNvCxnSpPr>
            <a:stCxn id="23" idx="7"/>
          </p:cNvCxnSpPr>
          <p:nvPr/>
        </p:nvCxnSpPr>
        <p:spPr>
          <a:xfrm flipH="1">
            <a:off x="6038888" y="2987796"/>
            <a:ext cx="1" cy="831438"/>
          </a:xfrm>
          <a:prstGeom prst="line">
            <a:avLst/>
          </a:prstGeom>
          <a:noFill/>
          <a:ln w="19050" cap="flat" cmpd="sng" algn="ctr">
            <a:solidFill>
              <a:srgbClr val="FEA92A"/>
            </a:solidFill>
            <a:prstDash val="solid"/>
            <a:headEnd type="oval"/>
            <a:tailEnd type="oval"/>
          </a:ln>
          <a:effectLst/>
        </p:spPr>
      </p:cxnSp>
      <p:sp>
        <p:nvSpPr>
          <p:cNvPr id="23" name="Teardrop 87"/>
          <p:cNvSpPr/>
          <p:nvPr/>
        </p:nvSpPr>
        <p:spPr>
          <a:xfrm rot="8100000">
            <a:off x="5690973" y="2075544"/>
            <a:ext cx="695831" cy="755735"/>
          </a:xfrm>
          <a:prstGeom prst="teardrop">
            <a:avLst/>
          </a:prstGeom>
          <a:solidFill>
            <a:srgbClr val="FEA92A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10312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20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24" name="Straight Connector 90"/>
          <p:cNvCxnSpPr>
            <a:stCxn id="25" idx="7"/>
          </p:cNvCxnSpPr>
          <p:nvPr/>
        </p:nvCxnSpPr>
        <p:spPr>
          <a:xfrm flipH="1">
            <a:off x="9759957" y="2987796"/>
            <a:ext cx="1" cy="831438"/>
          </a:xfrm>
          <a:prstGeom prst="line">
            <a:avLst/>
          </a:prstGeom>
          <a:noFill/>
          <a:ln w="19050" cap="flat" cmpd="sng" algn="ctr">
            <a:solidFill>
              <a:srgbClr val="E7423C"/>
            </a:solidFill>
            <a:prstDash val="solid"/>
            <a:headEnd type="oval"/>
            <a:tailEnd type="oval"/>
          </a:ln>
          <a:effectLst/>
        </p:spPr>
      </p:cxnSp>
      <p:sp>
        <p:nvSpPr>
          <p:cNvPr id="25" name="Teardrop 92"/>
          <p:cNvSpPr/>
          <p:nvPr/>
        </p:nvSpPr>
        <p:spPr>
          <a:xfrm rot="8100000">
            <a:off x="9412042" y="2075544"/>
            <a:ext cx="695831" cy="755735"/>
          </a:xfrm>
          <a:prstGeom prst="teardrop">
            <a:avLst/>
          </a:prstGeom>
          <a:solidFill>
            <a:srgbClr val="E7423C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10312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20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26" name="Straight Connector 95"/>
          <p:cNvCxnSpPr>
            <a:stCxn id="28" idx="7"/>
          </p:cNvCxnSpPr>
          <p:nvPr/>
        </p:nvCxnSpPr>
        <p:spPr>
          <a:xfrm rot="10800000" flipH="1">
            <a:off x="4180252" y="3832114"/>
            <a:ext cx="1" cy="831438"/>
          </a:xfrm>
          <a:prstGeom prst="line">
            <a:avLst/>
          </a:prstGeom>
          <a:noFill/>
          <a:ln w="19050" cap="flat" cmpd="sng" algn="ctr">
            <a:solidFill>
              <a:srgbClr val="E34B60"/>
            </a:solidFill>
            <a:prstDash val="solid"/>
            <a:headEnd type="oval"/>
            <a:tailEnd type="oval"/>
          </a:ln>
          <a:effectLst/>
        </p:spPr>
      </p:cxnSp>
      <p:grpSp>
        <p:nvGrpSpPr>
          <p:cNvPr id="27" name="Group 96"/>
          <p:cNvGrpSpPr/>
          <p:nvPr/>
        </p:nvGrpSpPr>
        <p:grpSpPr>
          <a:xfrm rot="10800000">
            <a:off x="3832337" y="4820069"/>
            <a:ext cx="695831" cy="755735"/>
            <a:chOff x="1295010" y="1516652"/>
            <a:chExt cx="558911" cy="558911"/>
          </a:xfrm>
        </p:grpSpPr>
        <p:sp>
          <p:nvSpPr>
            <p:cNvPr id="28" name="Teardrop 97"/>
            <p:cNvSpPr/>
            <p:nvPr/>
          </p:nvSpPr>
          <p:spPr>
            <a:xfrm rot="8100000">
              <a:off x="1295010" y="1516652"/>
              <a:ext cx="558911" cy="558911"/>
            </a:xfrm>
            <a:prstGeom prst="teardrop">
              <a:avLst/>
            </a:prstGeom>
            <a:solidFill>
              <a:srgbClr val="E34B60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103124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9" name="Oval 98"/>
            <p:cNvSpPr/>
            <p:nvPr/>
          </p:nvSpPr>
          <p:spPr>
            <a:xfrm rot="10800000">
              <a:off x="1390237" y="1619580"/>
              <a:ext cx="368458" cy="368458"/>
            </a:xfrm>
            <a:prstGeom prst="ellipse">
              <a:avLst/>
            </a:prstGeom>
            <a:noFill/>
            <a:ln w="25400" cap="flat" cmpd="sng" algn="ctr">
              <a:noFill/>
              <a:prstDash val="solid"/>
            </a:ln>
            <a:effectLst/>
          </p:spPr>
          <p:txBody>
            <a:bodyPr lIns="0" tIns="0" rIns="0" bIns="0" rtlCol="0" anchor="ctr"/>
            <a:lstStyle/>
            <a:p>
              <a:pPr marL="0" marR="0" lvl="0" indent="0" algn="ctr" defTabSz="103124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cxnSp>
        <p:nvCxnSpPr>
          <p:cNvPr id="30" name="Straight Connector 100"/>
          <p:cNvCxnSpPr>
            <a:stCxn id="31" idx="7"/>
          </p:cNvCxnSpPr>
          <p:nvPr/>
        </p:nvCxnSpPr>
        <p:spPr>
          <a:xfrm rot="10800000" flipH="1">
            <a:off x="7892990" y="3832114"/>
            <a:ext cx="1" cy="831438"/>
          </a:xfrm>
          <a:prstGeom prst="line">
            <a:avLst/>
          </a:prstGeom>
          <a:noFill/>
          <a:ln w="19050" cap="flat" cmpd="sng" algn="ctr">
            <a:solidFill>
              <a:srgbClr val="CF9C71"/>
            </a:solidFill>
            <a:prstDash val="solid"/>
            <a:headEnd type="oval"/>
            <a:tailEnd type="oval"/>
          </a:ln>
          <a:effectLst/>
        </p:spPr>
      </p:cxnSp>
      <p:sp>
        <p:nvSpPr>
          <p:cNvPr id="31" name="Teardrop 102"/>
          <p:cNvSpPr/>
          <p:nvPr/>
        </p:nvSpPr>
        <p:spPr>
          <a:xfrm rot="18900000">
            <a:off x="7545075" y="4820069"/>
            <a:ext cx="695831" cy="755735"/>
          </a:xfrm>
          <a:prstGeom prst="teardrop">
            <a:avLst/>
          </a:prstGeom>
          <a:solidFill>
            <a:srgbClr val="CF9C71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10312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20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2" name="TextBox 13"/>
          <p:cNvSpPr txBox="1"/>
          <p:nvPr/>
        </p:nvSpPr>
        <p:spPr>
          <a:xfrm>
            <a:off x="1658827" y="4509176"/>
            <a:ext cx="1372819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660">
              <a:spcBef>
                <a:spcPct val="20000"/>
              </a:spcBef>
              <a:defRPr/>
            </a:pPr>
            <a:r>
              <a:rPr lang="zh-CN" altLang="en-US" sz="1600" b="1" dirty="0" smtClean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sz="1600" b="1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TextBox 13"/>
          <p:cNvSpPr txBox="1"/>
          <p:nvPr/>
        </p:nvSpPr>
        <p:spPr>
          <a:xfrm>
            <a:off x="1662909" y="4784480"/>
            <a:ext cx="1442786" cy="18466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660">
              <a:spcBef>
                <a:spcPct val="20000"/>
              </a:spcBef>
              <a:defRPr/>
            </a:pPr>
            <a:r>
              <a:rPr lang="zh-CN" altLang="en-US" sz="1200" dirty="0" smtClean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</a:t>
            </a:r>
            <a:endParaRPr lang="en-US" altLang="zh-CN" sz="1200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TextBox 13"/>
          <p:cNvSpPr txBox="1"/>
          <p:nvPr/>
        </p:nvSpPr>
        <p:spPr>
          <a:xfrm>
            <a:off x="3493841" y="2720397"/>
            <a:ext cx="1372819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660">
              <a:spcBef>
                <a:spcPct val="20000"/>
              </a:spcBef>
              <a:defRPr/>
            </a:pPr>
            <a:r>
              <a:rPr lang="zh-CN" altLang="en-US" sz="1600" b="1" dirty="0" smtClean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sz="1600" b="1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TextBox 13"/>
          <p:cNvSpPr txBox="1"/>
          <p:nvPr/>
        </p:nvSpPr>
        <p:spPr>
          <a:xfrm>
            <a:off x="3497923" y="2995701"/>
            <a:ext cx="1442786" cy="18466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660">
              <a:spcBef>
                <a:spcPct val="20000"/>
              </a:spcBef>
              <a:defRPr/>
            </a:pPr>
            <a:r>
              <a:rPr lang="zh-CN" altLang="en-US" sz="1200" dirty="0" smtClean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</a:t>
            </a:r>
            <a:endParaRPr lang="en-US" altLang="zh-CN" sz="1200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TextBox 13"/>
          <p:cNvSpPr txBox="1"/>
          <p:nvPr/>
        </p:nvSpPr>
        <p:spPr>
          <a:xfrm>
            <a:off x="5338260" y="4509176"/>
            <a:ext cx="1372819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660">
              <a:spcBef>
                <a:spcPct val="20000"/>
              </a:spcBef>
              <a:defRPr/>
            </a:pPr>
            <a:r>
              <a:rPr lang="zh-CN" altLang="en-US" sz="1600" b="1" dirty="0" smtClean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sz="1600" b="1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7" name="TextBox 13"/>
          <p:cNvSpPr txBox="1"/>
          <p:nvPr/>
        </p:nvSpPr>
        <p:spPr>
          <a:xfrm>
            <a:off x="5342342" y="4784480"/>
            <a:ext cx="1442786" cy="18466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660">
              <a:spcBef>
                <a:spcPct val="20000"/>
              </a:spcBef>
              <a:defRPr/>
            </a:pPr>
            <a:r>
              <a:rPr lang="zh-CN" altLang="en-US" sz="1200" dirty="0" smtClean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</a:t>
            </a:r>
            <a:endParaRPr lang="en-US" altLang="zh-CN" sz="1200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8" name="TextBox 13"/>
          <p:cNvSpPr txBox="1"/>
          <p:nvPr/>
        </p:nvSpPr>
        <p:spPr>
          <a:xfrm>
            <a:off x="7156906" y="2720397"/>
            <a:ext cx="1372819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660">
              <a:spcBef>
                <a:spcPct val="20000"/>
              </a:spcBef>
              <a:defRPr/>
            </a:pPr>
            <a:r>
              <a:rPr lang="zh-CN" altLang="en-US" sz="1600" b="1" dirty="0" smtClean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sz="1600" b="1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TextBox 13"/>
          <p:cNvSpPr txBox="1"/>
          <p:nvPr/>
        </p:nvSpPr>
        <p:spPr>
          <a:xfrm>
            <a:off x="7160988" y="2995701"/>
            <a:ext cx="1442786" cy="18466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660">
              <a:spcBef>
                <a:spcPct val="20000"/>
              </a:spcBef>
              <a:defRPr/>
            </a:pPr>
            <a:r>
              <a:rPr lang="zh-CN" altLang="en-US" sz="1200" dirty="0" smtClean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</a:t>
            </a:r>
            <a:endParaRPr lang="en-US" altLang="zh-CN" sz="1200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0" name="TextBox 13"/>
          <p:cNvSpPr txBox="1"/>
          <p:nvPr/>
        </p:nvSpPr>
        <p:spPr>
          <a:xfrm>
            <a:off x="9073547" y="4509176"/>
            <a:ext cx="1372819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660">
              <a:spcBef>
                <a:spcPct val="20000"/>
              </a:spcBef>
              <a:defRPr/>
            </a:pPr>
            <a:r>
              <a:rPr lang="zh-CN" altLang="en-US" sz="1600" b="1" dirty="0" smtClean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sz="1600" b="1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" name="TextBox 13"/>
          <p:cNvSpPr txBox="1"/>
          <p:nvPr/>
        </p:nvSpPr>
        <p:spPr>
          <a:xfrm>
            <a:off x="9077629" y="4784480"/>
            <a:ext cx="1442786" cy="18466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660">
              <a:spcBef>
                <a:spcPct val="20000"/>
              </a:spcBef>
              <a:defRPr/>
            </a:pPr>
            <a:r>
              <a:rPr lang="zh-CN" altLang="en-US" sz="1200" dirty="0" smtClean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</a:t>
            </a:r>
            <a:endParaRPr lang="en-US" altLang="zh-CN" sz="1200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"/>
    </mc:Choice>
    <mc:Fallback xmlns="">
      <p:transition spd="slow" advTm="2000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217715" y="333829"/>
            <a:ext cx="2946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  <a:endParaRPr lang="zh-CN" altLang="en-US" sz="2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Rectangle 38"/>
          <p:cNvSpPr/>
          <p:nvPr/>
        </p:nvSpPr>
        <p:spPr>
          <a:xfrm>
            <a:off x="0" y="1811543"/>
            <a:ext cx="2239898" cy="726957"/>
          </a:xfrm>
          <a:prstGeom prst="rect">
            <a:avLst/>
          </a:prstGeom>
          <a:solidFill>
            <a:srgbClr val="297391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10312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20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Text Placeholder 3"/>
          <p:cNvSpPr txBox="1"/>
          <p:nvPr/>
        </p:nvSpPr>
        <p:spPr>
          <a:xfrm>
            <a:off x="0" y="2013175"/>
            <a:ext cx="1853909" cy="302083"/>
          </a:xfrm>
          <a:prstGeom prst="rect">
            <a:avLst/>
          </a:prstGeom>
        </p:spPr>
        <p:txBody>
          <a:bodyPr wrap="square" lIns="0" tIns="0" rIns="0" bIns="0" anchor="ctr" anchorCtr="0">
            <a:sp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sz="1400" b="1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NUMBER 01</a:t>
            </a:r>
          </a:p>
        </p:txBody>
      </p:sp>
      <p:sp>
        <p:nvSpPr>
          <p:cNvPr id="5" name="Rectangle 40"/>
          <p:cNvSpPr/>
          <p:nvPr/>
        </p:nvSpPr>
        <p:spPr>
          <a:xfrm>
            <a:off x="0" y="2942366"/>
            <a:ext cx="2239898" cy="726957"/>
          </a:xfrm>
          <a:prstGeom prst="rect">
            <a:avLst/>
          </a:prstGeom>
          <a:solidFill>
            <a:srgbClr val="E34B6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10312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20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Text Placeholder 3"/>
          <p:cNvSpPr txBox="1"/>
          <p:nvPr/>
        </p:nvSpPr>
        <p:spPr>
          <a:xfrm>
            <a:off x="0" y="3132743"/>
            <a:ext cx="1853909" cy="302083"/>
          </a:xfrm>
          <a:prstGeom prst="rect">
            <a:avLst/>
          </a:prstGeom>
          <a:solidFill>
            <a:srgbClr val="E34B60"/>
          </a:solidFill>
        </p:spPr>
        <p:txBody>
          <a:bodyPr wrap="square" lIns="0" tIns="0" rIns="0" bIns="0" anchor="ctr" anchorCtr="0">
            <a:sp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sz="1400" b="1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NUMBER 02</a:t>
            </a:r>
          </a:p>
        </p:txBody>
      </p:sp>
      <p:sp>
        <p:nvSpPr>
          <p:cNvPr id="7" name="Rectangle 43"/>
          <p:cNvSpPr/>
          <p:nvPr/>
        </p:nvSpPr>
        <p:spPr>
          <a:xfrm>
            <a:off x="0" y="4153966"/>
            <a:ext cx="2239898" cy="726957"/>
          </a:xfrm>
          <a:prstGeom prst="rect">
            <a:avLst/>
          </a:prstGeom>
          <a:solidFill>
            <a:srgbClr val="FEA92A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10312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20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Text Placeholder 3"/>
          <p:cNvSpPr txBox="1"/>
          <p:nvPr/>
        </p:nvSpPr>
        <p:spPr>
          <a:xfrm>
            <a:off x="0" y="4350433"/>
            <a:ext cx="1853909" cy="302083"/>
          </a:xfrm>
          <a:prstGeom prst="rect">
            <a:avLst/>
          </a:prstGeom>
        </p:spPr>
        <p:txBody>
          <a:bodyPr wrap="square" lIns="0" tIns="0" rIns="0" bIns="0" anchor="ctr" anchorCtr="0">
            <a:sp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sz="1400" b="1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NUMBER 03</a:t>
            </a:r>
          </a:p>
        </p:txBody>
      </p:sp>
      <p:sp>
        <p:nvSpPr>
          <p:cNvPr id="9" name="Rectangle 46"/>
          <p:cNvSpPr/>
          <p:nvPr/>
        </p:nvSpPr>
        <p:spPr>
          <a:xfrm>
            <a:off x="0" y="5284791"/>
            <a:ext cx="2239898" cy="726957"/>
          </a:xfrm>
          <a:prstGeom prst="rect">
            <a:avLst/>
          </a:prstGeom>
          <a:solidFill>
            <a:srgbClr val="E7423C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10312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20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Text Placeholder 3"/>
          <p:cNvSpPr txBox="1"/>
          <p:nvPr/>
        </p:nvSpPr>
        <p:spPr>
          <a:xfrm>
            <a:off x="0" y="5494068"/>
            <a:ext cx="1853909" cy="302083"/>
          </a:xfrm>
          <a:prstGeom prst="rect">
            <a:avLst/>
          </a:prstGeom>
          <a:solidFill>
            <a:srgbClr val="E7423C"/>
          </a:solidFill>
        </p:spPr>
        <p:txBody>
          <a:bodyPr wrap="square" lIns="0" tIns="0" rIns="0" bIns="0" anchor="ctr" anchorCtr="0">
            <a:sp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sz="1400" b="1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NUMBER 04</a:t>
            </a:r>
          </a:p>
        </p:txBody>
      </p:sp>
      <p:sp>
        <p:nvSpPr>
          <p:cNvPr id="11" name="Freeform 37"/>
          <p:cNvSpPr/>
          <p:nvPr/>
        </p:nvSpPr>
        <p:spPr>
          <a:xfrm rot="16200000">
            <a:off x="1601976" y="1901928"/>
            <a:ext cx="888505" cy="384640"/>
          </a:xfrm>
          <a:custGeom>
            <a:avLst/>
            <a:gdLst>
              <a:gd name="connsiteX0" fmla="*/ 0 w 633676"/>
              <a:gd name="connsiteY0" fmla="*/ 274320 h 274320"/>
              <a:gd name="connsiteX1" fmla="*/ 68580 w 633676"/>
              <a:gd name="connsiteY1" fmla="*/ 0 h 274320"/>
              <a:gd name="connsiteX2" fmla="*/ 633676 w 633676"/>
              <a:gd name="connsiteY2" fmla="*/ 0 h 274320"/>
              <a:gd name="connsiteX3" fmla="*/ 565096 w 633676"/>
              <a:gd name="connsiteY3" fmla="*/ 274320 h 274320"/>
              <a:gd name="connsiteX4" fmla="*/ 0 w 633676"/>
              <a:gd name="connsiteY4" fmla="*/ 274320 h 274320"/>
              <a:gd name="connsiteX0-1" fmla="*/ 0 w 633676"/>
              <a:gd name="connsiteY0-2" fmla="*/ 274320 h 274320"/>
              <a:gd name="connsiteX1-3" fmla="*/ 115214 w 633676"/>
              <a:gd name="connsiteY1-4" fmla="*/ 0 h 274320"/>
              <a:gd name="connsiteX2-5" fmla="*/ 633676 w 633676"/>
              <a:gd name="connsiteY2-6" fmla="*/ 0 h 274320"/>
              <a:gd name="connsiteX3-7" fmla="*/ 565096 w 633676"/>
              <a:gd name="connsiteY3-8" fmla="*/ 274320 h 274320"/>
              <a:gd name="connsiteX4-9" fmla="*/ 0 w 633676"/>
              <a:gd name="connsiteY4-10" fmla="*/ 274320 h 274320"/>
              <a:gd name="connsiteX0-11" fmla="*/ 0 w 576069"/>
              <a:gd name="connsiteY0-12" fmla="*/ 274320 h 274320"/>
              <a:gd name="connsiteX1-13" fmla="*/ 57607 w 576069"/>
              <a:gd name="connsiteY1-14" fmla="*/ 0 h 274320"/>
              <a:gd name="connsiteX2-15" fmla="*/ 576069 w 576069"/>
              <a:gd name="connsiteY2-16" fmla="*/ 0 h 274320"/>
              <a:gd name="connsiteX3-17" fmla="*/ 507489 w 576069"/>
              <a:gd name="connsiteY3-18" fmla="*/ 274320 h 274320"/>
              <a:gd name="connsiteX4-19" fmla="*/ 0 w 576069"/>
              <a:gd name="connsiteY4-20" fmla="*/ 274320 h 274320"/>
              <a:gd name="connsiteX0-21" fmla="*/ 0 w 576069"/>
              <a:gd name="connsiteY0-22" fmla="*/ 274323 h 274323"/>
              <a:gd name="connsiteX1-23" fmla="*/ 57607 w 576069"/>
              <a:gd name="connsiteY1-24" fmla="*/ 0 h 274323"/>
              <a:gd name="connsiteX2-25" fmla="*/ 576069 w 576069"/>
              <a:gd name="connsiteY2-26" fmla="*/ 0 h 274323"/>
              <a:gd name="connsiteX3-27" fmla="*/ 507489 w 576069"/>
              <a:gd name="connsiteY3-28" fmla="*/ 274320 h 274323"/>
              <a:gd name="connsiteX4-29" fmla="*/ 0 w 576069"/>
              <a:gd name="connsiteY4-30" fmla="*/ 274323 h 274323"/>
              <a:gd name="connsiteX0-31" fmla="*/ 0 w 576069"/>
              <a:gd name="connsiteY0-32" fmla="*/ 274323 h 274323"/>
              <a:gd name="connsiteX1-33" fmla="*/ 57607 w 576069"/>
              <a:gd name="connsiteY1-34" fmla="*/ 0 h 274323"/>
              <a:gd name="connsiteX2-35" fmla="*/ 576069 w 576069"/>
              <a:gd name="connsiteY2-36" fmla="*/ 0 h 274323"/>
              <a:gd name="connsiteX3-37" fmla="*/ 507489 w 576069"/>
              <a:gd name="connsiteY3-38" fmla="*/ 274320 h 274323"/>
              <a:gd name="connsiteX4-39" fmla="*/ 0 w 576069"/>
              <a:gd name="connsiteY4-40" fmla="*/ 274323 h 274323"/>
              <a:gd name="connsiteX0-41" fmla="*/ 0 w 633677"/>
              <a:gd name="connsiteY0-42" fmla="*/ 274323 h 274323"/>
              <a:gd name="connsiteX1-43" fmla="*/ 115215 w 633677"/>
              <a:gd name="connsiteY1-44" fmla="*/ 0 h 274323"/>
              <a:gd name="connsiteX2-45" fmla="*/ 633677 w 633677"/>
              <a:gd name="connsiteY2-46" fmla="*/ 0 h 274323"/>
              <a:gd name="connsiteX3-47" fmla="*/ 565097 w 633677"/>
              <a:gd name="connsiteY3-48" fmla="*/ 274320 h 274323"/>
              <a:gd name="connsiteX4-49" fmla="*/ 0 w 633677"/>
              <a:gd name="connsiteY4-50" fmla="*/ 274323 h 274323"/>
              <a:gd name="connsiteX0-51" fmla="*/ 0 w 633677"/>
              <a:gd name="connsiteY0-52" fmla="*/ 274323 h 274323"/>
              <a:gd name="connsiteX1-53" fmla="*/ 115215 w 633677"/>
              <a:gd name="connsiteY1-54" fmla="*/ 0 h 274323"/>
              <a:gd name="connsiteX2-55" fmla="*/ 633677 w 633677"/>
              <a:gd name="connsiteY2-56" fmla="*/ 0 h 274323"/>
              <a:gd name="connsiteX3-57" fmla="*/ 518463 w 633677"/>
              <a:gd name="connsiteY3-58" fmla="*/ 274323 h 274323"/>
              <a:gd name="connsiteX4-59" fmla="*/ 0 w 633677"/>
              <a:gd name="connsiteY4-60" fmla="*/ 274323 h 27432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633677" h="274323">
                <a:moveTo>
                  <a:pt x="0" y="274323"/>
                </a:moveTo>
                <a:lnTo>
                  <a:pt x="115215" y="0"/>
                </a:lnTo>
                <a:lnTo>
                  <a:pt x="633677" y="0"/>
                </a:lnTo>
                <a:lnTo>
                  <a:pt x="518463" y="274323"/>
                </a:lnTo>
                <a:lnTo>
                  <a:pt x="0" y="274323"/>
                </a:lnTo>
                <a:close/>
              </a:path>
            </a:pathLst>
          </a:custGeom>
          <a:solidFill>
            <a:srgbClr val="2C3545">
              <a:lumMod val="90000"/>
              <a:lumOff val="10000"/>
            </a:srgb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10312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20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Freeform 41"/>
          <p:cNvSpPr/>
          <p:nvPr/>
        </p:nvSpPr>
        <p:spPr>
          <a:xfrm rot="16200000">
            <a:off x="1601976" y="3032751"/>
            <a:ext cx="888505" cy="384640"/>
          </a:xfrm>
          <a:custGeom>
            <a:avLst/>
            <a:gdLst>
              <a:gd name="connsiteX0" fmla="*/ 0 w 633676"/>
              <a:gd name="connsiteY0" fmla="*/ 274320 h 274320"/>
              <a:gd name="connsiteX1" fmla="*/ 68580 w 633676"/>
              <a:gd name="connsiteY1" fmla="*/ 0 h 274320"/>
              <a:gd name="connsiteX2" fmla="*/ 633676 w 633676"/>
              <a:gd name="connsiteY2" fmla="*/ 0 h 274320"/>
              <a:gd name="connsiteX3" fmla="*/ 565096 w 633676"/>
              <a:gd name="connsiteY3" fmla="*/ 274320 h 274320"/>
              <a:gd name="connsiteX4" fmla="*/ 0 w 633676"/>
              <a:gd name="connsiteY4" fmla="*/ 274320 h 274320"/>
              <a:gd name="connsiteX0-1" fmla="*/ 0 w 633676"/>
              <a:gd name="connsiteY0-2" fmla="*/ 274320 h 274320"/>
              <a:gd name="connsiteX1-3" fmla="*/ 115214 w 633676"/>
              <a:gd name="connsiteY1-4" fmla="*/ 0 h 274320"/>
              <a:gd name="connsiteX2-5" fmla="*/ 633676 w 633676"/>
              <a:gd name="connsiteY2-6" fmla="*/ 0 h 274320"/>
              <a:gd name="connsiteX3-7" fmla="*/ 565096 w 633676"/>
              <a:gd name="connsiteY3-8" fmla="*/ 274320 h 274320"/>
              <a:gd name="connsiteX4-9" fmla="*/ 0 w 633676"/>
              <a:gd name="connsiteY4-10" fmla="*/ 274320 h 274320"/>
              <a:gd name="connsiteX0-11" fmla="*/ 0 w 576069"/>
              <a:gd name="connsiteY0-12" fmla="*/ 274320 h 274320"/>
              <a:gd name="connsiteX1-13" fmla="*/ 57607 w 576069"/>
              <a:gd name="connsiteY1-14" fmla="*/ 0 h 274320"/>
              <a:gd name="connsiteX2-15" fmla="*/ 576069 w 576069"/>
              <a:gd name="connsiteY2-16" fmla="*/ 0 h 274320"/>
              <a:gd name="connsiteX3-17" fmla="*/ 507489 w 576069"/>
              <a:gd name="connsiteY3-18" fmla="*/ 274320 h 274320"/>
              <a:gd name="connsiteX4-19" fmla="*/ 0 w 576069"/>
              <a:gd name="connsiteY4-20" fmla="*/ 274320 h 274320"/>
              <a:gd name="connsiteX0-21" fmla="*/ 0 w 576069"/>
              <a:gd name="connsiteY0-22" fmla="*/ 274323 h 274323"/>
              <a:gd name="connsiteX1-23" fmla="*/ 57607 w 576069"/>
              <a:gd name="connsiteY1-24" fmla="*/ 0 h 274323"/>
              <a:gd name="connsiteX2-25" fmla="*/ 576069 w 576069"/>
              <a:gd name="connsiteY2-26" fmla="*/ 0 h 274323"/>
              <a:gd name="connsiteX3-27" fmla="*/ 507489 w 576069"/>
              <a:gd name="connsiteY3-28" fmla="*/ 274320 h 274323"/>
              <a:gd name="connsiteX4-29" fmla="*/ 0 w 576069"/>
              <a:gd name="connsiteY4-30" fmla="*/ 274323 h 274323"/>
              <a:gd name="connsiteX0-31" fmla="*/ 0 w 576069"/>
              <a:gd name="connsiteY0-32" fmla="*/ 274323 h 274323"/>
              <a:gd name="connsiteX1-33" fmla="*/ 57607 w 576069"/>
              <a:gd name="connsiteY1-34" fmla="*/ 0 h 274323"/>
              <a:gd name="connsiteX2-35" fmla="*/ 576069 w 576069"/>
              <a:gd name="connsiteY2-36" fmla="*/ 0 h 274323"/>
              <a:gd name="connsiteX3-37" fmla="*/ 507489 w 576069"/>
              <a:gd name="connsiteY3-38" fmla="*/ 274320 h 274323"/>
              <a:gd name="connsiteX4-39" fmla="*/ 0 w 576069"/>
              <a:gd name="connsiteY4-40" fmla="*/ 274323 h 274323"/>
              <a:gd name="connsiteX0-41" fmla="*/ 0 w 633677"/>
              <a:gd name="connsiteY0-42" fmla="*/ 274323 h 274323"/>
              <a:gd name="connsiteX1-43" fmla="*/ 115215 w 633677"/>
              <a:gd name="connsiteY1-44" fmla="*/ 0 h 274323"/>
              <a:gd name="connsiteX2-45" fmla="*/ 633677 w 633677"/>
              <a:gd name="connsiteY2-46" fmla="*/ 0 h 274323"/>
              <a:gd name="connsiteX3-47" fmla="*/ 565097 w 633677"/>
              <a:gd name="connsiteY3-48" fmla="*/ 274320 h 274323"/>
              <a:gd name="connsiteX4-49" fmla="*/ 0 w 633677"/>
              <a:gd name="connsiteY4-50" fmla="*/ 274323 h 274323"/>
              <a:gd name="connsiteX0-51" fmla="*/ 0 w 633677"/>
              <a:gd name="connsiteY0-52" fmla="*/ 274323 h 274323"/>
              <a:gd name="connsiteX1-53" fmla="*/ 115215 w 633677"/>
              <a:gd name="connsiteY1-54" fmla="*/ 0 h 274323"/>
              <a:gd name="connsiteX2-55" fmla="*/ 633677 w 633677"/>
              <a:gd name="connsiteY2-56" fmla="*/ 0 h 274323"/>
              <a:gd name="connsiteX3-57" fmla="*/ 518463 w 633677"/>
              <a:gd name="connsiteY3-58" fmla="*/ 274323 h 274323"/>
              <a:gd name="connsiteX4-59" fmla="*/ 0 w 633677"/>
              <a:gd name="connsiteY4-60" fmla="*/ 274323 h 27432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633677" h="274323">
                <a:moveTo>
                  <a:pt x="0" y="274323"/>
                </a:moveTo>
                <a:lnTo>
                  <a:pt x="115215" y="0"/>
                </a:lnTo>
                <a:lnTo>
                  <a:pt x="633677" y="0"/>
                </a:lnTo>
                <a:lnTo>
                  <a:pt x="518463" y="274323"/>
                </a:lnTo>
                <a:lnTo>
                  <a:pt x="0" y="274323"/>
                </a:lnTo>
                <a:close/>
              </a:path>
            </a:pathLst>
          </a:custGeom>
          <a:solidFill>
            <a:srgbClr val="E34B60">
              <a:lumMod val="75000"/>
            </a:srgb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10312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20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Freeform 44"/>
          <p:cNvSpPr/>
          <p:nvPr/>
        </p:nvSpPr>
        <p:spPr>
          <a:xfrm rot="16200000">
            <a:off x="1601976" y="4244351"/>
            <a:ext cx="888505" cy="384640"/>
          </a:xfrm>
          <a:custGeom>
            <a:avLst/>
            <a:gdLst>
              <a:gd name="connsiteX0" fmla="*/ 0 w 633676"/>
              <a:gd name="connsiteY0" fmla="*/ 274320 h 274320"/>
              <a:gd name="connsiteX1" fmla="*/ 68580 w 633676"/>
              <a:gd name="connsiteY1" fmla="*/ 0 h 274320"/>
              <a:gd name="connsiteX2" fmla="*/ 633676 w 633676"/>
              <a:gd name="connsiteY2" fmla="*/ 0 h 274320"/>
              <a:gd name="connsiteX3" fmla="*/ 565096 w 633676"/>
              <a:gd name="connsiteY3" fmla="*/ 274320 h 274320"/>
              <a:gd name="connsiteX4" fmla="*/ 0 w 633676"/>
              <a:gd name="connsiteY4" fmla="*/ 274320 h 274320"/>
              <a:gd name="connsiteX0-1" fmla="*/ 0 w 633676"/>
              <a:gd name="connsiteY0-2" fmla="*/ 274320 h 274320"/>
              <a:gd name="connsiteX1-3" fmla="*/ 115214 w 633676"/>
              <a:gd name="connsiteY1-4" fmla="*/ 0 h 274320"/>
              <a:gd name="connsiteX2-5" fmla="*/ 633676 w 633676"/>
              <a:gd name="connsiteY2-6" fmla="*/ 0 h 274320"/>
              <a:gd name="connsiteX3-7" fmla="*/ 565096 w 633676"/>
              <a:gd name="connsiteY3-8" fmla="*/ 274320 h 274320"/>
              <a:gd name="connsiteX4-9" fmla="*/ 0 w 633676"/>
              <a:gd name="connsiteY4-10" fmla="*/ 274320 h 274320"/>
              <a:gd name="connsiteX0-11" fmla="*/ 0 w 576069"/>
              <a:gd name="connsiteY0-12" fmla="*/ 274320 h 274320"/>
              <a:gd name="connsiteX1-13" fmla="*/ 57607 w 576069"/>
              <a:gd name="connsiteY1-14" fmla="*/ 0 h 274320"/>
              <a:gd name="connsiteX2-15" fmla="*/ 576069 w 576069"/>
              <a:gd name="connsiteY2-16" fmla="*/ 0 h 274320"/>
              <a:gd name="connsiteX3-17" fmla="*/ 507489 w 576069"/>
              <a:gd name="connsiteY3-18" fmla="*/ 274320 h 274320"/>
              <a:gd name="connsiteX4-19" fmla="*/ 0 w 576069"/>
              <a:gd name="connsiteY4-20" fmla="*/ 274320 h 274320"/>
              <a:gd name="connsiteX0-21" fmla="*/ 0 w 576069"/>
              <a:gd name="connsiteY0-22" fmla="*/ 274323 h 274323"/>
              <a:gd name="connsiteX1-23" fmla="*/ 57607 w 576069"/>
              <a:gd name="connsiteY1-24" fmla="*/ 0 h 274323"/>
              <a:gd name="connsiteX2-25" fmla="*/ 576069 w 576069"/>
              <a:gd name="connsiteY2-26" fmla="*/ 0 h 274323"/>
              <a:gd name="connsiteX3-27" fmla="*/ 507489 w 576069"/>
              <a:gd name="connsiteY3-28" fmla="*/ 274320 h 274323"/>
              <a:gd name="connsiteX4-29" fmla="*/ 0 w 576069"/>
              <a:gd name="connsiteY4-30" fmla="*/ 274323 h 274323"/>
              <a:gd name="connsiteX0-31" fmla="*/ 0 w 576069"/>
              <a:gd name="connsiteY0-32" fmla="*/ 274323 h 274323"/>
              <a:gd name="connsiteX1-33" fmla="*/ 57607 w 576069"/>
              <a:gd name="connsiteY1-34" fmla="*/ 0 h 274323"/>
              <a:gd name="connsiteX2-35" fmla="*/ 576069 w 576069"/>
              <a:gd name="connsiteY2-36" fmla="*/ 0 h 274323"/>
              <a:gd name="connsiteX3-37" fmla="*/ 507489 w 576069"/>
              <a:gd name="connsiteY3-38" fmla="*/ 274320 h 274323"/>
              <a:gd name="connsiteX4-39" fmla="*/ 0 w 576069"/>
              <a:gd name="connsiteY4-40" fmla="*/ 274323 h 274323"/>
              <a:gd name="connsiteX0-41" fmla="*/ 0 w 633677"/>
              <a:gd name="connsiteY0-42" fmla="*/ 274323 h 274323"/>
              <a:gd name="connsiteX1-43" fmla="*/ 115215 w 633677"/>
              <a:gd name="connsiteY1-44" fmla="*/ 0 h 274323"/>
              <a:gd name="connsiteX2-45" fmla="*/ 633677 w 633677"/>
              <a:gd name="connsiteY2-46" fmla="*/ 0 h 274323"/>
              <a:gd name="connsiteX3-47" fmla="*/ 565097 w 633677"/>
              <a:gd name="connsiteY3-48" fmla="*/ 274320 h 274323"/>
              <a:gd name="connsiteX4-49" fmla="*/ 0 w 633677"/>
              <a:gd name="connsiteY4-50" fmla="*/ 274323 h 274323"/>
              <a:gd name="connsiteX0-51" fmla="*/ 0 w 633677"/>
              <a:gd name="connsiteY0-52" fmla="*/ 274323 h 274323"/>
              <a:gd name="connsiteX1-53" fmla="*/ 115215 w 633677"/>
              <a:gd name="connsiteY1-54" fmla="*/ 0 h 274323"/>
              <a:gd name="connsiteX2-55" fmla="*/ 633677 w 633677"/>
              <a:gd name="connsiteY2-56" fmla="*/ 0 h 274323"/>
              <a:gd name="connsiteX3-57" fmla="*/ 518463 w 633677"/>
              <a:gd name="connsiteY3-58" fmla="*/ 274323 h 274323"/>
              <a:gd name="connsiteX4-59" fmla="*/ 0 w 633677"/>
              <a:gd name="connsiteY4-60" fmla="*/ 274323 h 27432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633677" h="274323">
                <a:moveTo>
                  <a:pt x="0" y="274323"/>
                </a:moveTo>
                <a:lnTo>
                  <a:pt x="115215" y="0"/>
                </a:lnTo>
                <a:lnTo>
                  <a:pt x="633677" y="0"/>
                </a:lnTo>
                <a:lnTo>
                  <a:pt x="518463" y="274323"/>
                </a:lnTo>
                <a:lnTo>
                  <a:pt x="0" y="274323"/>
                </a:lnTo>
                <a:close/>
              </a:path>
            </a:pathLst>
          </a:custGeom>
          <a:solidFill>
            <a:srgbClr val="FEA92A">
              <a:lumMod val="75000"/>
            </a:srgb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10312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20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reeform 47"/>
          <p:cNvSpPr/>
          <p:nvPr/>
        </p:nvSpPr>
        <p:spPr>
          <a:xfrm rot="16200000">
            <a:off x="1601976" y="5375176"/>
            <a:ext cx="888505" cy="384640"/>
          </a:xfrm>
          <a:custGeom>
            <a:avLst/>
            <a:gdLst>
              <a:gd name="connsiteX0" fmla="*/ 0 w 633676"/>
              <a:gd name="connsiteY0" fmla="*/ 274320 h 274320"/>
              <a:gd name="connsiteX1" fmla="*/ 68580 w 633676"/>
              <a:gd name="connsiteY1" fmla="*/ 0 h 274320"/>
              <a:gd name="connsiteX2" fmla="*/ 633676 w 633676"/>
              <a:gd name="connsiteY2" fmla="*/ 0 h 274320"/>
              <a:gd name="connsiteX3" fmla="*/ 565096 w 633676"/>
              <a:gd name="connsiteY3" fmla="*/ 274320 h 274320"/>
              <a:gd name="connsiteX4" fmla="*/ 0 w 633676"/>
              <a:gd name="connsiteY4" fmla="*/ 274320 h 274320"/>
              <a:gd name="connsiteX0-1" fmla="*/ 0 w 633676"/>
              <a:gd name="connsiteY0-2" fmla="*/ 274320 h 274320"/>
              <a:gd name="connsiteX1-3" fmla="*/ 115214 w 633676"/>
              <a:gd name="connsiteY1-4" fmla="*/ 0 h 274320"/>
              <a:gd name="connsiteX2-5" fmla="*/ 633676 w 633676"/>
              <a:gd name="connsiteY2-6" fmla="*/ 0 h 274320"/>
              <a:gd name="connsiteX3-7" fmla="*/ 565096 w 633676"/>
              <a:gd name="connsiteY3-8" fmla="*/ 274320 h 274320"/>
              <a:gd name="connsiteX4-9" fmla="*/ 0 w 633676"/>
              <a:gd name="connsiteY4-10" fmla="*/ 274320 h 274320"/>
              <a:gd name="connsiteX0-11" fmla="*/ 0 w 576069"/>
              <a:gd name="connsiteY0-12" fmla="*/ 274320 h 274320"/>
              <a:gd name="connsiteX1-13" fmla="*/ 57607 w 576069"/>
              <a:gd name="connsiteY1-14" fmla="*/ 0 h 274320"/>
              <a:gd name="connsiteX2-15" fmla="*/ 576069 w 576069"/>
              <a:gd name="connsiteY2-16" fmla="*/ 0 h 274320"/>
              <a:gd name="connsiteX3-17" fmla="*/ 507489 w 576069"/>
              <a:gd name="connsiteY3-18" fmla="*/ 274320 h 274320"/>
              <a:gd name="connsiteX4-19" fmla="*/ 0 w 576069"/>
              <a:gd name="connsiteY4-20" fmla="*/ 274320 h 274320"/>
              <a:gd name="connsiteX0-21" fmla="*/ 0 w 576069"/>
              <a:gd name="connsiteY0-22" fmla="*/ 274323 h 274323"/>
              <a:gd name="connsiteX1-23" fmla="*/ 57607 w 576069"/>
              <a:gd name="connsiteY1-24" fmla="*/ 0 h 274323"/>
              <a:gd name="connsiteX2-25" fmla="*/ 576069 w 576069"/>
              <a:gd name="connsiteY2-26" fmla="*/ 0 h 274323"/>
              <a:gd name="connsiteX3-27" fmla="*/ 507489 w 576069"/>
              <a:gd name="connsiteY3-28" fmla="*/ 274320 h 274323"/>
              <a:gd name="connsiteX4-29" fmla="*/ 0 w 576069"/>
              <a:gd name="connsiteY4-30" fmla="*/ 274323 h 274323"/>
              <a:gd name="connsiteX0-31" fmla="*/ 0 w 576069"/>
              <a:gd name="connsiteY0-32" fmla="*/ 274323 h 274323"/>
              <a:gd name="connsiteX1-33" fmla="*/ 57607 w 576069"/>
              <a:gd name="connsiteY1-34" fmla="*/ 0 h 274323"/>
              <a:gd name="connsiteX2-35" fmla="*/ 576069 w 576069"/>
              <a:gd name="connsiteY2-36" fmla="*/ 0 h 274323"/>
              <a:gd name="connsiteX3-37" fmla="*/ 507489 w 576069"/>
              <a:gd name="connsiteY3-38" fmla="*/ 274320 h 274323"/>
              <a:gd name="connsiteX4-39" fmla="*/ 0 w 576069"/>
              <a:gd name="connsiteY4-40" fmla="*/ 274323 h 274323"/>
              <a:gd name="connsiteX0-41" fmla="*/ 0 w 633677"/>
              <a:gd name="connsiteY0-42" fmla="*/ 274323 h 274323"/>
              <a:gd name="connsiteX1-43" fmla="*/ 115215 w 633677"/>
              <a:gd name="connsiteY1-44" fmla="*/ 0 h 274323"/>
              <a:gd name="connsiteX2-45" fmla="*/ 633677 w 633677"/>
              <a:gd name="connsiteY2-46" fmla="*/ 0 h 274323"/>
              <a:gd name="connsiteX3-47" fmla="*/ 565097 w 633677"/>
              <a:gd name="connsiteY3-48" fmla="*/ 274320 h 274323"/>
              <a:gd name="connsiteX4-49" fmla="*/ 0 w 633677"/>
              <a:gd name="connsiteY4-50" fmla="*/ 274323 h 274323"/>
              <a:gd name="connsiteX0-51" fmla="*/ 0 w 633677"/>
              <a:gd name="connsiteY0-52" fmla="*/ 274323 h 274323"/>
              <a:gd name="connsiteX1-53" fmla="*/ 115215 w 633677"/>
              <a:gd name="connsiteY1-54" fmla="*/ 0 h 274323"/>
              <a:gd name="connsiteX2-55" fmla="*/ 633677 w 633677"/>
              <a:gd name="connsiteY2-56" fmla="*/ 0 h 274323"/>
              <a:gd name="connsiteX3-57" fmla="*/ 518463 w 633677"/>
              <a:gd name="connsiteY3-58" fmla="*/ 274323 h 274323"/>
              <a:gd name="connsiteX4-59" fmla="*/ 0 w 633677"/>
              <a:gd name="connsiteY4-60" fmla="*/ 274323 h 27432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633677" h="274323">
                <a:moveTo>
                  <a:pt x="0" y="274323"/>
                </a:moveTo>
                <a:lnTo>
                  <a:pt x="115215" y="0"/>
                </a:lnTo>
                <a:lnTo>
                  <a:pt x="633677" y="0"/>
                </a:lnTo>
                <a:lnTo>
                  <a:pt x="518463" y="274323"/>
                </a:lnTo>
                <a:lnTo>
                  <a:pt x="0" y="274323"/>
                </a:lnTo>
                <a:close/>
              </a:path>
            </a:pathLst>
          </a:custGeom>
          <a:solidFill>
            <a:srgbClr val="E7423C">
              <a:lumMod val="75000"/>
            </a:srgb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10312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20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Oval 49"/>
          <p:cNvSpPr/>
          <p:nvPr/>
        </p:nvSpPr>
        <p:spPr>
          <a:xfrm>
            <a:off x="6599246" y="1596572"/>
            <a:ext cx="833255" cy="833256"/>
          </a:xfrm>
          <a:prstGeom prst="ellipse">
            <a:avLst/>
          </a:prstGeom>
          <a:solidFill>
            <a:srgbClr val="297391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10312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24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Oval 50"/>
          <p:cNvSpPr/>
          <p:nvPr/>
        </p:nvSpPr>
        <p:spPr>
          <a:xfrm>
            <a:off x="5842805" y="2745746"/>
            <a:ext cx="833255" cy="833256"/>
          </a:xfrm>
          <a:prstGeom prst="ellipse">
            <a:avLst/>
          </a:prstGeom>
          <a:solidFill>
            <a:srgbClr val="E34B6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10312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24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Oval 56"/>
          <p:cNvSpPr/>
          <p:nvPr/>
        </p:nvSpPr>
        <p:spPr>
          <a:xfrm>
            <a:off x="5152007" y="3939540"/>
            <a:ext cx="833255" cy="833256"/>
          </a:xfrm>
          <a:prstGeom prst="ellipse">
            <a:avLst/>
          </a:prstGeom>
          <a:solidFill>
            <a:srgbClr val="FEA92A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10312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24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Oval 57"/>
          <p:cNvSpPr/>
          <p:nvPr/>
        </p:nvSpPr>
        <p:spPr>
          <a:xfrm>
            <a:off x="4229716" y="5087629"/>
            <a:ext cx="833255" cy="833256"/>
          </a:xfrm>
          <a:prstGeom prst="ellipse">
            <a:avLst/>
          </a:prstGeom>
          <a:solidFill>
            <a:srgbClr val="E7423C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10312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24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" name="Pentagon 39"/>
          <p:cNvSpPr/>
          <p:nvPr/>
        </p:nvSpPr>
        <p:spPr>
          <a:xfrm>
            <a:off x="1853909" y="1649994"/>
            <a:ext cx="4556683" cy="726957"/>
          </a:xfrm>
          <a:prstGeom prst="homePlate">
            <a:avLst/>
          </a:prstGeom>
          <a:solidFill>
            <a:srgbClr val="297391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10312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20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TextBox 84"/>
          <p:cNvSpPr txBox="1"/>
          <p:nvPr/>
        </p:nvSpPr>
        <p:spPr>
          <a:xfrm>
            <a:off x="5183498" y="1797700"/>
            <a:ext cx="627091" cy="431547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2000" b="1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80%</a:t>
            </a: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</p:txBody>
      </p:sp>
      <p:sp>
        <p:nvSpPr>
          <p:cNvPr id="21" name="Pentagon 42"/>
          <p:cNvSpPr/>
          <p:nvPr/>
        </p:nvSpPr>
        <p:spPr>
          <a:xfrm>
            <a:off x="1853909" y="2780817"/>
            <a:ext cx="3829724" cy="726957"/>
          </a:xfrm>
          <a:prstGeom prst="homePlate">
            <a:avLst/>
          </a:prstGeom>
          <a:solidFill>
            <a:srgbClr val="E34B6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10312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20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2" name="TextBox 94"/>
          <p:cNvSpPr txBox="1"/>
          <p:nvPr/>
        </p:nvSpPr>
        <p:spPr>
          <a:xfrm>
            <a:off x="4472035" y="2932820"/>
            <a:ext cx="627091" cy="431547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2000" b="1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70%</a:t>
            </a: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</p:txBody>
      </p:sp>
      <p:sp>
        <p:nvSpPr>
          <p:cNvPr id="23" name="Pentagon 45"/>
          <p:cNvSpPr/>
          <p:nvPr/>
        </p:nvSpPr>
        <p:spPr>
          <a:xfrm>
            <a:off x="1853910" y="3992417"/>
            <a:ext cx="3102766" cy="726957"/>
          </a:xfrm>
          <a:prstGeom prst="homePlate">
            <a:avLst/>
          </a:prstGeom>
          <a:solidFill>
            <a:srgbClr val="FEA92A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10312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20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TextBox 95"/>
          <p:cNvSpPr txBox="1"/>
          <p:nvPr/>
        </p:nvSpPr>
        <p:spPr>
          <a:xfrm>
            <a:off x="3949508" y="4148904"/>
            <a:ext cx="627091" cy="431547"/>
          </a:xfrm>
          <a:prstGeom prst="rect">
            <a:avLst/>
          </a:prstGeom>
          <a:solidFill>
            <a:srgbClr val="FEA92A"/>
          </a:solidFill>
        </p:spPr>
        <p:txBody>
          <a:bodyPr wrap="none" lIns="0" tIns="0" rIns="0" bIns="0" rtlCol="0" anchor="ctr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2000" b="1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60%</a:t>
            </a: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</p:txBody>
      </p:sp>
      <p:sp>
        <p:nvSpPr>
          <p:cNvPr id="25" name="Pentagon 48"/>
          <p:cNvSpPr/>
          <p:nvPr/>
        </p:nvSpPr>
        <p:spPr>
          <a:xfrm>
            <a:off x="1853912" y="5123242"/>
            <a:ext cx="2214259" cy="726957"/>
          </a:xfrm>
          <a:prstGeom prst="homePlate">
            <a:avLst/>
          </a:prstGeom>
          <a:solidFill>
            <a:srgbClr val="E7423C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10312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20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6" name="TextBox 96"/>
          <p:cNvSpPr txBox="1"/>
          <p:nvPr/>
        </p:nvSpPr>
        <p:spPr>
          <a:xfrm>
            <a:off x="3098892" y="5256300"/>
            <a:ext cx="627091" cy="431547"/>
          </a:xfrm>
          <a:prstGeom prst="rect">
            <a:avLst/>
          </a:prstGeom>
          <a:solidFill>
            <a:srgbClr val="E7423C"/>
          </a:solidFill>
        </p:spPr>
        <p:txBody>
          <a:bodyPr wrap="none" lIns="0" tIns="0" rIns="0" bIns="0" rtlCol="0" anchor="ctr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2000" b="1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40%</a:t>
            </a: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7621155" y="1754642"/>
            <a:ext cx="4527270" cy="51706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660"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 dirty="0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单击此处编辑内容，建议您在采用微软雅黑字体，本模版所有图形线条及其相应素材均可自由编辑、改色、替换。</a:t>
            </a:r>
            <a:endParaRPr lang="en-US" altLang="zh-CN" sz="14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6835232" y="2917761"/>
            <a:ext cx="4527270" cy="51706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660"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 dirty="0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单击此处编辑内容，建议您在采用微软雅黑字体，本模版所有图形线条及其相应素材均可自由编辑、改色、替换。</a:t>
            </a:r>
            <a:endParaRPr lang="en-US" altLang="zh-CN" sz="14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6180593" y="4080880"/>
            <a:ext cx="4527270" cy="51706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660"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 dirty="0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单击此处编辑内容，建议您在采用微软雅黑字体，本模版所有图形线条及其相应素材均可自由编辑、改色、替换。</a:t>
            </a:r>
            <a:endParaRPr lang="en-US" altLang="zh-CN" sz="14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5224516" y="5256300"/>
            <a:ext cx="4527270" cy="51706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660"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 dirty="0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单击此处编辑内容，建议您在采用微软雅黑字体，本模版所有图形线条及其相应素材均可自由编辑、改色、替换。</a:t>
            </a:r>
            <a:endParaRPr lang="en-US" altLang="zh-CN" sz="14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"/>
    </mc:Choice>
    <mc:Fallback xmlns="">
      <p:transition spd="slow" advTm="2000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文本框 57"/>
          <p:cNvSpPr txBox="1"/>
          <p:nvPr/>
        </p:nvSpPr>
        <p:spPr>
          <a:xfrm>
            <a:off x="217715" y="333829"/>
            <a:ext cx="2946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  <a:endParaRPr lang="zh-CN" altLang="en-US" sz="2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9" name="Teardrop 26"/>
          <p:cNvSpPr/>
          <p:nvPr/>
        </p:nvSpPr>
        <p:spPr>
          <a:xfrm rot="2758585">
            <a:off x="4210573" y="1563980"/>
            <a:ext cx="2048256" cy="2042984"/>
          </a:xfrm>
          <a:prstGeom prst="teardrop">
            <a:avLst/>
          </a:prstGeom>
          <a:solidFill>
            <a:srgbClr val="2B8EA5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0" name="Teardrop 27"/>
          <p:cNvSpPr/>
          <p:nvPr/>
        </p:nvSpPr>
        <p:spPr>
          <a:xfrm rot="2758585">
            <a:off x="2004943" y="1626394"/>
            <a:ext cx="2048256" cy="2042984"/>
          </a:xfrm>
          <a:prstGeom prst="teardrop">
            <a:avLst/>
          </a:prstGeom>
          <a:solidFill>
            <a:srgbClr val="FF3B3E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1" name="Teardrop 28"/>
          <p:cNvSpPr/>
          <p:nvPr/>
        </p:nvSpPr>
        <p:spPr>
          <a:xfrm rot="2758585">
            <a:off x="5893914" y="1563980"/>
            <a:ext cx="2048256" cy="2042984"/>
          </a:xfrm>
          <a:prstGeom prst="teardrop">
            <a:avLst/>
          </a:prstGeom>
          <a:solidFill>
            <a:srgbClr val="F6AA7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2" name="Teardrop 29"/>
          <p:cNvSpPr/>
          <p:nvPr/>
        </p:nvSpPr>
        <p:spPr>
          <a:xfrm rot="18841415" flipH="1">
            <a:off x="8289509" y="1578209"/>
            <a:ext cx="2048256" cy="2042984"/>
          </a:xfrm>
          <a:prstGeom prst="teardrop">
            <a:avLst/>
          </a:prstGeom>
          <a:solidFill>
            <a:srgbClr val="FF7439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3" name="TextBox 30"/>
          <p:cNvSpPr txBox="1"/>
          <p:nvPr/>
        </p:nvSpPr>
        <p:spPr>
          <a:xfrm>
            <a:off x="2378696" y="1924611"/>
            <a:ext cx="1300242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800" b="1" dirty="0" smtClean="0">
                <a:solidFill>
                  <a:prstClr val="white"/>
                </a:solidFill>
                <a:latin typeface="Source Sans Pro" panose="020B0503030403020204" pitchFamily="34" charset="0"/>
              </a:rPr>
              <a:t>S</a:t>
            </a:r>
            <a:endParaRPr lang="en-US" sz="8800" b="1" dirty="0">
              <a:solidFill>
                <a:prstClr val="white"/>
              </a:solidFill>
              <a:latin typeface="Source Sans Pro" panose="020B0503030403020204" pitchFamily="34" charset="0"/>
            </a:endParaRPr>
          </a:p>
        </p:txBody>
      </p:sp>
      <p:sp>
        <p:nvSpPr>
          <p:cNvPr id="64" name="TextBox 31"/>
          <p:cNvSpPr txBox="1"/>
          <p:nvPr/>
        </p:nvSpPr>
        <p:spPr>
          <a:xfrm>
            <a:off x="4564383" y="1924611"/>
            <a:ext cx="1300242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800" b="1" dirty="0" smtClean="0">
                <a:solidFill>
                  <a:prstClr val="white"/>
                </a:solidFill>
                <a:latin typeface="Source Sans Pro" panose="020B0503030403020204" pitchFamily="34" charset="0"/>
              </a:rPr>
              <a:t>W</a:t>
            </a:r>
            <a:endParaRPr lang="en-US" sz="8800" b="1" dirty="0">
              <a:solidFill>
                <a:prstClr val="white"/>
              </a:solidFill>
              <a:latin typeface="Source Sans Pro" panose="020B0503030403020204" pitchFamily="34" charset="0"/>
            </a:endParaRPr>
          </a:p>
        </p:txBody>
      </p:sp>
      <p:sp>
        <p:nvSpPr>
          <p:cNvPr id="65" name="TextBox 32"/>
          <p:cNvSpPr txBox="1"/>
          <p:nvPr/>
        </p:nvSpPr>
        <p:spPr>
          <a:xfrm>
            <a:off x="6364231" y="1924611"/>
            <a:ext cx="1300242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800" b="1" dirty="0" smtClean="0">
                <a:solidFill>
                  <a:prstClr val="white"/>
                </a:solidFill>
                <a:latin typeface="Source Sans Pro" panose="020B0503030403020204" pitchFamily="34" charset="0"/>
              </a:rPr>
              <a:t>O</a:t>
            </a:r>
            <a:endParaRPr lang="en-US" sz="8800" b="1" dirty="0">
              <a:solidFill>
                <a:prstClr val="white"/>
              </a:solidFill>
              <a:latin typeface="Source Sans Pro" panose="020B0503030403020204" pitchFamily="34" charset="0"/>
            </a:endParaRPr>
          </a:p>
        </p:txBody>
      </p:sp>
      <p:sp>
        <p:nvSpPr>
          <p:cNvPr id="66" name="TextBox 33"/>
          <p:cNvSpPr txBox="1"/>
          <p:nvPr/>
        </p:nvSpPr>
        <p:spPr>
          <a:xfrm>
            <a:off x="8638535" y="1927697"/>
            <a:ext cx="1300242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800" b="1" dirty="0" smtClean="0">
                <a:solidFill>
                  <a:prstClr val="white"/>
                </a:solidFill>
                <a:latin typeface="Source Sans Pro" panose="020B0503030403020204" pitchFamily="34" charset="0"/>
              </a:rPr>
              <a:t>T</a:t>
            </a:r>
            <a:endParaRPr lang="en-US" sz="8800" b="1" dirty="0">
              <a:solidFill>
                <a:prstClr val="white"/>
              </a:solidFill>
              <a:latin typeface="Source Sans Pro" panose="020B0503030403020204" pitchFamily="34" charset="0"/>
            </a:endParaRPr>
          </a:p>
        </p:txBody>
      </p:sp>
      <p:sp>
        <p:nvSpPr>
          <p:cNvPr id="67" name="Teardrop 34"/>
          <p:cNvSpPr/>
          <p:nvPr/>
        </p:nvSpPr>
        <p:spPr>
          <a:xfrm rot="8158585">
            <a:off x="2800217" y="4188822"/>
            <a:ext cx="457200" cy="457200"/>
          </a:xfrm>
          <a:prstGeom prst="teardrop">
            <a:avLst/>
          </a:prstGeom>
          <a:solidFill>
            <a:srgbClr val="FF3B3E"/>
          </a:solidFill>
          <a:ln w="1905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8" name="Teardrop 35"/>
          <p:cNvSpPr/>
          <p:nvPr/>
        </p:nvSpPr>
        <p:spPr>
          <a:xfrm rot="8158585">
            <a:off x="4985903" y="4188821"/>
            <a:ext cx="457200" cy="457200"/>
          </a:xfrm>
          <a:prstGeom prst="teardrop">
            <a:avLst/>
          </a:prstGeom>
          <a:solidFill>
            <a:srgbClr val="2B8EA5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9" name="Teardrop 36"/>
          <p:cNvSpPr/>
          <p:nvPr/>
        </p:nvSpPr>
        <p:spPr>
          <a:xfrm rot="8158585">
            <a:off x="6785752" y="4188821"/>
            <a:ext cx="457200" cy="457200"/>
          </a:xfrm>
          <a:prstGeom prst="teardrop">
            <a:avLst/>
          </a:prstGeom>
          <a:solidFill>
            <a:srgbClr val="F6AA7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0" name="Teardrop 37"/>
          <p:cNvSpPr/>
          <p:nvPr/>
        </p:nvSpPr>
        <p:spPr>
          <a:xfrm rot="8158585">
            <a:off x="9060056" y="4126409"/>
            <a:ext cx="457200" cy="457200"/>
          </a:xfrm>
          <a:prstGeom prst="teardrop">
            <a:avLst/>
          </a:prstGeom>
          <a:solidFill>
            <a:srgbClr val="FF7439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1" name="TextBox 38"/>
          <p:cNvSpPr txBox="1"/>
          <p:nvPr/>
        </p:nvSpPr>
        <p:spPr>
          <a:xfrm>
            <a:off x="2326488" y="4858511"/>
            <a:ext cx="135245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rgbClr val="657284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Strengths</a:t>
            </a:r>
          </a:p>
        </p:txBody>
      </p:sp>
      <p:sp>
        <p:nvSpPr>
          <p:cNvPr id="72" name="TextBox 40"/>
          <p:cNvSpPr txBox="1"/>
          <p:nvPr/>
        </p:nvSpPr>
        <p:spPr>
          <a:xfrm>
            <a:off x="4564383" y="4858511"/>
            <a:ext cx="135245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rgbClr val="657284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Weaknesses</a:t>
            </a:r>
          </a:p>
        </p:txBody>
      </p:sp>
      <p:sp>
        <p:nvSpPr>
          <p:cNvPr id="73" name="TextBox 42"/>
          <p:cNvSpPr txBox="1"/>
          <p:nvPr/>
        </p:nvSpPr>
        <p:spPr>
          <a:xfrm>
            <a:off x="6364231" y="4858511"/>
            <a:ext cx="150317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rgbClr val="657284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Opportunities</a:t>
            </a:r>
          </a:p>
        </p:txBody>
      </p:sp>
      <p:sp>
        <p:nvSpPr>
          <p:cNvPr id="74" name="TextBox 44"/>
          <p:cNvSpPr txBox="1"/>
          <p:nvPr/>
        </p:nvSpPr>
        <p:spPr>
          <a:xfrm>
            <a:off x="8634878" y="4858511"/>
            <a:ext cx="135245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rgbClr val="657284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Threats</a:t>
            </a:r>
          </a:p>
        </p:txBody>
      </p:sp>
      <p:sp>
        <p:nvSpPr>
          <p:cNvPr id="75" name="TextBox 13"/>
          <p:cNvSpPr txBox="1"/>
          <p:nvPr/>
        </p:nvSpPr>
        <p:spPr>
          <a:xfrm>
            <a:off x="2364740" y="5222578"/>
            <a:ext cx="1668319" cy="18466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660">
              <a:spcBef>
                <a:spcPct val="20000"/>
              </a:spcBef>
              <a:defRPr/>
            </a:pPr>
            <a:r>
              <a:rPr lang="zh-CN" altLang="en-US" sz="1200" dirty="0" smtClean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</a:t>
            </a:r>
            <a:endParaRPr lang="en-US" altLang="zh-CN" sz="1200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6" name="TextBox 13"/>
          <p:cNvSpPr txBox="1"/>
          <p:nvPr/>
        </p:nvSpPr>
        <p:spPr>
          <a:xfrm>
            <a:off x="4475301" y="5222578"/>
            <a:ext cx="1668319" cy="18466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660">
              <a:spcBef>
                <a:spcPct val="20000"/>
              </a:spcBef>
              <a:defRPr/>
            </a:pPr>
            <a:r>
              <a:rPr lang="zh-CN" altLang="en-US" sz="1200" dirty="0" smtClean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</a:t>
            </a:r>
            <a:endParaRPr lang="en-US" altLang="zh-CN" sz="1200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7" name="TextBox 13"/>
          <p:cNvSpPr txBox="1"/>
          <p:nvPr/>
        </p:nvSpPr>
        <p:spPr>
          <a:xfrm>
            <a:off x="6394113" y="5209014"/>
            <a:ext cx="1668319" cy="18466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660">
              <a:spcBef>
                <a:spcPct val="20000"/>
              </a:spcBef>
              <a:defRPr/>
            </a:pPr>
            <a:r>
              <a:rPr lang="zh-CN" altLang="en-US" sz="1200" dirty="0" smtClean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</a:t>
            </a:r>
            <a:endParaRPr lang="en-US" altLang="zh-CN" sz="1200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8" name="TextBox 13"/>
          <p:cNvSpPr txBox="1"/>
          <p:nvPr/>
        </p:nvSpPr>
        <p:spPr>
          <a:xfrm>
            <a:off x="8634878" y="5191329"/>
            <a:ext cx="1668319" cy="18466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660">
              <a:spcBef>
                <a:spcPct val="20000"/>
              </a:spcBef>
              <a:defRPr/>
            </a:pPr>
            <a:r>
              <a:rPr lang="zh-CN" altLang="en-US" sz="1200" dirty="0" smtClean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</a:t>
            </a:r>
            <a:endParaRPr lang="en-US" altLang="zh-CN" sz="1200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"/>
    </mc:Choice>
    <mc:Fallback xmlns=""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4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9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4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4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9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4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500"/>
                            </p:stCondLst>
                            <p:childTnLst>
                              <p:par>
                                <p:cTn id="7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1000"/>
                            </p:stCondLst>
                            <p:childTnLst>
                              <p:par>
                                <p:cTn id="8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1500"/>
                            </p:stCondLst>
                            <p:childTnLst>
                              <p:par>
                                <p:cTn id="8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6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2000"/>
                            </p:stCondLst>
                            <p:childTnLst>
                              <p:par>
                                <p:cTn id="8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0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" grpId="0" animBg="1"/>
      <p:bldP spid="60" grpId="0" animBg="1"/>
      <p:bldP spid="61" grpId="0" animBg="1"/>
      <p:bldP spid="62" grpId="0" animBg="1"/>
      <p:bldP spid="63" grpId="0"/>
      <p:bldP spid="64" grpId="0"/>
      <p:bldP spid="65" grpId="0"/>
      <p:bldP spid="66" grpId="0"/>
      <p:bldP spid="67" grpId="0" animBg="1"/>
      <p:bldP spid="68" grpId="0" animBg="1"/>
      <p:bldP spid="69" grpId="0" animBg="1"/>
      <p:bldP spid="70" grpId="0" animBg="1"/>
      <p:bldP spid="71" grpId="0"/>
      <p:bldP spid="72" grpId="0"/>
      <p:bldP spid="73" grpId="0"/>
      <p:bldP spid="74" grpId="0"/>
      <p:bldP spid="75" grpId="0"/>
      <p:bldP spid="76" grpId="0"/>
      <p:bldP spid="77" grpId="0"/>
      <p:bldP spid="7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97752" y="919817"/>
            <a:ext cx="3435563" cy="3529856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5293402" y="1252555"/>
            <a:ext cx="1844261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3800" dirty="0">
                <a:solidFill>
                  <a:srgbClr val="2B8EA5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贰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4040707" y="4782411"/>
            <a:ext cx="43496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 smtClean="0">
                <a:solidFill>
                  <a:srgbClr val="2B8EA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单击此处添加你的标题</a:t>
            </a:r>
            <a:endParaRPr lang="zh-CN" altLang="en-US" sz="3200" dirty="0">
              <a:solidFill>
                <a:srgbClr val="2B8EA5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"/>
    </mc:Choice>
    <mc:Fallback xmlns="">
      <p:transition spd="slow" advTm="2000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217715" y="333829"/>
            <a:ext cx="2946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  <a:endParaRPr lang="zh-CN" altLang="en-US" sz="2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5" name="Group 1"/>
          <p:cNvGrpSpPr/>
          <p:nvPr/>
        </p:nvGrpSpPr>
        <p:grpSpPr>
          <a:xfrm>
            <a:off x="3737569" y="1380597"/>
            <a:ext cx="4339839" cy="5477403"/>
            <a:chOff x="9442315" y="4435851"/>
            <a:chExt cx="5590754" cy="7056210"/>
          </a:xfrm>
        </p:grpSpPr>
        <p:grpSp>
          <p:nvGrpSpPr>
            <p:cNvPr id="6" name="Group 30"/>
            <p:cNvGrpSpPr/>
            <p:nvPr/>
          </p:nvGrpSpPr>
          <p:grpSpPr>
            <a:xfrm>
              <a:off x="10313639" y="5496101"/>
              <a:ext cx="3749839" cy="4791355"/>
              <a:chOff x="3855015" y="1605266"/>
              <a:chExt cx="1406556" cy="1858968"/>
            </a:xfrm>
          </p:grpSpPr>
          <p:sp>
            <p:nvSpPr>
              <p:cNvPr id="23" name="Freeform 9"/>
              <p:cNvSpPr/>
              <p:nvPr/>
            </p:nvSpPr>
            <p:spPr bwMode="auto">
              <a:xfrm>
                <a:off x="3855015" y="1605266"/>
                <a:ext cx="1393801" cy="1824952"/>
              </a:xfrm>
              <a:custGeom>
                <a:avLst/>
                <a:gdLst>
                  <a:gd name="T0" fmla="*/ 60 w 325"/>
                  <a:gd name="T1" fmla="*/ 58 h 426"/>
                  <a:gd name="T2" fmla="*/ 163 w 325"/>
                  <a:gd name="T3" fmla="*/ 11 h 426"/>
                  <a:gd name="T4" fmla="*/ 315 w 325"/>
                  <a:gd name="T5" fmla="*/ 105 h 426"/>
                  <a:gd name="T6" fmla="*/ 315 w 325"/>
                  <a:gd name="T7" fmla="*/ 215 h 426"/>
                  <a:gd name="T8" fmla="*/ 272 w 325"/>
                  <a:gd name="T9" fmla="*/ 310 h 426"/>
                  <a:gd name="T10" fmla="*/ 244 w 325"/>
                  <a:gd name="T11" fmla="*/ 389 h 426"/>
                  <a:gd name="T12" fmla="*/ 226 w 325"/>
                  <a:gd name="T13" fmla="*/ 426 h 426"/>
                  <a:gd name="T14" fmla="*/ 116 w 325"/>
                  <a:gd name="T15" fmla="*/ 426 h 426"/>
                  <a:gd name="T16" fmla="*/ 96 w 325"/>
                  <a:gd name="T17" fmla="*/ 396 h 426"/>
                  <a:gd name="T18" fmla="*/ 60 w 325"/>
                  <a:gd name="T19" fmla="*/ 297 h 426"/>
                  <a:gd name="T20" fmla="*/ 18 w 325"/>
                  <a:gd name="T21" fmla="*/ 178 h 426"/>
                  <a:gd name="T22" fmla="*/ 60 w 325"/>
                  <a:gd name="T23" fmla="*/ 58 h 4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325" h="426">
                    <a:moveTo>
                      <a:pt x="60" y="58"/>
                    </a:moveTo>
                    <a:cubicBezTo>
                      <a:pt x="60" y="58"/>
                      <a:pt x="104" y="15"/>
                      <a:pt x="163" y="11"/>
                    </a:cubicBezTo>
                    <a:cubicBezTo>
                      <a:pt x="163" y="11"/>
                      <a:pt x="263" y="0"/>
                      <a:pt x="315" y="105"/>
                    </a:cubicBezTo>
                    <a:cubicBezTo>
                      <a:pt x="315" y="105"/>
                      <a:pt x="325" y="179"/>
                      <a:pt x="315" y="215"/>
                    </a:cubicBezTo>
                    <a:cubicBezTo>
                      <a:pt x="315" y="215"/>
                      <a:pt x="271" y="302"/>
                      <a:pt x="272" y="310"/>
                    </a:cubicBezTo>
                    <a:cubicBezTo>
                      <a:pt x="244" y="389"/>
                      <a:pt x="244" y="389"/>
                      <a:pt x="244" y="389"/>
                    </a:cubicBezTo>
                    <a:cubicBezTo>
                      <a:pt x="244" y="389"/>
                      <a:pt x="241" y="426"/>
                      <a:pt x="226" y="426"/>
                    </a:cubicBezTo>
                    <a:cubicBezTo>
                      <a:pt x="116" y="426"/>
                      <a:pt x="116" y="426"/>
                      <a:pt x="116" y="426"/>
                    </a:cubicBezTo>
                    <a:cubicBezTo>
                      <a:pt x="116" y="426"/>
                      <a:pt x="96" y="426"/>
                      <a:pt x="96" y="396"/>
                    </a:cubicBezTo>
                    <a:cubicBezTo>
                      <a:pt x="96" y="396"/>
                      <a:pt x="74" y="318"/>
                      <a:pt x="60" y="297"/>
                    </a:cubicBezTo>
                    <a:cubicBezTo>
                      <a:pt x="60" y="297"/>
                      <a:pt x="18" y="207"/>
                      <a:pt x="18" y="178"/>
                    </a:cubicBezTo>
                    <a:cubicBezTo>
                      <a:pt x="18" y="178"/>
                      <a:pt x="0" y="125"/>
                      <a:pt x="60" y="58"/>
                    </a:cubicBezTo>
                    <a:close/>
                  </a:path>
                </a:pathLst>
              </a:custGeom>
              <a:solidFill>
                <a:srgbClr val="FFDC0D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pPr marL="0" marR="0" lvl="0" indent="0" defTabSz="1828165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3600" b="0" i="0" u="none" strike="noStrike" kern="0" cap="none" spc="0" normalizeH="0" baseline="0" noProof="0" smtClean="0">
                  <a:ln>
                    <a:noFill/>
                  </a:ln>
                  <a:solidFill>
                    <a:srgbClr val="737572"/>
                  </a:solidFill>
                  <a:effectLst/>
                  <a:uLnTx/>
                  <a:uFillTx/>
                  <a:latin typeface="Lato Light" panose="020F0502020204030203"/>
                </a:endParaRPr>
              </a:p>
            </p:txBody>
          </p:sp>
          <p:sp>
            <p:nvSpPr>
              <p:cNvPr id="24" name="Freeform 22"/>
              <p:cNvSpPr>
                <a:spLocks noEditPoints="1"/>
              </p:cNvSpPr>
              <p:nvPr/>
            </p:nvSpPr>
            <p:spPr bwMode="auto">
              <a:xfrm>
                <a:off x="3885629" y="1626526"/>
                <a:ext cx="1375942" cy="1837708"/>
              </a:xfrm>
              <a:custGeom>
                <a:avLst/>
                <a:gdLst>
                  <a:gd name="T0" fmla="*/ 160 w 321"/>
                  <a:gd name="T1" fmla="*/ 0 h 429"/>
                  <a:gd name="T2" fmla="*/ 0 w 321"/>
                  <a:gd name="T3" fmla="*/ 160 h 429"/>
                  <a:gd name="T4" fmla="*/ 22 w 321"/>
                  <a:gd name="T5" fmla="*/ 240 h 429"/>
                  <a:gd name="T6" fmla="*/ 78 w 321"/>
                  <a:gd name="T7" fmla="*/ 389 h 429"/>
                  <a:gd name="T8" fmla="*/ 115 w 321"/>
                  <a:gd name="T9" fmla="*/ 429 h 429"/>
                  <a:gd name="T10" fmla="*/ 160 w 321"/>
                  <a:gd name="T11" fmla="*/ 429 h 429"/>
                  <a:gd name="T12" fmla="*/ 206 w 321"/>
                  <a:gd name="T13" fmla="*/ 429 h 429"/>
                  <a:gd name="T14" fmla="*/ 243 w 321"/>
                  <a:gd name="T15" fmla="*/ 389 h 429"/>
                  <a:gd name="T16" fmla="*/ 299 w 321"/>
                  <a:gd name="T17" fmla="*/ 240 h 429"/>
                  <a:gd name="T18" fmla="*/ 321 w 321"/>
                  <a:gd name="T19" fmla="*/ 160 h 429"/>
                  <a:gd name="T20" fmla="*/ 160 w 321"/>
                  <a:gd name="T21" fmla="*/ 0 h 429"/>
                  <a:gd name="T22" fmla="*/ 287 w 321"/>
                  <a:gd name="T23" fmla="*/ 233 h 429"/>
                  <a:gd name="T24" fmla="*/ 229 w 321"/>
                  <a:gd name="T25" fmla="*/ 387 h 429"/>
                  <a:gd name="T26" fmla="*/ 221 w 321"/>
                  <a:gd name="T27" fmla="*/ 411 h 429"/>
                  <a:gd name="T28" fmla="*/ 206 w 321"/>
                  <a:gd name="T29" fmla="*/ 414 h 429"/>
                  <a:gd name="T30" fmla="*/ 160 w 321"/>
                  <a:gd name="T31" fmla="*/ 414 h 429"/>
                  <a:gd name="T32" fmla="*/ 115 w 321"/>
                  <a:gd name="T33" fmla="*/ 414 h 429"/>
                  <a:gd name="T34" fmla="*/ 100 w 321"/>
                  <a:gd name="T35" fmla="*/ 411 h 429"/>
                  <a:gd name="T36" fmla="*/ 92 w 321"/>
                  <a:gd name="T37" fmla="*/ 387 h 429"/>
                  <a:gd name="T38" fmla="*/ 34 w 321"/>
                  <a:gd name="T39" fmla="*/ 233 h 429"/>
                  <a:gd name="T40" fmla="*/ 15 w 321"/>
                  <a:gd name="T41" fmla="*/ 160 h 429"/>
                  <a:gd name="T42" fmla="*/ 160 w 321"/>
                  <a:gd name="T43" fmla="*/ 14 h 429"/>
                  <a:gd name="T44" fmla="*/ 306 w 321"/>
                  <a:gd name="T45" fmla="*/ 160 h 429"/>
                  <a:gd name="T46" fmla="*/ 287 w 321"/>
                  <a:gd name="T47" fmla="*/ 233 h 4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321" h="429">
                    <a:moveTo>
                      <a:pt x="160" y="0"/>
                    </a:moveTo>
                    <a:cubicBezTo>
                      <a:pt x="72" y="0"/>
                      <a:pt x="0" y="72"/>
                      <a:pt x="0" y="160"/>
                    </a:cubicBezTo>
                    <a:cubicBezTo>
                      <a:pt x="0" y="189"/>
                      <a:pt x="8" y="216"/>
                      <a:pt x="22" y="240"/>
                    </a:cubicBezTo>
                    <a:cubicBezTo>
                      <a:pt x="61" y="311"/>
                      <a:pt x="71" y="351"/>
                      <a:pt x="78" y="389"/>
                    </a:cubicBezTo>
                    <a:cubicBezTo>
                      <a:pt x="83" y="421"/>
                      <a:pt x="91" y="429"/>
                      <a:pt x="115" y="429"/>
                    </a:cubicBezTo>
                    <a:cubicBezTo>
                      <a:pt x="125" y="429"/>
                      <a:pt x="142" y="429"/>
                      <a:pt x="160" y="429"/>
                    </a:cubicBezTo>
                    <a:cubicBezTo>
                      <a:pt x="179" y="429"/>
                      <a:pt x="195" y="429"/>
                      <a:pt x="206" y="429"/>
                    </a:cubicBezTo>
                    <a:cubicBezTo>
                      <a:pt x="230" y="429"/>
                      <a:pt x="238" y="421"/>
                      <a:pt x="243" y="389"/>
                    </a:cubicBezTo>
                    <a:cubicBezTo>
                      <a:pt x="249" y="351"/>
                      <a:pt x="260" y="311"/>
                      <a:pt x="299" y="240"/>
                    </a:cubicBezTo>
                    <a:cubicBezTo>
                      <a:pt x="312" y="216"/>
                      <a:pt x="321" y="189"/>
                      <a:pt x="321" y="160"/>
                    </a:cubicBezTo>
                    <a:cubicBezTo>
                      <a:pt x="321" y="72"/>
                      <a:pt x="249" y="0"/>
                      <a:pt x="160" y="0"/>
                    </a:cubicBezTo>
                    <a:close/>
                    <a:moveTo>
                      <a:pt x="287" y="233"/>
                    </a:moveTo>
                    <a:cubicBezTo>
                      <a:pt x="248" y="302"/>
                      <a:pt x="236" y="343"/>
                      <a:pt x="229" y="387"/>
                    </a:cubicBezTo>
                    <a:cubicBezTo>
                      <a:pt x="228" y="392"/>
                      <a:pt x="226" y="406"/>
                      <a:pt x="221" y="411"/>
                    </a:cubicBezTo>
                    <a:cubicBezTo>
                      <a:pt x="220" y="413"/>
                      <a:pt x="217" y="414"/>
                      <a:pt x="206" y="414"/>
                    </a:cubicBezTo>
                    <a:cubicBezTo>
                      <a:pt x="160" y="414"/>
                      <a:pt x="160" y="414"/>
                      <a:pt x="160" y="414"/>
                    </a:cubicBezTo>
                    <a:cubicBezTo>
                      <a:pt x="115" y="414"/>
                      <a:pt x="115" y="414"/>
                      <a:pt x="115" y="414"/>
                    </a:cubicBezTo>
                    <a:cubicBezTo>
                      <a:pt x="104" y="414"/>
                      <a:pt x="101" y="413"/>
                      <a:pt x="100" y="411"/>
                    </a:cubicBezTo>
                    <a:cubicBezTo>
                      <a:pt x="95" y="406"/>
                      <a:pt x="93" y="392"/>
                      <a:pt x="92" y="387"/>
                    </a:cubicBezTo>
                    <a:cubicBezTo>
                      <a:pt x="85" y="343"/>
                      <a:pt x="73" y="302"/>
                      <a:pt x="34" y="233"/>
                    </a:cubicBezTo>
                    <a:cubicBezTo>
                      <a:pt x="21" y="210"/>
                      <a:pt x="15" y="185"/>
                      <a:pt x="15" y="160"/>
                    </a:cubicBezTo>
                    <a:cubicBezTo>
                      <a:pt x="15" y="80"/>
                      <a:pt x="80" y="14"/>
                      <a:pt x="160" y="14"/>
                    </a:cubicBezTo>
                    <a:cubicBezTo>
                      <a:pt x="241" y="14"/>
                      <a:pt x="306" y="80"/>
                      <a:pt x="306" y="160"/>
                    </a:cubicBezTo>
                    <a:cubicBezTo>
                      <a:pt x="306" y="185"/>
                      <a:pt x="300" y="210"/>
                      <a:pt x="287" y="233"/>
                    </a:cubicBezTo>
                    <a:close/>
                  </a:path>
                </a:pathLst>
              </a:custGeom>
              <a:solidFill>
                <a:sysClr val="window" lastClr="FFFFF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pPr marL="0" marR="0" lvl="0" indent="0" defTabSz="1828165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3600" b="0" i="0" u="none" strike="noStrike" kern="0" cap="none" spc="0" normalizeH="0" baseline="0" noProof="0" smtClean="0">
                  <a:ln>
                    <a:noFill/>
                  </a:ln>
                  <a:solidFill>
                    <a:srgbClr val="737572"/>
                  </a:solidFill>
                  <a:effectLst/>
                  <a:uLnTx/>
                  <a:uFillTx/>
                  <a:latin typeface="Lato Light" panose="020F0502020204030203"/>
                </a:endParaRPr>
              </a:p>
            </p:txBody>
          </p:sp>
        </p:grpSp>
        <p:sp>
          <p:nvSpPr>
            <p:cNvPr id="7" name="Freeform 5"/>
            <p:cNvSpPr/>
            <p:nvPr/>
          </p:nvSpPr>
          <p:spPr bwMode="auto">
            <a:xfrm>
              <a:off x="11444195" y="10287456"/>
              <a:ext cx="1589261" cy="229040"/>
            </a:xfrm>
            <a:custGeom>
              <a:avLst/>
              <a:gdLst>
                <a:gd name="T0" fmla="*/ 130 w 139"/>
                <a:gd name="T1" fmla="*/ 0 h 23"/>
                <a:gd name="T2" fmla="*/ 9 w 139"/>
                <a:gd name="T3" fmla="*/ 0 h 23"/>
                <a:gd name="T4" fmla="*/ 0 w 139"/>
                <a:gd name="T5" fmla="*/ 9 h 23"/>
                <a:gd name="T6" fmla="*/ 0 w 139"/>
                <a:gd name="T7" fmla="*/ 14 h 23"/>
                <a:gd name="T8" fmla="*/ 9 w 139"/>
                <a:gd name="T9" fmla="*/ 23 h 23"/>
                <a:gd name="T10" fmla="*/ 130 w 139"/>
                <a:gd name="T11" fmla="*/ 23 h 23"/>
                <a:gd name="T12" fmla="*/ 139 w 139"/>
                <a:gd name="T13" fmla="*/ 14 h 23"/>
                <a:gd name="T14" fmla="*/ 139 w 139"/>
                <a:gd name="T15" fmla="*/ 9 h 23"/>
                <a:gd name="T16" fmla="*/ 130 w 139"/>
                <a:gd name="T17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39" h="23">
                  <a:moveTo>
                    <a:pt x="130" y="0"/>
                  </a:moveTo>
                  <a:cubicBezTo>
                    <a:pt x="9" y="0"/>
                    <a:pt x="9" y="0"/>
                    <a:pt x="9" y="0"/>
                  </a:cubicBezTo>
                  <a:cubicBezTo>
                    <a:pt x="4" y="0"/>
                    <a:pt x="0" y="4"/>
                    <a:pt x="0" y="9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19"/>
                    <a:pt x="4" y="23"/>
                    <a:pt x="9" y="23"/>
                  </a:cubicBezTo>
                  <a:cubicBezTo>
                    <a:pt x="130" y="23"/>
                    <a:pt x="130" y="23"/>
                    <a:pt x="130" y="23"/>
                  </a:cubicBezTo>
                  <a:cubicBezTo>
                    <a:pt x="135" y="23"/>
                    <a:pt x="139" y="19"/>
                    <a:pt x="139" y="14"/>
                  </a:cubicBezTo>
                  <a:cubicBezTo>
                    <a:pt x="139" y="9"/>
                    <a:pt x="139" y="9"/>
                    <a:pt x="139" y="9"/>
                  </a:cubicBezTo>
                  <a:cubicBezTo>
                    <a:pt x="139" y="4"/>
                    <a:pt x="135" y="0"/>
                    <a:pt x="130" y="0"/>
                  </a:cubicBez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>
              <a:noFill/>
            </a:ln>
          </p:spPr>
          <p:txBody>
            <a:bodyPr vert="horz" wrap="square" lIns="243797" tIns="121899" rIns="243797" bIns="121899" numCol="1" anchor="t" anchorCtr="0" compatLnSpc="1"/>
            <a:lstStyle/>
            <a:p>
              <a:pPr marL="0" marR="0" lvl="0" indent="0" defTabSz="1828165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3600" b="0" i="0" u="none" strike="noStrike" kern="0" cap="none" spc="0" normalizeH="0" baseline="0" noProof="0" smtClean="0">
                <a:ln>
                  <a:noFill/>
                </a:ln>
                <a:solidFill>
                  <a:srgbClr val="737572"/>
                </a:solidFill>
                <a:effectLst/>
                <a:uLnTx/>
                <a:uFillTx/>
                <a:latin typeface="Lato Light" panose="020F0502020204030203"/>
              </a:endParaRPr>
            </a:p>
          </p:txBody>
        </p:sp>
        <p:sp>
          <p:nvSpPr>
            <p:cNvPr id="8" name="Freeform 6"/>
            <p:cNvSpPr/>
            <p:nvPr/>
          </p:nvSpPr>
          <p:spPr bwMode="auto">
            <a:xfrm>
              <a:off x="11489535" y="10618544"/>
              <a:ext cx="1496309" cy="251717"/>
            </a:xfrm>
            <a:custGeom>
              <a:avLst/>
              <a:gdLst>
                <a:gd name="T0" fmla="*/ 122 w 131"/>
                <a:gd name="T1" fmla="*/ 0 h 24"/>
                <a:gd name="T2" fmla="*/ 9 w 131"/>
                <a:gd name="T3" fmla="*/ 0 h 24"/>
                <a:gd name="T4" fmla="*/ 0 w 131"/>
                <a:gd name="T5" fmla="*/ 9 h 24"/>
                <a:gd name="T6" fmla="*/ 0 w 131"/>
                <a:gd name="T7" fmla="*/ 15 h 24"/>
                <a:gd name="T8" fmla="*/ 9 w 131"/>
                <a:gd name="T9" fmla="*/ 24 h 24"/>
                <a:gd name="T10" fmla="*/ 122 w 131"/>
                <a:gd name="T11" fmla="*/ 24 h 24"/>
                <a:gd name="T12" fmla="*/ 131 w 131"/>
                <a:gd name="T13" fmla="*/ 15 h 24"/>
                <a:gd name="T14" fmla="*/ 131 w 131"/>
                <a:gd name="T15" fmla="*/ 9 h 24"/>
                <a:gd name="T16" fmla="*/ 122 w 131"/>
                <a:gd name="T17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31" h="24">
                  <a:moveTo>
                    <a:pt x="122" y="0"/>
                  </a:moveTo>
                  <a:cubicBezTo>
                    <a:pt x="9" y="0"/>
                    <a:pt x="9" y="0"/>
                    <a:pt x="9" y="0"/>
                  </a:cubicBezTo>
                  <a:cubicBezTo>
                    <a:pt x="4" y="0"/>
                    <a:pt x="0" y="4"/>
                    <a:pt x="0" y="9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20"/>
                    <a:pt x="4" y="24"/>
                    <a:pt x="9" y="24"/>
                  </a:cubicBezTo>
                  <a:cubicBezTo>
                    <a:pt x="122" y="24"/>
                    <a:pt x="122" y="24"/>
                    <a:pt x="122" y="24"/>
                  </a:cubicBezTo>
                  <a:cubicBezTo>
                    <a:pt x="127" y="24"/>
                    <a:pt x="131" y="20"/>
                    <a:pt x="131" y="15"/>
                  </a:cubicBezTo>
                  <a:cubicBezTo>
                    <a:pt x="131" y="9"/>
                    <a:pt x="131" y="9"/>
                    <a:pt x="131" y="9"/>
                  </a:cubicBezTo>
                  <a:cubicBezTo>
                    <a:pt x="131" y="4"/>
                    <a:pt x="127" y="0"/>
                    <a:pt x="122" y="0"/>
                  </a:cubicBez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>
              <a:noFill/>
            </a:ln>
          </p:spPr>
          <p:txBody>
            <a:bodyPr vert="horz" wrap="square" lIns="243797" tIns="121899" rIns="243797" bIns="121899" numCol="1" anchor="t" anchorCtr="0" compatLnSpc="1"/>
            <a:lstStyle/>
            <a:p>
              <a:pPr marL="0" marR="0" lvl="0" indent="0" defTabSz="1828165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3600" b="0" i="0" u="none" strike="noStrike" kern="0" cap="none" spc="0" normalizeH="0" baseline="0" noProof="0" smtClean="0">
                <a:ln>
                  <a:noFill/>
                </a:ln>
                <a:solidFill>
                  <a:srgbClr val="737572"/>
                </a:solidFill>
                <a:effectLst/>
                <a:uLnTx/>
                <a:uFillTx/>
                <a:latin typeface="Lato Light" panose="020F0502020204030203"/>
              </a:endParaRPr>
            </a:p>
          </p:txBody>
        </p:sp>
        <p:sp>
          <p:nvSpPr>
            <p:cNvPr id="9" name="Freeform 7"/>
            <p:cNvSpPr/>
            <p:nvPr/>
          </p:nvSpPr>
          <p:spPr bwMode="auto">
            <a:xfrm>
              <a:off x="11580221" y="10960972"/>
              <a:ext cx="1314937" cy="211341"/>
            </a:xfrm>
            <a:custGeom>
              <a:avLst/>
              <a:gdLst>
                <a:gd name="T0" fmla="*/ 107 w 115"/>
                <a:gd name="T1" fmla="*/ 0 h 23"/>
                <a:gd name="T2" fmla="*/ 8 w 115"/>
                <a:gd name="T3" fmla="*/ 0 h 23"/>
                <a:gd name="T4" fmla="*/ 0 w 115"/>
                <a:gd name="T5" fmla="*/ 9 h 23"/>
                <a:gd name="T6" fmla="*/ 0 w 115"/>
                <a:gd name="T7" fmla="*/ 15 h 23"/>
                <a:gd name="T8" fmla="*/ 8 w 115"/>
                <a:gd name="T9" fmla="*/ 23 h 23"/>
                <a:gd name="T10" fmla="*/ 107 w 115"/>
                <a:gd name="T11" fmla="*/ 23 h 23"/>
                <a:gd name="T12" fmla="*/ 115 w 115"/>
                <a:gd name="T13" fmla="*/ 15 h 23"/>
                <a:gd name="T14" fmla="*/ 115 w 115"/>
                <a:gd name="T15" fmla="*/ 9 h 23"/>
                <a:gd name="T16" fmla="*/ 107 w 115"/>
                <a:gd name="T17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5" h="23">
                  <a:moveTo>
                    <a:pt x="107" y="0"/>
                  </a:moveTo>
                  <a:cubicBezTo>
                    <a:pt x="8" y="0"/>
                    <a:pt x="8" y="0"/>
                    <a:pt x="8" y="0"/>
                  </a:cubicBezTo>
                  <a:cubicBezTo>
                    <a:pt x="4" y="0"/>
                    <a:pt x="0" y="4"/>
                    <a:pt x="0" y="9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19"/>
                    <a:pt x="4" y="23"/>
                    <a:pt x="8" y="23"/>
                  </a:cubicBezTo>
                  <a:cubicBezTo>
                    <a:pt x="107" y="23"/>
                    <a:pt x="107" y="23"/>
                    <a:pt x="107" y="23"/>
                  </a:cubicBezTo>
                  <a:cubicBezTo>
                    <a:pt x="111" y="23"/>
                    <a:pt x="115" y="19"/>
                    <a:pt x="115" y="15"/>
                  </a:cubicBezTo>
                  <a:cubicBezTo>
                    <a:pt x="115" y="9"/>
                    <a:pt x="115" y="9"/>
                    <a:pt x="115" y="9"/>
                  </a:cubicBezTo>
                  <a:cubicBezTo>
                    <a:pt x="115" y="4"/>
                    <a:pt x="111" y="0"/>
                    <a:pt x="107" y="0"/>
                  </a:cubicBez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>
              <a:noFill/>
            </a:ln>
          </p:spPr>
          <p:txBody>
            <a:bodyPr vert="horz" wrap="square" lIns="243797" tIns="121899" rIns="243797" bIns="121899" numCol="1" anchor="t" anchorCtr="0" compatLnSpc="1"/>
            <a:lstStyle/>
            <a:p>
              <a:pPr marL="0" marR="0" lvl="0" indent="0" defTabSz="1828165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3600" b="0" i="0" u="none" strike="noStrike" kern="0" cap="none" spc="0" normalizeH="0" baseline="0" noProof="0" smtClean="0">
                <a:ln>
                  <a:noFill/>
                </a:ln>
                <a:solidFill>
                  <a:srgbClr val="737572"/>
                </a:solidFill>
                <a:effectLst/>
                <a:uLnTx/>
                <a:uFillTx/>
                <a:latin typeface="Lato Light" panose="020F0502020204030203"/>
              </a:endParaRPr>
            </a:p>
          </p:txBody>
        </p:sp>
        <p:sp>
          <p:nvSpPr>
            <p:cNvPr id="10" name="Freeform 8"/>
            <p:cNvSpPr/>
            <p:nvPr/>
          </p:nvSpPr>
          <p:spPr bwMode="auto">
            <a:xfrm>
              <a:off x="11820537" y="11263021"/>
              <a:ext cx="834305" cy="229040"/>
            </a:xfrm>
            <a:custGeom>
              <a:avLst/>
              <a:gdLst>
                <a:gd name="T0" fmla="*/ 0 w 73"/>
                <a:gd name="T1" fmla="*/ 0 h 20"/>
                <a:gd name="T2" fmla="*/ 73 w 73"/>
                <a:gd name="T3" fmla="*/ 0 h 20"/>
                <a:gd name="T4" fmla="*/ 36 w 73"/>
                <a:gd name="T5" fmla="*/ 20 h 20"/>
                <a:gd name="T6" fmla="*/ 0 w 73"/>
                <a:gd name="T7" fmla="*/ 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3" h="20">
                  <a:moveTo>
                    <a:pt x="0" y="0"/>
                  </a:moveTo>
                  <a:cubicBezTo>
                    <a:pt x="73" y="0"/>
                    <a:pt x="73" y="0"/>
                    <a:pt x="73" y="0"/>
                  </a:cubicBezTo>
                  <a:cubicBezTo>
                    <a:pt x="73" y="12"/>
                    <a:pt x="54" y="20"/>
                    <a:pt x="36" y="20"/>
                  </a:cubicBezTo>
                  <a:cubicBezTo>
                    <a:pt x="19" y="20"/>
                    <a:pt x="0" y="12"/>
                    <a:pt x="0" y="0"/>
                  </a:cubicBez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>
              <a:noFill/>
            </a:ln>
          </p:spPr>
          <p:txBody>
            <a:bodyPr vert="horz" wrap="square" lIns="243797" tIns="121899" rIns="243797" bIns="121899" numCol="1" anchor="t" anchorCtr="0" compatLnSpc="1"/>
            <a:lstStyle/>
            <a:p>
              <a:pPr marL="0" marR="0" lvl="0" indent="0" defTabSz="1828165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3600" b="0" i="0" u="none" strike="noStrike" kern="0" cap="none" spc="0" normalizeH="0" baseline="0" noProof="0" smtClean="0">
                <a:ln>
                  <a:noFill/>
                </a:ln>
                <a:solidFill>
                  <a:srgbClr val="737572"/>
                </a:solidFill>
                <a:effectLst/>
                <a:uLnTx/>
                <a:uFillTx/>
                <a:latin typeface="Lato Light" panose="020F0502020204030203"/>
              </a:endParaRPr>
            </a:p>
          </p:txBody>
        </p:sp>
        <p:sp>
          <p:nvSpPr>
            <p:cNvPr id="11" name="Freeform 11"/>
            <p:cNvSpPr/>
            <p:nvPr/>
          </p:nvSpPr>
          <p:spPr bwMode="auto">
            <a:xfrm>
              <a:off x="11373912" y="7691331"/>
              <a:ext cx="1772898" cy="2387915"/>
            </a:xfrm>
            <a:custGeom>
              <a:avLst/>
              <a:gdLst>
                <a:gd name="T0" fmla="*/ 29 w 155"/>
                <a:gd name="T1" fmla="*/ 200 h 209"/>
                <a:gd name="T2" fmla="*/ 37 w 155"/>
                <a:gd name="T3" fmla="*/ 176 h 209"/>
                <a:gd name="T4" fmla="*/ 44 w 155"/>
                <a:gd name="T5" fmla="*/ 139 h 209"/>
                <a:gd name="T6" fmla="*/ 48 w 155"/>
                <a:gd name="T7" fmla="*/ 52 h 209"/>
                <a:gd name="T8" fmla="*/ 21 w 155"/>
                <a:gd name="T9" fmla="*/ 2 h 209"/>
                <a:gd name="T10" fmla="*/ 1 w 155"/>
                <a:gd name="T11" fmla="*/ 14 h 209"/>
                <a:gd name="T12" fmla="*/ 14 w 155"/>
                <a:gd name="T13" fmla="*/ 46 h 209"/>
                <a:gd name="T14" fmla="*/ 43 w 155"/>
                <a:gd name="T15" fmla="*/ 55 h 209"/>
                <a:gd name="T16" fmla="*/ 79 w 155"/>
                <a:gd name="T17" fmla="*/ 49 h 209"/>
                <a:gd name="T18" fmla="*/ 98 w 155"/>
                <a:gd name="T19" fmla="*/ 26 h 209"/>
                <a:gd name="T20" fmla="*/ 83 w 155"/>
                <a:gd name="T21" fmla="*/ 2 h 209"/>
                <a:gd name="T22" fmla="*/ 64 w 155"/>
                <a:gd name="T23" fmla="*/ 14 h 209"/>
                <a:gd name="T24" fmla="*/ 79 w 155"/>
                <a:gd name="T25" fmla="*/ 52 h 209"/>
                <a:gd name="T26" fmla="*/ 143 w 155"/>
                <a:gd name="T27" fmla="*/ 42 h 209"/>
                <a:gd name="T28" fmla="*/ 143 w 155"/>
                <a:gd name="T29" fmla="*/ 7 h 209"/>
                <a:gd name="T30" fmla="*/ 120 w 155"/>
                <a:gd name="T31" fmla="*/ 26 h 209"/>
                <a:gd name="T32" fmla="*/ 114 w 155"/>
                <a:gd name="T33" fmla="*/ 61 h 209"/>
                <a:gd name="T34" fmla="*/ 112 w 155"/>
                <a:gd name="T35" fmla="*/ 97 h 209"/>
                <a:gd name="T36" fmla="*/ 117 w 155"/>
                <a:gd name="T37" fmla="*/ 170 h 209"/>
                <a:gd name="T38" fmla="*/ 120 w 155"/>
                <a:gd name="T39" fmla="*/ 207 h 209"/>
                <a:gd name="T40" fmla="*/ 128 w 155"/>
                <a:gd name="T41" fmla="*/ 205 h 209"/>
                <a:gd name="T42" fmla="*/ 120 w 155"/>
                <a:gd name="T43" fmla="*/ 85 h 209"/>
                <a:gd name="T44" fmla="*/ 128 w 155"/>
                <a:gd name="T45" fmla="*/ 25 h 209"/>
                <a:gd name="T46" fmla="*/ 137 w 155"/>
                <a:gd name="T47" fmla="*/ 11 h 209"/>
                <a:gd name="T48" fmla="*/ 138 w 155"/>
                <a:gd name="T49" fmla="*/ 11 h 209"/>
                <a:gd name="T50" fmla="*/ 139 w 155"/>
                <a:gd name="T51" fmla="*/ 13 h 209"/>
                <a:gd name="T52" fmla="*/ 140 w 155"/>
                <a:gd name="T53" fmla="*/ 21 h 209"/>
                <a:gd name="T54" fmla="*/ 123 w 155"/>
                <a:gd name="T55" fmla="*/ 56 h 209"/>
                <a:gd name="T56" fmla="*/ 91 w 155"/>
                <a:gd name="T57" fmla="*/ 53 h 209"/>
                <a:gd name="T58" fmla="*/ 72 w 155"/>
                <a:gd name="T59" fmla="*/ 22 h 209"/>
                <a:gd name="T60" fmla="*/ 82 w 155"/>
                <a:gd name="T61" fmla="*/ 7 h 209"/>
                <a:gd name="T62" fmla="*/ 89 w 155"/>
                <a:gd name="T63" fmla="*/ 33 h 209"/>
                <a:gd name="T64" fmla="*/ 67 w 155"/>
                <a:gd name="T65" fmla="*/ 50 h 209"/>
                <a:gd name="T66" fmla="*/ 16 w 155"/>
                <a:gd name="T67" fmla="*/ 35 h 209"/>
                <a:gd name="T68" fmla="*/ 10 w 155"/>
                <a:gd name="T69" fmla="*/ 8 h 209"/>
                <a:gd name="T70" fmla="*/ 20 w 155"/>
                <a:gd name="T71" fmla="*/ 8 h 209"/>
                <a:gd name="T72" fmla="*/ 28 w 155"/>
                <a:gd name="T73" fmla="*/ 14 h 209"/>
                <a:gd name="T74" fmla="*/ 41 w 155"/>
                <a:gd name="T75" fmla="*/ 68 h 209"/>
                <a:gd name="T76" fmla="*/ 35 w 155"/>
                <a:gd name="T77" fmla="*/ 147 h 209"/>
                <a:gd name="T78" fmla="*/ 21 w 155"/>
                <a:gd name="T79" fmla="*/ 201 h 209"/>
                <a:gd name="T80" fmla="*/ 29 w 155"/>
                <a:gd name="T81" fmla="*/ 200 h 2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55" h="209">
                  <a:moveTo>
                    <a:pt x="29" y="200"/>
                  </a:moveTo>
                  <a:cubicBezTo>
                    <a:pt x="33" y="192"/>
                    <a:pt x="35" y="184"/>
                    <a:pt x="37" y="176"/>
                  </a:cubicBezTo>
                  <a:cubicBezTo>
                    <a:pt x="40" y="164"/>
                    <a:pt x="42" y="151"/>
                    <a:pt x="44" y="139"/>
                  </a:cubicBezTo>
                  <a:cubicBezTo>
                    <a:pt x="48" y="110"/>
                    <a:pt x="51" y="81"/>
                    <a:pt x="48" y="52"/>
                  </a:cubicBezTo>
                  <a:cubicBezTo>
                    <a:pt x="46" y="34"/>
                    <a:pt x="42" y="8"/>
                    <a:pt x="21" y="2"/>
                  </a:cubicBezTo>
                  <a:cubicBezTo>
                    <a:pt x="12" y="0"/>
                    <a:pt x="2" y="4"/>
                    <a:pt x="1" y="14"/>
                  </a:cubicBezTo>
                  <a:cubicBezTo>
                    <a:pt x="0" y="25"/>
                    <a:pt x="6" y="38"/>
                    <a:pt x="14" y="46"/>
                  </a:cubicBezTo>
                  <a:cubicBezTo>
                    <a:pt x="22" y="53"/>
                    <a:pt x="33" y="54"/>
                    <a:pt x="43" y="55"/>
                  </a:cubicBezTo>
                  <a:cubicBezTo>
                    <a:pt x="55" y="55"/>
                    <a:pt x="68" y="54"/>
                    <a:pt x="79" y="49"/>
                  </a:cubicBezTo>
                  <a:cubicBezTo>
                    <a:pt x="89" y="45"/>
                    <a:pt x="98" y="38"/>
                    <a:pt x="98" y="26"/>
                  </a:cubicBezTo>
                  <a:cubicBezTo>
                    <a:pt x="99" y="16"/>
                    <a:pt x="94" y="4"/>
                    <a:pt x="83" y="2"/>
                  </a:cubicBezTo>
                  <a:cubicBezTo>
                    <a:pt x="74" y="0"/>
                    <a:pt x="65" y="5"/>
                    <a:pt x="64" y="14"/>
                  </a:cubicBezTo>
                  <a:cubicBezTo>
                    <a:pt x="61" y="27"/>
                    <a:pt x="69" y="44"/>
                    <a:pt x="79" y="52"/>
                  </a:cubicBezTo>
                  <a:cubicBezTo>
                    <a:pt x="98" y="69"/>
                    <a:pt x="131" y="65"/>
                    <a:pt x="143" y="42"/>
                  </a:cubicBezTo>
                  <a:cubicBezTo>
                    <a:pt x="147" y="35"/>
                    <a:pt x="155" y="10"/>
                    <a:pt x="143" y="7"/>
                  </a:cubicBezTo>
                  <a:cubicBezTo>
                    <a:pt x="132" y="4"/>
                    <a:pt x="124" y="18"/>
                    <a:pt x="120" y="26"/>
                  </a:cubicBezTo>
                  <a:cubicBezTo>
                    <a:pt x="116" y="37"/>
                    <a:pt x="115" y="49"/>
                    <a:pt x="114" y="61"/>
                  </a:cubicBezTo>
                  <a:cubicBezTo>
                    <a:pt x="112" y="73"/>
                    <a:pt x="112" y="85"/>
                    <a:pt x="112" y="97"/>
                  </a:cubicBezTo>
                  <a:cubicBezTo>
                    <a:pt x="112" y="121"/>
                    <a:pt x="115" y="146"/>
                    <a:pt x="117" y="170"/>
                  </a:cubicBezTo>
                  <a:cubicBezTo>
                    <a:pt x="118" y="183"/>
                    <a:pt x="119" y="195"/>
                    <a:pt x="120" y="207"/>
                  </a:cubicBezTo>
                  <a:cubicBezTo>
                    <a:pt x="120" y="209"/>
                    <a:pt x="128" y="208"/>
                    <a:pt x="128" y="205"/>
                  </a:cubicBezTo>
                  <a:cubicBezTo>
                    <a:pt x="126" y="165"/>
                    <a:pt x="120" y="125"/>
                    <a:pt x="120" y="85"/>
                  </a:cubicBezTo>
                  <a:cubicBezTo>
                    <a:pt x="121" y="65"/>
                    <a:pt x="121" y="43"/>
                    <a:pt x="128" y="25"/>
                  </a:cubicBezTo>
                  <a:cubicBezTo>
                    <a:pt x="130" y="20"/>
                    <a:pt x="133" y="13"/>
                    <a:pt x="137" y="11"/>
                  </a:cubicBezTo>
                  <a:cubicBezTo>
                    <a:pt x="139" y="10"/>
                    <a:pt x="137" y="10"/>
                    <a:pt x="138" y="11"/>
                  </a:cubicBezTo>
                  <a:cubicBezTo>
                    <a:pt x="138" y="12"/>
                    <a:pt x="139" y="12"/>
                    <a:pt x="139" y="13"/>
                  </a:cubicBezTo>
                  <a:cubicBezTo>
                    <a:pt x="141" y="16"/>
                    <a:pt x="141" y="19"/>
                    <a:pt x="140" y="21"/>
                  </a:cubicBezTo>
                  <a:cubicBezTo>
                    <a:pt x="140" y="34"/>
                    <a:pt x="135" y="49"/>
                    <a:pt x="123" y="56"/>
                  </a:cubicBezTo>
                  <a:cubicBezTo>
                    <a:pt x="113" y="61"/>
                    <a:pt x="100" y="59"/>
                    <a:pt x="91" y="53"/>
                  </a:cubicBezTo>
                  <a:cubicBezTo>
                    <a:pt x="80" y="46"/>
                    <a:pt x="74" y="34"/>
                    <a:pt x="72" y="22"/>
                  </a:cubicBezTo>
                  <a:cubicBezTo>
                    <a:pt x="71" y="15"/>
                    <a:pt x="72" y="1"/>
                    <a:pt x="82" y="7"/>
                  </a:cubicBezTo>
                  <a:cubicBezTo>
                    <a:pt x="90" y="12"/>
                    <a:pt x="92" y="24"/>
                    <a:pt x="89" y="33"/>
                  </a:cubicBezTo>
                  <a:cubicBezTo>
                    <a:pt x="86" y="43"/>
                    <a:pt x="77" y="47"/>
                    <a:pt x="67" y="50"/>
                  </a:cubicBezTo>
                  <a:cubicBezTo>
                    <a:pt x="49" y="53"/>
                    <a:pt x="26" y="52"/>
                    <a:pt x="16" y="35"/>
                  </a:cubicBezTo>
                  <a:cubicBezTo>
                    <a:pt x="11" y="28"/>
                    <a:pt x="7" y="16"/>
                    <a:pt x="10" y="8"/>
                  </a:cubicBezTo>
                  <a:cubicBezTo>
                    <a:pt x="12" y="3"/>
                    <a:pt x="15" y="6"/>
                    <a:pt x="20" y="8"/>
                  </a:cubicBezTo>
                  <a:cubicBezTo>
                    <a:pt x="23" y="9"/>
                    <a:pt x="25" y="11"/>
                    <a:pt x="28" y="14"/>
                  </a:cubicBezTo>
                  <a:cubicBezTo>
                    <a:pt x="39" y="28"/>
                    <a:pt x="40" y="51"/>
                    <a:pt x="41" y="68"/>
                  </a:cubicBezTo>
                  <a:cubicBezTo>
                    <a:pt x="42" y="94"/>
                    <a:pt x="39" y="121"/>
                    <a:pt x="35" y="147"/>
                  </a:cubicBezTo>
                  <a:cubicBezTo>
                    <a:pt x="32" y="165"/>
                    <a:pt x="29" y="185"/>
                    <a:pt x="21" y="201"/>
                  </a:cubicBezTo>
                  <a:cubicBezTo>
                    <a:pt x="20" y="203"/>
                    <a:pt x="28" y="202"/>
                    <a:pt x="29" y="200"/>
                  </a:cubicBezTo>
                  <a:close/>
                </a:path>
              </a:pathLst>
            </a:custGeom>
            <a:solidFill>
              <a:srgbClr val="445469">
                <a:lumMod val="50000"/>
                <a:alpha val="33000"/>
              </a:srgbClr>
            </a:solidFill>
            <a:ln>
              <a:noFill/>
            </a:ln>
          </p:spPr>
          <p:txBody>
            <a:bodyPr vert="horz" wrap="square" lIns="243797" tIns="121899" rIns="243797" bIns="121899" numCol="1" anchor="t" anchorCtr="0" compatLnSpc="1"/>
            <a:lstStyle/>
            <a:p>
              <a:pPr marL="0" marR="0" lvl="0" indent="0" defTabSz="1828165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3600" b="0" i="0" u="none" strike="noStrike" kern="0" cap="none" spc="0" normalizeH="0" baseline="0" noProof="0" smtClean="0">
                <a:ln>
                  <a:noFill/>
                </a:ln>
                <a:solidFill>
                  <a:srgbClr val="737572"/>
                </a:solidFill>
                <a:effectLst/>
                <a:uLnTx/>
                <a:uFillTx/>
                <a:latin typeface="Lato Light" panose="020F0502020204030203"/>
              </a:endParaRPr>
            </a:p>
          </p:txBody>
        </p:sp>
        <p:grpSp>
          <p:nvGrpSpPr>
            <p:cNvPr id="12" name="Group 38"/>
            <p:cNvGrpSpPr/>
            <p:nvPr/>
          </p:nvGrpSpPr>
          <p:grpSpPr>
            <a:xfrm>
              <a:off x="9442315" y="4435851"/>
              <a:ext cx="5590754" cy="4215701"/>
              <a:chOff x="3525061" y="1210682"/>
              <a:chExt cx="2097079" cy="1580888"/>
            </a:xfrm>
          </p:grpSpPr>
          <p:sp>
            <p:nvSpPr>
              <p:cNvPr id="14" name="Freeform 12"/>
              <p:cNvSpPr/>
              <p:nvPr/>
            </p:nvSpPr>
            <p:spPr bwMode="auto">
              <a:xfrm>
                <a:off x="5347462" y="2255820"/>
                <a:ext cx="274678" cy="47622"/>
              </a:xfrm>
              <a:custGeom>
                <a:avLst/>
                <a:gdLst>
                  <a:gd name="T0" fmla="*/ 58 w 64"/>
                  <a:gd name="T1" fmla="*/ 0 h 11"/>
                  <a:gd name="T2" fmla="*/ 6 w 64"/>
                  <a:gd name="T3" fmla="*/ 0 h 11"/>
                  <a:gd name="T4" fmla="*/ 0 w 64"/>
                  <a:gd name="T5" fmla="*/ 5 h 11"/>
                  <a:gd name="T6" fmla="*/ 6 w 64"/>
                  <a:gd name="T7" fmla="*/ 11 h 11"/>
                  <a:gd name="T8" fmla="*/ 58 w 64"/>
                  <a:gd name="T9" fmla="*/ 11 h 11"/>
                  <a:gd name="T10" fmla="*/ 64 w 64"/>
                  <a:gd name="T11" fmla="*/ 5 h 11"/>
                  <a:gd name="T12" fmla="*/ 58 w 64"/>
                  <a:gd name="T13" fmla="*/ 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4" h="11">
                    <a:moveTo>
                      <a:pt x="58" y="0"/>
                    </a:moveTo>
                    <a:cubicBezTo>
                      <a:pt x="6" y="0"/>
                      <a:pt x="6" y="0"/>
                      <a:pt x="6" y="0"/>
                    </a:cubicBezTo>
                    <a:cubicBezTo>
                      <a:pt x="3" y="0"/>
                      <a:pt x="0" y="2"/>
                      <a:pt x="0" y="5"/>
                    </a:cubicBezTo>
                    <a:cubicBezTo>
                      <a:pt x="0" y="9"/>
                      <a:pt x="3" y="11"/>
                      <a:pt x="6" y="11"/>
                    </a:cubicBezTo>
                    <a:cubicBezTo>
                      <a:pt x="58" y="11"/>
                      <a:pt x="58" y="11"/>
                      <a:pt x="58" y="11"/>
                    </a:cubicBezTo>
                    <a:cubicBezTo>
                      <a:pt x="62" y="11"/>
                      <a:pt x="64" y="9"/>
                      <a:pt x="64" y="5"/>
                    </a:cubicBezTo>
                    <a:cubicBezTo>
                      <a:pt x="64" y="2"/>
                      <a:pt x="62" y="0"/>
                      <a:pt x="58" y="0"/>
                    </a:cubicBezTo>
                    <a:close/>
                  </a:path>
                </a:pathLst>
              </a:custGeom>
              <a:solidFill>
                <a:srgbClr val="FFDC0D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pPr marL="0" marR="0" lvl="0" indent="0" defTabSz="1828165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3600" b="0" i="0" u="none" strike="noStrike" kern="0" cap="none" spc="0" normalizeH="0" baseline="0" noProof="0" smtClean="0">
                  <a:ln>
                    <a:noFill/>
                  </a:ln>
                  <a:solidFill>
                    <a:srgbClr val="737572"/>
                  </a:solidFill>
                  <a:effectLst/>
                  <a:uLnTx/>
                  <a:uFillTx/>
                  <a:latin typeface="Lato Light" panose="020F0502020204030203"/>
                </a:endParaRPr>
              </a:p>
            </p:txBody>
          </p:sp>
          <p:sp>
            <p:nvSpPr>
              <p:cNvPr id="15" name="Freeform 13"/>
              <p:cNvSpPr/>
              <p:nvPr/>
            </p:nvSpPr>
            <p:spPr bwMode="auto">
              <a:xfrm>
                <a:off x="5275178" y="1763440"/>
                <a:ext cx="248316" cy="167528"/>
              </a:xfrm>
              <a:custGeom>
                <a:avLst/>
                <a:gdLst>
                  <a:gd name="T0" fmla="*/ 6 w 58"/>
                  <a:gd name="T1" fmla="*/ 39 h 39"/>
                  <a:gd name="T2" fmla="*/ 9 w 58"/>
                  <a:gd name="T3" fmla="*/ 38 h 39"/>
                  <a:gd name="T4" fmla="*/ 54 w 58"/>
                  <a:gd name="T5" fmla="*/ 12 h 39"/>
                  <a:gd name="T6" fmla="*/ 56 w 58"/>
                  <a:gd name="T7" fmla="*/ 4 h 39"/>
                  <a:gd name="T8" fmla="*/ 48 w 58"/>
                  <a:gd name="T9" fmla="*/ 2 h 39"/>
                  <a:gd name="T10" fmla="*/ 3 w 58"/>
                  <a:gd name="T11" fmla="*/ 28 h 39"/>
                  <a:gd name="T12" fmla="*/ 1 w 58"/>
                  <a:gd name="T13" fmla="*/ 36 h 39"/>
                  <a:gd name="T14" fmla="*/ 6 w 58"/>
                  <a:gd name="T15" fmla="*/ 39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8" h="39">
                    <a:moveTo>
                      <a:pt x="6" y="39"/>
                    </a:moveTo>
                    <a:cubicBezTo>
                      <a:pt x="7" y="39"/>
                      <a:pt x="8" y="38"/>
                      <a:pt x="9" y="38"/>
                    </a:cubicBezTo>
                    <a:cubicBezTo>
                      <a:pt x="54" y="12"/>
                      <a:pt x="54" y="12"/>
                      <a:pt x="54" y="12"/>
                    </a:cubicBezTo>
                    <a:cubicBezTo>
                      <a:pt x="57" y="10"/>
                      <a:pt x="58" y="6"/>
                      <a:pt x="56" y="4"/>
                    </a:cubicBezTo>
                    <a:cubicBezTo>
                      <a:pt x="55" y="1"/>
                      <a:pt x="51" y="0"/>
                      <a:pt x="48" y="2"/>
                    </a:cubicBezTo>
                    <a:cubicBezTo>
                      <a:pt x="3" y="28"/>
                      <a:pt x="3" y="28"/>
                      <a:pt x="3" y="28"/>
                    </a:cubicBezTo>
                    <a:cubicBezTo>
                      <a:pt x="0" y="30"/>
                      <a:pt x="0" y="33"/>
                      <a:pt x="1" y="36"/>
                    </a:cubicBezTo>
                    <a:cubicBezTo>
                      <a:pt x="2" y="38"/>
                      <a:pt x="4" y="39"/>
                      <a:pt x="6" y="39"/>
                    </a:cubicBezTo>
                    <a:close/>
                  </a:path>
                </a:pathLst>
              </a:custGeom>
              <a:solidFill>
                <a:srgbClr val="FFDC0D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pPr marL="0" marR="0" lvl="0" indent="0" defTabSz="1828165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3600" b="0" i="0" u="none" strike="noStrike" kern="0" cap="none" spc="0" normalizeH="0" baseline="0" noProof="0" smtClean="0">
                  <a:ln>
                    <a:noFill/>
                  </a:ln>
                  <a:solidFill>
                    <a:srgbClr val="737572"/>
                  </a:solidFill>
                  <a:effectLst/>
                  <a:uLnTx/>
                  <a:uFillTx/>
                  <a:latin typeface="Lato Light" panose="020F0502020204030203"/>
                </a:endParaRPr>
              </a:p>
            </p:txBody>
          </p:sp>
          <p:sp>
            <p:nvSpPr>
              <p:cNvPr id="16" name="Freeform 14"/>
              <p:cNvSpPr/>
              <p:nvPr/>
            </p:nvSpPr>
            <p:spPr bwMode="auto">
              <a:xfrm>
                <a:off x="4979240" y="1351848"/>
                <a:ext cx="166678" cy="249166"/>
              </a:xfrm>
              <a:custGeom>
                <a:avLst/>
                <a:gdLst>
                  <a:gd name="T0" fmla="*/ 3 w 39"/>
                  <a:gd name="T1" fmla="*/ 57 h 58"/>
                  <a:gd name="T2" fmla="*/ 6 w 39"/>
                  <a:gd name="T3" fmla="*/ 58 h 58"/>
                  <a:gd name="T4" fmla="*/ 11 w 39"/>
                  <a:gd name="T5" fmla="*/ 55 h 58"/>
                  <a:gd name="T6" fmla="*/ 37 w 39"/>
                  <a:gd name="T7" fmla="*/ 9 h 58"/>
                  <a:gd name="T8" fmla="*/ 35 w 39"/>
                  <a:gd name="T9" fmla="*/ 1 h 58"/>
                  <a:gd name="T10" fmla="*/ 27 w 39"/>
                  <a:gd name="T11" fmla="*/ 3 h 58"/>
                  <a:gd name="T12" fmla="*/ 1 w 39"/>
                  <a:gd name="T13" fmla="*/ 49 h 58"/>
                  <a:gd name="T14" fmla="*/ 3 w 39"/>
                  <a:gd name="T15" fmla="*/ 57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9" h="58">
                    <a:moveTo>
                      <a:pt x="3" y="57"/>
                    </a:moveTo>
                    <a:cubicBezTo>
                      <a:pt x="4" y="57"/>
                      <a:pt x="5" y="58"/>
                      <a:pt x="6" y="58"/>
                    </a:cubicBezTo>
                    <a:cubicBezTo>
                      <a:pt x="8" y="58"/>
                      <a:pt x="10" y="56"/>
                      <a:pt x="11" y="55"/>
                    </a:cubicBezTo>
                    <a:cubicBezTo>
                      <a:pt x="37" y="9"/>
                      <a:pt x="37" y="9"/>
                      <a:pt x="37" y="9"/>
                    </a:cubicBezTo>
                    <a:cubicBezTo>
                      <a:pt x="39" y="6"/>
                      <a:pt x="38" y="3"/>
                      <a:pt x="35" y="1"/>
                    </a:cubicBezTo>
                    <a:cubicBezTo>
                      <a:pt x="32" y="0"/>
                      <a:pt x="29" y="1"/>
                      <a:pt x="27" y="3"/>
                    </a:cubicBezTo>
                    <a:cubicBezTo>
                      <a:pt x="1" y="49"/>
                      <a:pt x="1" y="49"/>
                      <a:pt x="1" y="49"/>
                    </a:cubicBezTo>
                    <a:cubicBezTo>
                      <a:pt x="0" y="52"/>
                      <a:pt x="1" y="55"/>
                      <a:pt x="3" y="57"/>
                    </a:cubicBezTo>
                    <a:close/>
                  </a:path>
                </a:pathLst>
              </a:custGeom>
              <a:solidFill>
                <a:srgbClr val="FFDC0D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pPr marL="0" marR="0" lvl="0" indent="0" defTabSz="1828165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3600" b="0" i="0" u="none" strike="noStrike" kern="0" cap="none" spc="0" normalizeH="0" baseline="0" noProof="0" smtClean="0">
                  <a:ln>
                    <a:noFill/>
                  </a:ln>
                  <a:solidFill>
                    <a:srgbClr val="737572"/>
                  </a:solidFill>
                  <a:effectLst/>
                  <a:uLnTx/>
                  <a:uFillTx/>
                  <a:latin typeface="Lato Light" panose="020F0502020204030203"/>
                </a:endParaRPr>
              </a:p>
            </p:txBody>
          </p:sp>
          <p:sp>
            <p:nvSpPr>
              <p:cNvPr id="17" name="Freeform 15"/>
              <p:cNvSpPr/>
              <p:nvPr/>
            </p:nvSpPr>
            <p:spPr bwMode="auto">
              <a:xfrm>
                <a:off x="3576935" y="1742180"/>
                <a:ext cx="252568" cy="166678"/>
              </a:xfrm>
              <a:custGeom>
                <a:avLst/>
                <a:gdLst>
                  <a:gd name="T0" fmla="*/ 55 w 59"/>
                  <a:gd name="T1" fmla="*/ 28 h 39"/>
                  <a:gd name="T2" fmla="*/ 10 w 59"/>
                  <a:gd name="T3" fmla="*/ 1 h 39"/>
                  <a:gd name="T4" fmla="*/ 2 w 59"/>
                  <a:gd name="T5" fmla="*/ 4 h 39"/>
                  <a:gd name="T6" fmla="*/ 4 w 59"/>
                  <a:gd name="T7" fmla="*/ 11 h 39"/>
                  <a:gd name="T8" fmla="*/ 49 w 59"/>
                  <a:gd name="T9" fmla="*/ 38 h 39"/>
                  <a:gd name="T10" fmla="*/ 52 w 59"/>
                  <a:gd name="T11" fmla="*/ 39 h 39"/>
                  <a:gd name="T12" fmla="*/ 57 w 59"/>
                  <a:gd name="T13" fmla="*/ 36 h 39"/>
                  <a:gd name="T14" fmla="*/ 55 w 59"/>
                  <a:gd name="T15" fmla="*/ 28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9" h="39">
                    <a:moveTo>
                      <a:pt x="55" y="28"/>
                    </a:moveTo>
                    <a:cubicBezTo>
                      <a:pt x="10" y="1"/>
                      <a:pt x="10" y="1"/>
                      <a:pt x="10" y="1"/>
                    </a:cubicBezTo>
                    <a:cubicBezTo>
                      <a:pt x="7" y="0"/>
                      <a:pt x="4" y="1"/>
                      <a:pt x="2" y="4"/>
                    </a:cubicBezTo>
                    <a:cubicBezTo>
                      <a:pt x="0" y="6"/>
                      <a:pt x="1" y="10"/>
                      <a:pt x="4" y="11"/>
                    </a:cubicBezTo>
                    <a:cubicBezTo>
                      <a:pt x="49" y="38"/>
                      <a:pt x="49" y="38"/>
                      <a:pt x="49" y="38"/>
                    </a:cubicBezTo>
                    <a:cubicBezTo>
                      <a:pt x="50" y="38"/>
                      <a:pt x="51" y="39"/>
                      <a:pt x="52" y="39"/>
                    </a:cubicBezTo>
                    <a:cubicBezTo>
                      <a:pt x="54" y="39"/>
                      <a:pt x="56" y="38"/>
                      <a:pt x="57" y="36"/>
                    </a:cubicBezTo>
                    <a:cubicBezTo>
                      <a:pt x="59" y="33"/>
                      <a:pt x="58" y="29"/>
                      <a:pt x="55" y="28"/>
                    </a:cubicBezTo>
                    <a:close/>
                  </a:path>
                </a:pathLst>
              </a:custGeom>
              <a:solidFill>
                <a:srgbClr val="FFDC0D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pPr marL="0" marR="0" lvl="0" indent="0" defTabSz="1828165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3600" b="0" i="0" u="none" strike="noStrike" kern="0" cap="none" spc="0" normalizeH="0" baseline="0" noProof="0" smtClean="0">
                  <a:ln>
                    <a:noFill/>
                  </a:ln>
                  <a:solidFill>
                    <a:srgbClr val="737572"/>
                  </a:solidFill>
                  <a:effectLst/>
                  <a:uLnTx/>
                  <a:uFillTx/>
                  <a:latin typeface="Lato Light" panose="020F0502020204030203"/>
                </a:endParaRPr>
              </a:p>
            </p:txBody>
          </p:sp>
          <p:sp>
            <p:nvSpPr>
              <p:cNvPr id="18" name="Freeform 16"/>
              <p:cNvSpPr/>
              <p:nvPr/>
            </p:nvSpPr>
            <p:spPr bwMode="auto">
              <a:xfrm>
                <a:off x="5275178" y="2603632"/>
                <a:ext cx="248316" cy="166678"/>
              </a:xfrm>
              <a:custGeom>
                <a:avLst/>
                <a:gdLst>
                  <a:gd name="T0" fmla="*/ 54 w 58"/>
                  <a:gd name="T1" fmla="*/ 28 h 39"/>
                  <a:gd name="T2" fmla="*/ 9 w 58"/>
                  <a:gd name="T3" fmla="*/ 2 h 39"/>
                  <a:gd name="T4" fmla="*/ 1 w 58"/>
                  <a:gd name="T5" fmla="*/ 4 h 39"/>
                  <a:gd name="T6" fmla="*/ 3 w 58"/>
                  <a:gd name="T7" fmla="*/ 12 h 39"/>
                  <a:gd name="T8" fmla="*/ 48 w 58"/>
                  <a:gd name="T9" fmla="*/ 38 h 39"/>
                  <a:gd name="T10" fmla="*/ 51 w 58"/>
                  <a:gd name="T11" fmla="*/ 39 h 39"/>
                  <a:gd name="T12" fmla="*/ 56 w 58"/>
                  <a:gd name="T13" fmla="*/ 36 h 39"/>
                  <a:gd name="T14" fmla="*/ 54 w 58"/>
                  <a:gd name="T15" fmla="*/ 28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8" h="39">
                    <a:moveTo>
                      <a:pt x="54" y="28"/>
                    </a:moveTo>
                    <a:cubicBezTo>
                      <a:pt x="9" y="2"/>
                      <a:pt x="9" y="2"/>
                      <a:pt x="9" y="2"/>
                    </a:cubicBezTo>
                    <a:cubicBezTo>
                      <a:pt x="6" y="0"/>
                      <a:pt x="3" y="1"/>
                      <a:pt x="1" y="4"/>
                    </a:cubicBezTo>
                    <a:cubicBezTo>
                      <a:pt x="0" y="7"/>
                      <a:pt x="0" y="10"/>
                      <a:pt x="3" y="12"/>
                    </a:cubicBezTo>
                    <a:cubicBezTo>
                      <a:pt x="48" y="38"/>
                      <a:pt x="48" y="38"/>
                      <a:pt x="48" y="38"/>
                    </a:cubicBezTo>
                    <a:cubicBezTo>
                      <a:pt x="49" y="39"/>
                      <a:pt x="50" y="39"/>
                      <a:pt x="51" y="39"/>
                    </a:cubicBezTo>
                    <a:cubicBezTo>
                      <a:pt x="53" y="39"/>
                      <a:pt x="55" y="38"/>
                      <a:pt x="56" y="36"/>
                    </a:cubicBezTo>
                    <a:cubicBezTo>
                      <a:pt x="58" y="33"/>
                      <a:pt x="57" y="30"/>
                      <a:pt x="54" y="28"/>
                    </a:cubicBezTo>
                    <a:close/>
                  </a:path>
                </a:pathLst>
              </a:custGeom>
              <a:solidFill>
                <a:srgbClr val="FFDC0D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pPr marL="0" marR="0" lvl="0" indent="0" defTabSz="1828165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3600" b="0" i="0" u="none" strike="noStrike" kern="0" cap="none" spc="0" normalizeH="0" baseline="0" noProof="0" smtClean="0">
                  <a:ln>
                    <a:noFill/>
                  </a:ln>
                  <a:solidFill>
                    <a:srgbClr val="737572"/>
                  </a:solidFill>
                  <a:effectLst/>
                  <a:uLnTx/>
                  <a:uFillTx/>
                  <a:latin typeface="Lato Light" panose="020F0502020204030203"/>
                </a:endParaRPr>
              </a:p>
            </p:txBody>
          </p:sp>
          <p:sp>
            <p:nvSpPr>
              <p:cNvPr id="19" name="Freeform 17"/>
              <p:cNvSpPr/>
              <p:nvPr/>
            </p:nvSpPr>
            <p:spPr bwMode="auto">
              <a:xfrm>
                <a:off x="3576935" y="2629144"/>
                <a:ext cx="252568" cy="162426"/>
              </a:xfrm>
              <a:custGeom>
                <a:avLst/>
                <a:gdLst>
                  <a:gd name="T0" fmla="*/ 49 w 59"/>
                  <a:gd name="T1" fmla="*/ 1 h 38"/>
                  <a:gd name="T2" fmla="*/ 4 w 59"/>
                  <a:gd name="T3" fmla="*/ 27 h 38"/>
                  <a:gd name="T4" fmla="*/ 2 w 59"/>
                  <a:gd name="T5" fmla="*/ 35 h 38"/>
                  <a:gd name="T6" fmla="*/ 7 w 59"/>
                  <a:gd name="T7" fmla="*/ 38 h 38"/>
                  <a:gd name="T8" fmla="*/ 10 w 59"/>
                  <a:gd name="T9" fmla="*/ 37 h 38"/>
                  <a:gd name="T10" fmla="*/ 55 w 59"/>
                  <a:gd name="T11" fmla="*/ 11 h 38"/>
                  <a:gd name="T12" fmla="*/ 57 w 59"/>
                  <a:gd name="T13" fmla="*/ 3 h 38"/>
                  <a:gd name="T14" fmla="*/ 49 w 59"/>
                  <a:gd name="T15" fmla="*/ 1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9" h="38">
                    <a:moveTo>
                      <a:pt x="49" y="1"/>
                    </a:moveTo>
                    <a:cubicBezTo>
                      <a:pt x="4" y="27"/>
                      <a:pt x="4" y="27"/>
                      <a:pt x="4" y="27"/>
                    </a:cubicBezTo>
                    <a:cubicBezTo>
                      <a:pt x="1" y="29"/>
                      <a:pt x="0" y="33"/>
                      <a:pt x="2" y="35"/>
                    </a:cubicBezTo>
                    <a:cubicBezTo>
                      <a:pt x="3" y="37"/>
                      <a:pt x="5" y="38"/>
                      <a:pt x="7" y="38"/>
                    </a:cubicBezTo>
                    <a:cubicBezTo>
                      <a:pt x="8" y="38"/>
                      <a:pt x="9" y="38"/>
                      <a:pt x="10" y="37"/>
                    </a:cubicBezTo>
                    <a:cubicBezTo>
                      <a:pt x="55" y="11"/>
                      <a:pt x="55" y="11"/>
                      <a:pt x="55" y="11"/>
                    </a:cubicBezTo>
                    <a:cubicBezTo>
                      <a:pt x="58" y="9"/>
                      <a:pt x="59" y="6"/>
                      <a:pt x="57" y="3"/>
                    </a:cubicBezTo>
                    <a:cubicBezTo>
                      <a:pt x="56" y="0"/>
                      <a:pt x="52" y="0"/>
                      <a:pt x="49" y="1"/>
                    </a:cubicBezTo>
                    <a:close/>
                  </a:path>
                </a:pathLst>
              </a:custGeom>
              <a:solidFill>
                <a:srgbClr val="FFDC0D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pPr marL="0" marR="0" lvl="0" indent="0" defTabSz="1828165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3600" b="0" i="0" u="none" strike="noStrike" kern="0" cap="none" spc="0" normalizeH="0" baseline="0" noProof="0" smtClean="0">
                  <a:ln>
                    <a:noFill/>
                  </a:ln>
                  <a:solidFill>
                    <a:srgbClr val="737572"/>
                  </a:solidFill>
                  <a:effectLst/>
                  <a:uLnTx/>
                  <a:uFillTx/>
                  <a:latin typeface="Lato Light" panose="020F0502020204030203"/>
                </a:endParaRPr>
              </a:p>
            </p:txBody>
          </p:sp>
          <p:sp>
            <p:nvSpPr>
              <p:cNvPr id="20" name="Freeform 18"/>
              <p:cNvSpPr/>
              <p:nvPr/>
            </p:nvSpPr>
            <p:spPr bwMode="auto">
              <a:xfrm>
                <a:off x="3953661" y="1330588"/>
                <a:ext cx="171780" cy="244064"/>
              </a:xfrm>
              <a:custGeom>
                <a:avLst/>
                <a:gdLst>
                  <a:gd name="T0" fmla="*/ 28 w 40"/>
                  <a:gd name="T1" fmla="*/ 55 h 57"/>
                  <a:gd name="T2" fmla="*/ 33 w 40"/>
                  <a:gd name="T3" fmla="*/ 57 h 57"/>
                  <a:gd name="T4" fmla="*/ 36 w 40"/>
                  <a:gd name="T5" fmla="*/ 57 h 57"/>
                  <a:gd name="T6" fmla="*/ 38 w 40"/>
                  <a:gd name="T7" fmla="*/ 49 h 57"/>
                  <a:gd name="T8" fmla="*/ 12 w 40"/>
                  <a:gd name="T9" fmla="*/ 3 h 57"/>
                  <a:gd name="T10" fmla="*/ 4 w 40"/>
                  <a:gd name="T11" fmla="*/ 1 h 57"/>
                  <a:gd name="T12" fmla="*/ 2 w 40"/>
                  <a:gd name="T13" fmla="*/ 9 h 57"/>
                  <a:gd name="T14" fmla="*/ 28 w 40"/>
                  <a:gd name="T15" fmla="*/ 55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0" h="57">
                    <a:moveTo>
                      <a:pt x="28" y="55"/>
                    </a:moveTo>
                    <a:cubicBezTo>
                      <a:pt x="29" y="56"/>
                      <a:pt x="31" y="57"/>
                      <a:pt x="33" y="57"/>
                    </a:cubicBezTo>
                    <a:cubicBezTo>
                      <a:pt x="34" y="57"/>
                      <a:pt x="35" y="57"/>
                      <a:pt x="36" y="57"/>
                    </a:cubicBezTo>
                    <a:cubicBezTo>
                      <a:pt x="39" y="55"/>
                      <a:pt x="40" y="52"/>
                      <a:pt x="38" y="49"/>
                    </a:cubicBezTo>
                    <a:cubicBezTo>
                      <a:pt x="12" y="3"/>
                      <a:pt x="12" y="3"/>
                      <a:pt x="12" y="3"/>
                    </a:cubicBezTo>
                    <a:cubicBezTo>
                      <a:pt x="10" y="1"/>
                      <a:pt x="7" y="0"/>
                      <a:pt x="4" y="1"/>
                    </a:cubicBezTo>
                    <a:cubicBezTo>
                      <a:pt x="1" y="3"/>
                      <a:pt x="0" y="6"/>
                      <a:pt x="2" y="9"/>
                    </a:cubicBezTo>
                    <a:lnTo>
                      <a:pt x="28" y="55"/>
                    </a:lnTo>
                    <a:close/>
                  </a:path>
                </a:pathLst>
              </a:custGeom>
              <a:solidFill>
                <a:srgbClr val="FFDC0D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pPr marL="0" marR="0" lvl="0" indent="0" defTabSz="1828165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3600" b="0" i="0" u="none" strike="noStrike" kern="0" cap="none" spc="0" normalizeH="0" baseline="0" noProof="0" smtClean="0">
                  <a:ln>
                    <a:noFill/>
                  </a:ln>
                  <a:solidFill>
                    <a:srgbClr val="737572"/>
                  </a:solidFill>
                  <a:effectLst/>
                  <a:uLnTx/>
                  <a:uFillTx/>
                  <a:latin typeface="Lato Light" panose="020F0502020204030203"/>
                </a:endParaRPr>
              </a:p>
            </p:txBody>
          </p:sp>
          <p:sp>
            <p:nvSpPr>
              <p:cNvPr id="21" name="Freeform 19"/>
              <p:cNvSpPr/>
              <p:nvPr/>
            </p:nvSpPr>
            <p:spPr bwMode="auto">
              <a:xfrm>
                <a:off x="4537033" y="1210682"/>
                <a:ext cx="47622" cy="274678"/>
              </a:xfrm>
              <a:custGeom>
                <a:avLst/>
                <a:gdLst>
                  <a:gd name="T0" fmla="*/ 5 w 11"/>
                  <a:gd name="T1" fmla="*/ 64 h 64"/>
                  <a:gd name="T2" fmla="*/ 11 w 11"/>
                  <a:gd name="T3" fmla="*/ 58 h 64"/>
                  <a:gd name="T4" fmla="*/ 11 w 11"/>
                  <a:gd name="T5" fmla="*/ 6 h 64"/>
                  <a:gd name="T6" fmla="*/ 5 w 11"/>
                  <a:gd name="T7" fmla="*/ 0 h 64"/>
                  <a:gd name="T8" fmla="*/ 0 w 11"/>
                  <a:gd name="T9" fmla="*/ 6 h 64"/>
                  <a:gd name="T10" fmla="*/ 0 w 11"/>
                  <a:gd name="T11" fmla="*/ 58 h 64"/>
                  <a:gd name="T12" fmla="*/ 5 w 11"/>
                  <a:gd name="T13" fmla="*/ 64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1" h="64">
                    <a:moveTo>
                      <a:pt x="5" y="64"/>
                    </a:moveTo>
                    <a:cubicBezTo>
                      <a:pt x="8" y="64"/>
                      <a:pt x="11" y="61"/>
                      <a:pt x="11" y="58"/>
                    </a:cubicBezTo>
                    <a:cubicBezTo>
                      <a:pt x="11" y="6"/>
                      <a:pt x="11" y="6"/>
                      <a:pt x="11" y="6"/>
                    </a:cubicBezTo>
                    <a:cubicBezTo>
                      <a:pt x="11" y="3"/>
                      <a:pt x="8" y="0"/>
                      <a:pt x="5" y="0"/>
                    </a:cubicBezTo>
                    <a:cubicBezTo>
                      <a:pt x="2" y="0"/>
                      <a:pt x="0" y="3"/>
                      <a:pt x="0" y="6"/>
                    </a:cubicBezTo>
                    <a:cubicBezTo>
                      <a:pt x="0" y="58"/>
                      <a:pt x="0" y="58"/>
                      <a:pt x="0" y="58"/>
                    </a:cubicBezTo>
                    <a:cubicBezTo>
                      <a:pt x="0" y="61"/>
                      <a:pt x="2" y="64"/>
                      <a:pt x="5" y="64"/>
                    </a:cubicBezTo>
                    <a:close/>
                  </a:path>
                </a:pathLst>
              </a:custGeom>
              <a:solidFill>
                <a:srgbClr val="FFDC0D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pPr marL="0" marR="0" lvl="0" indent="0" defTabSz="1828165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3600" b="0" i="0" u="none" strike="noStrike" kern="0" cap="none" spc="0" normalizeH="0" baseline="0" noProof="0" smtClean="0">
                  <a:ln>
                    <a:noFill/>
                  </a:ln>
                  <a:solidFill>
                    <a:srgbClr val="737572"/>
                  </a:solidFill>
                  <a:effectLst/>
                  <a:uLnTx/>
                  <a:uFillTx/>
                  <a:latin typeface="Lato Light" panose="020F0502020204030203"/>
                </a:endParaRPr>
              </a:p>
            </p:txBody>
          </p:sp>
          <p:sp>
            <p:nvSpPr>
              <p:cNvPr id="22" name="Freeform 20"/>
              <p:cNvSpPr/>
              <p:nvPr/>
            </p:nvSpPr>
            <p:spPr bwMode="auto">
              <a:xfrm>
                <a:off x="3525061" y="2255820"/>
                <a:ext cx="274678" cy="47622"/>
              </a:xfrm>
              <a:custGeom>
                <a:avLst/>
                <a:gdLst>
                  <a:gd name="T0" fmla="*/ 64 w 64"/>
                  <a:gd name="T1" fmla="*/ 5 h 11"/>
                  <a:gd name="T2" fmla="*/ 58 w 64"/>
                  <a:gd name="T3" fmla="*/ 0 h 11"/>
                  <a:gd name="T4" fmla="*/ 6 w 64"/>
                  <a:gd name="T5" fmla="*/ 0 h 11"/>
                  <a:gd name="T6" fmla="*/ 0 w 64"/>
                  <a:gd name="T7" fmla="*/ 5 h 11"/>
                  <a:gd name="T8" fmla="*/ 6 w 64"/>
                  <a:gd name="T9" fmla="*/ 11 h 11"/>
                  <a:gd name="T10" fmla="*/ 58 w 64"/>
                  <a:gd name="T11" fmla="*/ 11 h 11"/>
                  <a:gd name="T12" fmla="*/ 64 w 64"/>
                  <a:gd name="T13" fmla="*/ 5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4" h="11">
                    <a:moveTo>
                      <a:pt x="64" y="5"/>
                    </a:moveTo>
                    <a:cubicBezTo>
                      <a:pt x="64" y="2"/>
                      <a:pt x="61" y="0"/>
                      <a:pt x="58" y="0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2" y="0"/>
                      <a:pt x="0" y="2"/>
                      <a:pt x="0" y="5"/>
                    </a:cubicBezTo>
                    <a:cubicBezTo>
                      <a:pt x="0" y="9"/>
                      <a:pt x="2" y="11"/>
                      <a:pt x="6" y="11"/>
                    </a:cubicBezTo>
                    <a:cubicBezTo>
                      <a:pt x="58" y="11"/>
                      <a:pt x="58" y="11"/>
                      <a:pt x="58" y="11"/>
                    </a:cubicBezTo>
                    <a:cubicBezTo>
                      <a:pt x="61" y="11"/>
                      <a:pt x="64" y="9"/>
                      <a:pt x="64" y="5"/>
                    </a:cubicBezTo>
                    <a:close/>
                  </a:path>
                </a:pathLst>
              </a:custGeom>
              <a:solidFill>
                <a:srgbClr val="FFDC0D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pPr marL="0" marR="0" lvl="0" indent="0" defTabSz="1828165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3600" b="0" i="0" u="none" strike="noStrike" kern="0" cap="none" spc="0" normalizeH="0" baseline="0" noProof="0" smtClean="0">
                  <a:ln>
                    <a:noFill/>
                  </a:ln>
                  <a:solidFill>
                    <a:srgbClr val="737572"/>
                  </a:solidFill>
                  <a:effectLst/>
                  <a:uLnTx/>
                  <a:uFillTx/>
                  <a:latin typeface="Lato Light" panose="020F0502020204030203"/>
                </a:endParaRPr>
              </a:p>
            </p:txBody>
          </p:sp>
        </p:grpSp>
        <p:sp>
          <p:nvSpPr>
            <p:cNvPr id="13" name="Freeform 21"/>
            <p:cNvSpPr/>
            <p:nvPr/>
          </p:nvSpPr>
          <p:spPr bwMode="auto">
            <a:xfrm>
              <a:off x="10557743" y="6485248"/>
              <a:ext cx="662004" cy="1569317"/>
            </a:xfrm>
            <a:custGeom>
              <a:avLst/>
              <a:gdLst>
                <a:gd name="T0" fmla="*/ 54 w 58"/>
                <a:gd name="T1" fmla="*/ 14 h 108"/>
                <a:gd name="T2" fmla="*/ 50 w 58"/>
                <a:gd name="T3" fmla="*/ 96 h 108"/>
                <a:gd name="T4" fmla="*/ 48 w 58"/>
                <a:gd name="T5" fmla="*/ 107 h 108"/>
                <a:gd name="T6" fmla="*/ 44 w 58"/>
                <a:gd name="T7" fmla="*/ 108 h 108"/>
                <a:gd name="T8" fmla="*/ 38 w 58"/>
                <a:gd name="T9" fmla="*/ 104 h 108"/>
                <a:gd name="T10" fmla="*/ 45 w 58"/>
                <a:gd name="T11" fmla="*/ 3 h 108"/>
                <a:gd name="T12" fmla="*/ 55 w 58"/>
                <a:gd name="T13" fmla="*/ 4 h 108"/>
                <a:gd name="T14" fmla="*/ 54 w 58"/>
                <a:gd name="T15" fmla="*/ 14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8" h="108">
                  <a:moveTo>
                    <a:pt x="54" y="14"/>
                  </a:moveTo>
                  <a:cubicBezTo>
                    <a:pt x="48" y="19"/>
                    <a:pt x="19" y="47"/>
                    <a:pt x="50" y="96"/>
                  </a:cubicBezTo>
                  <a:cubicBezTo>
                    <a:pt x="53" y="100"/>
                    <a:pt x="51" y="104"/>
                    <a:pt x="48" y="107"/>
                  </a:cubicBezTo>
                  <a:cubicBezTo>
                    <a:pt x="47" y="107"/>
                    <a:pt x="45" y="108"/>
                    <a:pt x="44" y="108"/>
                  </a:cubicBezTo>
                  <a:cubicBezTo>
                    <a:pt x="42" y="108"/>
                    <a:pt x="39" y="106"/>
                    <a:pt x="38" y="104"/>
                  </a:cubicBezTo>
                  <a:cubicBezTo>
                    <a:pt x="0" y="45"/>
                    <a:pt x="37" y="9"/>
                    <a:pt x="45" y="3"/>
                  </a:cubicBezTo>
                  <a:cubicBezTo>
                    <a:pt x="48" y="0"/>
                    <a:pt x="53" y="1"/>
                    <a:pt x="55" y="4"/>
                  </a:cubicBezTo>
                  <a:cubicBezTo>
                    <a:pt x="58" y="7"/>
                    <a:pt x="58" y="12"/>
                    <a:pt x="54" y="14"/>
                  </a:cubicBezTo>
                  <a:close/>
                </a:path>
              </a:pathLst>
            </a:custGeom>
            <a:solidFill>
              <a:sysClr val="window" lastClr="FFFFFF">
                <a:alpha val="50000"/>
              </a:sysClr>
            </a:solidFill>
            <a:ln>
              <a:noFill/>
            </a:ln>
          </p:spPr>
          <p:txBody>
            <a:bodyPr vert="horz" wrap="square" lIns="243797" tIns="121899" rIns="243797" bIns="121899" numCol="1" anchor="t" anchorCtr="0" compatLnSpc="1"/>
            <a:lstStyle/>
            <a:p>
              <a:pPr marL="0" marR="0" lvl="0" indent="0" defTabSz="1828165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3600" b="0" i="0" u="none" strike="noStrike" kern="0" cap="none" spc="0" normalizeH="0" baseline="0" noProof="0" smtClean="0">
                <a:ln>
                  <a:noFill/>
                </a:ln>
                <a:solidFill>
                  <a:srgbClr val="737572"/>
                </a:solidFill>
                <a:effectLst/>
                <a:uLnTx/>
                <a:uFillTx/>
                <a:latin typeface="Lato Light" panose="020F0502020204030203"/>
              </a:endParaRP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8599828" y="2065476"/>
            <a:ext cx="2338079" cy="655237"/>
            <a:chOff x="8599828" y="2065476"/>
            <a:chExt cx="2338079" cy="655237"/>
          </a:xfrm>
        </p:grpSpPr>
        <p:sp>
          <p:nvSpPr>
            <p:cNvPr id="26" name="TextBox 13"/>
            <p:cNvSpPr txBox="1"/>
            <p:nvPr/>
          </p:nvSpPr>
          <p:spPr>
            <a:xfrm>
              <a:off x="8599828" y="2065476"/>
              <a:ext cx="1400062" cy="246221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defTabSz="1216660">
                <a:spcBef>
                  <a:spcPct val="20000"/>
                </a:spcBef>
                <a:defRPr/>
              </a:pPr>
              <a:r>
                <a:rPr lang="zh-CN" altLang="en-US" sz="1600" b="1" dirty="0" smtClean="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单击编辑标题</a:t>
              </a:r>
              <a:endParaRPr lang="en-US" sz="1600" b="1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7" name="TextBox 13"/>
            <p:cNvSpPr txBox="1"/>
            <p:nvPr/>
          </p:nvSpPr>
          <p:spPr>
            <a:xfrm>
              <a:off x="8603908" y="2351381"/>
              <a:ext cx="2333999" cy="369332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defTabSz="1216660">
                <a:spcBef>
                  <a:spcPct val="20000"/>
                </a:spcBef>
                <a:defRPr/>
              </a:pPr>
              <a:r>
                <a:rPr lang="zh-CN" altLang="en-US" sz="1200" dirty="0" smtClean="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单击此处可编辑内容，根据您的需要自由拉伸文本框大小</a:t>
              </a:r>
              <a:endParaRPr lang="en-US" altLang="zh-CN" sz="1200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8601867" y="3477745"/>
            <a:ext cx="2338079" cy="655237"/>
            <a:chOff x="8599828" y="3297819"/>
            <a:chExt cx="2338079" cy="655237"/>
          </a:xfrm>
        </p:grpSpPr>
        <p:sp>
          <p:nvSpPr>
            <p:cNvPr id="29" name="TextBox 13"/>
            <p:cNvSpPr txBox="1"/>
            <p:nvPr/>
          </p:nvSpPr>
          <p:spPr>
            <a:xfrm>
              <a:off x="8599828" y="3297819"/>
              <a:ext cx="1400062" cy="246221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defTabSz="1216660">
                <a:spcBef>
                  <a:spcPct val="20000"/>
                </a:spcBef>
                <a:defRPr/>
              </a:pPr>
              <a:r>
                <a:rPr lang="zh-CN" altLang="en-US" sz="1600" b="1" dirty="0" smtClean="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单击编辑标题</a:t>
              </a:r>
              <a:endParaRPr lang="en-US" sz="1600" b="1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0" name="TextBox 13"/>
            <p:cNvSpPr txBox="1"/>
            <p:nvPr/>
          </p:nvSpPr>
          <p:spPr>
            <a:xfrm>
              <a:off x="8603908" y="3583724"/>
              <a:ext cx="2333999" cy="369332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defTabSz="1216660">
                <a:spcBef>
                  <a:spcPct val="20000"/>
                </a:spcBef>
                <a:defRPr/>
              </a:pPr>
              <a:r>
                <a:rPr lang="zh-CN" altLang="en-US" sz="1200" dirty="0" smtClean="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单击此处可编辑内容，根据您的需要自由拉伸文本框大小</a:t>
              </a:r>
              <a:endParaRPr lang="en-US" altLang="zh-CN" sz="1200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8599828" y="4816067"/>
            <a:ext cx="2338079" cy="655237"/>
            <a:chOff x="8701428" y="4816067"/>
            <a:chExt cx="2338079" cy="655237"/>
          </a:xfrm>
        </p:grpSpPr>
        <p:sp>
          <p:nvSpPr>
            <p:cNvPr id="32" name="TextBox 13"/>
            <p:cNvSpPr txBox="1"/>
            <p:nvPr/>
          </p:nvSpPr>
          <p:spPr>
            <a:xfrm>
              <a:off x="8701428" y="4816067"/>
              <a:ext cx="1400062" cy="246221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defTabSz="1216660">
                <a:spcBef>
                  <a:spcPct val="20000"/>
                </a:spcBef>
                <a:defRPr/>
              </a:pPr>
              <a:r>
                <a:rPr lang="zh-CN" altLang="en-US" sz="1600" b="1" dirty="0" smtClean="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单击编辑标题</a:t>
              </a:r>
              <a:endParaRPr lang="en-US" sz="1600" b="1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3" name="TextBox 13"/>
            <p:cNvSpPr txBox="1"/>
            <p:nvPr/>
          </p:nvSpPr>
          <p:spPr>
            <a:xfrm>
              <a:off x="8705508" y="5101972"/>
              <a:ext cx="2333999" cy="369332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defTabSz="1216660">
                <a:spcBef>
                  <a:spcPct val="20000"/>
                </a:spcBef>
                <a:defRPr/>
              </a:pPr>
              <a:r>
                <a:rPr lang="zh-CN" altLang="en-US" sz="1200" dirty="0" smtClean="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单击此处可编辑内容，根据您的需要自由拉伸文本框大小</a:t>
              </a:r>
              <a:endParaRPr lang="en-US" altLang="zh-CN" sz="1200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973396" y="2065476"/>
            <a:ext cx="2333999" cy="655237"/>
            <a:chOff x="914577" y="2203619"/>
            <a:chExt cx="2333999" cy="655237"/>
          </a:xfrm>
        </p:grpSpPr>
        <p:sp>
          <p:nvSpPr>
            <p:cNvPr id="35" name="TextBox 13"/>
            <p:cNvSpPr txBox="1"/>
            <p:nvPr/>
          </p:nvSpPr>
          <p:spPr>
            <a:xfrm>
              <a:off x="1848514" y="2203619"/>
              <a:ext cx="1400062" cy="246221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r" defTabSz="1216660">
                <a:spcBef>
                  <a:spcPct val="20000"/>
                </a:spcBef>
                <a:defRPr/>
              </a:pPr>
              <a:r>
                <a:rPr lang="zh-CN" altLang="en-US" sz="1600" b="1" dirty="0" smtClean="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单击编辑标题</a:t>
              </a:r>
              <a:endParaRPr lang="en-US" sz="1600" b="1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6" name="TextBox 13"/>
            <p:cNvSpPr txBox="1"/>
            <p:nvPr/>
          </p:nvSpPr>
          <p:spPr>
            <a:xfrm>
              <a:off x="914577" y="2489524"/>
              <a:ext cx="2333999" cy="369332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r" defTabSz="1216660">
                <a:spcBef>
                  <a:spcPct val="20000"/>
                </a:spcBef>
                <a:defRPr/>
              </a:pPr>
              <a:r>
                <a:rPr lang="zh-CN" altLang="en-US" sz="1200" dirty="0" smtClean="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单击此处可编辑内容，根据您的需要自由拉伸文本框大小</a:t>
              </a:r>
              <a:endParaRPr lang="en-US" altLang="zh-CN" sz="1200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973396" y="3477745"/>
            <a:ext cx="2333999" cy="655237"/>
            <a:chOff x="943186" y="3396397"/>
            <a:chExt cx="2333999" cy="655237"/>
          </a:xfrm>
        </p:grpSpPr>
        <p:sp>
          <p:nvSpPr>
            <p:cNvPr id="38" name="TextBox 13"/>
            <p:cNvSpPr txBox="1"/>
            <p:nvPr/>
          </p:nvSpPr>
          <p:spPr>
            <a:xfrm>
              <a:off x="1877123" y="3396397"/>
              <a:ext cx="1400062" cy="246221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r" defTabSz="1216660">
                <a:spcBef>
                  <a:spcPct val="20000"/>
                </a:spcBef>
                <a:defRPr/>
              </a:pPr>
              <a:r>
                <a:rPr lang="zh-CN" altLang="en-US" sz="1600" b="1" dirty="0" smtClean="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单击编辑标题</a:t>
              </a:r>
              <a:endParaRPr lang="en-US" sz="1600" b="1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9" name="TextBox 13"/>
            <p:cNvSpPr txBox="1"/>
            <p:nvPr/>
          </p:nvSpPr>
          <p:spPr>
            <a:xfrm>
              <a:off x="943186" y="3682302"/>
              <a:ext cx="2333999" cy="369332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r" defTabSz="1216660">
                <a:spcBef>
                  <a:spcPct val="20000"/>
                </a:spcBef>
                <a:defRPr/>
              </a:pPr>
              <a:r>
                <a:rPr lang="zh-CN" altLang="en-US" sz="1200" dirty="0" smtClean="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单击此处可编辑内容，根据您的需要自由拉伸文本框大小</a:t>
              </a:r>
              <a:endParaRPr lang="en-US" altLang="zh-CN" sz="1200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973396" y="4816067"/>
            <a:ext cx="2333999" cy="655237"/>
            <a:chOff x="973396" y="4692956"/>
            <a:chExt cx="2333999" cy="655237"/>
          </a:xfrm>
        </p:grpSpPr>
        <p:sp>
          <p:nvSpPr>
            <p:cNvPr id="41" name="TextBox 13"/>
            <p:cNvSpPr txBox="1"/>
            <p:nvPr/>
          </p:nvSpPr>
          <p:spPr>
            <a:xfrm>
              <a:off x="1907333" y="4692956"/>
              <a:ext cx="1400062" cy="246221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r" defTabSz="1216660">
                <a:spcBef>
                  <a:spcPct val="20000"/>
                </a:spcBef>
                <a:defRPr/>
              </a:pPr>
              <a:r>
                <a:rPr lang="zh-CN" altLang="en-US" sz="1600" b="1" dirty="0" smtClean="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单击编辑标题</a:t>
              </a:r>
              <a:endParaRPr lang="en-US" sz="1600" b="1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2" name="TextBox 13"/>
            <p:cNvSpPr txBox="1"/>
            <p:nvPr/>
          </p:nvSpPr>
          <p:spPr>
            <a:xfrm>
              <a:off x="973396" y="4978861"/>
              <a:ext cx="2333999" cy="369332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r" defTabSz="1216660">
                <a:spcBef>
                  <a:spcPct val="20000"/>
                </a:spcBef>
                <a:defRPr/>
              </a:pPr>
              <a:r>
                <a:rPr lang="zh-CN" altLang="en-US" sz="1200" dirty="0" smtClean="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单击此处可编辑内容，根据您的需要自由拉伸文本框大小</a:t>
              </a:r>
              <a:endParaRPr lang="en-US" altLang="zh-CN" sz="1200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"/>
    </mc:Choice>
    <mc:Fallback xmlns="">
      <p:transition spd="slow" advTm="2000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217715" y="333829"/>
            <a:ext cx="2946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  <a:endParaRPr lang="zh-CN" altLang="en-US" sz="2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Freeform 52"/>
          <p:cNvSpPr/>
          <p:nvPr/>
        </p:nvSpPr>
        <p:spPr bwMode="auto">
          <a:xfrm>
            <a:off x="402506" y="3312637"/>
            <a:ext cx="657829" cy="1389989"/>
          </a:xfrm>
          <a:custGeom>
            <a:avLst/>
            <a:gdLst>
              <a:gd name="T0" fmla="*/ 111 w 354"/>
              <a:gd name="T1" fmla="*/ 1 h 748"/>
              <a:gd name="T2" fmla="*/ 153 w 354"/>
              <a:gd name="T3" fmla="*/ 9 h 748"/>
              <a:gd name="T4" fmla="*/ 194 w 354"/>
              <a:gd name="T5" fmla="*/ 32 h 748"/>
              <a:gd name="T6" fmla="*/ 226 w 354"/>
              <a:gd name="T7" fmla="*/ 71 h 748"/>
              <a:gd name="T8" fmla="*/ 246 w 354"/>
              <a:gd name="T9" fmla="*/ 131 h 748"/>
              <a:gd name="T10" fmla="*/ 262 w 354"/>
              <a:gd name="T11" fmla="*/ 201 h 748"/>
              <a:gd name="T12" fmla="*/ 284 w 354"/>
              <a:gd name="T13" fmla="*/ 285 h 748"/>
              <a:gd name="T14" fmla="*/ 301 w 354"/>
              <a:gd name="T15" fmla="*/ 393 h 748"/>
              <a:gd name="T16" fmla="*/ 306 w 354"/>
              <a:gd name="T17" fmla="*/ 520 h 748"/>
              <a:gd name="T18" fmla="*/ 318 w 354"/>
              <a:gd name="T19" fmla="*/ 546 h 748"/>
              <a:gd name="T20" fmla="*/ 339 w 354"/>
              <a:gd name="T21" fmla="*/ 584 h 748"/>
              <a:gd name="T22" fmla="*/ 354 w 354"/>
              <a:gd name="T23" fmla="*/ 632 h 748"/>
              <a:gd name="T24" fmla="*/ 352 w 354"/>
              <a:gd name="T25" fmla="*/ 655 h 748"/>
              <a:gd name="T26" fmla="*/ 342 w 354"/>
              <a:gd name="T27" fmla="*/ 636 h 748"/>
              <a:gd name="T28" fmla="*/ 326 w 354"/>
              <a:gd name="T29" fmla="*/ 608 h 748"/>
              <a:gd name="T30" fmla="*/ 309 w 354"/>
              <a:gd name="T31" fmla="*/ 584 h 748"/>
              <a:gd name="T32" fmla="*/ 296 w 354"/>
              <a:gd name="T33" fmla="*/ 573 h 748"/>
              <a:gd name="T34" fmla="*/ 288 w 354"/>
              <a:gd name="T35" fmla="*/ 581 h 748"/>
              <a:gd name="T36" fmla="*/ 274 w 354"/>
              <a:gd name="T37" fmla="*/ 605 h 748"/>
              <a:gd name="T38" fmla="*/ 262 w 354"/>
              <a:gd name="T39" fmla="*/ 648 h 748"/>
              <a:gd name="T40" fmla="*/ 261 w 354"/>
              <a:gd name="T41" fmla="*/ 710 h 748"/>
              <a:gd name="T42" fmla="*/ 264 w 354"/>
              <a:gd name="T43" fmla="*/ 745 h 748"/>
              <a:gd name="T44" fmla="*/ 252 w 354"/>
              <a:gd name="T45" fmla="*/ 723 h 748"/>
              <a:gd name="T46" fmla="*/ 239 w 354"/>
              <a:gd name="T47" fmla="*/ 684 h 748"/>
              <a:gd name="T48" fmla="*/ 233 w 354"/>
              <a:gd name="T49" fmla="*/ 633 h 748"/>
              <a:gd name="T50" fmla="*/ 248 w 354"/>
              <a:gd name="T51" fmla="*/ 576 h 748"/>
              <a:gd name="T52" fmla="*/ 239 w 354"/>
              <a:gd name="T53" fmla="*/ 578 h 748"/>
              <a:gd name="T54" fmla="*/ 217 w 354"/>
              <a:gd name="T55" fmla="*/ 586 h 748"/>
              <a:gd name="T56" fmla="*/ 192 w 354"/>
              <a:gd name="T57" fmla="*/ 608 h 748"/>
              <a:gd name="T58" fmla="*/ 173 w 354"/>
              <a:gd name="T59" fmla="*/ 649 h 748"/>
              <a:gd name="T60" fmla="*/ 173 w 354"/>
              <a:gd name="T61" fmla="*/ 634 h 748"/>
              <a:gd name="T62" fmla="*/ 181 w 354"/>
              <a:gd name="T63" fmla="*/ 597 h 748"/>
              <a:gd name="T64" fmla="*/ 208 w 354"/>
              <a:gd name="T65" fmla="*/ 543 h 748"/>
              <a:gd name="T66" fmla="*/ 245 w 354"/>
              <a:gd name="T67" fmla="*/ 473 h 748"/>
              <a:gd name="T68" fmla="*/ 256 w 354"/>
              <a:gd name="T69" fmla="*/ 374 h 748"/>
              <a:gd name="T70" fmla="*/ 253 w 354"/>
              <a:gd name="T71" fmla="*/ 249 h 748"/>
              <a:gd name="T72" fmla="*/ 233 w 354"/>
              <a:gd name="T73" fmla="*/ 178 h 748"/>
              <a:gd name="T74" fmla="*/ 197 w 354"/>
              <a:gd name="T75" fmla="*/ 173 h 748"/>
              <a:gd name="T76" fmla="*/ 153 w 354"/>
              <a:gd name="T77" fmla="*/ 162 h 748"/>
              <a:gd name="T78" fmla="*/ 109 w 354"/>
              <a:gd name="T79" fmla="*/ 141 h 748"/>
              <a:gd name="T80" fmla="*/ 76 w 354"/>
              <a:gd name="T81" fmla="*/ 109 h 748"/>
              <a:gd name="T82" fmla="*/ 55 w 354"/>
              <a:gd name="T83" fmla="*/ 64 h 748"/>
              <a:gd name="T84" fmla="*/ 28 w 354"/>
              <a:gd name="T85" fmla="*/ 32 h 748"/>
              <a:gd name="T86" fmla="*/ 0 w 354"/>
              <a:gd name="T87" fmla="*/ 17 h 748"/>
              <a:gd name="T88" fmla="*/ 10 w 354"/>
              <a:gd name="T89" fmla="*/ 13 h 748"/>
              <a:gd name="T90" fmla="*/ 35 w 354"/>
              <a:gd name="T91" fmla="*/ 7 h 748"/>
              <a:gd name="T92" fmla="*/ 70 w 354"/>
              <a:gd name="T93" fmla="*/ 1 h 7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354" h="748">
                <a:moveTo>
                  <a:pt x="90" y="0"/>
                </a:moveTo>
                <a:lnTo>
                  <a:pt x="111" y="1"/>
                </a:lnTo>
                <a:lnTo>
                  <a:pt x="133" y="4"/>
                </a:lnTo>
                <a:lnTo>
                  <a:pt x="153" y="9"/>
                </a:lnTo>
                <a:lnTo>
                  <a:pt x="173" y="19"/>
                </a:lnTo>
                <a:lnTo>
                  <a:pt x="194" y="32"/>
                </a:lnTo>
                <a:lnTo>
                  <a:pt x="211" y="48"/>
                </a:lnTo>
                <a:lnTo>
                  <a:pt x="226" y="71"/>
                </a:lnTo>
                <a:lnTo>
                  <a:pt x="237" y="97"/>
                </a:lnTo>
                <a:lnTo>
                  <a:pt x="246" y="131"/>
                </a:lnTo>
                <a:lnTo>
                  <a:pt x="252" y="170"/>
                </a:lnTo>
                <a:lnTo>
                  <a:pt x="262" y="201"/>
                </a:lnTo>
                <a:lnTo>
                  <a:pt x="272" y="240"/>
                </a:lnTo>
                <a:lnTo>
                  <a:pt x="284" y="285"/>
                </a:lnTo>
                <a:lnTo>
                  <a:pt x="294" y="336"/>
                </a:lnTo>
                <a:lnTo>
                  <a:pt x="301" y="393"/>
                </a:lnTo>
                <a:lnTo>
                  <a:pt x="306" y="454"/>
                </a:lnTo>
                <a:lnTo>
                  <a:pt x="306" y="520"/>
                </a:lnTo>
                <a:lnTo>
                  <a:pt x="310" y="531"/>
                </a:lnTo>
                <a:lnTo>
                  <a:pt x="318" y="546"/>
                </a:lnTo>
                <a:lnTo>
                  <a:pt x="328" y="563"/>
                </a:lnTo>
                <a:lnTo>
                  <a:pt x="339" y="584"/>
                </a:lnTo>
                <a:lnTo>
                  <a:pt x="348" y="607"/>
                </a:lnTo>
                <a:lnTo>
                  <a:pt x="354" y="632"/>
                </a:lnTo>
                <a:lnTo>
                  <a:pt x="354" y="658"/>
                </a:lnTo>
                <a:lnTo>
                  <a:pt x="352" y="655"/>
                </a:lnTo>
                <a:lnTo>
                  <a:pt x="348" y="648"/>
                </a:lnTo>
                <a:lnTo>
                  <a:pt x="342" y="636"/>
                </a:lnTo>
                <a:lnTo>
                  <a:pt x="335" y="623"/>
                </a:lnTo>
                <a:lnTo>
                  <a:pt x="326" y="608"/>
                </a:lnTo>
                <a:lnTo>
                  <a:pt x="318" y="595"/>
                </a:lnTo>
                <a:lnTo>
                  <a:pt x="309" y="584"/>
                </a:lnTo>
                <a:lnTo>
                  <a:pt x="301" y="576"/>
                </a:lnTo>
                <a:lnTo>
                  <a:pt x="296" y="573"/>
                </a:lnTo>
                <a:lnTo>
                  <a:pt x="294" y="575"/>
                </a:lnTo>
                <a:lnTo>
                  <a:pt x="288" y="581"/>
                </a:lnTo>
                <a:lnTo>
                  <a:pt x="283" y="591"/>
                </a:lnTo>
                <a:lnTo>
                  <a:pt x="274" y="605"/>
                </a:lnTo>
                <a:lnTo>
                  <a:pt x="268" y="624"/>
                </a:lnTo>
                <a:lnTo>
                  <a:pt x="262" y="648"/>
                </a:lnTo>
                <a:lnTo>
                  <a:pt x="259" y="677"/>
                </a:lnTo>
                <a:lnTo>
                  <a:pt x="261" y="710"/>
                </a:lnTo>
                <a:lnTo>
                  <a:pt x="267" y="748"/>
                </a:lnTo>
                <a:lnTo>
                  <a:pt x="264" y="745"/>
                </a:lnTo>
                <a:lnTo>
                  <a:pt x="259" y="736"/>
                </a:lnTo>
                <a:lnTo>
                  <a:pt x="252" y="723"/>
                </a:lnTo>
                <a:lnTo>
                  <a:pt x="245" y="706"/>
                </a:lnTo>
                <a:lnTo>
                  <a:pt x="239" y="684"/>
                </a:lnTo>
                <a:lnTo>
                  <a:pt x="234" y="661"/>
                </a:lnTo>
                <a:lnTo>
                  <a:pt x="233" y="633"/>
                </a:lnTo>
                <a:lnTo>
                  <a:pt x="237" y="605"/>
                </a:lnTo>
                <a:lnTo>
                  <a:pt x="248" y="576"/>
                </a:lnTo>
                <a:lnTo>
                  <a:pt x="245" y="576"/>
                </a:lnTo>
                <a:lnTo>
                  <a:pt x="239" y="578"/>
                </a:lnTo>
                <a:lnTo>
                  <a:pt x="229" y="581"/>
                </a:lnTo>
                <a:lnTo>
                  <a:pt x="217" y="586"/>
                </a:lnTo>
                <a:lnTo>
                  <a:pt x="205" y="595"/>
                </a:lnTo>
                <a:lnTo>
                  <a:pt x="192" y="608"/>
                </a:lnTo>
                <a:lnTo>
                  <a:pt x="182" y="626"/>
                </a:lnTo>
                <a:lnTo>
                  <a:pt x="173" y="649"/>
                </a:lnTo>
                <a:lnTo>
                  <a:pt x="173" y="646"/>
                </a:lnTo>
                <a:lnTo>
                  <a:pt x="173" y="634"/>
                </a:lnTo>
                <a:lnTo>
                  <a:pt x="175" y="618"/>
                </a:lnTo>
                <a:lnTo>
                  <a:pt x="181" y="597"/>
                </a:lnTo>
                <a:lnTo>
                  <a:pt x="191" y="570"/>
                </a:lnTo>
                <a:lnTo>
                  <a:pt x="208" y="543"/>
                </a:lnTo>
                <a:lnTo>
                  <a:pt x="234" y="512"/>
                </a:lnTo>
                <a:lnTo>
                  <a:pt x="245" y="473"/>
                </a:lnTo>
                <a:lnTo>
                  <a:pt x="252" y="426"/>
                </a:lnTo>
                <a:lnTo>
                  <a:pt x="256" y="374"/>
                </a:lnTo>
                <a:lnTo>
                  <a:pt x="256" y="314"/>
                </a:lnTo>
                <a:lnTo>
                  <a:pt x="253" y="249"/>
                </a:lnTo>
                <a:lnTo>
                  <a:pt x="245" y="179"/>
                </a:lnTo>
                <a:lnTo>
                  <a:pt x="233" y="178"/>
                </a:lnTo>
                <a:lnTo>
                  <a:pt x="217" y="176"/>
                </a:lnTo>
                <a:lnTo>
                  <a:pt x="197" y="173"/>
                </a:lnTo>
                <a:lnTo>
                  <a:pt x="176" y="169"/>
                </a:lnTo>
                <a:lnTo>
                  <a:pt x="153" y="162"/>
                </a:lnTo>
                <a:lnTo>
                  <a:pt x="131" y="153"/>
                </a:lnTo>
                <a:lnTo>
                  <a:pt x="109" y="141"/>
                </a:lnTo>
                <a:lnTo>
                  <a:pt x="90" y="127"/>
                </a:lnTo>
                <a:lnTo>
                  <a:pt x="76" y="109"/>
                </a:lnTo>
                <a:lnTo>
                  <a:pt x="64" y="89"/>
                </a:lnTo>
                <a:lnTo>
                  <a:pt x="55" y="64"/>
                </a:lnTo>
                <a:lnTo>
                  <a:pt x="42" y="45"/>
                </a:lnTo>
                <a:lnTo>
                  <a:pt x="28" y="32"/>
                </a:lnTo>
                <a:lnTo>
                  <a:pt x="15" y="22"/>
                </a:lnTo>
                <a:lnTo>
                  <a:pt x="0" y="17"/>
                </a:lnTo>
                <a:lnTo>
                  <a:pt x="3" y="16"/>
                </a:lnTo>
                <a:lnTo>
                  <a:pt x="10" y="13"/>
                </a:lnTo>
                <a:lnTo>
                  <a:pt x="20" y="10"/>
                </a:lnTo>
                <a:lnTo>
                  <a:pt x="35" y="7"/>
                </a:lnTo>
                <a:lnTo>
                  <a:pt x="51" y="4"/>
                </a:lnTo>
                <a:lnTo>
                  <a:pt x="70" y="1"/>
                </a:lnTo>
                <a:lnTo>
                  <a:pt x="90" y="0"/>
                </a:lnTo>
                <a:close/>
              </a:path>
            </a:pathLst>
          </a:custGeom>
          <a:solidFill>
            <a:schemeClr val="accent6">
              <a:lumMod val="60000"/>
              <a:lumOff val="40000"/>
            </a:schemeClr>
          </a:solidFill>
          <a:ln w="0">
            <a:noFill/>
            <a:prstDash val="solid"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6" name="Freeform 53"/>
          <p:cNvSpPr/>
          <p:nvPr/>
        </p:nvSpPr>
        <p:spPr bwMode="auto">
          <a:xfrm>
            <a:off x="2593484" y="2612068"/>
            <a:ext cx="1367691" cy="2090559"/>
          </a:xfrm>
          <a:custGeom>
            <a:avLst/>
            <a:gdLst>
              <a:gd name="T0" fmla="*/ 184 w 736"/>
              <a:gd name="T1" fmla="*/ 4 h 1125"/>
              <a:gd name="T2" fmla="*/ 255 w 736"/>
              <a:gd name="T3" fmla="*/ 32 h 1125"/>
              <a:gd name="T4" fmla="*/ 314 w 736"/>
              <a:gd name="T5" fmla="*/ 93 h 1125"/>
              <a:gd name="T6" fmla="*/ 349 w 736"/>
              <a:gd name="T7" fmla="*/ 198 h 1125"/>
              <a:gd name="T8" fmla="*/ 394 w 736"/>
              <a:gd name="T9" fmla="*/ 290 h 1125"/>
              <a:gd name="T10" fmla="*/ 430 w 736"/>
              <a:gd name="T11" fmla="*/ 367 h 1125"/>
              <a:gd name="T12" fmla="*/ 443 w 736"/>
              <a:gd name="T13" fmla="*/ 418 h 1125"/>
              <a:gd name="T14" fmla="*/ 472 w 736"/>
              <a:gd name="T15" fmla="*/ 374 h 1125"/>
              <a:gd name="T16" fmla="*/ 522 w 736"/>
              <a:gd name="T17" fmla="*/ 338 h 1125"/>
              <a:gd name="T18" fmla="*/ 563 w 736"/>
              <a:gd name="T19" fmla="*/ 275 h 1125"/>
              <a:gd name="T20" fmla="*/ 615 w 736"/>
              <a:gd name="T21" fmla="*/ 236 h 1125"/>
              <a:gd name="T22" fmla="*/ 670 w 736"/>
              <a:gd name="T23" fmla="*/ 234 h 1125"/>
              <a:gd name="T24" fmla="*/ 717 w 736"/>
              <a:gd name="T25" fmla="*/ 250 h 1125"/>
              <a:gd name="T26" fmla="*/ 736 w 736"/>
              <a:gd name="T27" fmla="*/ 261 h 1125"/>
              <a:gd name="T28" fmla="*/ 694 w 736"/>
              <a:gd name="T29" fmla="*/ 282 h 1125"/>
              <a:gd name="T30" fmla="*/ 651 w 736"/>
              <a:gd name="T31" fmla="*/ 329 h 1125"/>
              <a:gd name="T32" fmla="*/ 592 w 736"/>
              <a:gd name="T33" fmla="*/ 342 h 1125"/>
              <a:gd name="T34" fmla="*/ 545 w 736"/>
              <a:gd name="T35" fmla="*/ 341 h 1125"/>
              <a:gd name="T36" fmla="*/ 493 w 736"/>
              <a:gd name="T37" fmla="*/ 402 h 1125"/>
              <a:gd name="T38" fmla="*/ 468 w 736"/>
              <a:gd name="T39" fmla="*/ 506 h 1125"/>
              <a:gd name="T40" fmla="*/ 468 w 736"/>
              <a:gd name="T41" fmla="*/ 653 h 1125"/>
              <a:gd name="T42" fmla="*/ 488 w 736"/>
              <a:gd name="T43" fmla="*/ 784 h 1125"/>
              <a:gd name="T44" fmla="*/ 512 w 736"/>
              <a:gd name="T45" fmla="*/ 867 h 1125"/>
              <a:gd name="T46" fmla="*/ 544 w 736"/>
              <a:gd name="T47" fmla="*/ 924 h 1125"/>
              <a:gd name="T48" fmla="*/ 586 w 736"/>
              <a:gd name="T49" fmla="*/ 968 h 1125"/>
              <a:gd name="T50" fmla="*/ 605 w 736"/>
              <a:gd name="T51" fmla="*/ 987 h 1125"/>
              <a:gd name="T52" fmla="*/ 586 w 736"/>
              <a:gd name="T53" fmla="*/ 978 h 1125"/>
              <a:gd name="T54" fmla="*/ 531 w 736"/>
              <a:gd name="T55" fmla="*/ 943 h 1125"/>
              <a:gd name="T56" fmla="*/ 488 w 736"/>
              <a:gd name="T57" fmla="*/ 895 h 1125"/>
              <a:gd name="T58" fmla="*/ 474 w 736"/>
              <a:gd name="T59" fmla="*/ 863 h 1125"/>
              <a:gd name="T60" fmla="*/ 462 w 736"/>
              <a:gd name="T61" fmla="*/ 914 h 1125"/>
              <a:gd name="T62" fmla="*/ 466 w 736"/>
              <a:gd name="T63" fmla="*/ 990 h 1125"/>
              <a:gd name="T64" fmla="*/ 464 w 736"/>
              <a:gd name="T65" fmla="*/ 1051 h 1125"/>
              <a:gd name="T66" fmla="*/ 459 w 736"/>
              <a:gd name="T67" fmla="*/ 1052 h 1125"/>
              <a:gd name="T68" fmla="*/ 450 w 736"/>
              <a:gd name="T69" fmla="*/ 1004 h 1125"/>
              <a:gd name="T70" fmla="*/ 443 w 736"/>
              <a:gd name="T71" fmla="*/ 978 h 1125"/>
              <a:gd name="T72" fmla="*/ 429 w 736"/>
              <a:gd name="T73" fmla="*/ 939 h 1125"/>
              <a:gd name="T74" fmla="*/ 423 w 736"/>
              <a:gd name="T75" fmla="*/ 930 h 1125"/>
              <a:gd name="T76" fmla="*/ 410 w 736"/>
              <a:gd name="T77" fmla="*/ 961 h 1125"/>
              <a:gd name="T78" fmla="*/ 408 w 736"/>
              <a:gd name="T79" fmla="*/ 1006 h 1125"/>
              <a:gd name="T80" fmla="*/ 405 w 736"/>
              <a:gd name="T81" fmla="*/ 1070 h 1125"/>
              <a:gd name="T82" fmla="*/ 401 w 736"/>
              <a:gd name="T83" fmla="*/ 1121 h 1125"/>
              <a:gd name="T84" fmla="*/ 399 w 736"/>
              <a:gd name="T85" fmla="*/ 1116 h 1125"/>
              <a:gd name="T86" fmla="*/ 394 w 736"/>
              <a:gd name="T87" fmla="*/ 1061 h 1125"/>
              <a:gd name="T88" fmla="*/ 381 w 736"/>
              <a:gd name="T89" fmla="*/ 982 h 1125"/>
              <a:gd name="T90" fmla="*/ 381 w 736"/>
              <a:gd name="T91" fmla="*/ 933 h 1125"/>
              <a:gd name="T92" fmla="*/ 369 w 736"/>
              <a:gd name="T93" fmla="*/ 913 h 1125"/>
              <a:gd name="T94" fmla="*/ 314 w 736"/>
              <a:gd name="T95" fmla="*/ 965 h 1125"/>
              <a:gd name="T96" fmla="*/ 287 w 736"/>
              <a:gd name="T97" fmla="*/ 982 h 1125"/>
              <a:gd name="T98" fmla="*/ 369 w 736"/>
              <a:gd name="T99" fmla="*/ 859 h 1125"/>
              <a:gd name="T100" fmla="*/ 408 w 736"/>
              <a:gd name="T101" fmla="*/ 674 h 1125"/>
              <a:gd name="T102" fmla="*/ 413 w 736"/>
              <a:gd name="T103" fmla="*/ 504 h 1125"/>
              <a:gd name="T104" fmla="*/ 392 w 736"/>
              <a:gd name="T105" fmla="*/ 376 h 1125"/>
              <a:gd name="T106" fmla="*/ 362 w 736"/>
              <a:gd name="T107" fmla="*/ 287 h 1125"/>
              <a:gd name="T108" fmla="*/ 330 w 736"/>
              <a:gd name="T109" fmla="*/ 249 h 1125"/>
              <a:gd name="T110" fmla="*/ 258 w 736"/>
              <a:gd name="T111" fmla="*/ 239 h 1125"/>
              <a:gd name="T112" fmla="*/ 174 w 736"/>
              <a:gd name="T113" fmla="*/ 208 h 1125"/>
              <a:gd name="T114" fmla="*/ 104 w 736"/>
              <a:gd name="T115" fmla="*/ 150 h 1125"/>
              <a:gd name="T116" fmla="*/ 66 w 736"/>
              <a:gd name="T117" fmla="*/ 71 h 1125"/>
              <a:gd name="T118" fmla="*/ 16 w 736"/>
              <a:gd name="T119" fmla="*/ 29 h 1125"/>
              <a:gd name="T120" fmla="*/ 11 w 736"/>
              <a:gd name="T121" fmla="*/ 20 h 1125"/>
              <a:gd name="T122" fmla="*/ 50 w 736"/>
              <a:gd name="T123" fmla="*/ 9 h 1125"/>
              <a:gd name="T124" fmla="*/ 113 w 736"/>
              <a:gd name="T125" fmla="*/ 0 h 11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736" h="1125">
                <a:moveTo>
                  <a:pt x="136" y="0"/>
                </a:moveTo>
                <a:lnTo>
                  <a:pt x="159" y="1"/>
                </a:lnTo>
                <a:lnTo>
                  <a:pt x="184" y="4"/>
                </a:lnTo>
                <a:lnTo>
                  <a:pt x="209" y="10"/>
                </a:lnTo>
                <a:lnTo>
                  <a:pt x="232" y="19"/>
                </a:lnTo>
                <a:lnTo>
                  <a:pt x="255" y="32"/>
                </a:lnTo>
                <a:lnTo>
                  <a:pt x="277" y="48"/>
                </a:lnTo>
                <a:lnTo>
                  <a:pt x="296" y="68"/>
                </a:lnTo>
                <a:lnTo>
                  <a:pt x="314" y="93"/>
                </a:lnTo>
                <a:lnTo>
                  <a:pt x="328" y="122"/>
                </a:lnTo>
                <a:lnTo>
                  <a:pt x="340" y="157"/>
                </a:lnTo>
                <a:lnTo>
                  <a:pt x="349" y="198"/>
                </a:lnTo>
                <a:lnTo>
                  <a:pt x="353" y="245"/>
                </a:lnTo>
                <a:lnTo>
                  <a:pt x="375" y="266"/>
                </a:lnTo>
                <a:lnTo>
                  <a:pt x="394" y="290"/>
                </a:lnTo>
                <a:lnTo>
                  <a:pt x="408" y="316"/>
                </a:lnTo>
                <a:lnTo>
                  <a:pt x="420" y="342"/>
                </a:lnTo>
                <a:lnTo>
                  <a:pt x="430" y="367"/>
                </a:lnTo>
                <a:lnTo>
                  <a:pt x="436" y="389"/>
                </a:lnTo>
                <a:lnTo>
                  <a:pt x="440" y="406"/>
                </a:lnTo>
                <a:lnTo>
                  <a:pt x="443" y="418"/>
                </a:lnTo>
                <a:lnTo>
                  <a:pt x="443" y="422"/>
                </a:lnTo>
                <a:lnTo>
                  <a:pt x="456" y="394"/>
                </a:lnTo>
                <a:lnTo>
                  <a:pt x="472" y="374"/>
                </a:lnTo>
                <a:lnTo>
                  <a:pt x="488" y="358"/>
                </a:lnTo>
                <a:lnTo>
                  <a:pt x="504" y="346"/>
                </a:lnTo>
                <a:lnTo>
                  <a:pt x="522" y="338"/>
                </a:lnTo>
                <a:lnTo>
                  <a:pt x="536" y="333"/>
                </a:lnTo>
                <a:lnTo>
                  <a:pt x="548" y="300"/>
                </a:lnTo>
                <a:lnTo>
                  <a:pt x="563" y="275"/>
                </a:lnTo>
                <a:lnTo>
                  <a:pt x="579" y="258"/>
                </a:lnTo>
                <a:lnTo>
                  <a:pt x="596" y="245"/>
                </a:lnTo>
                <a:lnTo>
                  <a:pt x="615" y="236"/>
                </a:lnTo>
                <a:lnTo>
                  <a:pt x="634" y="233"/>
                </a:lnTo>
                <a:lnTo>
                  <a:pt x="653" y="233"/>
                </a:lnTo>
                <a:lnTo>
                  <a:pt x="670" y="234"/>
                </a:lnTo>
                <a:lnTo>
                  <a:pt x="688" y="239"/>
                </a:lnTo>
                <a:lnTo>
                  <a:pt x="704" y="245"/>
                </a:lnTo>
                <a:lnTo>
                  <a:pt x="717" y="250"/>
                </a:lnTo>
                <a:lnTo>
                  <a:pt x="727" y="255"/>
                </a:lnTo>
                <a:lnTo>
                  <a:pt x="733" y="259"/>
                </a:lnTo>
                <a:lnTo>
                  <a:pt x="736" y="261"/>
                </a:lnTo>
                <a:lnTo>
                  <a:pt x="723" y="263"/>
                </a:lnTo>
                <a:lnTo>
                  <a:pt x="708" y="271"/>
                </a:lnTo>
                <a:lnTo>
                  <a:pt x="694" y="282"/>
                </a:lnTo>
                <a:lnTo>
                  <a:pt x="681" y="301"/>
                </a:lnTo>
                <a:lnTo>
                  <a:pt x="667" y="317"/>
                </a:lnTo>
                <a:lnTo>
                  <a:pt x="651" y="329"/>
                </a:lnTo>
                <a:lnTo>
                  <a:pt x="633" y="336"/>
                </a:lnTo>
                <a:lnTo>
                  <a:pt x="612" y="341"/>
                </a:lnTo>
                <a:lnTo>
                  <a:pt x="592" y="342"/>
                </a:lnTo>
                <a:lnTo>
                  <a:pt x="573" y="343"/>
                </a:lnTo>
                <a:lnTo>
                  <a:pt x="557" y="342"/>
                </a:lnTo>
                <a:lnTo>
                  <a:pt x="545" y="341"/>
                </a:lnTo>
                <a:lnTo>
                  <a:pt x="522" y="358"/>
                </a:lnTo>
                <a:lnTo>
                  <a:pt x="506" y="378"/>
                </a:lnTo>
                <a:lnTo>
                  <a:pt x="493" y="402"/>
                </a:lnTo>
                <a:lnTo>
                  <a:pt x="483" y="428"/>
                </a:lnTo>
                <a:lnTo>
                  <a:pt x="474" y="457"/>
                </a:lnTo>
                <a:lnTo>
                  <a:pt x="468" y="506"/>
                </a:lnTo>
                <a:lnTo>
                  <a:pt x="465" y="556"/>
                </a:lnTo>
                <a:lnTo>
                  <a:pt x="465" y="605"/>
                </a:lnTo>
                <a:lnTo>
                  <a:pt x="468" y="653"/>
                </a:lnTo>
                <a:lnTo>
                  <a:pt x="474" y="700"/>
                </a:lnTo>
                <a:lnTo>
                  <a:pt x="481" y="744"/>
                </a:lnTo>
                <a:lnTo>
                  <a:pt x="488" y="784"/>
                </a:lnTo>
                <a:lnTo>
                  <a:pt x="497" y="818"/>
                </a:lnTo>
                <a:lnTo>
                  <a:pt x="504" y="847"/>
                </a:lnTo>
                <a:lnTo>
                  <a:pt x="512" y="867"/>
                </a:lnTo>
                <a:lnTo>
                  <a:pt x="519" y="886"/>
                </a:lnTo>
                <a:lnTo>
                  <a:pt x="531" y="905"/>
                </a:lnTo>
                <a:lnTo>
                  <a:pt x="544" y="924"/>
                </a:lnTo>
                <a:lnTo>
                  <a:pt x="558" y="940"/>
                </a:lnTo>
                <a:lnTo>
                  <a:pt x="573" y="955"/>
                </a:lnTo>
                <a:lnTo>
                  <a:pt x="586" y="968"/>
                </a:lnTo>
                <a:lnTo>
                  <a:pt x="596" y="978"/>
                </a:lnTo>
                <a:lnTo>
                  <a:pt x="603" y="984"/>
                </a:lnTo>
                <a:lnTo>
                  <a:pt x="605" y="987"/>
                </a:lnTo>
                <a:lnTo>
                  <a:pt x="603" y="985"/>
                </a:lnTo>
                <a:lnTo>
                  <a:pt x="598" y="982"/>
                </a:lnTo>
                <a:lnTo>
                  <a:pt x="586" y="978"/>
                </a:lnTo>
                <a:lnTo>
                  <a:pt x="571" y="971"/>
                </a:lnTo>
                <a:lnTo>
                  <a:pt x="554" y="959"/>
                </a:lnTo>
                <a:lnTo>
                  <a:pt x="531" y="943"/>
                </a:lnTo>
                <a:lnTo>
                  <a:pt x="510" y="926"/>
                </a:lnTo>
                <a:lnTo>
                  <a:pt x="497" y="910"/>
                </a:lnTo>
                <a:lnTo>
                  <a:pt x="488" y="895"/>
                </a:lnTo>
                <a:lnTo>
                  <a:pt x="483" y="882"/>
                </a:lnTo>
                <a:lnTo>
                  <a:pt x="478" y="872"/>
                </a:lnTo>
                <a:lnTo>
                  <a:pt x="474" y="863"/>
                </a:lnTo>
                <a:lnTo>
                  <a:pt x="469" y="875"/>
                </a:lnTo>
                <a:lnTo>
                  <a:pt x="465" y="892"/>
                </a:lnTo>
                <a:lnTo>
                  <a:pt x="462" y="914"/>
                </a:lnTo>
                <a:lnTo>
                  <a:pt x="461" y="939"/>
                </a:lnTo>
                <a:lnTo>
                  <a:pt x="464" y="966"/>
                </a:lnTo>
                <a:lnTo>
                  <a:pt x="466" y="990"/>
                </a:lnTo>
                <a:lnTo>
                  <a:pt x="466" y="1013"/>
                </a:lnTo>
                <a:lnTo>
                  <a:pt x="465" y="1033"/>
                </a:lnTo>
                <a:lnTo>
                  <a:pt x="464" y="1051"/>
                </a:lnTo>
                <a:lnTo>
                  <a:pt x="461" y="1064"/>
                </a:lnTo>
                <a:lnTo>
                  <a:pt x="461" y="1068"/>
                </a:lnTo>
                <a:lnTo>
                  <a:pt x="459" y="1052"/>
                </a:lnTo>
                <a:lnTo>
                  <a:pt x="456" y="1036"/>
                </a:lnTo>
                <a:lnTo>
                  <a:pt x="453" y="1019"/>
                </a:lnTo>
                <a:lnTo>
                  <a:pt x="450" y="1004"/>
                </a:lnTo>
                <a:lnTo>
                  <a:pt x="448" y="994"/>
                </a:lnTo>
                <a:lnTo>
                  <a:pt x="446" y="990"/>
                </a:lnTo>
                <a:lnTo>
                  <a:pt x="443" y="978"/>
                </a:lnTo>
                <a:lnTo>
                  <a:pt x="439" y="965"/>
                </a:lnTo>
                <a:lnTo>
                  <a:pt x="433" y="950"/>
                </a:lnTo>
                <a:lnTo>
                  <a:pt x="429" y="939"/>
                </a:lnTo>
                <a:lnTo>
                  <a:pt x="426" y="930"/>
                </a:lnTo>
                <a:lnTo>
                  <a:pt x="424" y="927"/>
                </a:lnTo>
                <a:lnTo>
                  <a:pt x="423" y="930"/>
                </a:lnTo>
                <a:lnTo>
                  <a:pt x="418" y="937"/>
                </a:lnTo>
                <a:lnTo>
                  <a:pt x="414" y="947"/>
                </a:lnTo>
                <a:lnTo>
                  <a:pt x="410" y="961"/>
                </a:lnTo>
                <a:lnTo>
                  <a:pt x="407" y="975"/>
                </a:lnTo>
                <a:lnTo>
                  <a:pt x="408" y="991"/>
                </a:lnTo>
                <a:lnTo>
                  <a:pt x="408" y="1006"/>
                </a:lnTo>
                <a:lnTo>
                  <a:pt x="408" y="1026"/>
                </a:lnTo>
                <a:lnTo>
                  <a:pt x="407" y="1048"/>
                </a:lnTo>
                <a:lnTo>
                  <a:pt x="405" y="1070"/>
                </a:lnTo>
                <a:lnTo>
                  <a:pt x="404" y="1090"/>
                </a:lnTo>
                <a:lnTo>
                  <a:pt x="402" y="1109"/>
                </a:lnTo>
                <a:lnTo>
                  <a:pt x="401" y="1121"/>
                </a:lnTo>
                <a:lnTo>
                  <a:pt x="401" y="1125"/>
                </a:lnTo>
                <a:lnTo>
                  <a:pt x="401" y="1122"/>
                </a:lnTo>
                <a:lnTo>
                  <a:pt x="399" y="1116"/>
                </a:lnTo>
                <a:lnTo>
                  <a:pt x="399" y="1103"/>
                </a:lnTo>
                <a:lnTo>
                  <a:pt x="397" y="1086"/>
                </a:lnTo>
                <a:lnTo>
                  <a:pt x="394" y="1061"/>
                </a:lnTo>
                <a:lnTo>
                  <a:pt x="388" y="1029"/>
                </a:lnTo>
                <a:lnTo>
                  <a:pt x="383" y="1003"/>
                </a:lnTo>
                <a:lnTo>
                  <a:pt x="381" y="982"/>
                </a:lnTo>
                <a:lnTo>
                  <a:pt x="379" y="966"/>
                </a:lnTo>
                <a:lnTo>
                  <a:pt x="379" y="950"/>
                </a:lnTo>
                <a:lnTo>
                  <a:pt x="381" y="933"/>
                </a:lnTo>
                <a:lnTo>
                  <a:pt x="383" y="913"/>
                </a:lnTo>
                <a:lnTo>
                  <a:pt x="388" y="886"/>
                </a:lnTo>
                <a:lnTo>
                  <a:pt x="369" y="913"/>
                </a:lnTo>
                <a:lnTo>
                  <a:pt x="350" y="934"/>
                </a:lnTo>
                <a:lnTo>
                  <a:pt x="331" y="952"/>
                </a:lnTo>
                <a:lnTo>
                  <a:pt x="314" y="965"/>
                </a:lnTo>
                <a:lnTo>
                  <a:pt x="300" y="975"/>
                </a:lnTo>
                <a:lnTo>
                  <a:pt x="290" y="981"/>
                </a:lnTo>
                <a:lnTo>
                  <a:pt x="287" y="982"/>
                </a:lnTo>
                <a:lnTo>
                  <a:pt x="318" y="947"/>
                </a:lnTo>
                <a:lnTo>
                  <a:pt x="347" y="907"/>
                </a:lnTo>
                <a:lnTo>
                  <a:pt x="369" y="859"/>
                </a:lnTo>
                <a:lnTo>
                  <a:pt x="385" y="811"/>
                </a:lnTo>
                <a:lnTo>
                  <a:pt x="399" y="739"/>
                </a:lnTo>
                <a:lnTo>
                  <a:pt x="408" y="674"/>
                </a:lnTo>
                <a:lnTo>
                  <a:pt x="413" y="613"/>
                </a:lnTo>
                <a:lnTo>
                  <a:pt x="414" y="556"/>
                </a:lnTo>
                <a:lnTo>
                  <a:pt x="413" y="504"/>
                </a:lnTo>
                <a:lnTo>
                  <a:pt x="407" y="457"/>
                </a:lnTo>
                <a:lnTo>
                  <a:pt x="401" y="413"/>
                </a:lnTo>
                <a:lnTo>
                  <a:pt x="392" y="376"/>
                </a:lnTo>
                <a:lnTo>
                  <a:pt x="382" y="342"/>
                </a:lnTo>
                <a:lnTo>
                  <a:pt x="372" y="311"/>
                </a:lnTo>
                <a:lnTo>
                  <a:pt x="362" y="287"/>
                </a:lnTo>
                <a:lnTo>
                  <a:pt x="351" y="266"/>
                </a:lnTo>
                <a:lnTo>
                  <a:pt x="344" y="250"/>
                </a:lnTo>
                <a:lnTo>
                  <a:pt x="330" y="249"/>
                </a:lnTo>
                <a:lnTo>
                  <a:pt x="309" y="247"/>
                </a:lnTo>
                <a:lnTo>
                  <a:pt x="286" y="243"/>
                </a:lnTo>
                <a:lnTo>
                  <a:pt x="258" y="239"/>
                </a:lnTo>
                <a:lnTo>
                  <a:pt x="231" y="231"/>
                </a:lnTo>
                <a:lnTo>
                  <a:pt x="201" y="221"/>
                </a:lnTo>
                <a:lnTo>
                  <a:pt x="174" y="208"/>
                </a:lnTo>
                <a:lnTo>
                  <a:pt x="148" y="194"/>
                </a:lnTo>
                <a:lnTo>
                  <a:pt x="124" y="173"/>
                </a:lnTo>
                <a:lnTo>
                  <a:pt x="104" y="150"/>
                </a:lnTo>
                <a:lnTo>
                  <a:pt x="91" y="124"/>
                </a:lnTo>
                <a:lnTo>
                  <a:pt x="81" y="95"/>
                </a:lnTo>
                <a:lnTo>
                  <a:pt x="66" y="71"/>
                </a:lnTo>
                <a:lnTo>
                  <a:pt x="50" y="52"/>
                </a:lnTo>
                <a:lnTo>
                  <a:pt x="34" y="39"/>
                </a:lnTo>
                <a:lnTo>
                  <a:pt x="16" y="29"/>
                </a:lnTo>
                <a:lnTo>
                  <a:pt x="0" y="25"/>
                </a:lnTo>
                <a:lnTo>
                  <a:pt x="3" y="23"/>
                </a:lnTo>
                <a:lnTo>
                  <a:pt x="11" y="20"/>
                </a:lnTo>
                <a:lnTo>
                  <a:pt x="21" y="18"/>
                </a:lnTo>
                <a:lnTo>
                  <a:pt x="34" y="13"/>
                </a:lnTo>
                <a:lnTo>
                  <a:pt x="50" y="9"/>
                </a:lnTo>
                <a:lnTo>
                  <a:pt x="69" y="6"/>
                </a:lnTo>
                <a:lnTo>
                  <a:pt x="89" y="3"/>
                </a:lnTo>
                <a:lnTo>
                  <a:pt x="113" y="0"/>
                </a:lnTo>
                <a:lnTo>
                  <a:pt x="136" y="0"/>
                </a:lnTo>
                <a:close/>
              </a:path>
            </a:pathLst>
          </a:custGeom>
          <a:solidFill>
            <a:schemeClr val="accent6">
              <a:lumMod val="60000"/>
              <a:lumOff val="40000"/>
            </a:schemeClr>
          </a:solidFill>
          <a:ln w="0">
            <a:noFill/>
            <a:prstDash val="solid"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7" name="Freeform 54"/>
          <p:cNvSpPr/>
          <p:nvPr/>
        </p:nvSpPr>
        <p:spPr bwMode="auto">
          <a:xfrm>
            <a:off x="5235093" y="2428097"/>
            <a:ext cx="1176288" cy="2274528"/>
          </a:xfrm>
          <a:custGeom>
            <a:avLst/>
            <a:gdLst>
              <a:gd name="T0" fmla="*/ 194 w 633"/>
              <a:gd name="T1" fmla="*/ 12 h 1224"/>
              <a:gd name="T2" fmla="*/ 304 w 633"/>
              <a:gd name="T3" fmla="*/ 76 h 1224"/>
              <a:gd name="T4" fmla="*/ 351 w 633"/>
              <a:gd name="T5" fmla="*/ 236 h 1224"/>
              <a:gd name="T6" fmla="*/ 379 w 633"/>
              <a:gd name="T7" fmla="*/ 480 h 1224"/>
              <a:gd name="T8" fmla="*/ 393 w 633"/>
              <a:gd name="T9" fmla="*/ 537 h 1224"/>
              <a:gd name="T10" fmla="*/ 462 w 633"/>
              <a:gd name="T11" fmla="*/ 440 h 1224"/>
              <a:gd name="T12" fmla="*/ 552 w 633"/>
              <a:gd name="T13" fmla="*/ 399 h 1224"/>
              <a:gd name="T14" fmla="*/ 625 w 633"/>
              <a:gd name="T15" fmla="*/ 421 h 1224"/>
              <a:gd name="T16" fmla="*/ 591 w 633"/>
              <a:gd name="T17" fmla="*/ 448 h 1224"/>
              <a:gd name="T18" fmla="*/ 507 w 633"/>
              <a:gd name="T19" fmla="*/ 507 h 1224"/>
              <a:gd name="T20" fmla="*/ 424 w 633"/>
              <a:gd name="T21" fmla="*/ 534 h 1224"/>
              <a:gd name="T22" fmla="*/ 408 w 633"/>
              <a:gd name="T23" fmla="*/ 715 h 1224"/>
              <a:gd name="T24" fmla="*/ 425 w 633"/>
              <a:gd name="T25" fmla="*/ 881 h 1224"/>
              <a:gd name="T26" fmla="*/ 569 w 633"/>
              <a:gd name="T27" fmla="*/ 977 h 1224"/>
              <a:gd name="T28" fmla="*/ 594 w 633"/>
              <a:gd name="T29" fmla="*/ 1019 h 1224"/>
              <a:gd name="T30" fmla="*/ 513 w 633"/>
              <a:gd name="T31" fmla="*/ 959 h 1224"/>
              <a:gd name="T32" fmla="*/ 501 w 633"/>
              <a:gd name="T33" fmla="*/ 972 h 1224"/>
              <a:gd name="T34" fmla="*/ 558 w 633"/>
              <a:gd name="T35" fmla="*/ 1108 h 1224"/>
              <a:gd name="T36" fmla="*/ 537 w 633"/>
              <a:gd name="T37" fmla="*/ 1179 h 1224"/>
              <a:gd name="T38" fmla="*/ 521 w 633"/>
              <a:gd name="T39" fmla="*/ 1068 h 1224"/>
              <a:gd name="T40" fmla="*/ 456 w 633"/>
              <a:gd name="T41" fmla="*/ 1000 h 1224"/>
              <a:gd name="T42" fmla="*/ 447 w 633"/>
              <a:gd name="T43" fmla="*/ 1065 h 1224"/>
              <a:gd name="T44" fmla="*/ 486 w 633"/>
              <a:gd name="T45" fmla="*/ 1144 h 1224"/>
              <a:gd name="T46" fmla="*/ 427 w 633"/>
              <a:gd name="T47" fmla="*/ 1086 h 1224"/>
              <a:gd name="T48" fmla="*/ 400 w 633"/>
              <a:gd name="T49" fmla="*/ 977 h 1224"/>
              <a:gd name="T50" fmla="*/ 370 w 633"/>
              <a:gd name="T51" fmla="*/ 965 h 1224"/>
              <a:gd name="T52" fmla="*/ 390 w 633"/>
              <a:gd name="T53" fmla="*/ 1096 h 1224"/>
              <a:gd name="T54" fmla="*/ 411 w 633"/>
              <a:gd name="T55" fmla="*/ 1199 h 1224"/>
              <a:gd name="T56" fmla="*/ 395 w 633"/>
              <a:gd name="T57" fmla="*/ 1189 h 1224"/>
              <a:gd name="T58" fmla="*/ 346 w 633"/>
              <a:gd name="T59" fmla="*/ 1102 h 1224"/>
              <a:gd name="T60" fmla="*/ 313 w 633"/>
              <a:gd name="T61" fmla="*/ 1109 h 1224"/>
              <a:gd name="T62" fmla="*/ 317 w 633"/>
              <a:gd name="T63" fmla="*/ 1208 h 1224"/>
              <a:gd name="T64" fmla="*/ 282 w 633"/>
              <a:gd name="T65" fmla="*/ 1134 h 1224"/>
              <a:gd name="T66" fmla="*/ 314 w 633"/>
              <a:gd name="T67" fmla="*/ 1010 h 1224"/>
              <a:gd name="T68" fmla="*/ 301 w 633"/>
              <a:gd name="T69" fmla="*/ 974 h 1224"/>
              <a:gd name="T70" fmla="*/ 250 w 633"/>
              <a:gd name="T71" fmla="*/ 1105 h 1224"/>
              <a:gd name="T72" fmla="*/ 205 w 633"/>
              <a:gd name="T73" fmla="*/ 1183 h 1224"/>
              <a:gd name="T74" fmla="*/ 202 w 633"/>
              <a:gd name="T75" fmla="*/ 1172 h 1224"/>
              <a:gd name="T76" fmla="*/ 230 w 633"/>
              <a:gd name="T77" fmla="*/ 1041 h 1224"/>
              <a:gd name="T78" fmla="*/ 250 w 633"/>
              <a:gd name="T79" fmla="*/ 961 h 1224"/>
              <a:gd name="T80" fmla="*/ 138 w 633"/>
              <a:gd name="T81" fmla="*/ 1029 h 1224"/>
              <a:gd name="T82" fmla="*/ 125 w 633"/>
              <a:gd name="T83" fmla="*/ 1074 h 1224"/>
              <a:gd name="T84" fmla="*/ 159 w 633"/>
              <a:gd name="T85" fmla="*/ 966 h 1224"/>
              <a:gd name="T86" fmla="*/ 269 w 633"/>
              <a:gd name="T87" fmla="*/ 905 h 1224"/>
              <a:gd name="T88" fmla="*/ 330 w 633"/>
              <a:gd name="T89" fmla="*/ 767 h 1224"/>
              <a:gd name="T90" fmla="*/ 320 w 633"/>
              <a:gd name="T91" fmla="*/ 562 h 1224"/>
              <a:gd name="T92" fmla="*/ 265 w 633"/>
              <a:gd name="T93" fmla="*/ 456 h 1224"/>
              <a:gd name="T94" fmla="*/ 210 w 633"/>
              <a:gd name="T95" fmla="*/ 426 h 1224"/>
              <a:gd name="T96" fmla="*/ 108 w 633"/>
              <a:gd name="T97" fmla="*/ 405 h 1224"/>
              <a:gd name="T98" fmla="*/ 38 w 633"/>
              <a:gd name="T99" fmla="*/ 322 h 1224"/>
              <a:gd name="T100" fmla="*/ 9 w 633"/>
              <a:gd name="T101" fmla="*/ 296 h 1224"/>
              <a:gd name="T102" fmla="*/ 84 w 633"/>
              <a:gd name="T103" fmla="*/ 278 h 1224"/>
              <a:gd name="T104" fmla="*/ 182 w 633"/>
              <a:gd name="T105" fmla="*/ 310 h 1224"/>
              <a:gd name="T106" fmla="*/ 255 w 633"/>
              <a:gd name="T107" fmla="*/ 429 h 1224"/>
              <a:gd name="T108" fmla="*/ 332 w 633"/>
              <a:gd name="T109" fmla="*/ 504 h 1224"/>
              <a:gd name="T110" fmla="*/ 333 w 633"/>
              <a:gd name="T111" fmla="*/ 384 h 1224"/>
              <a:gd name="T112" fmla="*/ 278 w 633"/>
              <a:gd name="T113" fmla="*/ 279 h 1224"/>
              <a:gd name="T114" fmla="*/ 154 w 633"/>
              <a:gd name="T115" fmla="*/ 199 h 1224"/>
              <a:gd name="T116" fmla="*/ 102 w 633"/>
              <a:gd name="T117" fmla="*/ 64 h 1224"/>
              <a:gd name="T118" fmla="*/ 51 w 633"/>
              <a:gd name="T119" fmla="*/ 3 h 12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633" h="1224">
                <a:moveTo>
                  <a:pt x="103" y="0"/>
                </a:moveTo>
                <a:lnTo>
                  <a:pt x="124" y="2"/>
                </a:lnTo>
                <a:lnTo>
                  <a:pt x="145" y="3"/>
                </a:lnTo>
                <a:lnTo>
                  <a:pt x="169" y="6"/>
                </a:lnTo>
                <a:lnTo>
                  <a:pt x="194" y="12"/>
                </a:lnTo>
                <a:lnTo>
                  <a:pt x="217" y="19"/>
                </a:lnTo>
                <a:lnTo>
                  <a:pt x="240" y="29"/>
                </a:lnTo>
                <a:lnTo>
                  <a:pt x="263" y="41"/>
                </a:lnTo>
                <a:lnTo>
                  <a:pt x="285" y="57"/>
                </a:lnTo>
                <a:lnTo>
                  <a:pt x="304" y="76"/>
                </a:lnTo>
                <a:lnTo>
                  <a:pt x="320" y="99"/>
                </a:lnTo>
                <a:lnTo>
                  <a:pt x="335" y="127"/>
                </a:lnTo>
                <a:lnTo>
                  <a:pt x="345" y="159"/>
                </a:lnTo>
                <a:lnTo>
                  <a:pt x="349" y="195"/>
                </a:lnTo>
                <a:lnTo>
                  <a:pt x="351" y="236"/>
                </a:lnTo>
                <a:lnTo>
                  <a:pt x="346" y="282"/>
                </a:lnTo>
                <a:lnTo>
                  <a:pt x="358" y="342"/>
                </a:lnTo>
                <a:lnTo>
                  <a:pt x="367" y="396"/>
                </a:lnTo>
                <a:lnTo>
                  <a:pt x="373" y="442"/>
                </a:lnTo>
                <a:lnTo>
                  <a:pt x="379" y="480"/>
                </a:lnTo>
                <a:lnTo>
                  <a:pt x="381" y="512"/>
                </a:lnTo>
                <a:lnTo>
                  <a:pt x="384" y="534"/>
                </a:lnTo>
                <a:lnTo>
                  <a:pt x="384" y="549"/>
                </a:lnTo>
                <a:lnTo>
                  <a:pt x="384" y="553"/>
                </a:lnTo>
                <a:lnTo>
                  <a:pt x="393" y="537"/>
                </a:lnTo>
                <a:lnTo>
                  <a:pt x="405" y="523"/>
                </a:lnTo>
                <a:lnTo>
                  <a:pt x="419" y="508"/>
                </a:lnTo>
                <a:lnTo>
                  <a:pt x="435" y="495"/>
                </a:lnTo>
                <a:lnTo>
                  <a:pt x="447" y="463"/>
                </a:lnTo>
                <a:lnTo>
                  <a:pt x="462" y="440"/>
                </a:lnTo>
                <a:lnTo>
                  <a:pt x="478" y="421"/>
                </a:lnTo>
                <a:lnTo>
                  <a:pt x="495" y="409"/>
                </a:lnTo>
                <a:lnTo>
                  <a:pt x="514" y="402"/>
                </a:lnTo>
                <a:lnTo>
                  <a:pt x="533" y="399"/>
                </a:lnTo>
                <a:lnTo>
                  <a:pt x="552" y="399"/>
                </a:lnTo>
                <a:lnTo>
                  <a:pt x="569" y="400"/>
                </a:lnTo>
                <a:lnTo>
                  <a:pt x="587" y="405"/>
                </a:lnTo>
                <a:lnTo>
                  <a:pt x="603" y="410"/>
                </a:lnTo>
                <a:lnTo>
                  <a:pt x="614" y="416"/>
                </a:lnTo>
                <a:lnTo>
                  <a:pt x="625" y="421"/>
                </a:lnTo>
                <a:lnTo>
                  <a:pt x="632" y="425"/>
                </a:lnTo>
                <a:lnTo>
                  <a:pt x="633" y="426"/>
                </a:lnTo>
                <a:lnTo>
                  <a:pt x="620" y="428"/>
                </a:lnTo>
                <a:lnTo>
                  <a:pt x="606" y="435"/>
                </a:lnTo>
                <a:lnTo>
                  <a:pt x="591" y="448"/>
                </a:lnTo>
                <a:lnTo>
                  <a:pt x="578" y="467"/>
                </a:lnTo>
                <a:lnTo>
                  <a:pt x="565" y="483"/>
                </a:lnTo>
                <a:lnTo>
                  <a:pt x="547" y="495"/>
                </a:lnTo>
                <a:lnTo>
                  <a:pt x="527" y="502"/>
                </a:lnTo>
                <a:lnTo>
                  <a:pt x="507" y="507"/>
                </a:lnTo>
                <a:lnTo>
                  <a:pt x="485" y="508"/>
                </a:lnTo>
                <a:lnTo>
                  <a:pt x="466" y="508"/>
                </a:lnTo>
                <a:lnTo>
                  <a:pt x="450" y="507"/>
                </a:lnTo>
                <a:lnTo>
                  <a:pt x="438" y="507"/>
                </a:lnTo>
                <a:lnTo>
                  <a:pt x="424" y="534"/>
                </a:lnTo>
                <a:lnTo>
                  <a:pt x="413" y="566"/>
                </a:lnTo>
                <a:lnTo>
                  <a:pt x="408" y="601"/>
                </a:lnTo>
                <a:lnTo>
                  <a:pt x="405" y="639"/>
                </a:lnTo>
                <a:lnTo>
                  <a:pt x="405" y="677"/>
                </a:lnTo>
                <a:lnTo>
                  <a:pt x="408" y="715"/>
                </a:lnTo>
                <a:lnTo>
                  <a:pt x="411" y="751"/>
                </a:lnTo>
                <a:lnTo>
                  <a:pt x="415" y="787"/>
                </a:lnTo>
                <a:lnTo>
                  <a:pt x="419" y="822"/>
                </a:lnTo>
                <a:lnTo>
                  <a:pt x="422" y="853"/>
                </a:lnTo>
                <a:lnTo>
                  <a:pt x="425" y="881"/>
                </a:lnTo>
                <a:lnTo>
                  <a:pt x="469" y="902"/>
                </a:lnTo>
                <a:lnTo>
                  <a:pt x="504" y="923"/>
                </a:lnTo>
                <a:lnTo>
                  <a:pt x="531" y="943"/>
                </a:lnTo>
                <a:lnTo>
                  <a:pt x="553" y="961"/>
                </a:lnTo>
                <a:lnTo>
                  <a:pt x="569" y="977"/>
                </a:lnTo>
                <a:lnTo>
                  <a:pt x="580" y="991"/>
                </a:lnTo>
                <a:lnTo>
                  <a:pt x="587" y="1003"/>
                </a:lnTo>
                <a:lnTo>
                  <a:pt x="591" y="1012"/>
                </a:lnTo>
                <a:lnTo>
                  <a:pt x="593" y="1016"/>
                </a:lnTo>
                <a:lnTo>
                  <a:pt x="594" y="1019"/>
                </a:lnTo>
                <a:lnTo>
                  <a:pt x="582" y="1004"/>
                </a:lnTo>
                <a:lnTo>
                  <a:pt x="568" y="990"/>
                </a:lnTo>
                <a:lnTo>
                  <a:pt x="550" y="978"/>
                </a:lnTo>
                <a:lnTo>
                  <a:pt x="531" y="968"/>
                </a:lnTo>
                <a:lnTo>
                  <a:pt x="513" y="959"/>
                </a:lnTo>
                <a:lnTo>
                  <a:pt x="495" y="952"/>
                </a:lnTo>
                <a:lnTo>
                  <a:pt x="480" y="946"/>
                </a:lnTo>
                <a:lnTo>
                  <a:pt x="472" y="943"/>
                </a:lnTo>
                <a:lnTo>
                  <a:pt x="467" y="942"/>
                </a:lnTo>
                <a:lnTo>
                  <a:pt x="501" y="972"/>
                </a:lnTo>
                <a:lnTo>
                  <a:pt x="526" y="1003"/>
                </a:lnTo>
                <a:lnTo>
                  <a:pt x="542" y="1030"/>
                </a:lnTo>
                <a:lnTo>
                  <a:pt x="552" y="1058"/>
                </a:lnTo>
                <a:lnTo>
                  <a:pt x="558" y="1084"/>
                </a:lnTo>
                <a:lnTo>
                  <a:pt x="558" y="1108"/>
                </a:lnTo>
                <a:lnTo>
                  <a:pt x="555" y="1128"/>
                </a:lnTo>
                <a:lnTo>
                  <a:pt x="550" y="1145"/>
                </a:lnTo>
                <a:lnTo>
                  <a:pt x="546" y="1160"/>
                </a:lnTo>
                <a:lnTo>
                  <a:pt x="540" y="1172"/>
                </a:lnTo>
                <a:lnTo>
                  <a:pt x="537" y="1179"/>
                </a:lnTo>
                <a:lnTo>
                  <a:pt x="536" y="1180"/>
                </a:lnTo>
                <a:lnTo>
                  <a:pt x="539" y="1147"/>
                </a:lnTo>
                <a:lnTo>
                  <a:pt x="537" y="1118"/>
                </a:lnTo>
                <a:lnTo>
                  <a:pt x="531" y="1092"/>
                </a:lnTo>
                <a:lnTo>
                  <a:pt x="521" y="1068"/>
                </a:lnTo>
                <a:lnTo>
                  <a:pt x="508" y="1048"/>
                </a:lnTo>
                <a:lnTo>
                  <a:pt x="494" y="1030"/>
                </a:lnTo>
                <a:lnTo>
                  <a:pt x="480" y="1017"/>
                </a:lnTo>
                <a:lnTo>
                  <a:pt x="467" y="1007"/>
                </a:lnTo>
                <a:lnTo>
                  <a:pt x="456" y="1000"/>
                </a:lnTo>
                <a:lnTo>
                  <a:pt x="448" y="996"/>
                </a:lnTo>
                <a:lnTo>
                  <a:pt x="447" y="994"/>
                </a:lnTo>
                <a:lnTo>
                  <a:pt x="441" y="1017"/>
                </a:lnTo>
                <a:lnTo>
                  <a:pt x="441" y="1042"/>
                </a:lnTo>
                <a:lnTo>
                  <a:pt x="447" y="1065"/>
                </a:lnTo>
                <a:lnTo>
                  <a:pt x="454" y="1087"/>
                </a:lnTo>
                <a:lnTo>
                  <a:pt x="463" y="1106"/>
                </a:lnTo>
                <a:lnTo>
                  <a:pt x="473" y="1124"/>
                </a:lnTo>
                <a:lnTo>
                  <a:pt x="480" y="1135"/>
                </a:lnTo>
                <a:lnTo>
                  <a:pt x="486" y="1144"/>
                </a:lnTo>
                <a:lnTo>
                  <a:pt x="489" y="1147"/>
                </a:lnTo>
                <a:lnTo>
                  <a:pt x="463" y="1131"/>
                </a:lnTo>
                <a:lnTo>
                  <a:pt x="446" y="1116"/>
                </a:lnTo>
                <a:lnTo>
                  <a:pt x="434" y="1102"/>
                </a:lnTo>
                <a:lnTo>
                  <a:pt x="427" y="1086"/>
                </a:lnTo>
                <a:lnTo>
                  <a:pt x="421" y="1068"/>
                </a:lnTo>
                <a:lnTo>
                  <a:pt x="418" y="1048"/>
                </a:lnTo>
                <a:lnTo>
                  <a:pt x="413" y="1025"/>
                </a:lnTo>
                <a:lnTo>
                  <a:pt x="408" y="997"/>
                </a:lnTo>
                <a:lnTo>
                  <a:pt x="400" y="977"/>
                </a:lnTo>
                <a:lnTo>
                  <a:pt x="395" y="961"/>
                </a:lnTo>
                <a:lnTo>
                  <a:pt x="387" y="950"/>
                </a:lnTo>
                <a:lnTo>
                  <a:pt x="383" y="943"/>
                </a:lnTo>
                <a:lnTo>
                  <a:pt x="381" y="942"/>
                </a:lnTo>
                <a:lnTo>
                  <a:pt x="370" y="965"/>
                </a:lnTo>
                <a:lnTo>
                  <a:pt x="363" y="988"/>
                </a:lnTo>
                <a:lnTo>
                  <a:pt x="363" y="1013"/>
                </a:lnTo>
                <a:lnTo>
                  <a:pt x="365" y="1039"/>
                </a:lnTo>
                <a:lnTo>
                  <a:pt x="370" y="1064"/>
                </a:lnTo>
                <a:lnTo>
                  <a:pt x="390" y="1096"/>
                </a:lnTo>
                <a:lnTo>
                  <a:pt x="403" y="1124"/>
                </a:lnTo>
                <a:lnTo>
                  <a:pt x="411" y="1147"/>
                </a:lnTo>
                <a:lnTo>
                  <a:pt x="413" y="1169"/>
                </a:lnTo>
                <a:lnTo>
                  <a:pt x="413" y="1185"/>
                </a:lnTo>
                <a:lnTo>
                  <a:pt x="411" y="1199"/>
                </a:lnTo>
                <a:lnTo>
                  <a:pt x="406" y="1209"/>
                </a:lnTo>
                <a:lnTo>
                  <a:pt x="402" y="1218"/>
                </a:lnTo>
                <a:lnTo>
                  <a:pt x="399" y="1223"/>
                </a:lnTo>
                <a:lnTo>
                  <a:pt x="397" y="1224"/>
                </a:lnTo>
                <a:lnTo>
                  <a:pt x="395" y="1189"/>
                </a:lnTo>
                <a:lnTo>
                  <a:pt x="389" y="1161"/>
                </a:lnTo>
                <a:lnTo>
                  <a:pt x="380" y="1140"/>
                </a:lnTo>
                <a:lnTo>
                  <a:pt x="368" y="1124"/>
                </a:lnTo>
                <a:lnTo>
                  <a:pt x="358" y="1110"/>
                </a:lnTo>
                <a:lnTo>
                  <a:pt x="346" y="1102"/>
                </a:lnTo>
                <a:lnTo>
                  <a:pt x="336" y="1097"/>
                </a:lnTo>
                <a:lnTo>
                  <a:pt x="329" y="1093"/>
                </a:lnTo>
                <a:lnTo>
                  <a:pt x="323" y="1092"/>
                </a:lnTo>
                <a:lnTo>
                  <a:pt x="320" y="1092"/>
                </a:lnTo>
                <a:lnTo>
                  <a:pt x="313" y="1109"/>
                </a:lnTo>
                <a:lnTo>
                  <a:pt x="310" y="1129"/>
                </a:lnTo>
                <a:lnTo>
                  <a:pt x="310" y="1151"/>
                </a:lnTo>
                <a:lnTo>
                  <a:pt x="312" y="1173"/>
                </a:lnTo>
                <a:lnTo>
                  <a:pt x="314" y="1192"/>
                </a:lnTo>
                <a:lnTo>
                  <a:pt x="317" y="1208"/>
                </a:lnTo>
                <a:lnTo>
                  <a:pt x="320" y="1220"/>
                </a:lnTo>
                <a:lnTo>
                  <a:pt x="320" y="1224"/>
                </a:lnTo>
                <a:lnTo>
                  <a:pt x="300" y="1193"/>
                </a:lnTo>
                <a:lnTo>
                  <a:pt x="287" y="1163"/>
                </a:lnTo>
                <a:lnTo>
                  <a:pt x="282" y="1134"/>
                </a:lnTo>
                <a:lnTo>
                  <a:pt x="284" y="1106"/>
                </a:lnTo>
                <a:lnTo>
                  <a:pt x="290" y="1080"/>
                </a:lnTo>
                <a:lnTo>
                  <a:pt x="300" y="1055"/>
                </a:lnTo>
                <a:lnTo>
                  <a:pt x="309" y="1032"/>
                </a:lnTo>
                <a:lnTo>
                  <a:pt x="314" y="1010"/>
                </a:lnTo>
                <a:lnTo>
                  <a:pt x="317" y="991"/>
                </a:lnTo>
                <a:lnTo>
                  <a:pt x="320" y="975"/>
                </a:lnTo>
                <a:lnTo>
                  <a:pt x="320" y="963"/>
                </a:lnTo>
                <a:lnTo>
                  <a:pt x="320" y="961"/>
                </a:lnTo>
                <a:lnTo>
                  <a:pt x="301" y="974"/>
                </a:lnTo>
                <a:lnTo>
                  <a:pt x="285" y="991"/>
                </a:lnTo>
                <a:lnTo>
                  <a:pt x="272" y="1012"/>
                </a:lnTo>
                <a:lnTo>
                  <a:pt x="262" y="1036"/>
                </a:lnTo>
                <a:lnTo>
                  <a:pt x="255" y="1068"/>
                </a:lnTo>
                <a:lnTo>
                  <a:pt x="250" y="1105"/>
                </a:lnTo>
                <a:lnTo>
                  <a:pt x="246" y="1131"/>
                </a:lnTo>
                <a:lnTo>
                  <a:pt x="237" y="1151"/>
                </a:lnTo>
                <a:lnTo>
                  <a:pt x="227" y="1166"/>
                </a:lnTo>
                <a:lnTo>
                  <a:pt x="217" y="1177"/>
                </a:lnTo>
                <a:lnTo>
                  <a:pt x="205" y="1183"/>
                </a:lnTo>
                <a:lnTo>
                  <a:pt x="196" y="1188"/>
                </a:lnTo>
                <a:lnTo>
                  <a:pt x="189" y="1189"/>
                </a:lnTo>
                <a:lnTo>
                  <a:pt x="188" y="1191"/>
                </a:lnTo>
                <a:lnTo>
                  <a:pt x="194" y="1183"/>
                </a:lnTo>
                <a:lnTo>
                  <a:pt x="202" y="1172"/>
                </a:lnTo>
                <a:lnTo>
                  <a:pt x="212" y="1154"/>
                </a:lnTo>
                <a:lnTo>
                  <a:pt x="220" y="1132"/>
                </a:lnTo>
                <a:lnTo>
                  <a:pt x="227" y="1106"/>
                </a:lnTo>
                <a:lnTo>
                  <a:pt x="229" y="1074"/>
                </a:lnTo>
                <a:lnTo>
                  <a:pt x="230" y="1041"/>
                </a:lnTo>
                <a:lnTo>
                  <a:pt x="234" y="1013"/>
                </a:lnTo>
                <a:lnTo>
                  <a:pt x="240" y="991"/>
                </a:lnTo>
                <a:lnTo>
                  <a:pt x="245" y="974"/>
                </a:lnTo>
                <a:lnTo>
                  <a:pt x="249" y="963"/>
                </a:lnTo>
                <a:lnTo>
                  <a:pt x="250" y="961"/>
                </a:lnTo>
                <a:lnTo>
                  <a:pt x="214" y="971"/>
                </a:lnTo>
                <a:lnTo>
                  <a:pt x="186" y="984"/>
                </a:lnTo>
                <a:lnTo>
                  <a:pt x="164" y="998"/>
                </a:lnTo>
                <a:lnTo>
                  <a:pt x="148" y="1013"/>
                </a:lnTo>
                <a:lnTo>
                  <a:pt x="138" y="1029"/>
                </a:lnTo>
                <a:lnTo>
                  <a:pt x="131" y="1042"/>
                </a:lnTo>
                <a:lnTo>
                  <a:pt x="127" y="1055"/>
                </a:lnTo>
                <a:lnTo>
                  <a:pt x="125" y="1065"/>
                </a:lnTo>
                <a:lnTo>
                  <a:pt x="125" y="1071"/>
                </a:lnTo>
                <a:lnTo>
                  <a:pt x="125" y="1074"/>
                </a:lnTo>
                <a:lnTo>
                  <a:pt x="118" y="1048"/>
                </a:lnTo>
                <a:lnTo>
                  <a:pt x="119" y="1025"/>
                </a:lnTo>
                <a:lnTo>
                  <a:pt x="128" y="1003"/>
                </a:lnTo>
                <a:lnTo>
                  <a:pt x="141" y="984"/>
                </a:lnTo>
                <a:lnTo>
                  <a:pt x="159" y="966"/>
                </a:lnTo>
                <a:lnTo>
                  <a:pt x="179" y="952"/>
                </a:lnTo>
                <a:lnTo>
                  <a:pt x="202" y="937"/>
                </a:lnTo>
                <a:lnTo>
                  <a:pt x="226" y="926"/>
                </a:lnTo>
                <a:lnTo>
                  <a:pt x="247" y="914"/>
                </a:lnTo>
                <a:lnTo>
                  <a:pt x="269" y="905"/>
                </a:lnTo>
                <a:lnTo>
                  <a:pt x="288" y="897"/>
                </a:lnTo>
                <a:lnTo>
                  <a:pt x="303" y="889"/>
                </a:lnTo>
                <a:lnTo>
                  <a:pt x="312" y="883"/>
                </a:lnTo>
                <a:lnTo>
                  <a:pt x="323" y="822"/>
                </a:lnTo>
                <a:lnTo>
                  <a:pt x="330" y="767"/>
                </a:lnTo>
                <a:lnTo>
                  <a:pt x="335" y="716"/>
                </a:lnTo>
                <a:lnTo>
                  <a:pt x="335" y="671"/>
                </a:lnTo>
                <a:lnTo>
                  <a:pt x="332" y="630"/>
                </a:lnTo>
                <a:lnTo>
                  <a:pt x="328" y="594"/>
                </a:lnTo>
                <a:lnTo>
                  <a:pt x="320" y="562"/>
                </a:lnTo>
                <a:lnTo>
                  <a:pt x="312" y="534"/>
                </a:lnTo>
                <a:lnTo>
                  <a:pt x="301" y="509"/>
                </a:lnTo>
                <a:lnTo>
                  <a:pt x="290" y="488"/>
                </a:lnTo>
                <a:lnTo>
                  <a:pt x="277" y="470"/>
                </a:lnTo>
                <a:lnTo>
                  <a:pt x="265" y="456"/>
                </a:lnTo>
                <a:lnTo>
                  <a:pt x="252" y="442"/>
                </a:lnTo>
                <a:lnTo>
                  <a:pt x="240" y="434"/>
                </a:lnTo>
                <a:lnTo>
                  <a:pt x="229" y="426"/>
                </a:lnTo>
                <a:lnTo>
                  <a:pt x="223" y="426"/>
                </a:lnTo>
                <a:lnTo>
                  <a:pt x="210" y="426"/>
                </a:lnTo>
                <a:lnTo>
                  <a:pt x="194" y="425"/>
                </a:lnTo>
                <a:lnTo>
                  <a:pt x="173" y="422"/>
                </a:lnTo>
                <a:lnTo>
                  <a:pt x="153" y="419"/>
                </a:lnTo>
                <a:lnTo>
                  <a:pt x="129" y="413"/>
                </a:lnTo>
                <a:lnTo>
                  <a:pt x="108" y="405"/>
                </a:lnTo>
                <a:lnTo>
                  <a:pt x="89" y="393"/>
                </a:lnTo>
                <a:lnTo>
                  <a:pt x="71" y="377"/>
                </a:lnTo>
                <a:lnTo>
                  <a:pt x="60" y="357"/>
                </a:lnTo>
                <a:lnTo>
                  <a:pt x="49" y="338"/>
                </a:lnTo>
                <a:lnTo>
                  <a:pt x="38" y="322"/>
                </a:lnTo>
                <a:lnTo>
                  <a:pt x="25" y="310"/>
                </a:lnTo>
                <a:lnTo>
                  <a:pt x="12" y="303"/>
                </a:lnTo>
                <a:lnTo>
                  <a:pt x="0" y="300"/>
                </a:lnTo>
                <a:lnTo>
                  <a:pt x="1" y="298"/>
                </a:lnTo>
                <a:lnTo>
                  <a:pt x="9" y="296"/>
                </a:lnTo>
                <a:lnTo>
                  <a:pt x="19" y="291"/>
                </a:lnTo>
                <a:lnTo>
                  <a:pt x="32" y="287"/>
                </a:lnTo>
                <a:lnTo>
                  <a:pt x="48" y="284"/>
                </a:lnTo>
                <a:lnTo>
                  <a:pt x="65" y="279"/>
                </a:lnTo>
                <a:lnTo>
                  <a:pt x="84" y="278"/>
                </a:lnTo>
                <a:lnTo>
                  <a:pt x="105" y="278"/>
                </a:lnTo>
                <a:lnTo>
                  <a:pt x="125" y="281"/>
                </a:lnTo>
                <a:lnTo>
                  <a:pt x="144" y="287"/>
                </a:lnTo>
                <a:lnTo>
                  <a:pt x="163" y="297"/>
                </a:lnTo>
                <a:lnTo>
                  <a:pt x="182" y="310"/>
                </a:lnTo>
                <a:lnTo>
                  <a:pt x="198" y="329"/>
                </a:lnTo>
                <a:lnTo>
                  <a:pt x="211" y="352"/>
                </a:lnTo>
                <a:lnTo>
                  <a:pt x="221" y="381"/>
                </a:lnTo>
                <a:lnTo>
                  <a:pt x="229" y="418"/>
                </a:lnTo>
                <a:lnTo>
                  <a:pt x="255" y="429"/>
                </a:lnTo>
                <a:lnTo>
                  <a:pt x="277" y="444"/>
                </a:lnTo>
                <a:lnTo>
                  <a:pt x="296" y="460"/>
                </a:lnTo>
                <a:lnTo>
                  <a:pt x="312" y="476"/>
                </a:lnTo>
                <a:lnTo>
                  <a:pt x="323" y="492"/>
                </a:lnTo>
                <a:lnTo>
                  <a:pt x="332" y="504"/>
                </a:lnTo>
                <a:lnTo>
                  <a:pt x="338" y="512"/>
                </a:lnTo>
                <a:lnTo>
                  <a:pt x="339" y="517"/>
                </a:lnTo>
                <a:lnTo>
                  <a:pt x="335" y="476"/>
                </a:lnTo>
                <a:lnTo>
                  <a:pt x="333" y="431"/>
                </a:lnTo>
                <a:lnTo>
                  <a:pt x="333" y="384"/>
                </a:lnTo>
                <a:lnTo>
                  <a:pt x="333" y="339"/>
                </a:lnTo>
                <a:lnTo>
                  <a:pt x="333" y="298"/>
                </a:lnTo>
                <a:lnTo>
                  <a:pt x="319" y="294"/>
                </a:lnTo>
                <a:lnTo>
                  <a:pt x="300" y="288"/>
                </a:lnTo>
                <a:lnTo>
                  <a:pt x="278" y="279"/>
                </a:lnTo>
                <a:lnTo>
                  <a:pt x="253" y="268"/>
                </a:lnTo>
                <a:lnTo>
                  <a:pt x="227" y="255"/>
                </a:lnTo>
                <a:lnTo>
                  <a:pt x="201" y="239"/>
                </a:lnTo>
                <a:lnTo>
                  <a:pt x="176" y="221"/>
                </a:lnTo>
                <a:lnTo>
                  <a:pt x="154" y="199"/>
                </a:lnTo>
                <a:lnTo>
                  <a:pt x="135" y="176"/>
                </a:lnTo>
                <a:lnTo>
                  <a:pt x="122" y="150"/>
                </a:lnTo>
                <a:lnTo>
                  <a:pt x="115" y="119"/>
                </a:lnTo>
                <a:lnTo>
                  <a:pt x="111" y="90"/>
                </a:lnTo>
                <a:lnTo>
                  <a:pt x="102" y="64"/>
                </a:lnTo>
                <a:lnTo>
                  <a:pt x="90" y="42"/>
                </a:lnTo>
                <a:lnTo>
                  <a:pt x="77" y="25"/>
                </a:lnTo>
                <a:lnTo>
                  <a:pt x="62" y="13"/>
                </a:lnTo>
                <a:lnTo>
                  <a:pt x="48" y="4"/>
                </a:lnTo>
                <a:lnTo>
                  <a:pt x="51" y="3"/>
                </a:lnTo>
                <a:lnTo>
                  <a:pt x="58" y="3"/>
                </a:lnTo>
                <a:lnTo>
                  <a:pt x="70" y="2"/>
                </a:lnTo>
                <a:lnTo>
                  <a:pt x="86" y="0"/>
                </a:lnTo>
                <a:lnTo>
                  <a:pt x="103" y="0"/>
                </a:lnTo>
                <a:close/>
              </a:path>
            </a:pathLst>
          </a:custGeom>
          <a:solidFill>
            <a:schemeClr val="accent6">
              <a:lumMod val="60000"/>
              <a:lumOff val="40000"/>
            </a:schemeClr>
          </a:solidFill>
          <a:ln w="0">
            <a:noFill/>
            <a:prstDash val="solid"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8" name="Freeform 55"/>
          <p:cNvSpPr/>
          <p:nvPr/>
        </p:nvSpPr>
        <p:spPr bwMode="auto">
          <a:xfrm>
            <a:off x="7635127" y="1959813"/>
            <a:ext cx="1468037" cy="2742813"/>
          </a:xfrm>
          <a:custGeom>
            <a:avLst/>
            <a:gdLst>
              <a:gd name="T0" fmla="*/ 222 w 790"/>
              <a:gd name="T1" fmla="*/ 24 h 1476"/>
              <a:gd name="T2" fmla="*/ 337 w 790"/>
              <a:gd name="T3" fmla="*/ 172 h 1476"/>
              <a:gd name="T4" fmla="*/ 386 w 790"/>
              <a:gd name="T5" fmla="*/ 401 h 1476"/>
              <a:gd name="T6" fmla="*/ 433 w 790"/>
              <a:gd name="T7" fmla="*/ 328 h 1476"/>
              <a:gd name="T8" fmla="*/ 520 w 790"/>
              <a:gd name="T9" fmla="*/ 133 h 1476"/>
              <a:gd name="T10" fmla="*/ 656 w 790"/>
              <a:gd name="T11" fmla="*/ 82 h 1476"/>
              <a:gd name="T12" fmla="*/ 713 w 790"/>
              <a:gd name="T13" fmla="*/ 104 h 1476"/>
              <a:gd name="T14" fmla="*/ 612 w 790"/>
              <a:gd name="T15" fmla="*/ 210 h 1476"/>
              <a:gd name="T16" fmla="*/ 475 w 790"/>
              <a:gd name="T17" fmla="*/ 291 h 1476"/>
              <a:gd name="T18" fmla="*/ 446 w 790"/>
              <a:gd name="T19" fmla="*/ 566 h 1476"/>
              <a:gd name="T20" fmla="*/ 513 w 790"/>
              <a:gd name="T21" fmla="*/ 513 h 1476"/>
              <a:gd name="T22" fmla="*/ 648 w 790"/>
              <a:gd name="T23" fmla="*/ 357 h 1476"/>
              <a:gd name="T24" fmla="*/ 769 w 790"/>
              <a:gd name="T25" fmla="*/ 361 h 1476"/>
              <a:gd name="T26" fmla="*/ 733 w 790"/>
              <a:gd name="T27" fmla="*/ 414 h 1476"/>
              <a:gd name="T28" fmla="*/ 602 w 790"/>
              <a:gd name="T29" fmla="*/ 453 h 1476"/>
              <a:gd name="T30" fmla="*/ 471 w 790"/>
              <a:gd name="T31" fmla="*/ 684 h 1476"/>
              <a:gd name="T32" fmla="*/ 538 w 790"/>
              <a:gd name="T33" fmla="*/ 694 h 1476"/>
              <a:gd name="T34" fmla="*/ 541 w 790"/>
              <a:gd name="T35" fmla="*/ 708 h 1476"/>
              <a:gd name="T36" fmla="*/ 452 w 790"/>
              <a:gd name="T37" fmla="*/ 929 h 1476"/>
              <a:gd name="T38" fmla="*/ 496 w 790"/>
              <a:gd name="T39" fmla="*/ 1114 h 1476"/>
              <a:gd name="T40" fmla="*/ 611 w 790"/>
              <a:gd name="T41" fmla="*/ 1163 h 1476"/>
              <a:gd name="T42" fmla="*/ 564 w 790"/>
              <a:gd name="T43" fmla="*/ 1153 h 1476"/>
              <a:gd name="T44" fmla="*/ 560 w 790"/>
              <a:gd name="T45" fmla="*/ 1191 h 1476"/>
              <a:gd name="T46" fmla="*/ 606 w 790"/>
              <a:gd name="T47" fmla="*/ 1288 h 1476"/>
              <a:gd name="T48" fmla="*/ 522 w 790"/>
              <a:gd name="T49" fmla="*/ 1217 h 1476"/>
              <a:gd name="T50" fmla="*/ 549 w 790"/>
              <a:gd name="T51" fmla="*/ 1330 h 1476"/>
              <a:gd name="T52" fmla="*/ 520 w 790"/>
              <a:gd name="T53" fmla="*/ 1428 h 1476"/>
              <a:gd name="T54" fmla="*/ 484 w 790"/>
              <a:gd name="T55" fmla="*/ 1250 h 1476"/>
              <a:gd name="T56" fmla="*/ 456 w 790"/>
              <a:gd name="T57" fmla="*/ 1285 h 1476"/>
              <a:gd name="T58" fmla="*/ 446 w 790"/>
              <a:gd name="T59" fmla="*/ 1313 h 1476"/>
              <a:gd name="T60" fmla="*/ 418 w 790"/>
              <a:gd name="T61" fmla="*/ 1151 h 1476"/>
              <a:gd name="T62" fmla="*/ 359 w 790"/>
              <a:gd name="T63" fmla="*/ 1393 h 1476"/>
              <a:gd name="T64" fmla="*/ 344 w 790"/>
              <a:gd name="T65" fmla="*/ 1434 h 1476"/>
              <a:gd name="T66" fmla="*/ 354 w 790"/>
              <a:gd name="T67" fmla="*/ 1227 h 1476"/>
              <a:gd name="T68" fmla="*/ 346 w 790"/>
              <a:gd name="T69" fmla="*/ 1192 h 1476"/>
              <a:gd name="T70" fmla="*/ 292 w 790"/>
              <a:gd name="T71" fmla="*/ 1357 h 1476"/>
              <a:gd name="T72" fmla="*/ 235 w 790"/>
              <a:gd name="T73" fmla="*/ 1419 h 1476"/>
              <a:gd name="T74" fmla="*/ 277 w 790"/>
              <a:gd name="T75" fmla="*/ 1249 h 1476"/>
              <a:gd name="T76" fmla="*/ 251 w 790"/>
              <a:gd name="T77" fmla="*/ 1192 h 1476"/>
              <a:gd name="T78" fmla="*/ 175 w 790"/>
              <a:gd name="T79" fmla="*/ 1287 h 1476"/>
              <a:gd name="T80" fmla="*/ 212 w 790"/>
              <a:gd name="T81" fmla="*/ 1183 h 1476"/>
              <a:gd name="T82" fmla="*/ 306 w 790"/>
              <a:gd name="T83" fmla="*/ 1135 h 1476"/>
              <a:gd name="T84" fmla="*/ 172 w 790"/>
              <a:gd name="T85" fmla="*/ 1179 h 1476"/>
              <a:gd name="T86" fmla="*/ 156 w 790"/>
              <a:gd name="T87" fmla="*/ 1198 h 1476"/>
              <a:gd name="T88" fmla="*/ 233 w 790"/>
              <a:gd name="T89" fmla="*/ 1106 h 1476"/>
              <a:gd name="T90" fmla="*/ 331 w 790"/>
              <a:gd name="T91" fmla="*/ 1098 h 1476"/>
              <a:gd name="T92" fmla="*/ 395 w 790"/>
              <a:gd name="T93" fmla="*/ 894 h 1476"/>
              <a:gd name="T94" fmla="*/ 353 w 790"/>
              <a:gd name="T95" fmla="*/ 719 h 1476"/>
              <a:gd name="T96" fmla="*/ 335 w 790"/>
              <a:gd name="T97" fmla="*/ 694 h 1476"/>
              <a:gd name="T98" fmla="*/ 399 w 790"/>
              <a:gd name="T99" fmla="*/ 716 h 1476"/>
              <a:gd name="T100" fmla="*/ 290 w 790"/>
              <a:gd name="T101" fmla="*/ 531 h 1476"/>
              <a:gd name="T102" fmla="*/ 153 w 790"/>
              <a:gd name="T103" fmla="*/ 508 h 1476"/>
              <a:gd name="T104" fmla="*/ 18 w 790"/>
              <a:gd name="T105" fmla="*/ 421 h 1476"/>
              <a:gd name="T106" fmla="*/ 63 w 790"/>
              <a:gd name="T107" fmla="*/ 389 h 1476"/>
              <a:gd name="T108" fmla="*/ 200 w 790"/>
              <a:gd name="T109" fmla="*/ 412 h 1476"/>
              <a:gd name="T110" fmla="*/ 351 w 790"/>
              <a:gd name="T111" fmla="*/ 540 h 1476"/>
              <a:gd name="T112" fmla="*/ 378 w 790"/>
              <a:gd name="T113" fmla="*/ 481 h 1476"/>
              <a:gd name="T114" fmla="*/ 271 w 790"/>
              <a:gd name="T115" fmla="*/ 280 h 1476"/>
              <a:gd name="T116" fmla="*/ 111 w 790"/>
              <a:gd name="T117" fmla="*/ 150 h 1476"/>
              <a:gd name="T118" fmla="*/ 37 w 790"/>
              <a:gd name="T119" fmla="*/ 3 h 14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790" h="1476">
                <a:moveTo>
                  <a:pt x="89" y="0"/>
                </a:moveTo>
                <a:lnTo>
                  <a:pt x="108" y="0"/>
                </a:lnTo>
                <a:lnTo>
                  <a:pt x="128" y="2"/>
                </a:lnTo>
                <a:lnTo>
                  <a:pt x="152" y="5"/>
                </a:lnTo>
                <a:lnTo>
                  <a:pt x="175" y="9"/>
                </a:lnTo>
                <a:lnTo>
                  <a:pt x="198" y="15"/>
                </a:lnTo>
                <a:lnTo>
                  <a:pt x="222" y="24"/>
                </a:lnTo>
                <a:lnTo>
                  <a:pt x="244" y="35"/>
                </a:lnTo>
                <a:lnTo>
                  <a:pt x="265" y="50"/>
                </a:lnTo>
                <a:lnTo>
                  <a:pt x="284" y="67"/>
                </a:lnTo>
                <a:lnTo>
                  <a:pt x="302" y="88"/>
                </a:lnTo>
                <a:lnTo>
                  <a:pt x="316" y="111"/>
                </a:lnTo>
                <a:lnTo>
                  <a:pt x="328" y="140"/>
                </a:lnTo>
                <a:lnTo>
                  <a:pt x="337" y="172"/>
                </a:lnTo>
                <a:lnTo>
                  <a:pt x="340" y="208"/>
                </a:lnTo>
                <a:lnTo>
                  <a:pt x="338" y="251"/>
                </a:lnTo>
                <a:lnTo>
                  <a:pt x="332" y="297"/>
                </a:lnTo>
                <a:lnTo>
                  <a:pt x="350" y="322"/>
                </a:lnTo>
                <a:lnTo>
                  <a:pt x="364" y="350"/>
                </a:lnTo>
                <a:lnTo>
                  <a:pt x="376" y="376"/>
                </a:lnTo>
                <a:lnTo>
                  <a:pt x="386" y="401"/>
                </a:lnTo>
                <a:lnTo>
                  <a:pt x="394" y="422"/>
                </a:lnTo>
                <a:lnTo>
                  <a:pt x="399" y="440"/>
                </a:lnTo>
                <a:lnTo>
                  <a:pt x="402" y="451"/>
                </a:lnTo>
                <a:lnTo>
                  <a:pt x="404" y="456"/>
                </a:lnTo>
                <a:lnTo>
                  <a:pt x="410" y="409"/>
                </a:lnTo>
                <a:lnTo>
                  <a:pt x="420" y="366"/>
                </a:lnTo>
                <a:lnTo>
                  <a:pt x="433" y="328"/>
                </a:lnTo>
                <a:lnTo>
                  <a:pt x="447" y="294"/>
                </a:lnTo>
                <a:lnTo>
                  <a:pt x="462" y="267"/>
                </a:lnTo>
                <a:lnTo>
                  <a:pt x="477" y="243"/>
                </a:lnTo>
                <a:lnTo>
                  <a:pt x="488" y="226"/>
                </a:lnTo>
                <a:lnTo>
                  <a:pt x="496" y="188"/>
                </a:lnTo>
                <a:lnTo>
                  <a:pt x="506" y="157"/>
                </a:lnTo>
                <a:lnTo>
                  <a:pt x="520" y="133"/>
                </a:lnTo>
                <a:lnTo>
                  <a:pt x="536" y="112"/>
                </a:lnTo>
                <a:lnTo>
                  <a:pt x="555" y="99"/>
                </a:lnTo>
                <a:lnTo>
                  <a:pt x="574" y="89"/>
                </a:lnTo>
                <a:lnTo>
                  <a:pt x="595" y="83"/>
                </a:lnTo>
                <a:lnTo>
                  <a:pt x="616" y="80"/>
                </a:lnTo>
                <a:lnTo>
                  <a:pt x="637" y="79"/>
                </a:lnTo>
                <a:lnTo>
                  <a:pt x="656" y="82"/>
                </a:lnTo>
                <a:lnTo>
                  <a:pt x="675" y="85"/>
                </a:lnTo>
                <a:lnTo>
                  <a:pt x="691" y="88"/>
                </a:lnTo>
                <a:lnTo>
                  <a:pt x="704" y="92"/>
                </a:lnTo>
                <a:lnTo>
                  <a:pt x="715" y="96"/>
                </a:lnTo>
                <a:lnTo>
                  <a:pt x="723" y="99"/>
                </a:lnTo>
                <a:lnTo>
                  <a:pt x="724" y="101"/>
                </a:lnTo>
                <a:lnTo>
                  <a:pt x="713" y="104"/>
                </a:lnTo>
                <a:lnTo>
                  <a:pt x="698" y="112"/>
                </a:lnTo>
                <a:lnTo>
                  <a:pt x="685" y="124"/>
                </a:lnTo>
                <a:lnTo>
                  <a:pt x="673" y="140"/>
                </a:lnTo>
                <a:lnTo>
                  <a:pt x="663" y="162"/>
                </a:lnTo>
                <a:lnTo>
                  <a:pt x="650" y="181"/>
                </a:lnTo>
                <a:lnTo>
                  <a:pt x="632" y="198"/>
                </a:lnTo>
                <a:lnTo>
                  <a:pt x="612" y="210"/>
                </a:lnTo>
                <a:lnTo>
                  <a:pt x="590" y="219"/>
                </a:lnTo>
                <a:lnTo>
                  <a:pt x="567" y="226"/>
                </a:lnTo>
                <a:lnTo>
                  <a:pt x="545" y="230"/>
                </a:lnTo>
                <a:lnTo>
                  <a:pt x="525" y="232"/>
                </a:lnTo>
                <a:lnTo>
                  <a:pt x="507" y="233"/>
                </a:lnTo>
                <a:lnTo>
                  <a:pt x="496" y="233"/>
                </a:lnTo>
                <a:lnTo>
                  <a:pt x="475" y="291"/>
                </a:lnTo>
                <a:lnTo>
                  <a:pt x="461" y="344"/>
                </a:lnTo>
                <a:lnTo>
                  <a:pt x="452" y="393"/>
                </a:lnTo>
                <a:lnTo>
                  <a:pt x="445" y="437"/>
                </a:lnTo>
                <a:lnTo>
                  <a:pt x="442" y="476"/>
                </a:lnTo>
                <a:lnTo>
                  <a:pt x="442" y="511"/>
                </a:lnTo>
                <a:lnTo>
                  <a:pt x="443" y="542"/>
                </a:lnTo>
                <a:lnTo>
                  <a:pt x="446" y="566"/>
                </a:lnTo>
                <a:lnTo>
                  <a:pt x="449" y="585"/>
                </a:lnTo>
                <a:lnTo>
                  <a:pt x="452" y="600"/>
                </a:lnTo>
                <a:lnTo>
                  <a:pt x="453" y="609"/>
                </a:lnTo>
                <a:lnTo>
                  <a:pt x="455" y="612"/>
                </a:lnTo>
                <a:lnTo>
                  <a:pt x="468" y="575"/>
                </a:lnTo>
                <a:lnTo>
                  <a:pt x="488" y="543"/>
                </a:lnTo>
                <a:lnTo>
                  <a:pt x="513" y="513"/>
                </a:lnTo>
                <a:lnTo>
                  <a:pt x="539" y="486"/>
                </a:lnTo>
                <a:lnTo>
                  <a:pt x="565" y="463"/>
                </a:lnTo>
                <a:lnTo>
                  <a:pt x="590" y="446"/>
                </a:lnTo>
                <a:lnTo>
                  <a:pt x="600" y="412"/>
                </a:lnTo>
                <a:lnTo>
                  <a:pt x="615" y="387"/>
                </a:lnTo>
                <a:lnTo>
                  <a:pt x="631" y="369"/>
                </a:lnTo>
                <a:lnTo>
                  <a:pt x="648" y="357"/>
                </a:lnTo>
                <a:lnTo>
                  <a:pt x="667" y="348"/>
                </a:lnTo>
                <a:lnTo>
                  <a:pt x="686" y="345"/>
                </a:lnTo>
                <a:lnTo>
                  <a:pt x="705" y="344"/>
                </a:lnTo>
                <a:lnTo>
                  <a:pt x="724" y="347"/>
                </a:lnTo>
                <a:lnTo>
                  <a:pt x="742" y="351"/>
                </a:lnTo>
                <a:lnTo>
                  <a:pt x="756" y="357"/>
                </a:lnTo>
                <a:lnTo>
                  <a:pt x="769" y="361"/>
                </a:lnTo>
                <a:lnTo>
                  <a:pt x="780" y="367"/>
                </a:lnTo>
                <a:lnTo>
                  <a:pt x="787" y="371"/>
                </a:lnTo>
                <a:lnTo>
                  <a:pt x="790" y="373"/>
                </a:lnTo>
                <a:lnTo>
                  <a:pt x="775" y="374"/>
                </a:lnTo>
                <a:lnTo>
                  <a:pt x="761" y="382"/>
                </a:lnTo>
                <a:lnTo>
                  <a:pt x="746" y="395"/>
                </a:lnTo>
                <a:lnTo>
                  <a:pt x="733" y="414"/>
                </a:lnTo>
                <a:lnTo>
                  <a:pt x="720" y="430"/>
                </a:lnTo>
                <a:lnTo>
                  <a:pt x="701" y="441"/>
                </a:lnTo>
                <a:lnTo>
                  <a:pt x="680" y="449"/>
                </a:lnTo>
                <a:lnTo>
                  <a:pt x="657" y="453"/>
                </a:lnTo>
                <a:lnTo>
                  <a:pt x="637" y="454"/>
                </a:lnTo>
                <a:lnTo>
                  <a:pt x="618" y="454"/>
                </a:lnTo>
                <a:lnTo>
                  <a:pt x="602" y="453"/>
                </a:lnTo>
                <a:lnTo>
                  <a:pt x="592" y="451"/>
                </a:lnTo>
                <a:lnTo>
                  <a:pt x="552" y="495"/>
                </a:lnTo>
                <a:lnTo>
                  <a:pt x="522" y="537"/>
                </a:lnTo>
                <a:lnTo>
                  <a:pt x="500" y="580"/>
                </a:lnTo>
                <a:lnTo>
                  <a:pt x="485" y="617"/>
                </a:lnTo>
                <a:lnTo>
                  <a:pt x="477" y="654"/>
                </a:lnTo>
                <a:lnTo>
                  <a:pt x="471" y="684"/>
                </a:lnTo>
                <a:lnTo>
                  <a:pt x="469" y="711"/>
                </a:lnTo>
                <a:lnTo>
                  <a:pt x="471" y="729"/>
                </a:lnTo>
                <a:lnTo>
                  <a:pt x="472" y="743"/>
                </a:lnTo>
                <a:lnTo>
                  <a:pt x="472" y="747"/>
                </a:lnTo>
                <a:lnTo>
                  <a:pt x="494" y="722"/>
                </a:lnTo>
                <a:lnTo>
                  <a:pt x="517" y="705"/>
                </a:lnTo>
                <a:lnTo>
                  <a:pt x="538" y="694"/>
                </a:lnTo>
                <a:lnTo>
                  <a:pt x="557" y="687"/>
                </a:lnTo>
                <a:lnTo>
                  <a:pt x="570" y="684"/>
                </a:lnTo>
                <a:lnTo>
                  <a:pt x="580" y="684"/>
                </a:lnTo>
                <a:lnTo>
                  <a:pt x="583" y="684"/>
                </a:lnTo>
                <a:lnTo>
                  <a:pt x="570" y="689"/>
                </a:lnTo>
                <a:lnTo>
                  <a:pt x="555" y="696"/>
                </a:lnTo>
                <a:lnTo>
                  <a:pt x="541" y="708"/>
                </a:lnTo>
                <a:lnTo>
                  <a:pt x="525" y="722"/>
                </a:lnTo>
                <a:lnTo>
                  <a:pt x="509" y="743"/>
                </a:lnTo>
                <a:lnTo>
                  <a:pt x="494" y="767"/>
                </a:lnTo>
                <a:lnTo>
                  <a:pt x="480" y="799"/>
                </a:lnTo>
                <a:lnTo>
                  <a:pt x="468" y="837"/>
                </a:lnTo>
                <a:lnTo>
                  <a:pt x="459" y="882"/>
                </a:lnTo>
                <a:lnTo>
                  <a:pt x="452" y="929"/>
                </a:lnTo>
                <a:lnTo>
                  <a:pt x="450" y="970"/>
                </a:lnTo>
                <a:lnTo>
                  <a:pt x="453" y="1006"/>
                </a:lnTo>
                <a:lnTo>
                  <a:pt x="458" y="1038"/>
                </a:lnTo>
                <a:lnTo>
                  <a:pt x="465" y="1064"/>
                </a:lnTo>
                <a:lnTo>
                  <a:pt x="474" y="1086"/>
                </a:lnTo>
                <a:lnTo>
                  <a:pt x="484" y="1102"/>
                </a:lnTo>
                <a:lnTo>
                  <a:pt x="496" y="1114"/>
                </a:lnTo>
                <a:lnTo>
                  <a:pt x="506" y="1118"/>
                </a:lnTo>
                <a:lnTo>
                  <a:pt x="539" y="1122"/>
                </a:lnTo>
                <a:lnTo>
                  <a:pt x="564" y="1128"/>
                </a:lnTo>
                <a:lnTo>
                  <a:pt x="583" y="1137"/>
                </a:lnTo>
                <a:lnTo>
                  <a:pt x="596" y="1146"/>
                </a:lnTo>
                <a:lnTo>
                  <a:pt x="606" y="1154"/>
                </a:lnTo>
                <a:lnTo>
                  <a:pt x="611" y="1163"/>
                </a:lnTo>
                <a:lnTo>
                  <a:pt x="613" y="1170"/>
                </a:lnTo>
                <a:lnTo>
                  <a:pt x="615" y="1175"/>
                </a:lnTo>
                <a:lnTo>
                  <a:pt x="615" y="1176"/>
                </a:lnTo>
                <a:lnTo>
                  <a:pt x="609" y="1167"/>
                </a:lnTo>
                <a:lnTo>
                  <a:pt x="597" y="1160"/>
                </a:lnTo>
                <a:lnTo>
                  <a:pt x="581" y="1156"/>
                </a:lnTo>
                <a:lnTo>
                  <a:pt x="564" y="1153"/>
                </a:lnTo>
                <a:lnTo>
                  <a:pt x="545" y="1153"/>
                </a:lnTo>
                <a:lnTo>
                  <a:pt x="529" y="1153"/>
                </a:lnTo>
                <a:lnTo>
                  <a:pt x="514" y="1154"/>
                </a:lnTo>
                <a:lnTo>
                  <a:pt x="504" y="1154"/>
                </a:lnTo>
                <a:lnTo>
                  <a:pt x="501" y="1156"/>
                </a:lnTo>
                <a:lnTo>
                  <a:pt x="533" y="1172"/>
                </a:lnTo>
                <a:lnTo>
                  <a:pt x="560" y="1191"/>
                </a:lnTo>
                <a:lnTo>
                  <a:pt x="579" y="1210"/>
                </a:lnTo>
                <a:lnTo>
                  <a:pt x="592" y="1227"/>
                </a:lnTo>
                <a:lnTo>
                  <a:pt x="600" y="1245"/>
                </a:lnTo>
                <a:lnTo>
                  <a:pt x="605" y="1259"/>
                </a:lnTo>
                <a:lnTo>
                  <a:pt x="608" y="1272"/>
                </a:lnTo>
                <a:lnTo>
                  <a:pt x="608" y="1282"/>
                </a:lnTo>
                <a:lnTo>
                  <a:pt x="606" y="1288"/>
                </a:lnTo>
                <a:lnTo>
                  <a:pt x="606" y="1291"/>
                </a:lnTo>
                <a:lnTo>
                  <a:pt x="597" y="1268"/>
                </a:lnTo>
                <a:lnTo>
                  <a:pt x="584" y="1250"/>
                </a:lnTo>
                <a:lnTo>
                  <a:pt x="570" y="1237"/>
                </a:lnTo>
                <a:lnTo>
                  <a:pt x="552" y="1227"/>
                </a:lnTo>
                <a:lnTo>
                  <a:pt x="536" y="1221"/>
                </a:lnTo>
                <a:lnTo>
                  <a:pt x="522" y="1217"/>
                </a:lnTo>
                <a:lnTo>
                  <a:pt x="510" y="1214"/>
                </a:lnTo>
                <a:lnTo>
                  <a:pt x="501" y="1214"/>
                </a:lnTo>
                <a:lnTo>
                  <a:pt x="498" y="1213"/>
                </a:lnTo>
                <a:lnTo>
                  <a:pt x="522" y="1246"/>
                </a:lnTo>
                <a:lnTo>
                  <a:pt x="536" y="1277"/>
                </a:lnTo>
                <a:lnTo>
                  <a:pt x="545" y="1304"/>
                </a:lnTo>
                <a:lnTo>
                  <a:pt x="549" y="1330"/>
                </a:lnTo>
                <a:lnTo>
                  <a:pt x="548" y="1355"/>
                </a:lnTo>
                <a:lnTo>
                  <a:pt x="545" y="1376"/>
                </a:lnTo>
                <a:lnTo>
                  <a:pt x="539" y="1395"/>
                </a:lnTo>
                <a:lnTo>
                  <a:pt x="532" y="1409"/>
                </a:lnTo>
                <a:lnTo>
                  <a:pt x="526" y="1419"/>
                </a:lnTo>
                <a:lnTo>
                  <a:pt x="522" y="1427"/>
                </a:lnTo>
                <a:lnTo>
                  <a:pt x="520" y="1428"/>
                </a:lnTo>
                <a:lnTo>
                  <a:pt x="528" y="1397"/>
                </a:lnTo>
                <a:lnTo>
                  <a:pt x="529" y="1367"/>
                </a:lnTo>
                <a:lnTo>
                  <a:pt x="525" y="1339"/>
                </a:lnTo>
                <a:lnTo>
                  <a:pt x="517" y="1313"/>
                </a:lnTo>
                <a:lnTo>
                  <a:pt x="507" y="1290"/>
                </a:lnTo>
                <a:lnTo>
                  <a:pt x="496" y="1268"/>
                </a:lnTo>
                <a:lnTo>
                  <a:pt x="484" y="1250"/>
                </a:lnTo>
                <a:lnTo>
                  <a:pt x="474" y="1236"/>
                </a:lnTo>
                <a:lnTo>
                  <a:pt x="463" y="1224"/>
                </a:lnTo>
                <a:lnTo>
                  <a:pt x="458" y="1218"/>
                </a:lnTo>
                <a:lnTo>
                  <a:pt x="455" y="1215"/>
                </a:lnTo>
                <a:lnTo>
                  <a:pt x="453" y="1240"/>
                </a:lnTo>
                <a:lnTo>
                  <a:pt x="453" y="1264"/>
                </a:lnTo>
                <a:lnTo>
                  <a:pt x="456" y="1285"/>
                </a:lnTo>
                <a:lnTo>
                  <a:pt x="459" y="1306"/>
                </a:lnTo>
                <a:lnTo>
                  <a:pt x="463" y="1323"/>
                </a:lnTo>
                <a:lnTo>
                  <a:pt x="468" y="1336"/>
                </a:lnTo>
                <a:lnTo>
                  <a:pt x="471" y="1345"/>
                </a:lnTo>
                <a:lnTo>
                  <a:pt x="472" y="1349"/>
                </a:lnTo>
                <a:lnTo>
                  <a:pt x="458" y="1333"/>
                </a:lnTo>
                <a:lnTo>
                  <a:pt x="446" y="1313"/>
                </a:lnTo>
                <a:lnTo>
                  <a:pt x="437" y="1288"/>
                </a:lnTo>
                <a:lnTo>
                  <a:pt x="430" y="1261"/>
                </a:lnTo>
                <a:lnTo>
                  <a:pt x="426" y="1233"/>
                </a:lnTo>
                <a:lnTo>
                  <a:pt x="421" y="1207"/>
                </a:lnTo>
                <a:lnTo>
                  <a:pt x="420" y="1183"/>
                </a:lnTo>
                <a:lnTo>
                  <a:pt x="418" y="1165"/>
                </a:lnTo>
                <a:lnTo>
                  <a:pt x="418" y="1151"/>
                </a:lnTo>
                <a:lnTo>
                  <a:pt x="418" y="1147"/>
                </a:lnTo>
                <a:lnTo>
                  <a:pt x="395" y="1194"/>
                </a:lnTo>
                <a:lnTo>
                  <a:pt x="379" y="1239"/>
                </a:lnTo>
                <a:lnTo>
                  <a:pt x="367" y="1282"/>
                </a:lnTo>
                <a:lnTo>
                  <a:pt x="362" y="1322"/>
                </a:lnTo>
                <a:lnTo>
                  <a:pt x="359" y="1360"/>
                </a:lnTo>
                <a:lnTo>
                  <a:pt x="359" y="1393"/>
                </a:lnTo>
                <a:lnTo>
                  <a:pt x="360" y="1421"/>
                </a:lnTo>
                <a:lnTo>
                  <a:pt x="363" y="1444"/>
                </a:lnTo>
                <a:lnTo>
                  <a:pt x="367" y="1461"/>
                </a:lnTo>
                <a:lnTo>
                  <a:pt x="369" y="1472"/>
                </a:lnTo>
                <a:lnTo>
                  <a:pt x="370" y="1476"/>
                </a:lnTo>
                <a:lnTo>
                  <a:pt x="356" y="1457"/>
                </a:lnTo>
                <a:lnTo>
                  <a:pt x="344" y="1434"/>
                </a:lnTo>
                <a:lnTo>
                  <a:pt x="338" y="1406"/>
                </a:lnTo>
                <a:lnTo>
                  <a:pt x="335" y="1377"/>
                </a:lnTo>
                <a:lnTo>
                  <a:pt x="335" y="1345"/>
                </a:lnTo>
                <a:lnTo>
                  <a:pt x="338" y="1314"/>
                </a:lnTo>
                <a:lnTo>
                  <a:pt x="343" y="1282"/>
                </a:lnTo>
                <a:lnTo>
                  <a:pt x="348" y="1253"/>
                </a:lnTo>
                <a:lnTo>
                  <a:pt x="354" y="1227"/>
                </a:lnTo>
                <a:lnTo>
                  <a:pt x="359" y="1205"/>
                </a:lnTo>
                <a:lnTo>
                  <a:pt x="364" y="1188"/>
                </a:lnTo>
                <a:lnTo>
                  <a:pt x="367" y="1176"/>
                </a:lnTo>
                <a:lnTo>
                  <a:pt x="369" y="1172"/>
                </a:lnTo>
                <a:lnTo>
                  <a:pt x="363" y="1178"/>
                </a:lnTo>
                <a:lnTo>
                  <a:pt x="354" y="1183"/>
                </a:lnTo>
                <a:lnTo>
                  <a:pt x="346" y="1192"/>
                </a:lnTo>
                <a:lnTo>
                  <a:pt x="337" y="1204"/>
                </a:lnTo>
                <a:lnTo>
                  <a:pt x="327" y="1220"/>
                </a:lnTo>
                <a:lnTo>
                  <a:pt x="318" y="1242"/>
                </a:lnTo>
                <a:lnTo>
                  <a:pt x="311" y="1268"/>
                </a:lnTo>
                <a:lnTo>
                  <a:pt x="305" y="1301"/>
                </a:lnTo>
                <a:lnTo>
                  <a:pt x="300" y="1332"/>
                </a:lnTo>
                <a:lnTo>
                  <a:pt x="292" y="1357"/>
                </a:lnTo>
                <a:lnTo>
                  <a:pt x="281" y="1376"/>
                </a:lnTo>
                <a:lnTo>
                  <a:pt x="271" y="1392"/>
                </a:lnTo>
                <a:lnTo>
                  <a:pt x="261" y="1403"/>
                </a:lnTo>
                <a:lnTo>
                  <a:pt x="251" y="1411"/>
                </a:lnTo>
                <a:lnTo>
                  <a:pt x="242" y="1416"/>
                </a:lnTo>
                <a:lnTo>
                  <a:pt x="236" y="1419"/>
                </a:lnTo>
                <a:lnTo>
                  <a:pt x="235" y="1419"/>
                </a:lnTo>
                <a:lnTo>
                  <a:pt x="246" y="1409"/>
                </a:lnTo>
                <a:lnTo>
                  <a:pt x="258" y="1389"/>
                </a:lnTo>
                <a:lnTo>
                  <a:pt x="267" y="1362"/>
                </a:lnTo>
                <a:lnTo>
                  <a:pt x="273" y="1330"/>
                </a:lnTo>
                <a:lnTo>
                  <a:pt x="273" y="1297"/>
                </a:lnTo>
                <a:lnTo>
                  <a:pt x="274" y="1272"/>
                </a:lnTo>
                <a:lnTo>
                  <a:pt x="277" y="1249"/>
                </a:lnTo>
                <a:lnTo>
                  <a:pt x="284" y="1227"/>
                </a:lnTo>
                <a:lnTo>
                  <a:pt x="290" y="1208"/>
                </a:lnTo>
                <a:lnTo>
                  <a:pt x="297" y="1194"/>
                </a:lnTo>
                <a:lnTo>
                  <a:pt x="302" y="1185"/>
                </a:lnTo>
                <a:lnTo>
                  <a:pt x="303" y="1181"/>
                </a:lnTo>
                <a:lnTo>
                  <a:pt x="276" y="1185"/>
                </a:lnTo>
                <a:lnTo>
                  <a:pt x="251" y="1192"/>
                </a:lnTo>
                <a:lnTo>
                  <a:pt x="232" y="1204"/>
                </a:lnTo>
                <a:lnTo>
                  <a:pt x="214" y="1218"/>
                </a:lnTo>
                <a:lnTo>
                  <a:pt x="201" y="1233"/>
                </a:lnTo>
                <a:lnTo>
                  <a:pt x="191" y="1249"/>
                </a:lnTo>
                <a:lnTo>
                  <a:pt x="184" y="1264"/>
                </a:lnTo>
                <a:lnTo>
                  <a:pt x="178" y="1277"/>
                </a:lnTo>
                <a:lnTo>
                  <a:pt x="175" y="1287"/>
                </a:lnTo>
                <a:lnTo>
                  <a:pt x="174" y="1294"/>
                </a:lnTo>
                <a:lnTo>
                  <a:pt x="172" y="1297"/>
                </a:lnTo>
                <a:lnTo>
                  <a:pt x="169" y="1268"/>
                </a:lnTo>
                <a:lnTo>
                  <a:pt x="174" y="1242"/>
                </a:lnTo>
                <a:lnTo>
                  <a:pt x="182" y="1220"/>
                </a:lnTo>
                <a:lnTo>
                  <a:pt x="195" y="1199"/>
                </a:lnTo>
                <a:lnTo>
                  <a:pt x="212" y="1183"/>
                </a:lnTo>
                <a:lnTo>
                  <a:pt x="230" y="1170"/>
                </a:lnTo>
                <a:lnTo>
                  <a:pt x="248" y="1159"/>
                </a:lnTo>
                <a:lnTo>
                  <a:pt x="267" y="1150"/>
                </a:lnTo>
                <a:lnTo>
                  <a:pt x="283" y="1143"/>
                </a:lnTo>
                <a:lnTo>
                  <a:pt x="295" y="1138"/>
                </a:lnTo>
                <a:lnTo>
                  <a:pt x="303" y="1137"/>
                </a:lnTo>
                <a:lnTo>
                  <a:pt x="306" y="1135"/>
                </a:lnTo>
                <a:lnTo>
                  <a:pt x="274" y="1133"/>
                </a:lnTo>
                <a:lnTo>
                  <a:pt x="248" y="1134"/>
                </a:lnTo>
                <a:lnTo>
                  <a:pt x="225" y="1140"/>
                </a:lnTo>
                <a:lnTo>
                  <a:pt x="206" y="1147"/>
                </a:lnTo>
                <a:lnTo>
                  <a:pt x="191" y="1156"/>
                </a:lnTo>
                <a:lnTo>
                  <a:pt x="181" y="1167"/>
                </a:lnTo>
                <a:lnTo>
                  <a:pt x="172" y="1179"/>
                </a:lnTo>
                <a:lnTo>
                  <a:pt x="166" y="1191"/>
                </a:lnTo>
                <a:lnTo>
                  <a:pt x="162" y="1201"/>
                </a:lnTo>
                <a:lnTo>
                  <a:pt x="161" y="1211"/>
                </a:lnTo>
                <a:lnTo>
                  <a:pt x="159" y="1218"/>
                </a:lnTo>
                <a:lnTo>
                  <a:pt x="159" y="1224"/>
                </a:lnTo>
                <a:lnTo>
                  <a:pt x="159" y="1226"/>
                </a:lnTo>
                <a:lnTo>
                  <a:pt x="156" y="1198"/>
                </a:lnTo>
                <a:lnTo>
                  <a:pt x="159" y="1173"/>
                </a:lnTo>
                <a:lnTo>
                  <a:pt x="165" y="1154"/>
                </a:lnTo>
                <a:lnTo>
                  <a:pt x="175" y="1138"/>
                </a:lnTo>
                <a:lnTo>
                  <a:pt x="187" y="1127"/>
                </a:lnTo>
                <a:lnTo>
                  <a:pt x="201" y="1118"/>
                </a:lnTo>
                <a:lnTo>
                  <a:pt x="217" y="1111"/>
                </a:lnTo>
                <a:lnTo>
                  <a:pt x="233" y="1106"/>
                </a:lnTo>
                <a:lnTo>
                  <a:pt x="249" y="1105"/>
                </a:lnTo>
                <a:lnTo>
                  <a:pt x="265" y="1102"/>
                </a:lnTo>
                <a:lnTo>
                  <a:pt x="280" y="1102"/>
                </a:lnTo>
                <a:lnTo>
                  <a:pt x="293" y="1102"/>
                </a:lnTo>
                <a:lnTo>
                  <a:pt x="312" y="1101"/>
                </a:lnTo>
                <a:lnTo>
                  <a:pt x="324" y="1099"/>
                </a:lnTo>
                <a:lnTo>
                  <a:pt x="331" y="1098"/>
                </a:lnTo>
                <a:lnTo>
                  <a:pt x="337" y="1095"/>
                </a:lnTo>
                <a:lnTo>
                  <a:pt x="343" y="1090"/>
                </a:lnTo>
                <a:lnTo>
                  <a:pt x="348" y="1085"/>
                </a:lnTo>
                <a:lnTo>
                  <a:pt x="367" y="1029"/>
                </a:lnTo>
                <a:lnTo>
                  <a:pt x="382" y="980"/>
                </a:lnTo>
                <a:lnTo>
                  <a:pt x="391" y="935"/>
                </a:lnTo>
                <a:lnTo>
                  <a:pt x="395" y="894"/>
                </a:lnTo>
                <a:lnTo>
                  <a:pt x="395" y="857"/>
                </a:lnTo>
                <a:lnTo>
                  <a:pt x="394" y="825"/>
                </a:lnTo>
                <a:lnTo>
                  <a:pt x="388" y="798"/>
                </a:lnTo>
                <a:lnTo>
                  <a:pt x="380" y="773"/>
                </a:lnTo>
                <a:lnTo>
                  <a:pt x="372" y="753"/>
                </a:lnTo>
                <a:lnTo>
                  <a:pt x="363" y="734"/>
                </a:lnTo>
                <a:lnTo>
                  <a:pt x="353" y="719"/>
                </a:lnTo>
                <a:lnTo>
                  <a:pt x="343" y="708"/>
                </a:lnTo>
                <a:lnTo>
                  <a:pt x="332" y="699"/>
                </a:lnTo>
                <a:lnTo>
                  <a:pt x="325" y="692"/>
                </a:lnTo>
                <a:lnTo>
                  <a:pt x="318" y="687"/>
                </a:lnTo>
                <a:lnTo>
                  <a:pt x="313" y="684"/>
                </a:lnTo>
                <a:lnTo>
                  <a:pt x="312" y="684"/>
                </a:lnTo>
                <a:lnTo>
                  <a:pt x="335" y="694"/>
                </a:lnTo>
                <a:lnTo>
                  <a:pt x="356" y="709"/>
                </a:lnTo>
                <a:lnTo>
                  <a:pt x="373" y="724"/>
                </a:lnTo>
                <a:lnTo>
                  <a:pt x="386" y="738"/>
                </a:lnTo>
                <a:lnTo>
                  <a:pt x="396" y="750"/>
                </a:lnTo>
                <a:lnTo>
                  <a:pt x="402" y="759"/>
                </a:lnTo>
                <a:lnTo>
                  <a:pt x="404" y="761"/>
                </a:lnTo>
                <a:lnTo>
                  <a:pt x="399" y="716"/>
                </a:lnTo>
                <a:lnTo>
                  <a:pt x="392" y="676"/>
                </a:lnTo>
                <a:lnTo>
                  <a:pt x="380" y="641"/>
                </a:lnTo>
                <a:lnTo>
                  <a:pt x="366" y="612"/>
                </a:lnTo>
                <a:lnTo>
                  <a:pt x="348" y="585"/>
                </a:lnTo>
                <a:lnTo>
                  <a:pt x="329" y="564"/>
                </a:lnTo>
                <a:lnTo>
                  <a:pt x="311" y="546"/>
                </a:lnTo>
                <a:lnTo>
                  <a:pt x="290" y="531"/>
                </a:lnTo>
                <a:lnTo>
                  <a:pt x="271" y="521"/>
                </a:lnTo>
                <a:lnTo>
                  <a:pt x="252" y="513"/>
                </a:lnTo>
                <a:lnTo>
                  <a:pt x="235" y="505"/>
                </a:lnTo>
                <a:lnTo>
                  <a:pt x="219" y="508"/>
                </a:lnTo>
                <a:lnTo>
                  <a:pt x="198" y="510"/>
                </a:lnTo>
                <a:lnTo>
                  <a:pt x="177" y="510"/>
                </a:lnTo>
                <a:lnTo>
                  <a:pt x="153" y="508"/>
                </a:lnTo>
                <a:lnTo>
                  <a:pt x="128" y="504"/>
                </a:lnTo>
                <a:lnTo>
                  <a:pt x="107" y="495"/>
                </a:lnTo>
                <a:lnTo>
                  <a:pt x="86" y="483"/>
                </a:lnTo>
                <a:lnTo>
                  <a:pt x="70" y="466"/>
                </a:lnTo>
                <a:lnTo>
                  <a:pt x="54" y="444"/>
                </a:lnTo>
                <a:lnTo>
                  <a:pt x="35" y="428"/>
                </a:lnTo>
                <a:lnTo>
                  <a:pt x="18" y="421"/>
                </a:lnTo>
                <a:lnTo>
                  <a:pt x="0" y="419"/>
                </a:lnTo>
                <a:lnTo>
                  <a:pt x="3" y="417"/>
                </a:lnTo>
                <a:lnTo>
                  <a:pt x="9" y="414"/>
                </a:lnTo>
                <a:lnTo>
                  <a:pt x="19" y="408"/>
                </a:lnTo>
                <a:lnTo>
                  <a:pt x="31" y="402"/>
                </a:lnTo>
                <a:lnTo>
                  <a:pt x="45" y="395"/>
                </a:lnTo>
                <a:lnTo>
                  <a:pt x="63" y="389"/>
                </a:lnTo>
                <a:lnTo>
                  <a:pt x="80" y="383"/>
                </a:lnTo>
                <a:lnTo>
                  <a:pt x="99" y="380"/>
                </a:lnTo>
                <a:lnTo>
                  <a:pt x="120" y="379"/>
                </a:lnTo>
                <a:lnTo>
                  <a:pt x="140" y="382"/>
                </a:lnTo>
                <a:lnTo>
                  <a:pt x="161" y="387"/>
                </a:lnTo>
                <a:lnTo>
                  <a:pt x="181" y="396"/>
                </a:lnTo>
                <a:lnTo>
                  <a:pt x="200" y="412"/>
                </a:lnTo>
                <a:lnTo>
                  <a:pt x="217" y="433"/>
                </a:lnTo>
                <a:lnTo>
                  <a:pt x="233" y="459"/>
                </a:lnTo>
                <a:lnTo>
                  <a:pt x="246" y="494"/>
                </a:lnTo>
                <a:lnTo>
                  <a:pt x="279" y="499"/>
                </a:lnTo>
                <a:lnTo>
                  <a:pt x="306" y="510"/>
                </a:lnTo>
                <a:lnTo>
                  <a:pt x="331" y="524"/>
                </a:lnTo>
                <a:lnTo>
                  <a:pt x="351" y="540"/>
                </a:lnTo>
                <a:lnTo>
                  <a:pt x="369" y="556"/>
                </a:lnTo>
                <a:lnTo>
                  <a:pt x="380" y="572"/>
                </a:lnTo>
                <a:lnTo>
                  <a:pt x="391" y="585"/>
                </a:lnTo>
                <a:lnTo>
                  <a:pt x="396" y="594"/>
                </a:lnTo>
                <a:lnTo>
                  <a:pt x="398" y="598"/>
                </a:lnTo>
                <a:lnTo>
                  <a:pt x="389" y="536"/>
                </a:lnTo>
                <a:lnTo>
                  <a:pt x="378" y="481"/>
                </a:lnTo>
                <a:lnTo>
                  <a:pt x="364" y="431"/>
                </a:lnTo>
                <a:lnTo>
                  <a:pt x="351" y="389"/>
                </a:lnTo>
                <a:lnTo>
                  <a:pt x="337" y="351"/>
                </a:lnTo>
                <a:lnTo>
                  <a:pt x="324" y="319"/>
                </a:lnTo>
                <a:lnTo>
                  <a:pt x="312" y="294"/>
                </a:lnTo>
                <a:lnTo>
                  <a:pt x="293" y="288"/>
                </a:lnTo>
                <a:lnTo>
                  <a:pt x="271" y="280"/>
                </a:lnTo>
                <a:lnTo>
                  <a:pt x="245" y="270"/>
                </a:lnTo>
                <a:lnTo>
                  <a:pt x="219" y="256"/>
                </a:lnTo>
                <a:lnTo>
                  <a:pt x="193" y="240"/>
                </a:lnTo>
                <a:lnTo>
                  <a:pt x="168" y="222"/>
                </a:lnTo>
                <a:lnTo>
                  <a:pt x="145" y="201"/>
                </a:lnTo>
                <a:lnTo>
                  <a:pt x="126" y="176"/>
                </a:lnTo>
                <a:lnTo>
                  <a:pt x="111" y="150"/>
                </a:lnTo>
                <a:lnTo>
                  <a:pt x="104" y="120"/>
                </a:lnTo>
                <a:lnTo>
                  <a:pt x="99" y="89"/>
                </a:lnTo>
                <a:lnTo>
                  <a:pt x="91" y="64"/>
                </a:lnTo>
                <a:lnTo>
                  <a:pt x="79" y="43"/>
                </a:lnTo>
                <a:lnTo>
                  <a:pt x="66" y="25"/>
                </a:lnTo>
                <a:lnTo>
                  <a:pt x="51" y="12"/>
                </a:lnTo>
                <a:lnTo>
                  <a:pt x="37" y="3"/>
                </a:lnTo>
                <a:lnTo>
                  <a:pt x="40" y="3"/>
                </a:lnTo>
                <a:lnTo>
                  <a:pt x="47" y="2"/>
                </a:lnTo>
                <a:lnTo>
                  <a:pt x="57" y="0"/>
                </a:lnTo>
                <a:lnTo>
                  <a:pt x="72" y="0"/>
                </a:lnTo>
                <a:lnTo>
                  <a:pt x="89" y="0"/>
                </a:lnTo>
                <a:close/>
              </a:path>
            </a:pathLst>
          </a:custGeom>
          <a:solidFill>
            <a:schemeClr val="accent6">
              <a:lumMod val="60000"/>
              <a:lumOff val="40000"/>
            </a:schemeClr>
          </a:solidFill>
          <a:ln w="0">
            <a:noFill/>
            <a:prstDash val="solid"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grpSp>
        <p:nvGrpSpPr>
          <p:cNvPr id="9" name="Group 61"/>
          <p:cNvGrpSpPr/>
          <p:nvPr/>
        </p:nvGrpSpPr>
        <p:grpSpPr>
          <a:xfrm>
            <a:off x="9831677" y="1536126"/>
            <a:ext cx="2166754" cy="3166499"/>
            <a:chOff x="6600824" y="1209672"/>
            <a:chExt cx="1851030" cy="2705093"/>
          </a:xfrm>
          <a:solidFill>
            <a:schemeClr val="accent6">
              <a:lumMod val="60000"/>
              <a:lumOff val="40000"/>
            </a:schemeClr>
          </a:solidFill>
        </p:grpSpPr>
        <p:sp>
          <p:nvSpPr>
            <p:cNvPr id="10" name="Freeform 33"/>
            <p:cNvSpPr/>
            <p:nvPr/>
          </p:nvSpPr>
          <p:spPr bwMode="auto">
            <a:xfrm>
              <a:off x="6884989" y="1485896"/>
              <a:ext cx="1196975" cy="2428869"/>
            </a:xfrm>
            <a:custGeom>
              <a:avLst/>
              <a:gdLst>
                <a:gd name="T0" fmla="*/ 233 w 754"/>
                <a:gd name="T1" fmla="*/ 60 h 1530"/>
                <a:gd name="T2" fmla="*/ 306 w 754"/>
                <a:gd name="T3" fmla="*/ 47 h 1530"/>
                <a:gd name="T4" fmla="*/ 309 w 754"/>
                <a:gd name="T5" fmla="*/ 181 h 1530"/>
                <a:gd name="T6" fmla="*/ 406 w 754"/>
                <a:gd name="T7" fmla="*/ 162 h 1530"/>
                <a:gd name="T8" fmla="*/ 322 w 754"/>
                <a:gd name="T9" fmla="*/ 294 h 1530"/>
                <a:gd name="T10" fmla="*/ 374 w 754"/>
                <a:gd name="T11" fmla="*/ 424 h 1530"/>
                <a:gd name="T12" fmla="*/ 496 w 754"/>
                <a:gd name="T13" fmla="*/ 219 h 1530"/>
                <a:gd name="T14" fmla="*/ 467 w 754"/>
                <a:gd name="T15" fmla="*/ 303 h 1530"/>
                <a:gd name="T16" fmla="*/ 585 w 754"/>
                <a:gd name="T17" fmla="*/ 264 h 1530"/>
                <a:gd name="T18" fmla="*/ 450 w 754"/>
                <a:gd name="T19" fmla="*/ 345 h 1530"/>
                <a:gd name="T20" fmla="*/ 408 w 754"/>
                <a:gd name="T21" fmla="*/ 524 h 1530"/>
                <a:gd name="T22" fmla="*/ 550 w 754"/>
                <a:gd name="T23" fmla="*/ 437 h 1530"/>
                <a:gd name="T24" fmla="*/ 662 w 754"/>
                <a:gd name="T25" fmla="*/ 401 h 1530"/>
                <a:gd name="T26" fmla="*/ 674 w 754"/>
                <a:gd name="T27" fmla="*/ 412 h 1530"/>
                <a:gd name="T28" fmla="*/ 617 w 754"/>
                <a:gd name="T29" fmla="*/ 520 h 1530"/>
                <a:gd name="T30" fmla="*/ 578 w 754"/>
                <a:gd name="T31" fmla="*/ 511 h 1530"/>
                <a:gd name="T32" fmla="*/ 443 w 754"/>
                <a:gd name="T33" fmla="*/ 593 h 1530"/>
                <a:gd name="T34" fmla="*/ 416 w 754"/>
                <a:gd name="T35" fmla="*/ 935 h 1530"/>
                <a:gd name="T36" fmla="*/ 459 w 754"/>
                <a:gd name="T37" fmla="*/ 1140 h 1530"/>
                <a:gd name="T38" fmla="*/ 543 w 754"/>
                <a:gd name="T39" fmla="*/ 1210 h 1530"/>
                <a:gd name="T40" fmla="*/ 604 w 754"/>
                <a:gd name="T41" fmla="*/ 1293 h 1530"/>
                <a:gd name="T42" fmla="*/ 512 w 754"/>
                <a:gd name="T43" fmla="*/ 1217 h 1530"/>
                <a:gd name="T44" fmla="*/ 527 w 754"/>
                <a:gd name="T45" fmla="*/ 1299 h 1530"/>
                <a:gd name="T46" fmla="*/ 512 w 754"/>
                <a:gd name="T47" fmla="*/ 1432 h 1530"/>
                <a:gd name="T48" fmla="*/ 488 w 754"/>
                <a:gd name="T49" fmla="*/ 1309 h 1530"/>
                <a:gd name="T50" fmla="*/ 368 w 754"/>
                <a:gd name="T51" fmla="*/ 1176 h 1530"/>
                <a:gd name="T52" fmla="*/ 335 w 754"/>
                <a:gd name="T53" fmla="*/ 1240 h 1530"/>
                <a:gd name="T54" fmla="*/ 413 w 754"/>
                <a:gd name="T55" fmla="*/ 1449 h 1530"/>
                <a:gd name="T56" fmla="*/ 396 w 754"/>
                <a:gd name="T57" fmla="*/ 1495 h 1530"/>
                <a:gd name="T58" fmla="*/ 355 w 754"/>
                <a:gd name="T59" fmla="*/ 1370 h 1530"/>
                <a:gd name="T60" fmla="*/ 282 w 754"/>
                <a:gd name="T61" fmla="*/ 1371 h 1530"/>
                <a:gd name="T62" fmla="*/ 300 w 754"/>
                <a:gd name="T63" fmla="*/ 1526 h 1530"/>
                <a:gd name="T64" fmla="*/ 259 w 754"/>
                <a:gd name="T65" fmla="*/ 1447 h 1530"/>
                <a:gd name="T66" fmla="*/ 272 w 754"/>
                <a:gd name="T67" fmla="*/ 1221 h 1530"/>
                <a:gd name="T68" fmla="*/ 272 w 754"/>
                <a:gd name="T69" fmla="*/ 1188 h 1530"/>
                <a:gd name="T70" fmla="*/ 196 w 754"/>
                <a:gd name="T71" fmla="*/ 1350 h 1530"/>
                <a:gd name="T72" fmla="*/ 131 w 754"/>
                <a:gd name="T73" fmla="*/ 1440 h 1530"/>
                <a:gd name="T74" fmla="*/ 172 w 754"/>
                <a:gd name="T75" fmla="*/ 1255 h 1530"/>
                <a:gd name="T76" fmla="*/ 167 w 754"/>
                <a:gd name="T77" fmla="*/ 1200 h 1530"/>
                <a:gd name="T78" fmla="*/ 46 w 754"/>
                <a:gd name="T79" fmla="*/ 1296 h 1530"/>
                <a:gd name="T80" fmla="*/ 62 w 754"/>
                <a:gd name="T81" fmla="*/ 1221 h 1530"/>
                <a:gd name="T82" fmla="*/ 188 w 754"/>
                <a:gd name="T83" fmla="*/ 1155 h 1530"/>
                <a:gd name="T84" fmla="*/ 58 w 754"/>
                <a:gd name="T85" fmla="*/ 1169 h 1530"/>
                <a:gd name="T86" fmla="*/ 3 w 754"/>
                <a:gd name="T87" fmla="*/ 1191 h 1530"/>
                <a:gd name="T88" fmla="*/ 110 w 754"/>
                <a:gd name="T89" fmla="*/ 1104 h 1530"/>
                <a:gd name="T90" fmla="*/ 253 w 754"/>
                <a:gd name="T91" fmla="*/ 1092 h 1530"/>
                <a:gd name="T92" fmla="*/ 314 w 754"/>
                <a:gd name="T93" fmla="*/ 882 h 1530"/>
                <a:gd name="T94" fmla="*/ 258 w 754"/>
                <a:gd name="T95" fmla="*/ 568 h 1530"/>
                <a:gd name="T96" fmla="*/ 110 w 754"/>
                <a:gd name="T97" fmla="*/ 511 h 1530"/>
                <a:gd name="T98" fmla="*/ 185 w 754"/>
                <a:gd name="T99" fmla="*/ 485 h 1530"/>
                <a:gd name="T100" fmla="*/ 105 w 754"/>
                <a:gd name="T101" fmla="*/ 433 h 1530"/>
                <a:gd name="T102" fmla="*/ 300 w 754"/>
                <a:gd name="T103" fmla="*/ 545 h 1530"/>
                <a:gd name="T104" fmla="*/ 335 w 754"/>
                <a:gd name="T105" fmla="*/ 476 h 1530"/>
                <a:gd name="T106" fmla="*/ 191 w 754"/>
                <a:gd name="T107" fmla="*/ 331 h 1530"/>
                <a:gd name="T108" fmla="*/ 86 w 754"/>
                <a:gd name="T109" fmla="*/ 204 h 1530"/>
                <a:gd name="T110" fmla="*/ 282 w 754"/>
                <a:gd name="T111" fmla="*/ 357 h 1530"/>
                <a:gd name="T112" fmla="*/ 282 w 754"/>
                <a:gd name="T113" fmla="*/ 171 h 1530"/>
                <a:gd name="T114" fmla="*/ 217 w 754"/>
                <a:gd name="T115" fmla="*/ 63 h 15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754" h="1530">
                  <a:moveTo>
                    <a:pt x="163" y="0"/>
                  </a:moveTo>
                  <a:lnTo>
                    <a:pt x="166" y="3"/>
                  </a:lnTo>
                  <a:lnTo>
                    <a:pt x="173" y="9"/>
                  </a:lnTo>
                  <a:lnTo>
                    <a:pt x="185" y="18"/>
                  </a:lnTo>
                  <a:lnTo>
                    <a:pt x="199" y="31"/>
                  </a:lnTo>
                  <a:lnTo>
                    <a:pt x="215" y="44"/>
                  </a:lnTo>
                  <a:lnTo>
                    <a:pt x="233" y="60"/>
                  </a:lnTo>
                  <a:lnTo>
                    <a:pt x="249" y="78"/>
                  </a:lnTo>
                  <a:lnTo>
                    <a:pt x="265" y="95"/>
                  </a:lnTo>
                  <a:lnTo>
                    <a:pt x="278" y="111"/>
                  </a:lnTo>
                  <a:lnTo>
                    <a:pt x="288" y="129"/>
                  </a:lnTo>
                  <a:lnTo>
                    <a:pt x="294" y="98"/>
                  </a:lnTo>
                  <a:lnTo>
                    <a:pt x="300" y="70"/>
                  </a:lnTo>
                  <a:lnTo>
                    <a:pt x="306" y="47"/>
                  </a:lnTo>
                  <a:lnTo>
                    <a:pt x="311" y="28"/>
                  </a:lnTo>
                  <a:lnTo>
                    <a:pt x="316" y="14"/>
                  </a:lnTo>
                  <a:lnTo>
                    <a:pt x="319" y="5"/>
                  </a:lnTo>
                  <a:lnTo>
                    <a:pt x="320" y="0"/>
                  </a:lnTo>
                  <a:lnTo>
                    <a:pt x="311" y="67"/>
                  </a:lnTo>
                  <a:lnTo>
                    <a:pt x="309" y="127"/>
                  </a:lnTo>
                  <a:lnTo>
                    <a:pt x="309" y="181"/>
                  </a:lnTo>
                  <a:lnTo>
                    <a:pt x="313" y="229"/>
                  </a:lnTo>
                  <a:lnTo>
                    <a:pt x="335" y="204"/>
                  </a:lnTo>
                  <a:lnTo>
                    <a:pt x="357" y="187"/>
                  </a:lnTo>
                  <a:lnTo>
                    <a:pt x="377" y="175"/>
                  </a:lnTo>
                  <a:lnTo>
                    <a:pt x="392" y="168"/>
                  </a:lnTo>
                  <a:lnTo>
                    <a:pt x="403" y="163"/>
                  </a:lnTo>
                  <a:lnTo>
                    <a:pt x="406" y="162"/>
                  </a:lnTo>
                  <a:lnTo>
                    <a:pt x="384" y="174"/>
                  </a:lnTo>
                  <a:lnTo>
                    <a:pt x="365" y="188"/>
                  </a:lnTo>
                  <a:lnTo>
                    <a:pt x="348" y="206"/>
                  </a:lnTo>
                  <a:lnTo>
                    <a:pt x="333" y="223"/>
                  </a:lnTo>
                  <a:lnTo>
                    <a:pt x="323" y="239"/>
                  </a:lnTo>
                  <a:lnTo>
                    <a:pt x="314" y="251"/>
                  </a:lnTo>
                  <a:lnTo>
                    <a:pt x="322" y="294"/>
                  </a:lnTo>
                  <a:lnTo>
                    <a:pt x="332" y="331"/>
                  </a:lnTo>
                  <a:lnTo>
                    <a:pt x="341" y="360"/>
                  </a:lnTo>
                  <a:lnTo>
                    <a:pt x="351" y="385"/>
                  </a:lnTo>
                  <a:lnTo>
                    <a:pt x="361" y="402"/>
                  </a:lnTo>
                  <a:lnTo>
                    <a:pt x="368" y="415"/>
                  </a:lnTo>
                  <a:lnTo>
                    <a:pt x="373" y="423"/>
                  </a:lnTo>
                  <a:lnTo>
                    <a:pt x="374" y="424"/>
                  </a:lnTo>
                  <a:lnTo>
                    <a:pt x="390" y="388"/>
                  </a:lnTo>
                  <a:lnTo>
                    <a:pt x="408" y="353"/>
                  </a:lnTo>
                  <a:lnTo>
                    <a:pt x="427" y="319"/>
                  </a:lnTo>
                  <a:lnTo>
                    <a:pt x="445" y="290"/>
                  </a:lnTo>
                  <a:lnTo>
                    <a:pt x="463" y="262"/>
                  </a:lnTo>
                  <a:lnTo>
                    <a:pt x="480" y="239"/>
                  </a:lnTo>
                  <a:lnTo>
                    <a:pt x="496" y="219"/>
                  </a:lnTo>
                  <a:lnTo>
                    <a:pt x="510" y="204"/>
                  </a:lnTo>
                  <a:lnTo>
                    <a:pt x="520" y="191"/>
                  </a:lnTo>
                  <a:lnTo>
                    <a:pt x="526" y="185"/>
                  </a:lnTo>
                  <a:lnTo>
                    <a:pt x="528" y="182"/>
                  </a:lnTo>
                  <a:lnTo>
                    <a:pt x="505" y="226"/>
                  </a:lnTo>
                  <a:lnTo>
                    <a:pt x="485" y="267"/>
                  </a:lnTo>
                  <a:lnTo>
                    <a:pt x="467" y="303"/>
                  </a:lnTo>
                  <a:lnTo>
                    <a:pt x="488" y="294"/>
                  </a:lnTo>
                  <a:lnTo>
                    <a:pt x="504" y="289"/>
                  </a:lnTo>
                  <a:lnTo>
                    <a:pt x="521" y="281"/>
                  </a:lnTo>
                  <a:lnTo>
                    <a:pt x="539" y="276"/>
                  </a:lnTo>
                  <a:lnTo>
                    <a:pt x="561" y="270"/>
                  </a:lnTo>
                  <a:lnTo>
                    <a:pt x="588" y="262"/>
                  </a:lnTo>
                  <a:lnTo>
                    <a:pt x="585" y="264"/>
                  </a:lnTo>
                  <a:lnTo>
                    <a:pt x="575" y="270"/>
                  </a:lnTo>
                  <a:lnTo>
                    <a:pt x="559" y="277"/>
                  </a:lnTo>
                  <a:lnTo>
                    <a:pt x="540" y="289"/>
                  </a:lnTo>
                  <a:lnTo>
                    <a:pt x="518" y="300"/>
                  </a:lnTo>
                  <a:lnTo>
                    <a:pt x="495" y="315"/>
                  </a:lnTo>
                  <a:lnTo>
                    <a:pt x="473" y="329"/>
                  </a:lnTo>
                  <a:lnTo>
                    <a:pt x="450" y="345"/>
                  </a:lnTo>
                  <a:lnTo>
                    <a:pt x="435" y="386"/>
                  </a:lnTo>
                  <a:lnTo>
                    <a:pt x="424" y="423"/>
                  </a:lnTo>
                  <a:lnTo>
                    <a:pt x="415" y="453"/>
                  </a:lnTo>
                  <a:lnTo>
                    <a:pt x="410" y="478"/>
                  </a:lnTo>
                  <a:lnTo>
                    <a:pt x="408" y="498"/>
                  </a:lnTo>
                  <a:lnTo>
                    <a:pt x="408" y="514"/>
                  </a:lnTo>
                  <a:lnTo>
                    <a:pt x="408" y="524"/>
                  </a:lnTo>
                  <a:lnTo>
                    <a:pt x="408" y="530"/>
                  </a:lnTo>
                  <a:lnTo>
                    <a:pt x="409" y="532"/>
                  </a:lnTo>
                  <a:lnTo>
                    <a:pt x="427" y="510"/>
                  </a:lnTo>
                  <a:lnTo>
                    <a:pt x="450" y="488"/>
                  </a:lnTo>
                  <a:lnTo>
                    <a:pt x="480" y="469"/>
                  </a:lnTo>
                  <a:lnTo>
                    <a:pt x="514" y="452"/>
                  </a:lnTo>
                  <a:lnTo>
                    <a:pt x="550" y="437"/>
                  </a:lnTo>
                  <a:lnTo>
                    <a:pt x="552" y="424"/>
                  </a:lnTo>
                  <a:lnTo>
                    <a:pt x="555" y="406"/>
                  </a:lnTo>
                  <a:lnTo>
                    <a:pt x="561" y="388"/>
                  </a:lnTo>
                  <a:lnTo>
                    <a:pt x="561" y="433"/>
                  </a:lnTo>
                  <a:lnTo>
                    <a:pt x="595" y="421"/>
                  </a:lnTo>
                  <a:lnTo>
                    <a:pt x="630" y="411"/>
                  </a:lnTo>
                  <a:lnTo>
                    <a:pt x="662" y="401"/>
                  </a:lnTo>
                  <a:lnTo>
                    <a:pt x="693" y="393"/>
                  </a:lnTo>
                  <a:lnTo>
                    <a:pt x="718" y="388"/>
                  </a:lnTo>
                  <a:lnTo>
                    <a:pt x="737" y="383"/>
                  </a:lnTo>
                  <a:lnTo>
                    <a:pt x="750" y="382"/>
                  </a:lnTo>
                  <a:lnTo>
                    <a:pt x="754" y="380"/>
                  </a:lnTo>
                  <a:lnTo>
                    <a:pt x="713" y="398"/>
                  </a:lnTo>
                  <a:lnTo>
                    <a:pt x="674" y="412"/>
                  </a:lnTo>
                  <a:lnTo>
                    <a:pt x="635" y="425"/>
                  </a:lnTo>
                  <a:lnTo>
                    <a:pt x="595" y="441"/>
                  </a:lnTo>
                  <a:lnTo>
                    <a:pt x="559" y="459"/>
                  </a:lnTo>
                  <a:lnTo>
                    <a:pt x="526" y="479"/>
                  </a:lnTo>
                  <a:lnTo>
                    <a:pt x="562" y="491"/>
                  </a:lnTo>
                  <a:lnTo>
                    <a:pt x="593" y="505"/>
                  </a:lnTo>
                  <a:lnTo>
                    <a:pt x="617" y="520"/>
                  </a:lnTo>
                  <a:lnTo>
                    <a:pt x="635" y="535"/>
                  </a:lnTo>
                  <a:lnTo>
                    <a:pt x="648" y="546"/>
                  </a:lnTo>
                  <a:lnTo>
                    <a:pt x="657" y="553"/>
                  </a:lnTo>
                  <a:lnTo>
                    <a:pt x="658" y="556"/>
                  </a:lnTo>
                  <a:lnTo>
                    <a:pt x="635" y="537"/>
                  </a:lnTo>
                  <a:lnTo>
                    <a:pt x="607" y="523"/>
                  </a:lnTo>
                  <a:lnTo>
                    <a:pt x="578" y="511"/>
                  </a:lnTo>
                  <a:lnTo>
                    <a:pt x="550" y="504"/>
                  </a:lnTo>
                  <a:lnTo>
                    <a:pt x="526" y="498"/>
                  </a:lnTo>
                  <a:lnTo>
                    <a:pt x="507" y="495"/>
                  </a:lnTo>
                  <a:lnTo>
                    <a:pt x="488" y="516"/>
                  </a:lnTo>
                  <a:lnTo>
                    <a:pt x="470" y="537"/>
                  </a:lnTo>
                  <a:lnTo>
                    <a:pt x="456" y="564"/>
                  </a:lnTo>
                  <a:lnTo>
                    <a:pt x="443" y="593"/>
                  </a:lnTo>
                  <a:lnTo>
                    <a:pt x="431" y="628"/>
                  </a:lnTo>
                  <a:lnTo>
                    <a:pt x="422" y="667"/>
                  </a:lnTo>
                  <a:lnTo>
                    <a:pt x="416" y="711"/>
                  </a:lnTo>
                  <a:lnTo>
                    <a:pt x="412" y="762"/>
                  </a:lnTo>
                  <a:lnTo>
                    <a:pt x="412" y="817"/>
                  </a:lnTo>
                  <a:lnTo>
                    <a:pt x="413" y="879"/>
                  </a:lnTo>
                  <a:lnTo>
                    <a:pt x="416" y="935"/>
                  </a:lnTo>
                  <a:lnTo>
                    <a:pt x="421" y="981"/>
                  </a:lnTo>
                  <a:lnTo>
                    <a:pt x="427" y="1022"/>
                  </a:lnTo>
                  <a:lnTo>
                    <a:pt x="432" y="1056"/>
                  </a:lnTo>
                  <a:lnTo>
                    <a:pt x="438" y="1085"/>
                  </a:lnTo>
                  <a:lnTo>
                    <a:pt x="445" y="1107"/>
                  </a:lnTo>
                  <a:lnTo>
                    <a:pt x="453" y="1125"/>
                  </a:lnTo>
                  <a:lnTo>
                    <a:pt x="459" y="1140"/>
                  </a:lnTo>
                  <a:lnTo>
                    <a:pt x="464" y="1150"/>
                  </a:lnTo>
                  <a:lnTo>
                    <a:pt x="469" y="1157"/>
                  </a:lnTo>
                  <a:lnTo>
                    <a:pt x="473" y="1162"/>
                  </a:lnTo>
                  <a:lnTo>
                    <a:pt x="475" y="1163"/>
                  </a:lnTo>
                  <a:lnTo>
                    <a:pt x="476" y="1165"/>
                  </a:lnTo>
                  <a:lnTo>
                    <a:pt x="514" y="1188"/>
                  </a:lnTo>
                  <a:lnTo>
                    <a:pt x="543" y="1210"/>
                  </a:lnTo>
                  <a:lnTo>
                    <a:pt x="566" y="1229"/>
                  </a:lnTo>
                  <a:lnTo>
                    <a:pt x="582" y="1245"/>
                  </a:lnTo>
                  <a:lnTo>
                    <a:pt x="593" y="1259"/>
                  </a:lnTo>
                  <a:lnTo>
                    <a:pt x="600" y="1271"/>
                  </a:lnTo>
                  <a:lnTo>
                    <a:pt x="603" y="1280"/>
                  </a:lnTo>
                  <a:lnTo>
                    <a:pt x="604" y="1287"/>
                  </a:lnTo>
                  <a:lnTo>
                    <a:pt x="604" y="1293"/>
                  </a:lnTo>
                  <a:lnTo>
                    <a:pt x="603" y="1296"/>
                  </a:lnTo>
                  <a:lnTo>
                    <a:pt x="603" y="1296"/>
                  </a:lnTo>
                  <a:lnTo>
                    <a:pt x="590" y="1275"/>
                  </a:lnTo>
                  <a:lnTo>
                    <a:pt x="574" y="1256"/>
                  </a:lnTo>
                  <a:lnTo>
                    <a:pt x="555" y="1240"/>
                  </a:lnTo>
                  <a:lnTo>
                    <a:pt x="533" y="1227"/>
                  </a:lnTo>
                  <a:lnTo>
                    <a:pt x="512" y="1217"/>
                  </a:lnTo>
                  <a:lnTo>
                    <a:pt x="494" y="1208"/>
                  </a:lnTo>
                  <a:lnTo>
                    <a:pt x="477" y="1203"/>
                  </a:lnTo>
                  <a:lnTo>
                    <a:pt x="467" y="1200"/>
                  </a:lnTo>
                  <a:lnTo>
                    <a:pt x="464" y="1198"/>
                  </a:lnTo>
                  <a:lnTo>
                    <a:pt x="492" y="1235"/>
                  </a:lnTo>
                  <a:lnTo>
                    <a:pt x="512" y="1267"/>
                  </a:lnTo>
                  <a:lnTo>
                    <a:pt x="527" y="1299"/>
                  </a:lnTo>
                  <a:lnTo>
                    <a:pt x="534" y="1326"/>
                  </a:lnTo>
                  <a:lnTo>
                    <a:pt x="536" y="1352"/>
                  </a:lnTo>
                  <a:lnTo>
                    <a:pt x="534" y="1374"/>
                  </a:lnTo>
                  <a:lnTo>
                    <a:pt x="531" y="1395"/>
                  </a:lnTo>
                  <a:lnTo>
                    <a:pt x="526" y="1411"/>
                  </a:lnTo>
                  <a:lnTo>
                    <a:pt x="518" y="1424"/>
                  </a:lnTo>
                  <a:lnTo>
                    <a:pt x="512" y="1432"/>
                  </a:lnTo>
                  <a:lnTo>
                    <a:pt x="508" y="1438"/>
                  </a:lnTo>
                  <a:lnTo>
                    <a:pt x="507" y="1441"/>
                  </a:lnTo>
                  <a:lnTo>
                    <a:pt x="515" y="1415"/>
                  </a:lnTo>
                  <a:lnTo>
                    <a:pt x="515" y="1389"/>
                  </a:lnTo>
                  <a:lnTo>
                    <a:pt x="511" y="1363"/>
                  </a:lnTo>
                  <a:lnTo>
                    <a:pt x="501" y="1335"/>
                  </a:lnTo>
                  <a:lnTo>
                    <a:pt x="488" y="1309"/>
                  </a:lnTo>
                  <a:lnTo>
                    <a:pt x="470" y="1284"/>
                  </a:lnTo>
                  <a:lnTo>
                    <a:pt x="453" y="1261"/>
                  </a:lnTo>
                  <a:lnTo>
                    <a:pt x="432" y="1239"/>
                  </a:lnTo>
                  <a:lnTo>
                    <a:pt x="413" y="1219"/>
                  </a:lnTo>
                  <a:lnTo>
                    <a:pt x="396" y="1201"/>
                  </a:lnTo>
                  <a:lnTo>
                    <a:pt x="380" y="1187"/>
                  </a:lnTo>
                  <a:lnTo>
                    <a:pt x="368" y="1176"/>
                  </a:lnTo>
                  <a:lnTo>
                    <a:pt x="360" y="1169"/>
                  </a:lnTo>
                  <a:lnTo>
                    <a:pt x="357" y="1168"/>
                  </a:lnTo>
                  <a:lnTo>
                    <a:pt x="348" y="1179"/>
                  </a:lnTo>
                  <a:lnTo>
                    <a:pt x="341" y="1192"/>
                  </a:lnTo>
                  <a:lnTo>
                    <a:pt x="335" y="1208"/>
                  </a:lnTo>
                  <a:lnTo>
                    <a:pt x="332" y="1226"/>
                  </a:lnTo>
                  <a:lnTo>
                    <a:pt x="335" y="1240"/>
                  </a:lnTo>
                  <a:lnTo>
                    <a:pt x="357" y="1286"/>
                  </a:lnTo>
                  <a:lnTo>
                    <a:pt x="376" y="1323"/>
                  </a:lnTo>
                  <a:lnTo>
                    <a:pt x="389" y="1357"/>
                  </a:lnTo>
                  <a:lnTo>
                    <a:pt x="400" y="1386"/>
                  </a:lnTo>
                  <a:lnTo>
                    <a:pt x="408" y="1411"/>
                  </a:lnTo>
                  <a:lnTo>
                    <a:pt x="412" y="1431"/>
                  </a:lnTo>
                  <a:lnTo>
                    <a:pt x="413" y="1449"/>
                  </a:lnTo>
                  <a:lnTo>
                    <a:pt x="413" y="1462"/>
                  </a:lnTo>
                  <a:lnTo>
                    <a:pt x="412" y="1473"/>
                  </a:lnTo>
                  <a:lnTo>
                    <a:pt x="409" y="1481"/>
                  </a:lnTo>
                  <a:lnTo>
                    <a:pt x="406" y="1486"/>
                  </a:lnTo>
                  <a:lnTo>
                    <a:pt x="403" y="1491"/>
                  </a:lnTo>
                  <a:lnTo>
                    <a:pt x="399" y="1494"/>
                  </a:lnTo>
                  <a:lnTo>
                    <a:pt x="396" y="1495"/>
                  </a:lnTo>
                  <a:lnTo>
                    <a:pt x="394" y="1495"/>
                  </a:lnTo>
                  <a:lnTo>
                    <a:pt x="393" y="1497"/>
                  </a:lnTo>
                  <a:lnTo>
                    <a:pt x="394" y="1466"/>
                  </a:lnTo>
                  <a:lnTo>
                    <a:pt x="389" y="1438"/>
                  </a:lnTo>
                  <a:lnTo>
                    <a:pt x="380" y="1414"/>
                  </a:lnTo>
                  <a:lnTo>
                    <a:pt x="368" y="1390"/>
                  </a:lnTo>
                  <a:lnTo>
                    <a:pt x="355" y="1370"/>
                  </a:lnTo>
                  <a:lnTo>
                    <a:pt x="341" y="1354"/>
                  </a:lnTo>
                  <a:lnTo>
                    <a:pt x="327" y="1339"/>
                  </a:lnTo>
                  <a:lnTo>
                    <a:pt x="317" y="1329"/>
                  </a:lnTo>
                  <a:lnTo>
                    <a:pt x="310" y="1323"/>
                  </a:lnTo>
                  <a:lnTo>
                    <a:pt x="307" y="1320"/>
                  </a:lnTo>
                  <a:lnTo>
                    <a:pt x="293" y="1345"/>
                  </a:lnTo>
                  <a:lnTo>
                    <a:pt x="282" y="1371"/>
                  </a:lnTo>
                  <a:lnTo>
                    <a:pt x="279" y="1399"/>
                  </a:lnTo>
                  <a:lnTo>
                    <a:pt x="278" y="1427"/>
                  </a:lnTo>
                  <a:lnTo>
                    <a:pt x="281" y="1453"/>
                  </a:lnTo>
                  <a:lnTo>
                    <a:pt x="285" y="1478"/>
                  </a:lnTo>
                  <a:lnTo>
                    <a:pt x="291" y="1498"/>
                  </a:lnTo>
                  <a:lnTo>
                    <a:pt x="295" y="1515"/>
                  </a:lnTo>
                  <a:lnTo>
                    <a:pt x="300" y="1526"/>
                  </a:lnTo>
                  <a:lnTo>
                    <a:pt x="301" y="1530"/>
                  </a:lnTo>
                  <a:lnTo>
                    <a:pt x="291" y="1520"/>
                  </a:lnTo>
                  <a:lnTo>
                    <a:pt x="282" y="1511"/>
                  </a:lnTo>
                  <a:lnTo>
                    <a:pt x="275" y="1499"/>
                  </a:lnTo>
                  <a:lnTo>
                    <a:pt x="268" y="1486"/>
                  </a:lnTo>
                  <a:lnTo>
                    <a:pt x="263" y="1469"/>
                  </a:lnTo>
                  <a:lnTo>
                    <a:pt x="259" y="1447"/>
                  </a:lnTo>
                  <a:lnTo>
                    <a:pt x="256" y="1416"/>
                  </a:lnTo>
                  <a:lnTo>
                    <a:pt x="252" y="1379"/>
                  </a:lnTo>
                  <a:lnTo>
                    <a:pt x="250" y="1342"/>
                  </a:lnTo>
                  <a:lnTo>
                    <a:pt x="253" y="1307"/>
                  </a:lnTo>
                  <a:lnTo>
                    <a:pt x="258" y="1275"/>
                  </a:lnTo>
                  <a:lnTo>
                    <a:pt x="265" y="1246"/>
                  </a:lnTo>
                  <a:lnTo>
                    <a:pt x="272" y="1221"/>
                  </a:lnTo>
                  <a:lnTo>
                    <a:pt x="279" y="1201"/>
                  </a:lnTo>
                  <a:lnTo>
                    <a:pt x="285" y="1187"/>
                  </a:lnTo>
                  <a:lnTo>
                    <a:pt x="290" y="1176"/>
                  </a:lnTo>
                  <a:lnTo>
                    <a:pt x="293" y="1173"/>
                  </a:lnTo>
                  <a:lnTo>
                    <a:pt x="290" y="1175"/>
                  </a:lnTo>
                  <a:lnTo>
                    <a:pt x="282" y="1179"/>
                  </a:lnTo>
                  <a:lnTo>
                    <a:pt x="272" y="1188"/>
                  </a:lnTo>
                  <a:lnTo>
                    <a:pt x="259" y="1200"/>
                  </a:lnTo>
                  <a:lnTo>
                    <a:pt x="244" y="1214"/>
                  </a:lnTo>
                  <a:lnTo>
                    <a:pt x="231" y="1235"/>
                  </a:lnTo>
                  <a:lnTo>
                    <a:pt x="218" y="1258"/>
                  </a:lnTo>
                  <a:lnTo>
                    <a:pt x="209" y="1286"/>
                  </a:lnTo>
                  <a:lnTo>
                    <a:pt x="202" y="1318"/>
                  </a:lnTo>
                  <a:lnTo>
                    <a:pt x="196" y="1350"/>
                  </a:lnTo>
                  <a:lnTo>
                    <a:pt x="189" y="1376"/>
                  </a:lnTo>
                  <a:lnTo>
                    <a:pt x="177" y="1396"/>
                  </a:lnTo>
                  <a:lnTo>
                    <a:pt x="167" y="1412"/>
                  </a:lnTo>
                  <a:lnTo>
                    <a:pt x="156" y="1424"/>
                  </a:lnTo>
                  <a:lnTo>
                    <a:pt x="145" y="1432"/>
                  </a:lnTo>
                  <a:lnTo>
                    <a:pt x="137" y="1437"/>
                  </a:lnTo>
                  <a:lnTo>
                    <a:pt x="131" y="1440"/>
                  </a:lnTo>
                  <a:lnTo>
                    <a:pt x="129" y="1441"/>
                  </a:lnTo>
                  <a:lnTo>
                    <a:pt x="144" y="1419"/>
                  </a:lnTo>
                  <a:lnTo>
                    <a:pt x="156" y="1395"/>
                  </a:lnTo>
                  <a:lnTo>
                    <a:pt x="163" y="1364"/>
                  </a:lnTo>
                  <a:lnTo>
                    <a:pt x="166" y="1326"/>
                  </a:lnTo>
                  <a:lnTo>
                    <a:pt x="169" y="1284"/>
                  </a:lnTo>
                  <a:lnTo>
                    <a:pt x="172" y="1255"/>
                  </a:lnTo>
                  <a:lnTo>
                    <a:pt x="177" y="1232"/>
                  </a:lnTo>
                  <a:lnTo>
                    <a:pt x="185" y="1213"/>
                  </a:lnTo>
                  <a:lnTo>
                    <a:pt x="193" y="1200"/>
                  </a:lnTo>
                  <a:lnTo>
                    <a:pt x="201" y="1192"/>
                  </a:lnTo>
                  <a:lnTo>
                    <a:pt x="207" y="1187"/>
                  </a:lnTo>
                  <a:lnTo>
                    <a:pt x="209" y="1187"/>
                  </a:lnTo>
                  <a:lnTo>
                    <a:pt x="167" y="1200"/>
                  </a:lnTo>
                  <a:lnTo>
                    <a:pt x="132" y="1214"/>
                  </a:lnTo>
                  <a:lnTo>
                    <a:pt x="106" y="1229"/>
                  </a:lnTo>
                  <a:lnTo>
                    <a:pt x="84" y="1243"/>
                  </a:lnTo>
                  <a:lnTo>
                    <a:pt x="68" y="1259"/>
                  </a:lnTo>
                  <a:lnTo>
                    <a:pt x="58" y="1272"/>
                  </a:lnTo>
                  <a:lnTo>
                    <a:pt x="51" y="1286"/>
                  </a:lnTo>
                  <a:lnTo>
                    <a:pt x="46" y="1296"/>
                  </a:lnTo>
                  <a:lnTo>
                    <a:pt x="43" y="1304"/>
                  </a:lnTo>
                  <a:lnTo>
                    <a:pt x="43" y="1310"/>
                  </a:lnTo>
                  <a:lnTo>
                    <a:pt x="43" y="1312"/>
                  </a:lnTo>
                  <a:lnTo>
                    <a:pt x="38" y="1286"/>
                  </a:lnTo>
                  <a:lnTo>
                    <a:pt x="41" y="1261"/>
                  </a:lnTo>
                  <a:lnTo>
                    <a:pt x="49" y="1240"/>
                  </a:lnTo>
                  <a:lnTo>
                    <a:pt x="62" y="1221"/>
                  </a:lnTo>
                  <a:lnTo>
                    <a:pt x="78" y="1205"/>
                  </a:lnTo>
                  <a:lnTo>
                    <a:pt x="97" y="1192"/>
                  </a:lnTo>
                  <a:lnTo>
                    <a:pt x="118" y="1181"/>
                  </a:lnTo>
                  <a:lnTo>
                    <a:pt x="138" y="1171"/>
                  </a:lnTo>
                  <a:lnTo>
                    <a:pt x="157" y="1163"/>
                  </a:lnTo>
                  <a:lnTo>
                    <a:pt x="175" y="1159"/>
                  </a:lnTo>
                  <a:lnTo>
                    <a:pt x="188" y="1155"/>
                  </a:lnTo>
                  <a:lnTo>
                    <a:pt x="196" y="1153"/>
                  </a:lnTo>
                  <a:lnTo>
                    <a:pt x="199" y="1152"/>
                  </a:lnTo>
                  <a:lnTo>
                    <a:pt x="164" y="1147"/>
                  </a:lnTo>
                  <a:lnTo>
                    <a:pt x="132" y="1147"/>
                  </a:lnTo>
                  <a:lnTo>
                    <a:pt x="103" y="1152"/>
                  </a:lnTo>
                  <a:lnTo>
                    <a:pt x="78" y="1159"/>
                  </a:lnTo>
                  <a:lnTo>
                    <a:pt x="58" y="1169"/>
                  </a:lnTo>
                  <a:lnTo>
                    <a:pt x="39" y="1181"/>
                  </a:lnTo>
                  <a:lnTo>
                    <a:pt x="25" y="1191"/>
                  </a:lnTo>
                  <a:lnTo>
                    <a:pt x="14" y="1203"/>
                  </a:lnTo>
                  <a:lnTo>
                    <a:pt x="6" y="1211"/>
                  </a:lnTo>
                  <a:lnTo>
                    <a:pt x="1" y="1217"/>
                  </a:lnTo>
                  <a:lnTo>
                    <a:pt x="0" y="1220"/>
                  </a:lnTo>
                  <a:lnTo>
                    <a:pt x="3" y="1191"/>
                  </a:lnTo>
                  <a:lnTo>
                    <a:pt x="10" y="1166"/>
                  </a:lnTo>
                  <a:lnTo>
                    <a:pt x="20" y="1147"/>
                  </a:lnTo>
                  <a:lnTo>
                    <a:pt x="33" y="1133"/>
                  </a:lnTo>
                  <a:lnTo>
                    <a:pt x="51" y="1121"/>
                  </a:lnTo>
                  <a:lnTo>
                    <a:pt x="70" y="1112"/>
                  </a:lnTo>
                  <a:lnTo>
                    <a:pt x="90" y="1107"/>
                  </a:lnTo>
                  <a:lnTo>
                    <a:pt x="110" y="1104"/>
                  </a:lnTo>
                  <a:lnTo>
                    <a:pt x="132" y="1102"/>
                  </a:lnTo>
                  <a:lnTo>
                    <a:pt x="154" y="1102"/>
                  </a:lnTo>
                  <a:lnTo>
                    <a:pt x="175" y="1102"/>
                  </a:lnTo>
                  <a:lnTo>
                    <a:pt x="193" y="1102"/>
                  </a:lnTo>
                  <a:lnTo>
                    <a:pt x="211" y="1104"/>
                  </a:lnTo>
                  <a:lnTo>
                    <a:pt x="236" y="1101"/>
                  </a:lnTo>
                  <a:lnTo>
                    <a:pt x="253" y="1092"/>
                  </a:lnTo>
                  <a:lnTo>
                    <a:pt x="269" y="1079"/>
                  </a:lnTo>
                  <a:lnTo>
                    <a:pt x="281" y="1061"/>
                  </a:lnTo>
                  <a:lnTo>
                    <a:pt x="290" y="1040"/>
                  </a:lnTo>
                  <a:lnTo>
                    <a:pt x="295" y="1013"/>
                  </a:lnTo>
                  <a:lnTo>
                    <a:pt x="301" y="983"/>
                  </a:lnTo>
                  <a:lnTo>
                    <a:pt x="306" y="948"/>
                  </a:lnTo>
                  <a:lnTo>
                    <a:pt x="314" y="882"/>
                  </a:lnTo>
                  <a:lnTo>
                    <a:pt x="317" y="823"/>
                  </a:lnTo>
                  <a:lnTo>
                    <a:pt x="314" y="769"/>
                  </a:lnTo>
                  <a:lnTo>
                    <a:pt x="310" y="719"/>
                  </a:lnTo>
                  <a:lnTo>
                    <a:pt x="300" y="676"/>
                  </a:lnTo>
                  <a:lnTo>
                    <a:pt x="288" y="635"/>
                  </a:lnTo>
                  <a:lnTo>
                    <a:pt x="274" y="600"/>
                  </a:lnTo>
                  <a:lnTo>
                    <a:pt x="258" y="568"/>
                  </a:lnTo>
                  <a:lnTo>
                    <a:pt x="239" y="542"/>
                  </a:lnTo>
                  <a:lnTo>
                    <a:pt x="220" y="517"/>
                  </a:lnTo>
                  <a:lnTo>
                    <a:pt x="199" y="497"/>
                  </a:lnTo>
                  <a:lnTo>
                    <a:pt x="180" y="498"/>
                  </a:lnTo>
                  <a:lnTo>
                    <a:pt x="159" y="500"/>
                  </a:lnTo>
                  <a:lnTo>
                    <a:pt x="134" y="504"/>
                  </a:lnTo>
                  <a:lnTo>
                    <a:pt x="110" y="511"/>
                  </a:lnTo>
                  <a:lnTo>
                    <a:pt x="89" y="523"/>
                  </a:lnTo>
                  <a:lnTo>
                    <a:pt x="92" y="521"/>
                  </a:lnTo>
                  <a:lnTo>
                    <a:pt x="100" y="514"/>
                  </a:lnTo>
                  <a:lnTo>
                    <a:pt x="113" y="507"/>
                  </a:lnTo>
                  <a:lnTo>
                    <a:pt x="132" y="498"/>
                  </a:lnTo>
                  <a:lnTo>
                    <a:pt x="156" y="489"/>
                  </a:lnTo>
                  <a:lnTo>
                    <a:pt x="185" y="485"/>
                  </a:lnTo>
                  <a:lnTo>
                    <a:pt x="156" y="463"/>
                  </a:lnTo>
                  <a:lnTo>
                    <a:pt x="129" y="447"/>
                  </a:lnTo>
                  <a:lnTo>
                    <a:pt x="105" y="437"/>
                  </a:lnTo>
                  <a:lnTo>
                    <a:pt x="86" y="431"/>
                  </a:lnTo>
                  <a:lnTo>
                    <a:pt x="74" y="427"/>
                  </a:lnTo>
                  <a:lnTo>
                    <a:pt x="70" y="427"/>
                  </a:lnTo>
                  <a:lnTo>
                    <a:pt x="105" y="433"/>
                  </a:lnTo>
                  <a:lnTo>
                    <a:pt x="140" y="444"/>
                  </a:lnTo>
                  <a:lnTo>
                    <a:pt x="172" y="459"/>
                  </a:lnTo>
                  <a:lnTo>
                    <a:pt x="204" y="475"/>
                  </a:lnTo>
                  <a:lnTo>
                    <a:pt x="231" y="492"/>
                  </a:lnTo>
                  <a:lnTo>
                    <a:pt x="258" y="511"/>
                  </a:lnTo>
                  <a:lnTo>
                    <a:pt x="281" y="529"/>
                  </a:lnTo>
                  <a:lnTo>
                    <a:pt x="300" y="545"/>
                  </a:lnTo>
                  <a:lnTo>
                    <a:pt x="316" y="559"/>
                  </a:lnTo>
                  <a:lnTo>
                    <a:pt x="327" y="571"/>
                  </a:lnTo>
                  <a:lnTo>
                    <a:pt x="336" y="578"/>
                  </a:lnTo>
                  <a:lnTo>
                    <a:pt x="338" y="581"/>
                  </a:lnTo>
                  <a:lnTo>
                    <a:pt x="339" y="540"/>
                  </a:lnTo>
                  <a:lnTo>
                    <a:pt x="338" y="505"/>
                  </a:lnTo>
                  <a:lnTo>
                    <a:pt x="335" y="476"/>
                  </a:lnTo>
                  <a:lnTo>
                    <a:pt x="329" y="452"/>
                  </a:lnTo>
                  <a:lnTo>
                    <a:pt x="322" y="434"/>
                  </a:lnTo>
                  <a:lnTo>
                    <a:pt x="316" y="420"/>
                  </a:lnTo>
                  <a:lnTo>
                    <a:pt x="309" y="412"/>
                  </a:lnTo>
                  <a:lnTo>
                    <a:pt x="263" y="386"/>
                  </a:lnTo>
                  <a:lnTo>
                    <a:pt x="226" y="360"/>
                  </a:lnTo>
                  <a:lnTo>
                    <a:pt x="191" y="331"/>
                  </a:lnTo>
                  <a:lnTo>
                    <a:pt x="163" y="303"/>
                  </a:lnTo>
                  <a:lnTo>
                    <a:pt x="138" y="277"/>
                  </a:lnTo>
                  <a:lnTo>
                    <a:pt x="119" y="254"/>
                  </a:lnTo>
                  <a:lnTo>
                    <a:pt x="105" y="233"/>
                  </a:lnTo>
                  <a:lnTo>
                    <a:pt x="94" y="217"/>
                  </a:lnTo>
                  <a:lnTo>
                    <a:pt x="89" y="207"/>
                  </a:lnTo>
                  <a:lnTo>
                    <a:pt x="86" y="204"/>
                  </a:lnTo>
                  <a:lnTo>
                    <a:pt x="121" y="243"/>
                  </a:lnTo>
                  <a:lnTo>
                    <a:pt x="154" y="276"/>
                  </a:lnTo>
                  <a:lnTo>
                    <a:pt x="186" y="302"/>
                  </a:lnTo>
                  <a:lnTo>
                    <a:pt x="215" y="322"/>
                  </a:lnTo>
                  <a:lnTo>
                    <a:pt x="243" y="338"/>
                  </a:lnTo>
                  <a:lnTo>
                    <a:pt x="265" y="350"/>
                  </a:lnTo>
                  <a:lnTo>
                    <a:pt x="282" y="357"/>
                  </a:lnTo>
                  <a:lnTo>
                    <a:pt x="294" y="360"/>
                  </a:lnTo>
                  <a:lnTo>
                    <a:pt x="298" y="361"/>
                  </a:lnTo>
                  <a:lnTo>
                    <a:pt x="285" y="313"/>
                  </a:lnTo>
                  <a:lnTo>
                    <a:pt x="279" y="265"/>
                  </a:lnTo>
                  <a:lnTo>
                    <a:pt x="279" y="217"/>
                  </a:lnTo>
                  <a:lnTo>
                    <a:pt x="282" y="171"/>
                  </a:lnTo>
                  <a:lnTo>
                    <a:pt x="282" y="171"/>
                  </a:lnTo>
                  <a:lnTo>
                    <a:pt x="281" y="168"/>
                  </a:lnTo>
                  <a:lnTo>
                    <a:pt x="275" y="158"/>
                  </a:lnTo>
                  <a:lnTo>
                    <a:pt x="266" y="145"/>
                  </a:lnTo>
                  <a:lnTo>
                    <a:pt x="256" y="127"/>
                  </a:lnTo>
                  <a:lnTo>
                    <a:pt x="244" y="107"/>
                  </a:lnTo>
                  <a:lnTo>
                    <a:pt x="230" y="85"/>
                  </a:lnTo>
                  <a:lnTo>
                    <a:pt x="217" y="63"/>
                  </a:lnTo>
                  <a:lnTo>
                    <a:pt x="202" y="44"/>
                  </a:lnTo>
                  <a:lnTo>
                    <a:pt x="188" y="25"/>
                  </a:lnTo>
                  <a:lnTo>
                    <a:pt x="175" y="11"/>
                  </a:lnTo>
                  <a:lnTo>
                    <a:pt x="16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11" name="Freeform 34"/>
            <p:cNvSpPr/>
            <p:nvPr/>
          </p:nvSpPr>
          <p:spPr bwMode="auto">
            <a:xfrm>
              <a:off x="7747000" y="1809746"/>
              <a:ext cx="400049" cy="217487"/>
            </a:xfrm>
            <a:custGeom>
              <a:avLst/>
              <a:gdLst>
                <a:gd name="T0" fmla="*/ 95 w 252"/>
                <a:gd name="T1" fmla="*/ 9 h 137"/>
                <a:gd name="T2" fmla="*/ 83 w 252"/>
                <a:gd name="T3" fmla="*/ 28 h 137"/>
                <a:gd name="T4" fmla="*/ 122 w 252"/>
                <a:gd name="T5" fmla="*/ 12 h 137"/>
                <a:gd name="T6" fmla="*/ 165 w 252"/>
                <a:gd name="T7" fmla="*/ 15 h 137"/>
                <a:gd name="T8" fmla="*/ 169 w 252"/>
                <a:gd name="T9" fmla="*/ 28 h 137"/>
                <a:gd name="T10" fmla="*/ 178 w 252"/>
                <a:gd name="T11" fmla="*/ 35 h 137"/>
                <a:gd name="T12" fmla="*/ 223 w 252"/>
                <a:gd name="T13" fmla="*/ 61 h 137"/>
                <a:gd name="T14" fmla="*/ 251 w 252"/>
                <a:gd name="T15" fmla="*/ 106 h 137"/>
                <a:gd name="T16" fmla="*/ 246 w 252"/>
                <a:gd name="T17" fmla="*/ 118 h 137"/>
                <a:gd name="T18" fmla="*/ 232 w 252"/>
                <a:gd name="T19" fmla="*/ 102 h 137"/>
                <a:gd name="T20" fmla="*/ 205 w 252"/>
                <a:gd name="T21" fmla="*/ 99 h 137"/>
                <a:gd name="T22" fmla="*/ 170 w 252"/>
                <a:gd name="T23" fmla="*/ 108 h 137"/>
                <a:gd name="T24" fmla="*/ 141 w 252"/>
                <a:gd name="T25" fmla="*/ 121 h 137"/>
                <a:gd name="T26" fmla="*/ 131 w 252"/>
                <a:gd name="T27" fmla="*/ 128 h 137"/>
                <a:gd name="T28" fmla="*/ 109 w 252"/>
                <a:gd name="T29" fmla="*/ 114 h 137"/>
                <a:gd name="T30" fmla="*/ 83 w 252"/>
                <a:gd name="T31" fmla="*/ 95 h 137"/>
                <a:gd name="T32" fmla="*/ 66 w 252"/>
                <a:gd name="T33" fmla="*/ 79 h 137"/>
                <a:gd name="T34" fmla="*/ 79 w 252"/>
                <a:gd name="T35" fmla="*/ 98 h 137"/>
                <a:gd name="T36" fmla="*/ 103 w 252"/>
                <a:gd name="T37" fmla="*/ 120 h 137"/>
                <a:gd name="T38" fmla="*/ 117 w 252"/>
                <a:gd name="T39" fmla="*/ 137 h 137"/>
                <a:gd name="T40" fmla="*/ 77 w 252"/>
                <a:gd name="T41" fmla="*/ 131 h 137"/>
                <a:gd name="T42" fmla="*/ 47 w 252"/>
                <a:gd name="T43" fmla="*/ 114 h 137"/>
                <a:gd name="T44" fmla="*/ 16 w 252"/>
                <a:gd name="T45" fmla="*/ 96 h 137"/>
                <a:gd name="T46" fmla="*/ 22 w 252"/>
                <a:gd name="T47" fmla="*/ 74 h 137"/>
                <a:gd name="T48" fmla="*/ 74 w 252"/>
                <a:gd name="T49" fmla="*/ 60 h 137"/>
                <a:gd name="T50" fmla="*/ 128 w 252"/>
                <a:gd name="T51" fmla="*/ 66 h 137"/>
                <a:gd name="T52" fmla="*/ 128 w 252"/>
                <a:gd name="T53" fmla="*/ 61 h 137"/>
                <a:gd name="T54" fmla="*/ 89 w 252"/>
                <a:gd name="T55" fmla="*/ 50 h 137"/>
                <a:gd name="T56" fmla="*/ 51 w 252"/>
                <a:gd name="T57" fmla="*/ 54 h 137"/>
                <a:gd name="T58" fmla="*/ 7 w 252"/>
                <a:gd name="T59" fmla="*/ 64 h 137"/>
                <a:gd name="T60" fmla="*/ 50 w 252"/>
                <a:gd name="T61" fmla="*/ 28 h 137"/>
                <a:gd name="T62" fmla="*/ 108 w 252"/>
                <a:gd name="T63" fmla="*/ 0 h 1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52" h="137">
                  <a:moveTo>
                    <a:pt x="108" y="0"/>
                  </a:moveTo>
                  <a:lnTo>
                    <a:pt x="95" y="9"/>
                  </a:lnTo>
                  <a:lnTo>
                    <a:pt x="86" y="18"/>
                  </a:lnTo>
                  <a:lnTo>
                    <a:pt x="83" y="28"/>
                  </a:lnTo>
                  <a:lnTo>
                    <a:pt x="102" y="16"/>
                  </a:lnTo>
                  <a:lnTo>
                    <a:pt x="122" y="12"/>
                  </a:lnTo>
                  <a:lnTo>
                    <a:pt x="144" y="12"/>
                  </a:lnTo>
                  <a:lnTo>
                    <a:pt x="165" y="15"/>
                  </a:lnTo>
                  <a:lnTo>
                    <a:pt x="185" y="22"/>
                  </a:lnTo>
                  <a:lnTo>
                    <a:pt x="169" y="28"/>
                  </a:lnTo>
                  <a:lnTo>
                    <a:pt x="153" y="32"/>
                  </a:lnTo>
                  <a:lnTo>
                    <a:pt x="178" y="35"/>
                  </a:lnTo>
                  <a:lnTo>
                    <a:pt x="202" y="45"/>
                  </a:lnTo>
                  <a:lnTo>
                    <a:pt x="223" y="61"/>
                  </a:lnTo>
                  <a:lnTo>
                    <a:pt x="240" y="83"/>
                  </a:lnTo>
                  <a:lnTo>
                    <a:pt x="251" y="106"/>
                  </a:lnTo>
                  <a:lnTo>
                    <a:pt x="252" y="133"/>
                  </a:lnTo>
                  <a:lnTo>
                    <a:pt x="246" y="118"/>
                  </a:lnTo>
                  <a:lnTo>
                    <a:pt x="240" y="108"/>
                  </a:lnTo>
                  <a:lnTo>
                    <a:pt x="232" y="102"/>
                  </a:lnTo>
                  <a:lnTo>
                    <a:pt x="221" y="99"/>
                  </a:lnTo>
                  <a:lnTo>
                    <a:pt x="205" y="99"/>
                  </a:lnTo>
                  <a:lnTo>
                    <a:pt x="188" y="102"/>
                  </a:lnTo>
                  <a:lnTo>
                    <a:pt x="170" y="108"/>
                  </a:lnTo>
                  <a:lnTo>
                    <a:pt x="154" y="114"/>
                  </a:lnTo>
                  <a:lnTo>
                    <a:pt x="141" y="121"/>
                  </a:lnTo>
                  <a:lnTo>
                    <a:pt x="133" y="125"/>
                  </a:lnTo>
                  <a:lnTo>
                    <a:pt x="131" y="128"/>
                  </a:lnTo>
                  <a:lnTo>
                    <a:pt x="122" y="122"/>
                  </a:lnTo>
                  <a:lnTo>
                    <a:pt x="109" y="114"/>
                  </a:lnTo>
                  <a:lnTo>
                    <a:pt x="96" y="105"/>
                  </a:lnTo>
                  <a:lnTo>
                    <a:pt x="83" y="95"/>
                  </a:lnTo>
                  <a:lnTo>
                    <a:pt x="73" y="86"/>
                  </a:lnTo>
                  <a:lnTo>
                    <a:pt x="66" y="79"/>
                  </a:lnTo>
                  <a:lnTo>
                    <a:pt x="70" y="89"/>
                  </a:lnTo>
                  <a:lnTo>
                    <a:pt x="79" y="98"/>
                  </a:lnTo>
                  <a:lnTo>
                    <a:pt x="90" y="109"/>
                  </a:lnTo>
                  <a:lnTo>
                    <a:pt x="103" y="120"/>
                  </a:lnTo>
                  <a:lnTo>
                    <a:pt x="112" y="128"/>
                  </a:lnTo>
                  <a:lnTo>
                    <a:pt x="117" y="137"/>
                  </a:lnTo>
                  <a:lnTo>
                    <a:pt x="96" y="136"/>
                  </a:lnTo>
                  <a:lnTo>
                    <a:pt x="77" y="131"/>
                  </a:lnTo>
                  <a:lnTo>
                    <a:pt x="61" y="124"/>
                  </a:lnTo>
                  <a:lnTo>
                    <a:pt x="47" y="114"/>
                  </a:lnTo>
                  <a:lnTo>
                    <a:pt x="32" y="105"/>
                  </a:lnTo>
                  <a:lnTo>
                    <a:pt x="16" y="96"/>
                  </a:lnTo>
                  <a:lnTo>
                    <a:pt x="0" y="89"/>
                  </a:lnTo>
                  <a:lnTo>
                    <a:pt x="22" y="74"/>
                  </a:lnTo>
                  <a:lnTo>
                    <a:pt x="47" y="64"/>
                  </a:lnTo>
                  <a:lnTo>
                    <a:pt x="74" y="60"/>
                  </a:lnTo>
                  <a:lnTo>
                    <a:pt x="102" y="60"/>
                  </a:lnTo>
                  <a:lnTo>
                    <a:pt x="128" y="66"/>
                  </a:lnTo>
                  <a:lnTo>
                    <a:pt x="150" y="76"/>
                  </a:lnTo>
                  <a:lnTo>
                    <a:pt x="128" y="61"/>
                  </a:lnTo>
                  <a:lnTo>
                    <a:pt x="109" y="54"/>
                  </a:lnTo>
                  <a:lnTo>
                    <a:pt x="89" y="50"/>
                  </a:lnTo>
                  <a:lnTo>
                    <a:pt x="70" y="51"/>
                  </a:lnTo>
                  <a:lnTo>
                    <a:pt x="51" y="54"/>
                  </a:lnTo>
                  <a:lnTo>
                    <a:pt x="29" y="58"/>
                  </a:lnTo>
                  <a:lnTo>
                    <a:pt x="7" y="64"/>
                  </a:lnTo>
                  <a:lnTo>
                    <a:pt x="28" y="45"/>
                  </a:lnTo>
                  <a:lnTo>
                    <a:pt x="50" y="28"/>
                  </a:lnTo>
                  <a:lnTo>
                    <a:pt x="76" y="12"/>
                  </a:lnTo>
                  <a:lnTo>
                    <a:pt x="10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12" name="Freeform 35"/>
            <p:cNvSpPr/>
            <p:nvPr/>
          </p:nvSpPr>
          <p:spPr bwMode="auto">
            <a:xfrm>
              <a:off x="7672389" y="1590671"/>
              <a:ext cx="368300" cy="273049"/>
            </a:xfrm>
            <a:custGeom>
              <a:avLst/>
              <a:gdLst>
                <a:gd name="T0" fmla="*/ 102 w 232"/>
                <a:gd name="T1" fmla="*/ 10 h 172"/>
                <a:gd name="T2" fmla="*/ 91 w 232"/>
                <a:gd name="T3" fmla="*/ 29 h 172"/>
                <a:gd name="T4" fmla="*/ 129 w 232"/>
                <a:gd name="T5" fmla="*/ 7 h 172"/>
                <a:gd name="T6" fmla="*/ 174 w 232"/>
                <a:gd name="T7" fmla="*/ 6 h 172"/>
                <a:gd name="T8" fmla="*/ 216 w 232"/>
                <a:gd name="T9" fmla="*/ 23 h 172"/>
                <a:gd name="T10" fmla="*/ 217 w 232"/>
                <a:gd name="T11" fmla="*/ 32 h 172"/>
                <a:gd name="T12" fmla="*/ 196 w 232"/>
                <a:gd name="T13" fmla="*/ 29 h 172"/>
                <a:gd name="T14" fmla="*/ 174 w 232"/>
                <a:gd name="T15" fmla="*/ 44 h 172"/>
                <a:gd name="T16" fmla="*/ 153 w 232"/>
                <a:gd name="T17" fmla="*/ 74 h 172"/>
                <a:gd name="T18" fmla="*/ 140 w 232"/>
                <a:gd name="T19" fmla="*/ 102 h 172"/>
                <a:gd name="T20" fmla="*/ 136 w 232"/>
                <a:gd name="T21" fmla="*/ 116 h 172"/>
                <a:gd name="T22" fmla="*/ 111 w 232"/>
                <a:gd name="T23" fmla="*/ 118 h 172"/>
                <a:gd name="T24" fmla="*/ 78 w 232"/>
                <a:gd name="T25" fmla="*/ 121 h 172"/>
                <a:gd name="T26" fmla="*/ 56 w 232"/>
                <a:gd name="T27" fmla="*/ 121 h 172"/>
                <a:gd name="T28" fmla="*/ 78 w 232"/>
                <a:gd name="T29" fmla="*/ 127 h 172"/>
                <a:gd name="T30" fmla="*/ 110 w 232"/>
                <a:gd name="T31" fmla="*/ 127 h 172"/>
                <a:gd name="T32" fmla="*/ 132 w 232"/>
                <a:gd name="T33" fmla="*/ 131 h 172"/>
                <a:gd name="T34" fmla="*/ 92 w 232"/>
                <a:gd name="T35" fmla="*/ 154 h 172"/>
                <a:gd name="T36" fmla="*/ 51 w 232"/>
                <a:gd name="T37" fmla="*/ 161 h 172"/>
                <a:gd name="T38" fmla="*/ 12 w 232"/>
                <a:gd name="T39" fmla="*/ 172 h 172"/>
                <a:gd name="T40" fmla="*/ 37 w 232"/>
                <a:gd name="T41" fmla="*/ 113 h 172"/>
                <a:gd name="T42" fmla="*/ 88 w 232"/>
                <a:gd name="T43" fmla="*/ 73 h 172"/>
                <a:gd name="T44" fmla="*/ 91 w 232"/>
                <a:gd name="T45" fmla="*/ 67 h 172"/>
                <a:gd name="T46" fmla="*/ 54 w 232"/>
                <a:gd name="T47" fmla="*/ 83 h 172"/>
                <a:gd name="T48" fmla="*/ 27 w 232"/>
                <a:gd name="T49" fmla="*/ 112 h 172"/>
                <a:gd name="T50" fmla="*/ 0 w 232"/>
                <a:gd name="T51" fmla="*/ 148 h 172"/>
                <a:gd name="T52" fmla="*/ 9 w 232"/>
                <a:gd name="T53" fmla="*/ 93 h 172"/>
                <a:gd name="T54" fmla="*/ 34 w 232"/>
                <a:gd name="T55" fmla="*/ 33 h 172"/>
                <a:gd name="T56" fmla="*/ 30 w 232"/>
                <a:gd name="T57" fmla="*/ 55 h 172"/>
                <a:gd name="T58" fmla="*/ 34 w 232"/>
                <a:gd name="T59" fmla="*/ 70 h 172"/>
                <a:gd name="T60" fmla="*/ 53 w 232"/>
                <a:gd name="T61" fmla="*/ 32 h 172"/>
                <a:gd name="T62" fmla="*/ 88 w 232"/>
                <a:gd name="T63" fmla="*/ 7 h 1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32" h="172">
                  <a:moveTo>
                    <a:pt x="107" y="0"/>
                  </a:moveTo>
                  <a:lnTo>
                    <a:pt x="102" y="10"/>
                  </a:lnTo>
                  <a:lnTo>
                    <a:pt x="95" y="19"/>
                  </a:lnTo>
                  <a:lnTo>
                    <a:pt x="91" y="29"/>
                  </a:lnTo>
                  <a:lnTo>
                    <a:pt x="107" y="16"/>
                  </a:lnTo>
                  <a:lnTo>
                    <a:pt x="129" y="7"/>
                  </a:lnTo>
                  <a:lnTo>
                    <a:pt x="150" y="4"/>
                  </a:lnTo>
                  <a:lnTo>
                    <a:pt x="174" y="6"/>
                  </a:lnTo>
                  <a:lnTo>
                    <a:pt x="196" y="12"/>
                  </a:lnTo>
                  <a:lnTo>
                    <a:pt x="216" y="23"/>
                  </a:lnTo>
                  <a:lnTo>
                    <a:pt x="232" y="39"/>
                  </a:lnTo>
                  <a:lnTo>
                    <a:pt x="217" y="32"/>
                  </a:lnTo>
                  <a:lnTo>
                    <a:pt x="206" y="29"/>
                  </a:lnTo>
                  <a:lnTo>
                    <a:pt x="196" y="29"/>
                  </a:lnTo>
                  <a:lnTo>
                    <a:pt x="187" y="33"/>
                  </a:lnTo>
                  <a:lnTo>
                    <a:pt x="174" y="44"/>
                  </a:lnTo>
                  <a:lnTo>
                    <a:pt x="162" y="58"/>
                  </a:lnTo>
                  <a:lnTo>
                    <a:pt x="153" y="74"/>
                  </a:lnTo>
                  <a:lnTo>
                    <a:pt x="146" y="89"/>
                  </a:lnTo>
                  <a:lnTo>
                    <a:pt x="140" y="102"/>
                  </a:lnTo>
                  <a:lnTo>
                    <a:pt x="137" y="112"/>
                  </a:lnTo>
                  <a:lnTo>
                    <a:pt x="136" y="116"/>
                  </a:lnTo>
                  <a:lnTo>
                    <a:pt x="126" y="116"/>
                  </a:lnTo>
                  <a:lnTo>
                    <a:pt x="111" y="118"/>
                  </a:lnTo>
                  <a:lnTo>
                    <a:pt x="95" y="121"/>
                  </a:lnTo>
                  <a:lnTo>
                    <a:pt x="78" y="121"/>
                  </a:lnTo>
                  <a:lnTo>
                    <a:pt x="65" y="122"/>
                  </a:lnTo>
                  <a:lnTo>
                    <a:pt x="56" y="121"/>
                  </a:lnTo>
                  <a:lnTo>
                    <a:pt x="65" y="125"/>
                  </a:lnTo>
                  <a:lnTo>
                    <a:pt x="78" y="127"/>
                  </a:lnTo>
                  <a:lnTo>
                    <a:pt x="94" y="127"/>
                  </a:lnTo>
                  <a:lnTo>
                    <a:pt x="110" y="127"/>
                  </a:lnTo>
                  <a:lnTo>
                    <a:pt x="123" y="128"/>
                  </a:lnTo>
                  <a:lnTo>
                    <a:pt x="132" y="131"/>
                  </a:lnTo>
                  <a:lnTo>
                    <a:pt x="113" y="145"/>
                  </a:lnTo>
                  <a:lnTo>
                    <a:pt x="92" y="154"/>
                  </a:lnTo>
                  <a:lnTo>
                    <a:pt x="72" y="159"/>
                  </a:lnTo>
                  <a:lnTo>
                    <a:pt x="51" y="161"/>
                  </a:lnTo>
                  <a:lnTo>
                    <a:pt x="31" y="164"/>
                  </a:lnTo>
                  <a:lnTo>
                    <a:pt x="12" y="172"/>
                  </a:lnTo>
                  <a:lnTo>
                    <a:pt x="21" y="141"/>
                  </a:lnTo>
                  <a:lnTo>
                    <a:pt x="37" y="113"/>
                  </a:lnTo>
                  <a:lnTo>
                    <a:pt x="62" y="90"/>
                  </a:lnTo>
                  <a:lnTo>
                    <a:pt x="88" y="73"/>
                  </a:lnTo>
                  <a:lnTo>
                    <a:pt x="117" y="63"/>
                  </a:lnTo>
                  <a:lnTo>
                    <a:pt x="91" y="67"/>
                  </a:lnTo>
                  <a:lnTo>
                    <a:pt x="70" y="73"/>
                  </a:lnTo>
                  <a:lnTo>
                    <a:pt x="54" y="83"/>
                  </a:lnTo>
                  <a:lnTo>
                    <a:pt x="40" y="96"/>
                  </a:lnTo>
                  <a:lnTo>
                    <a:pt x="27" y="112"/>
                  </a:lnTo>
                  <a:lnTo>
                    <a:pt x="15" y="129"/>
                  </a:lnTo>
                  <a:lnTo>
                    <a:pt x="0" y="148"/>
                  </a:lnTo>
                  <a:lnTo>
                    <a:pt x="3" y="121"/>
                  </a:lnTo>
                  <a:lnTo>
                    <a:pt x="9" y="93"/>
                  </a:lnTo>
                  <a:lnTo>
                    <a:pt x="19" y="64"/>
                  </a:lnTo>
                  <a:lnTo>
                    <a:pt x="34" y="33"/>
                  </a:lnTo>
                  <a:lnTo>
                    <a:pt x="31" y="45"/>
                  </a:lnTo>
                  <a:lnTo>
                    <a:pt x="30" y="55"/>
                  </a:lnTo>
                  <a:lnTo>
                    <a:pt x="31" y="64"/>
                  </a:lnTo>
                  <a:lnTo>
                    <a:pt x="34" y="70"/>
                  </a:lnTo>
                  <a:lnTo>
                    <a:pt x="41" y="49"/>
                  </a:lnTo>
                  <a:lnTo>
                    <a:pt x="53" y="32"/>
                  </a:lnTo>
                  <a:lnTo>
                    <a:pt x="69" y="19"/>
                  </a:lnTo>
                  <a:lnTo>
                    <a:pt x="88" y="7"/>
                  </a:lnTo>
                  <a:lnTo>
                    <a:pt x="107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13" name="Freeform 36"/>
            <p:cNvSpPr/>
            <p:nvPr/>
          </p:nvSpPr>
          <p:spPr bwMode="auto">
            <a:xfrm>
              <a:off x="7823200" y="2301868"/>
              <a:ext cx="266700" cy="371474"/>
            </a:xfrm>
            <a:custGeom>
              <a:avLst/>
              <a:gdLst>
                <a:gd name="T0" fmla="*/ 51 w 168"/>
                <a:gd name="T1" fmla="*/ 3 h 234"/>
                <a:gd name="T2" fmla="*/ 108 w 168"/>
                <a:gd name="T3" fmla="*/ 22 h 234"/>
                <a:gd name="T4" fmla="*/ 125 w 168"/>
                <a:gd name="T5" fmla="*/ 35 h 234"/>
                <a:gd name="T6" fmla="*/ 106 w 168"/>
                <a:gd name="T7" fmla="*/ 34 h 234"/>
                <a:gd name="T8" fmla="*/ 121 w 168"/>
                <a:gd name="T9" fmla="*/ 45 h 234"/>
                <a:gd name="T10" fmla="*/ 150 w 168"/>
                <a:gd name="T11" fmla="*/ 74 h 234"/>
                <a:gd name="T12" fmla="*/ 168 w 168"/>
                <a:gd name="T13" fmla="*/ 114 h 234"/>
                <a:gd name="T14" fmla="*/ 149 w 168"/>
                <a:gd name="T15" fmla="*/ 101 h 234"/>
                <a:gd name="T16" fmla="*/ 152 w 168"/>
                <a:gd name="T17" fmla="*/ 112 h 234"/>
                <a:gd name="T18" fmla="*/ 160 w 168"/>
                <a:gd name="T19" fmla="*/ 156 h 234"/>
                <a:gd name="T20" fmla="*/ 152 w 168"/>
                <a:gd name="T21" fmla="*/ 201 h 234"/>
                <a:gd name="T22" fmla="*/ 121 w 168"/>
                <a:gd name="T23" fmla="*/ 234 h 234"/>
                <a:gd name="T24" fmla="*/ 133 w 168"/>
                <a:gd name="T25" fmla="*/ 210 h 234"/>
                <a:gd name="T26" fmla="*/ 130 w 168"/>
                <a:gd name="T27" fmla="*/ 189 h 234"/>
                <a:gd name="T28" fmla="*/ 106 w 168"/>
                <a:gd name="T29" fmla="*/ 166 h 234"/>
                <a:gd name="T30" fmla="*/ 76 w 168"/>
                <a:gd name="T31" fmla="*/ 147 h 234"/>
                <a:gd name="T32" fmla="*/ 54 w 168"/>
                <a:gd name="T33" fmla="*/ 137 h 234"/>
                <a:gd name="T34" fmla="*/ 50 w 168"/>
                <a:gd name="T35" fmla="*/ 127 h 234"/>
                <a:gd name="T36" fmla="*/ 48 w 168"/>
                <a:gd name="T37" fmla="*/ 95 h 234"/>
                <a:gd name="T38" fmla="*/ 48 w 168"/>
                <a:gd name="T39" fmla="*/ 64 h 234"/>
                <a:gd name="T40" fmla="*/ 44 w 168"/>
                <a:gd name="T41" fmla="*/ 64 h 234"/>
                <a:gd name="T42" fmla="*/ 41 w 168"/>
                <a:gd name="T43" fmla="*/ 93 h 234"/>
                <a:gd name="T44" fmla="*/ 38 w 168"/>
                <a:gd name="T45" fmla="*/ 122 h 234"/>
                <a:gd name="T46" fmla="*/ 20 w 168"/>
                <a:gd name="T47" fmla="*/ 111 h 234"/>
                <a:gd name="T48" fmla="*/ 10 w 168"/>
                <a:gd name="T49" fmla="*/ 70 h 234"/>
                <a:gd name="T50" fmla="*/ 6 w 168"/>
                <a:gd name="T51" fmla="*/ 29 h 234"/>
                <a:gd name="T52" fmla="*/ 25 w 168"/>
                <a:gd name="T53" fmla="*/ 18 h 234"/>
                <a:gd name="T54" fmla="*/ 69 w 168"/>
                <a:gd name="T55" fmla="*/ 50 h 234"/>
                <a:gd name="T56" fmla="*/ 98 w 168"/>
                <a:gd name="T57" fmla="*/ 95 h 234"/>
                <a:gd name="T58" fmla="*/ 101 w 168"/>
                <a:gd name="T59" fmla="*/ 93 h 234"/>
                <a:gd name="T60" fmla="*/ 86 w 168"/>
                <a:gd name="T61" fmla="*/ 55 h 234"/>
                <a:gd name="T62" fmla="*/ 60 w 168"/>
                <a:gd name="T63" fmla="*/ 28 h 234"/>
                <a:gd name="T64" fmla="*/ 23 w 168"/>
                <a:gd name="T65" fmla="*/ 0 h 2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68" h="234">
                  <a:moveTo>
                    <a:pt x="23" y="0"/>
                  </a:moveTo>
                  <a:lnTo>
                    <a:pt x="51" y="3"/>
                  </a:lnTo>
                  <a:lnTo>
                    <a:pt x="79" y="10"/>
                  </a:lnTo>
                  <a:lnTo>
                    <a:pt x="108" y="22"/>
                  </a:lnTo>
                  <a:lnTo>
                    <a:pt x="137" y="38"/>
                  </a:lnTo>
                  <a:lnTo>
                    <a:pt x="125" y="35"/>
                  </a:lnTo>
                  <a:lnTo>
                    <a:pt x="115" y="34"/>
                  </a:lnTo>
                  <a:lnTo>
                    <a:pt x="106" y="34"/>
                  </a:lnTo>
                  <a:lnTo>
                    <a:pt x="101" y="37"/>
                  </a:lnTo>
                  <a:lnTo>
                    <a:pt x="121" y="45"/>
                  </a:lnTo>
                  <a:lnTo>
                    <a:pt x="137" y="57"/>
                  </a:lnTo>
                  <a:lnTo>
                    <a:pt x="150" y="74"/>
                  </a:lnTo>
                  <a:lnTo>
                    <a:pt x="160" y="93"/>
                  </a:lnTo>
                  <a:lnTo>
                    <a:pt x="168" y="114"/>
                  </a:lnTo>
                  <a:lnTo>
                    <a:pt x="157" y="108"/>
                  </a:lnTo>
                  <a:lnTo>
                    <a:pt x="149" y="101"/>
                  </a:lnTo>
                  <a:lnTo>
                    <a:pt x="140" y="95"/>
                  </a:lnTo>
                  <a:lnTo>
                    <a:pt x="152" y="112"/>
                  </a:lnTo>
                  <a:lnTo>
                    <a:pt x="157" y="134"/>
                  </a:lnTo>
                  <a:lnTo>
                    <a:pt x="160" y="156"/>
                  </a:lnTo>
                  <a:lnTo>
                    <a:pt x="157" y="179"/>
                  </a:lnTo>
                  <a:lnTo>
                    <a:pt x="152" y="201"/>
                  </a:lnTo>
                  <a:lnTo>
                    <a:pt x="138" y="220"/>
                  </a:lnTo>
                  <a:lnTo>
                    <a:pt x="121" y="234"/>
                  </a:lnTo>
                  <a:lnTo>
                    <a:pt x="130" y="221"/>
                  </a:lnTo>
                  <a:lnTo>
                    <a:pt x="133" y="210"/>
                  </a:lnTo>
                  <a:lnTo>
                    <a:pt x="133" y="200"/>
                  </a:lnTo>
                  <a:lnTo>
                    <a:pt x="130" y="189"/>
                  </a:lnTo>
                  <a:lnTo>
                    <a:pt x="120" y="178"/>
                  </a:lnTo>
                  <a:lnTo>
                    <a:pt x="106" y="166"/>
                  </a:lnTo>
                  <a:lnTo>
                    <a:pt x="92" y="154"/>
                  </a:lnTo>
                  <a:lnTo>
                    <a:pt x="76" y="147"/>
                  </a:lnTo>
                  <a:lnTo>
                    <a:pt x="63" y="140"/>
                  </a:lnTo>
                  <a:lnTo>
                    <a:pt x="54" y="137"/>
                  </a:lnTo>
                  <a:lnTo>
                    <a:pt x="50" y="137"/>
                  </a:lnTo>
                  <a:lnTo>
                    <a:pt x="50" y="127"/>
                  </a:lnTo>
                  <a:lnTo>
                    <a:pt x="48" y="111"/>
                  </a:lnTo>
                  <a:lnTo>
                    <a:pt x="48" y="95"/>
                  </a:lnTo>
                  <a:lnTo>
                    <a:pt x="47" y="77"/>
                  </a:lnTo>
                  <a:lnTo>
                    <a:pt x="48" y="64"/>
                  </a:lnTo>
                  <a:lnTo>
                    <a:pt x="48" y="55"/>
                  </a:lnTo>
                  <a:lnTo>
                    <a:pt x="44" y="64"/>
                  </a:lnTo>
                  <a:lnTo>
                    <a:pt x="42" y="77"/>
                  </a:lnTo>
                  <a:lnTo>
                    <a:pt x="41" y="93"/>
                  </a:lnTo>
                  <a:lnTo>
                    <a:pt x="41" y="109"/>
                  </a:lnTo>
                  <a:lnTo>
                    <a:pt x="38" y="122"/>
                  </a:lnTo>
                  <a:lnTo>
                    <a:pt x="35" y="131"/>
                  </a:lnTo>
                  <a:lnTo>
                    <a:pt x="20" y="111"/>
                  </a:lnTo>
                  <a:lnTo>
                    <a:pt x="13" y="90"/>
                  </a:lnTo>
                  <a:lnTo>
                    <a:pt x="10" y="70"/>
                  </a:lnTo>
                  <a:lnTo>
                    <a:pt x="9" y="50"/>
                  </a:lnTo>
                  <a:lnTo>
                    <a:pt x="6" y="29"/>
                  </a:lnTo>
                  <a:lnTo>
                    <a:pt x="0" y="9"/>
                  </a:lnTo>
                  <a:lnTo>
                    <a:pt x="25" y="18"/>
                  </a:lnTo>
                  <a:lnTo>
                    <a:pt x="48" y="31"/>
                  </a:lnTo>
                  <a:lnTo>
                    <a:pt x="69" y="50"/>
                  </a:lnTo>
                  <a:lnTo>
                    <a:pt x="86" y="71"/>
                  </a:lnTo>
                  <a:lnTo>
                    <a:pt x="98" y="95"/>
                  </a:lnTo>
                  <a:lnTo>
                    <a:pt x="104" y="120"/>
                  </a:lnTo>
                  <a:lnTo>
                    <a:pt x="101" y="93"/>
                  </a:lnTo>
                  <a:lnTo>
                    <a:pt x="95" y="73"/>
                  </a:lnTo>
                  <a:lnTo>
                    <a:pt x="86" y="55"/>
                  </a:lnTo>
                  <a:lnTo>
                    <a:pt x="74" y="41"/>
                  </a:lnTo>
                  <a:lnTo>
                    <a:pt x="60" y="28"/>
                  </a:lnTo>
                  <a:lnTo>
                    <a:pt x="42" y="13"/>
                  </a:lnTo>
                  <a:lnTo>
                    <a:pt x="2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14" name="Freeform 37"/>
            <p:cNvSpPr/>
            <p:nvPr/>
          </p:nvSpPr>
          <p:spPr bwMode="auto">
            <a:xfrm>
              <a:off x="7473950" y="1701796"/>
              <a:ext cx="190500" cy="98424"/>
            </a:xfrm>
            <a:custGeom>
              <a:avLst/>
              <a:gdLst>
                <a:gd name="T0" fmla="*/ 39 w 120"/>
                <a:gd name="T1" fmla="*/ 0 h 62"/>
                <a:gd name="T2" fmla="*/ 35 w 120"/>
                <a:gd name="T3" fmla="*/ 4 h 62"/>
                <a:gd name="T4" fmla="*/ 32 w 120"/>
                <a:gd name="T5" fmla="*/ 9 h 62"/>
                <a:gd name="T6" fmla="*/ 31 w 120"/>
                <a:gd name="T7" fmla="*/ 11 h 62"/>
                <a:gd name="T8" fmla="*/ 31 w 120"/>
                <a:gd name="T9" fmla="*/ 14 h 62"/>
                <a:gd name="T10" fmla="*/ 41 w 120"/>
                <a:gd name="T11" fmla="*/ 6 h 62"/>
                <a:gd name="T12" fmla="*/ 51 w 120"/>
                <a:gd name="T13" fmla="*/ 1 h 62"/>
                <a:gd name="T14" fmla="*/ 64 w 120"/>
                <a:gd name="T15" fmla="*/ 0 h 62"/>
                <a:gd name="T16" fmla="*/ 76 w 120"/>
                <a:gd name="T17" fmla="*/ 1 h 62"/>
                <a:gd name="T18" fmla="*/ 73 w 120"/>
                <a:gd name="T19" fmla="*/ 4 h 62"/>
                <a:gd name="T20" fmla="*/ 67 w 120"/>
                <a:gd name="T21" fmla="*/ 6 h 62"/>
                <a:gd name="T22" fmla="*/ 63 w 120"/>
                <a:gd name="T23" fmla="*/ 9 h 62"/>
                <a:gd name="T24" fmla="*/ 77 w 120"/>
                <a:gd name="T25" fmla="*/ 7 h 62"/>
                <a:gd name="T26" fmla="*/ 92 w 120"/>
                <a:gd name="T27" fmla="*/ 11 h 62"/>
                <a:gd name="T28" fmla="*/ 105 w 120"/>
                <a:gd name="T29" fmla="*/ 19 h 62"/>
                <a:gd name="T30" fmla="*/ 115 w 120"/>
                <a:gd name="T31" fmla="*/ 29 h 62"/>
                <a:gd name="T32" fmla="*/ 120 w 120"/>
                <a:gd name="T33" fmla="*/ 43 h 62"/>
                <a:gd name="T34" fmla="*/ 117 w 120"/>
                <a:gd name="T35" fmla="*/ 38 h 62"/>
                <a:gd name="T36" fmla="*/ 112 w 120"/>
                <a:gd name="T37" fmla="*/ 35 h 62"/>
                <a:gd name="T38" fmla="*/ 109 w 120"/>
                <a:gd name="T39" fmla="*/ 32 h 62"/>
                <a:gd name="T40" fmla="*/ 106 w 120"/>
                <a:gd name="T41" fmla="*/ 32 h 62"/>
                <a:gd name="T42" fmla="*/ 102 w 120"/>
                <a:gd name="T43" fmla="*/ 32 h 62"/>
                <a:gd name="T44" fmla="*/ 92 w 120"/>
                <a:gd name="T45" fmla="*/ 35 h 62"/>
                <a:gd name="T46" fmla="*/ 82 w 120"/>
                <a:gd name="T47" fmla="*/ 41 h 62"/>
                <a:gd name="T48" fmla="*/ 73 w 120"/>
                <a:gd name="T49" fmla="*/ 46 h 62"/>
                <a:gd name="T50" fmla="*/ 66 w 120"/>
                <a:gd name="T51" fmla="*/ 52 h 62"/>
                <a:gd name="T52" fmla="*/ 64 w 120"/>
                <a:gd name="T53" fmla="*/ 55 h 62"/>
                <a:gd name="T54" fmla="*/ 57 w 120"/>
                <a:gd name="T55" fmla="*/ 52 h 62"/>
                <a:gd name="T56" fmla="*/ 45 w 120"/>
                <a:gd name="T57" fmla="*/ 48 h 62"/>
                <a:gd name="T58" fmla="*/ 35 w 120"/>
                <a:gd name="T59" fmla="*/ 43 h 62"/>
                <a:gd name="T60" fmla="*/ 29 w 120"/>
                <a:gd name="T61" fmla="*/ 41 h 62"/>
                <a:gd name="T62" fmla="*/ 35 w 120"/>
                <a:gd name="T63" fmla="*/ 45 h 62"/>
                <a:gd name="T64" fmla="*/ 44 w 120"/>
                <a:gd name="T65" fmla="*/ 51 h 62"/>
                <a:gd name="T66" fmla="*/ 54 w 120"/>
                <a:gd name="T67" fmla="*/ 55 h 62"/>
                <a:gd name="T68" fmla="*/ 58 w 120"/>
                <a:gd name="T69" fmla="*/ 61 h 62"/>
                <a:gd name="T70" fmla="*/ 45 w 120"/>
                <a:gd name="T71" fmla="*/ 62 h 62"/>
                <a:gd name="T72" fmla="*/ 34 w 120"/>
                <a:gd name="T73" fmla="*/ 61 h 62"/>
                <a:gd name="T74" fmla="*/ 23 w 120"/>
                <a:gd name="T75" fmla="*/ 58 h 62"/>
                <a:gd name="T76" fmla="*/ 12 w 120"/>
                <a:gd name="T77" fmla="*/ 54 h 62"/>
                <a:gd name="T78" fmla="*/ 0 w 120"/>
                <a:gd name="T79" fmla="*/ 52 h 62"/>
                <a:gd name="T80" fmla="*/ 13 w 120"/>
                <a:gd name="T81" fmla="*/ 39 h 62"/>
                <a:gd name="T82" fmla="*/ 31 w 120"/>
                <a:gd name="T83" fmla="*/ 30 h 62"/>
                <a:gd name="T84" fmla="*/ 50 w 120"/>
                <a:gd name="T85" fmla="*/ 27 h 62"/>
                <a:gd name="T86" fmla="*/ 67 w 120"/>
                <a:gd name="T87" fmla="*/ 29 h 62"/>
                <a:gd name="T88" fmla="*/ 51 w 120"/>
                <a:gd name="T89" fmla="*/ 25 h 62"/>
                <a:gd name="T90" fmla="*/ 38 w 120"/>
                <a:gd name="T91" fmla="*/ 25 h 62"/>
                <a:gd name="T92" fmla="*/ 26 w 120"/>
                <a:gd name="T93" fmla="*/ 27 h 62"/>
                <a:gd name="T94" fmla="*/ 15 w 120"/>
                <a:gd name="T95" fmla="*/ 33 h 62"/>
                <a:gd name="T96" fmla="*/ 2 w 120"/>
                <a:gd name="T97" fmla="*/ 41 h 62"/>
                <a:gd name="T98" fmla="*/ 10 w 120"/>
                <a:gd name="T99" fmla="*/ 26 h 62"/>
                <a:gd name="T100" fmla="*/ 22 w 120"/>
                <a:gd name="T101" fmla="*/ 11 h 62"/>
                <a:gd name="T102" fmla="*/ 39 w 120"/>
                <a:gd name="T103" fmla="*/ 0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20" h="62">
                  <a:moveTo>
                    <a:pt x="39" y="0"/>
                  </a:moveTo>
                  <a:lnTo>
                    <a:pt x="35" y="4"/>
                  </a:lnTo>
                  <a:lnTo>
                    <a:pt x="32" y="9"/>
                  </a:lnTo>
                  <a:lnTo>
                    <a:pt x="31" y="11"/>
                  </a:lnTo>
                  <a:lnTo>
                    <a:pt x="31" y="14"/>
                  </a:lnTo>
                  <a:lnTo>
                    <a:pt x="41" y="6"/>
                  </a:lnTo>
                  <a:lnTo>
                    <a:pt x="51" y="1"/>
                  </a:lnTo>
                  <a:lnTo>
                    <a:pt x="64" y="0"/>
                  </a:lnTo>
                  <a:lnTo>
                    <a:pt x="76" y="1"/>
                  </a:lnTo>
                  <a:lnTo>
                    <a:pt x="73" y="4"/>
                  </a:lnTo>
                  <a:lnTo>
                    <a:pt x="67" y="6"/>
                  </a:lnTo>
                  <a:lnTo>
                    <a:pt x="63" y="9"/>
                  </a:lnTo>
                  <a:lnTo>
                    <a:pt x="77" y="7"/>
                  </a:lnTo>
                  <a:lnTo>
                    <a:pt x="92" y="11"/>
                  </a:lnTo>
                  <a:lnTo>
                    <a:pt x="105" y="19"/>
                  </a:lnTo>
                  <a:lnTo>
                    <a:pt x="115" y="29"/>
                  </a:lnTo>
                  <a:lnTo>
                    <a:pt x="120" y="43"/>
                  </a:lnTo>
                  <a:lnTo>
                    <a:pt x="117" y="38"/>
                  </a:lnTo>
                  <a:lnTo>
                    <a:pt x="112" y="35"/>
                  </a:lnTo>
                  <a:lnTo>
                    <a:pt x="109" y="32"/>
                  </a:lnTo>
                  <a:lnTo>
                    <a:pt x="106" y="32"/>
                  </a:lnTo>
                  <a:lnTo>
                    <a:pt x="102" y="32"/>
                  </a:lnTo>
                  <a:lnTo>
                    <a:pt x="92" y="35"/>
                  </a:lnTo>
                  <a:lnTo>
                    <a:pt x="82" y="41"/>
                  </a:lnTo>
                  <a:lnTo>
                    <a:pt x="73" y="46"/>
                  </a:lnTo>
                  <a:lnTo>
                    <a:pt x="66" y="52"/>
                  </a:lnTo>
                  <a:lnTo>
                    <a:pt x="64" y="55"/>
                  </a:lnTo>
                  <a:lnTo>
                    <a:pt x="57" y="52"/>
                  </a:lnTo>
                  <a:lnTo>
                    <a:pt x="45" y="48"/>
                  </a:lnTo>
                  <a:lnTo>
                    <a:pt x="35" y="43"/>
                  </a:lnTo>
                  <a:lnTo>
                    <a:pt x="29" y="41"/>
                  </a:lnTo>
                  <a:lnTo>
                    <a:pt x="35" y="45"/>
                  </a:lnTo>
                  <a:lnTo>
                    <a:pt x="44" y="51"/>
                  </a:lnTo>
                  <a:lnTo>
                    <a:pt x="54" y="55"/>
                  </a:lnTo>
                  <a:lnTo>
                    <a:pt x="58" y="61"/>
                  </a:lnTo>
                  <a:lnTo>
                    <a:pt x="45" y="62"/>
                  </a:lnTo>
                  <a:lnTo>
                    <a:pt x="34" y="61"/>
                  </a:lnTo>
                  <a:lnTo>
                    <a:pt x="23" y="58"/>
                  </a:lnTo>
                  <a:lnTo>
                    <a:pt x="12" y="54"/>
                  </a:lnTo>
                  <a:lnTo>
                    <a:pt x="0" y="52"/>
                  </a:lnTo>
                  <a:lnTo>
                    <a:pt x="13" y="39"/>
                  </a:lnTo>
                  <a:lnTo>
                    <a:pt x="31" y="30"/>
                  </a:lnTo>
                  <a:lnTo>
                    <a:pt x="50" y="27"/>
                  </a:lnTo>
                  <a:lnTo>
                    <a:pt x="67" y="29"/>
                  </a:lnTo>
                  <a:lnTo>
                    <a:pt x="51" y="25"/>
                  </a:lnTo>
                  <a:lnTo>
                    <a:pt x="38" y="25"/>
                  </a:lnTo>
                  <a:lnTo>
                    <a:pt x="26" y="27"/>
                  </a:lnTo>
                  <a:lnTo>
                    <a:pt x="15" y="33"/>
                  </a:lnTo>
                  <a:lnTo>
                    <a:pt x="2" y="41"/>
                  </a:lnTo>
                  <a:lnTo>
                    <a:pt x="10" y="26"/>
                  </a:lnTo>
                  <a:lnTo>
                    <a:pt x="22" y="11"/>
                  </a:lnTo>
                  <a:lnTo>
                    <a:pt x="3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15" name="Freeform 38"/>
            <p:cNvSpPr/>
            <p:nvPr/>
          </p:nvSpPr>
          <p:spPr bwMode="auto">
            <a:xfrm>
              <a:off x="7110414" y="1687508"/>
              <a:ext cx="179389" cy="261938"/>
            </a:xfrm>
            <a:custGeom>
              <a:avLst/>
              <a:gdLst>
                <a:gd name="T0" fmla="*/ 94 w 113"/>
                <a:gd name="T1" fmla="*/ 0 h 165"/>
                <a:gd name="T2" fmla="*/ 113 w 113"/>
                <a:gd name="T3" fmla="*/ 3 h 165"/>
                <a:gd name="T4" fmla="*/ 98 w 113"/>
                <a:gd name="T5" fmla="*/ 6 h 165"/>
                <a:gd name="T6" fmla="*/ 89 w 113"/>
                <a:gd name="T7" fmla="*/ 10 h 165"/>
                <a:gd name="T8" fmla="*/ 85 w 113"/>
                <a:gd name="T9" fmla="*/ 19 h 165"/>
                <a:gd name="T10" fmla="*/ 82 w 113"/>
                <a:gd name="T11" fmla="*/ 31 h 165"/>
                <a:gd name="T12" fmla="*/ 82 w 113"/>
                <a:gd name="T13" fmla="*/ 45 h 165"/>
                <a:gd name="T14" fmla="*/ 84 w 113"/>
                <a:gd name="T15" fmla="*/ 60 h 165"/>
                <a:gd name="T16" fmla="*/ 86 w 113"/>
                <a:gd name="T17" fmla="*/ 73 h 165"/>
                <a:gd name="T18" fmla="*/ 89 w 113"/>
                <a:gd name="T19" fmla="*/ 82 h 165"/>
                <a:gd name="T20" fmla="*/ 91 w 113"/>
                <a:gd name="T21" fmla="*/ 84 h 165"/>
                <a:gd name="T22" fmla="*/ 84 w 113"/>
                <a:gd name="T23" fmla="*/ 90 h 165"/>
                <a:gd name="T24" fmla="*/ 75 w 113"/>
                <a:gd name="T25" fmla="*/ 99 h 165"/>
                <a:gd name="T26" fmla="*/ 63 w 113"/>
                <a:gd name="T27" fmla="*/ 108 h 165"/>
                <a:gd name="T28" fmla="*/ 54 w 113"/>
                <a:gd name="T29" fmla="*/ 115 h 165"/>
                <a:gd name="T30" fmla="*/ 47 w 113"/>
                <a:gd name="T31" fmla="*/ 119 h 165"/>
                <a:gd name="T32" fmla="*/ 56 w 113"/>
                <a:gd name="T33" fmla="*/ 118 h 165"/>
                <a:gd name="T34" fmla="*/ 66 w 113"/>
                <a:gd name="T35" fmla="*/ 111 h 165"/>
                <a:gd name="T36" fmla="*/ 76 w 113"/>
                <a:gd name="T37" fmla="*/ 103 h 165"/>
                <a:gd name="T38" fmla="*/ 86 w 113"/>
                <a:gd name="T39" fmla="*/ 98 h 165"/>
                <a:gd name="T40" fmla="*/ 94 w 113"/>
                <a:gd name="T41" fmla="*/ 95 h 165"/>
                <a:gd name="T42" fmla="*/ 89 w 113"/>
                <a:gd name="T43" fmla="*/ 111 h 165"/>
                <a:gd name="T44" fmla="*/ 82 w 113"/>
                <a:gd name="T45" fmla="*/ 124 h 165"/>
                <a:gd name="T46" fmla="*/ 72 w 113"/>
                <a:gd name="T47" fmla="*/ 134 h 165"/>
                <a:gd name="T48" fmla="*/ 62 w 113"/>
                <a:gd name="T49" fmla="*/ 144 h 165"/>
                <a:gd name="T50" fmla="*/ 51 w 113"/>
                <a:gd name="T51" fmla="*/ 154 h 165"/>
                <a:gd name="T52" fmla="*/ 44 w 113"/>
                <a:gd name="T53" fmla="*/ 165 h 165"/>
                <a:gd name="T54" fmla="*/ 37 w 113"/>
                <a:gd name="T55" fmla="*/ 146 h 165"/>
                <a:gd name="T56" fmla="*/ 35 w 113"/>
                <a:gd name="T57" fmla="*/ 122 h 165"/>
                <a:gd name="T58" fmla="*/ 38 w 113"/>
                <a:gd name="T59" fmla="*/ 100 h 165"/>
                <a:gd name="T60" fmla="*/ 46 w 113"/>
                <a:gd name="T61" fmla="*/ 80 h 165"/>
                <a:gd name="T62" fmla="*/ 59 w 113"/>
                <a:gd name="T63" fmla="*/ 63 h 165"/>
                <a:gd name="T64" fmla="*/ 41 w 113"/>
                <a:gd name="T65" fmla="*/ 80 h 165"/>
                <a:gd name="T66" fmla="*/ 33 w 113"/>
                <a:gd name="T67" fmla="*/ 98 h 165"/>
                <a:gd name="T68" fmla="*/ 28 w 113"/>
                <a:gd name="T69" fmla="*/ 115 h 165"/>
                <a:gd name="T70" fmla="*/ 28 w 113"/>
                <a:gd name="T71" fmla="*/ 135 h 165"/>
                <a:gd name="T72" fmla="*/ 28 w 113"/>
                <a:gd name="T73" fmla="*/ 157 h 165"/>
                <a:gd name="T74" fmla="*/ 19 w 113"/>
                <a:gd name="T75" fmla="*/ 140 h 165"/>
                <a:gd name="T76" fmla="*/ 11 w 113"/>
                <a:gd name="T77" fmla="*/ 122 h 165"/>
                <a:gd name="T78" fmla="*/ 5 w 113"/>
                <a:gd name="T79" fmla="*/ 102 h 165"/>
                <a:gd name="T80" fmla="*/ 0 w 113"/>
                <a:gd name="T81" fmla="*/ 80 h 165"/>
                <a:gd name="T82" fmla="*/ 3 w 113"/>
                <a:gd name="T83" fmla="*/ 86 h 165"/>
                <a:gd name="T84" fmla="*/ 6 w 113"/>
                <a:gd name="T85" fmla="*/ 92 h 165"/>
                <a:gd name="T86" fmla="*/ 9 w 113"/>
                <a:gd name="T87" fmla="*/ 96 h 165"/>
                <a:gd name="T88" fmla="*/ 12 w 113"/>
                <a:gd name="T89" fmla="*/ 99 h 165"/>
                <a:gd name="T90" fmla="*/ 15 w 113"/>
                <a:gd name="T91" fmla="*/ 100 h 165"/>
                <a:gd name="T92" fmla="*/ 11 w 113"/>
                <a:gd name="T93" fmla="*/ 83 h 165"/>
                <a:gd name="T94" fmla="*/ 12 w 113"/>
                <a:gd name="T95" fmla="*/ 64 h 165"/>
                <a:gd name="T96" fmla="*/ 18 w 113"/>
                <a:gd name="T97" fmla="*/ 47 h 165"/>
                <a:gd name="T98" fmla="*/ 28 w 113"/>
                <a:gd name="T99" fmla="*/ 32 h 165"/>
                <a:gd name="T100" fmla="*/ 28 w 113"/>
                <a:gd name="T101" fmla="*/ 38 h 165"/>
                <a:gd name="T102" fmla="*/ 28 w 113"/>
                <a:gd name="T103" fmla="*/ 44 h 165"/>
                <a:gd name="T104" fmla="*/ 28 w 113"/>
                <a:gd name="T105" fmla="*/ 48 h 165"/>
                <a:gd name="T106" fmla="*/ 30 w 113"/>
                <a:gd name="T107" fmla="*/ 54 h 165"/>
                <a:gd name="T108" fmla="*/ 35 w 113"/>
                <a:gd name="T109" fmla="*/ 38 h 165"/>
                <a:gd name="T110" fmla="*/ 46 w 113"/>
                <a:gd name="T111" fmla="*/ 23 h 165"/>
                <a:gd name="T112" fmla="*/ 60 w 113"/>
                <a:gd name="T113" fmla="*/ 12 h 165"/>
                <a:gd name="T114" fmla="*/ 76 w 113"/>
                <a:gd name="T115" fmla="*/ 4 h 165"/>
                <a:gd name="T116" fmla="*/ 94 w 113"/>
                <a:gd name="T117" fmla="*/ 0 h 1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13" h="165">
                  <a:moveTo>
                    <a:pt x="94" y="0"/>
                  </a:moveTo>
                  <a:lnTo>
                    <a:pt x="113" y="3"/>
                  </a:lnTo>
                  <a:lnTo>
                    <a:pt x="98" y="6"/>
                  </a:lnTo>
                  <a:lnTo>
                    <a:pt x="89" y="10"/>
                  </a:lnTo>
                  <a:lnTo>
                    <a:pt x="85" y="19"/>
                  </a:lnTo>
                  <a:lnTo>
                    <a:pt x="82" y="31"/>
                  </a:lnTo>
                  <a:lnTo>
                    <a:pt x="82" y="45"/>
                  </a:lnTo>
                  <a:lnTo>
                    <a:pt x="84" y="60"/>
                  </a:lnTo>
                  <a:lnTo>
                    <a:pt x="86" y="73"/>
                  </a:lnTo>
                  <a:lnTo>
                    <a:pt x="89" y="82"/>
                  </a:lnTo>
                  <a:lnTo>
                    <a:pt x="91" y="84"/>
                  </a:lnTo>
                  <a:lnTo>
                    <a:pt x="84" y="90"/>
                  </a:lnTo>
                  <a:lnTo>
                    <a:pt x="75" y="99"/>
                  </a:lnTo>
                  <a:lnTo>
                    <a:pt x="63" y="108"/>
                  </a:lnTo>
                  <a:lnTo>
                    <a:pt x="54" y="115"/>
                  </a:lnTo>
                  <a:lnTo>
                    <a:pt x="47" y="119"/>
                  </a:lnTo>
                  <a:lnTo>
                    <a:pt x="56" y="118"/>
                  </a:lnTo>
                  <a:lnTo>
                    <a:pt x="66" y="111"/>
                  </a:lnTo>
                  <a:lnTo>
                    <a:pt x="76" y="103"/>
                  </a:lnTo>
                  <a:lnTo>
                    <a:pt x="86" y="98"/>
                  </a:lnTo>
                  <a:lnTo>
                    <a:pt x="94" y="95"/>
                  </a:lnTo>
                  <a:lnTo>
                    <a:pt x="89" y="111"/>
                  </a:lnTo>
                  <a:lnTo>
                    <a:pt x="82" y="124"/>
                  </a:lnTo>
                  <a:lnTo>
                    <a:pt x="72" y="134"/>
                  </a:lnTo>
                  <a:lnTo>
                    <a:pt x="62" y="144"/>
                  </a:lnTo>
                  <a:lnTo>
                    <a:pt x="51" y="154"/>
                  </a:lnTo>
                  <a:lnTo>
                    <a:pt x="44" y="165"/>
                  </a:lnTo>
                  <a:lnTo>
                    <a:pt x="37" y="146"/>
                  </a:lnTo>
                  <a:lnTo>
                    <a:pt x="35" y="122"/>
                  </a:lnTo>
                  <a:lnTo>
                    <a:pt x="38" y="100"/>
                  </a:lnTo>
                  <a:lnTo>
                    <a:pt x="46" y="80"/>
                  </a:lnTo>
                  <a:lnTo>
                    <a:pt x="59" y="63"/>
                  </a:lnTo>
                  <a:lnTo>
                    <a:pt x="41" y="80"/>
                  </a:lnTo>
                  <a:lnTo>
                    <a:pt x="33" y="98"/>
                  </a:lnTo>
                  <a:lnTo>
                    <a:pt x="28" y="115"/>
                  </a:lnTo>
                  <a:lnTo>
                    <a:pt x="28" y="135"/>
                  </a:lnTo>
                  <a:lnTo>
                    <a:pt x="28" y="157"/>
                  </a:lnTo>
                  <a:lnTo>
                    <a:pt x="19" y="140"/>
                  </a:lnTo>
                  <a:lnTo>
                    <a:pt x="11" y="122"/>
                  </a:lnTo>
                  <a:lnTo>
                    <a:pt x="5" y="102"/>
                  </a:lnTo>
                  <a:lnTo>
                    <a:pt x="0" y="80"/>
                  </a:lnTo>
                  <a:lnTo>
                    <a:pt x="3" y="86"/>
                  </a:lnTo>
                  <a:lnTo>
                    <a:pt x="6" y="92"/>
                  </a:lnTo>
                  <a:lnTo>
                    <a:pt x="9" y="96"/>
                  </a:lnTo>
                  <a:lnTo>
                    <a:pt x="12" y="99"/>
                  </a:lnTo>
                  <a:lnTo>
                    <a:pt x="15" y="100"/>
                  </a:lnTo>
                  <a:lnTo>
                    <a:pt x="11" y="83"/>
                  </a:lnTo>
                  <a:lnTo>
                    <a:pt x="12" y="64"/>
                  </a:lnTo>
                  <a:lnTo>
                    <a:pt x="18" y="47"/>
                  </a:lnTo>
                  <a:lnTo>
                    <a:pt x="28" y="32"/>
                  </a:lnTo>
                  <a:lnTo>
                    <a:pt x="28" y="38"/>
                  </a:lnTo>
                  <a:lnTo>
                    <a:pt x="28" y="44"/>
                  </a:lnTo>
                  <a:lnTo>
                    <a:pt x="28" y="48"/>
                  </a:lnTo>
                  <a:lnTo>
                    <a:pt x="30" y="54"/>
                  </a:lnTo>
                  <a:lnTo>
                    <a:pt x="35" y="38"/>
                  </a:lnTo>
                  <a:lnTo>
                    <a:pt x="46" y="23"/>
                  </a:lnTo>
                  <a:lnTo>
                    <a:pt x="60" y="12"/>
                  </a:lnTo>
                  <a:lnTo>
                    <a:pt x="76" y="4"/>
                  </a:lnTo>
                  <a:lnTo>
                    <a:pt x="9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16" name="Freeform 39"/>
            <p:cNvSpPr/>
            <p:nvPr/>
          </p:nvSpPr>
          <p:spPr bwMode="auto">
            <a:xfrm>
              <a:off x="7816851" y="1371597"/>
              <a:ext cx="263524" cy="169862"/>
            </a:xfrm>
            <a:custGeom>
              <a:avLst/>
              <a:gdLst>
                <a:gd name="T0" fmla="*/ 84 w 166"/>
                <a:gd name="T1" fmla="*/ 0 h 107"/>
                <a:gd name="T2" fmla="*/ 81 w 166"/>
                <a:gd name="T3" fmla="*/ 4 h 107"/>
                <a:gd name="T4" fmla="*/ 77 w 166"/>
                <a:gd name="T5" fmla="*/ 8 h 107"/>
                <a:gd name="T6" fmla="*/ 74 w 166"/>
                <a:gd name="T7" fmla="*/ 13 h 107"/>
                <a:gd name="T8" fmla="*/ 70 w 166"/>
                <a:gd name="T9" fmla="*/ 17 h 107"/>
                <a:gd name="T10" fmla="*/ 86 w 166"/>
                <a:gd name="T11" fmla="*/ 8 h 107"/>
                <a:gd name="T12" fmla="*/ 103 w 166"/>
                <a:gd name="T13" fmla="*/ 6 h 107"/>
                <a:gd name="T14" fmla="*/ 122 w 166"/>
                <a:gd name="T15" fmla="*/ 7 h 107"/>
                <a:gd name="T16" fmla="*/ 140 w 166"/>
                <a:gd name="T17" fmla="*/ 11 h 107"/>
                <a:gd name="T18" fmla="*/ 154 w 166"/>
                <a:gd name="T19" fmla="*/ 22 h 107"/>
                <a:gd name="T20" fmla="*/ 166 w 166"/>
                <a:gd name="T21" fmla="*/ 36 h 107"/>
                <a:gd name="T22" fmla="*/ 154 w 166"/>
                <a:gd name="T23" fmla="*/ 29 h 107"/>
                <a:gd name="T24" fmla="*/ 144 w 166"/>
                <a:gd name="T25" fmla="*/ 26 h 107"/>
                <a:gd name="T26" fmla="*/ 135 w 166"/>
                <a:gd name="T27" fmla="*/ 29 h 107"/>
                <a:gd name="T28" fmla="*/ 125 w 166"/>
                <a:gd name="T29" fmla="*/ 36 h 107"/>
                <a:gd name="T30" fmla="*/ 115 w 166"/>
                <a:gd name="T31" fmla="*/ 46 h 107"/>
                <a:gd name="T32" fmla="*/ 106 w 166"/>
                <a:gd name="T33" fmla="*/ 58 h 107"/>
                <a:gd name="T34" fmla="*/ 99 w 166"/>
                <a:gd name="T35" fmla="*/ 68 h 107"/>
                <a:gd name="T36" fmla="*/ 96 w 166"/>
                <a:gd name="T37" fmla="*/ 77 h 107"/>
                <a:gd name="T38" fmla="*/ 94 w 166"/>
                <a:gd name="T39" fmla="*/ 80 h 107"/>
                <a:gd name="T40" fmla="*/ 86 w 166"/>
                <a:gd name="T41" fmla="*/ 80 h 107"/>
                <a:gd name="T42" fmla="*/ 73 w 166"/>
                <a:gd name="T43" fmla="*/ 80 h 107"/>
                <a:gd name="T44" fmla="*/ 59 w 166"/>
                <a:gd name="T45" fmla="*/ 80 h 107"/>
                <a:gd name="T46" fmla="*/ 46 w 166"/>
                <a:gd name="T47" fmla="*/ 78 h 107"/>
                <a:gd name="T48" fmla="*/ 39 w 166"/>
                <a:gd name="T49" fmla="*/ 77 h 107"/>
                <a:gd name="T50" fmla="*/ 46 w 166"/>
                <a:gd name="T51" fmla="*/ 81 h 107"/>
                <a:gd name="T52" fmla="*/ 58 w 166"/>
                <a:gd name="T53" fmla="*/ 83 h 107"/>
                <a:gd name="T54" fmla="*/ 71 w 166"/>
                <a:gd name="T55" fmla="*/ 84 h 107"/>
                <a:gd name="T56" fmla="*/ 83 w 166"/>
                <a:gd name="T57" fmla="*/ 87 h 107"/>
                <a:gd name="T58" fmla="*/ 90 w 166"/>
                <a:gd name="T59" fmla="*/ 90 h 107"/>
                <a:gd name="T60" fmla="*/ 73 w 166"/>
                <a:gd name="T61" fmla="*/ 100 h 107"/>
                <a:gd name="T62" fmla="*/ 55 w 166"/>
                <a:gd name="T63" fmla="*/ 103 h 107"/>
                <a:gd name="T64" fmla="*/ 39 w 166"/>
                <a:gd name="T65" fmla="*/ 104 h 107"/>
                <a:gd name="T66" fmla="*/ 22 w 166"/>
                <a:gd name="T67" fmla="*/ 104 h 107"/>
                <a:gd name="T68" fmla="*/ 6 w 166"/>
                <a:gd name="T69" fmla="*/ 107 h 107"/>
                <a:gd name="T70" fmla="*/ 13 w 166"/>
                <a:gd name="T71" fmla="*/ 88 h 107"/>
                <a:gd name="T72" fmla="*/ 27 w 166"/>
                <a:gd name="T73" fmla="*/ 71 h 107"/>
                <a:gd name="T74" fmla="*/ 45 w 166"/>
                <a:gd name="T75" fmla="*/ 56 h 107"/>
                <a:gd name="T76" fmla="*/ 65 w 166"/>
                <a:gd name="T77" fmla="*/ 46 h 107"/>
                <a:gd name="T78" fmla="*/ 86 w 166"/>
                <a:gd name="T79" fmla="*/ 43 h 107"/>
                <a:gd name="T80" fmla="*/ 65 w 166"/>
                <a:gd name="T81" fmla="*/ 43 h 107"/>
                <a:gd name="T82" fmla="*/ 49 w 166"/>
                <a:gd name="T83" fmla="*/ 48 h 107"/>
                <a:gd name="T84" fmla="*/ 35 w 166"/>
                <a:gd name="T85" fmla="*/ 55 h 107"/>
                <a:gd name="T86" fmla="*/ 23 w 166"/>
                <a:gd name="T87" fmla="*/ 65 h 107"/>
                <a:gd name="T88" fmla="*/ 13 w 166"/>
                <a:gd name="T89" fmla="*/ 77 h 107"/>
                <a:gd name="T90" fmla="*/ 0 w 166"/>
                <a:gd name="T91" fmla="*/ 91 h 107"/>
                <a:gd name="T92" fmla="*/ 6 w 166"/>
                <a:gd name="T93" fmla="*/ 67 h 107"/>
                <a:gd name="T94" fmla="*/ 16 w 166"/>
                <a:gd name="T95" fmla="*/ 42 h 107"/>
                <a:gd name="T96" fmla="*/ 32 w 166"/>
                <a:gd name="T97" fmla="*/ 16 h 107"/>
                <a:gd name="T98" fmla="*/ 29 w 166"/>
                <a:gd name="T99" fmla="*/ 26 h 107"/>
                <a:gd name="T100" fmla="*/ 26 w 166"/>
                <a:gd name="T101" fmla="*/ 35 h 107"/>
                <a:gd name="T102" fmla="*/ 29 w 166"/>
                <a:gd name="T103" fmla="*/ 40 h 107"/>
                <a:gd name="T104" fmla="*/ 38 w 166"/>
                <a:gd name="T105" fmla="*/ 24 h 107"/>
                <a:gd name="T106" fmla="*/ 51 w 166"/>
                <a:gd name="T107" fmla="*/ 13 h 107"/>
                <a:gd name="T108" fmla="*/ 67 w 166"/>
                <a:gd name="T109" fmla="*/ 4 h 107"/>
                <a:gd name="T110" fmla="*/ 84 w 166"/>
                <a:gd name="T111" fmla="*/ 0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166" h="107">
                  <a:moveTo>
                    <a:pt x="84" y="0"/>
                  </a:moveTo>
                  <a:lnTo>
                    <a:pt x="81" y="4"/>
                  </a:lnTo>
                  <a:lnTo>
                    <a:pt x="77" y="8"/>
                  </a:lnTo>
                  <a:lnTo>
                    <a:pt x="74" y="13"/>
                  </a:lnTo>
                  <a:lnTo>
                    <a:pt x="70" y="17"/>
                  </a:lnTo>
                  <a:lnTo>
                    <a:pt x="86" y="8"/>
                  </a:lnTo>
                  <a:lnTo>
                    <a:pt x="103" y="6"/>
                  </a:lnTo>
                  <a:lnTo>
                    <a:pt x="122" y="7"/>
                  </a:lnTo>
                  <a:lnTo>
                    <a:pt x="140" y="11"/>
                  </a:lnTo>
                  <a:lnTo>
                    <a:pt x="154" y="22"/>
                  </a:lnTo>
                  <a:lnTo>
                    <a:pt x="166" y="36"/>
                  </a:lnTo>
                  <a:lnTo>
                    <a:pt x="154" y="29"/>
                  </a:lnTo>
                  <a:lnTo>
                    <a:pt x="144" y="26"/>
                  </a:lnTo>
                  <a:lnTo>
                    <a:pt x="135" y="29"/>
                  </a:lnTo>
                  <a:lnTo>
                    <a:pt x="125" y="36"/>
                  </a:lnTo>
                  <a:lnTo>
                    <a:pt x="115" y="46"/>
                  </a:lnTo>
                  <a:lnTo>
                    <a:pt x="106" y="58"/>
                  </a:lnTo>
                  <a:lnTo>
                    <a:pt x="99" y="68"/>
                  </a:lnTo>
                  <a:lnTo>
                    <a:pt x="96" y="77"/>
                  </a:lnTo>
                  <a:lnTo>
                    <a:pt x="94" y="80"/>
                  </a:lnTo>
                  <a:lnTo>
                    <a:pt x="86" y="80"/>
                  </a:lnTo>
                  <a:lnTo>
                    <a:pt x="73" y="80"/>
                  </a:lnTo>
                  <a:lnTo>
                    <a:pt x="59" y="80"/>
                  </a:lnTo>
                  <a:lnTo>
                    <a:pt x="46" y="78"/>
                  </a:lnTo>
                  <a:lnTo>
                    <a:pt x="39" y="77"/>
                  </a:lnTo>
                  <a:lnTo>
                    <a:pt x="46" y="81"/>
                  </a:lnTo>
                  <a:lnTo>
                    <a:pt x="58" y="83"/>
                  </a:lnTo>
                  <a:lnTo>
                    <a:pt x="71" y="84"/>
                  </a:lnTo>
                  <a:lnTo>
                    <a:pt x="83" y="87"/>
                  </a:lnTo>
                  <a:lnTo>
                    <a:pt x="90" y="90"/>
                  </a:lnTo>
                  <a:lnTo>
                    <a:pt x="73" y="100"/>
                  </a:lnTo>
                  <a:lnTo>
                    <a:pt x="55" y="103"/>
                  </a:lnTo>
                  <a:lnTo>
                    <a:pt x="39" y="104"/>
                  </a:lnTo>
                  <a:lnTo>
                    <a:pt x="22" y="104"/>
                  </a:lnTo>
                  <a:lnTo>
                    <a:pt x="6" y="107"/>
                  </a:lnTo>
                  <a:lnTo>
                    <a:pt x="13" y="88"/>
                  </a:lnTo>
                  <a:lnTo>
                    <a:pt x="27" y="71"/>
                  </a:lnTo>
                  <a:lnTo>
                    <a:pt x="45" y="56"/>
                  </a:lnTo>
                  <a:lnTo>
                    <a:pt x="65" y="46"/>
                  </a:lnTo>
                  <a:lnTo>
                    <a:pt x="86" y="43"/>
                  </a:lnTo>
                  <a:lnTo>
                    <a:pt x="65" y="43"/>
                  </a:lnTo>
                  <a:lnTo>
                    <a:pt x="49" y="48"/>
                  </a:lnTo>
                  <a:lnTo>
                    <a:pt x="35" y="55"/>
                  </a:lnTo>
                  <a:lnTo>
                    <a:pt x="23" y="65"/>
                  </a:lnTo>
                  <a:lnTo>
                    <a:pt x="13" y="77"/>
                  </a:lnTo>
                  <a:lnTo>
                    <a:pt x="0" y="91"/>
                  </a:lnTo>
                  <a:lnTo>
                    <a:pt x="6" y="67"/>
                  </a:lnTo>
                  <a:lnTo>
                    <a:pt x="16" y="42"/>
                  </a:lnTo>
                  <a:lnTo>
                    <a:pt x="32" y="16"/>
                  </a:lnTo>
                  <a:lnTo>
                    <a:pt x="29" y="26"/>
                  </a:lnTo>
                  <a:lnTo>
                    <a:pt x="26" y="35"/>
                  </a:lnTo>
                  <a:lnTo>
                    <a:pt x="29" y="40"/>
                  </a:lnTo>
                  <a:lnTo>
                    <a:pt x="38" y="24"/>
                  </a:lnTo>
                  <a:lnTo>
                    <a:pt x="51" y="13"/>
                  </a:lnTo>
                  <a:lnTo>
                    <a:pt x="67" y="4"/>
                  </a:lnTo>
                  <a:lnTo>
                    <a:pt x="8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17" name="Freeform 40"/>
            <p:cNvSpPr/>
            <p:nvPr/>
          </p:nvSpPr>
          <p:spPr bwMode="auto">
            <a:xfrm>
              <a:off x="7994650" y="1652584"/>
              <a:ext cx="277813" cy="147638"/>
            </a:xfrm>
            <a:custGeom>
              <a:avLst/>
              <a:gdLst>
                <a:gd name="T0" fmla="*/ 70 w 175"/>
                <a:gd name="T1" fmla="*/ 0 h 93"/>
                <a:gd name="T2" fmla="*/ 64 w 175"/>
                <a:gd name="T3" fmla="*/ 5 h 93"/>
                <a:gd name="T4" fmla="*/ 60 w 175"/>
                <a:gd name="T5" fmla="*/ 8 h 93"/>
                <a:gd name="T6" fmla="*/ 57 w 175"/>
                <a:gd name="T7" fmla="*/ 12 h 93"/>
                <a:gd name="T8" fmla="*/ 54 w 175"/>
                <a:gd name="T9" fmla="*/ 16 h 93"/>
                <a:gd name="T10" fmla="*/ 54 w 175"/>
                <a:gd name="T11" fmla="*/ 19 h 93"/>
                <a:gd name="T12" fmla="*/ 70 w 175"/>
                <a:gd name="T13" fmla="*/ 10 h 93"/>
                <a:gd name="T14" fmla="*/ 87 w 175"/>
                <a:gd name="T15" fmla="*/ 6 h 93"/>
                <a:gd name="T16" fmla="*/ 106 w 175"/>
                <a:gd name="T17" fmla="*/ 8 h 93"/>
                <a:gd name="T18" fmla="*/ 124 w 175"/>
                <a:gd name="T19" fmla="*/ 12 h 93"/>
                <a:gd name="T20" fmla="*/ 118 w 175"/>
                <a:gd name="T21" fmla="*/ 15 h 93"/>
                <a:gd name="T22" fmla="*/ 113 w 175"/>
                <a:gd name="T23" fmla="*/ 16 h 93"/>
                <a:gd name="T24" fmla="*/ 108 w 175"/>
                <a:gd name="T25" fmla="*/ 18 h 93"/>
                <a:gd name="T26" fmla="*/ 102 w 175"/>
                <a:gd name="T27" fmla="*/ 21 h 93"/>
                <a:gd name="T28" fmla="*/ 122 w 175"/>
                <a:gd name="T29" fmla="*/ 22 h 93"/>
                <a:gd name="T30" fmla="*/ 143 w 175"/>
                <a:gd name="T31" fmla="*/ 31 h 93"/>
                <a:gd name="T32" fmla="*/ 159 w 175"/>
                <a:gd name="T33" fmla="*/ 45 h 93"/>
                <a:gd name="T34" fmla="*/ 170 w 175"/>
                <a:gd name="T35" fmla="*/ 64 h 93"/>
                <a:gd name="T36" fmla="*/ 175 w 175"/>
                <a:gd name="T37" fmla="*/ 86 h 93"/>
                <a:gd name="T38" fmla="*/ 170 w 175"/>
                <a:gd name="T39" fmla="*/ 79 h 93"/>
                <a:gd name="T40" fmla="*/ 167 w 175"/>
                <a:gd name="T41" fmla="*/ 73 h 93"/>
                <a:gd name="T42" fmla="*/ 164 w 175"/>
                <a:gd name="T43" fmla="*/ 69 h 93"/>
                <a:gd name="T44" fmla="*/ 160 w 175"/>
                <a:gd name="T45" fmla="*/ 66 h 93"/>
                <a:gd name="T46" fmla="*/ 157 w 175"/>
                <a:gd name="T47" fmla="*/ 64 h 93"/>
                <a:gd name="T48" fmla="*/ 151 w 175"/>
                <a:gd name="T49" fmla="*/ 64 h 93"/>
                <a:gd name="T50" fmla="*/ 138 w 175"/>
                <a:gd name="T51" fmla="*/ 64 h 93"/>
                <a:gd name="T52" fmla="*/ 125 w 175"/>
                <a:gd name="T53" fmla="*/ 69 h 93"/>
                <a:gd name="T54" fmla="*/ 112 w 175"/>
                <a:gd name="T55" fmla="*/ 74 h 93"/>
                <a:gd name="T56" fmla="*/ 100 w 175"/>
                <a:gd name="T57" fmla="*/ 80 h 93"/>
                <a:gd name="T58" fmla="*/ 93 w 175"/>
                <a:gd name="T59" fmla="*/ 85 h 93"/>
                <a:gd name="T60" fmla="*/ 90 w 175"/>
                <a:gd name="T61" fmla="*/ 88 h 93"/>
                <a:gd name="T62" fmla="*/ 83 w 175"/>
                <a:gd name="T63" fmla="*/ 83 h 93"/>
                <a:gd name="T64" fmla="*/ 71 w 175"/>
                <a:gd name="T65" fmla="*/ 76 h 93"/>
                <a:gd name="T66" fmla="*/ 60 w 175"/>
                <a:gd name="T67" fmla="*/ 69 h 93"/>
                <a:gd name="T68" fmla="*/ 51 w 175"/>
                <a:gd name="T69" fmla="*/ 61 h 93"/>
                <a:gd name="T70" fmla="*/ 45 w 175"/>
                <a:gd name="T71" fmla="*/ 56 h 93"/>
                <a:gd name="T72" fmla="*/ 48 w 175"/>
                <a:gd name="T73" fmla="*/ 63 h 93"/>
                <a:gd name="T74" fmla="*/ 57 w 175"/>
                <a:gd name="T75" fmla="*/ 72 h 93"/>
                <a:gd name="T76" fmla="*/ 68 w 175"/>
                <a:gd name="T77" fmla="*/ 79 h 93"/>
                <a:gd name="T78" fmla="*/ 77 w 175"/>
                <a:gd name="T79" fmla="*/ 86 h 93"/>
                <a:gd name="T80" fmla="*/ 81 w 175"/>
                <a:gd name="T81" fmla="*/ 93 h 93"/>
                <a:gd name="T82" fmla="*/ 65 w 175"/>
                <a:gd name="T83" fmla="*/ 93 h 93"/>
                <a:gd name="T84" fmla="*/ 51 w 175"/>
                <a:gd name="T85" fmla="*/ 89 h 93"/>
                <a:gd name="T86" fmla="*/ 38 w 175"/>
                <a:gd name="T87" fmla="*/ 83 h 93"/>
                <a:gd name="T88" fmla="*/ 25 w 175"/>
                <a:gd name="T89" fmla="*/ 76 h 93"/>
                <a:gd name="T90" fmla="*/ 13 w 175"/>
                <a:gd name="T91" fmla="*/ 70 h 93"/>
                <a:gd name="T92" fmla="*/ 0 w 175"/>
                <a:gd name="T93" fmla="*/ 66 h 93"/>
                <a:gd name="T94" fmla="*/ 17 w 175"/>
                <a:gd name="T95" fmla="*/ 53 h 93"/>
                <a:gd name="T96" fmla="*/ 38 w 175"/>
                <a:gd name="T97" fmla="*/ 44 h 93"/>
                <a:gd name="T98" fmla="*/ 61 w 175"/>
                <a:gd name="T99" fmla="*/ 41 h 93"/>
                <a:gd name="T100" fmla="*/ 83 w 175"/>
                <a:gd name="T101" fmla="*/ 44 h 93"/>
                <a:gd name="T102" fmla="*/ 102 w 175"/>
                <a:gd name="T103" fmla="*/ 51 h 93"/>
                <a:gd name="T104" fmla="*/ 84 w 175"/>
                <a:gd name="T105" fmla="*/ 41 h 93"/>
                <a:gd name="T106" fmla="*/ 68 w 175"/>
                <a:gd name="T107" fmla="*/ 35 h 93"/>
                <a:gd name="T108" fmla="*/ 52 w 175"/>
                <a:gd name="T109" fmla="*/ 35 h 93"/>
                <a:gd name="T110" fmla="*/ 38 w 175"/>
                <a:gd name="T111" fmla="*/ 38 h 93"/>
                <a:gd name="T112" fmla="*/ 22 w 175"/>
                <a:gd name="T113" fmla="*/ 42 h 93"/>
                <a:gd name="T114" fmla="*/ 3 w 175"/>
                <a:gd name="T115" fmla="*/ 48 h 93"/>
                <a:gd name="T116" fmla="*/ 16 w 175"/>
                <a:gd name="T117" fmla="*/ 34 h 93"/>
                <a:gd name="T118" fmla="*/ 32 w 175"/>
                <a:gd name="T119" fmla="*/ 21 h 93"/>
                <a:gd name="T120" fmla="*/ 49 w 175"/>
                <a:gd name="T121" fmla="*/ 9 h 93"/>
                <a:gd name="T122" fmla="*/ 70 w 175"/>
                <a:gd name="T123" fmla="*/ 0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75" h="93">
                  <a:moveTo>
                    <a:pt x="70" y="0"/>
                  </a:moveTo>
                  <a:lnTo>
                    <a:pt x="64" y="5"/>
                  </a:lnTo>
                  <a:lnTo>
                    <a:pt x="60" y="8"/>
                  </a:lnTo>
                  <a:lnTo>
                    <a:pt x="57" y="12"/>
                  </a:lnTo>
                  <a:lnTo>
                    <a:pt x="54" y="16"/>
                  </a:lnTo>
                  <a:lnTo>
                    <a:pt x="54" y="19"/>
                  </a:lnTo>
                  <a:lnTo>
                    <a:pt x="70" y="10"/>
                  </a:lnTo>
                  <a:lnTo>
                    <a:pt x="87" y="6"/>
                  </a:lnTo>
                  <a:lnTo>
                    <a:pt x="106" y="8"/>
                  </a:lnTo>
                  <a:lnTo>
                    <a:pt x="124" y="12"/>
                  </a:lnTo>
                  <a:lnTo>
                    <a:pt x="118" y="15"/>
                  </a:lnTo>
                  <a:lnTo>
                    <a:pt x="113" y="16"/>
                  </a:lnTo>
                  <a:lnTo>
                    <a:pt x="108" y="18"/>
                  </a:lnTo>
                  <a:lnTo>
                    <a:pt x="102" y="21"/>
                  </a:lnTo>
                  <a:lnTo>
                    <a:pt x="122" y="22"/>
                  </a:lnTo>
                  <a:lnTo>
                    <a:pt x="143" y="31"/>
                  </a:lnTo>
                  <a:lnTo>
                    <a:pt x="159" y="45"/>
                  </a:lnTo>
                  <a:lnTo>
                    <a:pt x="170" y="64"/>
                  </a:lnTo>
                  <a:lnTo>
                    <a:pt x="175" y="86"/>
                  </a:lnTo>
                  <a:lnTo>
                    <a:pt x="170" y="79"/>
                  </a:lnTo>
                  <a:lnTo>
                    <a:pt x="167" y="73"/>
                  </a:lnTo>
                  <a:lnTo>
                    <a:pt x="164" y="69"/>
                  </a:lnTo>
                  <a:lnTo>
                    <a:pt x="160" y="66"/>
                  </a:lnTo>
                  <a:lnTo>
                    <a:pt x="157" y="64"/>
                  </a:lnTo>
                  <a:lnTo>
                    <a:pt x="151" y="64"/>
                  </a:lnTo>
                  <a:lnTo>
                    <a:pt x="138" y="64"/>
                  </a:lnTo>
                  <a:lnTo>
                    <a:pt x="125" y="69"/>
                  </a:lnTo>
                  <a:lnTo>
                    <a:pt x="112" y="74"/>
                  </a:lnTo>
                  <a:lnTo>
                    <a:pt x="100" y="80"/>
                  </a:lnTo>
                  <a:lnTo>
                    <a:pt x="93" y="85"/>
                  </a:lnTo>
                  <a:lnTo>
                    <a:pt x="90" y="88"/>
                  </a:lnTo>
                  <a:lnTo>
                    <a:pt x="83" y="83"/>
                  </a:lnTo>
                  <a:lnTo>
                    <a:pt x="71" y="76"/>
                  </a:lnTo>
                  <a:lnTo>
                    <a:pt x="60" y="69"/>
                  </a:lnTo>
                  <a:lnTo>
                    <a:pt x="51" y="61"/>
                  </a:lnTo>
                  <a:lnTo>
                    <a:pt x="45" y="56"/>
                  </a:lnTo>
                  <a:lnTo>
                    <a:pt x="48" y="63"/>
                  </a:lnTo>
                  <a:lnTo>
                    <a:pt x="57" y="72"/>
                  </a:lnTo>
                  <a:lnTo>
                    <a:pt x="68" y="79"/>
                  </a:lnTo>
                  <a:lnTo>
                    <a:pt x="77" y="86"/>
                  </a:lnTo>
                  <a:lnTo>
                    <a:pt x="81" y="93"/>
                  </a:lnTo>
                  <a:lnTo>
                    <a:pt x="65" y="93"/>
                  </a:lnTo>
                  <a:lnTo>
                    <a:pt x="51" y="89"/>
                  </a:lnTo>
                  <a:lnTo>
                    <a:pt x="38" y="83"/>
                  </a:lnTo>
                  <a:lnTo>
                    <a:pt x="25" y="76"/>
                  </a:lnTo>
                  <a:lnTo>
                    <a:pt x="13" y="70"/>
                  </a:lnTo>
                  <a:lnTo>
                    <a:pt x="0" y="66"/>
                  </a:lnTo>
                  <a:lnTo>
                    <a:pt x="17" y="53"/>
                  </a:lnTo>
                  <a:lnTo>
                    <a:pt x="38" y="44"/>
                  </a:lnTo>
                  <a:lnTo>
                    <a:pt x="61" y="41"/>
                  </a:lnTo>
                  <a:lnTo>
                    <a:pt x="83" y="44"/>
                  </a:lnTo>
                  <a:lnTo>
                    <a:pt x="102" y="51"/>
                  </a:lnTo>
                  <a:lnTo>
                    <a:pt x="84" y="41"/>
                  </a:lnTo>
                  <a:lnTo>
                    <a:pt x="68" y="35"/>
                  </a:lnTo>
                  <a:lnTo>
                    <a:pt x="52" y="35"/>
                  </a:lnTo>
                  <a:lnTo>
                    <a:pt x="38" y="38"/>
                  </a:lnTo>
                  <a:lnTo>
                    <a:pt x="22" y="42"/>
                  </a:lnTo>
                  <a:lnTo>
                    <a:pt x="3" y="48"/>
                  </a:lnTo>
                  <a:lnTo>
                    <a:pt x="16" y="34"/>
                  </a:lnTo>
                  <a:lnTo>
                    <a:pt x="32" y="21"/>
                  </a:lnTo>
                  <a:lnTo>
                    <a:pt x="49" y="9"/>
                  </a:lnTo>
                  <a:lnTo>
                    <a:pt x="7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18" name="Freeform 41"/>
            <p:cNvSpPr/>
            <p:nvPr/>
          </p:nvSpPr>
          <p:spPr bwMode="auto">
            <a:xfrm>
              <a:off x="7189788" y="1209672"/>
              <a:ext cx="152400" cy="276224"/>
            </a:xfrm>
            <a:custGeom>
              <a:avLst/>
              <a:gdLst>
                <a:gd name="T0" fmla="*/ 96 w 96"/>
                <a:gd name="T1" fmla="*/ 0 h 174"/>
                <a:gd name="T2" fmla="*/ 83 w 96"/>
                <a:gd name="T3" fmla="*/ 6 h 174"/>
                <a:gd name="T4" fmla="*/ 76 w 96"/>
                <a:gd name="T5" fmla="*/ 11 h 174"/>
                <a:gd name="T6" fmla="*/ 71 w 96"/>
                <a:gd name="T7" fmla="*/ 20 h 174"/>
                <a:gd name="T8" fmla="*/ 71 w 96"/>
                <a:gd name="T9" fmla="*/ 33 h 174"/>
                <a:gd name="T10" fmla="*/ 74 w 96"/>
                <a:gd name="T11" fmla="*/ 48 h 174"/>
                <a:gd name="T12" fmla="*/ 79 w 96"/>
                <a:gd name="T13" fmla="*/ 62 h 174"/>
                <a:gd name="T14" fmla="*/ 83 w 96"/>
                <a:gd name="T15" fmla="*/ 74 h 174"/>
                <a:gd name="T16" fmla="*/ 87 w 96"/>
                <a:gd name="T17" fmla="*/ 83 h 174"/>
                <a:gd name="T18" fmla="*/ 90 w 96"/>
                <a:gd name="T19" fmla="*/ 86 h 174"/>
                <a:gd name="T20" fmla="*/ 84 w 96"/>
                <a:gd name="T21" fmla="*/ 92 h 174"/>
                <a:gd name="T22" fmla="*/ 77 w 96"/>
                <a:gd name="T23" fmla="*/ 103 h 174"/>
                <a:gd name="T24" fmla="*/ 68 w 96"/>
                <a:gd name="T25" fmla="*/ 113 h 174"/>
                <a:gd name="T26" fmla="*/ 61 w 96"/>
                <a:gd name="T27" fmla="*/ 124 h 174"/>
                <a:gd name="T28" fmla="*/ 55 w 96"/>
                <a:gd name="T29" fmla="*/ 129 h 174"/>
                <a:gd name="T30" fmla="*/ 63 w 96"/>
                <a:gd name="T31" fmla="*/ 125 h 174"/>
                <a:gd name="T32" fmla="*/ 71 w 96"/>
                <a:gd name="T33" fmla="*/ 116 h 174"/>
                <a:gd name="T34" fmla="*/ 80 w 96"/>
                <a:gd name="T35" fmla="*/ 108 h 174"/>
                <a:gd name="T36" fmla="*/ 89 w 96"/>
                <a:gd name="T37" fmla="*/ 99 h 174"/>
                <a:gd name="T38" fmla="*/ 96 w 96"/>
                <a:gd name="T39" fmla="*/ 94 h 174"/>
                <a:gd name="T40" fmla="*/ 95 w 96"/>
                <a:gd name="T41" fmla="*/ 112 h 174"/>
                <a:gd name="T42" fmla="*/ 89 w 96"/>
                <a:gd name="T43" fmla="*/ 125 h 174"/>
                <a:gd name="T44" fmla="*/ 82 w 96"/>
                <a:gd name="T45" fmla="*/ 138 h 174"/>
                <a:gd name="T46" fmla="*/ 74 w 96"/>
                <a:gd name="T47" fmla="*/ 150 h 174"/>
                <a:gd name="T48" fmla="*/ 66 w 96"/>
                <a:gd name="T49" fmla="*/ 161 h 174"/>
                <a:gd name="T50" fmla="*/ 61 w 96"/>
                <a:gd name="T51" fmla="*/ 174 h 174"/>
                <a:gd name="T52" fmla="*/ 50 w 96"/>
                <a:gd name="T53" fmla="*/ 157 h 174"/>
                <a:gd name="T54" fmla="*/ 42 w 96"/>
                <a:gd name="T55" fmla="*/ 134 h 174"/>
                <a:gd name="T56" fmla="*/ 42 w 96"/>
                <a:gd name="T57" fmla="*/ 112 h 174"/>
                <a:gd name="T58" fmla="*/ 45 w 96"/>
                <a:gd name="T59" fmla="*/ 89 h 174"/>
                <a:gd name="T60" fmla="*/ 54 w 96"/>
                <a:gd name="T61" fmla="*/ 70 h 174"/>
                <a:gd name="T62" fmla="*/ 42 w 96"/>
                <a:gd name="T63" fmla="*/ 87 h 174"/>
                <a:gd name="T64" fmla="*/ 36 w 96"/>
                <a:gd name="T65" fmla="*/ 103 h 174"/>
                <a:gd name="T66" fmla="*/ 35 w 96"/>
                <a:gd name="T67" fmla="*/ 119 h 174"/>
                <a:gd name="T68" fmla="*/ 36 w 96"/>
                <a:gd name="T69" fmla="*/ 135 h 174"/>
                <a:gd name="T70" fmla="*/ 39 w 96"/>
                <a:gd name="T71" fmla="*/ 151 h 174"/>
                <a:gd name="T72" fmla="*/ 44 w 96"/>
                <a:gd name="T73" fmla="*/ 170 h 174"/>
                <a:gd name="T74" fmla="*/ 31 w 96"/>
                <a:gd name="T75" fmla="*/ 156 h 174"/>
                <a:gd name="T76" fmla="*/ 19 w 96"/>
                <a:gd name="T77" fmla="*/ 140 h 174"/>
                <a:gd name="T78" fmla="*/ 9 w 96"/>
                <a:gd name="T79" fmla="*/ 121 h 174"/>
                <a:gd name="T80" fmla="*/ 0 w 96"/>
                <a:gd name="T81" fmla="*/ 99 h 174"/>
                <a:gd name="T82" fmla="*/ 4 w 96"/>
                <a:gd name="T83" fmla="*/ 105 h 174"/>
                <a:gd name="T84" fmla="*/ 7 w 96"/>
                <a:gd name="T85" fmla="*/ 109 h 174"/>
                <a:gd name="T86" fmla="*/ 12 w 96"/>
                <a:gd name="T87" fmla="*/ 113 h 174"/>
                <a:gd name="T88" fmla="*/ 15 w 96"/>
                <a:gd name="T89" fmla="*/ 115 h 174"/>
                <a:gd name="T90" fmla="*/ 19 w 96"/>
                <a:gd name="T91" fmla="*/ 116 h 174"/>
                <a:gd name="T92" fmla="*/ 10 w 96"/>
                <a:gd name="T93" fmla="*/ 99 h 174"/>
                <a:gd name="T94" fmla="*/ 9 w 96"/>
                <a:gd name="T95" fmla="*/ 81 h 174"/>
                <a:gd name="T96" fmla="*/ 10 w 96"/>
                <a:gd name="T97" fmla="*/ 62 h 174"/>
                <a:gd name="T98" fmla="*/ 17 w 96"/>
                <a:gd name="T99" fmla="*/ 45 h 174"/>
                <a:gd name="T100" fmla="*/ 19 w 96"/>
                <a:gd name="T101" fmla="*/ 51 h 174"/>
                <a:gd name="T102" fmla="*/ 20 w 96"/>
                <a:gd name="T103" fmla="*/ 57 h 174"/>
                <a:gd name="T104" fmla="*/ 22 w 96"/>
                <a:gd name="T105" fmla="*/ 62 h 174"/>
                <a:gd name="T106" fmla="*/ 23 w 96"/>
                <a:gd name="T107" fmla="*/ 68 h 174"/>
                <a:gd name="T108" fmla="*/ 28 w 96"/>
                <a:gd name="T109" fmla="*/ 46 h 174"/>
                <a:gd name="T110" fmla="*/ 38 w 96"/>
                <a:gd name="T111" fmla="*/ 27 h 174"/>
                <a:gd name="T112" fmla="*/ 54 w 96"/>
                <a:gd name="T113" fmla="*/ 11 h 174"/>
                <a:gd name="T114" fmla="*/ 74 w 96"/>
                <a:gd name="T115" fmla="*/ 1 h 174"/>
                <a:gd name="T116" fmla="*/ 96 w 96"/>
                <a:gd name="T117" fmla="*/ 0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96" h="174">
                  <a:moveTo>
                    <a:pt x="96" y="0"/>
                  </a:moveTo>
                  <a:lnTo>
                    <a:pt x="83" y="6"/>
                  </a:lnTo>
                  <a:lnTo>
                    <a:pt x="76" y="11"/>
                  </a:lnTo>
                  <a:lnTo>
                    <a:pt x="71" y="20"/>
                  </a:lnTo>
                  <a:lnTo>
                    <a:pt x="71" y="33"/>
                  </a:lnTo>
                  <a:lnTo>
                    <a:pt x="74" y="48"/>
                  </a:lnTo>
                  <a:lnTo>
                    <a:pt x="79" y="62"/>
                  </a:lnTo>
                  <a:lnTo>
                    <a:pt x="83" y="74"/>
                  </a:lnTo>
                  <a:lnTo>
                    <a:pt x="87" y="83"/>
                  </a:lnTo>
                  <a:lnTo>
                    <a:pt x="90" y="86"/>
                  </a:lnTo>
                  <a:lnTo>
                    <a:pt x="84" y="92"/>
                  </a:lnTo>
                  <a:lnTo>
                    <a:pt x="77" y="103"/>
                  </a:lnTo>
                  <a:lnTo>
                    <a:pt x="68" y="113"/>
                  </a:lnTo>
                  <a:lnTo>
                    <a:pt x="61" y="124"/>
                  </a:lnTo>
                  <a:lnTo>
                    <a:pt x="55" y="129"/>
                  </a:lnTo>
                  <a:lnTo>
                    <a:pt x="63" y="125"/>
                  </a:lnTo>
                  <a:lnTo>
                    <a:pt x="71" y="116"/>
                  </a:lnTo>
                  <a:lnTo>
                    <a:pt x="80" y="108"/>
                  </a:lnTo>
                  <a:lnTo>
                    <a:pt x="89" y="99"/>
                  </a:lnTo>
                  <a:lnTo>
                    <a:pt x="96" y="94"/>
                  </a:lnTo>
                  <a:lnTo>
                    <a:pt x="95" y="112"/>
                  </a:lnTo>
                  <a:lnTo>
                    <a:pt x="89" y="125"/>
                  </a:lnTo>
                  <a:lnTo>
                    <a:pt x="82" y="138"/>
                  </a:lnTo>
                  <a:lnTo>
                    <a:pt x="74" y="150"/>
                  </a:lnTo>
                  <a:lnTo>
                    <a:pt x="66" y="161"/>
                  </a:lnTo>
                  <a:lnTo>
                    <a:pt x="61" y="174"/>
                  </a:lnTo>
                  <a:lnTo>
                    <a:pt x="50" y="157"/>
                  </a:lnTo>
                  <a:lnTo>
                    <a:pt x="42" y="134"/>
                  </a:lnTo>
                  <a:lnTo>
                    <a:pt x="42" y="112"/>
                  </a:lnTo>
                  <a:lnTo>
                    <a:pt x="45" y="89"/>
                  </a:lnTo>
                  <a:lnTo>
                    <a:pt x="54" y="70"/>
                  </a:lnTo>
                  <a:lnTo>
                    <a:pt x="42" y="87"/>
                  </a:lnTo>
                  <a:lnTo>
                    <a:pt x="36" y="103"/>
                  </a:lnTo>
                  <a:lnTo>
                    <a:pt x="35" y="119"/>
                  </a:lnTo>
                  <a:lnTo>
                    <a:pt x="36" y="135"/>
                  </a:lnTo>
                  <a:lnTo>
                    <a:pt x="39" y="151"/>
                  </a:lnTo>
                  <a:lnTo>
                    <a:pt x="44" y="170"/>
                  </a:lnTo>
                  <a:lnTo>
                    <a:pt x="31" y="156"/>
                  </a:lnTo>
                  <a:lnTo>
                    <a:pt x="19" y="140"/>
                  </a:lnTo>
                  <a:lnTo>
                    <a:pt x="9" y="121"/>
                  </a:lnTo>
                  <a:lnTo>
                    <a:pt x="0" y="99"/>
                  </a:lnTo>
                  <a:lnTo>
                    <a:pt x="4" y="105"/>
                  </a:lnTo>
                  <a:lnTo>
                    <a:pt x="7" y="109"/>
                  </a:lnTo>
                  <a:lnTo>
                    <a:pt x="12" y="113"/>
                  </a:lnTo>
                  <a:lnTo>
                    <a:pt x="15" y="115"/>
                  </a:lnTo>
                  <a:lnTo>
                    <a:pt x="19" y="116"/>
                  </a:lnTo>
                  <a:lnTo>
                    <a:pt x="10" y="99"/>
                  </a:lnTo>
                  <a:lnTo>
                    <a:pt x="9" y="81"/>
                  </a:lnTo>
                  <a:lnTo>
                    <a:pt x="10" y="62"/>
                  </a:lnTo>
                  <a:lnTo>
                    <a:pt x="17" y="45"/>
                  </a:lnTo>
                  <a:lnTo>
                    <a:pt x="19" y="51"/>
                  </a:lnTo>
                  <a:lnTo>
                    <a:pt x="20" y="57"/>
                  </a:lnTo>
                  <a:lnTo>
                    <a:pt x="22" y="62"/>
                  </a:lnTo>
                  <a:lnTo>
                    <a:pt x="23" y="68"/>
                  </a:lnTo>
                  <a:lnTo>
                    <a:pt x="28" y="46"/>
                  </a:lnTo>
                  <a:lnTo>
                    <a:pt x="38" y="27"/>
                  </a:lnTo>
                  <a:lnTo>
                    <a:pt x="54" y="11"/>
                  </a:lnTo>
                  <a:lnTo>
                    <a:pt x="74" y="1"/>
                  </a:lnTo>
                  <a:lnTo>
                    <a:pt x="96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19" name="Freeform 42"/>
            <p:cNvSpPr/>
            <p:nvPr/>
          </p:nvSpPr>
          <p:spPr bwMode="auto">
            <a:xfrm>
              <a:off x="7350125" y="1300160"/>
              <a:ext cx="260350" cy="290512"/>
            </a:xfrm>
            <a:custGeom>
              <a:avLst/>
              <a:gdLst>
                <a:gd name="T0" fmla="*/ 128 w 164"/>
                <a:gd name="T1" fmla="*/ 0 h 183"/>
                <a:gd name="T2" fmla="*/ 147 w 164"/>
                <a:gd name="T3" fmla="*/ 2 h 183"/>
                <a:gd name="T4" fmla="*/ 164 w 164"/>
                <a:gd name="T5" fmla="*/ 11 h 183"/>
                <a:gd name="T6" fmla="*/ 150 w 164"/>
                <a:gd name="T7" fmla="*/ 10 h 183"/>
                <a:gd name="T8" fmla="*/ 139 w 164"/>
                <a:gd name="T9" fmla="*/ 11 h 183"/>
                <a:gd name="T10" fmla="*/ 132 w 164"/>
                <a:gd name="T11" fmla="*/ 14 h 183"/>
                <a:gd name="T12" fmla="*/ 126 w 164"/>
                <a:gd name="T13" fmla="*/ 20 h 183"/>
                <a:gd name="T14" fmla="*/ 117 w 164"/>
                <a:gd name="T15" fmla="*/ 35 h 183"/>
                <a:gd name="T16" fmla="*/ 113 w 164"/>
                <a:gd name="T17" fmla="*/ 52 h 183"/>
                <a:gd name="T18" fmla="*/ 110 w 164"/>
                <a:gd name="T19" fmla="*/ 69 h 183"/>
                <a:gd name="T20" fmla="*/ 109 w 164"/>
                <a:gd name="T21" fmla="*/ 85 h 183"/>
                <a:gd name="T22" fmla="*/ 109 w 164"/>
                <a:gd name="T23" fmla="*/ 97 h 183"/>
                <a:gd name="T24" fmla="*/ 110 w 164"/>
                <a:gd name="T25" fmla="*/ 101 h 183"/>
                <a:gd name="T26" fmla="*/ 101 w 164"/>
                <a:gd name="T27" fmla="*/ 106 h 183"/>
                <a:gd name="T28" fmla="*/ 90 w 164"/>
                <a:gd name="T29" fmla="*/ 110 h 183"/>
                <a:gd name="T30" fmla="*/ 77 w 164"/>
                <a:gd name="T31" fmla="*/ 117 h 183"/>
                <a:gd name="T32" fmla="*/ 64 w 164"/>
                <a:gd name="T33" fmla="*/ 123 h 183"/>
                <a:gd name="T34" fmla="*/ 53 w 164"/>
                <a:gd name="T35" fmla="*/ 128 h 183"/>
                <a:gd name="T36" fmla="*/ 46 w 164"/>
                <a:gd name="T37" fmla="*/ 129 h 183"/>
                <a:gd name="T38" fmla="*/ 53 w 164"/>
                <a:gd name="T39" fmla="*/ 131 h 183"/>
                <a:gd name="T40" fmla="*/ 65 w 164"/>
                <a:gd name="T41" fmla="*/ 128 h 183"/>
                <a:gd name="T42" fmla="*/ 78 w 164"/>
                <a:gd name="T43" fmla="*/ 123 h 183"/>
                <a:gd name="T44" fmla="*/ 91 w 164"/>
                <a:gd name="T45" fmla="*/ 117 h 183"/>
                <a:gd name="T46" fmla="*/ 101 w 164"/>
                <a:gd name="T47" fmla="*/ 115 h 183"/>
                <a:gd name="T48" fmla="*/ 110 w 164"/>
                <a:gd name="T49" fmla="*/ 115 h 183"/>
                <a:gd name="T50" fmla="*/ 99 w 164"/>
                <a:gd name="T51" fmla="*/ 132 h 183"/>
                <a:gd name="T52" fmla="*/ 85 w 164"/>
                <a:gd name="T53" fmla="*/ 145 h 183"/>
                <a:gd name="T54" fmla="*/ 71 w 164"/>
                <a:gd name="T55" fmla="*/ 155 h 183"/>
                <a:gd name="T56" fmla="*/ 55 w 164"/>
                <a:gd name="T57" fmla="*/ 164 h 183"/>
                <a:gd name="T58" fmla="*/ 39 w 164"/>
                <a:gd name="T59" fmla="*/ 173 h 183"/>
                <a:gd name="T60" fmla="*/ 26 w 164"/>
                <a:gd name="T61" fmla="*/ 183 h 183"/>
                <a:gd name="T62" fmla="*/ 23 w 164"/>
                <a:gd name="T63" fmla="*/ 161 h 183"/>
                <a:gd name="T64" fmla="*/ 27 w 164"/>
                <a:gd name="T65" fmla="*/ 138 h 183"/>
                <a:gd name="T66" fmla="*/ 34 w 164"/>
                <a:gd name="T67" fmla="*/ 115 h 183"/>
                <a:gd name="T68" fmla="*/ 46 w 164"/>
                <a:gd name="T69" fmla="*/ 94 h 183"/>
                <a:gd name="T70" fmla="*/ 61 w 164"/>
                <a:gd name="T71" fmla="*/ 77 h 183"/>
                <a:gd name="T72" fmla="*/ 78 w 164"/>
                <a:gd name="T73" fmla="*/ 65 h 183"/>
                <a:gd name="T74" fmla="*/ 56 w 164"/>
                <a:gd name="T75" fmla="*/ 77 h 183"/>
                <a:gd name="T76" fmla="*/ 40 w 164"/>
                <a:gd name="T77" fmla="*/ 91 h 183"/>
                <a:gd name="T78" fmla="*/ 29 w 164"/>
                <a:gd name="T79" fmla="*/ 107 h 183"/>
                <a:gd name="T80" fmla="*/ 21 w 164"/>
                <a:gd name="T81" fmla="*/ 125 h 183"/>
                <a:gd name="T82" fmla="*/ 16 w 164"/>
                <a:gd name="T83" fmla="*/ 145 h 183"/>
                <a:gd name="T84" fmla="*/ 10 w 164"/>
                <a:gd name="T85" fmla="*/ 167 h 183"/>
                <a:gd name="T86" fmla="*/ 4 w 164"/>
                <a:gd name="T87" fmla="*/ 145 h 183"/>
                <a:gd name="T88" fmla="*/ 0 w 164"/>
                <a:gd name="T89" fmla="*/ 120 h 183"/>
                <a:gd name="T90" fmla="*/ 0 w 164"/>
                <a:gd name="T91" fmla="*/ 94 h 183"/>
                <a:gd name="T92" fmla="*/ 2 w 164"/>
                <a:gd name="T93" fmla="*/ 65 h 183"/>
                <a:gd name="T94" fmla="*/ 5 w 164"/>
                <a:gd name="T95" fmla="*/ 78 h 183"/>
                <a:gd name="T96" fmla="*/ 8 w 164"/>
                <a:gd name="T97" fmla="*/ 88 h 183"/>
                <a:gd name="T98" fmla="*/ 14 w 164"/>
                <a:gd name="T99" fmla="*/ 94 h 183"/>
                <a:gd name="T100" fmla="*/ 14 w 164"/>
                <a:gd name="T101" fmla="*/ 71 h 183"/>
                <a:gd name="T102" fmla="*/ 21 w 164"/>
                <a:gd name="T103" fmla="*/ 51 h 183"/>
                <a:gd name="T104" fmla="*/ 34 w 164"/>
                <a:gd name="T105" fmla="*/ 32 h 183"/>
                <a:gd name="T106" fmla="*/ 52 w 164"/>
                <a:gd name="T107" fmla="*/ 16 h 183"/>
                <a:gd name="T108" fmla="*/ 49 w 164"/>
                <a:gd name="T109" fmla="*/ 30 h 183"/>
                <a:gd name="T110" fmla="*/ 46 w 164"/>
                <a:gd name="T111" fmla="*/ 45 h 183"/>
                <a:gd name="T112" fmla="*/ 56 w 164"/>
                <a:gd name="T113" fmla="*/ 29 h 183"/>
                <a:gd name="T114" fmla="*/ 71 w 164"/>
                <a:gd name="T115" fmla="*/ 17 h 183"/>
                <a:gd name="T116" fmla="*/ 88 w 164"/>
                <a:gd name="T117" fmla="*/ 7 h 183"/>
                <a:gd name="T118" fmla="*/ 107 w 164"/>
                <a:gd name="T119" fmla="*/ 1 h 183"/>
                <a:gd name="T120" fmla="*/ 128 w 164"/>
                <a:gd name="T121" fmla="*/ 0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64" h="183">
                  <a:moveTo>
                    <a:pt x="128" y="0"/>
                  </a:moveTo>
                  <a:lnTo>
                    <a:pt x="147" y="2"/>
                  </a:lnTo>
                  <a:lnTo>
                    <a:pt x="164" y="11"/>
                  </a:lnTo>
                  <a:lnTo>
                    <a:pt x="150" y="10"/>
                  </a:lnTo>
                  <a:lnTo>
                    <a:pt x="139" y="11"/>
                  </a:lnTo>
                  <a:lnTo>
                    <a:pt x="132" y="14"/>
                  </a:lnTo>
                  <a:lnTo>
                    <a:pt x="126" y="20"/>
                  </a:lnTo>
                  <a:lnTo>
                    <a:pt x="117" y="35"/>
                  </a:lnTo>
                  <a:lnTo>
                    <a:pt x="113" y="52"/>
                  </a:lnTo>
                  <a:lnTo>
                    <a:pt x="110" y="69"/>
                  </a:lnTo>
                  <a:lnTo>
                    <a:pt x="109" y="85"/>
                  </a:lnTo>
                  <a:lnTo>
                    <a:pt x="109" y="97"/>
                  </a:lnTo>
                  <a:lnTo>
                    <a:pt x="110" y="101"/>
                  </a:lnTo>
                  <a:lnTo>
                    <a:pt x="101" y="106"/>
                  </a:lnTo>
                  <a:lnTo>
                    <a:pt x="90" y="110"/>
                  </a:lnTo>
                  <a:lnTo>
                    <a:pt x="77" y="117"/>
                  </a:lnTo>
                  <a:lnTo>
                    <a:pt x="64" y="123"/>
                  </a:lnTo>
                  <a:lnTo>
                    <a:pt x="53" y="128"/>
                  </a:lnTo>
                  <a:lnTo>
                    <a:pt x="46" y="129"/>
                  </a:lnTo>
                  <a:lnTo>
                    <a:pt x="53" y="131"/>
                  </a:lnTo>
                  <a:lnTo>
                    <a:pt x="65" y="128"/>
                  </a:lnTo>
                  <a:lnTo>
                    <a:pt x="78" y="123"/>
                  </a:lnTo>
                  <a:lnTo>
                    <a:pt x="91" y="117"/>
                  </a:lnTo>
                  <a:lnTo>
                    <a:pt x="101" y="115"/>
                  </a:lnTo>
                  <a:lnTo>
                    <a:pt x="110" y="115"/>
                  </a:lnTo>
                  <a:lnTo>
                    <a:pt x="99" y="132"/>
                  </a:lnTo>
                  <a:lnTo>
                    <a:pt x="85" y="145"/>
                  </a:lnTo>
                  <a:lnTo>
                    <a:pt x="71" y="155"/>
                  </a:lnTo>
                  <a:lnTo>
                    <a:pt x="55" y="164"/>
                  </a:lnTo>
                  <a:lnTo>
                    <a:pt x="39" y="173"/>
                  </a:lnTo>
                  <a:lnTo>
                    <a:pt x="26" y="183"/>
                  </a:lnTo>
                  <a:lnTo>
                    <a:pt x="23" y="161"/>
                  </a:lnTo>
                  <a:lnTo>
                    <a:pt x="27" y="138"/>
                  </a:lnTo>
                  <a:lnTo>
                    <a:pt x="34" y="115"/>
                  </a:lnTo>
                  <a:lnTo>
                    <a:pt x="46" y="94"/>
                  </a:lnTo>
                  <a:lnTo>
                    <a:pt x="61" y="77"/>
                  </a:lnTo>
                  <a:lnTo>
                    <a:pt x="78" y="65"/>
                  </a:lnTo>
                  <a:lnTo>
                    <a:pt x="56" y="77"/>
                  </a:lnTo>
                  <a:lnTo>
                    <a:pt x="40" y="91"/>
                  </a:lnTo>
                  <a:lnTo>
                    <a:pt x="29" y="107"/>
                  </a:lnTo>
                  <a:lnTo>
                    <a:pt x="21" y="125"/>
                  </a:lnTo>
                  <a:lnTo>
                    <a:pt x="16" y="145"/>
                  </a:lnTo>
                  <a:lnTo>
                    <a:pt x="10" y="167"/>
                  </a:lnTo>
                  <a:lnTo>
                    <a:pt x="4" y="145"/>
                  </a:lnTo>
                  <a:lnTo>
                    <a:pt x="0" y="120"/>
                  </a:lnTo>
                  <a:lnTo>
                    <a:pt x="0" y="94"/>
                  </a:lnTo>
                  <a:lnTo>
                    <a:pt x="2" y="65"/>
                  </a:lnTo>
                  <a:lnTo>
                    <a:pt x="5" y="78"/>
                  </a:lnTo>
                  <a:lnTo>
                    <a:pt x="8" y="88"/>
                  </a:lnTo>
                  <a:lnTo>
                    <a:pt x="14" y="94"/>
                  </a:lnTo>
                  <a:lnTo>
                    <a:pt x="14" y="71"/>
                  </a:lnTo>
                  <a:lnTo>
                    <a:pt x="21" y="51"/>
                  </a:lnTo>
                  <a:lnTo>
                    <a:pt x="34" y="32"/>
                  </a:lnTo>
                  <a:lnTo>
                    <a:pt x="52" y="16"/>
                  </a:lnTo>
                  <a:lnTo>
                    <a:pt x="49" y="30"/>
                  </a:lnTo>
                  <a:lnTo>
                    <a:pt x="46" y="45"/>
                  </a:lnTo>
                  <a:lnTo>
                    <a:pt x="56" y="29"/>
                  </a:lnTo>
                  <a:lnTo>
                    <a:pt x="71" y="17"/>
                  </a:lnTo>
                  <a:lnTo>
                    <a:pt x="88" y="7"/>
                  </a:lnTo>
                  <a:lnTo>
                    <a:pt x="107" y="1"/>
                  </a:lnTo>
                  <a:lnTo>
                    <a:pt x="12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20" name="Freeform 43"/>
            <p:cNvSpPr/>
            <p:nvPr/>
          </p:nvSpPr>
          <p:spPr bwMode="auto">
            <a:xfrm>
              <a:off x="7958141" y="1981195"/>
              <a:ext cx="493713" cy="268288"/>
            </a:xfrm>
            <a:custGeom>
              <a:avLst/>
              <a:gdLst>
                <a:gd name="T0" fmla="*/ 120 w 311"/>
                <a:gd name="T1" fmla="*/ 9 h 169"/>
                <a:gd name="T2" fmla="*/ 104 w 311"/>
                <a:gd name="T3" fmla="*/ 26 h 169"/>
                <a:gd name="T4" fmla="*/ 126 w 311"/>
                <a:gd name="T5" fmla="*/ 20 h 169"/>
                <a:gd name="T6" fmla="*/ 177 w 311"/>
                <a:gd name="T7" fmla="*/ 14 h 169"/>
                <a:gd name="T8" fmla="*/ 228 w 311"/>
                <a:gd name="T9" fmla="*/ 28 h 169"/>
                <a:gd name="T10" fmla="*/ 202 w 311"/>
                <a:gd name="T11" fmla="*/ 36 h 169"/>
                <a:gd name="T12" fmla="*/ 215 w 311"/>
                <a:gd name="T13" fmla="*/ 42 h 169"/>
                <a:gd name="T14" fmla="*/ 265 w 311"/>
                <a:gd name="T15" fmla="*/ 67 h 169"/>
                <a:gd name="T16" fmla="*/ 301 w 311"/>
                <a:gd name="T17" fmla="*/ 111 h 169"/>
                <a:gd name="T18" fmla="*/ 311 w 311"/>
                <a:gd name="T19" fmla="*/ 164 h 169"/>
                <a:gd name="T20" fmla="*/ 295 w 311"/>
                <a:gd name="T21" fmla="*/ 134 h 169"/>
                <a:gd name="T22" fmla="*/ 273 w 311"/>
                <a:gd name="T23" fmla="*/ 124 h 169"/>
                <a:gd name="T24" fmla="*/ 238 w 311"/>
                <a:gd name="T25" fmla="*/ 125 h 169"/>
                <a:gd name="T26" fmla="*/ 201 w 311"/>
                <a:gd name="T27" fmla="*/ 137 h 169"/>
                <a:gd name="T28" fmla="*/ 171 w 311"/>
                <a:gd name="T29" fmla="*/ 151 h 169"/>
                <a:gd name="T30" fmla="*/ 161 w 311"/>
                <a:gd name="T31" fmla="*/ 160 h 169"/>
                <a:gd name="T32" fmla="*/ 141 w 311"/>
                <a:gd name="T33" fmla="*/ 145 h 169"/>
                <a:gd name="T34" fmla="*/ 112 w 311"/>
                <a:gd name="T35" fmla="*/ 124 h 169"/>
                <a:gd name="T36" fmla="*/ 87 w 311"/>
                <a:gd name="T37" fmla="*/ 105 h 169"/>
                <a:gd name="T38" fmla="*/ 87 w 311"/>
                <a:gd name="T39" fmla="*/ 109 h 169"/>
                <a:gd name="T40" fmla="*/ 112 w 311"/>
                <a:gd name="T41" fmla="*/ 135 h 169"/>
                <a:gd name="T42" fmla="*/ 139 w 311"/>
                <a:gd name="T43" fmla="*/ 159 h 169"/>
                <a:gd name="T44" fmla="*/ 119 w 311"/>
                <a:gd name="T45" fmla="*/ 169 h 169"/>
                <a:gd name="T46" fmla="*/ 75 w 311"/>
                <a:gd name="T47" fmla="*/ 153 h 169"/>
                <a:gd name="T48" fmla="*/ 39 w 311"/>
                <a:gd name="T49" fmla="*/ 129 h 169"/>
                <a:gd name="T50" fmla="*/ 0 w 311"/>
                <a:gd name="T51" fmla="*/ 111 h 169"/>
                <a:gd name="T52" fmla="*/ 49 w 311"/>
                <a:gd name="T53" fmla="*/ 83 h 169"/>
                <a:gd name="T54" fmla="*/ 106 w 311"/>
                <a:gd name="T55" fmla="*/ 74 h 169"/>
                <a:gd name="T56" fmla="*/ 161 w 311"/>
                <a:gd name="T57" fmla="*/ 83 h 169"/>
                <a:gd name="T58" fmla="*/ 163 w 311"/>
                <a:gd name="T59" fmla="*/ 78 h 169"/>
                <a:gd name="T60" fmla="*/ 119 w 311"/>
                <a:gd name="T61" fmla="*/ 62 h 169"/>
                <a:gd name="T62" fmla="*/ 78 w 311"/>
                <a:gd name="T63" fmla="*/ 64 h 169"/>
                <a:gd name="T64" fmla="*/ 33 w 311"/>
                <a:gd name="T65" fmla="*/ 74 h 169"/>
                <a:gd name="T66" fmla="*/ 29 w 311"/>
                <a:gd name="T67" fmla="*/ 61 h 169"/>
                <a:gd name="T68" fmla="*/ 74 w 311"/>
                <a:gd name="T69" fmla="*/ 26 h 169"/>
                <a:gd name="T70" fmla="*/ 132 w 311"/>
                <a:gd name="T71" fmla="*/ 0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311" h="169">
                  <a:moveTo>
                    <a:pt x="132" y="0"/>
                  </a:moveTo>
                  <a:lnTo>
                    <a:pt x="120" y="9"/>
                  </a:lnTo>
                  <a:lnTo>
                    <a:pt x="110" y="17"/>
                  </a:lnTo>
                  <a:lnTo>
                    <a:pt x="104" y="26"/>
                  </a:lnTo>
                  <a:lnTo>
                    <a:pt x="103" y="33"/>
                  </a:lnTo>
                  <a:lnTo>
                    <a:pt x="126" y="20"/>
                  </a:lnTo>
                  <a:lnTo>
                    <a:pt x="151" y="14"/>
                  </a:lnTo>
                  <a:lnTo>
                    <a:pt x="177" y="14"/>
                  </a:lnTo>
                  <a:lnTo>
                    <a:pt x="203" y="19"/>
                  </a:lnTo>
                  <a:lnTo>
                    <a:pt x="228" y="28"/>
                  </a:lnTo>
                  <a:lnTo>
                    <a:pt x="215" y="33"/>
                  </a:lnTo>
                  <a:lnTo>
                    <a:pt x="202" y="36"/>
                  </a:lnTo>
                  <a:lnTo>
                    <a:pt x="189" y="41"/>
                  </a:lnTo>
                  <a:lnTo>
                    <a:pt x="215" y="42"/>
                  </a:lnTo>
                  <a:lnTo>
                    <a:pt x="241" y="52"/>
                  </a:lnTo>
                  <a:lnTo>
                    <a:pt x="265" y="67"/>
                  </a:lnTo>
                  <a:lnTo>
                    <a:pt x="285" y="87"/>
                  </a:lnTo>
                  <a:lnTo>
                    <a:pt x="301" y="111"/>
                  </a:lnTo>
                  <a:lnTo>
                    <a:pt x="311" y="137"/>
                  </a:lnTo>
                  <a:lnTo>
                    <a:pt x="311" y="164"/>
                  </a:lnTo>
                  <a:lnTo>
                    <a:pt x="304" y="147"/>
                  </a:lnTo>
                  <a:lnTo>
                    <a:pt x="295" y="134"/>
                  </a:lnTo>
                  <a:lnTo>
                    <a:pt x="287" y="127"/>
                  </a:lnTo>
                  <a:lnTo>
                    <a:pt x="273" y="124"/>
                  </a:lnTo>
                  <a:lnTo>
                    <a:pt x="257" y="122"/>
                  </a:lnTo>
                  <a:lnTo>
                    <a:pt x="238" y="125"/>
                  </a:lnTo>
                  <a:lnTo>
                    <a:pt x="220" y="131"/>
                  </a:lnTo>
                  <a:lnTo>
                    <a:pt x="201" y="137"/>
                  </a:lnTo>
                  <a:lnTo>
                    <a:pt x="185" y="144"/>
                  </a:lnTo>
                  <a:lnTo>
                    <a:pt x="171" y="151"/>
                  </a:lnTo>
                  <a:lnTo>
                    <a:pt x="164" y="157"/>
                  </a:lnTo>
                  <a:lnTo>
                    <a:pt x="161" y="160"/>
                  </a:lnTo>
                  <a:lnTo>
                    <a:pt x="153" y="153"/>
                  </a:lnTo>
                  <a:lnTo>
                    <a:pt x="141" y="145"/>
                  </a:lnTo>
                  <a:lnTo>
                    <a:pt x="126" y="135"/>
                  </a:lnTo>
                  <a:lnTo>
                    <a:pt x="112" y="124"/>
                  </a:lnTo>
                  <a:lnTo>
                    <a:pt x="99" y="113"/>
                  </a:lnTo>
                  <a:lnTo>
                    <a:pt x="87" y="105"/>
                  </a:lnTo>
                  <a:lnTo>
                    <a:pt x="81" y="99"/>
                  </a:lnTo>
                  <a:lnTo>
                    <a:pt x="87" y="109"/>
                  </a:lnTo>
                  <a:lnTo>
                    <a:pt x="97" y="122"/>
                  </a:lnTo>
                  <a:lnTo>
                    <a:pt x="112" y="135"/>
                  </a:lnTo>
                  <a:lnTo>
                    <a:pt x="126" y="147"/>
                  </a:lnTo>
                  <a:lnTo>
                    <a:pt x="139" y="159"/>
                  </a:lnTo>
                  <a:lnTo>
                    <a:pt x="145" y="169"/>
                  </a:lnTo>
                  <a:lnTo>
                    <a:pt x="119" y="169"/>
                  </a:lnTo>
                  <a:lnTo>
                    <a:pt x="96" y="163"/>
                  </a:lnTo>
                  <a:lnTo>
                    <a:pt x="75" y="153"/>
                  </a:lnTo>
                  <a:lnTo>
                    <a:pt x="56" y="141"/>
                  </a:lnTo>
                  <a:lnTo>
                    <a:pt x="39" y="129"/>
                  </a:lnTo>
                  <a:lnTo>
                    <a:pt x="20" y="119"/>
                  </a:lnTo>
                  <a:lnTo>
                    <a:pt x="0" y="111"/>
                  </a:lnTo>
                  <a:lnTo>
                    <a:pt x="23" y="94"/>
                  </a:lnTo>
                  <a:lnTo>
                    <a:pt x="49" y="83"/>
                  </a:lnTo>
                  <a:lnTo>
                    <a:pt x="77" y="76"/>
                  </a:lnTo>
                  <a:lnTo>
                    <a:pt x="106" y="74"/>
                  </a:lnTo>
                  <a:lnTo>
                    <a:pt x="135" y="76"/>
                  </a:lnTo>
                  <a:lnTo>
                    <a:pt x="161" y="83"/>
                  </a:lnTo>
                  <a:lnTo>
                    <a:pt x="186" y="94"/>
                  </a:lnTo>
                  <a:lnTo>
                    <a:pt x="163" y="78"/>
                  </a:lnTo>
                  <a:lnTo>
                    <a:pt x="139" y="68"/>
                  </a:lnTo>
                  <a:lnTo>
                    <a:pt x="119" y="62"/>
                  </a:lnTo>
                  <a:lnTo>
                    <a:pt x="99" y="62"/>
                  </a:lnTo>
                  <a:lnTo>
                    <a:pt x="78" y="64"/>
                  </a:lnTo>
                  <a:lnTo>
                    <a:pt x="56" y="68"/>
                  </a:lnTo>
                  <a:lnTo>
                    <a:pt x="33" y="74"/>
                  </a:lnTo>
                  <a:lnTo>
                    <a:pt x="8" y="80"/>
                  </a:lnTo>
                  <a:lnTo>
                    <a:pt x="29" y="61"/>
                  </a:lnTo>
                  <a:lnTo>
                    <a:pt x="49" y="44"/>
                  </a:lnTo>
                  <a:lnTo>
                    <a:pt x="74" y="26"/>
                  </a:lnTo>
                  <a:lnTo>
                    <a:pt x="102" y="12"/>
                  </a:lnTo>
                  <a:lnTo>
                    <a:pt x="132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21" name="Freeform 44"/>
            <p:cNvSpPr/>
            <p:nvPr/>
          </p:nvSpPr>
          <p:spPr bwMode="auto">
            <a:xfrm>
              <a:off x="6600824" y="1609720"/>
              <a:ext cx="484188" cy="306387"/>
            </a:xfrm>
            <a:custGeom>
              <a:avLst/>
              <a:gdLst>
                <a:gd name="T0" fmla="*/ 167 w 305"/>
                <a:gd name="T1" fmla="*/ 4 h 193"/>
                <a:gd name="T2" fmla="*/ 208 w 305"/>
                <a:gd name="T3" fmla="*/ 21 h 193"/>
                <a:gd name="T4" fmla="*/ 240 w 305"/>
                <a:gd name="T5" fmla="*/ 52 h 193"/>
                <a:gd name="T6" fmla="*/ 253 w 305"/>
                <a:gd name="T7" fmla="*/ 64 h 193"/>
                <a:gd name="T8" fmla="*/ 249 w 305"/>
                <a:gd name="T9" fmla="*/ 42 h 193"/>
                <a:gd name="T10" fmla="*/ 268 w 305"/>
                <a:gd name="T11" fmla="*/ 61 h 193"/>
                <a:gd name="T12" fmla="*/ 297 w 305"/>
                <a:gd name="T13" fmla="*/ 129 h 193"/>
                <a:gd name="T14" fmla="*/ 288 w 305"/>
                <a:gd name="T15" fmla="*/ 144 h 193"/>
                <a:gd name="T16" fmla="*/ 254 w 305"/>
                <a:gd name="T17" fmla="*/ 112 h 193"/>
                <a:gd name="T18" fmla="*/ 220 w 305"/>
                <a:gd name="T19" fmla="*/ 88 h 193"/>
                <a:gd name="T20" fmla="*/ 174 w 305"/>
                <a:gd name="T21" fmla="*/ 78 h 193"/>
                <a:gd name="T22" fmla="*/ 177 w 305"/>
                <a:gd name="T23" fmla="*/ 83 h 193"/>
                <a:gd name="T24" fmla="*/ 237 w 305"/>
                <a:gd name="T25" fmla="*/ 113 h 193"/>
                <a:gd name="T26" fmla="*/ 284 w 305"/>
                <a:gd name="T27" fmla="*/ 164 h 193"/>
                <a:gd name="T28" fmla="*/ 271 w 305"/>
                <a:gd name="T29" fmla="*/ 189 h 193"/>
                <a:gd name="T30" fmla="*/ 220 w 305"/>
                <a:gd name="T31" fmla="*/ 189 h 193"/>
                <a:gd name="T32" fmla="*/ 167 w 305"/>
                <a:gd name="T33" fmla="*/ 180 h 193"/>
                <a:gd name="T34" fmla="*/ 150 w 305"/>
                <a:gd name="T35" fmla="*/ 160 h 193"/>
                <a:gd name="T36" fmla="*/ 179 w 305"/>
                <a:gd name="T37" fmla="*/ 154 h 193"/>
                <a:gd name="T38" fmla="*/ 211 w 305"/>
                <a:gd name="T39" fmla="*/ 148 h 193"/>
                <a:gd name="T40" fmla="*/ 233 w 305"/>
                <a:gd name="T41" fmla="*/ 139 h 193"/>
                <a:gd name="T42" fmla="*/ 205 w 305"/>
                <a:gd name="T43" fmla="*/ 144 h 193"/>
                <a:gd name="T44" fmla="*/ 163 w 305"/>
                <a:gd name="T45" fmla="*/ 147 h 193"/>
                <a:gd name="T46" fmla="*/ 132 w 305"/>
                <a:gd name="T47" fmla="*/ 148 h 193"/>
                <a:gd name="T48" fmla="*/ 126 w 305"/>
                <a:gd name="T49" fmla="*/ 135 h 193"/>
                <a:gd name="T50" fmla="*/ 110 w 305"/>
                <a:gd name="T51" fmla="*/ 107 h 193"/>
                <a:gd name="T52" fmla="*/ 84 w 305"/>
                <a:gd name="T53" fmla="*/ 77 h 193"/>
                <a:gd name="T54" fmla="*/ 55 w 305"/>
                <a:gd name="T55" fmla="*/ 55 h 193"/>
                <a:gd name="T56" fmla="*/ 30 w 305"/>
                <a:gd name="T57" fmla="*/ 52 h 193"/>
                <a:gd name="T58" fmla="*/ 0 w 305"/>
                <a:gd name="T59" fmla="*/ 69 h 193"/>
                <a:gd name="T60" fmla="*/ 33 w 305"/>
                <a:gd name="T61" fmla="*/ 33 h 193"/>
                <a:gd name="T62" fmla="*/ 78 w 305"/>
                <a:gd name="T63" fmla="*/ 14 h 193"/>
                <a:gd name="T64" fmla="*/ 129 w 305"/>
                <a:gd name="T65" fmla="*/ 13 h 193"/>
                <a:gd name="T66" fmla="*/ 173 w 305"/>
                <a:gd name="T67" fmla="*/ 32 h 193"/>
                <a:gd name="T68" fmla="*/ 154 w 305"/>
                <a:gd name="T69" fmla="*/ 10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305" h="193">
                  <a:moveTo>
                    <a:pt x="147" y="0"/>
                  </a:moveTo>
                  <a:lnTo>
                    <a:pt x="167" y="4"/>
                  </a:lnTo>
                  <a:lnTo>
                    <a:pt x="189" y="11"/>
                  </a:lnTo>
                  <a:lnTo>
                    <a:pt x="208" y="21"/>
                  </a:lnTo>
                  <a:lnTo>
                    <a:pt x="225" y="35"/>
                  </a:lnTo>
                  <a:lnTo>
                    <a:pt x="240" y="52"/>
                  </a:lnTo>
                  <a:lnTo>
                    <a:pt x="250" y="72"/>
                  </a:lnTo>
                  <a:lnTo>
                    <a:pt x="253" y="64"/>
                  </a:lnTo>
                  <a:lnTo>
                    <a:pt x="252" y="53"/>
                  </a:lnTo>
                  <a:lnTo>
                    <a:pt x="249" y="42"/>
                  </a:lnTo>
                  <a:lnTo>
                    <a:pt x="243" y="27"/>
                  </a:lnTo>
                  <a:lnTo>
                    <a:pt x="268" y="61"/>
                  </a:lnTo>
                  <a:lnTo>
                    <a:pt x="285" y="96"/>
                  </a:lnTo>
                  <a:lnTo>
                    <a:pt x="297" y="129"/>
                  </a:lnTo>
                  <a:lnTo>
                    <a:pt x="305" y="163"/>
                  </a:lnTo>
                  <a:lnTo>
                    <a:pt x="288" y="144"/>
                  </a:lnTo>
                  <a:lnTo>
                    <a:pt x="271" y="126"/>
                  </a:lnTo>
                  <a:lnTo>
                    <a:pt x="254" y="112"/>
                  </a:lnTo>
                  <a:lnTo>
                    <a:pt x="238" y="99"/>
                  </a:lnTo>
                  <a:lnTo>
                    <a:pt x="220" y="88"/>
                  </a:lnTo>
                  <a:lnTo>
                    <a:pt x="199" y="81"/>
                  </a:lnTo>
                  <a:lnTo>
                    <a:pt x="174" y="78"/>
                  </a:lnTo>
                  <a:lnTo>
                    <a:pt x="145" y="78"/>
                  </a:lnTo>
                  <a:lnTo>
                    <a:pt x="177" y="83"/>
                  </a:lnTo>
                  <a:lnTo>
                    <a:pt x="208" y="94"/>
                  </a:lnTo>
                  <a:lnTo>
                    <a:pt x="237" y="113"/>
                  </a:lnTo>
                  <a:lnTo>
                    <a:pt x="263" y="136"/>
                  </a:lnTo>
                  <a:lnTo>
                    <a:pt x="284" y="164"/>
                  </a:lnTo>
                  <a:lnTo>
                    <a:pt x="295" y="193"/>
                  </a:lnTo>
                  <a:lnTo>
                    <a:pt x="271" y="189"/>
                  </a:lnTo>
                  <a:lnTo>
                    <a:pt x="246" y="189"/>
                  </a:lnTo>
                  <a:lnTo>
                    <a:pt x="220" y="189"/>
                  </a:lnTo>
                  <a:lnTo>
                    <a:pt x="193" y="187"/>
                  </a:lnTo>
                  <a:lnTo>
                    <a:pt x="167" y="180"/>
                  </a:lnTo>
                  <a:lnTo>
                    <a:pt x="141" y="164"/>
                  </a:lnTo>
                  <a:lnTo>
                    <a:pt x="150" y="160"/>
                  </a:lnTo>
                  <a:lnTo>
                    <a:pt x="163" y="157"/>
                  </a:lnTo>
                  <a:lnTo>
                    <a:pt x="179" y="154"/>
                  </a:lnTo>
                  <a:lnTo>
                    <a:pt x="195" y="151"/>
                  </a:lnTo>
                  <a:lnTo>
                    <a:pt x="211" y="148"/>
                  </a:lnTo>
                  <a:lnTo>
                    <a:pt x="224" y="145"/>
                  </a:lnTo>
                  <a:lnTo>
                    <a:pt x="233" y="139"/>
                  </a:lnTo>
                  <a:lnTo>
                    <a:pt x="222" y="141"/>
                  </a:lnTo>
                  <a:lnTo>
                    <a:pt x="205" y="144"/>
                  </a:lnTo>
                  <a:lnTo>
                    <a:pt x="185" y="145"/>
                  </a:lnTo>
                  <a:lnTo>
                    <a:pt x="163" y="147"/>
                  </a:lnTo>
                  <a:lnTo>
                    <a:pt x="144" y="147"/>
                  </a:lnTo>
                  <a:lnTo>
                    <a:pt x="132" y="148"/>
                  </a:lnTo>
                  <a:lnTo>
                    <a:pt x="131" y="144"/>
                  </a:lnTo>
                  <a:lnTo>
                    <a:pt x="126" y="135"/>
                  </a:lnTo>
                  <a:lnTo>
                    <a:pt x="119" y="122"/>
                  </a:lnTo>
                  <a:lnTo>
                    <a:pt x="110" y="107"/>
                  </a:lnTo>
                  <a:lnTo>
                    <a:pt x="97" y="91"/>
                  </a:lnTo>
                  <a:lnTo>
                    <a:pt x="84" y="77"/>
                  </a:lnTo>
                  <a:lnTo>
                    <a:pt x="70" y="64"/>
                  </a:lnTo>
                  <a:lnTo>
                    <a:pt x="55" y="55"/>
                  </a:lnTo>
                  <a:lnTo>
                    <a:pt x="43" y="52"/>
                  </a:lnTo>
                  <a:lnTo>
                    <a:pt x="30" y="52"/>
                  </a:lnTo>
                  <a:lnTo>
                    <a:pt x="17" y="59"/>
                  </a:lnTo>
                  <a:lnTo>
                    <a:pt x="0" y="69"/>
                  </a:lnTo>
                  <a:lnTo>
                    <a:pt x="14" y="49"/>
                  </a:lnTo>
                  <a:lnTo>
                    <a:pt x="33" y="33"/>
                  </a:lnTo>
                  <a:lnTo>
                    <a:pt x="55" y="21"/>
                  </a:lnTo>
                  <a:lnTo>
                    <a:pt x="78" y="14"/>
                  </a:lnTo>
                  <a:lnTo>
                    <a:pt x="104" y="11"/>
                  </a:lnTo>
                  <a:lnTo>
                    <a:pt x="129" y="13"/>
                  </a:lnTo>
                  <a:lnTo>
                    <a:pt x="153" y="20"/>
                  </a:lnTo>
                  <a:lnTo>
                    <a:pt x="173" y="32"/>
                  </a:lnTo>
                  <a:lnTo>
                    <a:pt x="164" y="20"/>
                  </a:lnTo>
                  <a:lnTo>
                    <a:pt x="154" y="10"/>
                  </a:lnTo>
                  <a:lnTo>
                    <a:pt x="147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22" name="Freeform 45"/>
            <p:cNvSpPr/>
            <p:nvPr/>
          </p:nvSpPr>
          <p:spPr bwMode="auto">
            <a:xfrm>
              <a:off x="6713538" y="2078032"/>
              <a:ext cx="354013" cy="188912"/>
            </a:xfrm>
            <a:custGeom>
              <a:avLst/>
              <a:gdLst>
                <a:gd name="T0" fmla="*/ 128 w 223"/>
                <a:gd name="T1" fmla="*/ 0 h 119"/>
                <a:gd name="T2" fmla="*/ 156 w 223"/>
                <a:gd name="T3" fmla="*/ 10 h 119"/>
                <a:gd name="T4" fmla="*/ 179 w 223"/>
                <a:gd name="T5" fmla="*/ 25 h 119"/>
                <a:gd name="T6" fmla="*/ 200 w 223"/>
                <a:gd name="T7" fmla="*/ 39 h 119"/>
                <a:gd name="T8" fmla="*/ 217 w 223"/>
                <a:gd name="T9" fmla="*/ 57 h 119"/>
                <a:gd name="T10" fmla="*/ 194 w 223"/>
                <a:gd name="T11" fmla="*/ 51 h 119"/>
                <a:gd name="T12" fmla="*/ 173 w 223"/>
                <a:gd name="T13" fmla="*/ 47 h 119"/>
                <a:gd name="T14" fmla="*/ 153 w 223"/>
                <a:gd name="T15" fmla="*/ 44 h 119"/>
                <a:gd name="T16" fmla="*/ 134 w 223"/>
                <a:gd name="T17" fmla="*/ 45 h 119"/>
                <a:gd name="T18" fmla="*/ 112 w 223"/>
                <a:gd name="T19" fmla="*/ 52 h 119"/>
                <a:gd name="T20" fmla="*/ 90 w 223"/>
                <a:gd name="T21" fmla="*/ 67 h 119"/>
                <a:gd name="T22" fmla="*/ 111 w 223"/>
                <a:gd name="T23" fmla="*/ 57 h 119"/>
                <a:gd name="T24" fmla="*/ 134 w 223"/>
                <a:gd name="T25" fmla="*/ 52 h 119"/>
                <a:gd name="T26" fmla="*/ 157 w 223"/>
                <a:gd name="T27" fmla="*/ 52 h 119"/>
                <a:gd name="T28" fmla="*/ 182 w 223"/>
                <a:gd name="T29" fmla="*/ 57 h 119"/>
                <a:gd name="T30" fmla="*/ 204 w 223"/>
                <a:gd name="T31" fmla="*/ 66 h 119"/>
                <a:gd name="T32" fmla="*/ 223 w 223"/>
                <a:gd name="T33" fmla="*/ 79 h 119"/>
                <a:gd name="T34" fmla="*/ 207 w 223"/>
                <a:gd name="T35" fmla="*/ 84 h 119"/>
                <a:gd name="T36" fmla="*/ 191 w 223"/>
                <a:gd name="T37" fmla="*/ 95 h 119"/>
                <a:gd name="T38" fmla="*/ 176 w 223"/>
                <a:gd name="T39" fmla="*/ 105 h 119"/>
                <a:gd name="T40" fmla="*/ 160 w 223"/>
                <a:gd name="T41" fmla="*/ 114 h 119"/>
                <a:gd name="T42" fmla="*/ 141 w 223"/>
                <a:gd name="T43" fmla="*/ 119 h 119"/>
                <a:gd name="T44" fmla="*/ 119 w 223"/>
                <a:gd name="T45" fmla="*/ 119 h 119"/>
                <a:gd name="T46" fmla="*/ 124 w 223"/>
                <a:gd name="T47" fmla="*/ 112 h 119"/>
                <a:gd name="T48" fmla="*/ 133 w 223"/>
                <a:gd name="T49" fmla="*/ 105 h 119"/>
                <a:gd name="T50" fmla="*/ 143 w 223"/>
                <a:gd name="T51" fmla="*/ 95 h 119"/>
                <a:gd name="T52" fmla="*/ 153 w 223"/>
                <a:gd name="T53" fmla="*/ 86 h 119"/>
                <a:gd name="T54" fmla="*/ 162 w 223"/>
                <a:gd name="T55" fmla="*/ 77 h 119"/>
                <a:gd name="T56" fmla="*/ 165 w 223"/>
                <a:gd name="T57" fmla="*/ 70 h 119"/>
                <a:gd name="T58" fmla="*/ 159 w 223"/>
                <a:gd name="T59" fmla="*/ 76 h 119"/>
                <a:gd name="T60" fmla="*/ 150 w 223"/>
                <a:gd name="T61" fmla="*/ 83 h 119"/>
                <a:gd name="T62" fmla="*/ 138 w 223"/>
                <a:gd name="T63" fmla="*/ 92 h 119"/>
                <a:gd name="T64" fmla="*/ 127 w 223"/>
                <a:gd name="T65" fmla="*/ 100 h 119"/>
                <a:gd name="T66" fmla="*/ 115 w 223"/>
                <a:gd name="T67" fmla="*/ 108 h 119"/>
                <a:gd name="T68" fmla="*/ 108 w 223"/>
                <a:gd name="T69" fmla="*/ 112 h 119"/>
                <a:gd name="T70" fmla="*/ 106 w 223"/>
                <a:gd name="T71" fmla="*/ 111 h 119"/>
                <a:gd name="T72" fmla="*/ 98 w 223"/>
                <a:gd name="T73" fmla="*/ 106 h 119"/>
                <a:gd name="T74" fmla="*/ 86 w 223"/>
                <a:gd name="T75" fmla="*/ 100 h 119"/>
                <a:gd name="T76" fmla="*/ 73 w 223"/>
                <a:gd name="T77" fmla="*/ 95 h 119"/>
                <a:gd name="T78" fmla="*/ 57 w 223"/>
                <a:gd name="T79" fmla="*/ 89 h 119"/>
                <a:gd name="T80" fmla="*/ 42 w 223"/>
                <a:gd name="T81" fmla="*/ 86 h 119"/>
                <a:gd name="T82" fmla="*/ 28 w 223"/>
                <a:gd name="T83" fmla="*/ 86 h 119"/>
                <a:gd name="T84" fmla="*/ 16 w 223"/>
                <a:gd name="T85" fmla="*/ 90 h 119"/>
                <a:gd name="T86" fmla="*/ 9 w 223"/>
                <a:gd name="T87" fmla="*/ 100 h 119"/>
                <a:gd name="T88" fmla="*/ 0 w 223"/>
                <a:gd name="T89" fmla="*/ 116 h 119"/>
                <a:gd name="T90" fmla="*/ 3 w 223"/>
                <a:gd name="T91" fmla="*/ 93 h 119"/>
                <a:gd name="T92" fmla="*/ 12 w 223"/>
                <a:gd name="T93" fmla="*/ 71 h 119"/>
                <a:gd name="T94" fmla="*/ 26 w 223"/>
                <a:gd name="T95" fmla="*/ 54 h 119"/>
                <a:gd name="T96" fmla="*/ 45 w 223"/>
                <a:gd name="T97" fmla="*/ 39 h 119"/>
                <a:gd name="T98" fmla="*/ 67 w 223"/>
                <a:gd name="T99" fmla="*/ 31 h 119"/>
                <a:gd name="T100" fmla="*/ 89 w 223"/>
                <a:gd name="T101" fmla="*/ 28 h 119"/>
                <a:gd name="T102" fmla="*/ 74 w 223"/>
                <a:gd name="T103" fmla="*/ 23 h 119"/>
                <a:gd name="T104" fmla="*/ 61 w 223"/>
                <a:gd name="T105" fmla="*/ 19 h 119"/>
                <a:gd name="T106" fmla="*/ 79 w 223"/>
                <a:gd name="T107" fmla="*/ 13 h 119"/>
                <a:gd name="T108" fmla="*/ 96 w 223"/>
                <a:gd name="T109" fmla="*/ 9 h 119"/>
                <a:gd name="T110" fmla="*/ 115 w 223"/>
                <a:gd name="T111" fmla="*/ 10 h 119"/>
                <a:gd name="T112" fmla="*/ 134 w 223"/>
                <a:gd name="T113" fmla="*/ 15 h 119"/>
                <a:gd name="T114" fmla="*/ 150 w 223"/>
                <a:gd name="T115" fmla="*/ 23 h 119"/>
                <a:gd name="T116" fmla="*/ 149 w 223"/>
                <a:gd name="T117" fmla="*/ 16 h 119"/>
                <a:gd name="T118" fmla="*/ 140 w 223"/>
                <a:gd name="T119" fmla="*/ 7 h 119"/>
                <a:gd name="T120" fmla="*/ 128 w 223"/>
                <a:gd name="T121" fmla="*/ 0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223" h="119">
                  <a:moveTo>
                    <a:pt x="128" y="0"/>
                  </a:moveTo>
                  <a:lnTo>
                    <a:pt x="156" y="10"/>
                  </a:lnTo>
                  <a:lnTo>
                    <a:pt x="179" y="25"/>
                  </a:lnTo>
                  <a:lnTo>
                    <a:pt x="200" y="39"/>
                  </a:lnTo>
                  <a:lnTo>
                    <a:pt x="217" y="57"/>
                  </a:lnTo>
                  <a:lnTo>
                    <a:pt x="194" y="51"/>
                  </a:lnTo>
                  <a:lnTo>
                    <a:pt x="173" y="47"/>
                  </a:lnTo>
                  <a:lnTo>
                    <a:pt x="153" y="44"/>
                  </a:lnTo>
                  <a:lnTo>
                    <a:pt x="134" y="45"/>
                  </a:lnTo>
                  <a:lnTo>
                    <a:pt x="112" y="52"/>
                  </a:lnTo>
                  <a:lnTo>
                    <a:pt x="90" y="67"/>
                  </a:lnTo>
                  <a:lnTo>
                    <a:pt x="111" y="57"/>
                  </a:lnTo>
                  <a:lnTo>
                    <a:pt x="134" y="52"/>
                  </a:lnTo>
                  <a:lnTo>
                    <a:pt x="157" y="52"/>
                  </a:lnTo>
                  <a:lnTo>
                    <a:pt x="182" y="57"/>
                  </a:lnTo>
                  <a:lnTo>
                    <a:pt x="204" y="66"/>
                  </a:lnTo>
                  <a:lnTo>
                    <a:pt x="223" y="79"/>
                  </a:lnTo>
                  <a:lnTo>
                    <a:pt x="207" y="84"/>
                  </a:lnTo>
                  <a:lnTo>
                    <a:pt x="191" y="95"/>
                  </a:lnTo>
                  <a:lnTo>
                    <a:pt x="176" y="105"/>
                  </a:lnTo>
                  <a:lnTo>
                    <a:pt x="160" y="114"/>
                  </a:lnTo>
                  <a:lnTo>
                    <a:pt x="141" y="119"/>
                  </a:lnTo>
                  <a:lnTo>
                    <a:pt x="119" y="119"/>
                  </a:lnTo>
                  <a:lnTo>
                    <a:pt x="124" y="112"/>
                  </a:lnTo>
                  <a:lnTo>
                    <a:pt x="133" y="105"/>
                  </a:lnTo>
                  <a:lnTo>
                    <a:pt x="143" y="95"/>
                  </a:lnTo>
                  <a:lnTo>
                    <a:pt x="153" y="86"/>
                  </a:lnTo>
                  <a:lnTo>
                    <a:pt x="162" y="77"/>
                  </a:lnTo>
                  <a:lnTo>
                    <a:pt x="165" y="70"/>
                  </a:lnTo>
                  <a:lnTo>
                    <a:pt x="159" y="76"/>
                  </a:lnTo>
                  <a:lnTo>
                    <a:pt x="150" y="83"/>
                  </a:lnTo>
                  <a:lnTo>
                    <a:pt x="138" y="92"/>
                  </a:lnTo>
                  <a:lnTo>
                    <a:pt x="127" y="100"/>
                  </a:lnTo>
                  <a:lnTo>
                    <a:pt x="115" y="108"/>
                  </a:lnTo>
                  <a:lnTo>
                    <a:pt x="108" y="112"/>
                  </a:lnTo>
                  <a:lnTo>
                    <a:pt x="106" y="111"/>
                  </a:lnTo>
                  <a:lnTo>
                    <a:pt x="98" y="106"/>
                  </a:lnTo>
                  <a:lnTo>
                    <a:pt x="86" y="100"/>
                  </a:lnTo>
                  <a:lnTo>
                    <a:pt x="73" y="95"/>
                  </a:lnTo>
                  <a:lnTo>
                    <a:pt x="57" y="89"/>
                  </a:lnTo>
                  <a:lnTo>
                    <a:pt x="42" y="86"/>
                  </a:lnTo>
                  <a:lnTo>
                    <a:pt x="28" y="86"/>
                  </a:lnTo>
                  <a:lnTo>
                    <a:pt x="16" y="90"/>
                  </a:lnTo>
                  <a:lnTo>
                    <a:pt x="9" y="100"/>
                  </a:lnTo>
                  <a:lnTo>
                    <a:pt x="0" y="116"/>
                  </a:lnTo>
                  <a:lnTo>
                    <a:pt x="3" y="93"/>
                  </a:lnTo>
                  <a:lnTo>
                    <a:pt x="12" y="71"/>
                  </a:lnTo>
                  <a:lnTo>
                    <a:pt x="26" y="54"/>
                  </a:lnTo>
                  <a:lnTo>
                    <a:pt x="45" y="39"/>
                  </a:lnTo>
                  <a:lnTo>
                    <a:pt x="67" y="31"/>
                  </a:lnTo>
                  <a:lnTo>
                    <a:pt x="89" y="28"/>
                  </a:lnTo>
                  <a:lnTo>
                    <a:pt x="74" y="23"/>
                  </a:lnTo>
                  <a:lnTo>
                    <a:pt x="61" y="19"/>
                  </a:lnTo>
                  <a:lnTo>
                    <a:pt x="79" y="13"/>
                  </a:lnTo>
                  <a:lnTo>
                    <a:pt x="96" y="9"/>
                  </a:lnTo>
                  <a:lnTo>
                    <a:pt x="115" y="10"/>
                  </a:lnTo>
                  <a:lnTo>
                    <a:pt x="134" y="15"/>
                  </a:lnTo>
                  <a:lnTo>
                    <a:pt x="150" y="23"/>
                  </a:lnTo>
                  <a:lnTo>
                    <a:pt x="149" y="16"/>
                  </a:lnTo>
                  <a:lnTo>
                    <a:pt x="140" y="7"/>
                  </a:lnTo>
                  <a:lnTo>
                    <a:pt x="12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23" name="Freeform 46"/>
            <p:cNvSpPr/>
            <p:nvPr/>
          </p:nvSpPr>
          <p:spPr bwMode="auto">
            <a:xfrm>
              <a:off x="6905624" y="2274882"/>
              <a:ext cx="201613" cy="253999"/>
            </a:xfrm>
            <a:custGeom>
              <a:avLst/>
              <a:gdLst>
                <a:gd name="T0" fmla="*/ 111 w 127"/>
                <a:gd name="T1" fmla="*/ 0 h 160"/>
                <a:gd name="T2" fmla="*/ 95 w 127"/>
                <a:gd name="T3" fmla="*/ 10 h 160"/>
                <a:gd name="T4" fmla="*/ 79 w 127"/>
                <a:gd name="T5" fmla="*/ 19 h 160"/>
                <a:gd name="T6" fmla="*/ 67 w 127"/>
                <a:gd name="T7" fmla="*/ 29 h 160"/>
                <a:gd name="T8" fmla="*/ 57 w 127"/>
                <a:gd name="T9" fmla="*/ 42 h 160"/>
                <a:gd name="T10" fmla="*/ 49 w 127"/>
                <a:gd name="T11" fmla="*/ 58 h 160"/>
                <a:gd name="T12" fmla="*/ 45 w 127"/>
                <a:gd name="T13" fmla="*/ 78 h 160"/>
                <a:gd name="T14" fmla="*/ 52 w 127"/>
                <a:gd name="T15" fmla="*/ 59 h 160"/>
                <a:gd name="T16" fmla="*/ 65 w 127"/>
                <a:gd name="T17" fmla="*/ 40 h 160"/>
                <a:gd name="T18" fmla="*/ 84 w 127"/>
                <a:gd name="T19" fmla="*/ 24 h 160"/>
                <a:gd name="T20" fmla="*/ 105 w 127"/>
                <a:gd name="T21" fmla="*/ 13 h 160"/>
                <a:gd name="T22" fmla="*/ 127 w 127"/>
                <a:gd name="T23" fmla="*/ 8 h 160"/>
                <a:gd name="T24" fmla="*/ 121 w 127"/>
                <a:gd name="T25" fmla="*/ 24 h 160"/>
                <a:gd name="T26" fmla="*/ 116 w 127"/>
                <a:gd name="T27" fmla="*/ 42 h 160"/>
                <a:gd name="T28" fmla="*/ 112 w 127"/>
                <a:gd name="T29" fmla="*/ 59 h 160"/>
                <a:gd name="T30" fmla="*/ 106 w 127"/>
                <a:gd name="T31" fmla="*/ 77 h 160"/>
                <a:gd name="T32" fmla="*/ 92 w 127"/>
                <a:gd name="T33" fmla="*/ 91 h 160"/>
                <a:gd name="T34" fmla="*/ 90 w 127"/>
                <a:gd name="T35" fmla="*/ 84 h 160"/>
                <a:gd name="T36" fmla="*/ 90 w 127"/>
                <a:gd name="T37" fmla="*/ 71 h 160"/>
                <a:gd name="T38" fmla="*/ 92 w 127"/>
                <a:gd name="T39" fmla="*/ 58 h 160"/>
                <a:gd name="T40" fmla="*/ 92 w 127"/>
                <a:gd name="T41" fmla="*/ 46 h 160"/>
                <a:gd name="T42" fmla="*/ 89 w 127"/>
                <a:gd name="T43" fmla="*/ 38 h 160"/>
                <a:gd name="T44" fmla="*/ 89 w 127"/>
                <a:gd name="T45" fmla="*/ 45 h 160"/>
                <a:gd name="T46" fmla="*/ 87 w 127"/>
                <a:gd name="T47" fmla="*/ 58 h 160"/>
                <a:gd name="T48" fmla="*/ 84 w 127"/>
                <a:gd name="T49" fmla="*/ 72 h 160"/>
                <a:gd name="T50" fmla="*/ 83 w 127"/>
                <a:gd name="T51" fmla="*/ 86 h 160"/>
                <a:gd name="T52" fmla="*/ 81 w 127"/>
                <a:gd name="T53" fmla="*/ 96 h 160"/>
                <a:gd name="T54" fmla="*/ 77 w 127"/>
                <a:gd name="T55" fmla="*/ 96 h 160"/>
                <a:gd name="T56" fmla="*/ 68 w 127"/>
                <a:gd name="T57" fmla="*/ 97 h 160"/>
                <a:gd name="T58" fmla="*/ 57 w 127"/>
                <a:gd name="T59" fmla="*/ 103 h 160"/>
                <a:gd name="T60" fmla="*/ 42 w 127"/>
                <a:gd name="T61" fmla="*/ 109 h 160"/>
                <a:gd name="T62" fmla="*/ 30 w 127"/>
                <a:gd name="T63" fmla="*/ 118 h 160"/>
                <a:gd name="T64" fmla="*/ 20 w 127"/>
                <a:gd name="T65" fmla="*/ 128 h 160"/>
                <a:gd name="T66" fmla="*/ 16 w 127"/>
                <a:gd name="T67" fmla="*/ 137 h 160"/>
                <a:gd name="T68" fmla="*/ 17 w 127"/>
                <a:gd name="T69" fmla="*/ 147 h 160"/>
                <a:gd name="T70" fmla="*/ 22 w 127"/>
                <a:gd name="T71" fmla="*/ 160 h 160"/>
                <a:gd name="T72" fmla="*/ 10 w 127"/>
                <a:gd name="T73" fmla="*/ 145 h 160"/>
                <a:gd name="T74" fmla="*/ 3 w 127"/>
                <a:gd name="T75" fmla="*/ 128 h 160"/>
                <a:gd name="T76" fmla="*/ 0 w 127"/>
                <a:gd name="T77" fmla="*/ 109 h 160"/>
                <a:gd name="T78" fmla="*/ 3 w 127"/>
                <a:gd name="T79" fmla="*/ 90 h 160"/>
                <a:gd name="T80" fmla="*/ 10 w 127"/>
                <a:gd name="T81" fmla="*/ 72 h 160"/>
                <a:gd name="T82" fmla="*/ 20 w 127"/>
                <a:gd name="T83" fmla="*/ 58 h 160"/>
                <a:gd name="T84" fmla="*/ 14 w 127"/>
                <a:gd name="T85" fmla="*/ 61 h 160"/>
                <a:gd name="T86" fmla="*/ 10 w 127"/>
                <a:gd name="T87" fmla="*/ 64 h 160"/>
                <a:gd name="T88" fmla="*/ 6 w 127"/>
                <a:gd name="T89" fmla="*/ 67 h 160"/>
                <a:gd name="T90" fmla="*/ 0 w 127"/>
                <a:gd name="T91" fmla="*/ 70 h 160"/>
                <a:gd name="T92" fmla="*/ 7 w 127"/>
                <a:gd name="T93" fmla="*/ 52 h 160"/>
                <a:gd name="T94" fmla="*/ 19 w 127"/>
                <a:gd name="T95" fmla="*/ 38 h 160"/>
                <a:gd name="T96" fmla="*/ 35 w 127"/>
                <a:gd name="T97" fmla="*/ 26 h 160"/>
                <a:gd name="T98" fmla="*/ 52 w 127"/>
                <a:gd name="T99" fmla="*/ 20 h 160"/>
                <a:gd name="T100" fmla="*/ 46 w 127"/>
                <a:gd name="T101" fmla="*/ 17 h 160"/>
                <a:gd name="T102" fmla="*/ 38 w 127"/>
                <a:gd name="T103" fmla="*/ 17 h 160"/>
                <a:gd name="T104" fmla="*/ 26 w 127"/>
                <a:gd name="T105" fmla="*/ 19 h 160"/>
                <a:gd name="T106" fmla="*/ 55 w 127"/>
                <a:gd name="T107" fmla="*/ 7 h 160"/>
                <a:gd name="T108" fmla="*/ 84 w 127"/>
                <a:gd name="T109" fmla="*/ 1 h 160"/>
                <a:gd name="T110" fmla="*/ 111 w 127"/>
                <a:gd name="T111" fmla="*/ 0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127" h="160">
                  <a:moveTo>
                    <a:pt x="111" y="0"/>
                  </a:moveTo>
                  <a:lnTo>
                    <a:pt x="95" y="10"/>
                  </a:lnTo>
                  <a:lnTo>
                    <a:pt x="79" y="19"/>
                  </a:lnTo>
                  <a:lnTo>
                    <a:pt x="67" y="29"/>
                  </a:lnTo>
                  <a:lnTo>
                    <a:pt x="57" y="42"/>
                  </a:lnTo>
                  <a:lnTo>
                    <a:pt x="49" y="58"/>
                  </a:lnTo>
                  <a:lnTo>
                    <a:pt x="45" y="78"/>
                  </a:lnTo>
                  <a:lnTo>
                    <a:pt x="52" y="59"/>
                  </a:lnTo>
                  <a:lnTo>
                    <a:pt x="65" y="40"/>
                  </a:lnTo>
                  <a:lnTo>
                    <a:pt x="84" y="24"/>
                  </a:lnTo>
                  <a:lnTo>
                    <a:pt x="105" y="13"/>
                  </a:lnTo>
                  <a:lnTo>
                    <a:pt x="127" y="8"/>
                  </a:lnTo>
                  <a:lnTo>
                    <a:pt x="121" y="24"/>
                  </a:lnTo>
                  <a:lnTo>
                    <a:pt x="116" y="42"/>
                  </a:lnTo>
                  <a:lnTo>
                    <a:pt x="112" y="59"/>
                  </a:lnTo>
                  <a:lnTo>
                    <a:pt x="106" y="77"/>
                  </a:lnTo>
                  <a:lnTo>
                    <a:pt x="92" y="91"/>
                  </a:lnTo>
                  <a:lnTo>
                    <a:pt x="90" y="84"/>
                  </a:lnTo>
                  <a:lnTo>
                    <a:pt x="90" y="71"/>
                  </a:lnTo>
                  <a:lnTo>
                    <a:pt x="92" y="58"/>
                  </a:lnTo>
                  <a:lnTo>
                    <a:pt x="92" y="46"/>
                  </a:lnTo>
                  <a:lnTo>
                    <a:pt x="89" y="38"/>
                  </a:lnTo>
                  <a:lnTo>
                    <a:pt x="89" y="45"/>
                  </a:lnTo>
                  <a:lnTo>
                    <a:pt x="87" y="58"/>
                  </a:lnTo>
                  <a:lnTo>
                    <a:pt x="84" y="72"/>
                  </a:lnTo>
                  <a:lnTo>
                    <a:pt x="83" y="86"/>
                  </a:lnTo>
                  <a:lnTo>
                    <a:pt x="81" y="96"/>
                  </a:lnTo>
                  <a:lnTo>
                    <a:pt x="77" y="96"/>
                  </a:lnTo>
                  <a:lnTo>
                    <a:pt x="68" y="97"/>
                  </a:lnTo>
                  <a:lnTo>
                    <a:pt x="57" y="103"/>
                  </a:lnTo>
                  <a:lnTo>
                    <a:pt x="42" y="109"/>
                  </a:lnTo>
                  <a:lnTo>
                    <a:pt x="30" y="118"/>
                  </a:lnTo>
                  <a:lnTo>
                    <a:pt x="20" y="128"/>
                  </a:lnTo>
                  <a:lnTo>
                    <a:pt x="16" y="137"/>
                  </a:lnTo>
                  <a:lnTo>
                    <a:pt x="17" y="147"/>
                  </a:lnTo>
                  <a:lnTo>
                    <a:pt x="22" y="160"/>
                  </a:lnTo>
                  <a:lnTo>
                    <a:pt x="10" y="145"/>
                  </a:lnTo>
                  <a:lnTo>
                    <a:pt x="3" y="128"/>
                  </a:lnTo>
                  <a:lnTo>
                    <a:pt x="0" y="109"/>
                  </a:lnTo>
                  <a:lnTo>
                    <a:pt x="3" y="90"/>
                  </a:lnTo>
                  <a:lnTo>
                    <a:pt x="10" y="72"/>
                  </a:lnTo>
                  <a:lnTo>
                    <a:pt x="20" y="58"/>
                  </a:lnTo>
                  <a:lnTo>
                    <a:pt x="14" y="61"/>
                  </a:lnTo>
                  <a:lnTo>
                    <a:pt x="10" y="64"/>
                  </a:lnTo>
                  <a:lnTo>
                    <a:pt x="6" y="67"/>
                  </a:lnTo>
                  <a:lnTo>
                    <a:pt x="0" y="70"/>
                  </a:lnTo>
                  <a:lnTo>
                    <a:pt x="7" y="52"/>
                  </a:lnTo>
                  <a:lnTo>
                    <a:pt x="19" y="38"/>
                  </a:lnTo>
                  <a:lnTo>
                    <a:pt x="35" y="26"/>
                  </a:lnTo>
                  <a:lnTo>
                    <a:pt x="52" y="20"/>
                  </a:lnTo>
                  <a:lnTo>
                    <a:pt x="46" y="17"/>
                  </a:lnTo>
                  <a:lnTo>
                    <a:pt x="38" y="17"/>
                  </a:lnTo>
                  <a:lnTo>
                    <a:pt x="26" y="19"/>
                  </a:lnTo>
                  <a:lnTo>
                    <a:pt x="55" y="7"/>
                  </a:lnTo>
                  <a:lnTo>
                    <a:pt x="84" y="1"/>
                  </a:lnTo>
                  <a:lnTo>
                    <a:pt x="11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24" name="Freeform 47"/>
            <p:cNvSpPr/>
            <p:nvPr/>
          </p:nvSpPr>
          <p:spPr bwMode="auto">
            <a:xfrm>
              <a:off x="6642102" y="1904996"/>
              <a:ext cx="263524" cy="138113"/>
            </a:xfrm>
            <a:custGeom>
              <a:avLst/>
              <a:gdLst>
                <a:gd name="T0" fmla="*/ 102 w 166"/>
                <a:gd name="T1" fmla="*/ 0 h 87"/>
                <a:gd name="T2" fmla="*/ 121 w 166"/>
                <a:gd name="T3" fmla="*/ 9 h 87"/>
                <a:gd name="T4" fmla="*/ 137 w 166"/>
                <a:gd name="T5" fmla="*/ 20 h 87"/>
                <a:gd name="T6" fmla="*/ 151 w 166"/>
                <a:gd name="T7" fmla="*/ 33 h 87"/>
                <a:gd name="T8" fmla="*/ 163 w 166"/>
                <a:gd name="T9" fmla="*/ 46 h 87"/>
                <a:gd name="T10" fmla="*/ 145 w 166"/>
                <a:gd name="T11" fmla="*/ 42 h 87"/>
                <a:gd name="T12" fmla="*/ 131 w 166"/>
                <a:gd name="T13" fmla="*/ 36 h 87"/>
                <a:gd name="T14" fmla="*/ 116 w 166"/>
                <a:gd name="T15" fmla="*/ 33 h 87"/>
                <a:gd name="T16" fmla="*/ 102 w 166"/>
                <a:gd name="T17" fmla="*/ 33 h 87"/>
                <a:gd name="T18" fmla="*/ 86 w 166"/>
                <a:gd name="T19" fmla="*/ 38 h 87"/>
                <a:gd name="T20" fmla="*/ 68 w 166"/>
                <a:gd name="T21" fmla="*/ 46 h 87"/>
                <a:gd name="T22" fmla="*/ 87 w 166"/>
                <a:gd name="T23" fmla="*/ 41 h 87"/>
                <a:gd name="T24" fmla="*/ 109 w 166"/>
                <a:gd name="T25" fmla="*/ 39 h 87"/>
                <a:gd name="T26" fmla="*/ 129 w 166"/>
                <a:gd name="T27" fmla="*/ 42 h 87"/>
                <a:gd name="T28" fmla="*/ 150 w 166"/>
                <a:gd name="T29" fmla="*/ 51 h 87"/>
                <a:gd name="T30" fmla="*/ 166 w 166"/>
                <a:gd name="T31" fmla="*/ 64 h 87"/>
                <a:gd name="T32" fmla="*/ 150 w 166"/>
                <a:gd name="T33" fmla="*/ 68 h 87"/>
                <a:gd name="T34" fmla="*/ 137 w 166"/>
                <a:gd name="T35" fmla="*/ 76 h 87"/>
                <a:gd name="T36" fmla="*/ 122 w 166"/>
                <a:gd name="T37" fmla="*/ 83 h 87"/>
                <a:gd name="T38" fmla="*/ 106 w 166"/>
                <a:gd name="T39" fmla="*/ 87 h 87"/>
                <a:gd name="T40" fmla="*/ 87 w 166"/>
                <a:gd name="T41" fmla="*/ 87 h 87"/>
                <a:gd name="T42" fmla="*/ 92 w 166"/>
                <a:gd name="T43" fmla="*/ 81 h 87"/>
                <a:gd name="T44" fmla="*/ 100 w 166"/>
                <a:gd name="T45" fmla="*/ 74 h 87"/>
                <a:gd name="T46" fmla="*/ 111 w 166"/>
                <a:gd name="T47" fmla="*/ 67 h 87"/>
                <a:gd name="T48" fmla="*/ 119 w 166"/>
                <a:gd name="T49" fmla="*/ 60 h 87"/>
                <a:gd name="T50" fmla="*/ 124 w 166"/>
                <a:gd name="T51" fmla="*/ 54 h 87"/>
                <a:gd name="T52" fmla="*/ 118 w 166"/>
                <a:gd name="T53" fmla="*/ 58 h 87"/>
                <a:gd name="T54" fmla="*/ 108 w 166"/>
                <a:gd name="T55" fmla="*/ 64 h 87"/>
                <a:gd name="T56" fmla="*/ 96 w 166"/>
                <a:gd name="T57" fmla="*/ 71 h 87"/>
                <a:gd name="T58" fmla="*/ 86 w 166"/>
                <a:gd name="T59" fmla="*/ 77 h 87"/>
                <a:gd name="T60" fmla="*/ 78 w 166"/>
                <a:gd name="T61" fmla="*/ 81 h 87"/>
                <a:gd name="T62" fmla="*/ 77 w 166"/>
                <a:gd name="T63" fmla="*/ 78 h 87"/>
                <a:gd name="T64" fmla="*/ 70 w 166"/>
                <a:gd name="T65" fmla="*/ 74 h 87"/>
                <a:gd name="T66" fmla="*/ 60 w 166"/>
                <a:gd name="T67" fmla="*/ 68 h 87"/>
                <a:gd name="T68" fmla="*/ 46 w 166"/>
                <a:gd name="T69" fmla="*/ 62 h 87"/>
                <a:gd name="T70" fmla="*/ 33 w 166"/>
                <a:gd name="T71" fmla="*/ 58 h 87"/>
                <a:gd name="T72" fmla="*/ 22 w 166"/>
                <a:gd name="T73" fmla="*/ 57 h 87"/>
                <a:gd name="T74" fmla="*/ 17 w 166"/>
                <a:gd name="T75" fmla="*/ 58 h 87"/>
                <a:gd name="T76" fmla="*/ 13 w 166"/>
                <a:gd name="T77" fmla="*/ 60 h 87"/>
                <a:gd name="T78" fmla="*/ 10 w 166"/>
                <a:gd name="T79" fmla="*/ 61 h 87"/>
                <a:gd name="T80" fmla="*/ 6 w 166"/>
                <a:gd name="T81" fmla="*/ 65 h 87"/>
                <a:gd name="T82" fmla="*/ 3 w 166"/>
                <a:gd name="T83" fmla="*/ 70 h 87"/>
                <a:gd name="T84" fmla="*/ 0 w 166"/>
                <a:gd name="T85" fmla="*/ 77 h 87"/>
                <a:gd name="T86" fmla="*/ 4 w 166"/>
                <a:gd name="T87" fmla="*/ 57 h 87"/>
                <a:gd name="T88" fmla="*/ 14 w 166"/>
                <a:gd name="T89" fmla="*/ 39 h 87"/>
                <a:gd name="T90" fmla="*/ 32 w 166"/>
                <a:gd name="T91" fmla="*/ 26 h 87"/>
                <a:gd name="T92" fmla="*/ 51 w 166"/>
                <a:gd name="T93" fmla="*/ 19 h 87"/>
                <a:gd name="T94" fmla="*/ 70 w 166"/>
                <a:gd name="T95" fmla="*/ 17 h 87"/>
                <a:gd name="T96" fmla="*/ 65 w 166"/>
                <a:gd name="T97" fmla="*/ 14 h 87"/>
                <a:gd name="T98" fmla="*/ 60 w 166"/>
                <a:gd name="T99" fmla="*/ 13 h 87"/>
                <a:gd name="T100" fmla="*/ 55 w 166"/>
                <a:gd name="T101" fmla="*/ 12 h 87"/>
                <a:gd name="T102" fmla="*/ 51 w 166"/>
                <a:gd name="T103" fmla="*/ 9 h 87"/>
                <a:gd name="T104" fmla="*/ 67 w 166"/>
                <a:gd name="T105" fmla="*/ 6 h 87"/>
                <a:gd name="T106" fmla="*/ 84 w 166"/>
                <a:gd name="T107" fmla="*/ 4 h 87"/>
                <a:gd name="T108" fmla="*/ 100 w 166"/>
                <a:gd name="T109" fmla="*/ 9 h 87"/>
                <a:gd name="T110" fmla="*/ 115 w 166"/>
                <a:gd name="T111" fmla="*/ 19 h 87"/>
                <a:gd name="T112" fmla="*/ 115 w 166"/>
                <a:gd name="T113" fmla="*/ 14 h 87"/>
                <a:gd name="T114" fmla="*/ 113 w 166"/>
                <a:gd name="T115" fmla="*/ 12 h 87"/>
                <a:gd name="T116" fmla="*/ 111 w 166"/>
                <a:gd name="T117" fmla="*/ 7 h 87"/>
                <a:gd name="T118" fmla="*/ 106 w 166"/>
                <a:gd name="T119" fmla="*/ 3 h 87"/>
                <a:gd name="T120" fmla="*/ 102 w 166"/>
                <a:gd name="T121" fmla="*/ 0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66" h="87">
                  <a:moveTo>
                    <a:pt x="102" y="0"/>
                  </a:moveTo>
                  <a:lnTo>
                    <a:pt x="121" y="9"/>
                  </a:lnTo>
                  <a:lnTo>
                    <a:pt x="137" y="20"/>
                  </a:lnTo>
                  <a:lnTo>
                    <a:pt x="151" y="33"/>
                  </a:lnTo>
                  <a:lnTo>
                    <a:pt x="163" y="46"/>
                  </a:lnTo>
                  <a:lnTo>
                    <a:pt x="145" y="42"/>
                  </a:lnTo>
                  <a:lnTo>
                    <a:pt x="131" y="36"/>
                  </a:lnTo>
                  <a:lnTo>
                    <a:pt x="116" y="33"/>
                  </a:lnTo>
                  <a:lnTo>
                    <a:pt x="102" y="33"/>
                  </a:lnTo>
                  <a:lnTo>
                    <a:pt x="86" y="38"/>
                  </a:lnTo>
                  <a:lnTo>
                    <a:pt x="68" y="46"/>
                  </a:lnTo>
                  <a:lnTo>
                    <a:pt x="87" y="41"/>
                  </a:lnTo>
                  <a:lnTo>
                    <a:pt x="109" y="39"/>
                  </a:lnTo>
                  <a:lnTo>
                    <a:pt x="129" y="42"/>
                  </a:lnTo>
                  <a:lnTo>
                    <a:pt x="150" y="51"/>
                  </a:lnTo>
                  <a:lnTo>
                    <a:pt x="166" y="64"/>
                  </a:lnTo>
                  <a:lnTo>
                    <a:pt x="150" y="68"/>
                  </a:lnTo>
                  <a:lnTo>
                    <a:pt x="137" y="76"/>
                  </a:lnTo>
                  <a:lnTo>
                    <a:pt x="122" y="83"/>
                  </a:lnTo>
                  <a:lnTo>
                    <a:pt x="106" y="87"/>
                  </a:lnTo>
                  <a:lnTo>
                    <a:pt x="87" y="87"/>
                  </a:lnTo>
                  <a:lnTo>
                    <a:pt x="92" y="81"/>
                  </a:lnTo>
                  <a:lnTo>
                    <a:pt x="100" y="74"/>
                  </a:lnTo>
                  <a:lnTo>
                    <a:pt x="111" y="67"/>
                  </a:lnTo>
                  <a:lnTo>
                    <a:pt x="119" y="60"/>
                  </a:lnTo>
                  <a:lnTo>
                    <a:pt x="124" y="54"/>
                  </a:lnTo>
                  <a:lnTo>
                    <a:pt x="118" y="58"/>
                  </a:lnTo>
                  <a:lnTo>
                    <a:pt x="108" y="64"/>
                  </a:lnTo>
                  <a:lnTo>
                    <a:pt x="96" y="71"/>
                  </a:lnTo>
                  <a:lnTo>
                    <a:pt x="86" y="77"/>
                  </a:lnTo>
                  <a:lnTo>
                    <a:pt x="78" y="81"/>
                  </a:lnTo>
                  <a:lnTo>
                    <a:pt x="77" y="78"/>
                  </a:lnTo>
                  <a:lnTo>
                    <a:pt x="70" y="74"/>
                  </a:lnTo>
                  <a:lnTo>
                    <a:pt x="60" y="68"/>
                  </a:lnTo>
                  <a:lnTo>
                    <a:pt x="46" y="62"/>
                  </a:lnTo>
                  <a:lnTo>
                    <a:pt x="33" y="58"/>
                  </a:lnTo>
                  <a:lnTo>
                    <a:pt x="22" y="57"/>
                  </a:lnTo>
                  <a:lnTo>
                    <a:pt x="17" y="58"/>
                  </a:lnTo>
                  <a:lnTo>
                    <a:pt x="13" y="60"/>
                  </a:lnTo>
                  <a:lnTo>
                    <a:pt x="10" y="61"/>
                  </a:lnTo>
                  <a:lnTo>
                    <a:pt x="6" y="65"/>
                  </a:lnTo>
                  <a:lnTo>
                    <a:pt x="3" y="70"/>
                  </a:lnTo>
                  <a:lnTo>
                    <a:pt x="0" y="77"/>
                  </a:lnTo>
                  <a:lnTo>
                    <a:pt x="4" y="57"/>
                  </a:lnTo>
                  <a:lnTo>
                    <a:pt x="14" y="39"/>
                  </a:lnTo>
                  <a:lnTo>
                    <a:pt x="32" y="26"/>
                  </a:lnTo>
                  <a:lnTo>
                    <a:pt x="51" y="19"/>
                  </a:lnTo>
                  <a:lnTo>
                    <a:pt x="70" y="17"/>
                  </a:lnTo>
                  <a:lnTo>
                    <a:pt x="65" y="14"/>
                  </a:lnTo>
                  <a:lnTo>
                    <a:pt x="60" y="13"/>
                  </a:lnTo>
                  <a:lnTo>
                    <a:pt x="55" y="12"/>
                  </a:lnTo>
                  <a:lnTo>
                    <a:pt x="51" y="9"/>
                  </a:lnTo>
                  <a:lnTo>
                    <a:pt x="67" y="6"/>
                  </a:lnTo>
                  <a:lnTo>
                    <a:pt x="84" y="4"/>
                  </a:lnTo>
                  <a:lnTo>
                    <a:pt x="100" y="9"/>
                  </a:lnTo>
                  <a:lnTo>
                    <a:pt x="115" y="19"/>
                  </a:lnTo>
                  <a:lnTo>
                    <a:pt x="115" y="14"/>
                  </a:lnTo>
                  <a:lnTo>
                    <a:pt x="113" y="12"/>
                  </a:lnTo>
                  <a:lnTo>
                    <a:pt x="111" y="7"/>
                  </a:lnTo>
                  <a:lnTo>
                    <a:pt x="106" y="3"/>
                  </a:lnTo>
                  <a:lnTo>
                    <a:pt x="102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25" name="Freeform 48"/>
            <p:cNvSpPr/>
            <p:nvPr/>
          </p:nvSpPr>
          <p:spPr bwMode="auto">
            <a:xfrm>
              <a:off x="7034215" y="2027233"/>
              <a:ext cx="180974" cy="192087"/>
            </a:xfrm>
            <a:custGeom>
              <a:avLst/>
              <a:gdLst>
                <a:gd name="T0" fmla="*/ 30 w 114"/>
                <a:gd name="T1" fmla="*/ 0 h 121"/>
                <a:gd name="T2" fmla="*/ 46 w 114"/>
                <a:gd name="T3" fmla="*/ 1 h 121"/>
                <a:gd name="T4" fmla="*/ 60 w 114"/>
                <a:gd name="T5" fmla="*/ 7 h 121"/>
                <a:gd name="T6" fmla="*/ 72 w 114"/>
                <a:gd name="T7" fmla="*/ 17 h 121"/>
                <a:gd name="T8" fmla="*/ 81 w 114"/>
                <a:gd name="T9" fmla="*/ 28 h 121"/>
                <a:gd name="T10" fmla="*/ 79 w 114"/>
                <a:gd name="T11" fmla="*/ 23 h 121"/>
                <a:gd name="T12" fmla="*/ 78 w 114"/>
                <a:gd name="T13" fmla="*/ 19 h 121"/>
                <a:gd name="T14" fmla="*/ 78 w 114"/>
                <a:gd name="T15" fmla="*/ 15 h 121"/>
                <a:gd name="T16" fmla="*/ 76 w 114"/>
                <a:gd name="T17" fmla="*/ 10 h 121"/>
                <a:gd name="T18" fmla="*/ 88 w 114"/>
                <a:gd name="T19" fmla="*/ 19 h 121"/>
                <a:gd name="T20" fmla="*/ 98 w 114"/>
                <a:gd name="T21" fmla="*/ 32 h 121"/>
                <a:gd name="T22" fmla="*/ 104 w 114"/>
                <a:gd name="T23" fmla="*/ 45 h 121"/>
                <a:gd name="T24" fmla="*/ 104 w 114"/>
                <a:gd name="T25" fmla="*/ 61 h 121"/>
                <a:gd name="T26" fmla="*/ 107 w 114"/>
                <a:gd name="T27" fmla="*/ 60 h 121"/>
                <a:gd name="T28" fmla="*/ 108 w 114"/>
                <a:gd name="T29" fmla="*/ 57 h 121"/>
                <a:gd name="T30" fmla="*/ 110 w 114"/>
                <a:gd name="T31" fmla="*/ 52 h 121"/>
                <a:gd name="T32" fmla="*/ 110 w 114"/>
                <a:gd name="T33" fmla="*/ 47 h 121"/>
                <a:gd name="T34" fmla="*/ 110 w 114"/>
                <a:gd name="T35" fmla="*/ 41 h 121"/>
                <a:gd name="T36" fmla="*/ 114 w 114"/>
                <a:gd name="T37" fmla="*/ 65 h 121"/>
                <a:gd name="T38" fmla="*/ 113 w 114"/>
                <a:gd name="T39" fmla="*/ 89 h 121"/>
                <a:gd name="T40" fmla="*/ 108 w 114"/>
                <a:gd name="T41" fmla="*/ 111 h 121"/>
                <a:gd name="T42" fmla="*/ 102 w 114"/>
                <a:gd name="T43" fmla="*/ 92 h 121"/>
                <a:gd name="T44" fmla="*/ 98 w 114"/>
                <a:gd name="T45" fmla="*/ 77 h 121"/>
                <a:gd name="T46" fmla="*/ 89 w 114"/>
                <a:gd name="T47" fmla="*/ 63 h 121"/>
                <a:gd name="T48" fmla="*/ 78 w 114"/>
                <a:gd name="T49" fmla="*/ 52 h 121"/>
                <a:gd name="T50" fmla="*/ 60 w 114"/>
                <a:gd name="T51" fmla="*/ 42 h 121"/>
                <a:gd name="T52" fmla="*/ 73 w 114"/>
                <a:gd name="T53" fmla="*/ 52 h 121"/>
                <a:gd name="T54" fmla="*/ 86 w 114"/>
                <a:gd name="T55" fmla="*/ 67 h 121"/>
                <a:gd name="T56" fmla="*/ 95 w 114"/>
                <a:gd name="T57" fmla="*/ 84 h 121"/>
                <a:gd name="T58" fmla="*/ 99 w 114"/>
                <a:gd name="T59" fmla="*/ 103 h 121"/>
                <a:gd name="T60" fmla="*/ 98 w 114"/>
                <a:gd name="T61" fmla="*/ 121 h 121"/>
                <a:gd name="T62" fmla="*/ 86 w 114"/>
                <a:gd name="T63" fmla="*/ 112 h 121"/>
                <a:gd name="T64" fmla="*/ 75 w 114"/>
                <a:gd name="T65" fmla="*/ 106 h 121"/>
                <a:gd name="T66" fmla="*/ 62 w 114"/>
                <a:gd name="T67" fmla="*/ 100 h 121"/>
                <a:gd name="T68" fmla="*/ 50 w 114"/>
                <a:gd name="T69" fmla="*/ 90 h 121"/>
                <a:gd name="T70" fmla="*/ 40 w 114"/>
                <a:gd name="T71" fmla="*/ 77 h 121"/>
                <a:gd name="T72" fmla="*/ 47 w 114"/>
                <a:gd name="T73" fmla="*/ 77 h 121"/>
                <a:gd name="T74" fmla="*/ 56 w 114"/>
                <a:gd name="T75" fmla="*/ 80 h 121"/>
                <a:gd name="T76" fmla="*/ 66 w 114"/>
                <a:gd name="T77" fmla="*/ 83 h 121"/>
                <a:gd name="T78" fmla="*/ 76 w 114"/>
                <a:gd name="T79" fmla="*/ 86 h 121"/>
                <a:gd name="T80" fmla="*/ 83 w 114"/>
                <a:gd name="T81" fmla="*/ 86 h 121"/>
                <a:gd name="T82" fmla="*/ 78 w 114"/>
                <a:gd name="T83" fmla="*/ 83 h 121"/>
                <a:gd name="T84" fmla="*/ 67 w 114"/>
                <a:gd name="T85" fmla="*/ 80 h 121"/>
                <a:gd name="T86" fmla="*/ 56 w 114"/>
                <a:gd name="T87" fmla="*/ 76 h 121"/>
                <a:gd name="T88" fmla="*/ 47 w 114"/>
                <a:gd name="T89" fmla="*/ 71 h 121"/>
                <a:gd name="T90" fmla="*/ 40 w 114"/>
                <a:gd name="T91" fmla="*/ 68 h 121"/>
                <a:gd name="T92" fmla="*/ 40 w 114"/>
                <a:gd name="T93" fmla="*/ 64 h 121"/>
                <a:gd name="T94" fmla="*/ 40 w 114"/>
                <a:gd name="T95" fmla="*/ 54 h 121"/>
                <a:gd name="T96" fmla="*/ 37 w 114"/>
                <a:gd name="T97" fmla="*/ 39 h 121"/>
                <a:gd name="T98" fmla="*/ 34 w 114"/>
                <a:gd name="T99" fmla="*/ 26 h 121"/>
                <a:gd name="T100" fmla="*/ 27 w 114"/>
                <a:gd name="T101" fmla="*/ 15 h 121"/>
                <a:gd name="T102" fmla="*/ 21 w 114"/>
                <a:gd name="T103" fmla="*/ 9 h 121"/>
                <a:gd name="T104" fmla="*/ 12 w 114"/>
                <a:gd name="T105" fmla="*/ 7 h 121"/>
                <a:gd name="T106" fmla="*/ 0 w 114"/>
                <a:gd name="T107" fmla="*/ 9 h 121"/>
                <a:gd name="T108" fmla="*/ 15 w 114"/>
                <a:gd name="T109" fmla="*/ 1 h 121"/>
                <a:gd name="T110" fmla="*/ 30 w 114"/>
                <a:gd name="T111" fmla="*/ 0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114" h="121">
                  <a:moveTo>
                    <a:pt x="30" y="0"/>
                  </a:moveTo>
                  <a:lnTo>
                    <a:pt x="46" y="1"/>
                  </a:lnTo>
                  <a:lnTo>
                    <a:pt x="60" y="7"/>
                  </a:lnTo>
                  <a:lnTo>
                    <a:pt x="72" y="17"/>
                  </a:lnTo>
                  <a:lnTo>
                    <a:pt x="81" y="28"/>
                  </a:lnTo>
                  <a:lnTo>
                    <a:pt x="79" y="23"/>
                  </a:lnTo>
                  <a:lnTo>
                    <a:pt x="78" y="19"/>
                  </a:lnTo>
                  <a:lnTo>
                    <a:pt x="78" y="15"/>
                  </a:lnTo>
                  <a:lnTo>
                    <a:pt x="76" y="10"/>
                  </a:lnTo>
                  <a:lnTo>
                    <a:pt x="88" y="19"/>
                  </a:lnTo>
                  <a:lnTo>
                    <a:pt x="98" y="32"/>
                  </a:lnTo>
                  <a:lnTo>
                    <a:pt x="104" y="45"/>
                  </a:lnTo>
                  <a:lnTo>
                    <a:pt x="104" y="61"/>
                  </a:lnTo>
                  <a:lnTo>
                    <a:pt x="107" y="60"/>
                  </a:lnTo>
                  <a:lnTo>
                    <a:pt x="108" y="57"/>
                  </a:lnTo>
                  <a:lnTo>
                    <a:pt x="110" y="52"/>
                  </a:lnTo>
                  <a:lnTo>
                    <a:pt x="110" y="47"/>
                  </a:lnTo>
                  <a:lnTo>
                    <a:pt x="110" y="41"/>
                  </a:lnTo>
                  <a:lnTo>
                    <a:pt x="114" y="65"/>
                  </a:lnTo>
                  <a:lnTo>
                    <a:pt x="113" y="89"/>
                  </a:lnTo>
                  <a:lnTo>
                    <a:pt x="108" y="111"/>
                  </a:lnTo>
                  <a:lnTo>
                    <a:pt x="102" y="92"/>
                  </a:lnTo>
                  <a:lnTo>
                    <a:pt x="98" y="77"/>
                  </a:lnTo>
                  <a:lnTo>
                    <a:pt x="89" y="63"/>
                  </a:lnTo>
                  <a:lnTo>
                    <a:pt x="78" y="52"/>
                  </a:lnTo>
                  <a:lnTo>
                    <a:pt x="60" y="42"/>
                  </a:lnTo>
                  <a:lnTo>
                    <a:pt x="73" y="52"/>
                  </a:lnTo>
                  <a:lnTo>
                    <a:pt x="86" y="67"/>
                  </a:lnTo>
                  <a:lnTo>
                    <a:pt x="95" y="84"/>
                  </a:lnTo>
                  <a:lnTo>
                    <a:pt x="99" y="103"/>
                  </a:lnTo>
                  <a:lnTo>
                    <a:pt x="98" y="121"/>
                  </a:lnTo>
                  <a:lnTo>
                    <a:pt x="86" y="112"/>
                  </a:lnTo>
                  <a:lnTo>
                    <a:pt x="75" y="106"/>
                  </a:lnTo>
                  <a:lnTo>
                    <a:pt x="62" y="100"/>
                  </a:lnTo>
                  <a:lnTo>
                    <a:pt x="50" y="90"/>
                  </a:lnTo>
                  <a:lnTo>
                    <a:pt x="40" y="77"/>
                  </a:lnTo>
                  <a:lnTo>
                    <a:pt x="47" y="77"/>
                  </a:lnTo>
                  <a:lnTo>
                    <a:pt x="56" y="80"/>
                  </a:lnTo>
                  <a:lnTo>
                    <a:pt x="66" y="83"/>
                  </a:lnTo>
                  <a:lnTo>
                    <a:pt x="76" y="86"/>
                  </a:lnTo>
                  <a:lnTo>
                    <a:pt x="83" y="86"/>
                  </a:lnTo>
                  <a:lnTo>
                    <a:pt x="78" y="83"/>
                  </a:lnTo>
                  <a:lnTo>
                    <a:pt x="67" y="80"/>
                  </a:lnTo>
                  <a:lnTo>
                    <a:pt x="56" y="76"/>
                  </a:lnTo>
                  <a:lnTo>
                    <a:pt x="47" y="71"/>
                  </a:lnTo>
                  <a:lnTo>
                    <a:pt x="40" y="68"/>
                  </a:lnTo>
                  <a:lnTo>
                    <a:pt x="40" y="64"/>
                  </a:lnTo>
                  <a:lnTo>
                    <a:pt x="40" y="54"/>
                  </a:lnTo>
                  <a:lnTo>
                    <a:pt x="37" y="39"/>
                  </a:lnTo>
                  <a:lnTo>
                    <a:pt x="34" y="26"/>
                  </a:lnTo>
                  <a:lnTo>
                    <a:pt x="27" y="15"/>
                  </a:lnTo>
                  <a:lnTo>
                    <a:pt x="21" y="9"/>
                  </a:lnTo>
                  <a:lnTo>
                    <a:pt x="12" y="7"/>
                  </a:lnTo>
                  <a:lnTo>
                    <a:pt x="0" y="9"/>
                  </a:lnTo>
                  <a:lnTo>
                    <a:pt x="15" y="1"/>
                  </a:lnTo>
                  <a:lnTo>
                    <a:pt x="3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26" name="Freeform 49"/>
            <p:cNvSpPr/>
            <p:nvPr/>
          </p:nvSpPr>
          <p:spPr bwMode="auto">
            <a:xfrm>
              <a:off x="7573964" y="1249361"/>
              <a:ext cx="201613" cy="352424"/>
            </a:xfrm>
            <a:custGeom>
              <a:avLst/>
              <a:gdLst>
                <a:gd name="T0" fmla="*/ 80 w 127"/>
                <a:gd name="T1" fmla="*/ 8 h 222"/>
                <a:gd name="T2" fmla="*/ 106 w 127"/>
                <a:gd name="T3" fmla="*/ 40 h 222"/>
                <a:gd name="T4" fmla="*/ 115 w 127"/>
                <a:gd name="T5" fmla="*/ 80 h 222"/>
                <a:gd name="T6" fmla="*/ 108 w 127"/>
                <a:gd name="T7" fmla="*/ 117 h 222"/>
                <a:gd name="T8" fmla="*/ 116 w 127"/>
                <a:gd name="T9" fmla="*/ 106 h 222"/>
                <a:gd name="T10" fmla="*/ 127 w 127"/>
                <a:gd name="T11" fmla="*/ 96 h 222"/>
                <a:gd name="T12" fmla="*/ 121 w 127"/>
                <a:gd name="T13" fmla="*/ 132 h 222"/>
                <a:gd name="T14" fmla="*/ 100 w 127"/>
                <a:gd name="T15" fmla="*/ 164 h 222"/>
                <a:gd name="T16" fmla="*/ 93 w 127"/>
                <a:gd name="T17" fmla="*/ 177 h 222"/>
                <a:gd name="T18" fmla="*/ 116 w 127"/>
                <a:gd name="T19" fmla="*/ 165 h 222"/>
                <a:gd name="T20" fmla="*/ 73 w 127"/>
                <a:gd name="T21" fmla="*/ 202 h 222"/>
                <a:gd name="T22" fmla="*/ 27 w 127"/>
                <a:gd name="T23" fmla="*/ 222 h 222"/>
                <a:gd name="T24" fmla="*/ 52 w 127"/>
                <a:gd name="T25" fmla="*/ 192 h 222"/>
                <a:gd name="T26" fmla="*/ 70 w 127"/>
                <a:gd name="T27" fmla="*/ 161 h 222"/>
                <a:gd name="T28" fmla="*/ 74 w 127"/>
                <a:gd name="T29" fmla="*/ 126 h 222"/>
                <a:gd name="T30" fmla="*/ 71 w 127"/>
                <a:gd name="T31" fmla="*/ 125 h 222"/>
                <a:gd name="T32" fmla="*/ 55 w 127"/>
                <a:gd name="T33" fmla="*/ 170 h 222"/>
                <a:gd name="T34" fmla="*/ 25 w 127"/>
                <a:gd name="T35" fmla="*/ 208 h 222"/>
                <a:gd name="T36" fmla="*/ 6 w 127"/>
                <a:gd name="T37" fmla="*/ 200 h 222"/>
                <a:gd name="T38" fmla="*/ 0 w 127"/>
                <a:gd name="T39" fmla="*/ 165 h 222"/>
                <a:gd name="T40" fmla="*/ 1 w 127"/>
                <a:gd name="T41" fmla="*/ 128 h 222"/>
                <a:gd name="T42" fmla="*/ 14 w 127"/>
                <a:gd name="T43" fmla="*/ 115 h 222"/>
                <a:gd name="T44" fmla="*/ 23 w 127"/>
                <a:gd name="T45" fmla="*/ 139 h 222"/>
                <a:gd name="T46" fmla="*/ 32 w 127"/>
                <a:gd name="T47" fmla="*/ 163 h 222"/>
                <a:gd name="T48" fmla="*/ 33 w 127"/>
                <a:gd name="T49" fmla="*/ 160 h 222"/>
                <a:gd name="T50" fmla="*/ 26 w 127"/>
                <a:gd name="T51" fmla="*/ 128 h 222"/>
                <a:gd name="T52" fmla="*/ 20 w 127"/>
                <a:gd name="T53" fmla="*/ 100 h 222"/>
                <a:gd name="T54" fmla="*/ 32 w 127"/>
                <a:gd name="T55" fmla="*/ 93 h 222"/>
                <a:gd name="T56" fmla="*/ 52 w 127"/>
                <a:gd name="T57" fmla="*/ 75 h 222"/>
                <a:gd name="T58" fmla="*/ 73 w 127"/>
                <a:gd name="T59" fmla="*/ 49 h 222"/>
                <a:gd name="T60" fmla="*/ 80 w 127"/>
                <a:gd name="T61" fmla="*/ 27 h 222"/>
                <a:gd name="T62" fmla="*/ 73 w 127"/>
                <a:gd name="T63" fmla="*/ 10 h 2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27" h="222">
                  <a:moveTo>
                    <a:pt x="62" y="0"/>
                  </a:moveTo>
                  <a:lnTo>
                    <a:pt x="80" y="8"/>
                  </a:lnTo>
                  <a:lnTo>
                    <a:pt x="94" y="23"/>
                  </a:lnTo>
                  <a:lnTo>
                    <a:pt x="106" y="40"/>
                  </a:lnTo>
                  <a:lnTo>
                    <a:pt x="112" y="59"/>
                  </a:lnTo>
                  <a:lnTo>
                    <a:pt x="115" y="80"/>
                  </a:lnTo>
                  <a:lnTo>
                    <a:pt x="113" y="99"/>
                  </a:lnTo>
                  <a:lnTo>
                    <a:pt x="108" y="117"/>
                  </a:lnTo>
                  <a:lnTo>
                    <a:pt x="112" y="112"/>
                  </a:lnTo>
                  <a:lnTo>
                    <a:pt x="116" y="106"/>
                  </a:lnTo>
                  <a:lnTo>
                    <a:pt x="121" y="100"/>
                  </a:lnTo>
                  <a:lnTo>
                    <a:pt x="127" y="96"/>
                  </a:lnTo>
                  <a:lnTo>
                    <a:pt x="125" y="115"/>
                  </a:lnTo>
                  <a:lnTo>
                    <a:pt x="121" y="132"/>
                  </a:lnTo>
                  <a:lnTo>
                    <a:pt x="112" y="149"/>
                  </a:lnTo>
                  <a:lnTo>
                    <a:pt x="100" y="164"/>
                  </a:lnTo>
                  <a:lnTo>
                    <a:pt x="86" y="176"/>
                  </a:lnTo>
                  <a:lnTo>
                    <a:pt x="93" y="177"/>
                  </a:lnTo>
                  <a:lnTo>
                    <a:pt x="105" y="173"/>
                  </a:lnTo>
                  <a:lnTo>
                    <a:pt x="116" y="165"/>
                  </a:lnTo>
                  <a:lnTo>
                    <a:pt x="94" y="186"/>
                  </a:lnTo>
                  <a:lnTo>
                    <a:pt x="73" y="202"/>
                  </a:lnTo>
                  <a:lnTo>
                    <a:pt x="49" y="213"/>
                  </a:lnTo>
                  <a:lnTo>
                    <a:pt x="27" y="222"/>
                  </a:lnTo>
                  <a:lnTo>
                    <a:pt x="41" y="206"/>
                  </a:lnTo>
                  <a:lnTo>
                    <a:pt x="52" y="192"/>
                  </a:lnTo>
                  <a:lnTo>
                    <a:pt x="61" y="177"/>
                  </a:lnTo>
                  <a:lnTo>
                    <a:pt x="70" y="161"/>
                  </a:lnTo>
                  <a:lnTo>
                    <a:pt x="74" y="145"/>
                  </a:lnTo>
                  <a:lnTo>
                    <a:pt x="74" y="126"/>
                  </a:lnTo>
                  <a:lnTo>
                    <a:pt x="71" y="103"/>
                  </a:lnTo>
                  <a:lnTo>
                    <a:pt x="71" y="125"/>
                  </a:lnTo>
                  <a:lnTo>
                    <a:pt x="65" y="148"/>
                  </a:lnTo>
                  <a:lnTo>
                    <a:pt x="55" y="170"/>
                  </a:lnTo>
                  <a:lnTo>
                    <a:pt x="42" y="190"/>
                  </a:lnTo>
                  <a:lnTo>
                    <a:pt x="25" y="208"/>
                  </a:lnTo>
                  <a:lnTo>
                    <a:pt x="4" y="219"/>
                  </a:lnTo>
                  <a:lnTo>
                    <a:pt x="6" y="200"/>
                  </a:lnTo>
                  <a:lnTo>
                    <a:pt x="3" y="183"/>
                  </a:lnTo>
                  <a:lnTo>
                    <a:pt x="0" y="165"/>
                  </a:lnTo>
                  <a:lnTo>
                    <a:pt x="0" y="147"/>
                  </a:lnTo>
                  <a:lnTo>
                    <a:pt x="1" y="128"/>
                  </a:lnTo>
                  <a:lnTo>
                    <a:pt x="10" y="107"/>
                  </a:lnTo>
                  <a:lnTo>
                    <a:pt x="14" y="115"/>
                  </a:lnTo>
                  <a:lnTo>
                    <a:pt x="19" y="125"/>
                  </a:lnTo>
                  <a:lnTo>
                    <a:pt x="23" y="139"/>
                  </a:lnTo>
                  <a:lnTo>
                    <a:pt x="26" y="152"/>
                  </a:lnTo>
                  <a:lnTo>
                    <a:pt x="32" y="163"/>
                  </a:lnTo>
                  <a:lnTo>
                    <a:pt x="36" y="170"/>
                  </a:lnTo>
                  <a:lnTo>
                    <a:pt x="33" y="160"/>
                  </a:lnTo>
                  <a:lnTo>
                    <a:pt x="30" y="145"/>
                  </a:lnTo>
                  <a:lnTo>
                    <a:pt x="26" y="128"/>
                  </a:lnTo>
                  <a:lnTo>
                    <a:pt x="23" y="110"/>
                  </a:lnTo>
                  <a:lnTo>
                    <a:pt x="20" y="100"/>
                  </a:lnTo>
                  <a:lnTo>
                    <a:pt x="25" y="99"/>
                  </a:lnTo>
                  <a:lnTo>
                    <a:pt x="32" y="93"/>
                  </a:lnTo>
                  <a:lnTo>
                    <a:pt x="42" y="85"/>
                  </a:lnTo>
                  <a:lnTo>
                    <a:pt x="52" y="75"/>
                  </a:lnTo>
                  <a:lnTo>
                    <a:pt x="64" y="62"/>
                  </a:lnTo>
                  <a:lnTo>
                    <a:pt x="73" y="49"/>
                  </a:lnTo>
                  <a:lnTo>
                    <a:pt x="78" y="37"/>
                  </a:lnTo>
                  <a:lnTo>
                    <a:pt x="80" y="27"/>
                  </a:lnTo>
                  <a:lnTo>
                    <a:pt x="78" y="18"/>
                  </a:lnTo>
                  <a:lnTo>
                    <a:pt x="73" y="10"/>
                  </a:lnTo>
                  <a:lnTo>
                    <a:pt x="62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27" name="Freeform 50"/>
            <p:cNvSpPr/>
            <p:nvPr/>
          </p:nvSpPr>
          <p:spPr bwMode="auto">
            <a:xfrm>
              <a:off x="7689855" y="1974847"/>
              <a:ext cx="114300" cy="173038"/>
            </a:xfrm>
            <a:custGeom>
              <a:avLst/>
              <a:gdLst>
                <a:gd name="T0" fmla="*/ 14 w 72"/>
                <a:gd name="T1" fmla="*/ 0 h 109"/>
                <a:gd name="T2" fmla="*/ 27 w 72"/>
                <a:gd name="T3" fmla="*/ 4 h 109"/>
                <a:gd name="T4" fmla="*/ 40 w 72"/>
                <a:gd name="T5" fmla="*/ 13 h 109"/>
                <a:gd name="T6" fmla="*/ 49 w 72"/>
                <a:gd name="T7" fmla="*/ 23 h 109"/>
                <a:gd name="T8" fmla="*/ 54 w 72"/>
                <a:gd name="T9" fmla="*/ 36 h 109"/>
                <a:gd name="T10" fmla="*/ 55 w 72"/>
                <a:gd name="T11" fmla="*/ 32 h 109"/>
                <a:gd name="T12" fmla="*/ 55 w 72"/>
                <a:gd name="T13" fmla="*/ 26 h 109"/>
                <a:gd name="T14" fmla="*/ 55 w 72"/>
                <a:gd name="T15" fmla="*/ 21 h 109"/>
                <a:gd name="T16" fmla="*/ 62 w 72"/>
                <a:gd name="T17" fmla="*/ 34 h 109"/>
                <a:gd name="T18" fmla="*/ 67 w 72"/>
                <a:gd name="T19" fmla="*/ 50 h 109"/>
                <a:gd name="T20" fmla="*/ 62 w 72"/>
                <a:gd name="T21" fmla="*/ 66 h 109"/>
                <a:gd name="T22" fmla="*/ 65 w 72"/>
                <a:gd name="T23" fmla="*/ 65 h 109"/>
                <a:gd name="T24" fmla="*/ 68 w 72"/>
                <a:gd name="T25" fmla="*/ 62 h 109"/>
                <a:gd name="T26" fmla="*/ 70 w 72"/>
                <a:gd name="T27" fmla="*/ 58 h 109"/>
                <a:gd name="T28" fmla="*/ 72 w 72"/>
                <a:gd name="T29" fmla="*/ 53 h 109"/>
                <a:gd name="T30" fmla="*/ 68 w 72"/>
                <a:gd name="T31" fmla="*/ 72 h 109"/>
                <a:gd name="T32" fmla="*/ 62 w 72"/>
                <a:gd name="T33" fmla="*/ 88 h 109"/>
                <a:gd name="T34" fmla="*/ 54 w 72"/>
                <a:gd name="T35" fmla="*/ 103 h 109"/>
                <a:gd name="T36" fmla="*/ 54 w 72"/>
                <a:gd name="T37" fmla="*/ 85 h 109"/>
                <a:gd name="T38" fmla="*/ 54 w 72"/>
                <a:gd name="T39" fmla="*/ 69 h 109"/>
                <a:gd name="T40" fmla="*/ 48 w 72"/>
                <a:gd name="T41" fmla="*/ 55 h 109"/>
                <a:gd name="T42" fmla="*/ 35 w 72"/>
                <a:gd name="T43" fmla="*/ 42 h 109"/>
                <a:gd name="T44" fmla="*/ 43 w 72"/>
                <a:gd name="T45" fmla="*/ 55 h 109"/>
                <a:gd name="T46" fmla="*/ 49 w 72"/>
                <a:gd name="T47" fmla="*/ 74 h 109"/>
                <a:gd name="T48" fmla="*/ 49 w 72"/>
                <a:gd name="T49" fmla="*/ 93 h 109"/>
                <a:gd name="T50" fmla="*/ 43 w 72"/>
                <a:gd name="T51" fmla="*/ 109 h 109"/>
                <a:gd name="T52" fmla="*/ 36 w 72"/>
                <a:gd name="T53" fmla="*/ 100 h 109"/>
                <a:gd name="T54" fmla="*/ 29 w 72"/>
                <a:gd name="T55" fmla="*/ 91 h 109"/>
                <a:gd name="T56" fmla="*/ 21 w 72"/>
                <a:gd name="T57" fmla="*/ 84 h 109"/>
                <a:gd name="T58" fmla="*/ 14 w 72"/>
                <a:gd name="T59" fmla="*/ 74 h 109"/>
                <a:gd name="T60" fmla="*/ 11 w 72"/>
                <a:gd name="T61" fmla="*/ 62 h 109"/>
                <a:gd name="T62" fmla="*/ 17 w 72"/>
                <a:gd name="T63" fmla="*/ 64 h 109"/>
                <a:gd name="T64" fmla="*/ 26 w 72"/>
                <a:gd name="T65" fmla="*/ 71 h 109"/>
                <a:gd name="T66" fmla="*/ 35 w 72"/>
                <a:gd name="T67" fmla="*/ 77 h 109"/>
                <a:gd name="T68" fmla="*/ 40 w 72"/>
                <a:gd name="T69" fmla="*/ 78 h 109"/>
                <a:gd name="T70" fmla="*/ 36 w 72"/>
                <a:gd name="T71" fmla="*/ 75 h 109"/>
                <a:gd name="T72" fmla="*/ 27 w 72"/>
                <a:gd name="T73" fmla="*/ 68 h 109"/>
                <a:gd name="T74" fmla="*/ 19 w 72"/>
                <a:gd name="T75" fmla="*/ 61 h 109"/>
                <a:gd name="T76" fmla="*/ 13 w 72"/>
                <a:gd name="T77" fmla="*/ 55 h 109"/>
                <a:gd name="T78" fmla="*/ 14 w 72"/>
                <a:gd name="T79" fmla="*/ 52 h 109"/>
                <a:gd name="T80" fmla="*/ 17 w 72"/>
                <a:gd name="T81" fmla="*/ 45 h 109"/>
                <a:gd name="T82" fmla="*/ 19 w 72"/>
                <a:gd name="T83" fmla="*/ 33 h 109"/>
                <a:gd name="T84" fmla="*/ 20 w 72"/>
                <a:gd name="T85" fmla="*/ 21 h 109"/>
                <a:gd name="T86" fmla="*/ 17 w 72"/>
                <a:gd name="T87" fmla="*/ 11 h 109"/>
                <a:gd name="T88" fmla="*/ 16 w 72"/>
                <a:gd name="T89" fmla="*/ 8 h 109"/>
                <a:gd name="T90" fmla="*/ 14 w 72"/>
                <a:gd name="T91" fmla="*/ 5 h 109"/>
                <a:gd name="T92" fmla="*/ 10 w 72"/>
                <a:gd name="T93" fmla="*/ 4 h 109"/>
                <a:gd name="T94" fmla="*/ 5 w 72"/>
                <a:gd name="T95" fmla="*/ 2 h 109"/>
                <a:gd name="T96" fmla="*/ 0 w 72"/>
                <a:gd name="T97" fmla="*/ 1 h 109"/>
                <a:gd name="T98" fmla="*/ 14 w 72"/>
                <a:gd name="T99" fmla="*/ 0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72" h="109">
                  <a:moveTo>
                    <a:pt x="14" y="0"/>
                  </a:moveTo>
                  <a:lnTo>
                    <a:pt x="27" y="4"/>
                  </a:lnTo>
                  <a:lnTo>
                    <a:pt x="40" y="13"/>
                  </a:lnTo>
                  <a:lnTo>
                    <a:pt x="49" y="23"/>
                  </a:lnTo>
                  <a:lnTo>
                    <a:pt x="54" y="36"/>
                  </a:lnTo>
                  <a:lnTo>
                    <a:pt x="55" y="32"/>
                  </a:lnTo>
                  <a:lnTo>
                    <a:pt x="55" y="26"/>
                  </a:lnTo>
                  <a:lnTo>
                    <a:pt x="55" y="21"/>
                  </a:lnTo>
                  <a:lnTo>
                    <a:pt x="62" y="34"/>
                  </a:lnTo>
                  <a:lnTo>
                    <a:pt x="67" y="50"/>
                  </a:lnTo>
                  <a:lnTo>
                    <a:pt x="62" y="66"/>
                  </a:lnTo>
                  <a:lnTo>
                    <a:pt x="65" y="65"/>
                  </a:lnTo>
                  <a:lnTo>
                    <a:pt x="68" y="62"/>
                  </a:lnTo>
                  <a:lnTo>
                    <a:pt x="70" y="58"/>
                  </a:lnTo>
                  <a:lnTo>
                    <a:pt x="72" y="53"/>
                  </a:lnTo>
                  <a:lnTo>
                    <a:pt x="68" y="72"/>
                  </a:lnTo>
                  <a:lnTo>
                    <a:pt x="62" y="88"/>
                  </a:lnTo>
                  <a:lnTo>
                    <a:pt x="54" y="103"/>
                  </a:lnTo>
                  <a:lnTo>
                    <a:pt x="54" y="85"/>
                  </a:lnTo>
                  <a:lnTo>
                    <a:pt x="54" y="69"/>
                  </a:lnTo>
                  <a:lnTo>
                    <a:pt x="48" y="55"/>
                  </a:lnTo>
                  <a:lnTo>
                    <a:pt x="35" y="42"/>
                  </a:lnTo>
                  <a:lnTo>
                    <a:pt x="43" y="55"/>
                  </a:lnTo>
                  <a:lnTo>
                    <a:pt x="49" y="74"/>
                  </a:lnTo>
                  <a:lnTo>
                    <a:pt x="49" y="93"/>
                  </a:lnTo>
                  <a:lnTo>
                    <a:pt x="43" y="109"/>
                  </a:lnTo>
                  <a:lnTo>
                    <a:pt x="36" y="100"/>
                  </a:lnTo>
                  <a:lnTo>
                    <a:pt x="29" y="91"/>
                  </a:lnTo>
                  <a:lnTo>
                    <a:pt x="21" y="84"/>
                  </a:lnTo>
                  <a:lnTo>
                    <a:pt x="14" y="74"/>
                  </a:lnTo>
                  <a:lnTo>
                    <a:pt x="11" y="62"/>
                  </a:lnTo>
                  <a:lnTo>
                    <a:pt x="17" y="64"/>
                  </a:lnTo>
                  <a:lnTo>
                    <a:pt x="26" y="71"/>
                  </a:lnTo>
                  <a:lnTo>
                    <a:pt x="35" y="77"/>
                  </a:lnTo>
                  <a:lnTo>
                    <a:pt x="40" y="78"/>
                  </a:lnTo>
                  <a:lnTo>
                    <a:pt x="36" y="75"/>
                  </a:lnTo>
                  <a:lnTo>
                    <a:pt x="27" y="68"/>
                  </a:lnTo>
                  <a:lnTo>
                    <a:pt x="19" y="61"/>
                  </a:lnTo>
                  <a:lnTo>
                    <a:pt x="13" y="55"/>
                  </a:lnTo>
                  <a:lnTo>
                    <a:pt x="14" y="52"/>
                  </a:lnTo>
                  <a:lnTo>
                    <a:pt x="17" y="45"/>
                  </a:lnTo>
                  <a:lnTo>
                    <a:pt x="19" y="33"/>
                  </a:lnTo>
                  <a:lnTo>
                    <a:pt x="20" y="21"/>
                  </a:lnTo>
                  <a:lnTo>
                    <a:pt x="17" y="11"/>
                  </a:lnTo>
                  <a:lnTo>
                    <a:pt x="16" y="8"/>
                  </a:lnTo>
                  <a:lnTo>
                    <a:pt x="14" y="5"/>
                  </a:lnTo>
                  <a:lnTo>
                    <a:pt x="10" y="4"/>
                  </a:lnTo>
                  <a:lnTo>
                    <a:pt x="5" y="2"/>
                  </a:lnTo>
                  <a:lnTo>
                    <a:pt x="0" y="1"/>
                  </a:lnTo>
                  <a:lnTo>
                    <a:pt x="1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28" name="Freeform 51"/>
            <p:cNvSpPr/>
            <p:nvPr/>
          </p:nvSpPr>
          <p:spPr bwMode="auto">
            <a:xfrm>
              <a:off x="6846888" y="1347789"/>
              <a:ext cx="377825" cy="239712"/>
            </a:xfrm>
            <a:custGeom>
              <a:avLst/>
              <a:gdLst>
                <a:gd name="T0" fmla="*/ 134 w 238"/>
                <a:gd name="T1" fmla="*/ 5 h 151"/>
                <a:gd name="T2" fmla="*/ 171 w 238"/>
                <a:gd name="T3" fmla="*/ 23 h 151"/>
                <a:gd name="T4" fmla="*/ 194 w 238"/>
                <a:gd name="T5" fmla="*/ 57 h 151"/>
                <a:gd name="T6" fmla="*/ 197 w 238"/>
                <a:gd name="T7" fmla="*/ 42 h 151"/>
                <a:gd name="T8" fmla="*/ 188 w 238"/>
                <a:gd name="T9" fmla="*/ 22 h 151"/>
                <a:gd name="T10" fmla="*/ 222 w 238"/>
                <a:gd name="T11" fmla="*/ 74 h 151"/>
                <a:gd name="T12" fmla="*/ 238 w 238"/>
                <a:gd name="T13" fmla="*/ 128 h 151"/>
                <a:gd name="T14" fmla="*/ 207 w 238"/>
                <a:gd name="T15" fmla="*/ 96 h 151"/>
                <a:gd name="T16" fmla="*/ 178 w 238"/>
                <a:gd name="T17" fmla="*/ 73 h 151"/>
                <a:gd name="T18" fmla="*/ 139 w 238"/>
                <a:gd name="T19" fmla="*/ 61 h 151"/>
                <a:gd name="T20" fmla="*/ 137 w 238"/>
                <a:gd name="T21" fmla="*/ 66 h 151"/>
                <a:gd name="T22" fmla="*/ 185 w 238"/>
                <a:gd name="T23" fmla="*/ 89 h 151"/>
                <a:gd name="T24" fmla="*/ 220 w 238"/>
                <a:gd name="T25" fmla="*/ 128 h 151"/>
                <a:gd name="T26" fmla="*/ 210 w 238"/>
                <a:gd name="T27" fmla="*/ 149 h 151"/>
                <a:gd name="T28" fmla="*/ 171 w 238"/>
                <a:gd name="T29" fmla="*/ 147 h 151"/>
                <a:gd name="T30" fmla="*/ 130 w 238"/>
                <a:gd name="T31" fmla="*/ 141 h 151"/>
                <a:gd name="T32" fmla="*/ 117 w 238"/>
                <a:gd name="T33" fmla="*/ 125 h 151"/>
                <a:gd name="T34" fmla="*/ 146 w 238"/>
                <a:gd name="T35" fmla="*/ 119 h 151"/>
                <a:gd name="T36" fmla="*/ 174 w 238"/>
                <a:gd name="T37" fmla="*/ 114 h 151"/>
                <a:gd name="T38" fmla="*/ 171 w 238"/>
                <a:gd name="T39" fmla="*/ 111 h 151"/>
                <a:gd name="T40" fmla="*/ 133 w 238"/>
                <a:gd name="T41" fmla="*/ 114 h 151"/>
                <a:gd name="T42" fmla="*/ 102 w 238"/>
                <a:gd name="T43" fmla="*/ 115 h 151"/>
                <a:gd name="T44" fmla="*/ 98 w 238"/>
                <a:gd name="T45" fmla="*/ 103 h 151"/>
                <a:gd name="T46" fmla="*/ 81 w 238"/>
                <a:gd name="T47" fmla="*/ 77 h 151"/>
                <a:gd name="T48" fmla="*/ 56 w 238"/>
                <a:gd name="T49" fmla="*/ 53 h 151"/>
                <a:gd name="T50" fmla="*/ 34 w 238"/>
                <a:gd name="T51" fmla="*/ 41 h 151"/>
                <a:gd name="T52" fmla="*/ 14 w 238"/>
                <a:gd name="T53" fmla="*/ 47 h 151"/>
                <a:gd name="T54" fmla="*/ 14 w 238"/>
                <a:gd name="T55" fmla="*/ 38 h 151"/>
                <a:gd name="T56" fmla="*/ 51 w 238"/>
                <a:gd name="T57" fmla="*/ 15 h 151"/>
                <a:gd name="T58" fmla="*/ 95 w 238"/>
                <a:gd name="T59" fmla="*/ 10 h 151"/>
                <a:gd name="T60" fmla="*/ 134 w 238"/>
                <a:gd name="T61" fmla="*/ 25 h 151"/>
                <a:gd name="T62" fmla="*/ 120 w 238"/>
                <a:gd name="T63" fmla="*/ 9 h 1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38" h="151">
                  <a:moveTo>
                    <a:pt x="114" y="0"/>
                  </a:moveTo>
                  <a:lnTo>
                    <a:pt x="134" y="5"/>
                  </a:lnTo>
                  <a:lnTo>
                    <a:pt x="153" y="12"/>
                  </a:lnTo>
                  <a:lnTo>
                    <a:pt x="171" y="23"/>
                  </a:lnTo>
                  <a:lnTo>
                    <a:pt x="185" y="39"/>
                  </a:lnTo>
                  <a:lnTo>
                    <a:pt x="194" y="57"/>
                  </a:lnTo>
                  <a:lnTo>
                    <a:pt x="197" y="51"/>
                  </a:lnTo>
                  <a:lnTo>
                    <a:pt x="197" y="42"/>
                  </a:lnTo>
                  <a:lnTo>
                    <a:pt x="193" y="34"/>
                  </a:lnTo>
                  <a:lnTo>
                    <a:pt x="188" y="22"/>
                  </a:lnTo>
                  <a:lnTo>
                    <a:pt x="209" y="48"/>
                  </a:lnTo>
                  <a:lnTo>
                    <a:pt x="222" y="74"/>
                  </a:lnTo>
                  <a:lnTo>
                    <a:pt x="231" y="102"/>
                  </a:lnTo>
                  <a:lnTo>
                    <a:pt x="238" y="128"/>
                  </a:lnTo>
                  <a:lnTo>
                    <a:pt x="222" y="111"/>
                  </a:lnTo>
                  <a:lnTo>
                    <a:pt x="207" y="96"/>
                  </a:lnTo>
                  <a:lnTo>
                    <a:pt x="193" y="83"/>
                  </a:lnTo>
                  <a:lnTo>
                    <a:pt x="178" y="73"/>
                  </a:lnTo>
                  <a:lnTo>
                    <a:pt x="161" y="66"/>
                  </a:lnTo>
                  <a:lnTo>
                    <a:pt x="139" y="61"/>
                  </a:lnTo>
                  <a:lnTo>
                    <a:pt x="114" y="63"/>
                  </a:lnTo>
                  <a:lnTo>
                    <a:pt x="137" y="66"/>
                  </a:lnTo>
                  <a:lnTo>
                    <a:pt x="162" y="74"/>
                  </a:lnTo>
                  <a:lnTo>
                    <a:pt x="185" y="89"/>
                  </a:lnTo>
                  <a:lnTo>
                    <a:pt x="204" y="106"/>
                  </a:lnTo>
                  <a:lnTo>
                    <a:pt x="220" y="128"/>
                  </a:lnTo>
                  <a:lnTo>
                    <a:pt x="231" y="151"/>
                  </a:lnTo>
                  <a:lnTo>
                    <a:pt x="210" y="149"/>
                  </a:lnTo>
                  <a:lnTo>
                    <a:pt x="191" y="147"/>
                  </a:lnTo>
                  <a:lnTo>
                    <a:pt x="171" y="147"/>
                  </a:lnTo>
                  <a:lnTo>
                    <a:pt x="150" y="147"/>
                  </a:lnTo>
                  <a:lnTo>
                    <a:pt x="130" y="141"/>
                  </a:lnTo>
                  <a:lnTo>
                    <a:pt x="110" y="130"/>
                  </a:lnTo>
                  <a:lnTo>
                    <a:pt x="117" y="125"/>
                  </a:lnTo>
                  <a:lnTo>
                    <a:pt x="130" y="122"/>
                  </a:lnTo>
                  <a:lnTo>
                    <a:pt x="146" y="119"/>
                  </a:lnTo>
                  <a:lnTo>
                    <a:pt x="161" y="118"/>
                  </a:lnTo>
                  <a:lnTo>
                    <a:pt x="174" y="114"/>
                  </a:lnTo>
                  <a:lnTo>
                    <a:pt x="181" y="109"/>
                  </a:lnTo>
                  <a:lnTo>
                    <a:pt x="171" y="111"/>
                  </a:lnTo>
                  <a:lnTo>
                    <a:pt x="153" y="114"/>
                  </a:lnTo>
                  <a:lnTo>
                    <a:pt x="133" y="114"/>
                  </a:lnTo>
                  <a:lnTo>
                    <a:pt x="116" y="115"/>
                  </a:lnTo>
                  <a:lnTo>
                    <a:pt x="102" y="115"/>
                  </a:lnTo>
                  <a:lnTo>
                    <a:pt x="102" y="112"/>
                  </a:lnTo>
                  <a:lnTo>
                    <a:pt x="98" y="103"/>
                  </a:lnTo>
                  <a:lnTo>
                    <a:pt x="91" y="92"/>
                  </a:lnTo>
                  <a:lnTo>
                    <a:pt x="81" y="77"/>
                  </a:lnTo>
                  <a:lnTo>
                    <a:pt x="69" y="64"/>
                  </a:lnTo>
                  <a:lnTo>
                    <a:pt x="56" y="53"/>
                  </a:lnTo>
                  <a:lnTo>
                    <a:pt x="43" y="44"/>
                  </a:lnTo>
                  <a:lnTo>
                    <a:pt x="34" y="41"/>
                  </a:lnTo>
                  <a:lnTo>
                    <a:pt x="24" y="42"/>
                  </a:lnTo>
                  <a:lnTo>
                    <a:pt x="14" y="47"/>
                  </a:lnTo>
                  <a:lnTo>
                    <a:pt x="0" y="55"/>
                  </a:lnTo>
                  <a:lnTo>
                    <a:pt x="14" y="38"/>
                  </a:lnTo>
                  <a:lnTo>
                    <a:pt x="30" y="23"/>
                  </a:lnTo>
                  <a:lnTo>
                    <a:pt x="51" y="15"/>
                  </a:lnTo>
                  <a:lnTo>
                    <a:pt x="73" y="10"/>
                  </a:lnTo>
                  <a:lnTo>
                    <a:pt x="95" y="10"/>
                  </a:lnTo>
                  <a:lnTo>
                    <a:pt x="117" y="16"/>
                  </a:lnTo>
                  <a:lnTo>
                    <a:pt x="134" y="25"/>
                  </a:lnTo>
                  <a:lnTo>
                    <a:pt x="127" y="16"/>
                  </a:lnTo>
                  <a:lnTo>
                    <a:pt x="120" y="9"/>
                  </a:lnTo>
                  <a:lnTo>
                    <a:pt x="11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</p:grpSp>
      <p:sp>
        <p:nvSpPr>
          <p:cNvPr id="29" name="TextBox 13"/>
          <p:cNvSpPr txBox="1"/>
          <p:nvPr/>
        </p:nvSpPr>
        <p:spPr>
          <a:xfrm>
            <a:off x="402506" y="4847561"/>
            <a:ext cx="1400062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660">
              <a:spcBef>
                <a:spcPct val="20000"/>
              </a:spcBef>
              <a:defRPr/>
            </a:pPr>
            <a:r>
              <a:rPr lang="zh-CN" altLang="en-US" sz="1600" b="1" dirty="0" smtClean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schemeClr val="accent6">
                  <a:lumMod val="7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TextBox 13"/>
          <p:cNvSpPr txBox="1"/>
          <p:nvPr/>
        </p:nvSpPr>
        <p:spPr>
          <a:xfrm>
            <a:off x="406586" y="5133466"/>
            <a:ext cx="2115615" cy="36933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660">
              <a:spcBef>
                <a:spcPct val="20000"/>
              </a:spcBef>
              <a:defRPr/>
            </a:pPr>
            <a:r>
              <a:rPr lang="zh-CN" altLang="en-US" sz="1200" dirty="0" smtClean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schemeClr val="accent6">
                  <a:lumMod val="7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TextBox 13"/>
          <p:cNvSpPr txBox="1"/>
          <p:nvPr/>
        </p:nvSpPr>
        <p:spPr>
          <a:xfrm>
            <a:off x="2740585" y="4847561"/>
            <a:ext cx="1400062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660">
              <a:spcBef>
                <a:spcPct val="20000"/>
              </a:spcBef>
              <a:defRPr/>
            </a:pPr>
            <a:r>
              <a:rPr lang="zh-CN" altLang="en-US" sz="1600" b="1" dirty="0" smtClean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schemeClr val="accent6">
                  <a:lumMod val="7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TextBox 13"/>
          <p:cNvSpPr txBox="1"/>
          <p:nvPr/>
        </p:nvSpPr>
        <p:spPr>
          <a:xfrm>
            <a:off x="2744665" y="5133466"/>
            <a:ext cx="2132135" cy="36933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660">
              <a:spcBef>
                <a:spcPct val="20000"/>
              </a:spcBef>
              <a:defRPr/>
            </a:pPr>
            <a:r>
              <a:rPr lang="zh-CN" altLang="en-US" sz="1200" dirty="0" smtClean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schemeClr val="accent6">
                  <a:lumMod val="7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TextBox 13"/>
          <p:cNvSpPr txBox="1"/>
          <p:nvPr/>
        </p:nvSpPr>
        <p:spPr>
          <a:xfrm>
            <a:off x="5297048" y="4847561"/>
            <a:ext cx="1400062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660">
              <a:spcBef>
                <a:spcPct val="20000"/>
              </a:spcBef>
              <a:defRPr/>
            </a:pPr>
            <a:r>
              <a:rPr lang="zh-CN" altLang="en-US" sz="1600" b="1" dirty="0" smtClean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schemeClr val="accent6">
                  <a:lumMod val="7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TextBox 13"/>
          <p:cNvSpPr txBox="1"/>
          <p:nvPr/>
        </p:nvSpPr>
        <p:spPr>
          <a:xfrm>
            <a:off x="5301129" y="5133466"/>
            <a:ext cx="2130186" cy="36933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660">
              <a:spcBef>
                <a:spcPct val="20000"/>
              </a:spcBef>
              <a:defRPr/>
            </a:pPr>
            <a:r>
              <a:rPr lang="zh-CN" altLang="en-US" sz="1200" dirty="0" smtClean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schemeClr val="accent6">
                  <a:lumMod val="7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TextBox 13"/>
          <p:cNvSpPr txBox="1"/>
          <p:nvPr/>
        </p:nvSpPr>
        <p:spPr>
          <a:xfrm>
            <a:off x="7826232" y="4847561"/>
            <a:ext cx="1400062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660">
              <a:spcBef>
                <a:spcPct val="20000"/>
              </a:spcBef>
              <a:defRPr/>
            </a:pPr>
            <a:r>
              <a:rPr lang="zh-CN" altLang="en-US" sz="1600" b="1" dirty="0" smtClean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schemeClr val="accent6">
                  <a:lumMod val="7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TextBox 13"/>
          <p:cNvSpPr txBox="1"/>
          <p:nvPr/>
        </p:nvSpPr>
        <p:spPr>
          <a:xfrm>
            <a:off x="7830312" y="5133466"/>
            <a:ext cx="2001365" cy="36933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660">
              <a:spcBef>
                <a:spcPct val="20000"/>
              </a:spcBef>
              <a:defRPr/>
            </a:pPr>
            <a:r>
              <a:rPr lang="zh-CN" altLang="en-US" sz="1200" dirty="0" smtClean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schemeClr val="accent6">
                  <a:lumMod val="7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7" name="TextBox 13"/>
          <p:cNvSpPr txBox="1"/>
          <p:nvPr/>
        </p:nvSpPr>
        <p:spPr>
          <a:xfrm>
            <a:off x="10063181" y="4847561"/>
            <a:ext cx="1400062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660">
              <a:spcBef>
                <a:spcPct val="20000"/>
              </a:spcBef>
              <a:defRPr/>
            </a:pPr>
            <a:r>
              <a:rPr lang="zh-CN" altLang="en-US" sz="1600" b="1" dirty="0" smtClean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schemeClr val="accent6">
                  <a:lumMod val="7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8" name="TextBox 13"/>
          <p:cNvSpPr txBox="1"/>
          <p:nvPr/>
        </p:nvSpPr>
        <p:spPr>
          <a:xfrm>
            <a:off x="10067262" y="5133466"/>
            <a:ext cx="2013242" cy="36933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660">
              <a:spcBef>
                <a:spcPct val="20000"/>
              </a:spcBef>
              <a:defRPr/>
            </a:pPr>
            <a:r>
              <a:rPr lang="zh-CN" altLang="en-US" sz="1200" dirty="0" smtClean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schemeClr val="accent6">
                  <a:lumMod val="7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"/>
    </mc:Choice>
    <mc:Fallback xmlns=""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  <p:bldP spid="30" grpId="0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217715" y="333829"/>
            <a:ext cx="2946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  <a:endParaRPr lang="zh-CN" altLang="en-US" sz="2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3" name="Group 71"/>
          <p:cNvGrpSpPr/>
          <p:nvPr/>
        </p:nvGrpSpPr>
        <p:grpSpPr>
          <a:xfrm>
            <a:off x="5965054" y="795494"/>
            <a:ext cx="5390507" cy="5390505"/>
            <a:chOff x="3905250" y="883442"/>
            <a:chExt cx="3567114" cy="3567112"/>
          </a:xfrm>
        </p:grpSpPr>
        <p:grpSp>
          <p:nvGrpSpPr>
            <p:cNvPr id="4" name="그룹 16"/>
            <p:cNvGrpSpPr/>
            <p:nvPr/>
          </p:nvGrpSpPr>
          <p:grpSpPr>
            <a:xfrm>
              <a:off x="4983714" y="1954220"/>
              <a:ext cx="776701" cy="908784"/>
              <a:chOff x="3711576" y="1566864"/>
              <a:chExt cx="1717675" cy="2009776"/>
            </a:xfrm>
          </p:grpSpPr>
          <p:sp>
            <p:nvSpPr>
              <p:cNvPr id="34" name="Freeform 12"/>
              <p:cNvSpPr/>
              <p:nvPr/>
            </p:nvSpPr>
            <p:spPr bwMode="auto">
              <a:xfrm>
                <a:off x="3711576" y="1566864"/>
                <a:ext cx="1717675" cy="2009776"/>
              </a:xfrm>
              <a:custGeom>
                <a:avLst/>
                <a:gdLst>
                  <a:gd name="T0" fmla="*/ 398 w 455"/>
                  <a:gd name="T1" fmla="*/ 297 h 533"/>
                  <a:gd name="T2" fmla="*/ 320 w 455"/>
                  <a:gd name="T3" fmla="*/ 261 h 533"/>
                  <a:gd name="T4" fmla="*/ 339 w 455"/>
                  <a:gd name="T5" fmla="*/ 224 h 533"/>
                  <a:gd name="T6" fmla="*/ 363 w 455"/>
                  <a:gd name="T7" fmla="*/ 191 h 533"/>
                  <a:gd name="T8" fmla="*/ 355 w 455"/>
                  <a:gd name="T9" fmla="*/ 144 h 533"/>
                  <a:gd name="T10" fmla="*/ 323 w 455"/>
                  <a:gd name="T11" fmla="*/ 40 h 533"/>
                  <a:gd name="T12" fmla="*/ 229 w 455"/>
                  <a:gd name="T13" fmla="*/ 0 h 533"/>
                  <a:gd name="T14" fmla="*/ 228 w 455"/>
                  <a:gd name="T15" fmla="*/ 0 h 533"/>
                  <a:gd name="T16" fmla="*/ 227 w 455"/>
                  <a:gd name="T17" fmla="*/ 0 h 533"/>
                  <a:gd name="T18" fmla="*/ 133 w 455"/>
                  <a:gd name="T19" fmla="*/ 40 h 533"/>
                  <a:gd name="T20" fmla="*/ 100 w 455"/>
                  <a:gd name="T21" fmla="*/ 144 h 533"/>
                  <a:gd name="T22" fmla="*/ 93 w 455"/>
                  <a:gd name="T23" fmla="*/ 191 h 533"/>
                  <a:gd name="T24" fmla="*/ 116 w 455"/>
                  <a:gd name="T25" fmla="*/ 224 h 533"/>
                  <a:gd name="T26" fmla="*/ 135 w 455"/>
                  <a:gd name="T27" fmla="*/ 261 h 533"/>
                  <a:gd name="T28" fmla="*/ 57 w 455"/>
                  <a:gd name="T29" fmla="*/ 297 h 533"/>
                  <a:gd name="T30" fmla="*/ 0 w 455"/>
                  <a:gd name="T31" fmla="*/ 478 h 533"/>
                  <a:gd name="T32" fmla="*/ 16 w 455"/>
                  <a:gd name="T33" fmla="*/ 517 h 533"/>
                  <a:gd name="T34" fmla="*/ 54 w 455"/>
                  <a:gd name="T35" fmla="*/ 533 h 533"/>
                  <a:gd name="T36" fmla="*/ 401 w 455"/>
                  <a:gd name="T37" fmla="*/ 533 h 533"/>
                  <a:gd name="T38" fmla="*/ 440 w 455"/>
                  <a:gd name="T39" fmla="*/ 517 h 533"/>
                  <a:gd name="T40" fmla="*/ 455 w 455"/>
                  <a:gd name="T41" fmla="*/ 478 h 533"/>
                  <a:gd name="T42" fmla="*/ 398 w 455"/>
                  <a:gd name="T43" fmla="*/ 297 h 5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455" h="533">
                    <a:moveTo>
                      <a:pt x="398" y="297"/>
                    </a:moveTo>
                    <a:cubicBezTo>
                      <a:pt x="379" y="280"/>
                      <a:pt x="353" y="268"/>
                      <a:pt x="320" y="261"/>
                    </a:cubicBezTo>
                    <a:cubicBezTo>
                      <a:pt x="327" y="251"/>
                      <a:pt x="334" y="239"/>
                      <a:pt x="339" y="224"/>
                    </a:cubicBezTo>
                    <a:cubicBezTo>
                      <a:pt x="347" y="219"/>
                      <a:pt x="357" y="209"/>
                      <a:pt x="363" y="191"/>
                    </a:cubicBezTo>
                    <a:cubicBezTo>
                      <a:pt x="370" y="171"/>
                      <a:pt x="365" y="155"/>
                      <a:pt x="355" y="144"/>
                    </a:cubicBezTo>
                    <a:cubicBezTo>
                      <a:pt x="357" y="100"/>
                      <a:pt x="346" y="65"/>
                      <a:pt x="323" y="40"/>
                    </a:cubicBezTo>
                    <a:cubicBezTo>
                      <a:pt x="288" y="2"/>
                      <a:pt x="238" y="0"/>
                      <a:pt x="229" y="0"/>
                    </a:cubicBezTo>
                    <a:cubicBezTo>
                      <a:pt x="228" y="0"/>
                      <a:pt x="228" y="0"/>
                      <a:pt x="228" y="0"/>
                    </a:cubicBezTo>
                    <a:cubicBezTo>
                      <a:pt x="228" y="0"/>
                      <a:pt x="227" y="0"/>
                      <a:pt x="227" y="0"/>
                    </a:cubicBezTo>
                    <a:cubicBezTo>
                      <a:pt x="217" y="0"/>
                      <a:pt x="167" y="2"/>
                      <a:pt x="133" y="40"/>
                    </a:cubicBezTo>
                    <a:cubicBezTo>
                      <a:pt x="109" y="65"/>
                      <a:pt x="98" y="100"/>
                      <a:pt x="100" y="144"/>
                    </a:cubicBezTo>
                    <a:cubicBezTo>
                      <a:pt x="91" y="155"/>
                      <a:pt x="86" y="171"/>
                      <a:pt x="93" y="191"/>
                    </a:cubicBezTo>
                    <a:cubicBezTo>
                      <a:pt x="99" y="209"/>
                      <a:pt x="109" y="219"/>
                      <a:pt x="116" y="224"/>
                    </a:cubicBezTo>
                    <a:cubicBezTo>
                      <a:pt x="122" y="239"/>
                      <a:pt x="128" y="251"/>
                      <a:pt x="135" y="261"/>
                    </a:cubicBezTo>
                    <a:cubicBezTo>
                      <a:pt x="102" y="268"/>
                      <a:pt x="76" y="280"/>
                      <a:pt x="57" y="297"/>
                    </a:cubicBezTo>
                    <a:cubicBezTo>
                      <a:pt x="6" y="345"/>
                      <a:pt x="1" y="407"/>
                      <a:pt x="0" y="478"/>
                    </a:cubicBezTo>
                    <a:cubicBezTo>
                      <a:pt x="0" y="493"/>
                      <a:pt x="6" y="507"/>
                      <a:pt x="16" y="517"/>
                    </a:cubicBezTo>
                    <a:cubicBezTo>
                      <a:pt x="26" y="527"/>
                      <a:pt x="40" y="533"/>
                      <a:pt x="54" y="533"/>
                    </a:cubicBezTo>
                    <a:cubicBezTo>
                      <a:pt x="401" y="533"/>
                      <a:pt x="401" y="533"/>
                      <a:pt x="401" y="533"/>
                    </a:cubicBezTo>
                    <a:cubicBezTo>
                      <a:pt x="415" y="533"/>
                      <a:pt x="429" y="527"/>
                      <a:pt x="440" y="517"/>
                    </a:cubicBezTo>
                    <a:cubicBezTo>
                      <a:pt x="450" y="507"/>
                      <a:pt x="455" y="493"/>
                      <a:pt x="455" y="478"/>
                    </a:cubicBezTo>
                    <a:cubicBezTo>
                      <a:pt x="454" y="407"/>
                      <a:pt x="450" y="345"/>
                      <a:pt x="398" y="297"/>
                    </a:cubicBezTo>
                    <a:close/>
                  </a:path>
                </a:pathLst>
              </a:custGeom>
              <a:solidFill>
                <a:srgbClr val="FFFCF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pPr marL="0" marR="0" lvl="0" indent="0" defTabSz="404495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ko-KR" altLang="en-US" sz="12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Regular"/>
                  <a:cs typeface="Lato Regular"/>
                </a:endParaRPr>
              </a:p>
            </p:txBody>
          </p:sp>
          <p:sp>
            <p:nvSpPr>
              <p:cNvPr id="35" name="Freeform 13"/>
              <p:cNvSpPr>
                <a:spLocks noEditPoints="1"/>
              </p:cNvSpPr>
              <p:nvPr/>
            </p:nvSpPr>
            <p:spPr bwMode="auto">
              <a:xfrm>
                <a:off x="3787775" y="1641476"/>
                <a:ext cx="1565275" cy="1860550"/>
              </a:xfrm>
              <a:custGeom>
                <a:avLst/>
                <a:gdLst>
                  <a:gd name="T0" fmla="*/ 113 w 415"/>
                  <a:gd name="T1" fmla="*/ 190 h 493"/>
                  <a:gd name="T2" fmla="*/ 208 w 415"/>
                  <a:gd name="T3" fmla="*/ 275 h 493"/>
                  <a:gd name="T4" fmla="*/ 208 w 415"/>
                  <a:gd name="T5" fmla="*/ 275 h 493"/>
                  <a:gd name="T6" fmla="*/ 208 w 415"/>
                  <a:gd name="T7" fmla="*/ 275 h 493"/>
                  <a:gd name="T8" fmla="*/ 303 w 415"/>
                  <a:gd name="T9" fmla="*/ 190 h 493"/>
                  <a:gd name="T10" fmla="*/ 324 w 415"/>
                  <a:gd name="T11" fmla="*/ 165 h 493"/>
                  <a:gd name="T12" fmla="*/ 315 w 415"/>
                  <a:gd name="T13" fmla="*/ 132 h 493"/>
                  <a:gd name="T14" fmla="*/ 209 w 415"/>
                  <a:gd name="T15" fmla="*/ 0 h 493"/>
                  <a:gd name="T16" fmla="*/ 208 w 415"/>
                  <a:gd name="T17" fmla="*/ 0 h 493"/>
                  <a:gd name="T18" fmla="*/ 207 w 415"/>
                  <a:gd name="T19" fmla="*/ 0 h 493"/>
                  <a:gd name="T20" fmla="*/ 101 w 415"/>
                  <a:gd name="T21" fmla="*/ 132 h 493"/>
                  <a:gd name="T22" fmla="*/ 91 w 415"/>
                  <a:gd name="T23" fmla="*/ 165 h 493"/>
                  <a:gd name="T24" fmla="*/ 113 w 415"/>
                  <a:gd name="T25" fmla="*/ 190 h 493"/>
                  <a:gd name="T26" fmla="*/ 153 w 415"/>
                  <a:gd name="T27" fmla="*/ 91 h 493"/>
                  <a:gd name="T28" fmla="*/ 158 w 415"/>
                  <a:gd name="T29" fmla="*/ 111 h 493"/>
                  <a:gd name="T30" fmla="*/ 193 w 415"/>
                  <a:gd name="T31" fmla="*/ 83 h 493"/>
                  <a:gd name="T32" fmla="*/ 295 w 415"/>
                  <a:gd name="T33" fmla="*/ 134 h 493"/>
                  <a:gd name="T34" fmla="*/ 294 w 415"/>
                  <a:gd name="T35" fmla="*/ 142 h 493"/>
                  <a:gd name="T36" fmla="*/ 208 w 415"/>
                  <a:gd name="T37" fmla="*/ 255 h 493"/>
                  <a:gd name="T38" fmla="*/ 123 w 415"/>
                  <a:gd name="T39" fmla="*/ 147 h 493"/>
                  <a:gd name="T40" fmla="*/ 153 w 415"/>
                  <a:gd name="T41" fmla="*/ 91 h 493"/>
                  <a:gd name="T42" fmla="*/ 364 w 415"/>
                  <a:gd name="T43" fmla="*/ 292 h 493"/>
                  <a:gd name="T44" fmla="*/ 288 w 415"/>
                  <a:gd name="T45" fmla="*/ 259 h 493"/>
                  <a:gd name="T46" fmla="*/ 208 w 415"/>
                  <a:gd name="T47" fmla="*/ 297 h 493"/>
                  <a:gd name="T48" fmla="*/ 208 w 415"/>
                  <a:gd name="T49" fmla="*/ 297 h 493"/>
                  <a:gd name="T50" fmla="*/ 127 w 415"/>
                  <a:gd name="T51" fmla="*/ 259 h 493"/>
                  <a:gd name="T52" fmla="*/ 51 w 415"/>
                  <a:gd name="T53" fmla="*/ 292 h 493"/>
                  <a:gd name="T54" fmla="*/ 0 w 415"/>
                  <a:gd name="T55" fmla="*/ 459 h 493"/>
                  <a:gd name="T56" fmla="*/ 10 w 415"/>
                  <a:gd name="T57" fmla="*/ 483 h 493"/>
                  <a:gd name="T58" fmla="*/ 34 w 415"/>
                  <a:gd name="T59" fmla="*/ 493 h 493"/>
                  <a:gd name="T60" fmla="*/ 381 w 415"/>
                  <a:gd name="T61" fmla="*/ 493 h 493"/>
                  <a:gd name="T62" fmla="*/ 405 w 415"/>
                  <a:gd name="T63" fmla="*/ 483 h 493"/>
                  <a:gd name="T64" fmla="*/ 415 w 415"/>
                  <a:gd name="T65" fmla="*/ 459 h 493"/>
                  <a:gd name="T66" fmla="*/ 364 w 415"/>
                  <a:gd name="T67" fmla="*/ 292 h 4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15" h="493">
                    <a:moveTo>
                      <a:pt x="113" y="190"/>
                    </a:moveTo>
                    <a:cubicBezTo>
                      <a:pt x="141" y="275"/>
                      <a:pt x="206" y="275"/>
                      <a:pt x="208" y="275"/>
                    </a:cubicBezTo>
                    <a:cubicBezTo>
                      <a:pt x="208" y="275"/>
                      <a:pt x="208" y="275"/>
                      <a:pt x="208" y="275"/>
                    </a:cubicBezTo>
                    <a:cubicBezTo>
                      <a:pt x="208" y="275"/>
                      <a:pt x="208" y="275"/>
                      <a:pt x="208" y="275"/>
                    </a:cubicBezTo>
                    <a:cubicBezTo>
                      <a:pt x="210" y="275"/>
                      <a:pt x="275" y="275"/>
                      <a:pt x="303" y="190"/>
                    </a:cubicBezTo>
                    <a:cubicBezTo>
                      <a:pt x="307" y="189"/>
                      <a:pt x="317" y="184"/>
                      <a:pt x="324" y="165"/>
                    </a:cubicBezTo>
                    <a:cubicBezTo>
                      <a:pt x="332" y="143"/>
                      <a:pt x="318" y="134"/>
                      <a:pt x="315" y="132"/>
                    </a:cubicBezTo>
                    <a:cubicBezTo>
                      <a:pt x="326" y="3"/>
                      <a:pt x="220" y="0"/>
                      <a:pt x="209" y="0"/>
                    </a:cubicBezTo>
                    <a:cubicBezTo>
                      <a:pt x="208" y="0"/>
                      <a:pt x="208" y="0"/>
                      <a:pt x="208" y="0"/>
                    </a:cubicBezTo>
                    <a:cubicBezTo>
                      <a:pt x="208" y="0"/>
                      <a:pt x="208" y="0"/>
                      <a:pt x="207" y="0"/>
                    </a:cubicBezTo>
                    <a:cubicBezTo>
                      <a:pt x="196" y="0"/>
                      <a:pt x="90" y="3"/>
                      <a:pt x="101" y="132"/>
                    </a:cubicBezTo>
                    <a:cubicBezTo>
                      <a:pt x="98" y="134"/>
                      <a:pt x="84" y="143"/>
                      <a:pt x="91" y="165"/>
                    </a:cubicBezTo>
                    <a:cubicBezTo>
                      <a:pt x="98" y="184"/>
                      <a:pt x="109" y="189"/>
                      <a:pt x="113" y="190"/>
                    </a:cubicBezTo>
                    <a:close/>
                    <a:moveTo>
                      <a:pt x="153" y="91"/>
                    </a:moveTo>
                    <a:cubicBezTo>
                      <a:pt x="153" y="91"/>
                      <a:pt x="158" y="98"/>
                      <a:pt x="158" y="111"/>
                    </a:cubicBezTo>
                    <a:cubicBezTo>
                      <a:pt x="158" y="111"/>
                      <a:pt x="177" y="108"/>
                      <a:pt x="193" y="83"/>
                    </a:cubicBezTo>
                    <a:cubicBezTo>
                      <a:pt x="193" y="83"/>
                      <a:pt x="231" y="128"/>
                      <a:pt x="295" y="134"/>
                    </a:cubicBezTo>
                    <a:cubicBezTo>
                      <a:pt x="294" y="137"/>
                      <a:pt x="294" y="139"/>
                      <a:pt x="294" y="142"/>
                    </a:cubicBezTo>
                    <a:cubicBezTo>
                      <a:pt x="279" y="253"/>
                      <a:pt x="211" y="255"/>
                      <a:pt x="208" y="255"/>
                    </a:cubicBezTo>
                    <a:cubicBezTo>
                      <a:pt x="205" y="255"/>
                      <a:pt x="139" y="253"/>
                      <a:pt x="123" y="147"/>
                    </a:cubicBezTo>
                    <a:cubicBezTo>
                      <a:pt x="124" y="134"/>
                      <a:pt x="130" y="110"/>
                      <a:pt x="153" y="91"/>
                    </a:cubicBezTo>
                    <a:close/>
                    <a:moveTo>
                      <a:pt x="364" y="292"/>
                    </a:moveTo>
                    <a:cubicBezTo>
                      <a:pt x="344" y="273"/>
                      <a:pt x="316" y="264"/>
                      <a:pt x="288" y="259"/>
                    </a:cubicBezTo>
                    <a:cubicBezTo>
                      <a:pt x="253" y="297"/>
                      <a:pt x="211" y="297"/>
                      <a:pt x="208" y="297"/>
                    </a:cubicBezTo>
                    <a:cubicBezTo>
                      <a:pt x="208" y="297"/>
                      <a:pt x="208" y="297"/>
                      <a:pt x="208" y="297"/>
                    </a:cubicBezTo>
                    <a:cubicBezTo>
                      <a:pt x="205" y="297"/>
                      <a:pt x="163" y="297"/>
                      <a:pt x="127" y="259"/>
                    </a:cubicBezTo>
                    <a:cubicBezTo>
                      <a:pt x="100" y="264"/>
                      <a:pt x="71" y="273"/>
                      <a:pt x="51" y="292"/>
                    </a:cubicBezTo>
                    <a:cubicBezTo>
                      <a:pt x="7" y="333"/>
                      <a:pt x="1" y="386"/>
                      <a:pt x="0" y="459"/>
                    </a:cubicBezTo>
                    <a:cubicBezTo>
                      <a:pt x="0" y="468"/>
                      <a:pt x="3" y="476"/>
                      <a:pt x="10" y="483"/>
                    </a:cubicBezTo>
                    <a:cubicBezTo>
                      <a:pt x="16" y="489"/>
                      <a:pt x="25" y="493"/>
                      <a:pt x="34" y="493"/>
                    </a:cubicBezTo>
                    <a:cubicBezTo>
                      <a:pt x="381" y="493"/>
                      <a:pt x="381" y="493"/>
                      <a:pt x="381" y="493"/>
                    </a:cubicBezTo>
                    <a:cubicBezTo>
                      <a:pt x="390" y="493"/>
                      <a:pt x="399" y="489"/>
                      <a:pt x="405" y="483"/>
                    </a:cubicBezTo>
                    <a:cubicBezTo>
                      <a:pt x="412" y="476"/>
                      <a:pt x="415" y="468"/>
                      <a:pt x="415" y="459"/>
                    </a:cubicBezTo>
                    <a:cubicBezTo>
                      <a:pt x="414" y="386"/>
                      <a:pt x="409" y="333"/>
                      <a:pt x="364" y="292"/>
                    </a:cubicBezTo>
                    <a:close/>
                  </a:path>
                </a:pathLst>
              </a:custGeom>
              <a:solidFill>
                <a:srgbClr val="44BE9B">
                  <a:lumMod val="65000"/>
                </a:srgb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pPr marL="0" marR="0" lvl="0" indent="0" defTabSz="404495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ko-KR" altLang="en-US" sz="12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Regular"/>
                  <a:cs typeface="Lato Regular"/>
                </a:endParaRPr>
              </a:p>
            </p:txBody>
          </p:sp>
        </p:grpSp>
        <p:grpSp>
          <p:nvGrpSpPr>
            <p:cNvPr id="5" name="그룹 17"/>
            <p:cNvGrpSpPr/>
            <p:nvPr/>
          </p:nvGrpSpPr>
          <p:grpSpPr>
            <a:xfrm>
              <a:off x="5627006" y="1954220"/>
              <a:ext cx="776701" cy="908784"/>
              <a:chOff x="3711576" y="1566864"/>
              <a:chExt cx="1717675" cy="2009776"/>
            </a:xfrm>
          </p:grpSpPr>
          <p:sp>
            <p:nvSpPr>
              <p:cNvPr id="32" name="Freeform 12"/>
              <p:cNvSpPr/>
              <p:nvPr/>
            </p:nvSpPr>
            <p:spPr bwMode="auto">
              <a:xfrm>
                <a:off x="3711576" y="1566864"/>
                <a:ext cx="1717675" cy="2009776"/>
              </a:xfrm>
              <a:custGeom>
                <a:avLst/>
                <a:gdLst>
                  <a:gd name="T0" fmla="*/ 398 w 455"/>
                  <a:gd name="T1" fmla="*/ 297 h 533"/>
                  <a:gd name="T2" fmla="*/ 320 w 455"/>
                  <a:gd name="T3" fmla="*/ 261 h 533"/>
                  <a:gd name="T4" fmla="*/ 339 w 455"/>
                  <a:gd name="T5" fmla="*/ 224 h 533"/>
                  <a:gd name="T6" fmla="*/ 363 w 455"/>
                  <a:gd name="T7" fmla="*/ 191 h 533"/>
                  <a:gd name="T8" fmla="*/ 355 w 455"/>
                  <a:gd name="T9" fmla="*/ 144 h 533"/>
                  <a:gd name="T10" fmla="*/ 323 w 455"/>
                  <a:gd name="T11" fmla="*/ 40 h 533"/>
                  <a:gd name="T12" fmla="*/ 229 w 455"/>
                  <a:gd name="T13" fmla="*/ 0 h 533"/>
                  <a:gd name="T14" fmla="*/ 228 w 455"/>
                  <a:gd name="T15" fmla="*/ 0 h 533"/>
                  <a:gd name="T16" fmla="*/ 227 w 455"/>
                  <a:gd name="T17" fmla="*/ 0 h 533"/>
                  <a:gd name="T18" fmla="*/ 133 w 455"/>
                  <a:gd name="T19" fmla="*/ 40 h 533"/>
                  <a:gd name="T20" fmla="*/ 100 w 455"/>
                  <a:gd name="T21" fmla="*/ 144 h 533"/>
                  <a:gd name="T22" fmla="*/ 93 w 455"/>
                  <a:gd name="T23" fmla="*/ 191 h 533"/>
                  <a:gd name="T24" fmla="*/ 116 w 455"/>
                  <a:gd name="T25" fmla="*/ 224 h 533"/>
                  <a:gd name="T26" fmla="*/ 135 w 455"/>
                  <a:gd name="T27" fmla="*/ 261 h 533"/>
                  <a:gd name="T28" fmla="*/ 57 w 455"/>
                  <a:gd name="T29" fmla="*/ 297 h 533"/>
                  <a:gd name="T30" fmla="*/ 0 w 455"/>
                  <a:gd name="T31" fmla="*/ 478 h 533"/>
                  <a:gd name="T32" fmla="*/ 16 w 455"/>
                  <a:gd name="T33" fmla="*/ 517 h 533"/>
                  <a:gd name="T34" fmla="*/ 54 w 455"/>
                  <a:gd name="T35" fmla="*/ 533 h 533"/>
                  <a:gd name="T36" fmla="*/ 401 w 455"/>
                  <a:gd name="T37" fmla="*/ 533 h 533"/>
                  <a:gd name="T38" fmla="*/ 440 w 455"/>
                  <a:gd name="T39" fmla="*/ 517 h 533"/>
                  <a:gd name="T40" fmla="*/ 455 w 455"/>
                  <a:gd name="T41" fmla="*/ 478 h 533"/>
                  <a:gd name="T42" fmla="*/ 398 w 455"/>
                  <a:gd name="T43" fmla="*/ 297 h 5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455" h="533">
                    <a:moveTo>
                      <a:pt x="398" y="297"/>
                    </a:moveTo>
                    <a:cubicBezTo>
                      <a:pt x="379" y="280"/>
                      <a:pt x="353" y="268"/>
                      <a:pt x="320" y="261"/>
                    </a:cubicBezTo>
                    <a:cubicBezTo>
                      <a:pt x="327" y="251"/>
                      <a:pt x="334" y="239"/>
                      <a:pt x="339" y="224"/>
                    </a:cubicBezTo>
                    <a:cubicBezTo>
                      <a:pt x="347" y="219"/>
                      <a:pt x="357" y="209"/>
                      <a:pt x="363" y="191"/>
                    </a:cubicBezTo>
                    <a:cubicBezTo>
                      <a:pt x="370" y="171"/>
                      <a:pt x="365" y="155"/>
                      <a:pt x="355" y="144"/>
                    </a:cubicBezTo>
                    <a:cubicBezTo>
                      <a:pt x="357" y="100"/>
                      <a:pt x="346" y="65"/>
                      <a:pt x="323" y="40"/>
                    </a:cubicBezTo>
                    <a:cubicBezTo>
                      <a:pt x="288" y="2"/>
                      <a:pt x="238" y="0"/>
                      <a:pt x="229" y="0"/>
                    </a:cubicBezTo>
                    <a:cubicBezTo>
                      <a:pt x="228" y="0"/>
                      <a:pt x="228" y="0"/>
                      <a:pt x="228" y="0"/>
                    </a:cubicBezTo>
                    <a:cubicBezTo>
                      <a:pt x="228" y="0"/>
                      <a:pt x="227" y="0"/>
                      <a:pt x="227" y="0"/>
                    </a:cubicBezTo>
                    <a:cubicBezTo>
                      <a:pt x="217" y="0"/>
                      <a:pt x="167" y="2"/>
                      <a:pt x="133" y="40"/>
                    </a:cubicBezTo>
                    <a:cubicBezTo>
                      <a:pt x="109" y="65"/>
                      <a:pt x="98" y="100"/>
                      <a:pt x="100" y="144"/>
                    </a:cubicBezTo>
                    <a:cubicBezTo>
                      <a:pt x="91" y="155"/>
                      <a:pt x="86" y="171"/>
                      <a:pt x="93" y="191"/>
                    </a:cubicBezTo>
                    <a:cubicBezTo>
                      <a:pt x="99" y="209"/>
                      <a:pt x="109" y="219"/>
                      <a:pt x="116" y="224"/>
                    </a:cubicBezTo>
                    <a:cubicBezTo>
                      <a:pt x="122" y="239"/>
                      <a:pt x="128" y="251"/>
                      <a:pt x="135" y="261"/>
                    </a:cubicBezTo>
                    <a:cubicBezTo>
                      <a:pt x="102" y="268"/>
                      <a:pt x="76" y="280"/>
                      <a:pt x="57" y="297"/>
                    </a:cubicBezTo>
                    <a:cubicBezTo>
                      <a:pt x="6" y="345"/>
                      <a:pt x="1" y="407"/>
                      <a:pt x="0" y="478"/>
                    </a:cubicBezTo>
                    <a:cubicBezTo>
                      <a:pt x="0" y="493"/>
                      <a:pt x="6" y="507"/>
                      <a:pt x="16" y="517"/>
                    </a:cubicBezTo>
                    <a:cubicBezTo>
                      <a:pt x="26" y="527"/>
                      <a:pt x="40" y="533"/>
                      <a:pt x="54" y="533"/>
                    </a:cubicBezTo>
                    <a:cubicBezTo>
                      <a:pt x="401" y="533"/>
                      <a:pt x="401" y="533"/>
                      <a:pt x="401" y="533"/>
                    </a:cubicBezTo>
                    <a:cubicBezTo>
                      <a:pt x="415" y="533"/>
                      <a:pt x="429" y="527"/>
                      <a:pt x="440" y="517"/>
                    </a:cubicBezTo>
                    <a:cubicBezTo>
                      <a:pt x="450" y="507"/>
                      <a:pt x="455" y="493"/>
                      <a:pt x="455" y="478"/>
                    </a:cubicBezTo>
                    <a:cubicBezTo>
                      <a:pt x="454" y="407"/>
                      <a:pt x="450" y="345"/>
                      <a:pt x="398" y="297"/>
                    </a:cubicBezTo>
                    <a:close/>
                  </a:path>
                </a:pathLst>
              </a:custGeom>
              <a:solidFill>
                <a:srgbClr val="FFFCF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pPr marL="0" marR="0" lvl="0" indent="0" defTabSz="404495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ko-KR" altLang="en-US" sz="12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Regular"/>
                  <a:cs typeface="Lato Regular"/>
                </a:endParaRPr>
              </a:p>
            </p:txBody>
          </p:sp>
          <p:sp>
            <p:nvSpPr>
              <p:cNvPr id="33" name="Freeform 13"/>
              <p:cNvSpPr>
                <a:spLocks noEditPoints="1"/>
              </p:cNvSpPr>
              <p:nvPr/>
            </p:nvSpPr>
            <p:spPr bwMode="auto">
              <a:xfrm>
                <a:off x="3787775" y="1641476"/>
                <a:ext cx="1565275" cy="1860550"/>
              </a:xfrm>
              <a:custGeom>
                <a:avLst/>
                <a:gdLst>
                  <a:gd name="T0" fmla="*/ 113 w 415"/>
                  <a:gd name="T1" fmla="*/ 190 h 493"/>
                  <a:gd name="T2" fmla="*/ 208 w 415"/>
                  <a:gd name="T3" fmla="*/ 275 h 493"/>
                  <a:gd name="T4" fmla="*/ 208 w 415"/>
                  <a:gd name="T5" fmla="*/ 275 h 493"/>
                  <a:gd name="T6" fmla="*/ 208 w 415"/>
                  <a:gd name="T7" fmla="*/ 275 h 493"/>
                  <a:gd name="T8" fmla="*/ 303 w 415"/>
                  <a:gd name="T9" fmla="*/ 190 h 493"/>
                  <a:gd name="T10" fmla="*/ 324 w 415"/>
                  <a:gd name="T11" fmla="*/ 165 h 493"/>
                  <a:gd name="T12" fmla="*/ 315 w 415"/>
                  <a:gd name="T13" fmla="*/ 132 h 493"/>
                  <a:gd name="T14" fmla="*/ 209 w 415"/>
                  <a:gd name="T15" fmla="*/ 0 h 493"/>
                  <a:gd name="T16" fmla="*/ 208 w 415"/>
                  <a:gd name="T17" fmla="*/ 0 h 493"/>
                  <a:gd name="T18" fmla="*/ 207 w 415"/>
                  <a:gd name="T19" fmla="*/ 0 h 493"/>
                  <a:gd name="T20" fmla="*/ 101 w 415"/>
                  <a:gd name="T21" fmla="*/ 132 h 493"/>
                  <a:gd name="T22" fmla="*/ 91 w 415"/>
                  <a:gd name="T23" fmla="*/ 165 h 493"/>
                  <a:gd name="T24" fmla="*/ 113 w 415"/>
                  <a:gd name="T25" fmla="*/ 190 h 493"/>
                  <a:gd name="T26" fmla="*/ 153 w 415"/>
                  <a:gd name="T27" fmla="*/ 91 h 493"/>
                  <a:gd name="T28" fmla="*/ 158 w 415"/>
                  <a:gd name="T29" fmla="*/ 111 h 493"/>
                  <a:gd name="T30" fmla="*/ 193 w 415"/>
                  <a:gd name="T31" fmla="*/ 83 h 493"/>
                  <a:gd name="T32" fmla="*/ 295 w 415"/>
                  <a:gd name="T33" fmla="*/ 134 h 493"/>
                  <a:gd name="T34" fmla="*/ 294 w 415"/>
                  <a:gd name="T35" fmla="*/ 142 h 493"/>
                  <a:gd name="T36" fmla="*/ 208 w 415"/>
                  <a:gd name="T37" fmla="*/ 255 h 493"/>
                  <a:gd name="T38" fmla="*/ 123 w 415"/>
                  <a:gd name="T39" fmla="*/ 147 h 493"/>
                  <a:gd name="T40" fmla="*/ 153 w 415"/>
                  <a:gd name="T41" fmla="*/ 91 h 493"/>
                  <a:gd name="T42" fmla="*/ 364 w 415"/>
                  <a:gd name="T43" fmla="*/ 292 h 493"/>
                  <a:gd name="T44" fmla="*/ 288 w 415"/>
                  <a:gd name="T45" fmla="*/ 259 h 493"/>
                  <a:gd name="T46" fmla="*/ 208 w 415"/>
                  <a:gd name="T47" fmla="*/ 297 h 493"/>
                  <a:gd name="T48" fmla="*/ 208 w 415"/>
                  <a:gd name="T49" fmla="*/ 297 h 493"/>
                  <a:gd name="T50" fmla="*/ 127 w 415"/>
                  <a:gd name="T51" fmla="*/ 259 h 493"/>
                  <a:gd name="T52" fmla="*/ 51 w 415"/>
                  <a:gd name="T53" fmla="*/ 292 h 493"/>
                  <a:gd name="T54" fmla="*/ 0 w 415"/>
                  <a:gd name="T55" fmla="*/ 459 h 493"/>
                  <a:gd name="T56" fmla="*/ 10 w 415"/>
                  <a:gd name="T57" fmla="*/ 483 h 493"/>
                  <a:gd name="T58" fmla="*/ 34 w 415"/>
                  <a:gd name="T59" fmla="*/ 493 h 493"/>
                  <a:gd name="T60" fmla="*/ 381 w 415"/>
                  <a:gd name="T61" fmla="*/ 493 h 493"/>
                  <a:gd name="T62" fmla="*/ 405 w 415"/>
                  <a:gd name="T63" fmla="*/ 483 h 493"/>
                  <a:gd name="T64" fmla="*/ 415 w 415"/>
                  <a:gd name="T65" fmla="*/ 459 h 493"/>
                  <a:gd name="T66" fmla="*/ 364 w 415"/>
                  <a:gd name="T67" fmla="*/ 292 h 4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15" h="493">
                    <a:moveTo>
                      <a:pt x="113" y="190"/>
                    </a:moveTo>
                    <a:cubicBezTo>
                      <a:pt x="141" y="275"/>
                      <a:pt x="206" y="275"/>
                      <a:pt x="208" y="275"/>
                    </a:cubicBezTo>
                    <a:cubicBezTo>
                      <a:pt x="208" y="275"/>
                      <a:pt x="208" y="275"/>
                      <a:pt x="208" y="275"/>
                    </a:cubicBezTo>
                    <a:cubicBezTo>
                      <a:pt x="208" y="275"/>
                      <a:pt x="208" y="275"/>
                      <a:pt x="208" y="275"/>
                    </a:cubicBezTo>
                    <a:cubicBezTo>
                      <a:pt x="210" y="275"/>
                      <a:pt x="275" y="275"/>
                      <a:pt x="303" y="190"/>
                    </a:cubicBezTo>
                    <a:cubicBezTo>
                      <a:pt x="307" y="189"/>
                      <a:pt x="317" y="184"/>
                      <a:pt x="324" y="165"/>
                    </a:cubicBezTo>
                    <a:cubicBezTo>
                      <a:pt x="332" y="143"/>
                      <a:pt x="318" y="134"/>
                      <a:pt x="315" y="132"/>
                    </a:cubicBezTo>
                    <a:cubicBezTo>
                      <a:pt x="326" y="3"/>
                      <a:pt x="220" y="0"/>
                      <a:pt x="209" y="0"/>
                    </a:cubicBezTo>
                    <a:cubicBezTo>
                      <a:pt x="208" y="0"/>
                      <a:pt x="208" y="0"/>
                      <a:pt x="208" y="0"/>
                    </a:cubicBezTo>
                    <a:cubicBezTo>
                      <a:pt x="208" y="0"/>
                      <a:pt x="208" y="0"/>
                      <a:pt x="207" y="0"/>
                    </a:cubicBezTo>
                    <a:cubicBezTo>
                      <a:pt x="196" y="0"/>
                      <a:pt x="90" y="3"/>
                      <a:pt x="101" y="132"/>
                    </a:cubicBezTo>
                    <a:cubicBezTo>
                      <a:pt x="98" y="134"/>
                      <a:pt x="84" y="143"/>
                      <a:pt x="91" y="165"/>
                    </a:cubicBezTo>
                    <a:cubicBezTo>
                      <a:pt x="98" y="184"/>
                      <a:pt x="109" y="189"/>
                      <a:pt x="113" y="190"/>
                    </a:cubicBezTo>
                    <a:close/>
                    <a:moveTo>
                      <a:pt x="153" y="91"/>
                    </a:moveTo>
                    <a:cubicBezTo>
                      <a:pt x="153" y="91"/>
                      <a:pt x="158" y="98"/>
                      <a:pt x="158" y="111"/>
                    </a:cubicBezTo>
                    <a:cubicBezTo>
                      <a:pt x="158" y="111"/>
                      <a:pt x="177" y="108"/>
                      <a:pt x="193" y="83"/>
                    </a:cubicBezTo>
                    <a:cubicBezTo>
                      <a:pt x="193" y="83"/>
                      <a:pt x="231" y="128"/>
                      <a:pt x="295" y="134"/>
                    </a:cubicBezTo>
                    <a:cubicBezTo>
                      <a:pt x="294" y="137"/>
                      <a:pt x="294" y="139"/>
                      <a:pt x="294" y="142"/>
                    </a:cubicBezTo>
                    <a:cubicBezTo>
                      <a:pt x="279" y="253"/>
                      <a:pt x="211" y="255"/>
                      <a:pt x="208" y="255"/>
                    </a:cubicBezTo>
                    <a:cubicBezTo>
                      <a:pt x="205" y="255"/>
                      <a:pt x="139" y="253"/>
                      <a:pt x="123" y="147"/>
                    </a:cubicBezTo>
                    <a:cubicBezTo>
                      <a:pt x="124" y="134"/>
                      <a:pt x="130" y="110"/>
                      <a:pt x="153" y="91"/>
                    </a:cubicBezTo>
                    <a:close/>
                    <a:moveTo>
                      <a:pt x="364" y="292"/>
                    </a:moveTo>
                    <a:cubicBezTo>
                      <a:pt x="344" y="273"/>
                      <a:pt x="316" y="264"/>
                      <a:pt x="288" y="259"/>
                    </a:cubicBezTo>
                    <a:cubicBezTo>
                      <a:pt x="253" y="297"/>
                      <a:pt x="211" y="297"/>
                      <a:pt x="208" y="297"/>
                    </a:cubicBezTo>
                    <a:cubicBezTo>
                      <a:pt x="208" y="297"/>
                      <a:pt x="208" y="297"/>
                      <a:pt x="208" y="297"/>
                    </a:cubicBezTo>
                    <a:cubicBezTo>
                      <a:pt x="205" y="297"/>
                      <a:pt x="163" y="297"/>
                      <a:pt x="127" y="259"/>
                    </a:cubicBezTo>
                    <a:cubicBezTo>
                      <a:pt x="100" y="264"/>
                      <a:pt x="71" y="273"/>
                      <a:pt x="51" y="292"/>
                    </a:cubicBezTo>
                    <a:cubicBezTo>
                      <a:pt x="7" y="333"/>
                      <a:pt x="1" y="386"/>
                      <a:pt x="0" y="459"/>
                    </a:cubicBezTo>
                    <a:cubicBezTo>
                      <a:pt x="0" y="468"/>
                      <a:pt x="3" y="476"/>
                      <a:pt x="10" y="483"/>
                    </a:cubicBezTo>
                    <a:cubicBezTo>
                      <a:pt x="16" y="489"/>
                      <a:pt x="25" y="493"/>
                      <a:pt x="34" y="493"/>
                    </a:cubicBezTo>
                    <a:cubicBezTo>
                      <a:pt x="381" y="493"/>
                      <a:pt x="381" y="493"/>
                      <a:pt x="381" y="493"/>
                    </a:cubicBezTo>
                    <a:cubicBezTo>
                      <a:pt x="390" y="493"/>
                      <a:pt x="399" y="489"/>
                      <a:pt x="405" y="483"/>
                    </a:cubicBezTo>
                    <a:cubicBezTo>
                      <a:pt x="412" y="476"/>
                      <a:pt x="415" y="468"/>
                      <a:pt x="415" y="459"/>
                    </a:cubicBezTo>
                    <a:cubicBezTo>
                      <a:pt x="414" y="386"/>
                      <a:pt x="409" y="333"/>
                      <a:pt x="364" y="292"/>
                    </a:cubicBezTo>
                    <a:close/>
                  </a:path>
                </a:pathLst>
              </a:custGeom>
              <a:solidFill>
                <a:srgbClr val="44BE9B">
                  <a:lumMod val="65000"/>
                </a:srgb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pPr marL="0" marR="0" lvl="0" indent="0" defTabSz="404495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ko-KR" altLang="en-US" sz="12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Regular"/>
                  <a:cs typeface="Lato Regular"/>
                </a:endParaRPr>
              </a:p>
            </p:txBody>
          </p:sp>
        </p:grpSp>
        <p:grpSp>
          <p:nvGrpSpPr>
            <p:cNvPr id="6" name="그룹 18"/>
            <p:cNvGrpSpPr/>
            <p:nvPr/>
          </p:nvGrpSpPr>
          <p:grpSpPr>
            <a:xfrm>
              <a:off x="5305360" y="1797903"/>
              <a:ext cx="776701" cy="908784"/>
              <a:chOff x="3711576" y="1566864"/>
              <a:chExt cx="1717675" cy="2009776"/>
            </a:xfrm>
          </p:grpSpPr>
          <p:sp>
            <p:nvSpPr>
              <p:cNvPr id="30" name="Freeform 12"/>
              <p:cNvSpPr/>
              <p:nvPr/>
            </p:nvSpPr>
            <p:spPr bwMode="auto">
              <a:xfrm>
                <a:off x="3711576" y="1566864"/>
                <a:ext cx="1717675" cy="2009776"/>
              </a:xfrm>
              <a:custGeom>
                <a:avLst/>
                <a:gdLst>
                  <a:gd name="T0" fmla="*/ 398 w 455"/>
                  <a:gd name="T1" fmla="*/ 297 h 533"/>
                  <a:gd name="T2" fmla="*/ 320 w 455"/>
                  <a:gd name="T3" fmla="*/ 261 h 533"/>
                  <a:gd name="T4" fmla="*/ 339 w 455"/>
                  <a:gd name="T5" fmla="*/ 224 h 533"/>
                  <a:gd name="T6" fmla="*/ 363 w 455"/>
                  <a:gd name="T7" fmla="*/ 191 h 533"/>
                  <a:gd name="T8" fmla="*/ 355 w 455"/>
                  <a:gd name="T9" fmla="*/ 144 h 533"/>
                  <a:gd name="T10" fmla="*/ 323 w 455"/>
                  <a:gd name="T11" fmla="*/ 40 h 533"/>
                  <a:gd name="T12" fmla="*/ 229 w 455"/>
                  <a:gd name="T13" fmla="*/ 0 h 533"/>
                  <a:gd name="T14" fmla="*/ 228 w 455"/>
                  <a:gd name="T15" fmla="*/ 0 h 533"/>
                  <a:gd name="T16" fmla="*/ 227 w 455"/>
                  <a:gd name="T17" fmla="*/ 0 h 533"/>
                  <a:gd name="T18" fmla="*/ 133 w 455"/>
                  <a:gd name="T19" fmla="*/ 40 h 533"/>
                  <a:gd name="T20" fmla="*/ 100 w 455"/>
                  <a:gd name="T21" fmla="*/ 144 h 533"/>
                  <a:gd name="T22" fmla="*/ 93 w 455"/>
                  <a:gd name="T23" fmla="*/ 191 h 533"/>
                  <a:gd name="T24" fmla="*/ 116 w 455"/>
                  <a:gd name="T25" fmla="*/ 224 h 533"/>
                  <a:gd name="T26" fmla="*/ 135 w 455"/>
                  <a:gd name="T27" fmla="*/ 261 h 533"/>
                  <a:gd name="T28" fmla="*/ 57 w 455"/>
                  <a:gd name="T29" fmla="*/ 297 h 533"/>
                  <a:gd name="T30" fmla="*/ 0 w 455"/>
                  <a:gd name="T31" fmla="*/ 478 h 533"/>
                  <a:gd name="T32" fmla="*/ 16 w 455"/>
                  <a:gd name="T33" fmla="*/ 517 h 533"/>
                  <a:gd name="T34" fmla="*/ 54 w 455"/>
                  <a:gd name="T35" fmla="*/ 533 h 533"/>
                  <a:gd name="T36" fmla="*/ 401 w 455"/>
                  <a:gd name="T37" fmla="*/ 533 h 533"/>
                  <a:gd name="T38" fmla="*/ 440 w 455"/>
                  <a:gd name="T39" fmla="*/ 517 h 533"/>
                  <a:gd name="T40" fmla="*/ 455 w 455"/>
                  <a:gd name="T41" fmla="*/ 478 h 533"/>
                  <a:gd name="T42" fmla="*/ 398 w 455"/>
                  <a:gd name="T43" fmla="*/ 297 h 5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455" h="533">
                    <a:moveTo>
                      <a:pt x="398" y="297"/>
                    </a:moveTo>
                    <a:cubicBezTo>
                      <a:pt x="379" y="280"/>
                      <a:pt x="353" y="268"/>
                      <a:pt x="320" y="261"/>
                    </a:cubicBezTo>
                    <a:cubicBezTo>
                      <a:pt x="327" y="251"/>
                      <a:pt x="334" y="239"/>
                      <a:pt x="339" y="224"/>
                    </a:cubicBezTo>
                    <a:cubicBezTo>
                      <a:pt x="347" y="219"/>
                      <a:pt x="357" y="209"/>
                      <a:pt x="363" y="191"/>
                    </a:cubicBezTo>
                    <a:cubicBezTo>
                      <a:pt x="370" y="171"/>
                      <a:pt x="365" y="155"/>
                      <a:pt x="355" y="144"/>
                    </a:cubicBezTo>
                    <a:cubicBezTo>
                      <a:pt x="357" y="100"/>
                      <a:pt x="346" y="65"/>
                      <a:pt x="323" y="40"/>
                    </a:cubicBezTo>
                    <a:cubicBezTo>
                      <a:pt x="288" y="2"/>
                      <a:pt x="238" y="0"/>
                      <a:pt x="229" y="0"/>
                    </a:cubicBezTo>
                    <a:cubicBezTo>
                      <a:pt x="228" y="0"/>
                      <a:pt x="228" y="0"/>
                      <a:pt x="228" y="0"/>
                    </a:cubicBezTo>
                    <a:cubicBezTo>
                      <a:pt x="228" y="0"/>
                      <a:pt x="227" y="0"/>
                      <a:pt x="227" y="0"/>
                    </a:cubicBezTo>
                    <a:cubicBezTo>
                      <a:pt x="217" y="0"/>
                      <a:pt x="167" y="2"/>
                      <a:pt x="133" y="40"/>
                    </a:cubicBezTo>
                    <a:cubicBezTo>
                      <a:pt x="109" y="65"/>
                      <a:pt x="98" y="100"/>
                      <a:pt x="100" y="144"/>
                    </a:cubicBezTo>
                    <a:cubicBezTo>
                      <a:pt x="91" y="155"/>
                      <a:pt x="86" y="171"/>
                      <a:pt x="93" y="191"/>
                    </a:cubicBezTo>
                    <a:cubicBezTo>
                      <a:pt x="99" y="209"/>
                      <a:pt x="109" y="219"/>
                      <a:pt x="116" y="224"/>
                    </a:cubicBezTo>
                    <a:cubicBezTo>
                      <a:pt x="122" y="239"/>
                      <a:pt x="128" y="251"/>
                      <a:pt x="135" y="261"/>
                    </a:cubicBezTo>
                    <a:cubicBezTo>
                      <a:pt x="102" y="268"/>
                      <a:pt x="76" y="280"/>
                      <a:pt x="57" y="297"/>
                    </a:cubicBezTo>
                    <a:cubicBezTo>
                      <a:pt x="6" y="345"/>
                      <a:pt x="1" y="407"/>
                      <a:pt x="0" y="478"/>
                    </a:cubicBezTo>
                    <a:cubicBezTo>
                      <a:pt x="0" y="493"/>
                      <a:pt x="6" y="507"/>
                      <a:pt x="16" y="517"/>
                    </a:cubicBezTo>
                    <a:cubicBezTo>
                      <a:pt x="26" y="527"/>
                      <a:pt x="40" y="533"/>
                      <a:pt x="54" y="533"/>
                    </a:cubicBezTo>
                    <a:cubicBezTo>
                      <a:pt x="401" y="533"/>
                      <a:pt x="401" y="533"/>
                      <a:pt x="401" y="533"/>
                    </a:cubicBezTo>
                    <a:cubicBezTo>
                      <a:pt x="415" y="533"/>
                      <a:pt x="429" y="527"/>
                      <a:pt x="440" y="517"/>
                    </a:cubicBezTo>
                    <a:cubicBezTo>
                      <a:pt x="450" y="507"/>
                      <a:pt x="455" y="493"/>
                      <a:pt x="455" y="478"/>
                    </a:cubicBezTo>
                    <a:cubicBezTo>
                      <a:pt x="454" y="407"/>
                      <a:pt x="450" y="345"/>
                      <a:pt x="398" y="297"/>
                    </a:cubicBezTo>
                    <a:close/>
                  </a:path>
                </a:pathLst>
              </a:custGeom>
              <a:solidFill>
                <a:srgbClr val="FFFCF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pPr marL="0" marR="0" lvl="0" indent="0" defTabSz="404495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ko-KR" altLang="en-US" sz="12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Regular"/>
                  <a:cs typeface="Lato Regular"/>
                </a:endParaRPr>
              </a:p>
            </p:txBody>
          </p:sp>
          <p:sp>
            <p:nvSpPr>
              <p:cNvPr id="31" name="Freeform 13"/>
              <p:cNvSpPr>
                <a:spLocks noEditPoints="1"/>
              </p:cNvSpPr>
              <p:nvPr/>
            </p:nvSpPr>
            <p:spPr bwMode="auto">
              <a:xfrm>
                <a:off x="3787775" y="1641476"/>
                <a:ext cx="1565275" cy="1860550"/>
              </a:xfrm>
              <a:custGeom>
                <a:avLst/>
                <a:gdLst>
                  <a:gd name="T0" fmla="*/ 113 w 415"/>
                  <a:gd name="T1" fmla="*/ 190 h 493"/>
                  <a:gd name="T2" fmla="*/ 208 w 415"/>
                  <a:gd name="T3" fmla="*/ 275 h 493"/>
                  <a:gd name="T4" fmla="*/ 208 w 415"/>
                  <a:gd name="T5" fmla="*/ 275 h 493"/>
                  <a:gd name="T6" fmla="*/ 208 w 415"/>
                  <a:gd name="T7" fmla="*/ 275 h 493"/>
                  <a:gd name="T8" fmla="*/ 303 w 415"/>
                  <a:gd name="T9" fmla="*/ 190 h 493"/>
                  <a:gd name="T10" fmla="*/ 324 w 415"/>
                  <a:gd name="T11" fmla="*/ 165 h 493"/>
                  <a:gd name="T12" fmla="*/ 315 w 415"/>
                  <a:gd name="T13" fmla="*/ 132 h 493"/>
                  <a:gd name="T14" fmla="*/ 209 w 415"/>
                  <a:gd name="T15" fmla="*/ 0 h 493"/>
                  <a:gd name="T16" fmla="*/ 208 w 415"/>
                  <a:gd name="T17" fmla="*/ 0 h 493"/>
                  <a:gd name="T18" fmla="*/ 207 w 415"/>
                  <a:gd name="T19" fmla="*/ 0 h 493"/>
                  <a:gd name="T20" fmla="*/ 101 w 415"/>
                  <a:gd name="T21" fmla="*/ 132 h 493"/>
                  <a:gd name="T22" fmla="*/ 91 w 415"/>
                  <a:gd name="T23" fmla="*/ 165 h 493"/>
                  <a:gd name="T24" fmla="*/ 113 w 415"/>
                  <a:gd name="T25" fmla="*/ 190 h 493"/>
                  <a:gd name="T26" fmla="*/ 153 w 415"/>
                  <a:gd name="T27" fmla="*/ 91 h 493"/>
                  <a:gd name="T28" fmla="*/ 158 w 415"/>
                  <a:gd name="T29" fmla="*/ 111 h 493"/>
                  <a:gd name="T30" fmla="*/ 193 w 415"/>
                  <a:gd name="T31" fmla="*/ 83 h 493"/>
                  <a:gd name="T32" fmla="*/ 295 w 415"/>
                  <a:gd name="T33" fmla="*/ 134 h 493"/>
                  <a:gd name="T34" fmla="*/ 294 w 415"/>
                  <a:gd name="T35" fmla="*/ 142 h 493"/>
                  <a:gd name="T36" fmla="*/ 208 w 415"/>
                  <a:gd name="T37" fmla="*/ 255 h 493"/>
                  <a:gd name="T38" fmla="*/ 123 w 415"/>
                  <a:gd name="T39" fmla="*/ 147 h 493"/>
                  <a:gd name="T40" fmla="*/ 153 w 415"/>
                  <a:gd name="T41" fmla="*/ 91 h 493"/>
                  <a:gd name="T42" fmla="*/ 364 w 415"/>
                  <a:gd name="T43" fmla="*/ 292 h 493"/>
                  <a:gd name="T44" fmla="*/ 288 w 415"/>
                  <a:gd name="T45" fmla="*/ 259 h 493"/>
                  <a:gd name="T46" fmla="*/ 208 w 415"/>
                  <a:gd name="T47" fmla="*/ 297 h 493"/>
                  <a:gd name="T48" fmla="*/ 208 w 415"/>
                  <a:gd name="T49" fmla="*/ 297 h 493"/>
                  <a:gd name="T50" fmla="*/ 127 w 415"/>
                  <a:gd name="T51" fmla="*/ 259 h 493"/>
                  <a:gd name="T52" fmla="*/ 51 w 415"/>
                  <a:gd name="T53" fmla="*/ 292 h 493"/>
                  <a:gd name="T54" fmla="*/ 0 w 415"/>
                  <a:gd name="T55" fmla="*/ 459 h 493"/>
                  <a:gd name="T56" fmla="*/ 10 w 415"/>
                  <a:gd name="T57" fmla="*/ 483 h 493"/>
                  <a:gd name="T58" fmla="*/ 34 w 415"/>
                  <a:gd name="T59" fmla="*/ 493 h 493"/>
                  <a:gd name="T60" fmla="*/ 381 w 415"/>
                  <a:gd name="T61" fmla="*/ 493 h 493"/>
                  <a:gd name="T62" fmla="*/ 405 w 415"/>
                  <a:gd name="T63" fmla="*/ 483 h 493"/>
                  <a:gd name="T64" fmla="*/ 415 w 415"/>
                  <a:gd name="T65" fmla="*/ 459 h 493"/>
                  <a:gd name="T66" fmla="*/ 364 w 415"/>
                  <a:gd name="T67" fmla="*/ 292 h 4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15" h="493">
                    <a:moveTo>
                      <a:pt x="113" y="190"/>
                    </a:moveTo>
                    <a:cubicBezTo>
                      <a:pt x="141" y="275"/>
                      <a:pt x="206" y="275"/>
                      <a:pt x="208" y="275"/>
                    </a:cubicBezTo>
                    <a:cubicBezTo>
                      <a:pt x="208" y="275"/>
                      <a:pt x="208" y="275"/>
                      <a:pt x="208" y="275"/>
                    </a:cubicBezTo>
                    <a:cubicBezTo>
                      <a:pt x="208" y="275"/>
                      <a:pt x="208" y="275"/>
                      <a:pt x="208" y="275"/>
                    </a:cubicBezTo>
                    <a:cubicBezTo>
                      <a:pt x="210" y="275"/>
                      <a:pt x="275" y="275"/>
                      <a:pt x="303" y="190"/>
                    </a:cubicBezTo>
                    <a:cubicBezTo>
                      <a:pt x="307" y="189"/>
                      <a:pt x="317" y="184"/>
                      <a:pt x="324" y="165"/>
                    </a:cubicBezTo>
                    <a:cubicBezTo>
                      <a:pt x="332" y="143"/>
                      <a:pt x="318" y="134"/>
                      <a:pt x="315" y="132"/>
                    </a:cubicBezTo>
                    <a:cubicBezTo>
                      <a:pt x="326" y="3"/>
                      <a:pt x="220" y="0"/>
                      <a:pt x="209" y="0"/>
                    </a:cubicBezTo>
                    <a:cubicBezTo>
                      <a:pt x="208" y="0"/>
                      <a:pt x="208" y="0"/>
                      <a:pt x="208" y="0"/>
                    </a:cubicBezTo>
                    <a:cubicBezTo>
                      <a:pt x="208" y="0"/>
                      <a:pt x="208" y="0"/>
                      <a:pt x="207" y="0"/>
                    </a:cubicBezTo>
                    <a:cubicBezTo>
                      <a:pt x="196" y="0"/>
                      <a:pt x="90" y="3"/>
                      <a:pt x="101" y="132"/>
                    </a:cubicBezTo>
                    <a:cubicBezTo>
                      <a:pt x="98" y="134"/>
                      <a:pt x="84" y="143"/>
                      <a:pt x="91" y="165"/>
                    </a:cubicBezTo>
                    <a:cubicBezTo>
                      <a:pt x="98" y="184"/>
                      <a:pt x="109" y="189"/>
                      <a:pt x="113" y="190"/>
                    </a:cubicBezTo>
                    <a:close/>
                    <a:moveTo>
                      <a:pt x="153" y="91"/>
                    </a:moveTo>
                    <a:cubicBezTo>
                      <a:pt x="153" y="91"/>
                      <a:pt x="158" y="98"/>
                      <a:pt x="158" y="111"/>
                    </a:cubicBezTo>
                    <a:cubicBezTo>
                      <a:pt x="158" y="111"/>
                      <a:pt x="177" y="108"/>
                      <a:pt x="193" y="83"/>
                    </a:cubicBezTo>
                    <a:cubicBezTo>
                      <a:pt x="193" y="83"/>
                      <a:pt x="231" y="128"/>
                      <a:pt x="295" y="134"/>
                    </a:cubicBezTo>
                    <a:cubicBezTo>
                      <a:pt x="294" y="137"/>
                      <a:pt x="294" y="139"/>
                      <a:pt x="294" y="142"/>
                    </a:cubicBezTo>
                    <a:cubicBezTo>
                      <a:pt x="279" y="253"/>
                      <a:pt x="211" y="255"/>
                      <a:pt x="208" y="255"/>
                    </a:cubicBezTo>
                    <a:cubicBezTo>
                      <a:pt x="205" y="255"/>
                      <a:pt x="139" y="253"/>
                      <a:pt x="123" y="147"/>
                    </a:cubicBezTo>
                    <a:cubicBezTo>
                      <a:pt x="124" y="134"/>
                      <a:pt x="130" y="110"/>
                      <a:pt x="153" y="91"/>
                    </a:cubicBezTo>
                    <a:close/>
                    <a:moveTo>
                      <a:pt x="364" y="292"/>
                    </a:moveTo>
                    <a:cubicBezTo>
                      <a:pt x="344" y="273"/>
                      <a:pt x="316" y="264"/>
                      <a:pt x="288" y="259"/>
                    </a:cubicBezTo>
                    <a:cubicBezTo>
                      <a:pt x="253" y="297"/>
                      <a:pt x="211" y="297"/>
                      <a:pt x="208" y="297"/>
                    </a:cubicBezTo>
                    <a:cubicBezTo>
                      <a:pt x="208" y="297"/>
                      <a:pt x="208" y="297"/>
                      <a:pt x="208" y="297"/>
                    </a:cubicBezTo>
                    <a:cubicBezTo>
                      <a:pt x="205" y="297"/>
                      <a:pt x="163" y="297"/>
                      <a:pt x="127" y="259"/>
                    </a:cubicBezTo>
                    <a:cubicBezTo>
                      <a:pt x="100" y="264"/>
                      <a:pt x="71" y="273"/>
                      <a:pt x="51" y="292"/>
                    </a:cubicBezTo>
                    <a:cubicBezTo>
                      <a:pt x="7" y="333"/>
                      <a:pt x="1" y="386"/>
                      <a:pt x="0" y="459"/>
                    </a:cubicBezTo>
                    <a:cubicBezTo>
                      <a:pt x="0" y="468"/>
                      <a:pt x="3" y="476"/>
                      <a:pt x="10" y="483"/>
                    </a:cubicBezTo>
                    <a:cubicBezTo>
                      <a:pt x="16" y="489"/>
                      <a:pt x="25" y="493"/>
                      <a:pt x="34" y="493"/>
                    </a:cubicBezTo>
                    <a:cubicBezTo>
                      <a:pt x="381" y="493"/>
                      <a:pt x="381" y="493"/>
                      <a:pt x="381" y="493"/>
                    </a:cubicBezTo>
                    <a:cubicBezTo>
                      <a:pt x="390" y="493"/>
                      <a:pt x="399" y="489"/>
                      <a:pt x="405" y="483"/>
                    </a:cubicBezTo>
                    <a:cubicBezTo>
                      <a:pt x="412" y="476"/>
                      <a:pt x="415" y="468"/>
                      <a:pt x="415" y="459"/>
                    </a:cubicBezTo>
                    <a:cubicBezTo>
                      <a:pt x="414" y="386"/>
                      <a:pt x="409" y="333"/>
                      <a:pt x="364" y="292"/>
                    </a:cubicBezTo>
                    <a:close/>
                  </a:path>
                </a:pathLst>
              </a:custGeom>
              <a:solidFill>
                <a:srgbClr val="1487B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pPr marL="0" marR="0" lvl="0" indent="0" defTabSz="404495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ko-KR" altLang="en-US" sz="12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Regular"/>
                  <a:cs typeface="Lato Regular"/>
                </a:endParaRPr>
              </a:p>
            </p:txBody>
          </p:sp>
        </p:grpSp>
        <p:grpSp>
          <p:nvGrpSpPr>
            <p:cNvPr id="7" name="그룹 19"/>
            <p:cNvGrpSpPr/>
            <p:nvPr/>
          </p:nvGrpSpPr>
          <p:grpSpPr>
            <a:xfrm>
              <a:off x="4662068" y="2269164"/>
              <a:ext cx="776701" cy="908784"/>
              <a:chOff x="3711576" y="1566864"/>
              <a:chExt cx="1717675" cy="2009776"/>
            </a:xfrm>
          </p:grpSpPr>
          <p:sp>
            <p:nvSpPr>
              <p:cNvPr id="28" name="Freeform 12"/>
              <p:cNvSpPr/>
              <p:nvPr/>
            </p:nvSpPr>
            <p:spPr bwMode="auto">
              <a:xfrm>
                <a:off x="3711576" y="1566864"/>
                <a:ext cx="1717675" cy="2009776"/>
              </a:xfrm>
              <a:custGeom>
                <a:avLst/>
                <a:gdLst>
                  <a:gd name="T0" fmla="*/ 398 w 455"/>
                  <a:gd name="T1" fmla="*/ 297 h 533"/>
                  <a:gd name="T2" fmla="*/ 320 w 455"/>
                  <a:gd name="T3" fmla="*/ 261 h 533"/>
                  <a:gd name="T4" fmla="*/ 339 w 455"/>
                  <a:gd name="T5" fmla="*/ 224 h 533"/>
                  <a:gd name="T6" fmla="*/ 363 w 455"/>
                  <a:gd name="T7" fmla="*/ 191 h 533"/>
                  <a:gd name="T8" fmla="*/ 355 w 455"/>
                  <a:gd name="T9" fmla="*/ 144 h 533"/>
                  <a:gd name="T10" fmla="*/ 323 w 455"/>
                  <a:gd name="T11" fmla="*/ 40 h 533"/>
                  <a:gd name="T12" fmla="*/ 229 w 455"/>
                  <a:gd name="T13" fmla="*/ 0 h 533"/>
                  <a:gd name="T14" fmla="*/ 228 w 455"/>
                  <a:gd name="T15" fmla="*/ 0 h 533"/>
                  <a:gd name="T16" fmla="*/ 227 w 455"/>
                  <a:gd name="T17" fmla="*/ 0 h 533"/>
                  <a:gd name="T18" fmla="*/ 133 w 455"/>
                  <a:gd name="T19" fmla="*/ 40 h 533"/>
                  <a:gd name="T20" fmla="*/ 100 w 455"/>
                  <a:gd name="T21" fmla="*/ 144 h 533"/>
                  <a:gd name="T22" fmla="*/ 93 w 455"/>
                  <a:gd name="T23" fmla="*/ 191 h 533"/>
                  <a:gd name="T24" fmla="*/ 116 w 455"/>
                  <a:gd name="T25" fmla="*/ 224 h 533"/>
                  <a:gd name="T26" fmla="*/ 135 w 455"/>
                  <a:gd name="T27" fmla="*/ 261 h 533"/>
                  <a:gd name="T28" fmla="*/ 57 w 455"/>
                  <a:gd name="T29" fmla="*/ 297 h 533"/>
                  <a:gd name="T30" fmla="*/ 0 w 455"/>
                  <a:gd name="T31" fmla="*/ 478 h 533"/>
                  <a:gd name="T32" fmla="*/ 16 w 455"/>
                  <a:gd name="T33" fmla="*/ 517 h 533"/>
                  <a:gd name="T34" fmla="*/ 54 w 455"/>
                  <a:gd name="T35" fmla="*/ 533 h 533"/>
                  <a:gd name="T36" fmla="*/ 401 w 455"/>
                  <a:gd name="T37" fmla="*/ 533 h 533"/>
                  <a:gd name="T38" fmla="*/ 440 w 455"/>
                  <a:gd name="T39" fmla="*/ 517 h 533"/>
                  <a:gd name="T40" fmla="*/ 455 w 455"/>
                  <a:gd name="T41" fmla="*/ 478 h 533"/>
                  <a:gd name="T42" fmla="*/ 398 w 455"/>
                  <a:gd name="T43" fmla="*/ 297 h 5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455" h="533">
                    <a:moveTo>
                      <a:pt x="398" y="297"/>
                    </a:moveTo>
                    <a:cubicBezTo>
                      <a:pt x="379" y="280"/>
                      <a:pt x="353" y="268"/>
                      <a:pt x="320" y="261"/>
                    </a:cubicBezTo>
                    <a:cubicBezTo>
                      <a:pt x="327" y="251"/>
                      <a:pt x="334" y="239"/>
                      <a:pt x="339" y="224"/>
                    </a:cubicBezTo>
                    <a:cubicBezTo>
                      <a:pt x="347" y="219"/>
                      <a:pt x="357" y="209"/>
                      <a:pt x="363" y="191"/>
                    </a:cubicBezTo>
                    <a:cubicBezTo>
                      <a:pt x="370" y="171"/>
                      <a:pt x="365" y="155"/>
                      <a:pt x="355" y="144"/>
                    </a:cubicBezTo>
                    <a:cubicBezTo>
                      <a:pt x="357" y="100"/>
                      <a:pt x="346" y="65"/>
                      <a:pt x="323" y="40"/>
                    </a:cubicBezTo>
                    <a:cubicBezTo>
                      <a:pt x="288" y="2"/>
                      <a:pt x="238" y="0"/>
                      <a:pt x="229" y="0"/>
                    </a:cubicBezTo>
                    <a:cubicBezTo>
                      <a:pt x="228" y="0"/>
                      <a:pt x="228" y="0"/>
                      <a:pt x="228" y="0"/>
                    </a:cubicBezTo>
                    <a:cubicBezTo>
                      <a:pt x="228" y="0"/>
                      <a:pt x="227" y="0"/>
                      <a:pt x="227" y="0"/>
                    </a:cubicBezTo>
                    <a:cubicBezTo>
                      <a:pt x="217" y="0"/>
                      <a:pt x="167" y="2"/>
                      <a:pt x="133" y="40"/>
                    </a:cubicBezTo>
                    <a:cubicBezTo>
                      <a:pt x="109" y="65"/>
                      <a:pt x="98" y="100"/>
                      <a:pt x="100" y="144"/>
                    </a:cubicBezTo>
                    <a:cubicBezTo>
                      <a:pt x="91" y="155"/>
                      <a:pt x="86" y="171"/>
                      <a:pt x="93" y="191"/>
                    </a:cubicBezTo>
                    <a:cubicBezTo>
                      <a:pt x="99" y="209"/>
                      <a:pt x="109" y="219"/>
                      <a:pt x="116" y="224"/>
                    </a:cubicBezTo>
                    <a:cubicBezTo>
                      <a:pt x="122" y="239"/>
                      <a:pt x="128" y="251"/>
                      <a:pt x="135" y="261"/>
                    </a:cubicBezTo>
                    <a:cubicBezTo>
                      <a:pt x="102" y="268"/>
                      <a:pt x="76" y="280"/>
                      <a:pt x="57" y="297"/>
                    </a:cubicBezTo>
                    <a:cubicBezTo>
                      <a:pt x="6" y="345"/>
                      <a:pt x="1" y="407"/>
                      <a:pt x="0" y="478"/>
                    </a:cubicBezTo>
                    <a:cubicBezTo>
                      <a:pt x="0" y="493"/>
                      <a:pt x="6" y="507"/>
                      <a:pt x="16" y="517"/>
                    </a:cubicBezTo>
                    <a:cubicBezTo>
                      <a:pt x="26" y="527"/>
                      <a:pt x="40" y="533"/>
                      <a:pt x="54" y="533"/>
                    </a:cubicBezTo>
                    <a:cubicBezTo>
                      <a:pt x="401" y="533"/>
                      <a:pt x="401" y="533"/>
                      <a:pt x="401" y="533"/>
                    </a:cubicBezTo>
                    <a:cubicBezTo>
                      <a:pt x="415" y="533"/>
                      <a:pt x="429" y="527"/>
                      <a:pt x="440" y="517"/>
                    </a:cubicBezTo>
                    <a:cubicBezTo>
                      <a:pt x="450" y="507"/>
                      <a:pt x="455" y="493"/>
                      <a:pt x="455" y="478"/>
                    </a:cubicBezTo>
                    <a:cubicBezTo>
                      <a:pt x="454" y="407"/>
                      <a:pt x="450" y="345"/>
                      <a:pt x="398" y="297"/>
                    </a:cubicBezTo>
                    <a:close/>
                  </a:path>
                </a:pathLst>
              </a:custGeom>
              <a:solidFill>
                <a:srgbClr val="FFFCF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pPr marL="0" marR="0" lvl="0" indent="0" defTabSz="404495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ko-KR" altLang="en-US" sz="12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Regular"/>
                  <a:cs typeface="Lato Regular"/>
                </a:endParaRPr>
              </a:p>
            </p:txBody>
          </p:sp>
          <p:sp>
            <p:nvSpPr>
              <p:cNvPr id="29" name="Freeform 13"/>
              <p:cNvSpPr>
                <a:spLocks noEditPoints="1"/>
              </p:cNvSpPr>
              <p:nvPr/>
            </p:nvSpPr>
            <p:spPr bwMode="auto">
              <a:xfrm>
                <a:off x="3787775" y="1641476"/>
                <a:ext cx="1565275" cy="1860550"/>
              </a:xfrm>
              <a:custGeom>
                <a:avLst/>
                <a:gdLst>
                  <a:gd name="T0" fmla="*/ 113 w 415"/>
                  <a:gd name="T1" fmla="*/ 190 h 493"/>
                  <a:gd name="T2" fmla="*/ 208 w 415"/>
                  <a:gd name="T3" fmla="*/ 275 h 493"/>
                  <a:gd name="T4" fmla="*/ 208 w 415"/>
                  <a:gd name="T5" fmla="*/ 275 h 493"/>
                  <a:gd name="T6" fmla="*/ 208 w 415"/>
                  <a:gd name="T7" fmla="*/ 275 h 493"/>
                  <a:gd name="T8" fmla="*/ 303 w 415"/>
                  <a:gd name="T9" fmla="*/ 190 h 493"/>
                  <a:gd name="T10" fmla="*/ 324 w 415"/>
                  <a:gd name="T11" fmla="*/ 165 h 493"/>
                  <a:gd name="T12" fmla="*/ 315 w 415"/>
                  <a:gd name="T13" fmla="*/ 132 h 493"/>
                  <a:gd name="T14" fmla="*/ 209 w 415"/>
                  <a:gd name="T15" fmla="*/ 0 h 493"/>
                  <a:gd name="T16" fmla="*/ 208 w 415"/>
                  <a:gd name="T17" fmla="*/ 0 h 493"/>
                  <a:gd name="T18" fmla="*/ 207 w 415"/>
                  <a:gd name="T19" fmla="*/ 0 h 493"/>
                  <a:gd name="T20" fmla="*/ 101 w 415"/>
                  <a:gd name="T21" fmla="*/ 132 h 493"/>
                  <a:gd name="T22" fmla="*/ 91 w 415"/>
                  <a:gd name="T23" fmla="*/ 165 h 493"/>
                  <a:gd name="T24" fmla="*/ 113 w 415"/>
                  <a:gd name="T25" fmla="*/ 190 h 493"/>
                  <a:gd name="T26" fmla="*/ 153 w 415"/>
                  <a:gd name="T27" fmla="*/ 91 h 493"/>
                  <a:gd name="T28" fmla="*/ 158 w 415"/>
                  <a:gd name="T29" fmla="*/ 111 h 493"/>
                  <a:gd name="T30" fmla="*/ 193 w 415"/>
                  <a:gd name="T31" fmla="*/ 83 h 493"/>
                  <a:gd name="T32" fmla="*/ 295 w 415"/>
                  <a:gd name="T33" fmla="*/ 134 h 493"/>
                  <a:gd name="T34" fmla="*/ 294 w 415"/>
                  <a:gd name="T35" fmla="*/ 142 h 493"/>
                  <a:gd name="T36" fmla="*/ 208 w 415"/>
                  <a:gd name="T37" fmla="*/ 255 h 493"/>
                  <a:gd name="T38" fmla="*/ 123 w 415"/>
                  <a:gd name="T39" fmla="*/ 147 h 493"/>
                  <a:gd name="T40" fmla="*/ 153 w 415"/>
                  <a:gd name="T41" fmla="*/ 91 h 493"/>
                  <a:gd name="T42" fmla="*/ 364 w 415"/>
                  <a:gd name="T43" fmla="*/ 292 h 493"/>
                  <a:gd name="T44" fmla="*/ 288 w 415"/>
                  <a:gd name="T45" fmla="*/ 259 h 493"/>
                  <a:gd name="T46" fmla="*/ 208 w 415"/>
                  <a:gd name="T47" fmla="*/ 297 h 493"/>
                  <a:gd name="T48" fmla="*/ 208 w 415"/>
                  <a:gd name="T49" fmla="*/ 297 h 493"/>
                  <a:gd name="T50" fmla="*/ 127 w 415"/>
                  <a:gd name="T51" fmla="*/ 259 h 493"/>
                  <a:gd name="T52" fmla="*/ 51 w 415"/>
                  <a:gd name="T53" fmla="*/ 292 h 493"/>
                  <a:gd name="T54" fmla="*/ 0 w 415"/>
                  <a:gd name="T55" fmla="*/ 459 h 493"/>
                  <a:gd name="T56" fmla="*/ 10 w 415"/>
                  <a:gd name="T57" fmla="*/ 483 h 493"/>
                  <a:gd name="T58" fmla="*/ 34 w 415"/>
                  <a:gd name="T59" fmla="*/ 493 h 493"/>
                  <a:gd name="T60" fmla="*/ 381 w 415"/>
                  <a:gd name="T61" fmla="*/ 493 h 493"/>
                  <a:gd name="T62" fmla="*/ 405 w 415"/>
                  <a:gd name="T63" fmla="*/ 483 h 493"/>
                  <a:gd name="T64" fmla="*/ 415 w 415"/>
                  <a:gd name="T65" fmla="*/ 459 h 493"/>
                  <a:gd name="T66" fmla="*/ 364 w 415"/>
                  <a:gd name="T67" fmla="*/ 292 h 4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15" h="493">
                    <a:moveTo>
                      <a:pt x="113" y="190"/>
                    </a:moveTo>
                    <a:cubicBezTo>
                      <a:pt x="141" y="275"/>
                      <a:pt x="206" y="275"/>
                      <a:pt x="208" y="275"/>
                    </a:cubicBezTo>
                    <a:cubicBezTo>
                      <a:pt x="208" y="275"/>
                      <a:pt x="208" y="275"/>
                      <a:pt x="208" y="275"/>
                    </a:cubicBezTo>
                    <a:cubicBezTo>
                      <a:pt x="208" y="275"/>
                      <a:pt x="208" y="275"/>
                      <a:pt x="208" y="275"/>
                    </a:cubicBezTo>
                    <a:cubicBezTo>
                      <a:pt x="210" y="275"/>
                      <a:pt x="275" y="275"/>
                      <a:pt x="303" y="190"/>
                    </a:cubicBezTo>
                    <a:cubicBezTo>
                      <a:pt x="307" y="189"/>
                      <a:pt x="317" y="184"/>
                      <a:pt x="324" y="165"/>
                    </a:cubicBezTo>
                    <a:cubicBezTo>
                      <a:pt x="332" y="143"/>
                      <a:pt x="318" y="134"/>
                      <a:pt x="315" y="132"/>
                    </a:cubicBezTo>
                    <a:cubicBezTo>
                      <a:pt x="326" y="3"/>
                      <a:pt x="220" y="0"/>
                      <a:pt x="209" y="0"/>
                    </a:cubicBezTo>
                    <a:cubicBezTo>
                      <a:pt x="208" y="0"/>
                      <a:pt x="208" y="0"/>
                      <a:pt x="208" y="0"/>
                    </a:cubicBezTo>
                    <a:cubicBezTo>
                      <a:pt x="208" y="0"/>
                      <a:pt x="208" y="0"/>
                      <a:pt x="207" y="0"/>
                    </a:cubicBezTo>
                    <a:cubicBezTo>
                      <a:pt x="196" y="0"/>
                      <a:pt x="90" y="3"/>
                      <a:pt x="101" y="132"/>
                    </a:cubicBezTo>
                    <a:cubicBezTo>
                      <a:pt x="98" y="134"/>
                      <a:pt x="84" y="143"/>
                      <a:pt x="91" y="165"/>
                    </a:cubicBezTo>
                    <a:cubicBezTo>
                      <a:pt x="98" y="184"/>
                      <a:pt x="109" y="189"/>
                      <a:pt x="113" y="190"/>
                    </a:cubicBezTo>
                    <a:close/>
                    <a:moveTo>
                      <a:pt x="153" y="91"/>
                    </a:moveTo>
                    <a:cubicBezTo>
                      <a:pt x="153" y="91"/>
                      <a:pt x="158" y="98"/>
                      <a:pt x="158" y="111"/>
                    </a:cubicBezTo>
                    <a:cubicBezTo>
                      <a:pt x="158" y="111"/>
                      <a:pt x="177" y="108"/>
                      <a:pt x="193" y="83"/>
                    </a:cubicBezTo>
                    <a:cubicBezTo>
                      <a:pt x="193" y="83"/>
                      <a:pt x="231" y="128"/>
                      <a:pt x="295" y="134"/>
                    </a:cubicBezTo>
                    <a:cubicBezTo>
                      <a:pt x="294" y="137"/>
                      <a:pt x="294" y="139"/>
                      <a:pt x="294" y="142"/>
                    </a:cubicBezTo>
                    <a:cubicBezTo>
                      <a:pt x="279" y="253"/>
                      <a:pt x="211" y="255"/>
                      <a:pt x="208" y="255"/>
                    </a:cubicBezTo>
                    <a:cubicBezTo>
                      <a:pt x="205" y="255"/>
                      <a:pt x="139" y="253"/>
                      <a:pt x="123" y="147"/>
                    </a:cubicBezTo>
                    <a:cubicBezTo>
                      <a:pt x="124" y="134"/>
                      <a:pt x="130" y="110"/>
                      <a:pt x="153" y="91"/>
                    </a:cubicBezTo>
                    <a:close/>
                    <a:moveTo>
                      <a:pt x="364" y="292"/>
                    </a:moveTo>
                    <a:cubicBezTo>
                      <a:pt x="344" y="273"/>
                      <a:pt x="316" y="264"/>
                      <a:pt x="288" y="259"/>
                    </a:cubicBezTo>
                    <a:cubicBezTo>
                      <a:pt x="253" y="297"/>
                      <a:pt x="211" y="297"/>
                      <a:pt x="208" y="297"/>
                    </a:cubicBezTo>
                    <a:cubicBezTo>
                      <a:pt x="208" y="297"/>
                      <a:pt x="208" y="297"/>
                      <a:pt x="208" y="297"/>
                    </a:cubicBezTo>
                    <a:cubicBezTo>
                      <a:pt x="205" y="297"/>
                      <a:pt x="163" y="297"/>
                      <a:pt x="127" y="259"/>
                    </a:cubicBezTo>
                    <a:cubicBezTo>
                      <a:pt x="100" y="264"/>
                      <a:pt x="71" y="273"/>
                      <a:pt x="51" y="292"/>
                    </a:cubicBezTo>
                    <a:cubicBezTo>
                      <a:pt x="7" y="333"/>
                      <a:pt x="1" y="386"/>
                      <a:pt x="0" y="459"/>
                    </a:cubicBezTo>
                    <a:cubicBezTo>
                      <a:pt x="0" y="468"/>
                      <a:pt x="3" y="476"/>
                      <a:pt x="10" y="483"/>
                    </a:cubicBezTo>
                    <a:cubicBezTo>
                      <a:pt x="16" y="489"/>
                      <a:pt x="25" y="493"/>
                      <a:pt x="34" y="493"/>
                    </a:cubicBezTo>
                    <a:cubicBezTo>
                      <a:pt x="381" y="493"/>
                      <a:pt x="381" y="493"/>
                      <a:pt x="381" y="493"/>
                    </a:cubicBezTo>
                    <a:cubicBezTo>
                      <a:pt x="390" y="493"/>
                      <a:pt x="399" y="489"/>
                      <a:pt x="405" y="483"/>
                    </a:cubicBezTo>
                    <a:cubicBezTo>
                      <a:pt x="412" y="476"/>
                      <a:pt x="415" y="468"/>
                      <a:pt x="415" y="459"/>
                    </a:cubicBezTo>
                    <a:cubicBezTo>
                      <a:pt x="414" y="386"/>
                      <a:pt x="409" y="333"/>
                      <a:pt x="364" y="292"/>
                    </a:cubicBezTo>
                    <a:close/>
                  </a:path>
                </a:pathLst>
              </a:custGeom>
              <a:solidFill>
                <a:srgbClr val="44BE9B">
                  <a:lumMod val="65000"/>
                </a:srgb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pPr marL="0" marR="0" lvl="0" indent="0" defTabSz="404495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ko-KR" altLang="en-US" sz="12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Regular"/>
                  <a:cs typeface="Lato Regular"/>
                </a:endParaRPr>
              </a:p>
            </p:txBody>
          </p:sp>
        </p:grpSp>
        <p:grpSp>
          <p:nvGrpSpPr>
            <p:cNvPr id="8" name="그룹 20"/>
            <p:cNvGrpSpPr/>
            <p:nvPr/>
          </p:nvGrpSpPr>
          <p:grpSpPr>
            <a:xfrm>
              <a:off x="5948653" y="2269164"/>
              <a:ext cx="776701" cy="908784"/>
              <a:chOff x="3711576" y="1566864"/>
              <a:chExt cx="1717675" cy="2009776"/>
            </a:xfrm>
          </p:grpSpPr>
          <p:sp>
            <p:nvSpPr>
              <p:cNvPr id="26" name="Freeform 12"/>
              <p:cNvSpPr/>
              <p:nvPr/>
            </p:nvSpPr>
            <p:spPr bwMode="auto">
              <a:xfrm>
                <a:off x="3711576" y="1566864"/>
                <a:ext cx="1717675" cy="2009776"/>
              </a:xfrm>
              <a:custGeom>
                <a:avLst/>
                <a:gdLst>
                  <a:gd name="T0" fmla="*/ 398 w 455"/>
                  <a:gd name="T1" fmla="*/ 297 h 533"/>
                  <a:gd name="T2" fmla="*/ 320 w 455"/>
                  <a:gd name="T3" fmla="*/ 261 h 533"/>
                  <a:gd name="T4" fmla="*/ 339 w 455"/>
                  <a:gd name="T5" fmla="*/ 224 h 533"/>
                  <a:gd name="T6" fmla="*/ 363 w 455"/>
                  <a:gd name="T7" fmla="*/ 191 h 533"/>
                  <a:gd name="T8" fmla="*/ 355 w 455"/>
                  <a:gd name="T9" fmla="*/ 144 h 533"/>
                  <a:gd name="T10" fmla="*/ 323 w 455"/>
                  <a:gd name="T11" fmla="*/ 40 h 533"/>
                  <a:gd name="T12" fmla="*/ 229 w 455"/>
                  <a:gd name="T13" fmla="*/ 0 h 533"/>
                  <a:gd name="T14" fmla="*/ 228 w 455"/>
                  <a:gd name="T15" fmla="*/ 0 h 533"/>
                  <a:gd name="T16" fmla="*/ 227 w 455"/>
                  <a:gd name="T17" fmla="*/ 0 h 533"/>
                  <a:gd name="T18" fmla="*/ 133 w 455"/>
                  <a:gd name="T19" fmla="*/ 40 h 533"/>
                  <a:gd name="T20" fmla="*/ 100 w 455"/>
                  <a:gd name="T21" fmla="*/ 144 h 533"/>
                  <a:gd name="T22" fmla="*/ 93 w 455"/>
                  <a:gd name="T23" fmla="*/ 191 h 533"/>
                  <a:gd name="T24" fmla="*/ 116 w 455"/>
                  <a:gd name="T25" fmla="*/ 224 h 533"/>
                  <a:gd name="T26" fmla="*/ 135 w 455"/>
                  <a:gd name="T27" fmla="*/ 261 h 533"/>
                  <a:gd name="T28" fmla="*/ 57 w 455"/>
                  <a:gd name="T29" fmla="*/ 297 h 533"/>
                  <a:gd name="T30" fmla="*/ 0 w 455"/>
                  <a:gd name="T31" fmla="*/ 478 h 533"/>
                  <a:gd name="T32" fmla="*/ 16 w 455"/>
                  <a:gd name="T33" fmla="*/ 517 h 533"/>
                  <a:gd name="T34" fmla="*/ 54 w 455"/>
                  <a:gd name="T35" fmla="*/ 533 h 533"/>
                  <a:gd name="T36" fmla="*/ 401 w 455"/>
                  <a:gd name="T37" fmla="*/ 533 h 533"/>
                  <a:gd name="T38" fmla="*/ 440 w 455"/>
                  <a:gd name="T39" fmla="*/ 517 h 533"/>
                  <a:gd name="T40" fmla="*/ 455 w 455"/>
                  <a:gd name="T41" fmla="*/ 478 h 533"/>
                  <a:gd name="T42" fmla="*/ 398 w 455"/>
                  <a:gd name="T43" fmla="*/ 297 h 5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455" h="533">
                    <a:moveTo>
                      <a:pt x="398" y="297"/>
                    </a:moveTo>
                    <a:cubicBezTo>
                      <a:pt x="379" y="280"/>
                      <a:pt x="353" y="268"/>
                      <a:pt x="320" y="261"/>
                    </a:cubicBezTo>
                    <a:cubicBezTo>
                      <a:pt x="327" y="251"/>
                      <a:pt x="334" y="239"/>
                      <a:pt x="339" y="224"/>
                    </a:cubicBezTo>
                    <a:cubicBezTo>
                      <a:pt x="347" y="219"/>
                      <a:pt x="357" y="209"/>
                      <a:pt x="363" y="191"/>
                    </a:cubicBezTo>
                    <a:cubicBezTo>
                      <a:pt x="370" y="171"/>
                      <a:pt x="365" y="155"/>
                      <a:pt x="355" y="144"/>
                    </a:cubicBezTo>
                    <a:cubicBezTo>
                      <a:pt x="357" y="100"/>
                      <a:pt x="346" y="65"/>
                      <a:pt x="323" y="40"/>
                    </a:cubicBezTo>
                    <a:cubicBezTo>
                      <a:pt x="288" y="2"/>
                      <a:pt x="238" y="0"/>
                      <a:pt x="229" y="0"/>
                    </a:cubicBezTo>
                    <a:cubicBezTo>
                      <a:pt x="228" y="0"/>
                      <a:pt x="228" y="0"/>
                      <a:pt x="228" y="0"/>
                    </a:cubicBezTo>
                    <a:cubicBezTo>
                      <a:pt x="228" y="0"/>
                      <a:pt x="227" y="0"/>
                      <a:pt x="227" y="0"/>
                    </a:cubicBezTo>
                    <a:cubicBezTo>
                      <a:pt x="217" y="0"/>
                      <a:pt x="167" y="2"/>
                      <a:pt x="133" y="40"/>
                    </a:cubicBezTo>
                    <a:cubicBezTo>
                      <a:pt x="109" y="65"/>
                      <a:pt x="98" y="100"/>
                      <a:pt x="100" y="144"/>
                    </a:cubicBezTo>
                    <a:cubicBezTo>
                      <a:pt x="91" y="155"/>
                      <a:pt x="86" y="171"/>
                      <a:pt x="93" y="191"/>
                    </a:cubicBezTo>
                    <a:cubicBezTo>
                      <a:pt x="99" y="209"/>
                      <a:pt x="109" y="219"/>
                      <a:pt x="116" y="224"/>
                    </a:cubicBezTo>
                    <a:cubicBezTo>
                      <a:pt x="122" y="239"/>
                      <a:pt x="128" y="251"/>
                      <a:pt x="135" y="261"/>
                    </a:cubicBezTo>
                    <a:cubicBezTo>
                      <a:pt x="102" y="268"/>
                      <a:pt x="76" y="280"/>
                      <a:pt x="57" y="297"/>
                    </a:cubicBezTo>
                    <a:cubicBezTo>
                      <a:pt x="6" y="345"/>
                      <a:pt x="1" y="407"/>
                      <a:pt x="0" y="478"/>
                    </a:cubicBezTo>
                    <a:cubicBezTo>
                      <a:pt x="0" y="493"/>
                      <a:pt x="6" y="507"/>
                      <a:pt x="16" y="517"/>
                    </a:cubicBezTo>
                    <a:cubicBezTo>
                      <a:pt x="26" y="527"/>
                      <a:pt x="40" y="533"/>
                      <a:pt x="54" y="533"/>
                    </a:cubicBezTo>
                    <a:cubicBezTo>
                      <a:pt x="401" y="533"/>
                      <a:pt x="401" y="533"/>
                      <a:pt x="401" y="533"/>
                    </a:cubicBezTo>
                    <a:cubicBezTo>
                      <a:pt x="415" y="533"/>
                      <a:pt x="429" y="527"/>
                      <a:pt x="440" y="517"/>
                    </a:cubicBezTo>
                    <a:cubicBezTo>
                      <a:pt x="450" y="507"/>
                      <a:pt x="455" y="493"/>
                      <a:pt x="455" y="478"/>
                    </a:cubicBezTo>
                    <a:cubicBezTo>
                      <a:pt x="454" y="407"/>
                      <a:pt x="450" y="345"/>
                      <a:pt x="398" y="297"/>
                    </a:cubicBezTo>
                    <a:close/>
                  </a:path>
                </a:pathLst>
              </a:custGeom>
              <a:solidFill>
                <a:srgbClr val="FFFCF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pPr marL="0" marR="0" lvl="0" indent="0" defTabSz="404495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ko-KR" altLang="en-US" sz="12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Regular"/>
                  <a:cs typeface="Lato Regular"/>
                </a:endParaRPr>
              </a:p>
            </p:txBody>
          </p:sp>
          <p:sp>
            <p:nvSpPr>
              <p:cNvPr id="27" name="Freeform 13"/>
              <p:cNvSpPr>
                <a:spLocks noEditPoints="1"/>
              </p:cNvSpPr>
              <p:nvPr/>
            </p:nvSpPr>
            <p:spPr bwMode="auto">
              <a:xfrm>
                <a:off x="3787775" y="1641476"/>
                <a:ext cx="1565275" cy="1860550"/>
              </a:xfrm>
              <a:custGeom>
                <a:avLst/>
                <a:gdLst>
                  <a:gd name="T0" fmla="*/ 113 w 415"/>
                  <a:gd name="T1" fmla="*/ 190 h 493"/>
                  <a:gd name="T2" fmla="*/ 208 w 415"/>
                  <a:gd name="T3" fmla="*/ 275 h 493"/>
                  <a:gd name="T4" fmla="*/ 208 w 415"/>
                  <a:gd name="T5" fmla="*/ 275 h 493"/>
                  <a:gd name="T6" fmla="*/ 208 w 415"/>
                  <a:gd name="T7" fmla="*/ 275 h 493"/>
                  <a:gd name="T8" fmla="*/ 303 w 415"/>
                  <a:gd name="T9" fmla="*/ 190 h 493"/>
                  <a:gd name="T10" fmla="*/ 324 w 415"/>
                  <a:gd name="T11" fmla="*/ 165 h 493"/>
                  <a:gd name="T12" fmla="*/ 315 w 415"/>
                  <a:gd name="T13" fmla="*/ 132 h 493"/>
                  <a:gd name="T14" fmla="*/ 209 w 415"/>
                  <a:gd name="T15" fmla="*/ 0 h 493"/>
                  <a:gd name="T16" fmla="*/ 208 w 415"/>
                  <a:gd name="T17" fmla="*/ 0 h 493"/>
                  <a:gd name="T18" fmla="*/ 207 w 415"/>
                  <a:gd name="T19" fmla="*/ 0 h 493"/>
                  <a:gd name="T20" fmla="*/ 101 w 415"/>
                  <a:gd name="T21" fmla="*/ 132 h 493"/>
                  <a:gd name="T22" fmla="*/ 91 w 415"/>
                  <a:gd name="T23" fmla="*/ 165 h 493"/>
                  <a:gd name="T24" fmla="*/ 113 w 415"/>
                  <a:gd name="T25" fmla="*/ 190 h 493"/>
                  <a:gd name="T26" fmla="*/ 153 w 415"/>
                  <a:gd name="T27" fmla="*/ 91 h 493"/>
                  <a:gd name="T28" fmla="*/ 158 w 415"/>
                  <a:gd name="T29" fmla="*/ 111 h 493"/>
                  <a:gd name="T30" fmla="*/ 193 w 415"/>
                  <a:gd name="T31" fmla="*/ 83 h 493"/>
                  <a:gd name="T32" fmla="*/ 295 w 415"/>
                  <a:gd name="T33" fmla="*/ 134 h 493"/>
                  <a:gd name="T34" fmla="*/ 294 w 415"/>
                  <a:gd name="T35" fmla="*/ 142 h 493"/>
                  <a:gd name="T36" fmla="*/ 208 w 415"/>
                  <a:gd name="T37" fmla="*/ 255 h 493"/>
                  <a:gd name="T38" fmla="*/ 123 w 415"/>
                  <a:gd name="T39" fmla="*/ 147 h 493"/>
                  <a:gd name="T40" fmla="*/ 153 w 415"/>
                  <a:gd name="T41" fmla="*/ 91 h 493"/>
                  <a:gd name="T42" fmla="*/ 364 w 415"/>
                  <a:gd name="T43" fmla="*/ 292 h 493"/>
                  <a:gd name="T44" fmla="*/ 288 w 415"/>
                  <a:gd name="T45" fmla="*/ 259 h 493"/>
                  <a:gd name="T46" fmla="*/ 208 w 415"/>
                  <a:gd name="T47" fmla="*/ 297 h 493"/>
                  <a:gd name="T48" fmla="*/ 208 w 415"/>
                  <a:gd name="T49" fmla="*/ 297 h 493"/>
                  <a:gd name="T50" fmla="*/ 127 w 415"/>
                  <a:gd name="T51" fmla="*/ 259 h 493"/>
                  <a:gd name="T52" fmla="*/ 51 w 415"/>
                  <a:gd name="T53" fmla="*/ 292 h 493"/>
                  <a:gd name="T54" fmla="*/ 0 w 415"/>
                  <a:gd name="T55" fmla="*/ 459 h 493"/>
                  <a:gd name="T56" fmla="*/ 10 w 415"/>
                  <a:gd name="T57" fmla="*/ 483 h 493"/>
                  <a:gd name="T58" fmla="*/ 34 w 415"/>
                  <a:gd name="T59" fmla="*/ 493 h 493"/>
                  <a:gd name="T60" fmla="*/ 381 w 415"/>
                  <a:gd name="T61" fmla="*/ 493 h 493"/>
                  <a:gd name="T62" fmla="*/ 405 w 415"/>
                  <a:gd name="T63" fmla="*/ 483 h 493"/>
                  <a:gd name="T64" fmla="*/ 415 w 415"/>
                  <a:gd name="T65" fmla="*/ 459 h 493"/>
                  <a:gd name="T66" fmla="*/ 364 w 415"/>
                  <a:gd name="T67" fmla="*/ 292 h 4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15" h="493">
                    <a:moveTo>
                      <a:pt x="113" y="190"/>
                    </a:moveTo>
                    <a:cubicBezTo>
                      <a:pt x="141" y="275"/>
                      <a:pt x="206" y="275"/>
                      <a:pt x="208" y="275"/>
                    </a:cubicBezTo>
                    <a:cubicBezTo>
                      <a:pt x="208" y="275"/>
                      <a:pt x="208" y="275"/>
                      <a:pt x="208" y="275"/>
                    </a:cubicBezTo>
                    <a:cubicBezTo>
                      <a:pt x="208" y="275"/>
                      <a:pt x="208" y="275"/>
                      <a:pt x="208" y="275"/>
                    </a:cubicBezTo>
                    <a:cubicBezTo>
                      <a:pt x="210" y="275"/>
                      <a:pt x="275" y="275"/>
                      <a:pt x="303" y="190"/>
                    </a:cubicBezTo>
                    <a:cubicBezTo>
                      <a:pt x="307" y="189"/>
                      <a:pt x="317" y="184"/>
                      <a:pt x="324" y="165"/>
                    </a:cubicBezTo>
                    <a:cubicBezTo>
                      <a:pt x="332" y="143"/>
                      <a:pt x="318" y="134"/>
                      <a:pt x="315" y="132"/>
                    </a:cubicBezTo>
                    <a:cubicBezTo>
                      <a:pt x="326" y="3"/>
                      <a:pt x="220" y="0"/>
                      <a:pt x="209" y="0"/>
                    </a:cubicBezTo>
                    <a:cubicBezTo>
                      <a:pt x="208" y="0"/>
                      <a:pt x="208" y="0"/>
                      <a:pt x="208" y="0"/>
                    </a:cubicBezTo>
                    <a:cubicBezTo>
                      <a:pt x="208" y="0"/>
                      <a:pt x="208" y="0"/>
                      <a:pt x="207" y="0"/>
                    </a:cubicBezTo>
                    <a:cubicBezTo>
                      <a:pt x="196" y="0"/>
                      <a:pt x="90" y="3"/>
                      <a:pt x="101" y="132"/>
                    </a:cubicBezTo>
                    <a:cubicBezTo>
                      <a:pt x="98" y="134"/>
                      <a:pt x="84" y="143"/>
                      <a:pt x="91" y="165"/>
                    </a:cubicBezTo>
                    <a:cubicBezTo>
                      <a:pt x="98" y="184"/>
                      <a:pt x="109" y="189"/>
                      <a:pt x="113" y="190"/>
                    </a:cubicBezTo>
                    <a:close/>
                    <a:moveTo>
                      <a:pt x="153" y="91"/>
                    </a:moveTo>
                    <a:cubicBezTo>
                      <a:pt x="153" y="91"/>
                      <a:pt x="158" y="98"/>
                      <a:pt x="158" y="111"/>
                    </a:cubicBezTo>
                    <a:cubicBezTo>
                      <a:pt x="158" y="111"/>
                      <a:pt x="177" y="108"/>
                      <a:pt x="193" y="83"/>
                    </a:cubicBezTo>
                    <a:cubicBezTo>
                      <a:pt x="193" y="83"/>
                      <a:pt x="231" y="128"/>
                      <a:pt x="295" y="134"/>
                    </a:cubicBezTo>
                    <a:cubicBezTo>
                      <a:pt x="294" y="137"/>
                      <a:pt x="294" y="139"/>
                      <a:pt x="294" y="142"/>
                    </a:cubicBezTo>
                    <a:cubicBezTo>
                      <a:pt x="279" y="253"/>
                      <a:pt x="211" y="255"/>
                      <a:pt x="208" y="255"/>
                    </a:cubicBezTo>
                    <a:cubicBezTo>
                      <a:pt x="205" y="255"/>
                      <a:pt x="139" y="253"/>
                      <a:pt x="123" y="147"/>
                    </a:cubicBezTo>
                    <a:cubicBezTo>
                      <a:pt x="124" y="134"/>
                      <a:pt x="130" y="110"/>
                      <a:pt x="153" y="91"/>
                    </a:cubicBezTo>
                    <a:close/>
                    <a:moveTo>
                      <a:pt x="364" y="292"/>
                    </a:moveTo>
                    <a:cubicBezTo>
                      <a:pt x="344" y="273"/>
                      <a:pt x="316" y="264"/>
                      <a:pt x="288" y="259"/>
                    </a:cubicBezTo>
                    <a:cubicBezTo>
                      <a:pt x="253" y="297"/>
                      <a:pt x="211" y="297"/>
                      <a:pt x="208" y="297"/>
                    </a:cubicBezTo>
                    <a:cubicBezTo>
                      <a:pt x="208" y="297"/>
                      <a:pt x="208" y="297"/>
                      <a:pt x="208" y="297"/>
                    </a:cubicBezTo>
                    <a:cubicBezTo>
                      <a:pt x="205" y="297"/>
                      <a:pt x="163" y="297"/>
                      <a:pt x="127" y="259"/>
                    </a:cubicBezTo>
                    <a:cubicBezTo>
                      <a:pt x="100" y="264"/>
                      <a:pt x="71" y="273"/>
                      <a:pt x="51" y="292"/>
                    </a:cubicBezTo>
                    <a:cubicBezTo>
                      <a:pt x="7" y="333"/>
                      <a:pt x="1" y="386"/>
                      <a:pt x="0" y="459"/>
                    </a:cubicBezTo>
                    <a:cubicBezTo>
                      <a:pt x="0" y="468"/>
                      <a:pt x="3" y="476"/>
                      <a:pt x="10" y="483"/>
                    </a:cubicBezTo>
                    <a:cubicBezTo>
                      <a:pt x="16" y="489"/>
                      <a:pt x="25" y="493"/>
                      <a:pt x="34" y="493"/>
                    </a:cubicBezTo>
                    <a:cubicBezTo>
                      <a:pt x="381" y="493"/>
                      <a:pt x="381" y="493"/>
                      <a:pt x="381" y="493"/>
                    </a:cubicBezTo>
                    <a:cubicBezTo>
                      <a:pt x="390" y="493"/>
                      <a:pt x="399" y="489"/>
                      <a:pt x="405" y="483"/>
                    </a:cubicBezTo>
                    <a:cubicBezTo>
                      <a:pt x="412" y="476"/>
                      <a:pt x="415" y="468"/>
                      <a:pt x="415" y="459"/>
                    </a:cubicBezTo>
                    <a:cubicBezTo>
                      <a:pt x="414" y="386"/>
                      <a:pt x="409" y="333"/>
                      <a:pt x="364" y="292"/>
                    </a:cubicBezTo>
                    <a:close/>
                  </a:path>
                </a:pathLst>
              </a:custGeom>
              <a:solidFill>
                <a:srgbClr val="44BE9B">
                  <a:lumMod val="65000"/>
                </a:srgb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pPr marL="0" marR="0" lvl="0" indent="0" defTabSz="404495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ko-KR" altLang="en-US" sz="12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Regular"/>
                  <a:cs typeface="Lato Regular"/>
                </a:endParaRPr>
              </a:p>
            </p:txBody>
          </p:sp>
        </p:grpSp>
        <p:grpSp>
          <p:nvGrpSpPr>
            <p:cNvPr id="9" name="그룹 21"/>
            <p:cNvGrpSpPr/>
            <p:nvPr/>
          </p:nvGrpSpPr>
          <p:grpSpPr>
            <a:xfrm>
              <a:off x="4983714" y="2443505"/>
              <a:ext cx="776701" cy="908784"/>
              <a:chOff x="3711576" y="1566864"/>
              <a:chExt cx="1717675" cy="2009776"/>
            </a:xfrm>
          </p:grpSpPr>
          <p:sp>
            <p:nvSpPr>
              <p:cNvPr id="24" name="Freeform 12"/>
              <p:cNvSpPr/>
              <p:nvPr/>
            </p:nvSpPr>
            <p:spPr bwMode="auto">
              <a:xfrm>
                <a:off x="3711576" y="1566864"/>
                <a:ext cx="1717675" cy="2009776"/>
              </a:xfrm>
              <a:custGeom>
                <a:avLst/>
                <a:gdLst>
                  <a:gd name="T0" fmla="*/ 398 w 455"/>
                  <a:gd name="T1" fmla="*/ 297 h 533"/>
                  <a:gd name="T2" fmla="*/ 320 w 455"/>
                  <a:gd name="T3" fmla="*/ 261 h 533"/>
                  <a:gd name="T4" fmla="*/ 339 w 455"/>
                  <a:gd name="T5" fmla="*/ 224 h 533"/>
                  <a:gd name="T6" fmla="*/ 363 w 455"/>
                  <a:gd name="T7" fmla="*/ 191 h 533"/>
                  <a:gd name="T8" fmla="*/ 355 w 455"/>
                  <a:gd name="T9" fmla="*/ 144 h 533"/>
                  <a:gd name="T10" fmla="*/ 323 w 455"/>
                  <a:gd name="T11" fmla="*/ 40 h 533"/>
                  <a:gd name="T12" fmla="*/ 229 w 455"/>
                  <a:gd name="T13" fmla="*/ 0 h 533"/>
                  <a:gd name="T14" fmla="*/ 228 w 455"/>
                  <a:gd name="T15" fmla="*/ 0 h 533"/>
                  <a:gd name="T16" fmla="*/ 227 w 455"/>
                  <a:gd name="T17" fmla="*/ 0 h 533"/>
                  <a:gd name="T18" fmla="*/ 133 w 455"/>
                  <a:gd name="T19" fmla="*/ 40 h 533"/>
                  <a:gd name="T20" fmla="*/ 100 w 455"/>
                  <a:gd name="T21" fmla="*/ 144 h 533"/>
                  <a:gd name="T22" fmla="*/ 93 w 455"/>
                  <a:gd name="T23" fmla="*/ 191 h 533"/>
                  <a:gd name="T24" fmla="*/ 116 w 455"/>
                  <a:gd name="T25" fmla="*/ 224 h 533"/>
                  <a:gd name="T26" fmla="*/ 135 w 455"/>
                  <a:gd name="T27" fmla="*/ 261 h 533"/>
                  <a:gd name="T28" fmla="*/ 57 w 455"/>
                  <a:gd name="T29" fmla="*/ 297 h 533"/>
                  <a:gd name="T30" fmla="*/ 0 w 455"/>
                  <a:gd name="T31" fmla="*/ 478 h 533"/>
                  <a:gd name="T32" fmla="*/ 16 w 455"/>
                  <a:gd name="T33" fmla="*/ 517 h 533"/>
                  <a:gd name="T34" fmla="*/ 54 w 455"/>
                  <a:gd name="T35" fmla="*/ 533 h 533"/>
                  <a:gd name="T36" fmla="*/ 401 w 455"/>
                  <a:gd name="T37" fmla="*/ 533 h 533"/>
                  <a:gd name="T38" fmla="*/ 440 w 455"/>
                  <a:gd name="T39" fmla="*/ 517 h 533"/>
                  <a:gd name="T40" fmla="*/ 455 w 455"/>
                  <a:gd name="T41" fmla="*/ 478 h 533"/>
                  <a:gd name="T42" fmla="*/ 398 w 455"/>
                  <a:gd name="T43" fmla="*/ 297 h 5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455" h="533">
                    <a:moveTo>
                      <a:pt x="398" y="297"/>
                    </a:moveTo>
                    <a:cubicBezTo>
                      <a:pt x="379" y="280"/>
                      <a:pt x="353" y="268"/>
                      <a:pt x="320" y="261"/>
                    </a:cubicBezTo>
                    <a:cubicBezTo>
                      <a:pt x="327" y="251"/>
                      <a:pt x="334" y="239"/>
                      <a:pt x="339" y="224"/>
                    </a:cubicBezTo>
                    <a:cubicBezTo>
                      <a:pt x="347" y="219"/>
                      <a:pt x="357" y="209"/>
                      <a:pt x="363" y="191"/>
                    </a:cubicBezTo>
                    <a:cubicBezTo>
                      <a:pt x="370" y="171"/>
                      <a:pt x="365" y="155"/>
                      <a:pt x="355" y="144"/>
                    </a:cubicBezTo>
                    <a:cubicBezTo>
                      <a:pt x="357" y="100"/>
                      <a:pt x="346" y="65"/>
                      <a:pt x="323" y="40"/>
                    </a:cubicBezTo>
                    <a:cubicBezTo>
                      <a:pt x="288" y="2"/>
                      <a:pt x="238" y="0"/>
                      <a:pt x="229" y="0"/>
                    </a:cubicBezTo>
                    <a:cubicBezTo>
                      <a:pt x="228" y="0"/>
                      <a:pt x="228" y="0"/>
                      <a:pt x="228" y="0"/>
                    </a:cubicBezTo>
                    <a:cubicBezTo>
                      <a:pt x="228" y="0"/>
                      <a:pt x="227" y="0"/>
                      <a:pt x="227" y="0"/>
                    </a:cubicBezTo>
                    <a:cubicBezTo>
                      <a:pt x="217" y="0"/>
                      <a:pt x="167" y="2"/>
                      <a:pt x="133" y="40"/>
                    </a:cubicBezTo>
                    <a:cubicBezTo>
                      <a:pt x="109" y="65"/>
                      <a:pt x="98" y="100"/>
                      <a:pt x="100" y="144"/>
                    </a:cubicBezTo>
                    <a:cubicBezTo>
                      <a:pt x="91" y="155"/>
                      <a:pt x="86" y="171"/>
                      <a:pt x="93" y="191"/>
                    </a:cubicBezTo>
                    <a:cubicBezTo>
                      <a:pt x="99" y="209"/>
                      <a:pt x="109" y="219"/>
                      <a:pt x="116" y="224"/>
                    </a:cubicBezTo>
                    <a:cubicBezTo>
                      <a:pt x="122" y="239"/>
                      <a:pt x="128" y="251"/>
                      <a:pt x="135" y="261"/>
                    </a:cubicBezTo>
                    <a:cubicBezTo>
                      <a:pt x="102" y="268"/>
                      <a:pt x="76" y="280"/>
                      <a:pt x="57" y="297"/>
                    </a:cubicBezTo>
                    <a:cubicBezTo>
                      <a:pt x="6" y="345"/>
                      <a:pt x="1" y="407"/>
                      <a:pt x="0" y="478"/>
                    </a:cubicBezTo>
                    <a:cubicBezTo>
                      <a:pt x="0" y="493"/>
                      <a:pt x="6" y="507"/>
                      <a:pt x="16" y="517"/>
                    </a:cubicBezTo>
                    <a:cubicBezTo>
                      <a:pt x="26" y="527"/>
                      <a:pt x="40" y="533"/>
                      <a:pt x="54" y="533"/>
                    </a:cubicBezTo>
                    <a:cubicBezTo>
                      <a:pt x="401" y="533"/>
                      <a:pt x="401" y="533"/>
                      <a:pt x="401" y="533"/>
                    </a:cubicBezTo>
                    <a:cubicBezTo>
                      <a:pt x="415" y="533"/>
                      <a:pt x="429" y="527"/>
                      <a:pt x="440" y="517"/>
                    </a:cubicBezTo>
                    <a:cubicBezTo>
                      <a:pt x="450" y="507"/>
                      <a:pt x="455" y="493"/>
                      <a:pt x="455" y="478"/>
                    </a:cubicBezTo>
                    <a:cubicBezTo>
                      <a:pt x="454" y="407"/>
                      <a:pt x="450" y="345"/>
                      <a:pt x="398" y="297"/>
                    </a:cubicBezTo>
                    <a:close/>
                  </a:path>
                </a:pathLst>
              </a:custGeom>
              <a:solidFill>
                <a:srgbClr val="FFFCF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pPr marL="0" marR="0" lvl="0" indent="0" defTabSz="404495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ko-KR" altLang="en-US" sz="12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Regular"/>
                  <a:cs typeface="Lato Regular"/>
                </a:endParaRPr>
              </a:p>
            </p:txBody>
          </p:sp>
          <p:sp>
            <p:nvSpPr>
              <p:cNvPr id="25" name="Freeform 13"/>
              <p:cNvSpPr>
                <a:spLocks noEditPoints="1"/>
              </p:cNvSpPr>
              <p:nvPr/>
            </p:nvSpPr>
            <p:spPr bwMode="auto">
              <a:xfrm>
                <a:off x="3787775" y="1641476"/>
                <a:ext cx="1565275" cy="1860550"/>
              </a:xfrm>
              <a:custGeom>
                <a:avLst/>
                <a:gdLst>
                  <a:gd name="T0" fmla="*/ 113 w 415"/>
                  <a:gd name="T1" fmla="*/ 190 h 493"/>
                  <a:gd name="T2" fmla="*/ 208 w 415"/>
                  <a:gd name="T3" fmla="*/ 275 h 493"/>
                  <a:gd name="T4" fmla="*/ 208 w 415"/>
                  <a:gd name="T5" fmla="*/ 275 h 493"/>
                  <a:gd name="T6" fmla="*/ 208 w 415"/>
                  <a:gd name="T7" fmla="*/ 275 h 493"/>
                  <a:gd name="T8" fmla="*/ 303 w 415"/>
                  <a:gd name="T9" fmla="*/ 190 h 493"/>
                  <a:gd name="T10" fmla="*/ 324 w 415"/>
                  <a:gd name="T11" fmla="*/ 165 h 493"/>
                  <a:gd name="T12" fmla="*/ 315 w 415"/>
                  <a:gd name="T13" fmla="*/ 132 h 493"/>
                  <a:gd name="T14" fmla="*/ 209 w 415"/>
                  <a:gd name="T15" fmla="*/ 0 h 493"/>
                  <a:gd name="T16" fmla="*/ 208 w 415"/>
                  <a:gd name="T17" fmla="*/ 0 h 493"/>
                  <a:gd name="T18" fmla="*/ 207 w 415"/>
                  <a:gd name="T19" fmla="*/ 0 h 493"/>
                  <a:gd name="T20" fmla="*/ 101 w 415"/>
                  <a:gd name="T21" fmla="*/ 132 h 493"/>
                  <a:gd name="T22" fmla="*/ 91 w 415"/>
                  <a:gd name="T23" fmla="*/ 165 h 493"/>
                  <a:gd name="T24" fmla="*/ 113 w 415"/>
                  <a:gd name="T25" fmla="*/ 190 h 493"/>
                  <a:gd name="T26" fmla="*/ 153 w 415"/>
                  <a:gd name="T27" fmla="*/ 91 h 493"/>
                  <a:gd name="T28" fmla="*/ 158 w 415"/>
                  <a:gd name="T29" fmla="*/ 111 h 493"/>
                  <a:gd name="T30" fmla="*/ 193 w 415"/>
                  <a:gd name="T31" fmla="*/ 83 h 493"/>
                  <a:gd name="T32" fmla="*/ 295 w 415"/>
                  <a:gd name="T33" fmla="*/ 134 h 493"/>
                  <a:gd name="T34" fmla="*/ 294 w 415"/>
                  <a:gd name="T35" fmla="*/ 142 h 493"/>
                  <a:gd name="T36" fmla="*/ 208 w 415"/>
                  <a:gd name="T37" fmla="*/ 255 h 493"/>
                  <a:gd name="T38" fmla="*/ 123 w 415"/>
                  <a:gd name="T39" fmla="*/ 147 h 493"/>
                  <a:gd name="T40" fmla="*/ 153 w 415"/>
                  <a:gd name="T41" fmla="*/ 91 h 493"/>
                  <a:gd name="T42" fmla="*/ 364 w 415"/>
                  <a:gd name="T43" fmla="*/ 292 h 493"/>
                  <a:gd name="T44" fmla="*/ 288 w 415"/>
                  <a:gd name="T45" fmla="*/ 259 h 493"/>
                  <a:gd name="T46" fmla="*/ 208 w 415"/>
                  <a:gd name="T47" fmla="*/ 297 h 493"/>
                  <a:gd name="T48" fmla="*/ 208 w 415"/>
                  <a:gd name="T49" fmla="*/ 297 h 493"/>
                  <a:gd name="T50" fmla="*/ 127 w 415"/>
                  <a:gd name="T51" fmla="*/ 259 h 493"/>
                  <a:gd name="T52" fmla="*/ 51 w 415"/>
                  <a:gd name="T53" fmla="*/ 292 h 493"/>
                  <a:gd name="T54" fmla="*/ 0 w 415"/>
                  <a:gd name="T55" fmla="*/ 459 h 493"/>
                  <a:gd name="T56" fmla="*/ 10 w 415"/>
                  <a:gd name="T57" fmla="*/ 483 h 493"/>
                  <a:gd name="T58" fmla="*/ 34 w 415"/>
                  <a:gd name="T59" fmla="*/ 493 h 493"/>
                  <a:gd name="T60" fmla="*/ 381 w 415"/>
                  <a:gd name="T61" fmla="*/ 493 h 493"/>
                  <a:gd name="T62" fmla="*/ 405 w 415"/>
                  <a:gd name="T63" fmla="*/ 483 h 493"/>
                  <a:gd name="T64" fmla="*/ 415 w 415"/>
                  <a:gd name="T65" fmla="*/ 459 h 493"/>
                  <a:gd name="T66" fmla="*/ 364 w 415"/>
                  <a:gd name="T67" fmla="*/ 292 h 4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15" h="493">
                    <a:moveTo>
                      <a:pt x="113" y="190"/>
                    </a:moveTo>
                    <a:cubicBezTo>
                      <a:pt x="141" y="275"/>
                      <a:pt x="206" y="275"/>
                      <a:pt x="208" y="275"/>
                    </a:cubicBezTo>
                    <a:cubicBezTo>
                      <a:pt x="208" y="275"/>
                      <a:pt x="208" y="275"/>
                      <a:pt x="208" y="275"/>
                    </a:cubicBezTo>
                    <a:cubicBezTo>
                      <a:pt x="208" y="275"/>
                      <a:pt x="208" y="275"/>
                      <a:pt x="208" y="275"/>
                    </a:cubicBezTo>
                    <a:cubicBezTo>
                      <a:pt x="210" y="275"/>
                      <a:pt x="275" y="275"/>
                      <a:pt x="303" y="190"/>
                    </a:cubicBezTo>
                    <a:cubicBezTo>
                      <a:pt x="307" y="189"/>
                      <a:pt x="317" y="184"/>
                      <a:pt x="324" y="165"/>
                    </a:cubicBezTo>
                    <a:cubicBezTo>
                      <a:pt x="332" y="143"/>
                      <a:pt x="318" y="134"/>
                      <a:pt x="315" y="132"/>
                    </a:cubicBezTo>
                    <a:cubicBezTo>
                      <a:pt x="326" y="3"/>
                      <a:pt x="220" y="0"/>
                      <a:pt x="209" y="0"/>
                    </a:cubicBezTo>
                    <a:cubicBezTo>
                      <a:pt x="208" y="0"/>
                      <a:pt x="208" y="0"/>
                      <a:pt x="208" y="0"/>
                    </a:cubicBezTo>
                    <a:cubicBezTo>
                      <a:pt x="208" y="0"/>
                      <a:pt x="208" y="0"/>
                      <a:pt x="207" y="0"/>
                    </a:cubicBezTo>
                    <a:cubicBezTo>
                      <a:pt x="196" y="0"/>
                      <a:pt x="90" y="3"/>
                      <a:pt x="101" y="132"/>
                    </a:cubicBezTo>
                    <a:cubicBezTo>
                      <a:pt x="98" y="134"/>
                      <a:pt x="84" y="143"/>
                      <a:pt x="91" y="165"/>
                    </a:cubicBezTo>
                    <a:cubicBezTo>
                      <a:pt x="98" y="184"/>
                      <a:pt x="109" y="189"/>
                      <a:pt x="113" y="190"/>
                    </a:cubicBezTo>
                    <a:close/>
                    <a:moveTo>
                      <a:pt x="153" y="91"/>
                    </a:moveTo>
                    <a:cubicBezTo>
                      <a:pt x="153" y="91"/>
                      <a:pt x="158" y="98"/>
                      <a:pt x="158" y="111"/>
                    </a:cubicBezTo>
                    <a:cubicBezTo>
                      <a:pt x="158" y="111"/>
                      <a:pt x="177" y="108"/>
                      <a:pt x="193" y="83"/>
                    </a:cubicBezTo>
                    <a:cubicBezTo>
                      <a:pt x="193" y="83"/>
                      <a:pt x="231" y="128"/>
                      <a:pt x="295" y="134"/>
                    </a:cubicBezTo>
                    <a:cubicBezTo>
                      <a:pt x="294" y="137"/>
                      <a:pt x="294" y="139"/>
                      <a:pt x="294" y="142"/>
                    </a:cubicBezTo>
                    <a:cubicBezTo>
                      <a:pt x="279" y="253"/>
                      <a:pt x="211" y="255"/>
                      <a:pt x="208" y="255"/>
                    </a:cubicBezTo>
                    <a:cubicBezTo>
                      <a:pt x="205" y="255"/>
                      <a:pt x="139" y="253"/>
                      <a:pt x="123" y="147"/>
                    </a:cubicBezTo>
                    <a:cubicBezTo>
                      <a:pt x="124" y="134"/>
                      <a:pt x="130" y="110"/>
                      <a:pt x="153" y="91"/>
                    </a:cubicBezTo>
                    <a:close/>
                    <a:moveTo>
                      <a:pt x="364" y="292"/>
                    </a:moveTo>
                    <a:cubicBezTo>
                      <a:pt x="344" y="273"/>
                      <a:pt x="316" y="264"/>
                      <a:pt x="288" y="259"/>
                    </a:cubicBezTo>
                    <a:cubicBezTo>
                      <a:pt x="253" y="297"/>
                      <a:pt x="211" y="297"/>
                      <a:pt x="208" y="297"/>
                    </a:cubicBezTo>
                    <a:cubicBezTo>
                      <a:pt x="208" y="297"/>
                      <a:pt x="208" y="297"/>
                      <a:pt x="208" y="297"/>
                    </a:cubicBezTo>
                    <a:cubicBezTo>
                      <a:pt x="205" y="297"/>
                      <a:pt x="163" y="297"/>
                      <a:pt x="127" y="259"/>
                    </a:cubicBezTo>
                    <a:cubicBezTo>
                      <a:pt x="100" y="264"/>
                      <a:pt x="71" y="273"/>
                      <a:pt x="51" y="292"/>
                    </a:cubicBezTo>
                    <a:cubicBezTo>
                      <a:pt x="7" y="333"/>
                      <a:pt x="1" y="386"/>
                      <a:pt x="0" y="459"/>
                    </a:cubicBezTo>
                    <a:cubicBezTo>
                      <a:pt x="0" y="468"/>
                      <a:pt x="3" y="476"/>
                      <a:pt x="10" y="483"/>
                    </a:cubicBezTo>
                    <a:cubicBezTo>
                      <a:pt x="16" y="489"/>
                      <a:pt x="25" y="493"/>
                      <a:pt x="34" y="493"/>
                    </a:cubicBezTo>
                    <a:cubicBezTo>
                      <a:pt x="381" y="493"/>
                      <a:pt x="381" y="493"/>
                      <a:pt x="381" y="493"/>
                    </a:cubicBezTo>
                    <a:cubicBezTo>
                      <a:pt x="390" y="493"/>
                      <a:pt x="399" y="489"/>
                      <a:pt x="405" y="483"/>
                    </a:cubicBezTo>
                    <a:cubicBezTo>
                      <a:pt x="412" y="476"/>
                      <a:pt x="415" y="468"/>
                      <a:pt x="415" y="459"/>
                    </a:cubicBezTo>
                    <a:cubicBezTo>
                      <a:pt x="414" y="386"/>
                      <a:pt x="409" y="333"/>
                      <a:pt x="364" y="292"/>
                    </a:cubicBezTo>
                    <a:close/>
                  </a:path>
                </a:pathLst>
              </a:custGeom>
              <a:solidFill>
                <a:srgbClr val="44BE9B">
                  <a:lumMod val="65000"/>
                </a:srgb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pPr marL="0" marR="0" lvl="0" indent="0" defTabSz="404495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ko-KR" altLang="en-US" sz="12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Regular"/>
                  <a:cs typeface="Lato Regular"/>
                </a:endParaRPr>
              </a:p>
            </p:txBody>
          </p:sp>
        </p:grpSp>
        <p:grpSp>
          <p:nvGrpSpPr>
            <p:cNvPr id="10" name="그룹 22"/>
            <p:cNvGrpSpPr/>
            <p:nvPr/>
          </p:nvGrpSpPr>
          <p:grpSpPr>
            <a:xfrm>
              <a:off x="5627006" y="2443505"/>
              <a:ext cx="776701" cy="908784"/>
              <a:chOff x="3711576" y="1566864"/>
              <a:chExt cx="1717675" cy="2009776"/>
            </a:xfrm>
          </p:grpSpPr>
          <p:sp>
            <p:nvSpPr>
              <p:cNvPr id="22" name="Freeform 12"/>
              <p:cNvSpPr/>
              <p:nvPr/>
            </p:nvSpPr>
            <p:spPr bwMode="auto">
              <a:xfrm>
                <a:off x="3711576" y="1566864"/>
                <a:ext cx="1717675" cy="2009776"/>
              </a:xfrm>
              <a:custGeom>
                <a:avLst/>
                <a:gdLst>
                  <a:gd name="T0" fmla="*/ 398 w 455"/>
                  <a:gd name="T1" fmla="*/ 297 h 533"/>
                  <a:gd name="T2" fmla="*/ 320 w 455"/>
                  <a:gd name="T3" fmla="*/ 261 h 533"/>
                  <a:gd name="T4" fmla="*/ 339 w 455"/>
                  <a:gd name="T5" fmla="*/ 224 h 533"/>
                  <a:gd name="T6" fmla="*/ 363 w 455"/>
                  <a:gd name="T7" fmla="*/ 191 h 533"/>
                  <a:gd name="T8" fmla="*/ 355 w 455"/>
                  <a:gd name="T9" fmla="*/ 144 h 533"/>
                  <a:gd name="T10" fmla="*/ 323 w 455"/>
                  <a:gd name="T11" fmla="*/ 40 h 533"/>
                  <a:gd name="T12" fmla="*/ 229 w 455"/>
                  <a:gd name="T13" fmla="*/ 0 h 533"/>
                  <a:gd name="T14" fmla="*/ 228 w 455"/>
                  <a:gd name="T15" fmla="*/ 0 h 533"/>
                  <a:gd name="T16" fmla="*/ 227 w 455"/>
                  <a:gd name="T17" fmla="*/ 0 h 533"/>
                  <a:gd name="T18" fmla="*/ 133 w 455"/>
                  <a:gd name="T19" fmla="*/ 40 h 533"/>
                  <a:gd name="T20" fmla="*/ 100 w 455"/>
                  <a:gd name="T21" fmla="*/ 144 h 533"/>
                  <a:gd name="T22" fmla="*/ 93 w 455"/>
                  <a:gd name="T23" fmla="*/ 191 h 533"/>
                  <a:gd name="T24" fmla="*/ 116 w 455"/>
                  <a:gd name="T25" fmla="*/ 224 h 533"/>
                  <a:gd name="T26" fmla="*/ 135 w 455"/>
                  <a:gd name="T27" fmla="*/ 261 h 533"/>
                  <a:gd name="T28" fmla="*/ 57 w 455"/>
                  <a:gd name="T29" fmla="*/ 297 h 533"/>
                  <a:gd name="T30" fmla="*/ 0 w 455"/>
                  <a:gd name="T31" fmla="*/ 478 h 533"/>
                  <a:gd name="T32" fmla="*/ 16 w 455"/>
                  <a:gd name="T33" fmla="*/ 517 h 533"/>
                  <a:gd name="T34" fmla="*/ 54 w 455"/>
                  <a:gd name="T35" fmla="*/ 533 h 533"/>
                  <a:gd name="T36" fmla="*/ 401 w 455"/>
                  <a:gd name="T37" fmla="*/ 533 h 533"/>
                  <a:gd name="T38" fmla="*/ 440 w 455"/>
                  <a:gd name="T39" fmla="*/ 517 h 533"/>
                  <a:gd name="T40" fmla="*/ 455 w 455"/>
                  <a:gd name="T41" fmla="*/ 478 h 533"/>
                  <a:gd name="T42" fmla="*/ 398 w 455"/>
                  <a:gd name="T43" fmla="*/ 297 h 5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455" h="533">
                    <a:moveTo>
                      <a:pt x="398" y="297"/>
                    </a:moveTo>
                    <a:cubicBezTo>
                      <a:pt x="379" y="280"/>
                      <a:pt x="353" y="268"/>
                      <a:pt x="320" y="261"/>
                    </a:cubicBezTo>
                    <a:cubicBezTo>
                      <a:pt x="327" y="251"/>
                      <a:pt x="334" y="239"/>
                      <a:pt x="339" y="224"/>
                    </a:cubicBezTo>
                    <a:cubicBezTo>
                      <a:pt x="347" y="219"/>
                      <a:pt x="357" y="209"/>
                      <a:pt x="363" y="191"/>
                    </a:cubicBezTo>
                    <a:cubicBezTo>
                      <a:pt x="370" y="171"/>
                      <a:pt x="365" y="155"/>
                      <a:pt x="355" y="144"/>
                    </a:cubicBezTo>
                    <a:cubicBezTo>
                      <a:pt x="357" y="100"/>
                      <a:pt x="346" y="65"/>
                      <a:pt x="323" y="40"/>
                    </a:cubicBezTo>
                    <a:cubicBezTo>
                      <a:pt x="288" y="2"/>
                      <a:pt x="238" y="0"/>
                      <a:pt x="229" y="0"/>
                    </a:cubicBezTo>
                    <a:cubicBezTo>
                      <a:pt x="228" y="0"/>
                      <a:pt x="228" y="0"/>
                      <a:pt x="228" y="0"/>
                    </a:cubicBezTo>
                    <a:cubicBezTo>
                      <a:pt x="228" y="0"/>
                      <a:pt x="227" y="0"/>
                      <a:pt x="227" y="0"/>
                    </a:cubicBezTo>
                    <a:cubicBezTo>
                      <a:pt x="217" y="0"/>
                      <a:pt x="167" y="2"/>
                      <a:pt x="133" y="40"/>
                    </a:cubicBezTo>
                    <a:cubicBezTo>
                      <a:pt x="109" y="65"/>
                      <a:pt x="98" y="100"/>
                      <a:pt x="100" y="144"/>
                    </a:cubicBezTo>
                    <a:cubicBezTo>
                      <a:pt x="91" y="155"/>
                      <a:pt x="86" y="171"/>
                      <a:pt x="93" y="191"/>
                    </a:cubicBezTo>
                    <a:cubicBezTo>
                      <a:pt x="99" y="209"/>
                      <a:pt x="109" y="219"/>
                      <a:pt x="116" y="224"/>
                    </a:cubicBezTo>
                    <a:cubicBezTo>
                      <a:pt x="122" y="239"/>
                      <a:pt x="128" y="251"/>
                      <a:pt x="135" y="261"/>
                    </a:cubicBezTo>
                    <a:cubicBezTo>
                      <a:pt x="102" y="268"/>
                      <a:pt x="76" y="280"/>
                      <a:pt x="57" y="297"/>
                    </a:cubicBezTo>
                    <a:cubicBezTo>
                      <a:pt x="6" y="345"/>
                      <a:pt x="1" y="407"/>
                      <a:pt x="0" y="478"/>
                    </a:cubicBezTo>
                    <a:cubicBezTo>
                      <a:pt x="0" y="493"/>
                      <a:pt x="6" y="507"/>
                      <a:pt x="16" y="517"/>
                    </a:cubicBezTo>
                    <a:cubicBezTo>
                      <a:pt x="26" y="527"/>
                      <a:pt x="40" y="533"/>
                      <a:pt x="54" y="533"/>
                    </a:cubicBezTo>
                    <a:cubicBezTo>
                      <a:pt x="401" y="533"/>
                      <a:pt x="401" y="533"/>
                      <a:pt x="401" y="533"/>
                    </a:cubicBezTo>
                    <a:cubicBezTo>
                      <a:pt x="415" y="533"/>
                      <a:pt x="429" y="527"/>
                      <a:pt x="440" y="517"/>
                    </a:cubicBezTo>
                    <a:cubicBezTo>
                      <a:pt x="450" y="507"/>
                      <a:pt x="455" y="493"/>
                      <a:pt x="455" y="478"/>
                    </a:cubicBezTo>
                    <a:cubicBezTo>
                      <a:pt x="454" y="407"/>
                      <a:pt x="450" y="345"/>
                      <a:pt x="398" y="297"/>
                    </a:cubicBezTo>
                    <a:close/>
                  </a:path>
                </a:pathLst>
              </a:custGeom>
              <a:solidFill>
                <a:srgbClr val="FFFCF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pPr marL="0" marR="0" lvl="0" indent="0" defTabSz="404495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ko-KR" altLang="en-US" sz="12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Regular"/>
                  <a:cs typeface="Lato Regular"/>
                </a:endParaRPr>
              </a:p>
            </p:txBody>
          </p:sp>
          <p:sp>
            <p:nvSpPr>
              <p:cNvPr id="23" name="Freeform 13"/>
              <p:cNvSpPr>
                <a:spLocks noEditPoints="1"/>
              </p:cNvSpPr>
              <p:nvPr/>
            </p:nvSpPr>
            <p:spPr bwMode="auto">
              <a:xfrm>
                <a:off x="3787775" y="1641476"/>
                <a:ext cx="1565275" cy="1860550"/>
              </a:xfrm>
              <a:custGeom>
                <a:avLst/>
                <a:gdLst>
                  <a:gd name="T0" fmla="*/ 113 w 415"/>
                  <a:gd name="T1" fmla="*/ 190 h 493"/>
                  <a:gd name="T2" fmla="*/ 208 w 415"/>
                  <a:gd name="T3" fmla="*/ 275 h 493"/>
                  <a:gd name="T4" fmla="*/ 208 w 415"/>
                  <a:gd name="T5" fmla="*/ 275 h 493"/>
                  <a:gd name="T6" fmla="*/ 208 w 415"/>
                  <a:gd name="T7" fmla="*/ 275 h 493"/>
                  <a:gd name="T8" fmla="*/ 303 w 415"/>
                  <a:gd name="T9" fmla="*/ 190 h 493"/>
                  <a:gd name="T10" fmla="*/ 324 w 415"/>
                  <a:gd name="T11" fmla="*/ 165 h 493"/>
                  <a:gd name="T12" fmla="*/ 315 w 415"/>
                  <a:gd name="T13" fmla="*/ 132 h 493"/>
                  <a:gd name="T14" fmla="*/ 209 w 415"/>
                  <a:gd name="T15" fmla="*/ 0 h 493"/>
                  <a:gd name="T16" fmla="*/ 208 w 415"/>
                  <a:gd name="T17" fmla="*/ 0 h 493"/>
                  <a:gd name="T18" fmla="*/ 207 w 415"/>
                  <a:gd name="T19" fmla="*/ 0 h 493"/>
                  <a:gd name="T20" fmla="*/ 101 w 415"/>
                  <a:gd name="T21" fmla="*/ 132 h 493"/>
                  <a:gd name="T22" fmla="*/ 91 w 415"/>
                  <a:gd name="T23" fmla="*/ 165 h 493"/>
                  <a:gd name="T24" fmla="*/ 113 w 415"/>
                  <a:gd name="T25" fmla="*/ 190 h 493"/>
                  <a:gd name="T26" fmla="*/ 153 w 415"/>
                  <a:gd name="T27" fmla="*/ 91 h 493"/>
                  <a:gd name="T28" fmla="*/ 158 w 415"/>
                  <a:gd name="T29" fmla="*/ 111 h 493"/>
                  <a:gd name="T30" fmla="*/ 193 w 415"/>
                  <a:gd name="T31" fmla="*/ 83 h 493"/>
                  <a:gd name="T32" fmla="*/ 295 w 415"/>
                  <a:gd name="T33" fmla="*/ 134 h 493"/>
                  <a:gd name="T34" fmla="*/ 294 w 415"/>
                  <a:gd name="T35" fmla="*/ 142 h 493"/>
                  <a:gd name="T36" fmla="*/ 208 w 415"/>
                  <a:gd name="T37" fmla="*/ 255 h 493"/>
                  <a:gd name="T38" fmla="*/ 123 w 415"/>
                  <a:gd name="T39" fmla="*/ 147 h 493"/>
                  <a:gd name="T40" fmla="*/ 153 w 415"/>
                  <a:gd name="T41" fmla="*/ 91 h 493"/>
                  <a:gd name="T42" fmla="*/ 364 w 415"/>
                  <a:gd name="T43" fmla="*/ 292 h 493"/>
                  <a:gd name="T44" fmla="*/ 288 w 415"/>
                  <a:gd name="T45" fmla="*/ 259 h 493"/>
                  <a:gd name="T46" fmla="*/ 208 w 415"/>
                  <a:gd name="T47" fmla="*/ 297 h 493"/>
                  <a:gd name="T48" fmla="*/ 208 w 415"/>
                  <a:gd name="T49" fmla="*/ 297 h 493"/>
                  <a:gd name="T50" fmla="*/ 127 w 415"/>
                  <a:gd name="T51" fmla="*/ 259 h 493"/>
                  <a:gd name="T52" fmla="*/ 51 w 415"/>
                  <a:gd name="T53" fmla="*/ 292 h 493"/>
                  <a:gd name="T54" fmla="*/ 0 w 415"/>
                  <a:gd name="T55" fmla="*/ 459 h 493"/>
                  <a:gd name="T56" fmla="*/ 10 w 415"/>
                  <a:gd name="T57" fmla="*/ 483 h 493"/>
                  <a:gd name="T58" fmla="*/ 34 w 415"/>
                  <a:gd name="T59" fmla="*/ 493 h 493"/>
                  <a:gd name="T60" fmla="*/ 381 w 415"/>
                  <a:gd name="T61" fmla="*/ 493 h 493"/>
                  <a:gd name="T62" fmla="*/ 405 w 415"/>
                  <a:gd name="T63" fmla="*/ 483 h 493"/>
                  <a:gd name="T64" fmla="*/ 415 w 415"/>
                  <a:gd name="T65" fmla="*/ 459 h 493"/>
                  <a:gd name="T66" fmla="*/ 364 w 415"/>
                  <a:gd name="T67" fmla="*/ 292 h 4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15" h="493">
                    <a:moveTo>
                      <a:pt x="113" y="190"/>
                    </a:moveTo>
                    <a:cubicBezTo>
                      <a:pt x="141" y="275"/>
                      <a:pt x="206" y="275"/>
                      <a:pt x="208" y="275"/>
                    </a:cubicBezTo>
                    <a:cubicBezTo>
                      <a:pt x="208" y="275"/>
                      <a:pt x="208" y="275"/>
                      <a:pt x="208" y="275"/>
                    </a:cubicBezTo>
                    <a:cubicBezTo>
                      <a:pt x="208" y="275"/>
                      <a:pt x="208" y="275"/>
                      <a:pt x="208" y="275"/>
                    </a:cubicBezTo>
                    <a:cubicBezTo>
                      <a:pt x="210" y="275"/>
                      <a:pt x="275" y="275"/>
                      <a:pt x="303" y="190"/>
                    </a:cubicBezTo>
                    <a:cubicBezTo>
                      <a:pt x="307" y="189"/>
                      <a:pt x="317" y="184"/>
                      <a:pt x="324" y="165"/>
                    </a:cubicBezTo>
                    <a:cubicBezTo>
                      <a:pt x="332" y="143"/>
                      <a:pt x="318" y="134"/>
                      <a:pt x="315" y="132"/>
                    </a:cubicBezTo>
                    <a:cubicBezTo>
                      <a:pt x="326" y="3"/>
                      <a:pt x="220" y="0"/>
                      <a:pt x="209" y="0"/>
                    </a:cubicBezTo>
                    <a:cubicBezTo>
                      <a:pt x="208" y="0"/>
                      <a:pt x="208" y="0"/>
                      <a:pt x="208" y="0"/>
                    </a:cubicBezTo>
                    <a:cubicBezTo>
                      <a:pt x="208" y="0"/>
                      <a:pt x="208" y="0"/>
                      <a:pt x="207" y="0"/>
                    </a:cubicBezTo>
                    <a:cubicBezTo>
                      <a:pt x="196" y="0"/>
                      <a:pt x="90" y="3"/>
                      <a:pt x="101" y="132"/>
                    </a:cubicBezTo>
                    <a:cubicBezTo>
                      <a:pt x="98" y="134"/>
                      <a:pt x="84" y="143"/>
                      <a:pt x="91" y="165"/>
                    </a:cubicBezTo>
                    <a:cubicBezTo>
                      <a:pt x="98" y="184"/>
                      <a:pt x="109" y="189"/>
                      <a:pt x="113" y="190"/>
                    </a:cubicBezTo>
                    <a:close/>
                    <a:moveTo>
                      <a:pt x="153" y="91"/>
                    </a:moveTo>
                    <a:cubicBezTo>
                      <a:pt x="153" y="91"/>
                      <a:pt x="158" y="98"/>
                      <a:pt x="158" y="111"/>
                    </a:cubicBezTo>
                    <a:cubicBezTo>
                      <a:pt x="158" y="111"/>
                      <a:pt x="177" y="108"/>
                      <a:pt x="193" y="83"/>
                    </a:cubicBezTo>
                    <a:cubicBezTo>
                      <a:pt x="193" y="83"/>
                      <a:pt x="231" y="128"/>
                      <a:pt x="295" y="134"/>
                    </a:cubicBezTo>
                    <a:cubicBezTo>
                      <a:pt x="294" y="137"/>
                      <a:pt x="294" y="139"/>
                      <a:pt x="294" y="142"/>
                    </a:cubicBezTo>
                    <a:cubicBezTo>
                      <a:pt x="279" y="253"/>
                      <a:pt x="211" y="255"/>
                      <a:pt x="208" y="255"/>
                    </a:cubicBezTo>
                    <a:cubicBezTo>
                      <a:pt x="205" y="255"/>
                      <a:pt x="139" y="253"/>
                      <a:pt x="123" y="147"/>
                    </a:cubicBezTo>
                    <a:cubicBezTo>
                      <a:pt x="124" y="134"/>
                      <a:pt x="130" y="110"/>
                      <a:pt x="153" y="91"/>
                    </a:cubicBezTo>
                    <a:close/>
                    <a:moveTo>
                      <a:pt x="364" y="292"/>
                    </a:moveTo>
                    <a:cubicBezTo>
                      <a:pt x="344" y="273"/>
                      <a:pt x="316" y="264"/>
                      <a:pt x="288" y="259"/>
                    </a:cubicBezTo>
                    <a:cubicBezTo>
                      <a:pt x="253" y="297"/>
                      <a:pt x="211" y="297"/>
                      <a:pt x="208" y="297"/>
                    </a:cubicBezTo>
                    <a:cubicBezTo>
                      <a:pt x="208" y="297"/>
                      <a:pt x="208" y="297"/>
                      <a:pt x="208" y="297"/>
                    </a:cubicBezTo>
                    <a:cubicBezTo>
                      <a:pt x="205" y="297"/>
                      <a:pt x="163" y="297"/>
                      <a:pt x="127" y="259"/>
                    </a:cubicBezTo>
                    <a:cubicBezTo>
                      <a:pt x="100" y="264"/>
                      <a:pt x="71" y="273"/>
                      <a:pt x="51" y="292"/>
                    </a:cubicBezTo>
                    <a:cubicBezTo>
                      <a:pt x="7" y="333"/>
                      <a:pt x="1" y="386"/>
                      <a:pt x="0" y="459"/>
                    </a:cubicBezTo>
                    <a:cubicBezTo>
                      <a:pt x="0" y="468"/>
                      <a:pt x="3" y="476"/>
                      <a:pt x="10" y="483"/>
                    </a:cubicBezTo>
                    <a:cubicBezTo>
                      <a:pt x="16" y="489"/>
                      <a:pt x="25" y="493"/>
                      <a:pt x="34" y="493"/>
                    </a:cubicBezTo>
                    <a:cubicBezTo>
                      <a:pt x="381" y="493"/>
                      <a:pt x="381" y="493"/>
                      <a:pt x="381" y="493"/>
                    </a:cubicBezTo>
                    <a:cubicBezTo>
                      <a:pt x="390" y="493"/>
                      <a:pt x="399" y="489"/>
                      <a:pt x="405" y="483"/>
                    </a:cubicBezTo>
                    <a:cubicBezTo>
                      <a:pt x="412" y="476"/>
                      <a:pt x="415" y="468"/>
                      <a:pt x="415" y="459"/>
                    </a:cubicBezTo>
                    <a:cubicBezTo>
                      <a:pt x="414" y="386"/>
                      <a:pt x="409" y="333"/>
                      <a:pt x="364" y="292"/>
                    </a:cubicBezTo>
                    <a:close/>
                  </a:path>
                </a:pathLst>
              </a:custGeom>
              <a:solidFill>
                <a:srgbClr val="44BE9B">
                  <a:lumMod val="65000"/>
                </a:srgb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pPr marL="0" marR="0" lvl="0" indent="0" defTabSz="404495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ko-KR" altLang="en-US" sz="12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Regular"/>
                  <a:cs typeface="Lato Regular"/>
                </a:endParaRPr>
              </a:p>
            </p:txBody>
          </p:sp>
        </p:grpSp>
        <p:grpSp>
          <p:nvGrpSpPr>
            <p:cNvPr id="11" name="그룹 23"/>
            <p:cNvGrpSpPr/>
            <p:nvPr/>
          </p:nvGrpSpPr>
          <p:grpSpPr>
            <a:xfrm>
              <a:off x="5305360" y="2617846"/>
              <a:ext cx="776701" cy="908784"/>
              <a:chOff x="3711576" y="1566864"/>
              <a:chExt cx="1717675" cy="2009776"/>
            </a:xfrm>
          </p:grpSpPr>
          <p:sp>
            <p:nvSpPr>
              <p:cNvPr id="20" name="Freeform 12"/>
              <p:cNvSpPr/>
              <p:nvPr/>
            </p:nvSpPr>
            <p:spPr bwMode="auto">
              <a:xfrm>
                <a:off x="3711576" y="1566864"/>
                <a:ext cx="1717675" cy="2009776"/>
              </a:xfrm>
              <a:custGeom>
                <a:avLst/>
                <a:gdLst>
                  <a:gd name="T0" fmla="*/ 398 w 455"/>
                  <a:gd name="T1" fmla="*/ 297 h 533"/>
                  <a:gd name="T2" fmla="*/ 320 w 455"/>
                  <a:gd name="T3" fmla="*/ 261 h 533"/>
                  <a:gd name="T4" fmla="*/ 339 w 455"/>
                  <a:gd name="T5" fmla="*/ 224 h 533"/>
                  <a:gd name="T6" fmla="*/ 363 w 455"/>
                  <a:gd name="T7" fmla="*/ 191 h 533"/>
                  <a:gd name="T8" fmla="*/ 355 w 455"/>
                  <a:gd name="T9" fmla="*/ 144 h 533"/>
                  <a:gd name="T10" fmla="*/ 323 w 455"/>
                  <a:gd name="T11" fmla="*/ 40 h 533"/>
                  <a:gd name="T12" fmla="*/ 229 w 455"/>
                  <a:gd name="T13" fmla="*/ 0 h 533"/>
                  <a:gd name="T14" fmla="*/ 228 w 455"/>
                  <a:gd name="T15" fmla="*/ 0 h 533"/>
                  <a:gd name="T16" fmla="*/ 227 w 455"/>
                  <a:gd name="T17" fmla="*/ 0 h 533"/>
                  <a:gd name="T18" fmla="*/ 133 w 455"/>
                  <a:gd name="T19" fmla="*/ 40 h 533"/>
                  <a:gd name="T20" fmla="*/ 100 w 455"/>
                  <a:gd name="T21" fmla="*/ 144 h 533"/>
                  <a:gd name="T22" fmla="*/ 93 w 455"/>
                  <a:gd name="T23" fmla="*/ 191 h 533"/>
                  <a:gd name="T24" fmla="*/ 116 w 455"/>
                  <a:gd name="T25" fmla="*/ 224 h 533"/>
                  <a:gd name="T26" fmla="*/ 135 w 455"/>
                  <a:gd name="T27" fmla="*/ 261 h 533"/>
                  <a:gd name="T28" fmla="*/ 57 w 455"/>
                  <a:gd name="T29" fmla="*/ 297 h 533"/>
                  <a:gd name="T30" fmla="*/ 0 w 455"/>
                  <a:gd name="T31" fmla="*/ 478 h 533"/>
                  <a:gd name="T32" fmla="*/ 16 w 455"/>
                  <a:gd name="T33" fmla="*/ 517 h 533"/>
                  <a:gd name="T34" fmla="*/ 54 w 455"/>
                  <a:gd name="T35" fmla="*/ 533 h 533"/>
                  <a:gd name="T36" fmla="*/ 401 w 455"/>
                  <a:gd name="T37" fmla="*/ 533 h 533"/>
                  <a:gd name="T38" fmla="*/ 440 w 455"/>
                  <a:gd name="T39" fmla="*/ 517 h 533"/>
                  <a:gd name="T40" fmla="*/ 455 w 455"/>
                  <a:gd name="T41" fmla="*/ 478 h 533"/>
                  <a:gd name="T42" fmla="*/ 398 w 455"/>
                  <a:gd name="T43" fmla="*/ 297 h 5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455" h="533">
                    <a:moveTo>
                      <a:pt x="398" y="297"/>
                    </a:moveTo>
                    <a:cubicBezTo>
                      <a:pt x="379" y="280"/>
                      <a:pt x="353" y="268"/>
                      <a:pt x="320" y="261"/>
                    </a:cubicBezTo>
                    <a:cubicBezTo>
                      <a:pt x="327" y="251"/>
                      <a:pt x="334" y="239"/>
                      <a:pt x="339" y="224"/>
                    </a:cubicBezTo>
                    <a:cubicBezTo>
                      <a:pt x="347" y="219"/>
                      <a:pt x="357" y="209"/>
                      <a:pt x="363" y="191"/>
                    </a:cubicBezTo>
                    <a:cubicBezTo>
                      <a:pt x="370" y="171"/>
                      <a:pt x="365" y="155"/>
                      <a:pt x="355" y="144"/>
                    </a:cubicBezTo>
                    <a:cubicBezTo>
                      <a:pt x="357" y="100"/>
                      <a:pt x="346" y="65"/>
                      <a:pt x="323" y="40"/>
                    </a:cubicBezTo>
                    <a:cubicBezTo>
                      <a:pt x="288" y="2"/>
                      <a:pt x="238" y="0"/>
                      <a:pt x="229" y="0"/>
                    </a:cubicBezTo>
                    <a:cubicBezTo>
                      <a:pt x="228" y="0"/>
                      <a:pt x="228" y="0"/>
                      <a:pt x="228" y="0"/>
                    </a:cubicBezTo>
                    <a:cubicBezTo>
                      <a:pt x="228" y="0"/>
                      <a:pt x="227" y="0"/>
                      <a:pt x="227" y="0"/>
                    </a:cubicBezTo>
                    <a:cubicBezTo>
                      <a:pt x="217" y="0"/>
                      <a:pt x="167" y="2"/>
                      <a:pt x="133" y="40"/>
                    </a:cubicBezTo>
                    <a:cubicBezTo>
                      <a:pt x="109" y="65"/>
                      <a:pt x="98" y="100"/>
                      <a:pt x="100" y="144"/>
                    </a:cubicBezTo>
                    <a:cubicBezTo>
                      <a:pt x="91" y="155"/>
                      <a:pt x="86" y="171"/>
                      <a:pt x="93" y="191"/>
                    </a:cubicBezTo>
                    <a:cubicBezTo>
                      <a:pt x="99" y="209"/>
                      <a:pt x="109" y="219"/>
                      <a:pt x="116" y="224"/>
                    </a:cubicBezTo>
                    <a:cubicBezTo>
                      <a:pt x="122" y="239"/>
                      <a:pt x="128" y="251"/>
                      <a:pt x="135" y="261"/>
                    </a:cubicBezTo>
                    <a:cubicBezTo>
                      <a:pt x="102" y="268"/>
                      <a:pt x="76" y="280"/>
                      <a:pt x="57" y="297"/>
                    </a:cubicBezTo>
                    <a:cubicBezTo>
                      <a:pt x="6" y="345"/>
                      <a:pt x="1" y="407"/>
                      <a:pt x="0" y="478"/>
                    </a:cubicBezTo>
                    <a:cubicBezTo>
                      <a:pt x="0" y="493"/>
                      <a:pt x="6" y="507"/>
                      <a:pt x="16" y="517"/>
                    </a:cubicBezTo>
                    <a:cubicBezTo>
                      <a:pt x="26" y="527"/>
                      <a:pt x="40" y="533"/>
                      <a:pt x="54" y="533"/>
                    </a:cubicBezTo>
                    <a:cubicBezTo>
                      <a:pt x="401" y="533"/>
                      <a:pt x="401" y="533"/>
                      <a:pt x="401" y="533"/>
                    </a:cubicBezTo>
                    <a:cubicBezTo>
                      <a:pt x="415" y="533"/>
                      <a:pt x="429" y="527"/>
                      <a:pt x="440" y="517"/>
                    </a:cubicBezTo>
                    <a:cubicBezTo>
                      <a:pt x="450" y="507"/>
                      <a:pt x="455" y="493"/>
                      <a:pt x="455" y="478"/>
                    </a:cubicBezTo>
                    <a:cubicBezTo>
                      <a:pt x="454" y="407"/>
                      <a:pt x="450" y="345"/>
                      <a:pt x="398" y="297"/>
                    </a:cubicBezTo>
                    <a:close/>
                  </a:path>
                </a:pathLst>
              </a:custGeom>
              <a:solidFill>
                <a:srgbClr val="FFFCF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pPr marL="0" marR="0" lvl="0" indent="0" defTabSz="404495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ko-KR" altLang="en-US" sz="12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Regular"/>
                  <a:cs typeface="Lato Regular"/>
                </a:endParaRPr>
              </a:p>
            </p:txBody>
          </p:sp>
          <p:sp>
            <p:nvSpPr>
              <p:cNvPr id="21" name="Freeform 13"/>
              <p:cNvSpPr>
                <a:spLocks noEditPoints="1"/>
              </p:cNvSpPr>
              <p:nvPr/>
            </p:nvSpPr>
            <p:spPr bwMode="auto">
              <a:xfrm>
                <a:off x="3787775" y="1641476"/>
                <a:ext cx="1565276" cy="1860551"/>
              </a:xfrm>
              <a:custGeom>
                <a:avLst/>
                <a:gdLst>
                  <a:gd name="T0" fmla="*/ 113 w 415"/>
                  <a:gd name="T1" fmla="*/ 190 h 493"/>
                  <a:gd name="T2" fmla="*/ 208 w 415"/>
                  <a:gd name="T3" fmla="*/ 275 h 493"/>
                  <a:gd name="T4" fmla="*/ 208 w 415"/>
                  <a:gd name="T5" fmla="*/ 275 h 493"/>
                  <a:gd name="T6" fmla="*/ 208 w 415"/>
                  <a:gd name="T7" fmla="*/ 275 h 493"/>
                  <a:gd name="T8" fmla="*/ 303 w 415"/>
                  <a:gd name="T9" fmla="*/ 190 h 493"/>
                  <a:gd name="T10" fmla="*/ 324 w 415"/>
                  <a:gd name="T11" fmla="*/ 165 h 493"/>
                  <a:gd name="T12" fmla="*/ 315 w 415"/>
                  <a:gd name="T13" fmla="*/ 132 h 493"/>
                  <a:gd name="T14" fmla="*/ 209 w 415"/>
                  <a:gd name="T15" fmla="*/ 0 h 493"/>
                  <a:gd name="T16" fmla="*/ 208 w 415"/>
                  <a:gd name="T17" fmla="*/ 0 h 493"/>
                  <a:gd name="T18" fmla="*/ 207 w 415"/>
                  <a:gd name="T19" fmla="*/ 0 h 493"/>
                  <a:gd name="T20" fmla="*/ 101 w 415"/>
                  <a:gd name="T21" fmla="*/ 132 h 493"/>
                  <a:gd name="T22" fmla="*/ 91 w 415"/>
                  <a:gd name="T23" fmla="*/ 165 h 493"/>
                  <a:gd name="T24" fmla="*/ 113 w 415"/>
                  <a:gd name="T25" fmla="*/ 190 h 493"/>
                  <a:gd name="T26" fmla="*/ 153 w 415"/>
                  <a:gd name="T27" fmla="*/ 91 h 493"/>
                  <a:gd name="T28" fmla="*/ 158 w 415"/>
                  <a:gd name="T29" fmla="*/ 111 h 493"/>
                  <a:gd name="T30" fmla="*/ 193 w 415"/>
                  <a:gd name="T31" fmla="*/ 83 h 493"/>
                  <a:gd name="T32" fmla="*/ 295 w 415"/>
                  <a:gd name="T33" fmla="*/ 134 h 493"/>
                  <a:gd name="T34" fmla="*/ 294 w 415"/>
                  <a:gd name="T35" fmla="*/ 142 h 493"/>
                  <a:gd name="T36" fmla="*/ 208 w 415"/>
                  <a:gd name="T37" fmla="*/ 255 h 493"/>
                  <a:gd name="T38" fmla="*/ 123 w 415"/>
                  <a:gd name="T39" fmla="*/ 147 h 493"/>
                  <a:gd name="T40" fmla="*/ 153 w 415"/>
                  <a:gd name="T41" fmla="*/ 91 h 493"/>
                  <a:gd name="T42" fmla="*/ 364 w 415"/>
                  <a:gd name="T43" fmla="*/ 292 h 493"/>
                  <a:gd name="T44" fmla="*/ 288 w 415"/>
                  <a:gd name="T45" fmla="*/ 259 h 493"/>
                  <a:gd name="T46" fmla="*/ 208 w 415"/>
                  <a:gd name="T47" fmla="*/ 297 h 493"/>
                  <a:gd name="T48" fmla="*/ 208 w 415"/>
                  <a:gd name="T49" fmla="*/ 297 h 493"/>
                  <a:gd name="T50" fmla="*/ 127 w 415"/>
                  <a:gd name="T51" fmla="*/ 259 h 493"/>
                  <a:gd name="T52" fmla="*/ 51 w 415"/>
                  <a:gd name="T53" fmla="*/ 292 h 493"/>
                  <a:gd name="T54" fmla="*/ 0 w 415"/>
                  <a:gd name="T55" fmla="*/ 459 h 493"/>
                  <a:gd name="T56" fmla="*/ 10 w 415"/>
                  <a:gd name="T57" fmla="*/ 483 h 493"/>
                  <a:gd name="T58" fmla="*/ 34 w 415"/>
                  <a:gd name="T59" fmla="*/ 493 h 493"/>
                  <a:gd name="T60" fmla="*/ 381 w 415"/>
                  <a:gd name="T61" fmla="*/ 493 h 493"/>
                  <a:gd name="T62" fmla="*/ 405 w 415"/>
                  <a:gd name="T63" fmla="*/ 483 h 493"/>
                  <a:gd name="T64" fmla="*/ 415 w 415"/>
                  <a:gd name="T65" fmla="*/ 459 h 493"/>
                  <a:gd name="T66" fmla="*/ 364 w 415"/>
                  <a:gd name="T67" fmla="*/ 292 h 4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15" h="493">
                    <a:moveTo>
                      <a:pt x="113" y="190"/>
                    </a:moveTo>
                    <a:cubicBezTo>
                      <a:pt x="141" y="275"/>
                      <a:pt x="206" y="275"/>
                      <a:pt x="208" y="275"/>
                    </a:cubicBezTo>
                    <a:cubicBezTo>
                      <a:pt x="208" y="275"/>
                      <a:pt x="208" y="275"/>
                      <a:pt x="208" y="275"/>
                    </a:cubicBezTo>
                    <a:cubicBezTo>
                      <a:pt x="208" y="275"/>
                      <a:pt x="208" y="275"/>
                      <a:pt x="208" y="275"/>
                    </a:cubicBezTo>
                    <a:cubicBezTo>
                      <a:pt x="210" y="275"/>
                      <a:pt x="275" y="275"/>
                      <a:pt x="303" y="190"/>
                    </a:cubicBezTo>
                    <a:cubicBezTo>
                      <a:pt x="307" y="189"/>
                      <a:pt x="317" y="184"/>
                      <a:pt x="324" y="165"/>
                    </a:cubicBezTo>
                    <a:cubicBezTo>
                      <a:pt x="332" y="143"/>
                      <a:pt x="318" y="134"/>
                      <a:pt x="315" y="132"/>
                    </a:cubicBezTo>
                    <a:cubicBezTo>
                      <a:pt x="326" y="3"/>
                      <a:pt x="220" y="0"/>
                      <a:pt x="209" y="0"/>
                    </a:cubicBezTo>
                    <a:cubicBezTo>
                      <a:pt x="208" y="0"/>
                      <a:pt x="208" y="0"/>
                      <a:pt x="208" y="0"/>
                    </a:cubicBezTo>
                    <a:cubicBezTo>
                      <a:pt x="208" y="0"/>
                      <a:pt x="208" y="0"/>
                      <a:pt x="207" y="0"/>
                    </a:cubicBezTo>
                    <a:cubicBezTo>
                      <a:pt x="196" y="0"/>
                      <a:pt x="90" y="3"/>
                      <a:pt x="101" y="132"/>
                    </a:cubicBezTo>
                    <a:cubicBezTo>
                      <a:pt x="98" y="134"/>
                      <a:pt x="84" y="143"/>
                      <a:pt x="91" y="165"/>
                    </a:cubicBezTo>
                    <a:cubicBezTo>
                      <a:pt x="98" y="184"/>
                      <a:pt x="109" y="189"/>
                      <a:pt x="113" y="190"/>
                    </a:cubicBezTo>
                    <a:close/>
                    <a:moveTo>
                      <a:pt x="153" y="91"/>
                    </a:moveTo>
                    <a:cubicBezTo>
                      <a:pt x="153" y="91"/>
                      <a:pt x="158" y="98"/>
                      <a:pt x="158" y="111"/>
                    </a:cubicBezTo>
                    <a:cubicBezTo>
                      <a:pt x="158" y="111"/>
                      <a:pt x="177" y="108"/>
                      <a:pt x="193" y="83"/>
                    </a:cubicBezTo>
                    <a:cubicBezTo>
                      <a:pt x="193" y="83"/>
                      <a:pt x="231" y="128"/>
                      <a:pt x="295" y="134"/>
                    </a:cubicBezTo>
                    <a:cubicBezTo>
                      <a:pt x="294" y="137"/>
                      <a:pt x="294" y="139"/>
                      <a:pt x="294" y="142"/>
                    </a:cubicBezTo>
                    <a:cubicBezTo>
                      <a:pt x="279" y="253"/>
                      <a:pt x="211" y="255"/>
                      <a:pt x="208" y="255"/>
                    </a:cubicBezTo>
                    <a:cubicBezTo>
                      <a:pt x="205" y="255"/>
                      <a:pt x="139" y="253"/>
                      <a:pt x="123" y="147"/>
                    </a:cubicBezTo>
                    <a:cubicBezTo>
                      <a:pt x="124" y="134"/>
                      <a:pt x="130" y="110"/>
                      <a:pt x="153" y="91"/>
                    </a:cubicBezTo>
                    <a:close/>
                    <a:moveTo>
                      <a:pt x="364" y="292"/>
                    </a:moveTo>
                    <a:cubicBezTo>
                      <a:pt x="344" y="273"/>
                      <a:pt x="316" y="264"/>
                      <a:pt x="288" y="259"/>
                    </a:cubicBezTo>
                    <a:cubicBezTo>
                      <a:pt x="253" y="297"/>
                      <a:pt x="211" y="297"/>
                      <a:pt x="208" y="297"/>
                    </a:cubicBezTo>
                    <a:cubicBezTo>
                      <a:pt x="208" y="297"/>
                      <a:pt x="208" y="297"/>
                      <a:pt x="208" y="297"/>
                    </a:cubicBezTo>
                    <a:cubicBezTo>
                      <a:pt x="205" y="297"/>
                      <a:pt x="163" y="297"/>
                      <a:pt x="127" y="259"/>
                    </a:cubicBezTo>
                    <a:cubicBezTo>
                      <a:pt x="100" y="264"/>
                      <a:pt x="71" y="273"/>
                      <a:pt x="51" y="292"/>
                    </a:cubicBezTo>
                    <a:cubicBezTo>
                      <a:pt x="7" y="333"/>
                      <a:pt x="1" y="386"/>
                      <a:pt x="0" y="459"/>
                    </a:cubicBezTo>
                    <a:cubicBezTo>
                      <a:pt x="0" y="468"/>
                      <a:pt x="3" y="476"/>
                      <a:pt x="10" y="483"/>
                    </a:cubicBezTo>
                    <a:cubicBezTo>
                      <a:pt x="16" y="489"/>
                      <a:pt x="25" y="493"/>
                      <a:pt x="34" y="493"/>
                    </a:cubicBezTo>
                    <a:cubicBezTo>
                      <a:pt x="381" y="493"/>
                      <a:pt x="381" y="493"/>
                      <a:pt x="381" y="493"/>
                    </a:cubicBezTo>
                    <a:cubicBezTo>
                      <a:pt x="390" y="493"/>
                      <a:pt x="399" y="489"/>
                      <a:pt x="405" y="483"/>
                    </a:cubicBezTo>
                    <a:cubicBezTo>
                      <a:pt x="412" y="476"/>
                      <a:pt x="415" y="468"/>
                      <a:pt x="415" y="459"/>
                    </a:cubicBezTo>
                    <a:cubicBezTo>
                      <a:pt x="414" y="386"/>
                      <a:pt x="409" y="333"/>
                      <a:pt x="364" y="292"/>
                    </a:cubicBezTo>
                    <a:close/>
                  </a:path>
                </a:pathLst>
              </a:custGeom>
              <a:solidFill>
                <a:srgbClr val="44BE9B">
                  <a:lumMod val="65000"/>
                </a:srgb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pPr marL="0" marR="0" lvl="0" indent="0" defTabSz="404495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ko-KR" altLang="en-US" sz="12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Regular"/>
                  <a:cs typeface="Lato Regular"/>
                </a:endParaRPr>
              </a:p>
            </p:txBody>
          </p:sp>
        </p:grpSp>
        <p:sp>
          <p:nvSpPr>
            <p:cNvPr id="12" name="Freeform 17"/>
            <p:cNvSpPr>
              <a:spLocks noEditPoints="1"/>
            </p:cNvSpPr>
            <p:nvPr/>
          </p:nvSpPr>
          <p:spPr bwMode="auto">
            <a:xfrm>
              <a:off x="5340245" y="883442"/>
              <a:ext cx="699326" cy="798443"/>
            </a:xfrm>
            <a:custGeom>
              <a:avLst/>
              <a:gdLst>
                <a:gd name="T0" fmla="*/ 203 w 406"/>
                <a:gd name="T1" fmla="*/ 464 h 464"/>
                <a:gd name="T2" fmla="*/ 405 w 406"/>
                <a:gd name="T3" fmla="*/ 202 h 464"/>
                <a:gd name="T4" fmla="*/ 203 w 406"/>
                <a:gd name="T5" fmla="*/ 0 h 464"/>
                <a:gd name="T6" fmla="*/ 1 w 406"/>
                <a:gd name="T7" fmla="*/ 202 h 464"/>
                <a:gd name="T8" fmla="*/ 203 w 406"/>
                <a:gd name="T9" fmla="*/ 464 h 464"/>
                <a:gd name="T10" fmla="*/ 240 w 406"/>
                <a:gd name="T11" fmla="*/ 402 h 464"/>
                <a:gd name="T12" fmla="*/ 203 w 406"/>
                <a:gd name="T13" fmla="*/ 430 h 464"/>
                <a:gd name="T14" fmla="*/ 165 w 406"/>
                <a:gd name="T15" fmla="*/ 402 h 464"/>
                <a:gd name="T16" fmla="*/ 240 w 406"/>
                <a:gd name="T17" fmla="*/ 402 h 4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06" h="464">
                  <a:moveTo>
                    <a:pt x="203" y="464"/>
                  </a:moveTo>
                  <a:cubicBezTo>
                    <a:pt x="406" y="370"/>
                    <a:pt x="405" y="202"/>
                    <a:pt x="405" y="202"/>
                  </a:cubicBezTo>
                  <a:cubicBezTo>
                    <a:pt x="405" y="90"/>
                    <a:pt x="314" y="0"/>
                    <a:pt x="203" y="0"/>
                  </a:cubicBezTo>
                  <a:cubicBezTo>
                    <a:pt x="91" y="0"/>
                    <a:pt x="1" y="90"/>
                    <a:pt x="1" y="202"/>
                  </a:cubicBezTo>
                  <a:cubicBezTo>
                    <a:pt x="1" y="202"/>
                    <a:pt x="0" y="370"/>
                    <a:pt x="203" y="464"/>
                  </a:cubicBezTo>
                  <a:close/>
                  <a:moveTo>
                    <a:pt x="240" y="402"/>
                  </a:moveTo>
                  <a:cubicBezTo>
                    <a:pt x="232" y="412"/>
                    <a:pt x="203" y="430"/>
                    <a:pt x="203" y="430"/>
                  </a:cubicBezTo>
                  <a:cubicBezTo>
                    <a:pt x="203" y="430"/>
                    <a:pt x="173" y="412"/>
                    <a:pt x="165" y="402"/>
                  </a:cubicBezTo>
                  <a:lnTo>
                    <a:pt x="240" y="402"/>
                  </a:lnTo>
                  <a:close/>
                </a:path>
              </a:pathLst>
            </a:custGeom>
            <a:solidFill>
              <a:srgbClr val="44BE9B">
                <a:lumMod val="75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404495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ko-KR" altLang="en-US" sz="12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Regular"/>
                <a:cs typeface="Lato Regular"/>
              </a:endParaRPr>
            </a:p>
          </p:txBody>
        </p:sp>
        <p:sp>
          <p:nvSpPr>
            <p:cNvPr id="13" name="Freeform 21"/>
            <p:cNvSpPr>
              <a:spLocks noEditPoints="1"/>
            </p:cNvSpPr>
            <p:nvPr/>
          </p:nvSpPr>
          <p:spPr bwMode="auto">
            <a:xfrm>
              <a:off x="5340245" y="3651010"/>
              <a:ext cx="699326" cy="799544"/>
            </a:xfrm>
            <a:custGeom>
              <a:avLst/>
              <a:gdLst>
                <a:gd name="T0" fmla="*/ 203 w 406"/>
                <a:gd name="T1" fmla="*/ 0 h 465"/>
                <a:gd name="T2" fmla="*/ 1 w 406"/>
                <a:gd name="T3" fmla="*/ 263 h 465"/>
                <a:gd name="T4" fmla="*/ 203 w 406"/>
                <a:gd name="T5" fmla="*/ 465 h 465"/>
                <a:gd name="T6" fmla="*/ 405 w 406"/>
                <a:gd name="T7" fmla="*/ 263 h 465"/>
                <a:gd name="T8" fmla="*/ 203 w 406"/>
                <a:gd name="T9" fmla="*/ 0 h 465"/>
                <a:gd name="T10" fmla="*/ 165 w 406"/>
                <a:gd name="T11" fmla="*/ 62 h 465"/>
                <a:gd name="T12" fmla="*/ 203 w 406"/>
                <a:gd name="T13" fmla="*/ 34 h 465"/>
                <a:gd name="T14" fmla="*/ 240 w 406"/>
                <a:gd name="T15" fmla="*/ 62 h 465"/>
                <a:gd name="T16" fmla="*/ 165 w 406"/>
                <a:gd name="T17" fmla="*/ 62 h 4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06" h="465">
                  <a:moveTo>
                    <a:pt x="203" y="0"/>
                  </a:moveTo>
                  <a:cubicBezTo>
                    <a:pt x="0" y="95"/>
                    <a:pt x="1" y="263"/>
                    <a:pt x="1" y="263"/>
                  </a:cubicBezTo>
                  <a:cubicBezTo>
                    <a:pt x="1" y="374"/>
                    <a:pt x="91" y="465"/>
                    <a:pt x="203" y="465"/>
                  </a:cubicBezTo>
                  <a:cubicBezTo>
                    <a:pt x="314" y="465"/>
                    <a:pt x="405" y="374"/>
                    <a:pt x="405" y="263"/>
                  </a:cubicBezTo>
                  <a:cubicBezTo>
                    <a:pt x="405" y="263"/>
                    <a:pt x="406" y="95"/>
                    <a:pt x="203" y="0"/>
                  </a:cubicBezTo>
                  <a:close/>
                  <a:moveTo>
                    <a:pt x="165" y="62"/>
                  </a:moveTo>
                  <a:cubicBezTo>
                    <a:pt x="173" y="52"/>
                    <a:pt x="203" y="34"/>
                    <a:pt x="203" y="34"/>
                  </a:cubicBezTo>
                  <a:cubicBezTo>
                    <a:pt x="203" y="34"/>
                    <a:pt x="232" y="52"/>
                    <a:pt x="240" y="62"/>
                  </a:cubicBezTo>
                  <a:lnTo>
                    <a:pt x="165" y="62"/>
                  </a:lnTo>
                  <a:close/>
                </a:path>
              </a:pathLst>
            </a:custGeom>
            <a:solidFill>
              <a:srgbClr val="F9863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404495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ko-KR" altLang="en-US" sz="12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Regular"/>
                <a:cs typeface="Lato Regular"/>
              </a:endParaRPr>
            </a:p>
          </p:txBody>
        </p:sp>
        <p:sp>
          <p:nvSpPr>
            <p:cNvPr id="14" name="Freeform 20"/>
            <p:cNvSpPr>
              <a:spLocks noEditPoints="1"/>
            </p:cNvSpPr>
            <p:nvPr/>
          </p:nvSpPr>
          <p:spPr bwMode="auto">
            <a:xfrm>
              <a:off x="4291807" y="3230313"/>
              <a:ext cx="833685" cy="833684"/>
            </a:xfrm>
            <a:custGeom>
              <a:avLst/>
              <a:gdLst>
                <a:gd name="T0" fmla="*/ 79 w 484"/>
                <a:gd name="T1" fmla="*/ 119 h 484"/>
                <a:gd name="T2" fmla="*/ 79 w 484"/>
                <a:gd name="T3" fmla="*/ 405 h 484"/>
                <a:gd name="T4" fmla="*/ 364 w 484"/>
                <a:gd name="T5" fmla="*/ 405 h 484"/>
                <a:gd name="T6" fmla="*/ 407 w 484"/>
                <a:gd name="T7" fmla="*/ 76 h 484"/>
                <a:gd name="T8" fmla="*/ 79 w 484"/>
                <a:gd name="T9" fmla="*/ 119 h 484"/>
                <a:gd name="T10" fmla="*/ 390 w 484"/>
                <a:gd name="T11" fmla="*/ 147 h 484"/>
                <a:gd name="T12" fmla="*/ 336 w 484"/>
                <a:gd name="T13" fmla="*/ 94 h 484"/>
                <a:gd name="T14" fmla="*/ 383 w 484"/>
                <a:gd name="T15" fmla="*/ 100 h 484"/>
                <a:gd name="T16" fmla="*/ 390 w 484"/>
                <a:gd name="T17" fmla="*/ 147 h 4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84" h="484">
                  <a:moveTo>
                    <a:pt x="79" y="119"/>
                  </a:moveTo>
                  <a:cubicBezTo>
                    <a:pt x="0" y="198"/>
                    <a:pt x="0" y="326"/>
                    <a:pt x="79" y="405"/>
                  </a:cubicBezTo>
                  <a:cubicBezTo>
                    <a:pt x="158" y="484"/>
                    <a:pt x="285" y="484"/>
                    <a:pt x="364" y="405"/>
                  </a:cubicBezTo>
                  <a:cubicBezTo>
                    <a:pt x="364" y="405"/>
                    <a:pt x="484" y="287"/>
                    <a:pt x="407" y="76"/>
                  </a:cubicBezTo>
                  <a:cubicBezTo>
                    <a:pt x="197" y="0"/>
                    <a:pt x="79" y="119"/>
                    <a:pt x="79" y="119"/>
                  </a:cubicBezTo>
                  <a:close/>
                  <a:moveTo>
                    <a:pt x="390" y="147"/>
                  </a:moveTo>
                  <a:cubicBezTo>
                    <a:pt x="336" y="94"/>
                    <a:pt x="336" y="94"/>
                    <a:pt x="336" y="94"/>
                  </a:cubicBezTo>
                  <a:cubicBezTo>
                    <a:pt x="349" y="92"/>
                    <a:pt x="383" y="100"/>
                    <a:pt x="383" y="100"/>
                  </a:cubicBezTo>
                  <a:cubicBezTo>
                    <a:pt x="383" y="100"/>
                    <a:pt x="391" y="134"/>
                    <a:pt x="390" y="147"/>
                  </a:cubicBezTo>
                  <a:close/>
                </a:path>
              </a:pathLst>
            </a:custGeom>
            <a:solidFill>
              <a:srgbClr val="D4402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404495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ko-KR" altLang="en-US" sz="12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Regular"/>
                <a:cs typeface="Lato Regular"/>
              </a:endParaRPr>
            </a:p>
          </p:txBody>
        </p:sp>
        <p:sp>
          <p:nvSpPr>
            <p:cNvPr id="15" name="Freeform 22"/>
            <p:cNvSpPr>
              <a:spLocks noEditPoints="1"/>
            </p:cNvSpPr>
            <p:nvPr/>
          </p:nvSpPr>
          <p:spPr bwMode="auto">
            <a:xfrm>
              <a:off x="6252122" y="3230313"/>
              <a:ext cx="833685" cy="833684"/>
            </a:xfrm>
            <a:custGeom>
              <a:avLst/>
              <a:gdLst>
                <a:gd name="T0" fmla="*/ 77 w 484"/>
                <a:gd name="T1" fmla="*/ 76 h 484"/>
                <a:gd name="T2" fmla="*/ 120 w 484"/>
                <a:gd name="T3" fmla="*/ 405 h 484"/>
                <a:gd name="T4" fmla="*/ 405 w 484"/>
                <a:gd name="T5" fmla="*/ 405 h 484"/>
                <a:gd name="T6" fmla="*/ 405 w 484"/>
                <a:gd name="T7" fmla="*/ 119 h 484"/>
                <a:gd name="T8" fmla="*/ 77 w 484"/>
                <a:gd name="T9" fmla="*/ 76 h 484"/>
                <a:gd name="T10" fmla="*/ 95 w 484"/>
                <a:gd name="T11" fmla="*/ 147 h 484"/>
                <a:gd name="T12" fmla="*/ 101 w 484"/>
                <a:gd name="T13" fmla="*/ 100 h 484"/>
                <a:gd name="T14" fmla="*/ 148 w 484"/>
                <a:gd name="T15" fmla="*/ 94 h 484"/>
                <a:gd name="T16" fmla="*/ 95 w 484"/>
                <a:gd name="T17" fmla="*/ 147 h 4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84" h="484">
                  <a:moveTo>
                    <a:pt x="77" y="76"/>
                  </a:moveTo>
                  <a:cubicBezTo>
                    <a:pt x="0" y="287"/>
                    <a:pt x="120" y="405"/>
                    <a:pt x="120" y="405"/>
                  </a:cubicBezTo>
                  <a:cubicBezTo>
                    <a:pt x="199" y="484"/>
                    <a:pt x="327" y="484"/>
                    <a:pt x="405" y="405"/>
                  </a:cubicBezTo>
                  <a:cubicBezTo>
                    <a:pt x="484" y="326"/>
                    <a:pt x="484" y="198"/>
                    <a:pt x="405" y="119"/>
                  </a:cubicBezTo>
                  <a:cubicBezTo>
                    <a:pt x="405" y="119"/>
                    <a:pt x="287" y="0"/>
                    <a:pt x="77" y="76"/>
                  </a:cubicBezTo>
                  <a:close/>
                  <a:moveTo>
                    <a:pt x="95" y="147"/>
                  </a:moveTo>
                  <a:cubicBezTo>
                    <a:pt x="93" y="134"/>
                    <a:pt x="101" y="100"/>
                    <a:pt x="101" y="100"/>
                  </a:cubicBezTo>
                  <a:cubicBezTo>
                    <a:pt x="101" y="100"/>
                    <a:pt x="135" y="92"/>
                    <a:pt x="148" y="94"/>
                  </a:cubicBezTo>
                  <a:lnTo>
                    <a:pt x="95" y="147"/>
                  </a:lnTo>
                  <a:close/>
                </a:path>
              </a:pathLst>
            </a:custGeom>
            <a:solidFill>
              <a:srgbClr val="9CB83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404495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ko-KR" altLang="en-US" sz="12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Regular"/>
                <a:cs typeface="Lato Regular"/>
              </a:endParaRPr>
            </a:p>
          </p:txBody>
        </p:sp>
        <p:sp>
          <p:nvSpPr>
            <p:cNvPr id="16" name="Freeform 18"/>
            <p:cNvSpPr>
              <a:spLocks noEditPoints="1"/>
            </p:cNvSpPr>
            <p:nvPr/>
          </p:nvSpPr>
          <p:spPr bwMode="auto">
            <a:xfrm>
              <a:off x="4291807" y="1268897"/>
              <a:ext cx="833685" cy="832583"/>
            </a:xfrm>
            <a:custGeom>
              <a:avLst/>
              <a:gdLst>
                <a:gd name="T0" fmla="*/ 407 w 484"/>
                <a:gd name="T1" fmla="*/ 408 h 484"/>
                <a:gd name="T2" fmla="*/ 364 w 484"/>
                <a:gd name="T3" fmla="*/ 79 h 484"/>
                <a:gd name="T4" fmla="*/ 79 w 484"/>
                <a:gd name="T5" fmla="*/ 79 h 484"/>
                <a:gd name="T6" fmla="*/ 79 w 484"/>
                <a:gd name="T7" fmla="*/ 365 h 484"/>
                <a:gd name="T8" fmla="*/ 407 w 484"/>
                <a:gd name="T9" fmla="*/ 408 h 484"/>
                <a:gd name="T10" fmla="*/ 390 w 484"/>
                <a:gd name="T11" fmla="*/ 337 h 484"/>
                <a:gd name="T12" fmla="*/ 383 w 484"/>
                <a:gd name="T13" fmla="*/ 384 h 484"/>
                <a:gd name="T14" fmla="*/ 336 w 484"/>
                <a:gd name="T15" fmla="*/ 390 h 484"/>
                <a:gd name="T16" fmla="*/ 390 w 484"/>
                <a:gd name="T17" fmla="*/ 337 h 4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84" h="484">
                  <a:moveTo>
                    <a:pt x="407" y="408"/>
                  </a:moveTo>
                  <a:cubicBezTo>
                    <a:pt x="484" y="197"/>
                    <a:pt x="364" y="79"/>
                    <a:pt x="364" y="79"/>
                  </a:cubicBezTo>
                  <a:cubicBezTo>
                    <a:pt x="285" y="0"/>
                    <a:pt x="158" y="0"/>
                    <a:pt x="79" y="79"/>
                  </a:cubicBezTo>
                  <a:cubicBezTo>
                    <a:pt x="0" y="158"/>
                    <a:pt x="0" y="286"/>
                    <a:pt x="79" y="365"/>
                  </a:cubicBezTo>
                  <a:cubicBezTo>
                    <a:pt x="79" y="365"/>
                    <a:pt x="197" y="484"/>
                    <a:pt x="407" y="408"/>
                  </a:cubicBezTo>
                  <a:close/>
                  <a:moveTo>
                    <a:pt x="390" y="337"/>
                  </a:moveTo>
                  <a:cubicBezTo>
                    <a:pt x="391" y="350"/>
                    <a:pt x="383" y="384"/>
                    <a:pt x="383" y="384"/>
                  </a:cubicBezTo>
                  <a:cubicBezTo>
                    <a:pt x="383" y="384"/>
                    <a:pt x="349" y="392"/>
                    <a:pt x="336" y="390"/>
                  </a:cubicBezTo>
                  <a:lnTo>
                    <a:pt x="390" y="337"/>
                  </a:lnTo>
                  <a:close/>
                </a:path>
              </a:pathLst>
            </a:custGeom>
            <a:solidFill>
              <a:srgbClr val="1487B1">
                <a:lumMod val="75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404495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ko-KR" altLang="en-US" sz="12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Regular"/>
                <a:cs typeface="Lato Regular"/>
              </a:endParaRPr>
            </a:p>
          </p:txBody>
        </p:sp>
        <p:sp>
          <p:nvSpPr>
            <p:cNvPr id="17" name="Freeform 24"/>
            <p:cNvSpPr>
              <a:spLocks noEditPoints="1"/>
            </p:cNvSpPr>
            <p:nvPr/>
          </p:nvSpPr>
          <p:spPr bwMode="auto">
            <a:xfrm>
              <a:off x="6252122" y="1268897"/>
              <a:ext cx="833685" cy="832583"/>
            </a:xfrm>
            <a:custGeom>
              <a:avLst/>
              <a:gdLst>
                <a:gd name="T0" fmla="*/ 405 w 484"/>
                <a:gd name="T1" fmla="*/ 365 h 484"/>
                <a:gd name="T2" fmla="*/ 405 w 484"/>
                <a:gd name="T3" fmla="*/ 79 h 484"/>
                <a:gd name="T4" fmla="*/ 120 w 484"/>
                <a:gd name="T5" fmla="*/ 79 h 484"/>
                <a:gd name="T6" fmla="*/ 77 w 484"/>
                <a:gd name="T7" fmla="*/ 408 h 484"/>
                <a:gd name="T8" fmla="*/ 405 w 484"/>
                <a:gd name="T9" fmla="*/ 365 h 484"/>
                <a:gd name="T10" fmla="*/ 95 w 484"/>
                <a:gd name="T11" fmla="*/ 337 h 484"/>
                <a:gd name="T12" fmla="*/ 148 w 484"/>
                <a:gd name="T13" fmla="*/ 390 h 484"/>
                <a:gd name="T14" fmla="*/ 101 w 484"/>
                <a:gd name="T15" fmla="*/ 384 h 484"/>
                <a:gd name="T16" fmla="*/ 95 w 484"/>
                <a:gd name="T17" fmla="*/ 337 h 4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84" h="484">
                  <a:moveTo>
                    <a:pt x="405" y="365"/>
                  </a:moveTo>
                  <a:cubicBezTo>
                    <a:pt x="484" y="286"/>
                    <a:pt x="484" y="158"/>
                    <a:pt x="405" y="79"/>
                  </a:cubicBezTo>
                  <a:cubicBezTo>
                    <a:pt x="327" y="0"/>
                    <a:pt x="199" y="0"/>
                    <a:pt x="120" y="79"/>
                  </a:cubicBezTo>
                  <a:cubicBezTo>
                    <a:pt x="120" y="79"/>
                    <a:pt x="0" y="197"/>
                    <a:pt x="77" y="408"/>
                  </a:cubicBezTo>
                  <a:cubicBezTo>
                    <a:pt x="287" y="484"/>
                    <a:pt x="405" y="365"/>
                    <a:pt x="405" y="365"/>
                  </a:cubicBezTo>
                  <a:close/>
                  <a:moveTo>
                    <a:pt x="95" y="337"/>
                  </a:moveTo>
                  <a:cubicBezTo>
                    <a:pt x="148" y="390"/>
                    <a:pt x="148" y="390"/>
                    <a:pt x="148" y="390"/>
                  </a:cubicBezTo>
                  <a:cubicBezTo>
                    <a:pt x="135" y="392"/>
                    <a:pt x="101" y="384"/>
                    <a:pt x="101" y="384"/>
                  </a:cubicBezTo>
                  <a:cubicBezTo>
                    <a:pt x="101" y="384"/>
                    <a:pt x="93" y="350"/>
                    <a:pt x="95" y="337"/>
                  </a:cubicBezTo>
                  <a:close/>
                </a:path>
              </a:pathLst>
            </a:custGeom>
            <a:solidFill>
              <a:srgbClr val="1487B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404495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ko-KR" altLang="en-US" sz="12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Regular"/>
                <a:cs typeface="Lato Regular"/>
              </a:endParaRPr>
            </a:p>
          </p:txBody>
        </p:sp>
        <p:sp>
          <p:nvSpPr>
            <p:cNvPr id="18" name="Freeform 19"/>
            <p:cNvSpPr>
              <a:spLocks noEditPoints="1"/>
            </p:cNvSpPr>
            <p:nvPr/>
          </p:nvSpPr>
          <p:spPr bwMode="auto">
            <a:xfrm>
              <a:off x="3905250" y="2316234"/>
              <a:ext cx="799545" cy="699326"/>
            </a:xfrm>
            <a:custGeom>
              <a:avLst/>
              <a:gdLst>
                <a:gd name="T0" fmla="*/ 465 w 465"/>
                <a:gd name="T1" fmla="*/ 203 h 406"/>
                <a:gd name="T2" fmla="*/ 202 w 465"/>
                <a:gd name="T3" fmla="*/ 1 h 406"/>
                <a:gd name="T4" fmla="*/ 0 w 465"/>
                <a:gd name="T5" fmla="*/ 203 h 406"/>
                <a:gd name="T6" fmla="*/ 202 w 465"/>
                <a:gd name="T7" fmla="*/ 405 h 406"/>
                <a:gd name="T8" fmla="*/ 465 w 465"/>
                <a:gd name="T9" fmla="*/ 203 h 406"/>
                <a:gd name="T10" fmla="*/ 402 w 465"/>
                <a:gd name="T11" fmla="*/ 166 h 406"/>
                <a:gd name="T12" fmla="*/ 431 w 465"/>
                <a:gd name="T13" fmla="*/ 203 h 406"/>
                <a:gd name="T14" fmla="*/ 402 w 465"/>
                <a:gd name="T15" fmla="*/ 241 h 406"/>
                <a:gd name="T16" fmla="*/ 402 w 465"/>
                <a:gd name="T17" fmla="*/ 166 h 4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65" h="406">
                  <a:moveTo>
                    <a:pt x="465" y="203"/>
                  </a:moveTo>
                  <a:cubicBezTo>
                    <a:pt x="370" y="0"/>
                    <a:pt x="202" y="1"/>
                    <a:pt x="202" y="1"/>
                  </a:cubicBezTo>
                  <a:cubicBezTo>
                    <a:pt x="91" y="1"/>
                    <a:pt x="0" y="91"/>
                    <a:pt x="0" y="203"/>
                  </a:cubicBezTo>
                  <a:cubicBezTo>
                    <a:pt x="0" y="315"/>
                    <a:pt x="91" y="405"/>
                    <a:pt x="202" y="405"/>
                  </a:cubicBezTo>
                  <a:cubicBezTo>
                    <a:pt x="202" y="405"/>
                    <a:pt x="370" y="406"/>
                    <a:pt x="465" y="203"/>
                  </a:cubicBezTo>
                  <a:close/>
                  <a:moveTo>
                    <a:pt x="402" y="166"/>
                  </a:moveTo>
                  <a:cubicBezTo>
                    <a:pt x="413" y="173"/>
                    <a:pt x="431" y="203"/>
                    <a:pt x="431" y="203"/>
                  </a:cubicBezTo>
                  <a:cubicBezTo>
                    <a:pt x="431" y="203"/>
                    <a:pt x="413" y="233"/>
                    <a:pt x="402" y="241"/>
                  </a:cubicBezTo>
                  <a:lnTo>
                    <a:pt x="402" y="166"/>
                  </a:lnTo>
                  <a:close/>
                </a:path>
              </a:pathLst>
            </a:custGeom>
            <a:solidFill>
              <a:srgbClr val="46556A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404495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ko-KR" altLang="en-US" sz="12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Regular"/>
                <a:cs typeface="Lato Regular"/>
              </a:endParaRPr>
            </a:p>
          </p:txBody>
        </p:sp>
        <p:sp>
          <p:nvSpPr>
            <p:cNvPr id="19" name="Freeform 23"/>
            <p:cNvSpPr>
              <a:spLocks noEditPoints="1"/>
            </p:cNvSpPr>
            <p:nvPr/>
          </p:nvSpPr>
          <p:spPr bwMode="auto">
            <a:xfrm>
              <a:off x="6672819" y="2316234"/>
              <a:ext cx="799545" cy="699326"/>
            </a:xfrm>
            <a:custGeom>
              <a:avLst/>
              <a:gdLst>
                <a:gd name="T0" fmla="*/ 263 w 465"/>
                <a:gd name="T1" fmla="*/ 1 h 406"/>
                <a:gd name="T2" fmla="*/ 0 w 465"/>
                <a:gd name="T3" fmla="*/ 203 h 406"/>
                <a:gd name="T4" fmla="*/ 263 w 465"/>
                <a:gd name="T5" fmla="*/ 405 h 406"/>
                <a:gd name="T6" fmla="*/ 465 w 465"/>
                <a:gd name="T7" fmla="*/ 203 h 406"/>
                <a:gd name="T8" fmla="*/ 263 w 465"/>
                <a:gd name="T9" fmla="*/ 1 h 406"/>
                <a:gd name="T10" fmla="*/ 34 w 465"/>
                <a:gd name="T11" fmla="*/ 203 h 406"/>
                <a:gd name="T12" fmla="*/ 63 w 465"/>
                <a:gd name="T13" fmla="*/ 166 h 406"/>
                <a:gd name="T14" fmla="*/ 63 w 465"/>
                <a:gd name="T15" fmla="*/ 241 h 406"/>
                <a:gd name="T16" fmla="*/ 34 w 465"/>
                <a:gd name="T17" fmla="*/ 203 h 4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65" h="406">
                  <a:moveTo>
                    <a:pt x="263" y="1"/>
                  </a:moveTo>
                  <a:cubicBezTo>
                    <a:pt x="263" y="1"/>
                    <a:pt x="95" y="0"/>
                    <a:pt x="0" y="203"/>
                  </a:cubicBezTo>
                  <a:cubicBezTo>
                    <a:pt x="95" y="406"/>
                    <a:pt x="263" y="405"/>
                    <a:pt x="263" y="405"/>
                  </a:cubicBezTo>
                  <a:cubicBezTo>
                    <a:pt x="375" y="405"/>
                    <a:pt x="465" y="315"/>
                    <a:pt x="465" y="203"/>
                  </a:cubicBezTo>
                  <a:cubicBezTo>
                    <a:pt x="465" y="91"/>
                    <a:pt x="375" y="1"/>
                    <a:pt x="263" y="1"/>
                  </a:cubicBezTo>
                  <a:close/>
                  <a:moveTo>
                    <a:pt x="34" y="203"/>
                  </a:moveTo>
                  <a:cubicBezTo>
                    <a:pt x="34" y="203"/>
                    <a:pt x="53" y="173"/>
                    <a:pt x="63" y="166"/>
                  </a:cubicBezTo>
                  <a:cubicBezTo>
                    <a:pt x="63" y="241"/>
                    <a:pt x="63" y="241"/>
                    <a:pt x="63" y="241"/>
                  </a:cubicBezTo>
                  <a:cubicBezTo>
                    <a:pt x="53" y="233"/>
                    <a:pt x="34" y="203"/>
                    <a:pt x="34" y="203"/>
                  </a:cubicBezTo>
                  <a:close/>
                </a:path>
              </a:pathLst>
            </a:custGeom>
            <a:solidFill>
              <a:srgbClr val="44BE9B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404495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ko-KR" altLang="en-US" sz="12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Regular"/>
                <a:cs typeface="Lato Regular"/>
              </a:endParaRPr>
            </a:p>
          </p:txBody>
        </p:sp>
      </p:grpSp>
      <p:sp>
        <p:nvSpPr>
          <p:cNvPr id="36" name="矩形 35"/>
          <p:cNvSpPr/>
          <p:nvPr/>
        </p:nvSpPr>
        <p:spPr>
          <a:xfrm>
            <a:off x="1279588" y="2842477"/>
            <a:ext cx="3231456" cy="199439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660">
              <a:lnSpc>
                <a:spcPct val="120000"/>
              </a:lnSpc>
              <a:spcBef>
                <a:spcPct val="20000"/>
              </a:spcBef>
            </a:pPr>
            <a:r>
              <a:rPr lang="zh-CN" altLang="en-US" dirty="0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单击此处编辑您要的内容，建议您在展示时采用微软雅黑字体，本模版所有图形线条及其相应素材均可自由编辑、改色、替换。更多使用说明和作品请详阅模版最末的使用手册。</a:t>
            </a:r>
            <a:endParaRPr lang="en-US" altLang="zh-CN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7" name="TextBox 13"/>
          <p:cNvSpPr txBox="1"/>
          <p:nvPr/>
        </p:nvSpPr>
        <p:spPr>
          <a:xfrm>
            <a:off x="1279588" y="2102779"/>
            <a:ext cx="2752879" cy="307777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660">
              <a:spcBef>
                <a:spcPct val="20000"/>
              </a:spcBef>
              <a:defRPr/>
            </a:pPr>
            <a:r>
              <a:rPr lang="zh-CN" altLang="en-US" sz="2000" b="1" dirty="0" smtClean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2000" b="1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8" name="TextBox 13"/>
          <p:cNvSpPr txBox="1"/>
          <p:nvPr/>
        </p:nvSpPr>
        <p:spPr>
          <a:xfrm>
            <a:off x="7973898" y="1242770"/>
            <a:ext cx="1372819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660">
              <a:spcBef>
                <a:spcPct val="20000"/>
              </a:spcBef>
              <a:defRPr/>
            </a:pPr>
            <a:r>
              <a:rPr lang="zh-CN" altLang="en-US" sz="1600" b="1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sz="16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TextBox 13"/>
          <p:cNvSpPr txBox="1"/>
          <p:nvPr/>
        </p:nvSpPr>
        <p:spPr>
          <a:xfrm>
            <a:off x="9447254" y="1841439"/>
            <a:ext cx="1372819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660">
              <a:spcBef>
                <a:spcPct val="20000"/>
              </a:spcBef>
              <a:defRPr/>
            </a:pPr>
            <a:r>
              <a:rPr lang="zh-CN" altLang="en-US" sz="1600" b="1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sz="16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0" name="TextBox 13"/>
          <p:cNvSpPr txBox="1"/>
          <p:nvPr/>
        </p:nvSpPr>
        <p:spPr>
          <a:xfrm>
            <a:off x="6474391" y="1841439"/>
            <a:ext cx="1372819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660">
              <a:spcBef>
                <a:spcPct val="20000"/>
              </a:spcBef>
              <a:defRPr/>
            </a:pPr>
            <a:r>
              <a:rPr lang="zh-CN" altLang="en-US" sz="1600" b="1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sz="16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" name="TextBox 13"/>
          <p:cNvSpPr txBox="1"/>
          <p:nvPr/>
        </p:nvSpPr>
        <p:spPr>
          <a:xfrm>
            <a:off x="5822030" y="3376627"/>
            <a:ext cx="1372819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660">
              <a:spcBef>
                <a:spcPct val="20000"/>
              </a:spcBef>
              <a:defRPr/>
            </a:pPr>
            <a:r>
              <a:rPr lang="zh-CN" altLang="en-US" sz="1600" b="1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sz="16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TextBox 13"/>
          <p:cNvSpPr txBox="1"/>
          <p:nvPr/>
        </p:nvSpPr>
        <p:spPr>
          <a:xfrm>
            <a:off x="10214685" y="3376627"/>
            <a:ext cx="1372819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660">
              <a:spcBef>
                <a:spcPct val="20000"/>
              </a:spcBef>
              <a:defRPr/>
            </a:pPr>
            <a:r>
              <a:rPr lang="zh-CN" altLang="en-US" sz="1600" b="1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sz="16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3" name="TextBox 13"/>
          <p:cNvSpPr txBox="1"/>
          <p:nvPr/>
        </p:nvSpPr>
        <p:spPr>
          <a:xfrm>
            <a:off x="9540293" y="4857335"/>
            <a:ext cx="1372819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660">
              <a:spcBef>
                <a:spcPct val="20000"/>
              </a:spcBef>
              <a:defRPr/>
            </a:pPr>
            <a:r>
              <a:rPr lang="zh-CN" altLang="en-US" sz="1600" b="1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sz="16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4" name="TextBox 13"/>
          <p:cNvSpPr txBox="1"/>
          <p:nvPr/>
        </p:nvSpPr>
        <p:spPr>
          <a:xfrm>
            <a:off x="7973898" y="5609721"/>
            <a:ext cx="1372819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660">
              <a:spcBef>
                <a:spcPct val="20000"/>
              </a:spcBef>
              <a:defRPr/>
            </a:pPr>
            <a:r>
              <a:rPr lang="zh-CN" altLang="en-US" sz="1600" b="1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sz="16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TextBox 13"/>
          <p:cNvSpPr txBox="1"/>
          <p:nvPr/>
        </p:nvSpPr>
        <p:spPr>
          <a:xfrm>
            <a:off x="6436225" y="4857335"/>
            <a:ext cx="1372819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660">
              <a:spcBef>
                <a:spcPct val="20000"/>
              </a:spcBef>
              <a:defRPr/>
            </a:pPr>
            <a:r>
              <a:rPr lang="zh-CN" altLang="en-US" sz="1600" b="1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sz="16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"/>
    </mc:Choice>
    <mc:Fallback xmlns=""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/>
      <p:bldP spid="39" grpId="0"/>
      <p:bldP spid="40" grpId="0"/>
      <p:bldP spid="41" grpId="0"/>
      <p:bldP spid="42" grpId="0"/>
      <p:bldP spid="43" grpId="0"/>
      <p:bldP spid="44" grpId="0"/>
      <p:bldP spid="4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217715" y="333829"/>
            <a:ext cx="2946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  <a:endParaRPr lang="zh-CN" altLang="en-US" sz="2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Freeform 41"/>
          <p:cNvSpPr/>
          <p:nvPr/>
        </p:nvSpPr>
        <p:spPr>
          <a:xfrm>
            <a:off x="2009577" y="3354861"/>
            <a:ext cx="2366003" cy="2366003"/>
          </a:xfrm>
          <a:custGeom>
            <a:avLst/>
            <a:gdLst>
              <a:gd name="connsiteX0" fmla="*/ 1124074 w 1583637"/>
              <a:gd name="connsiteY0" fmla="*/ 252493 h 1583637"/>
              <a:gd name="connsiteX1" fmla="*/ 1247256 w 1583637"/>
              <a:gd name="connsiteY1" fmla="*/ 149126 h 1583637"/>
              <a:gd name="connsiteX2" fmla="*/ 1345663 w 1583637"/>
              <a:gd name="connsiteY2" fmla="*/ 231701 h 1583637"/>
              <a:gd name="connsiteX3" fmla="*/ 1265256 w 1583637"/>
              <a:gd name="connsiteY3" fmla="*/ 370961 h 1583637"/>
              <a:gd name="connsiteX4" fmla="*/ 1393012 w 1583637"/>
              <a:gd name="connsiteY4" fmla="*/ 592241 h 1583637"/>
              <a:gd name="connsiteX5" fmla="*/ 1553818 w 1583637"/>
              <a:gd name="connsiteY5" fmla="*/ 592237 h 1583637"/>
              <a:gd name="connsiteX6" fmla="*/ 1576125 w 1583637"/>
              <a:gd name="connsiteY6" fmla="*/ 718748 h 1583637"/>
              <a:gd name="connsiteX7" fmla="*/ 1425015 w 1583637"/>
              <a:gd name="connsiteY7" fmla="*/ 773743 h 1583637"/>
              <a:gd name="connsiteX8" fmla="*/ 1380646 w 1583637"/>
              <a:gd name="connsiteY8" fmla="*/ 1025372 h 1583637"/>
              <a:gd name="connsiteX9" fmla="*/ 1503833 w 1583637"/>
              <a:gd name="connsiteY9" fmla="*/ 1128733 h 1583637"/>
              <a:gd name="connsiteX10" fmla="*/ 1439602 w 1583637"/>
              <a:gd name="connsiteY10" fmla="*/ 1239984 h 1583637"/>
              <a:gd name="connsiteX11" fmla="*/ 1288495 w 1583637"/>
              <a:gd name="connsiteY11" fmla="*/ 1184982 h 1583637"/>
              <a:gd name="connsiteX12" fmla="*/ 1092761 w 1583637"/>
              <a:gd name="connsiteY12" fmla="*/ 1349222 h 1583637"/>
              <a:gd name="connsiteX13" fmla="*/ 1120689 w 1583637"/>
              <a:gd name="connsiteY13" fmla="*/ 1507584 h 1583637"/>
              <a:gd name="connsiteX14" fmla="*/ 999974 w 1583637"/>
              <a:gd name="connsiteY14" fmla="*/ 1551521 h 1583637"/>
              <a:gd name="connsiteX15" fmla="*/ 919574 w 1583637"/>
              <a:gd name="connsiteY15" fmla="*/ 1412257 h 1583637"/>
              <a:gd name="connsiteX16" fmla="*/ 664062 w 1583637"/>
              <a:gd name="connsiteY16" fmla="*/ 1412257 h 1583637"/>
              <a:gd name="connsiteX17" fmla="*/ 583663 w 1583637"/>
              <a:gd name="connsiteY17" fmla="*/ 1551521 h 1583637"/>
              <a:gd name="connsiteX18" fmla="*/ 462948 w 1583637"/>
              <a:gd name="connsiteY18" fmla="*/ 1507584 h 1583637"/>
              <a:gd name="connsiteX19" fmla="*/ 490876 w 1583637"/>
              <a:gd name="connsiteY19" fmla="*/ 1349222 h 1583637"/>
              <a:gd name="connsiteX20" fmla="*/ 295142 w 1583637"/>
              <a:gd name="connsiteY20" fmla="*/ 1184981 h 1583637"/>
              <a:gd name="connsiteX21" fmla="*/ 144035 w 1583637"/>
              <a:gd name="connsiteY21" fmla="*/ 1239984 h 1583637"/>
              <a:gd name="connsiteX22" fmla="*/ 79804 w 1583637"/>
              <a:gd name="connsiteY22" fmla="*/ 1128733 h 1583637"/>
              <a:gd name="connsiteX23" fmla="*/ 202991 w 1583637"/>
              <a:gd name="connsiteY23" fmla="*/ 1025372 h 1583637"/>
              <a:gd name="connsiteX24" fmla="*/ 158622 w 1583637"/>
              <a:gd name="connsiteY24" fmla="*/ 773743 h 1583637"/>
              <a:gd name="connsiteX25" fmla="*/ 7512 w 1583637"/>
              <a:gd name="connsiteY25" fmla="*/ 718748 h 1583637"/>
              <a:gd name="connsiteX26" fmla="*/ 29819 w 1583637"/>
              <a:gd name="connsiteY26" fmla="*/ 592237 h 1583637"/>
              <a:gd name="connsiteX27" fmla="*/ 190625 w 1583637"/>
              <a:gd name="connsiteY27" fmla="*/ 592241 h 1583637"/>
              <a:gd name="connsiteX28" fmla="*/ 318381 w 1583637"/>
              <a:gd name="connsiteY28" fmla="*/ 370961 h 1583637"/>
              <a:gd name="connsiteX29" fmla="*/ 237974 w 1583637"/>
              <a:gd name="connsiteY29" fmla="*/ 231701 h 1583637"/>
              <a:gd name="connsiteX30" fmla="*/ 336381 w 1583637"/>
              <a:gd name="connsiteY30" fmla="*/ 149126 h 1583637"/>
              <a:gd name="connsiteX31" fmla="*/ 459563 w 1583637"/>
              <a:gd name="connsiteY31" fmla="*/ 252493 h 1583637"/>
              <a:gd name="connsiteX32" fmla="*/ 699666 w 1583637"/>
              <a:gd name="connsiteY32" fmla="*/ 165103 h 1583637"/>
              <a:gd name="connsiteX33" fmla="*/ 727586 w 1583637"/>
              <a:gd name="connsiteY33" fmla="*/ 6739 h 1583637"/>
              <a:gd name="connsiteX34" fmla="*/ 856051 w 1583637"/>
              <a:gd name="connsiteY34" fmla="*/ 6739 h 1583637"/>
              <a:gd name="connsiteX35" fmla="*/ 883970 w 1583637"/>
              <a:gd name="connsiteY35" fmla="*/ 165102 h 1583637"/>
              <a:gd name="connsiteX36" fmla="*/ 1124073 w 1583637"/>
              <a:gd name="connsiteY36" fmla="*/ 252493 h 1583637"/>
              <a:gd name="connsiteX37" fmla="*/ 1124074 w 1583637"/>
              <a:gd name="connsiteY37" fmla="*/ 252493 h 15836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1583637" h="1583637">
                <a:moveTo>
                  <a:pt x="1124074" y="252493"/>
                </a:moveTo>
                <a:lnTo>
                  <a:pt x="1247256" y="149126"/>
                </a:lnTo>
                <a:lnTo>
                  <a:pt x="1345663" y="231701"/>
                </a:lnTo>
                <a:lnTo>
                  <a:pt x="1265256" y="370961"/>
                </a:lnTo>
                <a:cubicBezTo>
                  <a:pt x="1322430" y="435278"/>
                  <a:pt x="1365899" y="510569"/>
                  <a:pt x="1393012" y="592241"/>
                </a:cubicBezTo>
                <a:lnTo>
                  <a:pt x="1553818" y="592237"/>
                </a:lnTo>
                <a:lnTo>
                  <a:pt x="1576125" y="718748"/>
                </a:lnTo>
                <a:lnTo>
                  <a:pt x="1425015" y="773743"/>
                </a:lnTo>
                <a:cubicBezTo>
                  <a:pt x="1427471" y="859762"/>
                  <a:pt x="1412374" y="945380"/>
                  <a:pt x="1380646" y="1025372"/>
                </a:cubicBezTo>
                <a:lnTo>
                  <a:pt x="1503833" y="1128733"/>
                </a:lnTo>
                <a:lnTo>
                  <a:pt x="1439602" y="1239984"/>
                </a:lnTo>
                <a:lnTo>
                  <a:pt x="1288495" y="1184982"/>
                </a:lnTo>
                <a:cubicBezTo>
                  <a:pt x="1235084" y="1252456"/>
                  <a:pt x="1168484" y="1308339"/>
                  <a:pt x="1092761" y="1349222"/>
                </a:cubicBezTo>
                <a:lnTo>
                  <a:pt x="1120689" y="1507584"/>
                </a:lnTo>
                <a:lnTo>
                  <a:pt x="999974" y="1551521"/>
                </a:lnTo>
                <a:lnTo>
                  <a:pt x="919574" y="1412257"/>
                </a:lnTo>
                <a:cubicBezTo>
                  <a:pt x="835287" y="1429613"/>
                  <a:pt x="748348" y="1429613"/>
                  <a:pt x="664062" y="1412257"/>
                </a:cubicBezTo>
                <a:lnTo>
                  <a:pt x="583663" y="1551521"/>
                </a:lnTo>
                <a:lnTo>
                  <a:pt x="462948" y="1507584"/>
                </a:lnTo>
                <a:lnTo>
                  <a:pt x="490876" y="1349222"/>
                </a:lnTo>
                <a:cubicBezTo>
                  <a:pt x="415153" y="1308339"/>
                  <a:pt x="348553" y="1252455"/>
                  <a:pt x="295142" y="1184981"/>
                </a:cubicBezTo>
                <a:lnTo>
                  <a:pt x="144035" y="1239984"/>
                </a:lnTo>
                <a:lnTo>
                  <a:pt x="79804" y="1128733"/>
                </a:lnTo>
                <a:lnTo>
                  <a:pt x="202991" y="1025372"/>
                </a:lnTo>
                <a:cubicBezTo>
                  <a:pt x="171263" y="945380"/>
                  <a:pt x="156166" y="859762"/>
                  <a:pt x="158622" y="773743"/>
                </a:cubicBezTo>
                <a:lnTo>
                  <a:pt x="7512" y="718748"/>
                </a:lnTo>
                <a:lnTo>
                  <a:pt x="29819" y="592237"/>
                </a:lnTo>
                <a:lnTo>
                  <a:pt x="190625" y="592241"/>
                </a:lnTo>
                <a:cubicBezTo>
                  <a:pt x="217738" y="510569"/>
                  <a:pt x="261208" y="435277"/>
                  <a:pt x="318381" y="370961"/>
                </a:cubicBezTo>
                <a:lnTo>
                  <a:pt x="237974" y="231701"/>
                </a:lnTo>
                <a:lnTo>
                  <a:pt x="336381" y="149126"/>
                </a:lnTo>
                <a:lnTo>
                  <a:pt x="459563" y="252493"/>
                </a:lnTo>
                <a:cubicBezTo>
                  <a:pt x="532831" y="207356"/>
                  <a:pt x="614527" y="177621"/>
                  <a:pt x="699666" y="165103"/>
                </a:cubicBezTo>
                <a:lnTo>
                  <a:pt x="727586" y="6739"/>
                </a:lnTo>
                <a:lnTo>
                  <a:pt x="856051" y="6739"/>
                </a:lnTo>
                <a:lnTo>
                  <a:pt x="883970" y="165102"/>
                </a:lnTo>
                <a:cubicBezTo>
                  <a:pt x="969110" y="177621"/>
                  <a:pt x="1050806" y="207356"/>
                  <a:pt x="1124073" y="252493"/>
                </a:cubicBezTo>
                <a:lnTo>
                  <a:pt x="1124074" y="252493"/>
                </a:lnTo>
                <a:close/>
              </a:path>
            </a:pathLst>
          </a:custGeom>
          <a:solidFill>
            <a:srgbClr val="F6AA70"/>
          </a:solidFill>
          <a:ln w="25400" cap="flat" cmpd="sng" algn="ctr">
            <a:noFill/>
            <a:prstDash val="solid"/>
          </a:ln>
          <a:effectLst/>
        </p:spPr>
        <p:txBody>
          <a:bodyPr spcFirstLastPara="0" vert="horz" wrap="square" lIns="356481" tIns="548640" rIns="356481" bIns="436755" numCol="1" spcCol="1270" anchor="ctr" anchorCtr="0">
            <a:noAutofit/>
          </a:bodyPr>
          <a:lstStyle/>
          <a:p>
            <a:pPr marL="0" marR="0" lvl="0" indent="0" algn="ctr" defTabSz="133350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defRPr/>
            </a:pPr>
            <a:endParaRPr kumimoji="0" lang="en-US" sz="30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Freeform 42"/>
          <p:cNvSpPr/>
          <p:nvPr/>
        </p:nvSpPr>
        <p:spPr>
          <a:xfrm>
            <a:off x="632993" y="2795624"/>
            <a:ext cx="1720729" cy="1720729"/>
          </a:xfrm>
          <a:custGeom>
            <a:avLst/>
            <a:gdLst>
              <a:gd name="connsiteX0" fmla="*/ 861784 w 1151736"/>
              <a:gd name="connsiteY0" fmla="*/ 291706 h 1151736"/>
              <a:gd name="connsiteX1" fmla="*/ 1031704 w 1151736"/>
              <a:gd name="connsiteY1" fmla="*/ 240496 h 1151736"/>
              <a:gd name="connsiteX2" fmla="*/ 1094228 w 1151736"/>
              <a:gd name="connsiteY2" fmla="*/ 348791 h 1151736"/>
              <a:gd name="connsiteX3" fmla="*/ 964918 w 1151736"/>
              <a:gd name="connsiteY3" fmla="*/ 470341 h 1151736"/>
              <a:gd name="connsiteX4" fmla="*/ 964918 w 1151736"/>
              <a:gd name="connsiteY4" fmla="*/ 681397 h 1151736"/>
              <a:gd name="connsiteX5" fmla="*/ 1094228 w 1151736"/>
              <a:gd name="connsiteY5" fmla="*/ 802945 h 1151736"/>
              <a:gd name="connsiteX6" fmla="*/ 1031704 w 1151736"/>
              <a:gd name="connsiteY6" fmla="*/ 911240 h 1151736"/>
              <a:gd name="connsiteX7" fmla="*/ 861784 w 1151736"/>
              <a:gd name="connsiteY7" fmla="*/ 860030 h 1151736"/>
              <a:gd name="connsiteX8" fmla="*/ 679003 w 1151736"/>
              <a:gd name="connsiteY8" fmla="*/ 965559 h 1151736"/>
              <a:gd name="connsiteX9" fmla="*/ 638393 w 1151736"/>
              <a:gd name="connsiteY9" fmla="*/ 1138319 h 1151736"/>
              <a:gd name="connsiteX10" fmla="*/ 513343 w 1151736"/>
              <a:gd name="connsiteY10" fmla="*/ 1138319 h 1151736"/>
              <a:gd name="connsiteX11" fmla="*/ 472733 w 1151736"/>
              <a:gd name="connsiteY11" fmla="*/ 965559 h 1151736"/>
              <a:gd name="connsiteX12" fmla="*/ 289952 w 1151736"/>
              <a:gd name="connsiteY12" fmla="*/ 860030 h 1151736"/>
              <a:gd name="connsiteX13" fmla="*/ 120032 w 1151736"/>
              <a:gd name="connsiteY13" fmla="*/ 911240 h 1151736"/>
              <a:gd name="connsiteX14" fmla="*/ 57508 w 1151736"/>
              <a:gd name="connsiteY14" fmla="*/ 802945 h 1151736"/>
              <a:gd name="connsiteX15" fmla="*/ 186818 w 1151736"/>
              <a:gd name="connsiteY15" fmla="*/ 681395 h 1151736"/>
              <a:gd name="connsiteX16" fmla="*/ 186818 w 1151736"/>
              <a:gd name="connsiteY16" fmla="*/ 470339 h 1151736"/>
              <a:gd name="connsiteX17" fmla="*/ 57508 w 1151736"/>
              <a:gd name="connsiteY17" fmla="*/ 348791 h 1151736"/>
              <a:gd name="connsiteX18" fmla="*/ 120032 w 1151736"/>
              <a:gd name="connsiteY18" fmla="*/ 240496 h 1151736"/>
              <a:gd name="connsiteX19" fmla="*/ 289952 w 1151736"/>
              <a:gd name="connsiteY19" fmla="*/ 291706 h 1151736"/>
              <a:gd name="connsiteX20" fmla="*/ 472733 w 1151736"/>
              <a:gd name="connsiteY20" fmla="*/ 186178 h 1151736"/>
              <a:gd name="connsiteX21" fmla="*/ 513343 w 1151736"/>
              <a:gd name="connsiteY21" fmla="*/ 13417 h 1151736"/>
              <a:gd name="connsiteX22" fmla="*/ 638393 w 1151736"/>
              <a:gd name="connsiteY22" fmla="*/ 13417 h 1151736"/>
              <a:gd name="connsiteX23" fmla="*/ 679003 w 1151736"/>
              <a:gd name="connsiteY23" fmla="*/ 186177 h 1151736"/>
              <a:gd name="connsiteX24" fmla="*/ 861784 w 1151736"/>
              <a:gd name="connsiteY24" fmla="*/ 291706 h 11517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151736" h="1151736">
                <a:moveTo>
                  <a:pt x="861784" y="291706"/>
                </a:moveTo>
                <a:lnTo>
                  <a:pt x="1031704" y="240496"/>
                </a:lnTo>
                <a:lnTo>
                  <a:pt x="1094228" y="348791"/>
                </a:lnTo>
                <a:lnTo>
                  <a:pt x="964918" y="470341"/>
                </a:lnTo>
                <a:cubicBezTo>
                  <a:pt x="983662" y="539445"/>
                  <a:pt x="983662" y="612294"/>
                  <a:pt x="964918" y="681397"/>
                </a:cubicBezTo>
                <a:lnTo>
                  <a:pt x="1094228" y="802945"/>
                </a:lnTo>
                <a:lnTo>
                  <a:pt x="1031704" y="911240"/>
                </a:lnTo>
                <a:lnTo>
                  <a:pt x="861784" y="860030"/>
                </a:lnTo>
                <a:cubicBezTo>
                  <a:pt x="811310" y="910815"/>
                  <a:pt x="748221" y="947240"/>
                  <a:pt x="679003" y="965559"/>
                </a:cubicBezTo>
                <a:lnTo>
                  <a:pt x="638393" y="1138319"/>
                </a:lnTo>
                <a:lnTo>
                  <a:pt x="513343" y="1138319"/>
                </a:lnTo>
                <a:lnTo>
                  <a:pt x="472733" y="965559"/>
                </a:lnTo>
                <a:cubicBezTo>
                  <a:pt x="403515" y="947240"/>
                  <a:pt x="340426" y="910815"/>
                  <a:pt x="289952" y="860030"/>
                </a:cubicBezTo>
                <a:lnTo>
                  <a:pt x="120032" y="911240"/>
                </a:lnTo>
                <a:lnTo>
                  <a:pt x="57508" y="802945"/>
                </a:lnTo>
                <a:lnTo>
                  <a:pt x="186818" y="681395"/>
                </a:lnTo>
                <a:cubicBezTo>
                  <a:pt x="168074" y="612291"/>
                  <a:pt x="168074" y="539442"/>
                  <a:pt x="186818" y="470339"/>
                </a:cubicBezTo>
                <a:lnTo>
                  <a:pt x="57508" y="348791"/>
                </a:lnTo>
                <a:lnTo>
                  <a:pt x="120032" y="240496"/>
                </a:lnTo>
                <a:lnTo>
                  <a:pt x="289952" y="291706"/>
                </a:lnTo>
                <a:cubicBezTo>
                  <a:pt x="340426" y="240921"/>
                  <a:pt x="403515" y="204496"/>
                  <a:pt x="472733" y="186178"/>
                </a:cubicBezTo>
                <a:lnTo>
                  <a:pt x="513343" y="13417"/>
                </a:lnTo>
                <a:lnTo>
                  <a:pt x="638393" y="13417"/>
                </a:lnTo>
                <a:lnTo>
                  <a:pt x="679003" y="186177"/>
                </a:lnTo>
                <a:cubicBezTo>
                  <a:pt x="748221" y="204496"/>
                  <a:pt x="811310" y="240921"/>
                  <a:pt x="861784" y="291706"/>
                </a:cubicBezTo>
                <a:close/>
              </a:path>
            </a:pathLst>
          </a:custGeom>
          <a:solidFill>
            <a:srgbClr val="E7423C"/>
          </a:solidFill>
          <a:ln w="25400" cap="flat" cmpd="sng" algn="ctr">
            <a:noFill/>
            <a:prstDash val="solid"/>
          </a:ln>
          <a:effectLst/>
        </p:spPr>
        <p:txBody>
          <a:bodyPr spcFirstLastPara="0" vert="horz" wrap="square" lIns="312812" tIns="314566" rIns="312812" bIns="314566" numCol="1" spcCol="1270" anchor="ctr" anchorCtr="0">
            <a:noAutofit/>
          </a:bodyPr>
          <a:lstStyle/>
          <a:p>
            <a:pPr marL="0" marR="0" lvl="0" indent="0" algn="ctr" defTabSz="80010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defRPr/>
            </a:pPr>
            <a:endParaRPr kumimoji="0" lang="en-US" sz="32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Freeform 43"/>
          <p:cNvSpPr/>
          <p:nvPr/>
        </p:nvSpPr>
        <p:spPr>
          <a:xfrm>
            <a:off x="1407319" y="1419041"/>
            <a:ext cx="2064876" cy="2064876"/>
          </a:xfrm>
          <a:custGeom>
            <a:avLst/>
            <a:gdLst>
              <a:gd name="connsiteX0" fmla="*/ 844372 w 1128466"/>
              <a:gd name="connsiteY0" fmla="*/ 285812 h 1128466"/>
              <a:gd name="connsiteX1" fmla="*/ 1010859 w 1128466"/>
              <a:gd name="connsiteY1" fmla="*/ 235637 h 1128466"/>
              <a:gd name="connsiteX2" fmla="*/ 1072120 w 1128466"/>
              <a:gd name="connsiteY2" fmla="*/ 341744 h 1128466"/>
              <a:gd name="connsiteX3" fmla="*/ 945422 w 1128466"/>
              <a:gd name="connsiteY3" fmla="*/ 460838 h 1128466"/>
              <a:gd name="connsiteX4" fmla="*/ 945422 w 1128466"/>
              <a:gd name="connsiteY4" fmla="*/ 667630 h 1128466"/>
              <a:gd name="connsiteX5" fmla="*/ 1072120 w 1128466"/>
              <a:gd name="connsiteY5" fmla="*/ 786722 h 1128466"/>
              <a:gd name="connsiteX6" fmla="*/ 1010859 w 1128466"/>
              <a:gd name="connsiteY6" fmla="*/ 892829 h 1128466"/>
              <a:gd name="connsiteX7" fmla="*/ 844372 w 1128466"/>
              <a:gd name="connsiteY7" fmla="*/ 842654 h 1128466"/>
              <a:gd name="connsiteX8" fmla="*/ 665284 w 1128466"/>
              <a:gd name="connsiteY8" fmla="*/ 946050 h 1128466"/>
              <a:gd name="connsiteX9" fmla="*/ 625494 w 1128466"/>
              <a:gd name="connsiteY9" fmla="*/ 1115320 h 1128466"/>
              <a:gd name="connsiteX10" fmla="*/ 502972 w 1128466"/>
              <a:gd name="connsiteY10" fmla="*/ 1115320 h 1128466"/>
              <a:gd name="connsiteX11" fmla="*/ 463182 w 1128466"/>
              <a:gd name="connsiteY11" fmla="*/ 946050 h 1128466"/>
              <a:gd name="connsiteX12" fmla="*/ 284094 w 1128466"/>
              <a:gd name="connsiteY12" fmla="*/ 842653 h 1128466"/>
              <a:gd name="connsiteX13" fmla="*/ 117607 w 1128466"/>
              <a:gd name="connsiteY13" fmla="*/ 892829 h 1128466"/>
              <a:gd name="connsiteX14" fmla="*/ 56346 w 1128466"/>
              <a:gd name="connsiteY14" fmla="*/ 786722 h 1128466"/>
              <a:gd name="connsiteX15" fmla="*/ 183044 w 1128466"/>
              <a:gd name="connsiteY15" fmla="*/ 667628 h 1128466"/>
              <a:gd name="connsiteX16" fmla="*/ 183044 w 1128466"/>
              <a:gd name="connsiteY16" fmla="*/ 460836 h 1128466"/>
              <a:gd name="connsiteX17" fmla="*/ 56346 w 1128466"/>
              <a:gd name="connsiteY17" fmla="*/ 341744 h 1128466"/>
              <a:gd name="connsiteX18" fmla="*/ 117607 w 1128466"/>
              <a:gd name="connsiteY18" fmla="*/ 235637 h 1128466"/>
              <a:gd name="connsiteX19" fmla="*/ 284094 w 1128466"/>
              <a:gd name="connsiteY19" fmla="*/ 285812 h 1128466"/>
              <a:gd name="connsiteX20" fmla="*/ 463182 w 1128466"/>
              <a:gd name="connsiteY20" fmla="*/ 182416 h 1128466"/>
              <a:gd name="connsiteX21" fmla="*/ 502972 w 1128466"/>
              <a:gd name="connsiteY21" fmla="*/ 13146 h 1128466"/>
              <a:gd name="connsiteX22" fmla="*/ 625494 w 1128466"/>
              <a:gd name="connsiteY22" fmla="*/ 13146 h 1128466"/>
              <a:gd name="connsiteX23" fmla="*/ 665284 w 1128466"/>
              <a:gd name="connsiteY23" fmla="*/ 182416 h 1128466"/>
              <a:gd name="connsiteX24" fmla="*/ 844372 w 1128466"/>
              <a:gd name="connsiteY24" fmla="*/ 285813 h 1128466"/>
              <a:gd name="connsiteX25" fmla="*/ 844372 w 1128466"/>
              <a:gd name="connsiteY25" fmla="*/ 285812 h 11284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128466" h="1128466">
                <a:moveTo>
                  <a:pt x="726334" y="285449"/>
                </a:moveTo>
                <a:lnTo>
                  <a:pt x="847035" y="210695"/>
                </a:lnTo>
                <a:lnTo>
                  <a:pt x="917773" y="281433"/>
                </a:lnTo>
                <a:lnTo>
                  <a:pt x="843017" y="402133"/>
                </a:lnTo>
                <a:cubicBezTo>
                  <a:pt x="871809" y="451651"/>
                  <a:pt x="886893" y="507944"/>
                  <a:pt x="886717" y="565225"/>
                </a:cubicBezTo>
                <a:lnTo>
                  <a:pt x="1011808" y="632375"/>
                </a:lnTo>
                <a:lnTo>
                  <a:pt x="985916" y="729005"/>
                </a:lnTo>
                <a:lnTo>
                  <a:pt x="844009" y="724616"/>
                </a:lnTo>
                <a:cubicBezTo>
                  <a:pt x="815521" y="774311"/>
                  <a:pt x="774311" y="815521"/>
                  <a:pt x="724617" y="844008"/>
                </a:cubicBezTo>
                <a:lnTo>
                  <a:pt x="729006" y="985915"/>
                </a:lnTo>
                <a:lnTo>
                  <a:pt x="632376" y="1011807"/>
                </a:lnTo>
                <a:lnTo>
                  <a:pt x="565224" y="886717"/>
                </a:lnTo>
                <a:cubicBezTo>
                  <a:pt x="507944" y="886893"/>
                  <a:pt x="451650" y="871809"/>
                  <a:pt x="402132" y="843016"/>
                </a:cubicBezTo>
                <a:lnTo>
                  <a:pt x="281431" y="917771"/>
                </a:lnTo>
                <a:lnTo>
                  <a:pt x="210693" y="847033"/>
                </a:lnTo>
                <a:lnTo>
                  <a:pt x="285449" y="726333"/>
                </a:lnTo>
                <a:cubicBezTo>
                  <a:pt x="256657" y="676815"/>
                  <a:pt x="241573" y="620522"/>
                  <a:pt x="241749" y="563241"/>
                </a:cubicBezTo>
                <a:lnTo>
                  <a:pt x="116658" y="496091"/>
                </a:lnTo>
                <a:lnTo>
                  <a:pt x="142550" y="399461"/>
                </a:lnTo>
                <a:lnTo>
                  <a:pt x="284457" y="403850"/>
                </a:lnTo>
                <a:cubicBezTo>
                  <a:pt x="312945" y="354155"/>
                  <a:pt x="354155" y="312946"/>
                  <a:pt x="403849" y="284458"/>
                </a:cubicBezTo>
                <a:lnTo>
                  <a:pt x="399460" y="142551"/>
                </a:lnTo>
                <a:lnTo>
                  <a:pt x="496090" y="116659"/>
                </a:lnTo>
                <a:lnTo>
                  <a:pt x="563242" y="241749"/>
                </a:lnTo>
                <a:cubicBezTo>
                  <a:pt x="620522" y="241573"/>
                  <a:pt x="676816" y="256657"/>
                  <a:pt x="726334" y="285450"/>
                </a:cubicBezTo>
                <a:lnTo>
                  <a:pt x="726334" y="285449"/>
                </a:lnTo>
                <a:close/>
              </a:path>
            </a:pathLst>
          </a:custGeom>
          <a:solidFill>
            <a:srgbClr val="2B8EA5"/>
          </a:solidFill>
          <a:ln w="25400" cap="flat" cmpd="sng" algn="ctr">
            <a:noFill/>
            <a:prstDash val="solid"/>
          </a:ln>
          <a:effectLst/>
        </p:spPr>
        <p:txBody>
          <a:bodyPr spcFirstLastPara="0" vert="horz" wrap="square" lIns="399715" tIns="399715" rIns="399715" bIns="399715" numCol="1" spcCol="1270" anchor="ctr" anchorCtr="0">
            <a:noAutofit/>
          </a:bodyPr>
          <a:lstStyle/>
          <a:p>
            <a:pPr marL="0" marR="0" lvl="0" indent="0" algn="ctr" defTabSz="88900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defRPr/>
            </a:pPr>
            <a:endParaRPr kumimoji="0" lang="en-US" sz="2000" b="0" i="0" u="none" strike="noStrike" kern="0" cap="none" spc="0" normalizeH="0" baseline="0" noProof="0" dirty="0" smtClean="0">
              <a:ln>
                <a:noFill/>
              </a:ln>
              <a:solidFill>
                <a:srgbClr val="2B8EA5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Circular Arrow 44"/>
          <p:cNvSpPr/>
          <p:nvPr/>
        </p:nvSpPr>
        <p:spPr>
          <a:xfrm>
            <a:off x="1806941" y="3009459"/>
            <a:ext cx="3028483" cy="3028483"/>
          </a:xfrm>
          <a:prstGeom prst="circularArrow">
            <a:avLst>
              <a:gd name="adj1" fmla="val 4687"/>
              <a:gd name="adj2" fmla="val 299029"/>
              <a:gd name="adj3" fmla="val 2473531"/>
              <a:gd name="adj4" fmla="val 15956381"/>
              <a:gd name="adj5" fmla="val 5469"/>
            </a:avLst>
          </a:prstGeom>
          <a:solidFill>
            <a:srgbClr val="F6AA70"/>
          </a:solidFill>
          <a:ln>
            <a:noFill/>
          </a:ln>
          <a:effectLst/>
        </p:spPr>
      </p:sp>
      <p:sp>
        <p:nvSpPr>
          <p:cNvPr id="9" name="Shape 45"/>
          <p:cNvSpPr/>
          <p:nvPr/>
        </p:nvSpPr>
        <p:spPr>
          <a:xfrm>
            <a:off x="328254" y="2423324"/>
            <a:ext cx="2200382" cy="2200382"/>
          </a:xfrm>
          <a:prstGeom prst="leftCircularArrow">
            <a:avLst>
              <a:gd name="adj1" fmla="val 6452"/>
              <a:gd name="adj2" fmla="val 429999"/>
              <a:gd name="adj3" fmla="val 10489124"/>
              <a:gd name="adj4" fmla="val 14837806"/>
              <a:gd name="adj5" fmla="val 7527"/>
            </a:avLst>
          </a:prstGeom>
          <a:solidFill>
            <a:srgbClr val="E7423C"/>
          </a:solidFill>
          <a:ln>
            <a:noFill/>
          </a:ln>
          <a:effectLst/>
        </p:spPr>
      </p:sp>
      <p:sp>
        <p:nvSpPr>
          <p:cNvPr id="10" name="Circular Arrow 46"/>
          <p:cNvSpPr/>
          <p:nvPr/>
        </p:nvSpPr>
        <p:spPr>
          <a:xfrm>
            <a:off x="1206797" y="1247641"/>
            <a:ext cx="2372456" cy="2372455"/>
          </a:xfrm>
          <a:prstGeom prst="circularArrow">
            <a:avLst>
              <a:gd name="adj1" fmla="val 5984"/>
              <a:gd name="adj2" fmla="val 394124"/>
              <a:gd name="adj3" fmla="val 13313824"/>
              <a:gd name="adj4" fmla="val 10508221"/>
              <a:gd name="adj5" fmla="val 6981"/>
            </a:avLst>
          </a:prstGeom>
          <a:solidFill>
            <a:srgbClr val="2B8EA5"/>
          </a:solidFill>
          <a:ln>
            <a:noFill/>
          </a:ln>
          <a:effectLst/>
        </p:spPr>
      </p:sp>
      <p:sp>
        <p:nvSpPr>
          <p:cNvPr id="11" name="Oval 25"/>
          <p:cNvSpPr>
            <a:spLocks noChangeAspect="1"/>
          </p:cNvSpPr>
          <p:nvPr/>
        </p:nvSpPr>
        <p:spPr>
          <a:xfrm>
            <a:off x="5126575" y="4117810"/>
            <a:ext cx="700732" cy="680670"/>
          </a:xfrm>
          <a:prstGeom prst="ellipse">
            <a:avLst/>
          </a:prstGeom>
          <a:solidFill>
            <a:srgbClr val="2B8EA5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10312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2000" b="0" i="0" u="none" strike="noStrike" kern="0" cap="none" spc="0" normalizeH="0" baseline="0" noProof="0" dirty="0" smtClean="0">
              <a:ln>
                <a:noFill/>
              </a:ln>
              <a:solidFill>
                <a:srgbClr val="2B8EA5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Oval 29"/>
          <p:cNvSpPr>
            <a:spLocks noChangeAspect="1"/>
          </p:cNvSpPr>
          <p:nvPr/>
        </p:nvSpPr>
        <p:spPr>
          <a:xfrm>
            <a:off x="8684298" y="4117810"/>
            <a:ext cx="700732" cy="680670"/>
          </a:xfrm>
          <a:prstGeom prst="ellipse">
            <a:avLst/>
          </a:prstGeom>
          <a:solidFill>
            <a:srgbClr val="F6AA7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10312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20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Oval 34"/>
          <p:cNvSpPr>
            <a:spLocks noChangeAspect="1"/>
          </p:cNvSpPr>
          <p:nvPr/>
        </p:nvSpPr>
        <p:spPr>
          <a:xfrm>
            <a:off x="5126575" y="5235447"/>
            <a:ext cx="700732" cy="680670"/>
          </a:xfrm>
          <a:prstGeom prst="ellipse">
            <a:avLst/>
          </a:prstGeom>
          <a:solidFill>
            <a:srgbClr val="E7423C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10312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20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Oval 40"/>
          <p:cNvSpPr>
            <a:spLocks noChangeAspect="1"/>
          </p:cNvSpPr>
          <p:nvPr/>
        </p:nvSpPr>
        <p:spPr>
          <a:xfrm>
            <a:off x="8684298" y="5235447"/>
            <a:ext cx="700732" cy="680670"/>
          </a:xfrm>
          <a:prstGeom prst="ellipse">
            <a:avLst/>
          </a:prstGeom>
          <a:solidFill>
            <a:srgbClr val="47D6FE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10312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20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5126575" y="1811447"/>
            <a:ext cx="6078455" cy="2412968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660"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 dirty="0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单击此处编辑您要的内容，建议您在展示时采用微软雅黑字体，本模版所有图形线条及其相应素材均可自由编辑、改色、替换。更多使用说明和作品请详阅模版最末的使用手册</a:t>
            </a:r>
            <a:r>
              <a:rPr lang="zh-CN" altLang="en-US" sz="14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。单击此处编辑您要的内容，建议您在展示时采用微软雅黑字体，本模版所有图形线条及其相应素材均可自由编辑、改色、替换。更多使用说明和作品请详阅模版最末的使用</a:t>
            </a:r>
            <a:r>
              <a:rPr lang="zh-CN" altLang="en-US" sz="1400" dirty="0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手册。</a:t>
            </a:r>
            <a:r>
              <a:rPr lang="zh-CN" altLang="en-US" sz="14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单击此处编辑您要的内容，建议您在展示时采用微软雅黑字体，本模版所有图形线条及其相应素材均可自由编辑、改色、替换。更多使用说明和作品请详阅模版最末的使用手册。</a:t>
            </a:r>
            <a:endParaRPr lang="en-US" altLang="zh-CN" sz="14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defTabSz="1216660">
              <a:lnSpc>
                <a:spcPct val="120000"/>
              </a:lnSpc>
              <a:spcBef>
                <a:spcPct val="20000"/>
              </a:spcBef>
            </a:pPr>
            <a:endParaRPr lang="en-US" altLang="zh-CN" sz="14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defTabSz="1216660">
              <a:lnSpc>
                <a:spcPct val="120000"/>
              </a:lnSpc>
              <a:spcBef>
                <a:spcPct val="20000"/>
              </a:spcBef>
            </a:pPr>
            <a:endParaRPr lang="en-US" altLang="zh-CN" sz="14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TextBox 13"/>
          <p:cNvSpPr txBox="1"/>
          <p:nvPr/>
        </p:nvSpPr>
        <p:spPr>
          <a:xfrm>
            <a:off x="5930072" y="4197251"/>
            <a:ext cx="1395981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660">
              <a:spcBef>
                <a:spcPct val="20000"/>
              </a:spcBef>
              <a:defRPr/>
            </a:pPr>
            <a:r>
              <a:rPr lang="zh-CN" altLang="en-US" sz="1600" b="1" dirty="0" smtClean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TextBox 13"/>
          <p:cNvSpPr txBox="1"/>
          <p:nvPr/>
        </p:nvSpPr>
        <p:spPr>
          <a:xfrm>
            <a:off x="5934153" y="4483156"/>
            <a:ext cx="1668319" cy="18466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660">
              <a:spcBef>
                <a:spcPct val="20000"/>
              </a:spcBef>
              <a:defRPr/>
            </a:pPr>
            <a:r>
              <a:rPr lang="zh-CN" altLang="en-US" sz="1200" dirty="0" smtClean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</a:t>
            </a:r>
            <a:endParaRPr lang="en-US" altLang="zh-CN" sz="1200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TextBox 13"/>
          <p:cNvSpPr txBox="1"/>
          <p:nvPr/>
        </p:nvSpPr>
        <p:spPr>
          <a:xfrm>
            <a:off x="9532630" y="4197251"/>
            <a:ext cx="1395981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660">
              <a:spcBef>
                <a:spcPct val="20000"/>
              </a:spcBef>
              <a:defRPr/>
            </a:pPr>
            <a:r>
              <a:rPr lang="zh-CN" altLang="en-US" sz="1600" b="1" dirty="0" smtClean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TextBox 13"/>
          <p:cNvSpPr txBox="1"/>
          <p:nvPr/>
        </p:nvSpPr>
        <p:spPr>
          <a:xfrm>
            <a:off x="9536711" y="4483156"/>
            <a:ext cx="1668319" cy="18466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660">
              <a:spcBef>
                <a:spcPct val="20000"/>
              </a:spcBef>
              <a:defRPr/>
            </a:pPr>
            <a:r>
              <a:rPr lang="zh-CN" altLang="en-US" sz="1200" smtClean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</a:t>
            </a:r>
            <a:endParaRPr lang="en-US" altLang="zh-CN" sz="120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TextBox 13"/>
          <p:cNvSpPr txBox="1"/>
          <p:nvPr/>
        </p:nvSpPr>
        <p:spPr>
          <a:xfrm>
            <a:off x="9532630" y="5321628"/>
            <a:ext cx="1395981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660">
              <a:spcBef>
                <a:spcPct val="20000"/>
              </a:spcBef>
              <a:defRPr/>
            </a:pPr>
            <a:r>
              <a:rPr lang="zh-CN" altLang="en-US" sz="1600" b="1" dirty="0" smtClean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TextBox 13"/>
          <p:cNvSpPr txBox="1"/>
          <p:nvPr/>
        </p:nvSpPr>
        <p:spPr>
          <a:xfrm>
            <a:off x="9536711" y="5607533"/>
            <a:ext cx="1668319" cy="18466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660">
              <a:spcBef>
                <a:spcPct val="20000"/>
              </a:spcBef>
              <a:defRPr/>
            </a:pPr>
            <a:r>
              <a:rPr lang="zh-CN" altLang="en-US" sz="1200" smtClean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</a:t>
            </a:r>
            <a:endParaRPr lang="en-US" altLang="zh-CN" sz="120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TextBox 13"/>
          <p:cNvSpPr txBox="1"/>
          <p:nvPr/>
        </p:nvSpPr>
        <p:spPr>
          <a:xfrm>
            <a:off x="5930072" y="5321628"/>
            <a:ext cx="1395981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660">
              <a:spcBef>
                <a:spcPct val="20000"/>
              </a:spcBef>
              <a:defRPr/>
            </a:pPr>
            <a:r>
              <a:rPr lang="zh-CN" altLang="en-US" sz="1600" b="1" dirty="0" smtClean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Box 13"/>
          <p:cNvSpPr txBox="1"/>
          <p:nvPr/>
        </p:nvSpPr>
        <p:spPr>
          <a:xfrm>
            <a:off x="5934153" y="5607533"/>
            <a:ext cx="1668319" cy="18466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660">
              <a:spcBef>
                <a:spcPct val="20000"/>
              </a:spcBef>
              <a:defRPr/>
            </a:pPr>
            <a:r>
              <a:rPr lang="zh-CN" altLang="en-US" sz="1200" dirty="0" smtClean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</a:t>
            </a:r>
            <a:endParaRPr lang="en-US" altLang="zh-CN" sz="1200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"/>
    </mc:Choice>
    <mc:Fallback xmlns="">
      <p:transition spd="slow" advTm="2000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217715" y="333829"/>
            <a:ext cx="2946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  <a:endParaRPr lang="zh-CN" altLang="en-US" sz="2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Freeform 204"/>
          <p:cNvSpPr/>
          <p:nvPr/>
        </p:nvSpPr>
        <p:spPr bwMode="auto">
          <a:xfrm>
            <a:off x="3761798" y="1928150"/>
            <a:ext cx="2388432" cy="1773031"/>
          </a:xfrm>
          <a:custGeom>
            <a:avLst/>
            <a:gdLst/>
            <a:ahLst/>
            <a:cxnLst>
              <a:cxn ang="0">
                <a:pos x="329" y="0"/>
              </a:cxn>
              <a:cxn ang="0">
                <a:pos x="123" y="173"/>
              </a:cxn>
              <a:cxn ang="0">
                <a:pos x="120" y="173"/>
              </a:cxn>
              <a:cxn ang="0">
                <a:pos x="0" y="294"/>
              </a:cxn>
              <a:cxn ang="0">
                <a:pos x="56" y="400"/>
              </a:cxn>
              <a:cxn ang="0">
                <a:pos x="55" y="391"/>
              </a:cxn>
              <a:cxn ang="0">
                <a:pos x="125" y="321"/>
              </a:cxn>
              <a:cxn ang="0">
                <a:pos x="127" y="321"/>
              </a:cxn>
              <a:cxn ang="0">
                <a:pos x="246" y="220"/>
              </a:cxn>
              <a:cxn ang="0">
                <a:pos x="321" y="246"/>
              </a:cxn>
              <a:cxn ang="0">
                <a:pos x="494" y="189"/>
              </a:cxn>
              <a:cxn ang="0">
                <a:pos x="539" y="123"/>
              </a:cxn>
              <a:cxn ang="0">
                <a:pos x="517" y="120"/>
              </a:cxn>
              <a:cxn ang="0">
                <a:pos x="329" y="0"/>
              </a:cxn>
            </a:cxnLst>
            <a:rect l="0" t="0" r="r" b="b"/>
            <a:pathLst>
              <a:path w="539" h="400">
                <a:moveTo>
                  <a:pt x="329" y="0"/>
                </a:moveTo>
                <a:cubicBezTo>
                  <a:pt x="225" y="0"/>
                  <a:pt x="140" y="75"/>
                  <a:pt x="123" y="173"/>
                </a:cubicBezTo>
                <a:cubicBezTo>
                  <a:pt x="122" y="173"/>
                  <a:pt x="121" y="173"/>
                  <a:pt x="120" y="173"/>
                </a:cubicBezTo>
                <a:cubicBezTo>
                  <a:pt x="54" y="173"/>
                  <a:pt x="0" y="228"/>
                  <a:pt x="0" y="294"/>
                </a:cubicBezTo>
                <a:cubicBezTo>
                  <a:pt x="0" y="336"/>
                  <a:pt x="23" y="377"/>
                  <a:pt x="56" y="400"/>
                </a:cubicBezTo>
                <a:cubicBezTo>
                  <a:pt x="56" y="397"/>
                  <a:pt x="55" y="394"/>
                  <a:pt x="55" y="391"/>
                </a:cubicBezTo>
                <a:cubicBezTo>
                  <a:pt x="55" y="353"/>
                  <a:pt x="86" y="321"/>
                  <a:pt x="125" y="321"/>
                </a:cubicBezTo>
                <a:cubicBezTo>
                  <a:pt x="125" y="321"/>
                  <a:pt x="126" y="321"/>
                  <a:pt x="127" y="321"/>
                </a:cubicBezTo>
                <a:cubicBezTo>
                  <a:pt x="136" y="264"/>
                  <a:pt x="186" y="220"/>
                  <a:pt x="246" y="220"/>
                </a:cubicBezTo>
                <a:cubicBezTo>
                  <a:pt x="274" y="220"/>
                  <a:pt x="300" y="230"/>
                  <a:pt x="321" y="246"/>
                </a:cubicBezTo>
                <a:cubicBezTo>
                  <a:pt x="351" y="212"/>
                  <a:pt x="405" y="190"/>
                  <a:pt x="494" y="189"/>
                </a:cubicBezTo>
                <a:cubicBezTo>
                  <a:pt x="501" y="162"/>
                  <a:pt x="517" y="138"/>
                  <a:pt x="539" y="123"/>
                </a:cubicBezTo>
                <a:cubicBezTo>
                  <a:pt x="532" y="121"/>
                  <a:pt x="525" y="120"/>
                  <a:pt x="517" y="120"/>
                </a:cubicBezTo>
                <a:cubicBezTo>
                  <a:pt x="484" y="49"/>
                  <a:pt x="412" y="0"/>
                  <a:pt x="329" y="0"/>
                </a:cubicBezTo>
              </a:path>
            </a:pathLst>
          </a:custGeom>
          <a:solidFill>
            <a:srgbClr val="E3ECF2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pPr defTabSz="1171575"/>
            <a:endParaRPr lang="en-US" sz="2300">
              <a:solidFill>
                <a:prstClr val="black"/>
              </a:solidFill>
              <a:latin typeface="Open Sans" panose="020B0606030504020204"/>
            </a:endParaRPr>
          </a:p>
        </p:txBody>
      </p:sp>
      <p:sp>
        <p:nvSpPr>
          <p:cNvPr id="4" name="Freeform 205"/>
          <p:cNvSpPr/>
          <p:nvPr/>
        </p:nvSpPr>
        <p:spPr bwMode="auto">
          <a:xfrm>
            <a:off x="6150230" y="1680488"/>
            <a:ext cx="2455976" cy="1705486"/>
          </a:xfrm>
          <a:custGeom>
            <a:avLst/>
            <a:gdLst/>
            <a:ahLst/>
            <a:cxnLst>
              <a:cxn ang="0">
                <a:pos x="253" y="0"/>
              </a:cxn>
              <a:cxn ang="0">
                <a:pos x="67" y="151"/>
              </a:cxn>
              <a:cxn ang="0">
                <a:pos x="89" y="163"/>
              </a:cxn>
              <a:cxn ang="0">
                <a:pos x="86" y="168"/>
              </a:cxn>
              <a:cxn ang="0">
                <a:pos x="65" y="157"/>
              </a:cxn>
              <a:cxn ang="0">
                <a:pos x="65" y="159"/>
              </a:cxn>
              <a:cxn ang="0">
                <a:pos x="62" y="159"/>
              </a:cxn>
              <a:cxn ang="0">
                <a:pos x="0" y="179"/>
              </a:cxn>
              <a:cxn ang="0">
                <a:pos x="73" y="219"/>
              </a:cxn>
              <a:cxn ang="0">
                <a:pos x="114" y="185"/>
              </a:cxn>
              <a:cxn ang="0">
                <a:pos x="116" y="183"/>
              </a:cxn>
              <a:cxn ang="0">
                <a:pos x="116" y="183"/>
              </a:cxn>
              <a:cxn ang="0">
                <a:pos x="186" y="166"/>
              </a:cxn>
              <a:cxn ang="0">
                <a:pos x="321" y="251"/>
              </a:cxn>
              <a:cxn ang="0">
                <a:pos x="420" y="358"/>
              </a:cxn>
              <a:cxn ang="0">
                <a:pos x="417" y="385"/>
              </a:cxn>
              <a:cxn ang="0">
                <a:pos x="554" y="248"/>
              </a:cxn>
              <a:cxn ang="0">
                <a:pos x="426" y="110"/>
              </a:cxn>
              <a:cxn ang="0">
                <a:pos x="253" y="0"/>
              </a:cxn>
            </a:cxnLst>
            <a:rect l="0" t="0" r="r" b="b"/>
            <a:pathLst>
              <a:path w="554" h="385">
                <a:moveTo>
                  <a:pt x="253" y="0"/>
                </a:moveTo>
                <a:cubicBezTo>
                  <a:pt x="162" y="0"/>
                  <a:pt x="85" y="65"/>
                  <a:pt x="67" y="151"/>
                </a:cubicBezTo>
                <a:cubicBezTo>
                  <a:pt x="74" y="155"/>
                  <a:pt x="82" y="159"/>
                  <a:pt x="89" y="163"/>
                </a:cubicBezTo>
                <a:cubicBezTo>
                  <a:pt x="86" y="168"/>
                  <a:pt x="86" y="168"/>
                  <a:pt x="86" y="168"/>
                </a:cubicBezTo>
                <a:cubicBezTo>
                  <a:pt x="80" y="164"/>
                  <a:pt x="73" y="160"/>
                  <a:pt x="65" y="157"/>
                </a:cubicBezTo>
                <a:cubicBezTo>
                  <a:pt x="65" y="158"/>
                  <a:pt x="65" y="158"/>
                  <a:pt x="65" y="159"/>
                </a:cubicBezTo>
                <a:cubicBezTo>
                  <a:pt x="64" y="159"/>
                  <a:pt x="63" y="159"/>
                  <a:pt x="62" y="159"/>
                </a:cubicBezTo>
                <a:cubicBezTo>
                  <a:pt x="39" y="159"/>
                  <a:pt x="18" y="166"/>
                  <a:pt x="0" y="179"/>
                </a:cubicBezTo>
                <a:cubicBezTo>
                  <a:pt x="28" y="185"/>
                  <a:pt x="53" y="199"/>
                  <a:pt x="73" y="219"/>
                </a:cubicBezTo>
                <a:cubicBezTo>
                  <a:pt x="84" y="205"/>
                  <a:pt x="98" y="194"/>
                  <a:pt x="114" y="185"/>
                </a:cubicBezTo>
                <a:cubicBezTo>
                  <a:pt x="116" y="183"/>
                  <a:pt x="116" y="183"/>
                  <a:pt x="116" y="183"/>
                </a:cubicBezTo>
                <a:cubicBezTo>
                  <a:pt x="116" y="183"/>
                  <a:pt x="116" y="183"/>
                  <a:pt x="116" y="183"/>
                </a:cubicBezTo>
                <a:cubicBezTo>
                  <a:pt x="137" y="172"/>
                  <a:pt x="161" y="166"/>
                  <a:pt x="186" y="166"/>
                </a:cubicBezTo>
                <a:cubicBezTo>
                  <a:pt x="246" y="166"/>
                  <a:pt x="297" y="201"/>
                  <a:pt x="321" y="251"/>
                </a:cubicBezTo>
                <a:cubicBezTo>
                  <a:pt x="376" y="255"/>
                  <a:pt x="420" y="302"/>
                  <a:pt x="420" y="358"/>
                </a:cubicBezTo>
                <a:cubicBezTo>
                  <a:pt x="420" y="367"/>
                  <a:pt x="419" y="376"/>
                  <a:pt x="417" y="385"/>
                </a:cubicBezTo>
                <a:cubicBezTo>
                  <a:pt x="508" y="375"/>
                  <a:pt x="554" y="317"/>
                  <a:pt x="554" y="248"/>
                </a:cubicBezTo>
                <a:cubicBezTo>
                  <a:pt x="554" y="176"/>
                  <a:pt x="498" y="115"/>
                  <a:pt x="426" y="110"/>
                </a:cubicBezTo>
                <a:cubicBezTo>
                  <a:pt x="396" y="45"/>
                  <a:pt x="330" y="0"/>
                  <a:pt x="253" y="0"/>
                </a:cubicBezTo>
              </a:path>
            </a:pathLst>
          </a:custGeom>
          <a:solidFill>
            <a:srgbClr val="E3ECF2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pPr defTabSz="1171575"/>
            <a:endParaRPr lang="en-US" sz="2300">
              <a:solidFill>
                <a:prstClr val="black"/>
              </a:solidFill>
              <a:latin typeface="Open Sans" panose="020B0606030504020204"/>
            </a:endParaRPr>
          </a:p>
        </p:txBody>
      </p:sp>
      <p:sp>
        <p:nvSpPr>
          <p:cNvPr id="5" name="Freeform 206"/>
          <p:cNvSpPr/>
          <p:nvPr/>
        </p:nvSpPr>
        <p:spPr bwMode="auto">
          <a:xfrm>
            <a:off x="5951350" y="2474130"/>
            <a:ext cx="523467" cy="602267"/>
          </a:xfrm>
          <a:custGeom>
            <a:avLst/>
            <a:gdLst/>
            <a:ahLst/>
            <a:cxnLst>
              <a:cxn ang="0">
                <a:pos x="45" y="0"/>
              </a:cxn>
              <a:cxn ang="0">
                <a:pos x="0" y="66"/>
              </a:cxn>
              <a:cxn ang="0">
                <a:pos x="7" y="66"/>
              </a:cxn>
              <a:cxn ang="0">
                <a:pos x="7" y="66"/>
              </a:cxn>
              <a:cxn ang="0">
                <a:pos x="7" y="66"/>
              </a:cxn>
              <a:cxn ang="0">
                <a:pos x="7" y="66"/>
              </a:cxn>
              <a:cxn ang="0">
                <a:pos x="7" y="66"/>
              </a:cxn>
              <a:cxn ang="0">
                <a:pos x="7" y="136"/>
              </a:cxn>
              <a:cxn ang="0">
                <a:pos x="7" y="136"/>
              </a:cxn>
              <a:cxn ang="0">
                <a:pos x="7" y="66"/>
              </a:cxn>
              <a:cxn ang="0">
                <a:pos x="7" y="66"/>
              </a:cxn>
              <a:cxn ang="0">
                <a:pos x="96" y="75"/>
              </a:cxn>
              <a:cxn ang="0">
                <a:pos x="118" y="40"/>
              </a:cxn>
              <a:cxn ang="0">
                <a:pos x="45" y="0"/>
              </a:cxn>
            </a:cxnLst>
            <a:rect l="0" t="0" r="r" b="b"/>
            <a:pathLst>
              <a:path w="118" h="136">
                <a:moveTo>
                  <a:pt x="45" y="0"/>
                </a:moveTo>
                <a:cubicBezTo>
                  <a:pt x="23" y="15"/>
                  <a:pt x="7" y="39"/>
                  <a:pt x="0" y="66"/>
                </a:cubicBezTo>
                <a:cubicBezTo>
                  <a:pt x="3" y="66"/>
                  <a:pt x="5" y="66"/>
                  <a:pt x="7" y="66"/>
                </a:cubicBezTo>
                <a:cubicBezTo>
                  <a:pt x="7" y="66"/>
                  <a:pt x="7" y="66"/>
                  <a:pt x="7" y="66"/>
                </a:cubicBezTo>
                <a:cubicBezTo>
                  <a:pt x="7" y="66"/>
                  <a:pt x="7" y="66"/>
                  <a:pt x="7" y="66"/>
                </a:cubicBezTo>
                <a:cubicBezTo>
                  <a:pt x="7" y="66"/>
                  <a:pt x="7" y="66"/>
                  <a:pt x="7" y="66"/>
                </a:cubicBezTo>
                <a:cubicBezTo>
                  <a:pt x="7" y="66"/>
                  <a:pt x="7" y="66"/>
                  <a:pt x="7" y="66"/>
                </a:cubicBezTo>
                <a:cubicBezTo>
                  <a:pt x="7" y="136"/>
                  <a:pt x="7" y="136"/>
                  <a:pt x="7" y="136"/>
                </a:cubicBezTo>
                <a:cubicBezTo>
                  <a:pt x="7" y="136"/>
                  <a:pt x="7" y="136"/>
                  <a:pt x="7" y="136"/>
                </a:cubicBezTo>
                <a:cubicBezTo>
                  <a:pt x="7" y="66"/>
                  <a:pt x="7" y="66"/>
                  <a:pt x="7" y="66"/>
                </a:cubicBezTo>
                <a:cubicBezTo>
                  <a:pt x="7" y="66"/>
                  <a:pt x="7" y="66"/>
                  <a:pt x="7" y="66"/>
                </a:cubicBezTo>
                <a:cubicBezTo>
                  <a:pt x="41" y="66"/>
                  <a:pt x="71" y="69"/>
                  <a:pt x="96" y="75"/>
                </a:cubicBezTo>
                <a:cubicBezTo>
                  <a:pt x="101" y="62"/>
                  <a:pt x="109" y="50"/>
                  <a:pt x="118" y="40"/>
                </a:cubicBezTo>
                <a:cubicBezTo>
                  <a:pt x="98" y="20"/>
                  <a:pt x="73" y="6"/>
                  <a:pt x="45" y="0"/>
                </a:cubicBezTo>
              </a:path>
            </a:pathLst>
          </a:custGeom>
          <a:solidFill>
            <a:srgbClr val="CEDFE8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pPr defTabSz="1171575"/>
            <a:endParaRPr lang="en-US" sz="2300">
              <a:solidFill>
                <a:prstClr val="black"/>
              </a:solidFill>
              <a:latin typeface="Open Sans" panose="020B0606030504020204"/>
            </a:endParaRPr>
          </a:p>
        </p:txBody>
      </p:sp>
      <p:sp>
        <p:nvSpPr>
          <p:cNvPr id="6" name="Freeform 207"/>
          <p:cNvSpPr/>
          <p:nvPr/>
        </p:nvSpPr>
        <p:spPr bwMode="auto">
          <a:xfrm>
            <a:off x="4005707" y="2903785"/>
            <a:ext cx="1692354" cy="1086333"/>
          </a:xfrm>
          <a:custGeom>
            <a:avLst/>
            <a:gdLst/>
            <a:ahLst/>
            <a:cxnLst>
              <a:cxn ang="0">
                <a:pos x="301" y="70"/>
              </a:cxn>
              <a:cxn ang="0">
                <a:pos x="191" y="0"/>
              </a:cxn>
              <a:cxn ang="0">
                <a:pos x="72" y="101"/>
              </a:cxn>
              <a:cxn ang="0">
                <a:pos x="70" y="101"/>
              </a:cxn>
              <a:cxn ang="0">
                <a:pos x="0" y="171"/>
              </a:cxn>
              <a:cxn ang="0">
                <a:pos x="70" y="245"/>
              </a:cxn>
              <a:cxn ang="0">
                <a:pos x="278" y="245"/>
              </a:cxn>
              <a:cxn ang="0">
                <a:pos x="382" y="157"/>
              </a:cxn>
              <a:cxn ang="0">
                <a:pos x="301" y="70"/>
              </a:cxn>
            </a:cxnLst>
            <a:rect l="0" t="0" r="r" b="b"/>
            <a:pathLst>
              <a:path w="382" h="245">
                <a:moveTo>
                  <a:pt x="301" y="70"/>
                </a:moveTo>
                <a:cubicBezTo>
                  <a:pt x="281" y="29"/>
                  <a:pt x="239" y="0"/>
                  <a:pt x="191" y="0"/>
                </a:cubicBezTo>
                <a:cubicBezTo>
                  <a:pt x="131" y="0"/>
                  <a:pt x="81" y="44"/>
                  <a:pt x="72" y="101"/>
                </a:cubicBezTo>
                <a:cubicBezTo>
                  <a:pt x="71" y="101"/>
                  <a:pt x="70" y="101"/>
                  <a:pt x="70" y="101"/>
                </a:cubicBezTo>
                <a:cubicBezTo>
                  <a:pt x="31" y="101"/>
                  <a:pt x="0" y="133"/>
                  <a:pt x="0" y="171"/>
                </a:cubicBezTo>
                <a:cubicBezTo>
                  <a:pt x="0" y="209"/>
                  <a:pt x="31" y="245"/>
                  <a:pt x="70" y="245"/>
                </a:cubicBezTo>
                <a:cubicBezTo>
                  <a:pt x="278" y="245"/>
                  <a:pt x="278" y="245"/>
                  <a:pt x="278" y="245"/>
                </a:cubicBezTo>
                <a:cubicBezTo>
                  <a:pt x="347" y="245"/>
                  <a:pt x="382" y="205"/>
                  <a:pt x="382" y="157"/>
                </a:cubicBezTo>
                <a:cubicBezTo>
                  <a:pt x="382" y="111"/>
                  <a:pt x="346" y="73"/>
                  <a:pt x="301" y="70"/>
                </a:cubicBezTo>
              </a:path>
            </a:pathLst>
          </a:custGeom>
          <a:solidFill>
            <a:srgbClr val="E4EDF1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pPr defTabSz="1171575"/>
            <a:endParaRPr lang="en-US" sz="2300">
              <a:solidFill>
                <a:prstClr val="black"/>
              </a:solidFill>
              <a:latin typeface="Open Sans" panose="020B0606030504020204"/>
            </a:endParaRPr>
          </a:p>
        </p:txBody>
      </p:sp>
      <p:sp>
        <p:nvSpPr>
          <p:cNvPr id="7" name="Freeform 208"/>
          <p:cNvSpPr/>
          <p:nvPr/>
        </p:nvSpPr>
        <p:spPr bwMode="auto">
          <a:xfrm>
            <a:off x="6150230" y="2233973"/>
            <a:ext cx="120078" cy="88182"/>
          </a:xfrm>
          <a:custGeom>
            <a:avLst/>
            <a:gdLst/>
            <a:ahLst/>
            <a:cxnLst>
              <a:cxn ang="0">
                <a:pos x="5" y="0"/>
              </a:cxn>
              <a:cxn ang="0">
                <a:pos x="0" y="2"/>
              </a:cxn>
              <a:cxn ang="0">
                <a:pos x="7" y="17"/>
              </a:cxn>
              <a:cxn ang="0">
                <a:pos x="8" y="18"/>
              </a:cxn>
              <a:cxn ang="0">
                <a:pos x="10" y="19"/>
              </a:cxn>
              <a:cxn ang="0">
                <a:pos x="26" y="20"/>
              </a:cxn>
              <a:cxn ang="0">
                <a:pos x="27" y="15"/>
              </a:cxn>
              <a:cxn ang="0">
                <a:pos x="12" y="13"/>
              </a:cxn>
              <a:cxn ang="0">
                <a:pos x="5" y="0"/>
              </a:cxn>
            </a:cxnLst>
            <a:rect l="0" t="0" r="r" b="b"/>
            <a:pathLst>
              <a:path w="27" h="20">
                <a:moveTo>
                  <a:pt x="5" y="0"/>
                </a:moveTo>
                <a:cubicBezTo>
                  <a:pt x="0" y="2"/>
                  <a:pt x="0" y="2"/>
                  <a:pt x="0" y="2"/>
                </a:cubicBezTo>
                <a:cubicBezTo>
                  <a:pt x="3" y="7"/>
                  <a:pt x="5" y="12"/>
                  <a:pt x="7" y="17"/>
                </a:cubicBezTo>
                <a:cubicBezTo>
                  <a:pt x="8" y="18"/>
                  <a:pt x="8" y="18"/>
                  <a:pt x="8" y="18"/>
                </a:cubicBezTo>
                <a:cubicBezTo>
                  <a:pt x="10" y="19"/>
                  <a:pt x="10" y="19"/>
                  <a:pt x="10" y="19"/>
                </a:cubicBezTo>
                <a:cubicBezTo>
                  <a:pt x="15" y="19"/>
                  <a:pt x="21" y="20"/>
                  <a:pt x="26" y="20"/>
                </a:cubicBezTo>
                <a:cubicBezTo>
                  <a:pt x="27" y="15"/>
                  <a:pt x="27" y="15"/>
                  <a:pt x="27" y="15"/>
                </a:cubicBezTo>
                <a:cubicBezTo>
                  <a:pt x="22" y="14"/>
                  <a:pt x="17" y="14"/>
                  <a:pt x="12" y="13"/>
                </a:cubicBezTo>
                <a:cubicBezTo>
                  <a:pt x="10" y="9"/>
                  <a:pt x="7" y="4"/>
                  <a:pt x="5" y="0"/>
                </a:cubicBezTo>
              </a:path>
            </a:pathLst>
          </a:custGeom>
          <a:solidFill>
            <a:srgbClr val="E3ECF2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pPr defTabSz="1171575"/>
            <a:endParaRPr lang="en-US" sz="2300">
              <a:solidFill>
                <a:prstClr val="black"/>
              </a:solidFill>
              <a:latin typeface="Open Sans" panose="020B0606030504020204"/>
            </a:endParaRPr>
          </a:p>
        </p:txBody>
      </p:sp>
      <p:sp>
        <p:nvSpPr>
          <p:cNvPr id="8" name="Freeform 209"/>
          <p:cNvSpPr>
            <a:spLocks noEditPoints="1"/>
          </p:cNvSpPr>
          <p:nvPr/>
        </p:nvSpPr>
        <p:spPr bwMode="auto">
          <a:xfrm>
            <a:off x="4204587" y="1671107"/>
            <a:ext cx="1883728" cy="696079"/>
          </a:xfrm>
          <a:custGeom>
            <a:avLst/>
            <a:gdLst/>
            <a:ahLst/>
            <a:cxnLst>
              <a:cxn ang="0">
                <a:pos x="15" y="124"/>
              </a:cxn>
              <a:cxn ang="0">
                <a:pos x="0" y="155"/>
              </a:cxn>
              <a:cxn ang="0">
                <a:pos x="5" y="157"/>
              </a:cxn>
              <a:cxn ang="0">
                <a:pos x="20" y="127"/>
              </a:cxn>
              <a:cxn ang="0">
                <a:pos x="15" y="124"/>
              </a:cxn>
              <a:cxn ang="0">
                <a:pos x="402" y="72"/>
              </a:cxn>
              <a:cxn ang="0">
                <a:pos x="398" y="76"/>
              </a:cxn>
              <a:cxn ang="0">
                <a:pos x="420" y="101"/>
              </a:cxn>
              <a:cxn ang="0">
                <a:pos x="425" y="98"/>
              </a:cxn>
              <a:cxn ang="0">
                <a:pos x="402" y="72"/>
              </a:cxn>
              <a:cxn ang="0">
                <a:pos x="57" y="69"/>
              </a:cxn>
              <a:cxn ang="0">
                <a:pos x="34" y="95"/>
              </a:cxn>
              <a:cxn ang="0">
                <a:pos x="39" y="99"/>
              </a:cxn>
              <a:cxn ang="0">
                <a:pos x="61" y="73"/>
              </a:cxn>
              <a:cxn ang="0">
                <a:pos x="57" y="69"/>
              </a:cxn>
              <a:cxn ang="0">
                <a:pos x="347" y="30"/>
              </a:cxn>
              <a:cxn ang="0">
                <a:pos x="344" y="35"/>
              </a:cxn>
              <a:cxn ang="0">
                <a:pos x="372" y="53"/>
              </a:cxn>
              <a:cxn ang="0">
                <a:pos x="376" y="49"/>
              </a:cxn>
              <a:cxn ang="0">
                <a:pos x="347" y="30"/>
              </a:cxn>
              <a:cxn ang="0">
                <a:pos x="113" y="29"/>
              </a:cxn>
              <a:cxn ang="0">
                <a:pos x="84" y="47"/>
              </a:cxn>
              <a:cxn ang="0">
                <a:pos x="87" y="51"/>
              </a:cxn>
              <a:cxn ang="0">
                <a:pos x="116" y="34"/>
              </a:cxn>
              <a:cxn ang="0">
                <a:pos x="113" y="29"/>
              </a:cxn>
              <a:cxn ang="0">
                <a:pos x="282" y="6"/>
              </a:cxn>
              <a:cxn ang="0">
                <a:pos x="281" y="11"/>
              </a:cxn>
              <a:cxn ang="0">
                <a:pos x="313" y="21"/>
              </a:cxn>
              <a:cxn ang="0">
                <a:pos x="315" y="16"/>
              </a:cxn>
              <a:cxn ang="0">
                <a:pos x="282" y="6"/>
              </a:cxn>
              <a:cxn ang="0">
                <a:pos x="179" y="5"/>
              </a:cxn>
              <a:cxn ang="0">
                <a:pos x="145" y="15"/>
              </a:cxn>
              <a:cxn ang="0">
                <a:pos x="147" y="20"/>
              </a:cxn>
              <a:cxn ang="0">
                <a:pos x="180" y="11"/>
              </a:cxn>
              <a:cxn ang="0">
                <a:pos x="179" y="5"/>
              </a:cxn>
              <a:cxn ang="0">
                <a:pos x="229" y="0"/>
              </a:cxn>
              <a:cxn ang="0">
                <a:pos x="229" y="0"/>
              </a:cxn>
              <a:cxn ang="0">
                <a:pos x="213" y="1"/>
              </a:cxn>
              <a:cxn ang="0">
                <a:pos x="213" y="6"/>
              </a:cxn>
              <a:cxn ang="0">
                <a:pos x="229" y="6"/>
              </a:cxn>
              <a:cxn ang="0">
                <a:pos x="229" y="6"/>
              </a:cxn>
              <a:cxn ang="0">
                <a:pos x="247" y="6"/>
              </a:cxn>
              <a:cxn ang="0">
                <a:pos x="248" y="1"/>
              </a:cxn>
              <a:cxn ang="0">
                <a:pos x="229" y="0"/>
              </a:cxn>
            </a:cxnLst>
            <a:rect l="0" t="0" r="r" b="b"/>
            <a:pathLst>
              <a:path w="425" h="157">
                <a:moveTo>
                  <a:pt x="15" y="124"/>
                </a:moveTo>
                <a:cubicBezTo>
                  <a:pt x="9" y="134"/>
                  <a:pt x="4" y="144"/>
                  <a:pt x="0" y="155"/>
                </a:cubicBezTo>
                <a:cubicBezTo>
                  <a:pt x="5" y="157"/>
                  <a:pt x="5" y="157"/>
                  <a:pt x="5" y="157"/>
                </a:cubicBezTo>
                <a:cubicBezTo>
                  <a:pt x="9" y="147"/>
                  <a:pt x="14" y="136"/>
                  <a:pt x="20" y="127"/>
                </a:cubicBezTo>
                <a:cubicBezTo>
                  <a:pt x="15" y="124"/>
                  <a:pt x="15" y="124"/>
                  <a:pt x="15" y="124"/>
                </a:cubicBezTo>
                <a:moveTo>
                  <a:pt x="402" y="72"/>
                </a:moveTo>
                <a:cubicBezTo>
                  <a:pt x="398" y="76"/>
                  <a:pt x="398" y="76"/>
                  <a:pt x="398" y="76"/>
                </a:cubicBezTo>
                <a:cubicBezTo>
                  <a:pt x="406" y="84"/>
                  <a:pt x="414" y="92"/>
                  <a:pt x="420" y="101"/>
                </a:cubicBezTo>
                <a:cubicBezTo>
                  <a:pt x="425" y="98"/>
                  <a:pt x="425" y="98"/>
                  <a:pt x="425" y="98"/>
                </a:cubicBezTo>
                <a:cubicBezTo>
                  <a:pt x="418" y="89"/>
                  <a:pt x="410" y="80"/>
                  <a:pt x="402" y="72"/>
                </a:cubicBezTo>
                <a:moveTo>
                  <a:pt x="57" y="69"/>
                </a:moveTo>
                <a:cubicBezTo>
                  <a:pt x="49" y="77"/>
                  <a:pt x="41" y="86"/>
                  <a:pt x="34" y="95"/>
                </a:cubicBezTo>
                <a:cubicBezTo>
                  <a:pt x="39" y="99"/>
                  <a:pt x="39" y="99"/>
                  <a:pt x="39" y="99"/>
                </a:cubicBezTo>
                <a:cubicBezTo>
                  <a:pt x="46" y="90"/>
                  <a:pt x="53" y="81"/>
                  <a:pt x="61" y="73"/>
                </a:cubicBezTo>
                <a:cubicBezTo>
                  <a:pt x="57" y="69"/>
                  <a:pt x="57" y="69"/>
                  <a:pt x="57" y="69"/>
                </a:cubicBezTo>
                <a:moveTo>
                  <a:pt x="347" y="30"/>
                </a:moveTo>
                <a:cubicBezTo>
                  <a:pt x="344" y="35"/>
                  <a:pt x="344" y="35"/>
                  <a:pt x="344" y="35"/>
                </a:cubicBezTo>
                <a:cubicBezTo>
                  <a:pt x="354" y="40"/>
                  <a:pt x="363" y="47"/>
                  <a:pt x="372" y="53"/>
                </a:cubicBezTo>
                <a:cubicBezTo>
                  <a:pt x="376" y="49"/>
                  <a:pt x="376" y="49"/>
                  <a:pt x="376" y="49"/>
                </a:cubicBezTo>
                <a:cubicBezTo>
                  <a:pt x="366" y="42"/>
                  <a:pt x="357" y="36"/>
                  <a:pt x="347" y="30"/>
                </a:cubicBezTo>
                <a:moveTo>
                  <a:pt x="113" y="29"/>
                </a:moveTo>
                <a:cubicBezTo>
                  <a:pt x="103" y="34"/>
                  <a:pt x="93" y="40"/>
                  <a:pt x="84" y="47"/>
                </a:cubicBezTo>
                <a:cubicBezTo>
                  <a:pt x="87" y="51"/>
                  <a:pt x="87" y="51"/>
                  <a:pt x="87" y="51"/>
                </a:cubicBezTo>
                <a:cubicBezTo>
                  <a:pt x="96" y="45"/>
                  <a:pt x="106" y="39"/>
                  <a:pt x="116" y="34"/>
                </a:cubicBezTo>
                <a:cubicBezTo>
                  <a:pt x="113" y="29"/>
                  <a:pt x="113" y="29"/>
                  <a:pt x="113" y="29"/>
                </a:cubicBezTo>
                <a:moveTo>
                  <a:pt x="282" y="6"/>
                </a:moveTo>
                <a:cubicBezTo>
                  <a:pt x="281" y="11"/>
                  <a:pt x="281" y="11"/>
                  <a:pt x="281" y="11"/>
                </a:cubicBezTo>
                <a:cubicBezTo>
                  <a:pt x="292" y="14"/>
                  <a:pt x="303" y="17"/>
                  <a:pt x="313" y="21"/>
                </a:cubicBezTo>
                <a:cubicBezTo>
                  <a:pt x="315" y="16"/>
                  <a:pt x="315" y="16"/>
                  <a:pt x="315" y="16"/>
                </a:cubicBezTo>
                <a:cubicBezTo>
                  <a:pt x="304" y="12"/>
                  <a:pt x="293" y="8"/>
                  <a:pt x="282" y="6"/>
                </a:cubicBezTo>
                <a:moveTo>
                  <a:pt x="179" y="5"/>
                </a:moveTo>
                <a:cubicBezTo>
                  <a:pt x="167" y="8"/>
                  <a:pt x="156" y="11"/>
                  <a:pt x="145" y="15"/>
                </a:cubicBezTo>
                <a:cubicBezTo>
                  <a:pt x="147" y="20"/>
                  <a:pt x="147" y="20"/>
                  <a:pt x="147" y="20"/>
                </a:cubicBezTo>
                <a:cubicBezTo>
                  <a:pt x="158" y="16"/>
                  <a:pt x="169" y="13"/>
                  <a:pt x="180" y="11"/>
                </a:cubicBezTo>
                <a:cubicBezTo>
                  <a:pt x="179" y="5"/>
                  <a:pt x="179" y="5"/>
                  <a:pt x="179" y="5"/>
                </a:cubicBezTo>
                <a:moveTo>
                  <a:pt x="229" y="0"/>
                </a:moveTo>
                <a:cubicBezTo>
                  <a:pt x="229" y="0"/>
                  <a:pt x="229" y="0"/>
                  <a:pt x="229" y="0"/>
                </a:cubicBezTo>
                <a:cubicBezTo>
                  <a:pt x="223" y="0"/>
                  <a:pt x="218" y="0"/>
                  <a:pt x="213" y="1"/>
                </a:cubicBezTo>
                <a:cubicBezTo>
                  <a:pt x="213" y="6"/>
                  <a:pt x="213" y="6"/>
                  <a:pt x="213" y="6"/>
                </a:cubicBezTo>
                <a:cubicBezTo>
                  <a:pt x="218" y="6"/>
                  <a:pt x="223" y="6"/>
                  <a:pt x="229" y="6"/>
                </a:cubicBezTo>
                <a:cubicBezTo>
                  <a:pt x="229" y="6"/>
                  <a:pt x="229" y="6"/>
                  <a:pt x="229" y="6"/>
                </a:cubicBezTo>
                <a:cubicBezTo>
                  <a:pt x="235" y="6"/>
                  <a:pt x="241" y="6"/>
                  <a:pt x="247" y="6"/>
                </a:cubicBezTo>
                <a:cubicBezTo>
                  <a:pt x="248" y="1"/>
                  <a:pt x="248" y="1"/>
                  <a:pt x="248" y="1"/>
                </a:cubicBezTo>
                <a:cubicBezTo>
                  <a:pt x="241" y="0"/>
                  <a:pt x="235" y="0"/>
                  <a:pt x="229" y="0"/>
                </a:cubicBezTo>
              </a:path>
            </a:pathLst>
          </a:custGeom>
          <a:solidFill>
            <a:srgbClr val="E3ECF2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pPr defTabSz="1171575"/>
            <a:endParaRPr lang="en-US" sz="2300">
              <a:solidFill>
                <a:prstClr val="black"/>
              </a:solidFill>
              <a:latin typeface="Open Sans" panose="020B0606030504020204"/>
            </a:endParaRPr>
          </a:p>
        </p:txBody>
      </p:sp>
      <p:sp>
        <p:nvSpPr>
          <p:cNvPr id="9" name="Freeform 210"/>
          <p:cNvSpPr/>
          <p:nvPr/>
        </p:nvSpPr>
        <p:spPr bwMode="auto">
          <a:xfrm>
            <a:off x="4080756" y="2504151"/>
            <a:ext cx="97564" cy="90058"/>
          </a:xfrm>
          <a:custGeom>
            <a:avLst/>
            <a:gdLst/>
            <a:ahLst/>
            <a:cxnLst>
              <a:cxn ang="0">
                <a:pos x="17" y="0"/>
              </a:cxn>
              <a:cxn ang="0">
                <a:pos x="14" y="14"/>
              </a:cxn>
              <a:cxn ang="0">
                <a:pos x="13" y="14"/>
              </a:cxn>
              <a:cxn ang="0">
                <a:pos x="0" y="15"/>
              </a:cxn>
              <a:cxn ang="0">
                <a:pos x="0" y="20"/>
              </a:cxn>
              <a:cxn ang="0">
                <a:pos x="11" y="20"/>
              </a:cxn>
              <a:cxn ang="0">
                <a:pos x="15" y="20"/>
              </a:cxn>
              <a:cxn ang="0">
                <a:pos x="16" y="20"/>
              </a:cxn>
              <a:cxn ang="0">
                <a:pos x="19" y="20"/>
              </a:cxn>
              <a:cxn ang="0">
                <a:pos x="19" y="18"/>
              </a:cxn>
              <a:cxn ang="0">
                <a:pos x="22" y="2"/>
              </a:cxn>
              <a:cxn ang="0">
                <a:pos x="17" y="0"/>
              </a:cxn>
            </a:cxnLst>
            <a:rect l="0" t="0" r="r" b="b"/>
            <a:pathLst>
              <a:path w="22" h="20">
                <a:moveTo>
                  <a:pt x="17" y="0"/>
                </a:moveTo>
                <a:cubicBezTo>
                  <a:pt x="16" y="5"/>
                  <a:pt x="15" y="10"/>
                  <a:pt x="14" y="14"/>
                </a:cubicBezTo>
                <a:cubicBezTo>
                  <a:pt x="14" y="14"/>
                  <a:pt x="13" y="14"/>
                  <a:pt x="13" y="14"/>
                </a:cubicBezTo>
                <a:cubicBezTo>
                  <a:pt x="8" y="14"/>
                  <a:pt x="4" y="14"/>
                  <a:pt x="0" y="15"/>
                </a:cubicBezTo>
                <a:cubicBezTo>
                  <a:pt x="0" y="20"/>
                  <a:pt x="0" y="20"/>
                  <a:pt x="0" y="20"/>
                </a:cubicBezTo>
                <a:cubicBezTo>
                  <a:pt x="4" y="20"/>
                  <a:pt x="7" y="20"/>
                  <a:pt x="11" y="20"/>
                </a:cubicBezTo>
                <a:cubicBezTo>
                  <a:pt x="12" y="20"/>
                  <a:pt x="13" y="20"/>
                  <a:pt x="15" y="20"/>
                </a:cubicBezTo>
                <a:cubicBezTo>
                  <a:pt x="15" y="20"/>
                  <a:pt x="16" y="20"/>
                  <a:pt x="16" y="20"/>
                </a:cubicBezTo>
                <a:cubicBezTo>
                  <a:pt x="19" y="20"/>
                  <a:pt x="19" y="20"/>
                  <a:pt x="19" y="20"/>
                </a:cubicBezTo>
                <a:cubicBezTo>
                  <a:pt x="19" y="18"/>
                  <a:pt x="19" y="18"/>
                  <a:pt x="19" y="18"/>
                </a:cubicBezTo>
                <a:cubicBezTo>
                  <a:pt x="20" y="12"/>
                  <a:pt x="21" y="7"/>
                  <a:pt x="22" y="2"/>
                </a:cubicBezTo>
                <a:cubicBezTo>
                  <a:pt x="17" y="0"/>
                  <a:pt x="17" y="0"/>
                  <a:pt x="17" y="0"/>
                </a:cubicBezTo>
              </a:path>
            </a:pathLst>
          </a:custGeom>
          <a:solidFill>
            <a:srgbClr val="E3ECF2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pPr defTabSz="1171575"/>
            <a:endParaRPr lang="en-US" sz="2300">
              <a:solidFill>
                <a:prstClr val="black"/>
              </a:solidFill>
              <a:latin typeface="Open Sans" panose="020B0606030504020204"/>
            </a:endParaRPr>
          </a:p>
        </p:txBody>
      </p:sp>
      <p:sp>
        <p:nvSpPr>
          <p:cNvPr id="10" name="Freeform 211"/>
          <p:cNvSpPr/>
          <p:nvPr/>
        </p:nvSpPr>
        <p:spPr bwMode="auto">
          <a:xfrm>
            <a:off x="6403520" y="2340919"/>
            <a:ext cx="43153" cy="35649"/>
          </a:xfrm>
          <a:custGeom>
            <a:avLst/>
            <a:gdLst/>
            <a:ahLst/>
            <a:cxnLst>
              <a:cxn ang="0">
                <a:pos x="2" y="0"/>
              </a:cxn>
              <a:cxn ang="0">
                <a:pos x="0" y="5"/>
              </a:cxn>
              <a:cxn ang="0">
                <a:pos x="8" y="8"/>
              </a:cxn>
              <a:cxn ang="0">
                <a:pos x="10" y="2"/>
              </a:cxn>
              <a:cxn ang="0">
                <a:pos x="2" y="0"/>
              </a:cxn>
            </a:cxnLst>
            <a:rect l="0" t="0" r="r" b="b"/>
            <a:pathLst>
              <a:path w="10" h="8">
                <a:moveTo>
                  <a:pt x="2" y="0"/>
                </a:moveTo>
                <a:cubicBezTo>
                  <a:pt x="0" y="5"/>
                  <a:pt x="0" y="5"/>
                  <a:pt x="0" y="5"/>
                </a:cubicBezTo>
                <a:cubicBezTo>
                  <a:pt x="3" y="6"/>
                  <a:pt x="6" y="7"/>
                  <a:pt x="8" y="8"/>
                </a:cubicBezTo>
                <a:cubicBezTo>
                  <a:pt x="9" y="6"/>
                  <a:pt x="9" y="4"/>
                  <a:pt x="10" y="2"/>
                </a:cubicBezTo>
                <a:cubicBezTo>
                  <a:pt x="7" y="1"/>
                  <a:pt x="5" y="0"/>
                  <a:pt x="2" y="0"/>
                </a:cubicBezTo>
              </a:path>
            </a:pathLst>
          </a:custGeom>
          <a:solidFill>
            <a:srgbClr val="E3ECF2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pPr defTabSz="1171575"/>
            <a:endParaRPr lang="en-US" sz="2300">
              <a:solidFill>
                <a:prstClr val="black"/>
              </a:solidFill>
              <a:latin typeface="Open Sans" panose="020B0606030504020204"/>
            </a:endParaRPr>
          </a:p>
        </p:txBody>
      </p:sp>
      <p:sp>
        <p:nvSpPr>
          <p:cNvPr id="11" name="Freeform 212"/>
          <p:cNvSpPr>
            <a:spLocks noEditPoints="1"/>
          </p:cNvSpPr>
          <p:nvPr/>
        </p:nvSpPr>
        <p:spPr bwMode="auto">
          <a:xfrm>
            <a:off x="6439169" y="2350300"/>
            <a:ext cx="225147" cy="150097"/>
          </a:xfrm>
          <a:custGeom>
            <a:avLst/>
            <a:gdLst/>
            <a:ahLst/>
            <a:cxnLst>
              <a:cxn ang="0">
                <a:pos x="51" y="32"/>
              </a:cxn>
              <a:cxn ang="0">
                <a:pos x="49" y="34"/>
              </a:cxn>
              <a:cxn ang="0">
                <a:pos x="51" y="32"/>
              </a:cxn>
              <a:cxn ang="0">
                <a:pos x="51" y="32"/>
              </a:cxn>
              <a:cxn ang="0">
                <a:pos x="2" y="0"/>
              </a:cxn>
              <a:cxn ang="0">
                <a:pos x="0" y="6"/>
              </a:cxn>
              <a:cxn ang="0">
                <a:pos x="21" y="17"/>
              </a:cxn>
              <a:cxn ang="0">
                <a:pos x="24" y="12"/>
              </a:cxn>
              <a:cxn ang="0">
                <a:pos x="2" y="0"/>
              </a:cxn>
            </a:cxnLst>
            <a:rect l="0" t="0" r="r" b="b"/>
            <a:pathLst>
              <a:path w="51" h="34">
                <a:moveTo>
                  <a:pt x="51" y="32"/>
                </a:moveTo>
                <a:cubicBezTo>
                  <a:pt x="49" y="34"/>
                  <a:pt x="49" y="34"/>
                  <a:pt x="49" y="34"/>
                </a:cubicBezTo>
                <a:cubicBezTo>
                  <a:pt x="50" y="33"/>
                  <a:pt x="51" y="33"/>
                  <a:pt x="51" y="32"/>
                </a:cubicBezTo>
                <a:cubicBezTo>
                  <a:pt x="51" y="32"/>
                  <a:pt x="51" y="32"/>
                  <a:pt x="51" y="32"/>
                </a:cubicBezTo>
                <a:moveTo>
                  <a:pt x="2" y="0"/>
                </a:moveTo>
                <a:cubicBezTo>
                  <a:pt x="1" y="2"/>
                  <a:pt x="1" y="4"/>
                  <a:pt x="0" y="6"/>
                </a:cubicBezTo>
                <a:cubicBezTo>
                  <a:pt x="8" y="9"/>
                  <a:pt x="15" y="13"/>
                  <a:pt x="21" y="17"/>
                </a:cubicBezTo>
                <a:cubicBezTo>
                  <a:pt x="24" y="12"/>
                  <a:pt x="24" y="12"/>
                  <a:pt x="24" y="12"/>
                </a:cubicBezTo>
                <a:cubicBezTo>
                  <a:pt x="17" y="8"/>
                  <a:pt x="9" y="4"/>
                  <a:pt x="2" y="0"/>
                </a:cubicBezTo>
              </a:path>
            </a:pathLst>
          </a:custGeom>
          <a:solidFill>
            <a:srgbClr val="ECF2F5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pPr defTabSz="1171575"/>
            <a:endParaRPr lang="en-US" sz="2300">
              <a:solidFill>
                <a:prstClr val="black"/>
              </a:solidFill>
              <a:latin typeface="Open Sans" panose="020B0606030504020204"/>
            </a:endParaRPr>
          </a:p>
        </p:txBody>
      </p:sp>
      <p:sp>
        <p:nvSpPr>
          <p:cNvPr id="12" name="Freeform 213"/>
          <p:cNvSpPr>
            <a:spLocks noEditPoints="1"/>
          </p:cNvSpPr>
          <p:nvPr/>
        </p:nvSpPr>
        <p:spPr bwMode="auto">
          <a:xfrm>
            <a:off x="3508508" y="2601713"/>
            <a:ext cx="457798" cy="1245812"/>
          </a:xfrm>
          <a:custGeom>
            <a:avLst/>
            <a:gdLst/>
            <a:ahLst/>
            <a:cxnLst>
              <a:cxn ang="0">
                <a:pos x="74" y="262"/>
              </a:cxn>
              <a:cxn ang="0">
                <a:pos x="71" y="266"/>
              </a:cxn>
              <a:cxn ang="0">
                <a:pos x="101" y="281"/>
              </a:cxn>
              <a:cxn ang="0">
                <a:pos x="103" y="275"/>
              </a:cxn>
              <a:cxn ang="0">
                <a:pos x="74" y="262"/>
              </a:cxn>
              <a:cxn ang="0">
                <a:pos x="29" y="217"/>
              </a:cxn>
              <a:cxn ang="0">
                <a:pos x="24" y="220"/>
              </a:cxn>
              <a:cxn ang="0">
                <a:pos x="45" y="245"/>
              </a:cxn>
              <a:cxn ang="0">
                <a:pos x="49" y="242"/>
              </a:cxn>
              <a:cxn ang="0">
                <a:pos x="29" y="217"/>
              </a:cxn>
              <a:cxn ang="0">
                <a:pos x="7" y="157"/>
              </a:cxn>
              <a:cxn ang="0">
                <a:pos x="1" y="158"/>
              </a:cxn>
              <a:cxn ang="0">
                <a:pos x="10" y="190"/>
              </a:cxn>
              <a:cxn ang="0">
                <a:pos x="15" y="188"/>
              </a:cxn>
              <a:cxn ang="0">
                <a:pos x="7" y="157"/>
              </a:cxn>
              <a:cxn ang="0">
                <a:pos x="7" y="92"/>
              </a:cxn>
              <a:cxn ang="0">
                <a:pos x="0" y="125"/>
              </a:cxn>
              <a:cxn ang="0">
                <a:pos x="5" y="125"/>
              </a:cxn>
              <a:cxn ang="0">
                <a:pos x="12" y="94"/>
              </a:cxn>
              <a:cxn ang="0">
                <a:pos x="7" y="92"/>
              </a:cxn>
              <a:cxn ang="0">
                <a:pos x="41" y="35"/>
              </a:cxn>
              <a:cxn ang="0">
                <a:pos x="20" y="62"/>
              </a:cxn>
              <a:cxn ang="0">
                <a:pos x="25" y="65"/>
              </a:cxn>
              <a:cxn ang="0">
                <a:pos x="45" y="39"/>
              </a:cxn>
              <a:cxn ang="0">
                <a:pos x="41" y="35"/>
              </a:cxn>
              <a:cxn ang="0">
                <a:pos x="96" y="0"/>
              </a:cxn>
              <a:cxn ang="0">
                <a:pos x="66" y="14"/>
              </a:cxn>
              <a:cxn ang="0">
                <a:pos x="69" y="19"/>
              </a:cxn>
              <a:cxn ang="0">
                <a:pos x="98" y="5"/>
              </a:cxn>
              <a:cxn ang="0">
                <a:pos x="96" y="0"/>
              </a:cxn>
            </a:cxnLst>
            <a:rect l="0" t="0" r="r" b="b"/>
            <a:pathLst>
              <a:path w="103" h="281">
                <a:moveTo>
                  <a:pt x="74" y="262"/>
                </a:moveTo>
                <a:cubicBezTo>
                  <a:pt x="71" y="266"/>
                  <a:pt x="71" y="266"/>
                  <a:pt x="71" y="266"/>
                </a:cubicBezTo>
                <a:cubicBezTo>
                  <a:pt x="81" y="272"/>
                  <a:pt x="91" y="277"/>
                  <a:pt x="101" y="281"/>
                </a:cubicBezTo>
                <a:cubicBezTo>
                  <a:pt x="103" y="275"/>
                  <a:pt x="103" y="275"/>
                  <a:pt x="103" y="275"/>
                </a:cubicBezTo>
                <a:cubicBezTo>
                  <a:pt x="93" y="272"/>
                  <a:pt x="83" y="267"/>
                  <a:pt x="74" y="262"/>
                </a:cubicBezTo>
                <a:moveTo>
                  <a:pt x="29" y="217"/>
                </a:moveTo>
                <a:cubicBezTo>
                  <a:pt x="24" y="220"/>
                  <a:pt x="24" y="220"/>
                  <a:pt x="24" y="220"/>
                </a:cubicBezTo>
                <a:cubicBezTo>
                  <a:pt x="31" y="229"/>
                  <a:pt x="37" y="238"/>
                  <a:pt x="45" y="245"/>
                </a:cubicBezTo>
                <a:cubicBezTo>
                  <a:pt x="49" y="242"/>
                  <a:pt x="49" y="242"/>
                  <a:pt x="49" y="242"/>
                </a:cubicBezTo>
                <a:cubicBezTo>
                  <a:pt x="42" y="234"/>
                  <a:pt x="35" y="226"/>
                  <a:pt x="29" y="217"/>
                </a:cubicBezTo>
                <a:moveTo>
                  <a:pt x="7" y="157"/>
                </a:moveTo>
                <a:cubicBezTo>
                  <a:pt x="1" y="158"/>
                  <a:pt x="1" y="158"/>
                  <a:pt x="1" y="158"/>
                </a:cubicBezTo>
                <a:cubicBezTo>
                  <a:pt x="3" y="169"/>
                  <a:pt x="6" y="179"/>
                  <a:pt x="10" y="190"/>
                </a:cubicBezTo>
                <a:cubicBezTo>
                  <a:pt x="15" y="188"/>
                  <a:pt x="15" y="188"/>
                  <a:pt x="15" y="188"/>
                </a:cubicBezTo>
                <a:cubicBezTo>
                  <a:pt x="11" y="178"/>
                  <a:pt x="8" y="167"/>
                  <a:pt x="7" y="157"/>
                </a:cubicBezTo>
                <a:moveTo>
                  <a:pt x="7" y="92"/>
                </a:moveTo>
                <a:cubicBezTo>
                  <a:pt x="3" y="103"/>
                  <a:pt x="1" y="113"/>
                  <a:pt x="0" y="125"/>
                </a:cubicBezTo>
                <a:cubicBezTo>
                  <a:pt x="5" y="125"/>
                  <a:pt x="5" y="125"/>
                  <a:pt x="5" y="125"/>
                </a:cubicBezTo>
                <a:cubicBezTo>
                  <a:pt x="6" y="114"/>
                  <a:pt x="8" y="104"/>
                  <a:pt x="12" y="94"/>
                </a:cubicBezTo>
                <a:cubicBezTo>
                  <a:pt x="7" y="92"/>
                  <a:pt x="7" y="92"/>
                  <a:pt x="7" y="92"/>
                </a:cubicBezTo>
                <a:moveTo>
                  <a:pt x="41" y="35"/>
                </a:moveTo>
                <a:cubicBezTo>
                  <a:pt x="33" y="43"/>
                  <a:pt x="26" y="52"/>
                  <a:pt x="20" y="62"/>
                </a:cubicBezTo>
                <a:cubicBezTo>
                  <a:pt x="25" y="65"/>
                  <a:pt x="25" y="65"/>
                  <a:pt x="25" y="65"/>
                </a:cubicBezTo>
                <a:cubicBezTo>
                  <a:pt x="31" y="55"/>
                  <a:pt x="37" y="47"/>
                  <a:pt x="45" y="39"/>
                </a:cubicBezTo>
                <a:cubicBezTo>
                  <a:pt x="41" y="35"/>
                  <a:pt x="41" y="35"/>
                  <a:pt x="41" y="35"/>
                </a:cubicBezTo>
                <a:moveTo>
                  <a:pt x="96" y="0"/>
                </a:moveTo>
                <a:cubicBezTo>
                  <a:pt x="86" y="3"/>
                  <a:pt x="76" y="8"/>
                  <a:pt x="66" y="14"/>
                </a:cubicBezTo>
                <a:cubicBezTo>
                  <a:pt x="69" y="19"/>
                  <a:pt x="69" y="19"/>
                  <a:pt x="69" y="19"/>
                </a:cubicBezTo>
                <a:cubicBezTo>
                  <a:pt x="78" y="13"/>
                  <a:pt x="88" y="9"/>
                  <a:pt x="98" y="5"/>
                </a:cubicBezTo>
                <a:cubicBezTo>
                  <a:pt x="96" y="0"/>
                  <a:pt x="96" y="0"/>
                  <a:pt x="96" y="0"/>
                </a:cubicBezTo>
              </a:path>
            </a:pathLst>
          </a:custGeom>
          <a:solidFill>
            <a:srgbClr val="E3ECF2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pPr defTabSz="1171575"/>
            <a:endParaRPr lang="en-US" sz="2300">
              <a:solidFill>
                <a:prstClr val="black"/>
              </a:solidFill>
              <a:latin typeface="Open Sans" panose="020B0606030504020204"/>
            </a:endParaRPr>
          </a:p>
        </p:txBody>
      </p:sp>
      <p:sp>
        <p:nvSpPr>
          <p:cNvPr id="13" name="Freeform 214"/>
          <p:cNvSpPr/>
          <p:nvPr/>
        </p:nvSpPr>
        <p:spPr bwMode="auto">
          <a:xfrm>
            <a:off x="4103271" y="3847526"/>
            <a:ext cx="146345" cy="26267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0" y="6"/>
              </a:cxn>
              <a:cxn ang="0">
                <a:pos x="8" y="6"/>
              </a:cxn>
              <a:cxn ang="0">
                <a:pos x="8" y="6"/>
              </a:cxn>
              <a:cxn ang="0">
                <a:pos x="33" y="6"/>
              </a:cxn>
              <a:cxn ang="0">
                <a:pos x="33" y="1"/>
              </a:cxn>
              <a:cxn ang="0">
                <a:pos x="8" y="1"/>
              </a:cxn>
              <a:cxn ang="0">
                <a:pos x="0" y="0"/>
              </a:cxn>
            </a:cxnLst>
            <a:rect l="0" t="0" r="r" b="b"/>
            <a:pathLst>
              <a:path w="33" h="6">
                <a:moveTo>
                  <a:pt x="0" y="0"/>
                </a:moveTo>
                <a:cubicBezTo>
                  <a:pt x="0" y="6"/>
                  <a:pt x="0" y="6"/>
                  <a:pt x="0" y="6"/>
                </a:cubicBezTo>
                <a:cubicBezTo>
                  <a:pt x="2" y="6"/>
                  <a:pt x="5" y="6"/>
                  <a:pt x="8" y="6"/>
                </a:cubicBezTo>
                <a:cubicBezTo>
                  <a:pt x="8" y="6"/>
                  <a:pt x="8" y="6"/>
                  <a:pt x="8" y="6"/>
                </a:cubicBezTo>
                <a:cubicBezTo>
                  <a:pt x="33" y="6"/>
                  <a:pt x="33" y="6"/>
                  <a:pt x="33" y="6"/>
                </a:cubicBezTo>
                <a:cubicBezTo>
                  <a:pt x="33" y="1"/>
                  <a:pt x="33" y="1"/>
                  <a:pt x="33" y="1"/>
                </a:cubicBezTo>
                <a:cubicBezTo>
                  <a:pt x="8" y="1"/>
                  <a:pt x="8" y="1"/>
                  <a:pt x="8" y="1"/>
                </a:cubicBezTo>
                <a:cubicBezTo>
                  <a:pt x="5" y="1"/>
                  <a:pt x="3" y="1"/>
                  <a:pt x="0" y="0"/>
                </a:cubicBezTo>
              </a:path>
            </a:pathLst>
          </a:custGeom>
          <a:solidFill>
            <a:srgbClr val="ECF2F5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pPr defTabSz="1171575"/>
            <a:endParaRPr lang="en-US" sz="2300">
              <a:solidFill>
                <a:prstClr val="black"/>
              </a:solidFill>
              <a:latin typeface="Open Sans" panose="020B0606030504020204"/>
            </a:endParaRPr>
          </a:p>
        </p:txBody>
      </p:sp>
      <p:sp>
        <p:nvSpPr>
          <p:cNvPr id="14" name="Freeform 215"/>
          <p:cNvSpPr>
            <a:spLocks noEditPoints="1"/>
          </p:cNvSpPr>
          <p:nvPr/>
        </p:nvSpPr>
        <p:spPr bwMode="auto">
          <a:xfrm>
            <a:off x="4390333" y="3851278"/>
            <a:ext cx="647297" cy="22515"/>
          </a:xfrm>
          <a:custGeom>
            <a:avLst/>
            <a:gdLst/>
            <a:ahLst/>
            <a:cxnLst>
              <a:cxn ang="0">
                <a:pos x="33" y="0"/>
              </a:cxn>
              <a:cxn ang="0">
                <a:pos x="0" y="0"/>
              </a:cxn>
              <a:cxn ang="0">
                <a:pos x="0" y="5"/>
              </a:cxn>
              <a:cxn ang="0">
                <a:pos x="33" y="5"/>
              </a:cxn>
              <a:cxn ang="0">
                <a:pos x="33" y="0"/>
              </a:cxn>
              <a:cxn ang="0">
                <a:pos x="98" y="0"/>
              </a:cxn>
              <a:cxn ang="0">
                <a:pos x="66" y="0"/>
              </a:cxn>
              <a:cxn ang="0">
                <a:pos x="66" y="5"/>
              </a:cxn>
              <a:cxn ang="0">
                <a:pos x="98" y="5"/>
              </a:cxn>
              <a:cxn ang="0">
                <a:pos x="98" y="0"/>
              </a:cxn>
              <a:cxn ang="0">
                <a:pos x="144" y="0"/>
              </a:cxn>
              <a:cxn ang="0">
                <a:pos x="131" y="0"/>
              </a:cxn>
              <a:cxn ang="0">
                <a:pos x="131" y="5"/>
              </a:cxn>
              <a:cxn ang="0">
                <a:pos x="146" y="5"/>
              </a:cxn>
              <a:cxn ang="0">
                <a:pos x="144" y="0"/>
              </a:cxn>
            </a:cxnLst>
            <a:rect l="0" t="0" r="r" b="b"/>
            <a:pathLst>
              <a:path w="146" h="5">
                <a:moveTo>
                  <a:pt x="33" y="0"/>
                </a:moveTo>
                <a:cubicBezTo>
                  <a:pt x="0" y="0"/>
                  <a:pt x="0" y="0"/>
                  <a:pt x="0" y="0"/>
                </a:cubicBezTo>
                <a:cubicBezTo>
                  <a:pt x="0" y="5"/>
                  <a:pt x="0" y="5"/>
                  <a:pt x="0" y="5"/>
                </a:cubicBezTo>
                <a:cubicBezTo>
                  <a:pt x="33" y="5"/>
                  <a:pt x="33" y="5"/>
                  <a:pt x="33" y="5"/>
                </a:cubicBezTo>
                <a:cubicBezTo>
                  <a:pt x="33" y="0"/>
                  <a:pt x="33" y="0"/>
                  <a:pt x="33" y="0"/>
                </a:cubicBezTo>
                <a:moveTo>
                  <a:pt x="98" y="0"/>
                </a:moveTo>
                <a:cubicBezTo>
                  <a:pt x="66" y="0"/>
                  <a:pt x="66" y="0"/>
                  <a:pt x="66" y="0"/>
                </a:cubicBezTo>
                <a:cubicBezTo>
                  <a:pt x="66" y="5"/>
                  <a:pt x="66" y="5"/>
                  <a:pt x="66" y="5"/>
                </a:cubicBezTo>
                <a:cubicBezTo>
                  <a:pt x="98" y="5"/>
                  <a:pt x="98" y="5"/>
                  <a:pt x="98" y="5"/>
                </a:cubicBezTo>
                <a:cubicBezTo>
                  <a:pt x="98" y="0"/>
                  <a:pt x="98" y="0"/>
                  <a:pt x="98" y="0"/>
                </a:cubicBezTo>
                <a:moveTo>
                  <a:pt x="144" y="0"/>
                </a:moveTo>
                <a:cubicBezTo>
                  <a:pt x="131" y="0"/>
                  <a:pt x="131" y="0"/>
                  <a:pt x="131" y="0"/>
                </a:cubicBezTo>
                <a:cubicBezTo>
                  <a:pt x="131" y="5"/>
                  <a:pt x="131" y="5"/>
                  <a:pt x="131" y="5"/>
                </a:cubicBezTo>
                <a:cubicBezTo>
                  <a:pt x="146" y="5"/>
                  <a:pt x="146" y="5"/>
                  <a:pt x="146" y="5"/>
                </a:cubicBezTo>
                <a:cubicBezTo>
                  <a:pt x="145" y="3"/>
                  <a:pt x="145" y="1"/>
                  <a:pt x="144" y="0"/>
                </a:cubicBezTo>
              </a:path>
            </a:pathLst>
          </a:custGeom>
          <a:solidFill>
            <a:srgbClr val="ECF2F5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pPr defTabSz="1171575"/>
            <a:endParaRPr lang="en-US" sz="2300">
              <a:solidFill>
                <a:prstClr val="black"/>
              </a:solidFill>
              <a:latin typeface="Open Sans" panose="020B0606030504020204"/>
            </a:endParaRPr>
          </a:p>
        </p:txBody>
      </p:sp>
      <p:sp>
        <p:nvSpPr>
          <p:cNvPr id="15" name="Freeform 216"/>
          <p:cNvSpPr/>
          <p:nvPr/>
        </p:nvSpPr>
        <p:spPr bwMode="auto">
          <a:xfrm>
            <a:off x="5941970" y="2415967"/>
            <a:ext cx="2069474" cy="1330242"/>
          </a:xfrm>
          <a:custGeom>
            <a:avLst/>
            <a:gdLst/>
            <a:ahLst/>
            <a:cxnLst>
              <a:cxn ang="0">
                <a:pos x="368" y="85"/>
              </a:cxn>
              <a:cxn ang="0">
                <a:pos x="233" y="0"/>
              </a:cxn>
              <a:cxn ang="0">
                <a:pos x="87" y="123"/>
              </a:cxn>
              <a:cxn ang="0">
                <a:pos x="85" y="123"/>
              </a:cxn>
              <a:cxn ang="0">
                <a:pos x="0" y="209"/>
              </a:cxn>
              <a:cxn ang="0">
                <a:pos x="85" y="300"/>
              </a:cxn>
              <a:cxn ang="0">
                <a:pos x="339" y="300"/>
              </a:cxn>
              <a:cxn ang="0">
                <a:pos x="467" y="192"/>
              </a:cxn>
              <a:cxn ang="0">
                <a:pos x="368" y="85"/>
              </a:cxn>
            </a:cxnLst>
            <a:rect l="0" t="0" r="r" b="b"/>
            <a:pathLst>
              <a:path w="467" h="300">
                <a:moveTo>
                  <a:pt x="368" y="85"/>
                </a:moveTo>
                <a:cubicBezTo>
                  <a:pt x="344" y="35"/>
                  <a:pt x="293" y="0"/>
                  <a:pt x="233" y="0"/>
                </a:cubicBezTo>
                <a:cubicBezTo>
                  <a:pt x="160" y="0"/>
                  <a:pt x="99" y="53"/>
                  <a:pt x="87" y="123"/>
                </a:cubicBezTo>
                <a:cubicBezTo>
                  <a:pt x="86" y="123"/>
                  <a:pt x="85" y="123"/>
                  <a:pt x="85" y="123"/>
                </a:cubicBezTo>
                <a:cubicBezTo>
                  <a:pt x="38" y="123"/>
                  <a:pt x="0" y="162"/>
                  <a:pt x="0" y="209"/>
                </a:cubicBezTo>
                <a:cubicBezTo>
                  <a:pt x="0" y="256"/>
                  <a:pt x="38" y="300"/>
                  <a:pt x="85" y="300"/>
                </a:cubicBezTo>
                <a:cubicBezTo>
                  <a:pt x="339" y="300"/>
                  <a:pt x="339" y="300"/>
                  <a:pt x="339" y="300"/>
                </a:cubicBezTo>
                <a:cubicBezTo>
                  <a:pt x="424" y="300"/>
                  <a:pt x="467" y="251"/>
                  <a:pt x="467" y="192"/>
                </a:cubicBezTo>
                <a:cubicBezTo>
                  <a:pt x="467" y="136"/>
                  <a:pt x="423" y="89"/>
                  <a:pt x="368" y="85"/>
                </a:cubicBezTo>
              </a:path>
            </a:pathLst>
          </a:custGeom>
          <a:solidFill>
            <a:srgbClr val="E4EDF1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pPr defTabSz="1171575"/>
            <a:endParaRPr lang="en-US" sz="2300">
              <a:solidFill>
                <a:prstClr val="black"/>
              </a:solidFill>
              <a:latin typeface="Open Sans" panose="020B0606030504020204"/>
            </a:endParaRPr>
          </a:p>
        </p:txBody>
      </p:sp>
      <p:sp>
        <p:nvSpPr>
          <p:cNvPr id="16" name="Rectangle 217"/>
          <p:cNvSpPr>
            <a:spLocks noChangeArrowheads="1"/>
          </p:cNvSpPr>
          <p:nvPr/>
        </p:nvSpPr>
        <p:spPr bwMode="auto">
          <a:xfrm>
            <a:off x="5743090" y="4963879"/>
            <a:ext cx="13134" cy="243909"/>
          </a:xfrm>
          <a:prstGeom prst="rect">
            <a:avLst/>
          </a:prstGeom>
          <a:solidFill>
            <a:srgbClr val="32475F"/>
          </a:solidFill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pPr defTabSz="1171575"/>
            <a:endParaRPr lang="en-US" sz="2300">
              <a:solidFill>
                <a:prstClr val="black"/>
              </a:solidFill>
              <a:latin typeface="Open Sans" panose="020B0606030504020204"/>
            </a:endParaRPr>
          </a:p>
        </p:txBody>
      </p:sp>
      <p:sp>
        <p:nvSpPr>
          <p:cNvPr id="17" name="Rectangle 218"/>
          <p:cNvSpPr>
            <a:spLocks noChangeArrowheads="1"/>
          </p:cNvSpPr>
          <p:nvPr/>
        </p:nvSpPr>
        <p:spPr bwMode="auto">
          <a:xfrm>
            <a:off x="5743090" y="4963879"/>
            <a:ext cx="13134" cy="243909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pPr defTabSz="1171575"/>
            <a:endParaRPr lang="en-US" sz="2300">
              <a:solidFill>
                <a:prstClr val="black"/>
              </a:solidFill>
              <a:latin typeface="Open Sans" panose="020B0606030504020204"/>
            </a:endParaRPr>
          </a:p>
        </p:txBody>
      </p:sp>
      <p:sp>
        <p:nvSpPr>
          <p:cNvPr id="18" name="Rectangle 219"/>
          <p:cNvSpPr>
            <a:spLocks noChangeArrowheads="1"/>
          </p:cNvSpPr>
          <p:nvPr/>
        </p:nvSpPr>
        <p:spPr bwMode="auto">
          <a:xfrm>
            <a:off x="6208393" y="4963879"/>
            <a:ext cx="9381" cy="243909"/>
          </a:xfrm>
          <a:prstGeom prst="rect">
            <a:avLst/>
          </a:prstGeom>
          <a:solidFill>
            <a:srgbClr val="32475F"/>
          </a:solidFill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pPr defTabSz="1171575"/>
            <a:endParaRPr lang="en-US" sz="2300">
              <a:solidFill>
                <a:prstClr val="black"/>
              </a:solidFill>
              <a:latin typeface="Open Sans" panose="020B0606030504020204"/>
            </a:endParaRPr>
          </a:p>
        </p:txBody>
      </p:sp>
      <p:sp>
        <p:nvSpPr>
          <p:cNvPr id="19" name="Rectangle 220"/>
          <p:cNvSpPr>
            <a:spLocks noChangeArrowheads="1"/>
          </p:cNvSpPr>
          <p:nvPr/>
        </p:nvSpPr>
        <p:spPr bwMode="auto">
          <a:xfrm>
            <a:off x="6208393" y="4963879"/>
            <a:ext cx="9381" cy="243909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pPr defTabSz="1171575"/>
            <a:endParaRPr lang="en-US" sz="2300">
              <a:solidFill>
                <a:prstClr val="black"/>
              </a:solidFill>
              <a:latin typeface="Open Sans" panose="020B0606030504020204"/>
            </a:endParaRPr>
          </a:p>
        </p:txBody>
      </p:sp>
      <p:sp>
        <p:nvSpPr>
          <p:cNvPr id="20" name="Freeform 221"/>
          <p:cNvSpPr/>
          <p:nvPr/>
        </p:nvSpPr>
        <p:spPr bwMode="auto">
          <a:xfrm>
            <a:off x="4031974" y="2766821"/>
            <a:ext cx="1949395" cy="2197057"/>
          </a:xfrm>
          <a:custGeom>
            <a:avLst/>
            <a:gdLst/>
            <a:ahLst/>
            <a:cxnLst>
              <a:cxn ang="0">
                <a:pos x="440" y="0"/>
              </a:cxn>
              <a:cxn ang="0">
                <a:pos x="385" y="496"/>
              </a:cxn>
              <a:cxn ang="0">
                <a:pos x="401" y="496"/>
              </a:cxn>
              <a:cxn ang="0">
                <a:pos x="440" y="0"/>
              </a:cxn>
            </a:cxnLst>
            <a:rect l="0" t="0" r="r" b="b"/>
            <a:pathLst>
              <a:path w="440" h="496">
                <a:moveTo>
                  <a:pt x="440" y="0"/>
                </a:moveTo>
                <a:cubicBezTo>
                  <a:pt x="0" y="0"/>
                  <a:pt x="385" y="496"/>
                  <a:pt x="385" y="496"/>
                </a:cubicBezTo>
                <a:cubicBezTo>
                  <a:pt x="401" y="496"/>
                  <a:pt x="401" y="496"/>
                  <a:pt x="401" y="496"/>
                </a:cubicBezTo>
                <a:cubicBezTo>
                  <a:pt x="314" y="365"/>
                  <a:pt x="134" y="44"/>
                  <a:pt x="440" y="0"/>
                </a:cubicBezTo>
              </a:path>
            </a:pathLst>
          </a:custGeom>
          <a:solidFill>
            <a:srgbClr val="314452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pPr defTabSz="1171575"/>
            <a:endParaRPr lang="en-US" sz="2300">
              <a:solidFill>
                <a:prstClr val="black"/>
              </a:solidFill>
              <a:latin typeface="Open Sans" panose="020B0606030504020204"/>
            </a:endParaRPr>
          </a:p>
        </p:txBody>
      </p:sp>
      <p:sp>
        <p:nvSpPr>
          <p:cNvPr id="21" name="Freeform 222"/>
          <p:cNvSpPr/>
          <p:nvPr/>
        </p:nvSpPr>
        <p:spPr bwMode="auto">
          <a:xfrm>
            <a:off x="4626737" y="2766821"/>
            <a:ext cx="1354633" cy="2197057"/>
          </a:xfrm>
          <a:custGeom>
            <a:avLst/>
            <a:gdLst/>
            <a:ahLst/>
            <a:cxnLst>
              <a:cxn ang="0">
                <a:pos x="306" y="0"/>
              </a:cxn>
              <a:cxn ang="0">
                <a:pos x="267" y="496"/>
              </a:cxn>
              <a:cxn ang="0">
                <a:pos x="278" y="496"/>
              </a:cxn>
              <a:cxn ang="0">
                <a:pos x="306" y="0"/>
              </a:cxn>
            </a:cxnLst>
            <a:rect l="0" t="0" r="r" b="b"/>
            <a:pathLst>
              <a:path w="306" h="496">
                <a:moveTo>
                  <a:pt x="306" y="0"/>
                </a:moveTo>
                <a:cubicBezTo>
                  <a:pt x="0" y="44"/>
                  <a:pt x="180" y="365"/>
                  <a:pt x="267" y="496"/>
                </a:cubicBezTo>
                <a:cubicBezTo>
                  <a:pt x="278" y="496"/>
                  <a:pt x="278" y="496"/>
                  <a:pt x="278" y="496"/>
                </a:cubicBezTo>
                <a:cubicBezTo>
                  <a:pt x="216" y="365"/>
                  <a:pt x="87" y="44"/>
                  <a:pt x="306" y="0"/>
                </a:cubicBezTo>
              </a:path>
            </a:pathLst>
          </a:custGeom>
          <a:solidFill>
            <a:srgbClr val="4D6578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pPr defTabSz="1171575"/>
            <a:endParaRPr lang="en-US" sz="2300">
              <a:solidFill>
                <a:prstClr val="black"/>
              </a:solidFill>
              <a:latin typeface="Open Sans" panose="020B0606030504020204"/>
            </a:endParaRPr>
          </a:p>
        </p:txBody>
      </p:sp>
      <p:sp>
        <p:nvSpPr>
          <p:cNvPr id="22" name="Freeform 223"/>
          <p:cNvSpPr/>
          <p:nvPr/>
        </p:nvSpPr>
        <p:spPr bwMode="auto">
          <a:xfrm>
            <a:off x="5401617" y="2766821"/>
            <a:ext cx="579753" cy="2197057"/>
          </a:xfrm>
          <a:custGeom>
            <a:avLst/>
            <a:gdLst/>
            <a:ahLst/>
            <a:cxnLst>
              <a:cxn ang="0">
                <a:pos x="131" y="0"/>
              </a:cxn>
              <a:cxn ang="0">
                <a:pos x="114" y="496"/>
              </a:cxn>
              <a:cxn ang="0">
                <a:pos x="131" y="496"/>
              </a:cxn>
              <a:cxn ang="0">
                <a:pos x="131" y="0"/>
              </a:cxn>
            </a:cxnLst>
            <a:rect l="0" t="0" r="r" b="b"/>
            <a:pathLst>
              <a:path w="131" h="496">
                <a:moveTo>
                  <a:pt x="131" y="0"/>
                </a:moveTo>
                <a:cubicBezTo>
                  <a:pt x="0" y="44"/>
                  <a:pt x="77" y="365"/>
                  <a:pt x="114" y="496"/>
                </a:cubicBezTo>
                <a:cubicBezTo>
                  <a:pt x="131" y="496"/>
                  <a:pt x="131" y="496"/>
                  <a:pt x="131" y="496"/>
                </a:cubicBezTo>
                <a:cubicBezTo>
                  <a:pt x="131" y="0"/>
                  <a:pt x="131" y="0"/>
                  <a:pt x="131" y="0"/>
                </a:cubicBezTo>
              </a:path>
            </a:pathLst>
          </a:custGeom>
          <a:solidFill>
            <a:srgbClr val="CEDD7E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pPr defTabSz="1171575"/>
            <a:endParaRPr lang="en-US" sz="2300">
              <a:solidFill>
                <a:prstClr val="black"/>
              </a:solidFill>
              <a:latin typeface="Open Sans" panose="020B0606030504020204"/>
            </a:endParaRPr>
          </a:p>
        </p:txBody>
      </p:sp>
      <p:sp>
        <p:nvSpPr>
          <p:cNvPr id="23" name="Freeform 224"/>
          <p:cNvSpPr/>
          <p:nvPr/>
        </p:nvSpPr>
        <p:spPr bwMode="auto">
          <a:xfrm>
            <a:off x="5011363" y="2766821"/>
            <a:ext cx="970007" cy="2197057"/>
          </a:xfrm>
          <a:custGeom>
            <a:avLst/>
            <a:gdLst/>
            <a:ahLst/>
            <a:cxnLst>
              <a:cxn ang="0">
                <a:pos x="219" y="0"/>
              </a:cxn>
              <a:cxn ang="0">
                <a:pos x="191" y="496"/>
              </a:cxn>
              <a:cxn ang="0">
                <a:pos x="202" y="496"/>
              </a:cxn>
              <a:cxn ang="0">
                <a:pos x="219" y="0"/>
              </a:cxn>
            </a:cxnLst>
            <a:rect l="0" t="0" r="r" b="b"/>
            <a:pathLst>
              <a:path w="219" h="496">
                <a:moveTo>
                  <a:pt x="219" y="0"/>
                </a:moveTo>
                <a:cubicBezTo>
                  <a:pt x="0" y="44"/>
                  <a:pt x="129" y="365"/>
                  <a:pt x="191" y="496"/>
                </a:cubicBezTo>
                <a:cubicBezTo>
                  <a:pt x="202" y="496"/>
                  <a:pt x="202" y="496"/>
                  <a:pt x="202" y="496"/>
                </a:cubicBezTo>
                <a:cubicBezTo>
                  <a:pt x="165" y="365"/>
                  <a:pt x="88" y="44"/>
                  <a:pt x="219" y="0"/>
                </a:cubicBezTo>
              </a:path>
            </a:pathLst>
          </a:custGeom>
          <a:solidFill>
            <a:srgbClr val="A6CB39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pPr defTabSz="1171575"/>
            <a:endParaRPr lang="en-US" sz="2300">
              <a:solidFill>
                <a:prstClr val="black"/>
              </a:solidFill>
              <a:latin typeface="Open Sans" panose="020B0606030504020204"/>
            </a:endParaRPr>
          </a:p>
        </p:txBody>
      </p:sp>
      <p:sp>
        <p:nvSpPr>
          <p:cNvPr id="24" name="Freeform 225"/>
          <p:cNvSpPr/>
          <p:nvPr/>
        </p:nvSpPr>
        <p:spPr bwMode="auto">
          <a:xfrm>
            <a:off x="5981371" y="2766821"/>
            <a:ext cx="1951272" cy="2197057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55" y="496"/>
              </a:cxn>
              <a:cxn ang="0">
                <a:pos x="39" y="496"/>
              </a:cxn>
              <a:cxn ang="0">
                <a:pos x="0" y="0"/>
              </a:cxn>
            </a:cxnLst>
            <a:rect l="0" t="0" r="r" b="b"/>
            <a:pathLst>
              <a:path w="440" h="496">
                <a:moveTo>
                  <a:pt x="0" y="0"/>
                </a:moveTo>
                <a:cubicBezTo>
                  <a:pt x="440" y="0"/>
                  <a:pt x="55" y="496"/>
                  <a:pt x="55" y="496"/>
                </a:cubicBezTo>
                <a:cubicBezTo>
                  <a:pt x="39" y="496"/>
                  <a:pt x="39" y="496"/>
                  <a:pt x="39" y="496"/>
                </a:cubicBezTo>
                <a:cubicBezTo>
                  <a:pt x="126" y="365"/>
                  <a:pt x="306" y="44"/>
                  <a:pt x="0" y="0"/>
                </a:cubicBezTo>
              </a:path>
            </a:pathLst>
          </a:custGeom>
          <a:solidFill>
            <a:srgbClr val="989294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pPr defTabSz="1171575"/>
            <a:endParaRPr lang="en-US" sz="2300">
              <a:solidFill>
                <a:prstClr val="black"/>
              </a:solidFill>
              <a:latin typeface="Open Sans" panose="020B0606030504020204"/>
            </a:endParaRPr>
          </a:p>
        </p:txBody>
      </p:sp>
      <p:sp>
        <p:nvSpPr>
          <p:cNvPr id="25" name="Freeform 226"/>
          <p:cNvSpPr/>
          <p:nvPr/>
        </p:nvSpPr>
        <p:spPr bwMode="auto">
          <a:xfrm>
            <a:off x="5981371" y="2766821"/>
            <a:ext cx="1356509" cy="2197057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39" y="496"/>
              </a:cxn>
              <a:cxn ang="0">
                <a:pos x="28" y="496"/>
              </a:cxn>
              <a:cxn ang="0">
                <a:pos x="0" y="0"/>
              </a:cxn>
            </a:cxnLst>
            <a:rect l="0" t="0" r="r" b="b"/>
            <a:pathLst>
              <a:path w="306" h="496">
                <a:moveTo>
                  <a:pt x="0" y="0"/>
                </a:moveTo>
                <a:cubicBezTo>
                  <a:pt x="306" y="44"/>
                  <a:pt x="126" y="365"/>
                  <a:pt x="39" y="496"/>
                </a:cubicBezTo>
                <a:cubicBezTo>
                  <a:pt x="28" y="496"/>
                  <a:pt x="28" y="496"/>
                  <a:pt x="28" y="496"/>
                </a:cubicBezTo>
                <a:cubicBezTo>
                  <a:pt x="90" y="365"/>
                  <a:pt x="218" y="44"/>
                  <a:pt x="0" y="0"/>
                </a:cubicBezTo>
              </a:path>
            </a:pathLst>
          </a:custGeom>
          <a:solidFill>
            <a:srgbClr val="AEA7A6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pPr defTabSz="1171575"/>
            <a:endParaRPr lang="en-US" sz="2300">
              <a:solidFill>
                <a:prstClr val="black"/>
              </a:solidFill>
              <a:latin typeface="Open Sans" panose="020B0606030504020204"/>
            </a:endParaRPr>
          </a:p>
        </p:txBody>
      </p:sp>
      <p:sp>
        <p:nvSpPr>
          <p:cNvPr id="26" name="Freeform 227"/>
          <p:cNvSpPr/>
          <p:nvPr/>
        </p:nvSpPr>
        <p:spPr bwMode="auto">
          <a:xfrm>
            <a:off x="5981371" y="2766821"/>
            <a:ext cx="581629" cy="2197057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17" y="496"/>
              </a:cxn>
              <a:cxn ang="0">
                <a:pos x="0" y="496"/>
              </a:cxn>
              <a:cxn ang="0">
                <a:pos x="0" y="0"/>
              </a:cxn>
            </a:cxnLst>
            <a:rect l="0" t="0" r="r" b="b"/>
            <a:pathLst>
              <a:path w="131" h="496">
                <a:moveTo>
                  <a:pt x="0" y="0"/>
                </a:moveTo>
                <a:cubicBezTo>
                  <a:pt x="131" y="44"/>
                  <a:pt x="54" y="365"/>
                  <a:pt x="17" y="496"/>
                </a:cubicBezTo>
                <a:cubicBezTo>
                  <a:pt x="0" y="496"/>
                  <a:pt x="0" y="496"/>
                  <a:pt x="0" y="496"/>
                </a:cubicBezTo>
                <a:cubicBezTo>
                  <a:pt x="0" y="0"/>
                  <a:pt x="0" y="0"/>
                  <a:pt x="0" y="0"/>
                </a:cubicBezTo>
              </a:path>
            </a:pathLst>
          </a:custGeom>
          <a:solidFill>
            <a:srgbClr val="7CC1DA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pPr defTabSz="1171575"/>
            <a:endParaRPr lang="en-US" sz="2300">
              <a:solidFill>
                <a:prstClr val="black"/>
              </a:solidFill>
              <a:latin typeface="Open Sans" panose="020B0606030504020204"/>
            </a:endParaRPr>
          </a:p>
        </p:txBody>
      </p:sp>
      <p:sp>
        <p:nvSpPr>
          <p:cNvPr id="27" name="Freeform 228"/>
          <p:cNvSpPr/>
          <p:nvPr/>
        </p:nvSpPr>
        <p:spPr bwMode="auto">
          <a:xfrm>
            <a:off x="5981371" y="2766821"/>
            <a:ext cx="966255" cy="2197057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28" y="496"/>
              </a:cxn>
              <a:cxn ang="0">
                <a:pos x="17" y="496"/>
              </a:cxn>
              <a:cxn ang="0">
                <a:pos x="0" y="0"/>
              </a:cxn>
            </a:cxnLst>
            <a:rect l="0" t="0" r="r" b="b"/>
            <a:pathLst>
              <a:path w="218" h="496">
                <a:moveTo>
                  <a:pt x="0" y="0"/>
                </a:moveTo>
                <a:cubicBezTo>
                  <a:pt x="218" y="44"/>
                  <a:pt x="90" y="365"/>
                  <a:pt x="28" y="496"/>
                </a:cubicBezTo>
                <a:cubicBezTo>
                  <a:pt x="17" y="496"/>
                  <a:pt x="17" y="496"/>
                  <a:pt x="17" y="496"/>
                </a:cubicBezTo>
                <a:cubicBezTo>
                  <a:pt x="54" y="365"/>
                  <a:pt x="131" y="44"/>
                  <a:pt x="0" y="0"/>
                </a:cubicBezTo>
              </a:path>
            </a:pathLst>
          </a:custGeom>
          <a:solidFill>
            <a:srgbClr val="16A9C9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pPr defTabSz="1171575"/>
            <a:endParaRPr lang="en-US" sz="2300">
              <a:solidFill>
                <a:prstClr val="black"/>
              </a:solidFill>
              <a:latin typeface="Open Sans" panose="020B0606030504020204"/>
            </a:endParaRPr>
          </a:p>
        </p:txBody>
      </p:sp>
      <p:pic>
        <p:nvPicPr>
          <p:cNvPr id="28" name="Picture 22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37292" y="4958249"/>
            <a:ext cx="1063819" cy="11163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" name="Freeform 230"/>
          <p:cNvSpPr/>
          <p:nvPr/>
        </p:nvSpPr>
        <p:spPr bwMode="auto">
          <a:xfrm>
            <a:off x="6816289" y="4352230"/>
            <a:ext cx="602267" cy="461551"/>
          </a:xfrm>
          <a:custGeom>
            <a:avLst/>
            <a:gdLst/>
            <a:ahLst/>
            <a:cxnLst>
              <a:cxn ang="0">
                <a:pos x="136" y="0"/>
              </a:cxn>
              <a:cxn ang="0">
                <a:pos x="0" y="73"/>
              </a:cxn>
              <a:cxn ang="0">
                <a:pos x="105" y="104"/>
              </a:cxn>
              <a:cxn ang="0">
                <a:pos x="136" y="0"/>
              </a:cxn>
            </a:cxnLst>
            <a:rect l="0" t="0" r="r" b="b"/>
            <a:pathLst>
              <a:path w="136" h="104">
                <a:moveTo>
                  <a:pt x="136" y="0"/>
                </a:moveTo>
                <a:cubicBezTo>
                  <a:pt x="0" y="73"/>
                  <a:pt x="0" y="73"/>
                  <a:pt x="0" y="73"/>
                </a:cubicBezTo>
                <a:cubicBezTo>
                  <a:pt x="48" y="64"/>
                  <a:pt x="105" y="104"/>
                  <a:pt x="105" y="104"/>
                </a:cubicBezTo>
                <a:cubicBezTo>
                  <a:pt x="136" y="0"/>
                  <a:pt x="136" y="0"/>
                  <a:pt x="136" y="0"/>
                </a:cubicBezTo>
              </a:path>
            </a:pathLst>
          </a:custGeom>
          <a:solidFill>
            <a:srgbClr val="4A484D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pPr defTabSz="1171575"/>
            <a:endParaRPr lang="en-US" sz="2300">
              <a:solidFill>
                <a:prstClr val="black"/>
              </a:solidFill>
              <a:latin typeface="Open Sans" panose="020B0606030504020204"/>
            </a:endParaRPr>
          </a:p>
        </p:txBody>
      </p:sp>
      <p:sp>
        <p:nvSpPr>
          <p:cNvPr id="30" name="Freeform 231"/>
          <p:cNvSpPr/>
          <p:nvPr/>
        </p:nvSpPr>
        <p:spPr bwMode="auto">
          <a:xfrm>
            <a:off x="7529254" y="4703084"/>
            <a:ext cx="384626" cy="673564"/>
          </a:xfrm>
          <a:custGeom>
            <a:avLst/>
            <a:gdLst/>
            <a:ahLst/>
            <a:cxnLst>
              <a:cxn ang="0">
                <a:pos x="87" y="0"/>
              </a:cxn>
              <a:cxn ang="0">
                <a:pos x="65" y="152"/>
              </a:cxn>
              <a:cxn ang="0">
                <a:pos x="0" y="64"/>
              </a:cxn>
              <a:cxn ang="0">
                <a:pos x="87" y="0"/>
              </a:cxn>
            </a:cxnLst>
            <a:rect l="0" t="0" r="r" b="b"/>
            <a:pathLst>
              <a:path w="87" h="152">
                <a:moveTo>
                  <a:pt x="87" y="0"/>
                </a:moveTo>
                <a:cubicBezTo>
                  <a:pt x="65" y="152"/>
                  <a:pt x="65" y="152"/>
                  <a:pt x="65" y="152"/>
                </a:cubicBezTo>
                <a:cubicBezTo>
                  <a:pt x="56" y="104"/>
                  <a:pt x="0" y="64"/>
                  <a:pt x="0" y="64"/>
                </a:cubicBezTo>
                <a:lnTo>
                  <a:pt x="87" y="0"/>
                </a:lnTo>
                <a:close/>
              </a:path>
            </a:pathLst>
          </a:custGeom>
          <a:solidFill>
            <a:srgbClr val="4A484D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pPr defTabSz="1171575"/>
            <a:endParaRPr lang="en-US" sz="2300">
              <a:solidFill>
                <a:prstClr val="black"/>
              </a:solidFill>
              <a:latin typeface="Open Sans" panose="020B0606030504020204"/>
            </a:endParaRPr>
          </a:p>
        </p:txBody>
      </p:sp>
      <p:sp>
        <p:nvSpPr>
          <p:cNvPr id="31" name="Freeform 232"/>
          <p:cNvSpPr/>
          <p:nvPr/>
        </p:nvSpPr>
        <p:spPr bwMode="auto">
          <a:xfrm>
            <a:off x="7281593" y="4007005"/>
            <a:ext cx="846176" cy="979389"/>
          </a:xfrm>
          <a:custGeom>
            <a:avLst/>
            <a:gdLst/>
            <a:ahLst/>
            <a:cxnLst>
              <a:cxn ang="0">
                <a:pos x="146" y="33"/>
              </a:cxn>
              <a:cxn ang="0">
                <a:pos x="105" y="0"/>
              </a:cxn>
              <a:cxn ang="0">
                <a:pos x="0" y="182"/>
              </a:cxn>
              <a:cxn ang="0">
                <a:pos x="28" y="202"/>
              </a:cxn>
              <a:cxn ang="0">
                <a:pos x="56" y="221"/>
              </a:cxn>
              <a:cxn ang="0">
                <a:pos x="191" y="60"/>
              </a:cxn>
              <a:cxn ang="0">
                <a:pos x="146" y="33"/>
              </a:cxn>
            </a:cxnLst>
            <a:rect l="0" t="0" r="r" b="b"/>
            <a:pathLst>
              <a:path w="191" h="221">
                <a:moveTo>
                  <a:pt x="146" y="33"/>
                </a:moveTo>
                <a:cubicBezTo>
                  <a:pt x="131" y="22"/>
                  <a:pt x="118" y="11"/>
                  <a:pt x="105" y="0"/>
                </a:cubicBezTo>
                <a:cubicBezTo>
                  <a:pt x="58" y="25"/>
                  <a:pt x="7" y="76"/>
                  <a:pt x="0" y="182"/>
                </a:cubicBezTo>
                <a:cubicBezTo>
                  <a:pt x="28" y="202"/>
                  <a:pt x="28" y="202"/>
                  <a:pt x="28" y="202"/>
                </a:cubicBezTo>
                <a:cubicBezTo>
                  <a:pt x="56" y="221"/>
                  <a:pt x="56" y="221"/>
                  <a:pt x="56" y="221"/>
                </a:cubicBezTo>
                <a:cubicBezTo>
                  <a:pt x="153" y="178"/>
                  <a:pt x="183" y="113"/>
                  <a:pt x="191" y="60"/>
                </a:cubicBezTo>
                <a:cubicBezTo>
                  <a:pt x="176" y="52"/>
                  <a:pt x="161" y="43"/>
                  <a:pt x="146" y="33"/>
                </a:cubicBezTo>
              </a:path>
            </a:pathLst>
          </a:custGeom>
          <a:solidFill>
            <a:srgbClr val="CEDD7E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pPr defTabSz="1171575"/>
            <a:endParaRPr lang="en-US" sz="2300">
              <a:solidFill>
                <a:prstClr val="black"/>
              </a:solidFill>
              <a:latin typeface="Open Sans" panose="020B0606030504020204"/>
            </a:endParaRPr>
          </a:p>
        </p:txBody>
      </p:sp>
      <p:sp>
        <p:nvSpPr>
          <p:cNvPr id="32" name="Freeform 233"/>
          <p:cNvSpPr/>
          <p:nvPr/>
        </p:nvSpPr>
        <p:spPr bwMode="auto">
          <a:xfrm>
            <a:off x="7281593" y="4007005"/>
            <a:ext cx="645420" cy="894959"/>
          </a:xfrm>
          <a:custGeom>
            <a:avLst/>
            <a:gdLst/>
            <a:ahLst/>
            <a:cxnLst>
              <a:cxn ang="0">
                <a:pos x="105" y="0"/>
              </a:cxn>
              <a:cxn ang="0">
                <a:pos x="0" y="182"/>
              </a:cxn>
              <a:cxn ang="0">
                <a:pos x="28" y="202"/>
              </a:cxn>
              <a:cxn ang="0">
                <a:pos x="146" y="33"/>
              </a:cxn>
              <a:cxn ang="0">
                <a:pos x="105" y="0"/>
              </a:cxn>
            </a:cxnLst>
            <a:rect l="0" t="0" r="r" b="b"/>
            <a:pathLst>
              <a:path w="146" h="202">
                <a:moveTo>
                  <a:pt x="105" y="0"/>
                </a:moveTo>
                <a:cubicBezTo>
                  <a:pt x="58" y="25"/>
                  <a:pt x="7" y="76"/>
                  <a:pt x="0" y="182"/>
                </a:cubicBezTo>
                <a:cubicBezTo>
                  <a:pt x="28" y="202"/>
                  <a:pt x="28" y="202"/>
                  <a:pt x="28" y="202"/>
                </a:cubicBezTo>
                <a:cubicBezTo>
                  <a:pt x="146" y="33"/>
                  <a:pt x="146" y="33"/>
                  <a:pt x="146" y="33"/>
                </a:cubicBezTo>
                <a:cubicBezTo>
                  <a:pt x="131" y="22"/>
                  <a:pt x="118" y="11"/>
                  <a:pt x="105" y="0"/>
                </a:cubicBezTo>
              </a:path>
            </a:pathLst>
          </a:custGeom>
          <a:solidFill>
            <a:srgbClr val="BBC973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pPr defTabSz="1171575"/>
            <a:endParaRPr lang="en-US" sz="2300">
              <a:solidFill>
                <a:prstClr val="black"/>
              </a:solidFill>
              <a:latin typeface="Open Sans" panose="020B0606030504020204"/>
            </a:endParaRPr>
          </a:p>
        </p:txBody>
      </p:sp>
      <p:sp>
        <p:nvSpPr>
          <p:cNvPr id="33" name="Freeform 234"/>
          <p:cNvSpPr/>
          <p:nvPr/>
        </p:nvSpPr>
        <p:spPr bwMode="auto">
          <a:xfrm>
            <a:off x="7746896" y="3900060"/>
            <a:ext cx="358358" cy="253290"/>
          </a:xfrm>
          <a:custGeom>
            <a:avLst/>
            <a:gdLst/>
            <a:ahLst/>
            <a:cxnLst>
              <a:cxn ang="0">
                <a:pos x="0" y="24"/>
              </a:cxn>
              <a:cxn ang="0">
                <a:pos x="41" y="57"/>
              </a:cxn>
              <a:cxn ang="0">
                <a:pos x="81" y="0"/>
              </a:cxn>
              <a:cxn ang="0">
                <a:pos x="0" y="24"/>
              </a:cxn>
            </a:cxnLst>
            <a:rect l="0" t="0" r="r" b="b"/>
            <a:pathLst>
              <a:path w="81" h="57">
                <a:moveTo>
                  <a:pt x="0" y="24"/>
                </a:moveTo>
                <a:cubicBezTo>
                  <a:pt x="13" y="35"/>
                  <a:pt x="26" y="46"/>
                  <a:pt x="41" y="57"/>
                </a:cubicBezTo>
                <a:cubicBezTo>
                  <a:pt x="81" y="0"/>
                  <a:pt x="81" y="0"/>
                  <a:pt x="81" y="0"/>
                </a:cubicBezTo>
                <a:cubicBezTo>
                  <a:pt x="81" y="0"/>
                  <a:pt x="42" y="2"/>
                  <a:pt x="0" y="24"/>
                </a:cubicBezTo>
              </a:path>
            </a:pathLst>
          </a:custGeom>
          <a:solidFill>
            <a:srgbClr val="4A484D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pPr defTabSz="1171575"/>
            <a:endParaRPr lang="en-US" sz="2300">
              <a:solidFill>
                <a:prstClr val="black"/>
              </a:solidFill>
              <a:latin typeface="Open Sans" panose="020B0606030504020204"/>
            </a:endParaRPr>
          </a:p>
        </p:txBody>
      </p:sp>
      <p:sp>
        <p:nvSpPr>
          <p:cNvPr id="34" name="Freeform 235"/>
          <p:cNvSpPr/>
          <p:nvPr/>
        </p:nvSpPr>
        <p:spPr bwMode="auto">
          <a:xfrm>
            <a:off x="7746896" y="3900060"/>
            <a:ext cx="358358" cy="253290"/>
          </a:xfrm>
          <a:custGeom>
            <a:avLst/>
            <a:gdLst/>
            <a:ahLst/>
            <a:cxnLst>
              <a:cxn ang="0">
                <a:pos x="81" y="0"/>
              </a:cxn>
              <a:cxn ang="0">
                <a:pos x="0" y="24"/>
              </a:cxn>
              <a:cxn ang="0">
                <a:pos x="41" y="57"/>
              </a:cxn>
              <a:cxn ang="0">
                <a:pos x="81" y="0"/>
              </a:cxn>
            </a:cxnLst>
            <a:rect l="0" t="0" r="r" b="b"/>
            <a:pathLst>
              <a:path w="81" h="57">
                <a:moveTo>
                  <a:pt x="81" y="0"/>
                </a:moveTo>
                <a:cubicBezTo>
                  <a:pt x="81" y="0"/>
                  <a:pt x="42" y="2"/>
                  <a:pt x="0" y="24"/>
                </a:cubicBezTo>
                <a:cubicBezTo>
                  <a:pt x="13" y="35"/>
                  <a:pt x="26" y="46"/>
                  <a:pt x="41" y="57"/>
                </a:cubicBezTo>
                <a:cubicBezTo>
                  <a:pt x="81" y="0"/>
                  <a:pt x="81" y="0"/>
                  <a:pt x="81" y="0"/>
                </a:cubicBezTo>
              </a:path>
            </a:pathLst>
          </a:custGeom>
          <a:solidFill>
            <a:srgbClr val="444247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pPr defTabSz="1171575"/>
            <a:endParaRPr lang="en-US" sz="2300">
              <a:solidFill>
                <a:prstClr val="black"/>
              </a:solidFill>
              <a:latin typeface="Open Sans" panose="020B0606030504020204"/>
            </a:endParaRPr>
          </a:p>
        </p:txBody>
      </p:sp>
      <p:sp>
        <p:nvSpPr>
          <p:cNvPr id="35" name="Freeform 236"/>
          <p:cNvSpPr/>
          <p:nvPr/>
        </p:nvSpPr>
        <p:spPr bwMode="auto">
          <a:xfrm>
            <a:off x="7927014" y="3900060"/>
            <a:ext cx="230775" cy="373368"/>
          </a:xfrm>
          <a:custGeom>
            <a:avLst/>
            <a:gdLst/>
            <a:ahLst/>
            <a:cxnLst>
              <a:cxn ang="0">
                <a:pos x="40" y="0"/>
              </a:cxn>
              <a:cxn ang="0">
                <a:pos x="0" y="57"/>
              </a:cxn>
              <a:cxn ang="0">
                <a:pos x="45" y="84"/>
              </a:cxn>
              <a:cxn ang="0">
                <a:pos x="40" y="0"/>
              </a:cxn>
            </a:cxnLst>
            <a:rect l="0" t="0" r="r" b="b"/>
            <a:pathLst>
              <a:path w="52" h="84">
                <a:moveTo>
                  <a:pt x="40" y="0"/>
                </a:moveTo>
                <a:cubicBezTo>
                  <a:pt x="0" y="57"/>
                  <a:pt x="0" y="57"/>
                  <a:pt x="0" y="57"/>
                </a:cubicBezTo>
                <a:cubicBezTo>
                  <a:pt x="15" y="67"/>
                  <a:pt x="30" y="76"/>
                  <a:pt x="45" y="84"/>
                </a:cubicBezTo>
                <a:cubicBezTo>
                  <a:pt x="52" y="37"/>
                  <a:pt x="40" y="0"/>
                  <a:pt x="40" y="0"/>
                </a:cubicBezTo>
                <a:close/>
              </a:path>
            </a:pathLst>
          </a:custGeom>
          <a:solidFill>
            <a:srgbClr val="4A484D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pPr defTabSz="1171575"/>
            <a:endParaRPr lang="en-US" sz="2300">
              <a:solidFill>
                <a:prstClr val="black"/>
              </a:solidFill>
              <a:latin typeface="Open Sans" panose="020B0606030504020204"/>
            </a:endParaRPr>
          </a:p>
        </p:txBody>
      </p:sp>
      <p:sp>
        <p:nvSpPr>
          <p:cNvPr id="36" name="Freeform 237"/>
          <p:cNvSpPr/>
          <p:nvPr/>
        </p:nvSpPr>
        <p:spPr bwMode="auto">
          <a:xfrm>
            <a:off x="7754401" y="4188999"/>
            <a:ext cx="172612" cy="172612"/>
          </a:xfrm>
          <a:custGeom>
            <a:avLst/>
            <a:gdLst/>
            <a:ahLst/>
            <a:cxnLst>
              <a:cxn ang="0">
                <a:pos x="34" y="30"/>
              </a:cxn>
              <a:cxn ang="0">
                <a:pos x="10" y="34"/>
              </a:cxn>
              <a:cxn ang="0">
                <a:pos x="5" y="10"/>
              </a:cxn>
              <a:cxn ang="0">
                <a:pos x="29" y="6"/>
              </a:cxn>
              <a:cxn ang="0">
                <a:pos x="34" y="30"/>
              </a:cxn>
            </a:cxnLst>
            <a:rect l="0" t="0" r="r" b="b"/>
            <a:pathLst>
              <a:path w="39" h="39">
                <a:moveTo>
                  <a:pt x="34" y="30"/>
                </a:moveTo>
                <a:cubicBezTo>
                  <a:pt x="28" y="37"/>
                  <a:pt x="17" y="39"/>
                  <a:pt x="10" y="34"/>
                </a:cubicBezTo>
                <a:cubicBezTo>
                  <a:pt x="2" y="28"/>
                  <a:pt x="0" y="18"/>
                  <a:pt x="5" y="10"/>
                </a:cubicBezTo>
                <a:cubicBezTo>
                  <a:pt x="11" y="2"/>
                  <a:pt x="22" y="0"/>
                  <a:pt x="29" y="6"/>
                </a:cubicBezTo>
                <a:cubicBezTo>
                  <a:pt x="37" y="11"/>
                  <a:pt x="39" y="22"/>
                  <a:pt x="34" y="30"/>
                </a:cubicBezTo>
                <a:close/>
              </a:path>
            </a:pathLst>
          </a:custGeom>
          <a:solidFill>
            <a:srgbClr val="FFFFFF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pPr defTabSz="1171575"/>
            <a:endParaRPr lang="en-US" sz="2300">
              <a:solidFill>
                <a:prstClr val="black"/>
              </a:solidFill>
              <a:latin typeface="Open Sans" panose="020B0606030504020204"/>
            </a:endParaRPr>
          </a:p>
        </p:txBody>
      </p:sp>
      <p:sp>
        <p:nvSpPr>
          <p:cNvPr id="37" name="Freeform 238"/>
          <p:cNvSpPr>
            <a:spLocks noEditPoints="1"/>
          </p:cNvSpPr>
          <p:nvPr/>
        </p:nvSpPr>
        <p:spPr bwMode="auto">
          <a:xfrm>
            <a:off x="7741267" y="4175865"/>
            <a:ext cx="200756" cy="198880"/>
          </a:xfrm>
          <a:custGeom>
            <a:avLst/>
            <a:gdLst/>
            <a:ahLst/>
            <a:cxnLst>
              <a:cxn ang="0">
                <a:pos x="11" y="39"/>
              </a:cxn>
              <a:cxn ang="0">
                <a:pos x="6" y="11"/>
              </a:cxn>
              <a:cxn ang="0">
                <a:pos x="34" y="7"/>
              </a:cxn>
              <a:cxn ang="0">
                <a:pos x="39" y="34"/>
              </a:cxn>
              <a:cxn ang="0">
                <a:pos x="11" y="39"/>
              </a:cxn>
              <a:cxn ang="0">
                <a:pos x="31" y="11"/>
              </a:cxn>
              <a:cxn ang="0">
                <a:pos x="11" y="14"/>
              </a:cxn>
              <a:cxn ang="0">
                <a:pos x="14" y="35"/>
              </a:cxn>
              <a:cxn ang="0">
                <a:pos x="35" y="31"/>
              </a:cxn>
              <a:cxn ang="0">
                <a:pos x="31" y="11"/>
              </a:cxn>
            </a:cxnLst>
            <a:rect l="0" t="0" r="r" b="b"/>
            <a:pathLst>
              <a:path w="45" h="45">
                <a:moveTo>
                  <a:pt x="11" y="39"/>
                </a:moveTo>
                <a:cubicBezTo>
                  <a:pt x="2" y="33"/>
                  <a:pt x="0" y="20"/>
                  <a:pt x="6" y="11"/>
                </a:cubicBezTo>
                <a:cubicBezTo>
                  <a:pt x="13" y="3"/>
                  <a:pt x="25" y="0"/>
                  <a:pt x="34" y="7"/>
                </a:cubicBezTo>
                <a:cubicBezTo>
                  <a:pt x="43" y="13"/>
                  <a:pt x="45" y="25"/>
                  <a:pt x="39" y="34"/>
                </a:cubicBezTo>
                <a:cubicBezTo>
                  <a:pt x="32" y="43"/>
                  <a:pt x="20" y="45"/>
                  <a:pt x="11" y="39"/>
                </a:cubicBezTo>
                <a:close/>
                <a:moveTo>
                  <a:pt x="31" y="11"/>
                </a:moveTo>
                <a:cubicBezTo>
                  <a:pt x="24" y="6"/>
                  <a:pt x="15" y="8"/>
                  <a:pt x="11" y="14"/>
                </a:cubicBezTo>
                <a:cubicBezTo>
                  <a:pt x="6" y="21"/>
                  <a:pt x="8" y="30"/>
                  <a:pt x="14" y="35"/>
                </a:cubicBezTo>
                <a:cubicBezTo>
                  <a:pt x="21" y="39"/>
                  <a:pt x="30" y="38"/>
                  <a:pt x="35" y="31"/>
                </a:cubicBezTo>
                <a:cubicBezTo>
                  <a:pt x="39" y="25"/>
                  <a:pt x="38" y="15"/>
                  <a:pt x="31" y="11"/>
                </a:cubicBezTo>
                <a:close/>
              </a:path>
            </a:pathLst>
          </a:custGeom>
          <a:solidFill>
            <a:srgbClr val="32475F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pPr defTabSz="1171575"/>
            <a:endParaRPr lang="en-US" sz="2300">
              <a:solidFill>
                <a:prstClr val="black"/>
              </a:solidFill>
              <a:latin typeface="Open Sans" panose="020B0606030504020204"/>
            </a:endParaRPr>
          </a:p>
        </p:txBody>
      </p:sp>
      <p:sp>
        <p:nvSpPr>
          <p:cNvPr id="38" name="Freeform 239"/>
          <p:cNvSpPr/>
          <p:nvPr/>
        </p:nvSpPr>
        <p:spPr bwMode="auto">
          <a:xfrm>
            <a:off x="7621189" y="4378497"/>
            <a:ext cx="174489" cy="172612"/>
          </a:xfrm>
          <a:custGeom>
            <a:avLst/>
            <a:gdLst/>
            <a:ahLst/>
            <a:cxnLst>
              <a:cxn ang="0">
                <a:pos x="34" y="29"/>
              </a:cxn>
              <a:cxn ang="0">
                <a:pos x="10" y="33"/>
              </a:cxn>
              <a:cxn ang="0">
                <a:pos x="6" y="9"/>
              </a:cxn>
              <a:cxn ang="0">
                <a:pos x="30" y="5"/>
              </a:cxn>
              <a:cxn ang="0">
                <a:pos x="34" y="29"/>
              </a:cxn>
            </a:cxnLst>
            <a:rect l="0" t="0" r="r" b="b"/>
            <a:pathLst>
              <a:path w="39" h="39">
                <a:moveTo>
                  <a:pt x="34" y="29"/>
                </a:moveTo>
                <a:cubicBezTo>
                  <a:pt x="29" y="37"/>
                  <a:pt x="18" y="39"/>
                  <a:pt x="10" y="33"/>
                </a:cubicBezTo>
                <a:cubicBezTo>
                  <a:pt x="2" y="28"/>
                  <a:pt x="0" y="17"/>
                  <a:pt x="6" y="9"/>
                </a:cubicBezTo>
                <a:cubicBezTo>
                  <a:pt x="11" y="1"/>
                  <a:pt x="22" y="0"/>
                  <a:pt x="30" y="5"/>
                </a:cubicBezTo>
                <a:cubicBezTo>
                  <a:pt x="38" y="10"/>
                  <a:pt x="39" y="21"/>
                  <a:pt x="34" y="29"/>
                </a:cubicBezTo>
                <a:close/>
              </a:path>
            </a:pathLst>
          </a:custGeom>
          <a:solidFill>
            <a:srgbClr val="FFFFFF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pPr defTabSz="1171575"/>
            <a:endParaRPr lang="en-US" sz="2300">
              <a:solidFill>
                <a:prstClr val="black"/>
              </a:solidFill>
              <a:latin typeface="Open Sans" panose="020B0606030504020204"/>
            </a:endParaRPr>
          </a:p>
        </p:txBody>
      </p:sp>
      <p:sp>
        <p:nvSpPr>
          <p:cNvPr id="39" name="Freeform 240"/>
          <p:cNvSpPr>
            <a:spLocks noEditPoints="1"/>
          </p:cNvSpPr>
          <p:nvPr/>
        </p:nvSpPr>
        <p:spPr bwMode="auto">
          <a:xfrm>
            <a:off x="7608055" y="4365364"/>
            <a:ext cx="200756" cy="200756"/>
          </a:xfrm>
          <a:custGeom>
            <a:avLst/>
            <a:gdLst/>
            <a:ahLst/>
            <a:cxnLst>
              <a:cxn ang="0">
                <a:pos x="12" y="38"/>
              </a:cxn>
              <a:cxn ang="0">
                <a:pos x="7" y="11"/>
              </a:cxn>
              <a:cxn ang="0">
                <a:pos x="34" y="6"/>
              </a:cxn>
              <a:cxn ang="0">
                <a:pos x="39" y="33"/>
              </a:cxn>
              <a:cxn ang="0">
                <a:pos x="12" y="38"/>
              </a:cxn>
              <a:cxn ang="0">
                <a:pos x="31" y="10"/>
              </a:cxn>
              <a:cxn ang="0">
                <a:pos x="11" y="14"/>
              </a:cxn>
              <a:cxn ang="0">
                <a:pos x="15" y="34"/>
              </a:cxn>
              <a:cxn ang="0">
                <a:pos x="35" y="30"/>
              </a:cxn>
              <a:cxn ang="0">
                <a:pos x="31" y="10"/>
              </a:cxn>
            </a:cxnLst>
            <a:rect l="0" t="0" r="r" b="b"/>
            <a:pathLst>
              <a:path w="45" h="45">
                <a:moveTo>
                  <a:pt x="12" y="38"/>
                </a:moveTo>
                <a:cubicBezTo>
                  <a:pt x="3" y="32"/>
                  <a:pt x="0" y="20"/>
                  <a:pt x="7" y="11"/>
                </a:cubicBezTo>
                <a:cubicBezTo>
                  <a:pt x="13" y="2"/>
                  <a:pt x="25" y="0"/>
                  <a:pt x="34" y="6"/>
                </a:cubicBezTo>
                <a:cubicBezTo>
                  <a:pt x="43" y="12"/>
                  <a:pt x="45" y="25"/>
                  <a:pt x="39" y="33"/>
                </a:cubicBezTo>
                <a:cubicBezTo>
                  <a:pt x="33" y="42"/>
                  <a:pt x="21" y="45"/>
                  <a:pt x="12" y="38"/>
                </a:cubicBezTo>
                <a:close/>
                <a:moveTo>
                  <a:pt x="31" y="10"/>
                </a:moveTo>
                <a:cubicBezTo>
                  <a:pt x="25" y="5"/>
                  <a:pt x="16" y="7"/>
                  <a:pt x="11" y="14"/>
                </a:cubicBezTo>
                <a:cubicBezTo>
                  <a:pt x="6" y="20"/>
                  <a:pt x="8" y="29"/>
                  <a:pt x="15" y="34"/>
                </a:cubicBezTo>
                <a:cubicBezTo>
                  <a:pt x="21" y="39"/>
                  <a:pt x="30" y="37"/>
                  <a:pt x="35" y="30"/>
                </a:cubicBezTo>
                <a:cubicBezTo>
                  <a:pt x="40" y="24"/>
                  <a:pt x="38" y="15"/>
                  <a:pt x="31" y="10"/>
                </a:cubicBezTo>
                <a:close/>
              </a:path>
            </a:pathLst>
          </a:custGeom>
          <a:solidFill>
            <a:srgbClr val="32475F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pPr defTabSz="1171575"/>
            <a:endParaRPr lang="en-US" sz="2300">
              <a:solidFill>
                <a:prstClr val="black"/>
              </a:solidFill>
              <a:latin typeface="Open Sans" panose="020B0606030504020204"/>
            </a:endParaRPr>
          </a:p>
        </p:txBody>
      </p:sp>
      <p:sp>
        <p:nvSpPr>
          <p:cNvPr id="40" name="Freeform 241"/>
          <p:cNvSpPr/>
          <p:nvPr/>
        </p:nvSpPr>
        <p:spPr bwMode="auto">
          <a:xfrm>
            <a:off x="7493605" y="4566119"/>
            <a:ext cx="172612" cy="172612"/>
          </a:xfrm>
          <a:custGeom>
            <a:avLst/>
            <a:gdLst/>
            <a:ahLst/>
            <a:cxnLst>
              <a:cxn ang="0">
                <a:pos x="33" y="29"/>
              </a:cxn>
              <a:cxn ang="0">
                <a:pos x="9" y="33"/>
              </a:cxn>
              <a:cxn ang="0">
                <a:pos x="5" y="9"/>
              </a:cxn>
              <a:cxn ang="0">
                <a:pos x="29" y="5"/>
              </a:cxn>
              <a:cxn ang="0">
                <a:pos x="33" y="29"/>
              </a:cxn>
            </a:cxnLst>
            <a:rect l="0" t="0" r="r" b="b"/>
            <a:pathLst>
              <a:path w="39" h="39">
                <a:moveTo>
                  <a:pt x="33" y="29"/>
                </a:moveTo>
                <a:cubicBezTo>
                  <a:pt x="28" y="37"/>
                  <a:pt x="17" y="39"/>
                  <a:pt x="9" y="33"/>
                </a:cubicBezTo>
                <a:cubicBezTo>
                  <a:pt x="2" y="28"/>
                  <a:pt x="0" y="17"/>
                  <a:pt x="5" y="9"/>
                </a:cubicBezTo>
                <a:cubicBezTo>
                  <a:pt x="11" y="2"/>
                  <a:pt x="21" y="0"/>
                  <a:pt x="29" y="5"/>
                </a:cubicBezTo>
                <a:cubicBezTo>
                  <a:pt x="37" y="11"/>
                  <a:pt x="39" y="21"/>
                  <a:pt x="33" y="29"/>
                </a:cubicBezTo>
                <a:close/>
              </a:path>
            </a:pathLst>
          </a:custGeom>
          <a:solidFill>
            <a:srgbClr val="FFFFFF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pPr defTabSz="1171575"/>
            <a:endParaRPr lang="en-US" sz="2300">
              <a:solidFill>
                <a:prstClr val="black"/>
              </a:solidFill>
              <a:latin typeface="Open Sans" panose="020B0606030504020204"/>
            </a:endParaRPr>
          </a:p>
        </p:txBody>
      </p:sp>
      <p:sp>
        <p:nvSpPr>
          <p:cNvPr id="41" name="Freeform 242"/>
          <p:cNvSpPr>
            <a:spLocks noEditPoints="1"/>
          </p:cNvSpPr>
          <p:nvPr/>
        </p:nvSpPr>
        <p:spPr bwMode="auto">
          <a:xfrm>
            <a:off x="7480473" y="4551110"/>
            <a:ext cx="198880" cy="200756"/>
          </a:xfrm>
          <a:custGeom>
            <a:avLst/>
            <a:gdLst/>
            <a:ahLst/>
            <a:cxnLst>
              <a:cxn ang="0">
                <a:pos x="11" y="39"/>
              </a:cxn>
              <a:cxn ang="0">
                <a:pos x="6" y="11"/>
              </a:cxn>
              <a:cxn ang="0">
                <a:pos x="34" y="6"/>
              </a:cxn>
              <a:cxn ang="0">
                <a:pos x="39" y="34"/>
              </a:cxn>
              <a:cxn ang="0">
                <a:pos x="11" y="39"/>
              </a:cxn>
              <a:cxn ang="0">
                <a:pos x="31" y="10"/>
              </a:cxn>
              <a:cxn ang="0">
                <a:pos x="10" y="14"/>
              </a:cxn>
              <a:cxn ang="0">
                <a:pos x="14" y="34"/>
              </a:cxn>
              <a:cxn ang="0">
                <a:pos x="34" y="31"/>
              </a:cxn>
              <a:cxn ang="0">
                <a:pos x="31" y="10"/>
              </a:cxn>
            </a:cxnLst>
            <a:rect l="0" t="0" r="r" b="b"/>
            <a:pathLst>
              <a:path w="45" h="45">
                <a:moveTo>
                  <a:pt x="11" y="39"/>
                </a:moveTo>
                <a:cubicBezTo>
                  <a:pt x="2" y="32"/>
                  <a:pt x="0" y="20"/>
                  <a:pt x="6" y="11"/>
                </a:cubicBezTo>
                <a:cubicBezTo>
                  <a:pt x="12" y="2"/>
                  <a:pt x="25" y="0"/>
                  <a:pt x="34" y="6"/>
                </a:cubicBezTo>
                <a:cubicBezTo>
                  <a:pt x="43" y="12"/>
                  <a:pt x="45" y="25"/>
                  <a:pt x="39" y="34"/>
                </a:cubicBezTo>
                <a:cubicBezTo>
                  <a:pt x="32" y="43"/>
                  <a:pt x="20" y="45"/>
                  <a:pt x="11" y="39"/>
                </a:cubicBezTo>
                <a:close/>
                <a:moveTo>
                  <a:pt x="31" y="10"/>
                </a:moveTo>
                <a:cubicBezTo>
                  <a:pt x="24" y="6"/>
                  <a:pt x="15" y="7"/>
                  <a:pt x="10" y="14"/>
                </a:cubicBezTo>
                <a:cubicBezTo>
                  <a:pt x="6" y="21"/>
                  <a:pt x="7" y="30"/>
                  <a:pt x="14" y="34"/>
                </a:cubicBezTo>
                <a:cubicBezTo>
                  <a:pt x="21" y="39"/>
                  <a:pt x="30" y="37"/>
                  <a:pt x="34" y="31"/>
                </a:cubicBezTo>
                <a:cubicBezTo>
                  <a:pt x="39" y="24"/>
                  <a:pt x="37" y="15"/>
                  <a:pt x="31" y="10"/>
                </a:cubicBezTo>
                <a:close/>
              </a:path>
            </a:pathLst>
          </a:custGeom>
          <a:solidFill>
            <a:srgbClr val="32475F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pPr defTabSz="1171575"/>
            <a:endParaRPr lang="en-US" sz="2300">
              <a:solidFill>
                <a:prstClr val="black"/>
              </a:solidFill>
              <a:latin typeface="Open Sans" panose="020B0606030504020204"/>
            </a:endParaRPr>
          </a:p>
        </p:txBody>
      </p:sp>
      <p:sp>
        <p:nvSpPr>
          <p:cNvPr id="42" name="Freeform 243"/>
          <p:cNvSpPr/>
          <p:nvPr/>
        </p:nvSpPr>
        <p:spPr bwMode="auto">
          <a:xfrm>
            <a:off x="6930739" y="4813780"/>
            <a:ext cx="598515" cy="673564"/>
          </a:xfrm>
          <a:custGeom>
            <a:avLst/>
            <a:gdLst/>
            <a:ahLst/>
            <a:cxnLst>
              <a:cxn ang="0">
                <a:pos x="124" y="116"/>
              </a:cxn>
              <a:cxn ang="0">
                <a:pos x="135" y="39"/>
              </a:cxn>
              <a:cxn ang="0">
                <a:pos x="107" y="20"/>
              </a:cxn>
              <a:cxn ang="0">
                <a:pos x="79" y="0"/>
              </a:cxn>
              <a:cxn ang="0">
                <a:pos x="11" y="37"/>
              </a:cxn>
              <a:cxn ang="0">
                <a:pos x="0" y="113"/>
              </a:cxn>
              <a:cxn ang="0">
                <a:pos x="48" y="104"/>
              </a:cxn>
              <a:cxn ang="0">
                <a:pos x="56" y="152"/>
              </a:cxn>
              <a:cxn ang="0">
                <a:pos x="124" y="116"/>
              </a:cxn>
            </a:cxnLst>
            <a:rect l="0" t="0" r="r" b="b"/>
            <a:pathLst>
              <a:path w="135" h="152">
                <a:moveTo>
                  <a:pt x="124" y="116"/>
                </a:moveTo>
                <a:cubicBezTo>
                  <a:pt x="115" y="68"/>
                  <a:pt x="135" y="39"/>
                  <a:pt x="135" y="39"/>
                </a:cubicBezTo>
                <a:cubicBezTo>
                  <a:pt x="107" y="20"/>
                  <a:pt x="107" y="20"/>
                  <a:pt x="107" y="20"/>
                </a:cubicBezTo>
                <a:cubicBezTo>
                  <a:pt x="79" y="0"/>
                  <a:pt x="79" y="0"/>
                  <a:pt x="79" y="0"/>
                </a:cubicBezTo>
                <a:cubicBezTo>
                  <a:pt x="79" y="0"/>
                  <a:pt x="59" y="28"/>
                  <a:pt x="11" y="37"/>
                </a:cubicBezTo>
                <a:cubicBezTo>
                  <a:pt x="11" y="37"/>
                  <a:pt x="67" y="76"/>
                  <a:pt x="0" y="113"/>
                </a:cubicBezTo>
                <a:cubicBezTo>
                  <a:pt x="48" y="104"/>
                  <a:pt x="48" y="104"/>
                  <a:pt x="48" y="104"/>
                </a:cubicBezTo>
                <a:cubicBezTo>
                  <a:pt x="56" y="152"/>
                  <a:pt x="56" y="152"/>
                  <a:pt x="56" y="152"/>
                </a:cubicBezTo>
                <a:cubicBezTo>
                  <a:pt x="67" y="76"/>
                  <a:pt x="124" y="116"/>
                  <a:pt x="124" y="116"/>
                </a:cubicBezTo>
              </a:path>
            </a:pathLst>
          </a:custGeom>
          <a:solidFill>
            <a:srgbClr val="FCBD4C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pPr defTabSz="1171575"/>
            <a:endParaRPr lang="en-US" sz="2300">
              <a:solidFill>
                <a:prstClr val="black"/>
              </a:solidFill>
              <a:latin typeface="Open Sans" panose="020B0606030504020204"/>
            </a:endParaRPr>
          </a:p>
        </p:txBody>
      </p:sp>
      <p:sp>
        <p:nvSpPr>
          <p:cNvPr id="43" name="Freeform 244"/>
          <p:cNvSpPr/>
          <p:nvPr/>
        </p:nvSpPr>
        <p:spPr bwMode="auto">
          <a:xfrm>
            <a:off x="6930739" y="4813780"/>
            <a:ext cx="474684" cy="500951"/>
          </a:xfrm>
          <a:custGeom>
            <a:avLst/>
            <a:gdLst/>
            <a:ahLst/>
            <a:cxnLst>
              <a:cxn ang="0">
                <a:pos x="79" y="0"/>
              </a:cxn>
              <a:cxn ang="0">
                <a:pos x="11" y="37"/>
              </a:cxn>
              <a:cxn ang="0">
                <a:pos x="33" y="72"/>
              </a:cxn>
              <a:cxn ang="0">
                <a:pos x="0" y="113"/>
              </a:cxn>
              <a:cxn ang="0">
                <a:pos x="48" y="104"/>
              </a:cxn>
              <a:cxn ang="0">
                <a:pos x="107" y="20"/>
              </a:cxn>
              <a:cxn ang="0">
                <a:pos x="79" y="0"/>
              </a:cxn>
            </a:cxnLst>
            <a:rect l="0" t="0" r="r" b="b"/>
            <a:pathLst>
              <a:path w="107" h="113">
                <a:moveTo>
                  <a:pt x="79" y="0"/>
                </a:moveTo>
                <a:cubicBezTo>
                  <a:pt x="79" y="0"/>
                  <a:pt x="59" y="28"/>
                  <a:pt x="11" y="37"/>
                </a:cubicBezTo>
                <a:cubicBezTo>
                  <a:pt x="11" y="37"/>
                  <a:pt x="33" y="52"/>
                  <a:pt x="33" y="72"/>
                </a:cubicBezTo>
                <a:cubicBezTo>
                  <a:pt x="33" y="85"/>
                  <a:pt x="25" y="99"/>
                  <a:pt x="0" y="113"/>
                </a:cubicBezTo>
                <a:cubicBezTo>
                  <a:pt x="48" y="104"/>
                  <a:pt x="48" y="104"/>
                  <a:pt x="48" y="104"/>
                </a:cubicBezTo>
                <a:cubicBezTo>
                  <a:pt x="107" y="20"/>
                  <a:pt x="107" y="20"/>
                  <a:pt x="107" y="20"/>
                </a:cubicBezTo>
                <a:cubicBezTo>
                  <a:pt x="79" y="0"/>
                  <a:pt x="79" y="0"/>
                  <a:pt x="79" y="0"/>
                </a:cubicBezTo>
              </a:path>
            </a:pathLst>
          </a:custGeom>
          <a:solidFill>
            <a:srgbClr val="E4AC46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pPr defTabSz="1171575"/>
            <a:endParaRPr lang="en-US" sz="2300">
              <a:solidFill>
                <a:prstClr val="black"/>
              </a:solidFill>
              <a:latin typeface="Open Sans" panose="020B0606030504020204"/>
            </a:endParaRPr>
          </a:p>
        </p:txBody>
      </p:sp>
      <p:sp>
        <p:nvSpPr>
          <p:cNvPr id="44" name="Freeform 245"/>
          <p:cNvSpPr>
            <a:spLocks noEditPoints="1"/>
          </p:cNvSpPr>
          <p:nvPr/>
        </p:nvSpPr>
        <p:spPr bwMode="auto">
          <a:xfrm>
            <a:off x="6225278" y="4960127"/>
            <a:ext cx="1876" cy="3752"/>
          </a:xfrm>
          <a:custGeom>
            <a:avLst/>
            <a:gdLst/>
            <a:ahLst/>
            <a:cxnLst>
              <a:cxn ang="0">
                <a:pos x="0" y="1"/>
              </a:cxn>
              <a:cxn ang="0">
                <a:pos x="0" y="1"/>
              </a:cxn>
              <a:cxn ang="0">
                <a:pos x="0" y="1"/>
              </a:cxn>
              <a:cxn ang="0">
                <a:pos x="0" y="1"/>
              </a:cxn>
              <a:cxn ang="0">
                <a:pos x="0" y="1"/>
              </a:cxn>
              <a:cxn ang="0">
                <a:pos x="0" y="1"/>
              </a:cxn>
              <a:cxn ang="0">
                <a:pos x="0" y="1"/>
              </a:cxn>
              <a:cxn ang="0">
                <a:pos x="0" y="1"/>
              </a:cxn>
              <a:cxn ang="0">
                <a:pos x="0" y="1"/>
              </a:cxn>
              <a:cxn ang="0">
                <a:pos x="0" y="1"/>
              </a:cxn>
              <a:cxn ang="0">
                <a:pos x="0" y="1"/>
              </a:cxn>
              <a:cxn ang="0">
                <a:pos x="0" y="1"/>
              </a:cxn>
              <a:cxn ang="0">
                <a:pos x="0" y="1"/>
              </a:cxn>
              <a:cxn ang="0">
                <a:pos x="0" y="1"/>
              </a:cxn>
              <a:cxn ang="0">
                <a:pos x="0" y="1"/>
              </a:cxn>
              <a:cxn ang="0">
                <a:pos x="0" y="1"/>
              </a:cxn>
              <a:cxn ang="0">
                <a:pos x="0" y="1"/>
              </a:cxn>
              <a:cxn ang="0">
                <a:pos x="0" y="1"/>
              </a:cxn>
              <a:cxn ang="0">
                <a:pos x="0" y="1"/>
              </a:cxn>
              <a:cxn ang="0">
                <a:pos x="0" y="1"/>
              </a:cxn>
              <a:cxn ang="0">
                <a:pos x="0" y="1"/>
              </a:cxn>
              <a:cxn ang="0">
                <a:pos x="0" y="1"/>
              </a:cxn>
              <a:cxn ang="0">
                <a:pos x="0" y="1"/>
              </a:cxn>
              <a:cxn ang="0">
                <a:pos x="0" y="1"/>
              </a:cxn>
              <a:cxn ang="0">
                <a:pos x="0" y="1"/>
              </a:cxn>
              <a:cxn ang="0">
                <a:pos x="0" y="1"/>
              </a:cxn>
              <a:cxn ang="0">
                <a:pos x="0" y="1"/>
              </a:cxn>
              <a:cxn ang="0">
                <a:pos x="0" y="1"/>
              </a:cxn>
              <a:cxn ang="0">
                <a:pos x="0" y="1"/>
              </a:cxn>
              <a:cxn ang="0">
                <a:pos x="0" y="1"/>
              </a:cxn>
              <a:cxn ang="0">
                <a:pos x="0" y="1"/>
              </a:cxn>
              <a:cxn ang="0">
                <a:pos x="0" y="1"/>
              </a:cxn>
              <a:cxn ang="0">
                <a:pos x="0" y="1"/>
              </a:cxn>
              <a:cxn ang="0">
                <a:pos x="0" y="1"/>
              </a:cxn>
              <a:cxn ang="0">
                <a:pos x="0" y="1"/>
              </a:cxn>
              <a:cxn ang="0">
                <a:pos x="0" y="1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</a:cxnLst>
            <a:rect l="0" t="0" r="r" b="b"/>
            <a:pathLst>
              <a:path h="1">
                <a:moveTo>
                  <a:pt x="0" y="1"/>
                </a:moveTo>
                <a:cubicBezTo>
                  <a:pt x="0" y="1"/>
                  <a:pt x="0" y="1"/>
                  <a:pt x="0" y="1"/>
                </a:cubicBezTo>
                <a:cubicBezTo>
                  <a:pt x="0" y="1"/>
                  <a:pt x="0" y="1"/>
                  <a:pt x="0" y="1"/>
                </a:cubicBezTo>
                <a:moveTo>
                  <a:pt x="0" y="1"/>
                </a:moveTo>
                <a:cubicBezTo>
                  <a:pt x="0" y="1"/>
                  <a:pt x="0" y="1"/>
                  <a:pt x="0" y="1"/>
                </a:cubicBezTo>
                <a:cubicBezTo>
                  <a:pt x="0" y="1"/>
                  <a:pt x="0" y="1"/>
                  <a:pt x="0" y="1"/>
                </a:cubicBezTo>
                <a:moveTo>
                  <a:pt x="0" y="1"/>
                </a:moveTo>
                <a:cubicBezTo>
                  <a:pt x="0" y="1"/>
                  <a:pt x="0" y="1"/>
                  <a:pt x="0" y="1"/>
                </a:cubicBezTo>
                <a:cubicBezTo>
                  <a:pt x="0" y="1"/>
                  <a:pt x="0" y="1"/>
                  <a:pt x="0" y="1"/>
                </a:cubicBezTo>
                <a:moveTo>
                  <a:pt x="0" y="1"/>
                </a:moveTo>
                <a:cubicBezTo>
                  <a:pt x="0" y="1"/>
                  <a:pt x="0" y="1"/>
                  <a:pt x="0" y="1"/>
                </a:cubicBezTo>
                <a:cubicBezTo>
                  <a:pt x="0" y="1"/>
                  <a:pt x="0" y="1"/>
                  <a:pt x="0" y="1"/>
                </a:cubicBezTo>
                <a:moveTo>
                  <a:pt x="0" y="1"/>
                </a:moveTo>
                <a:cubicBezTo>
                  <a:pt x="0" y="1"/>
                  <a:pt x="0" y="1"/>
                  <a:pt x="0" y="1"/>
                </a:cubicBezTo>
                <a:cubicBezTo>
                  <a:pt x="0" y="1"/>
                  <a:pt x="0" y="1"/>
                  <a:pt x="0" y="1"/>
                </a:cubicBezTo>
                <a:moveTo>
                  <a:pt x="0" y="1"/>
                </a:moveTo>
                <a:cubicBezTo>
                  <a:pt x="0" y="1"/>
                  <a:pt x="0" y="1"/>
                  <a:pt x="0" y="1"/>
                </a:cubicBezTo>
                <a:cubicBezTo>
                  <a:pt x="0" y="1"/>
                  <a:pt x="0" y="1"/>
                  <a:pt x="0" y="1"/>
                </a:cubicBezTo>
                <a:moveTo>
                  <a:pt x="0" y="1"/>
                </a:moveTo>
                <a:cubicBezTo>
                  <a:pt x="0" y="1"/>
                  <a:pt x="0" y="1"/>
                  <a:pt x="0" y="1"/>
                </a:cubicBezTo>
                <a:cubicBezTo>
                  <a:pt x="0" y="1"/>
                  <a:pt x="0" y="1"/>
                  <a:pt x="0" y="1"/>
                </a:cubicBezTo>
                <a:moveTo>
                  <a:pt x="0" y="1"/>
                </a:moveTo>
                <a:cubicBezTo>
                  <a:pt x="0" y="1"/>
                  <a:pt x="0" y="1"/>
                  <a:pt x="0" y="1"/>
                </a:cubicBezTo>
                <a:cubicBezTo>
                  <a:pt x="0" y="1"/>
                  <a:pt x="0" y="1"/>
                  <a:pt x="0" y="1"/>
                </a:cubicBezTo>
                <a:moveTo>
                  <a:pt x="0" y="1"/>
                </a:moveTo>
                <a:cubicBezTo>
                  <a:pt x="0" y="1"/>
                  <a:pt x="0" y="1"/>
                  <a:pt x="0" y="1"/>
                </a:cubicBezTo>
                <a:cubicBezTo>
                  <a:pt x="0" y="1"/>
                  <a:pt x="0" y="1"/>
                  <a:pt x="0" y="1"/>
                </a:cubicBezTo>
                <a:moveTo>
                  <a:pt x="0" y="1"/>
                </a:moveTo>
                <a:cubicBezTo>
                  <a:pt x="0" y="1"/>
                  <a:pt x="0" y="1"/>
                  <a:pt x="0" y="1"/>
                </a:cubicBezTo>
                <a:cubicBezTo>
                  <a:pt x="0" y="1"/>
                  <a:pt x="0" y="1"/>
                  <a:pt x="0" y="1"/>
                </a:cubicBezTo>
                <a:moveTo>
                  <a:pt x="0" y="1"/>
                </a:moveTo>
                <a:cubicBezTo>
                  <a:pt x="0" y="1"/>
                  <a:pt x="0" y="1"/>
                  <a:pt x="0" y="1"/>
                </a:cubicBezTo>
                <a:cubicBezTo>
                  <a:pt x="0" y="1"/>
                  <a:pt x="0" y="1"/>
                  <a:pt x="0" y="1"/>
                </a:cubicBezTo>
                <a:moveTo>
                  <a:pt x="0" y="1"/>
                </a:moveTo>
                <a:cubicBezTo>
                  <a:pt x="0" y="1"/>
                  <a:pt x="0" y="1"/>
                  <a:pt x="0" y="1"/>
                </a:cubicBezTo>
                <a:cubicBezTo>
                  <a:pt x="0" y="1"/>
                  <a:pt x="0" y="1"/>
                  <a:pt x="0" y="1"/>
                </a:cubicBezTo>
                <a:moveTo>
                  <a:pt x="0" y="0"/>
                </a:moveTo>
                <a:cubicBezTo>
                  <a:pt x="0" y="0"/>
                  <a:pt x="0" y="0"/>
                  <a:pt x="0" y="0"/>
                </a:cubicBezTo>
                <a:cubicBezTo>
                  <a:pt x="0" y="0"/>
                  <a:pt x="0" y="0"/>
                  <a:pt x="0" y="0"/>
                </a:cubicBezTo>
                <a:moveTo>
                  <a:pt x="0" y="0"/>
                </a:moveTo>
                <a:cubicBezTo>
                  <a:pt x="0" y="0"/>
                  <a:pt x="0" y="0"/>
                  <a:pt x="0" y="0"/>
                </a:cubicBezTo>
                <a:cubicBezTo>
                  <a:pt x="0" y="0"/>
                  <a:pt x="0" y="0"/>
                  <a:pt x="0" y="0"/>
                </a:cubicBezTo>
                <a:moveTo>
                  <a:pt x="0" y="0"/>
                </a:moveTo>
                <a:cubicBezTo>
                  <a:pt x="0" y="0"/>
                  <a:pt x="0" y="0"/>
                  <a:pt x="0" y="0"/>
                </a:cubicBezTo>
                <a:cubicBezTo>
                  <a:pt x="0" y="0"/>
                  <a:pt x="0" y="0"/>
                  <a:pt x="0" y="0"/>
                </a:cubicBezTo>
              </a:path>
            </a:pathLst>
          </a:custGeom>
          <a:solidFill>
            <a:srgbClr val="E7E8E9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pPr defTabSz="1171575"/>
            <a:endParaRPr lang="en-US" sz="2300">
              <a:solidFill>
                <a:prstClr val="black"/>
              </a:solidFill>
              <a:latin typeface="Open Sans" panose="020B0606030504020204"/>
            </a:endParaRPr>
          </a:p>
        </p:txBody>
      </p:sp>
      <p:sp>
        <p:nvSpPr>
          <p:cNvPr id="45" name="Freeform 246"/>
          <p:cNvSpPr/>
          <p:nvPr/>
        </p:nvSpPr>
        <p:spPr bwMode="auto">
          <a:xfrm>
            <a:off x="6155859" y="3656151"/>
            <a:ext cx="735480" cy="1307728"/>
          </a:xfrm>
          <a:custGeom>
            <a:avLst/>
            <a:gdLst/>
            <a:ahLst/>
            <a:cxnLst>
              <a:cxn ang="0">
                <a:pos x="166" y="0"/>
              </a:cxn>
              <a:cxn ang="0">
                <a:pos x="129" y="7"/>
              </a:cxn>
              <a:cxn ang="0">
                <a:pos x="0" y="295"/>
              </a:cxn>
              <a:cxn ang="0">
                <a:pos x="16" y="295"/>
              </a:cxn>
              <a:cxn ang="0">
                <a:pos x="16" y="295"/>
              </a:cxn>
              <a:cxn ang="0">
                <a:pos x="16" y="295"/>
              </a:cxn>
              <a:cxn ang="0">
                <a:pos x="16" y="295"/>
              </a:cxn>
              <a:cxn ang="0">
                <a:pos x="16" y="295"/>
              </a:cxn>
              <a:cxn ang="0">
                <a:pos x="16" y="295"/>
              </a:cxn>
              <a:cxn ang="0">
                <a:pos x="16" y="295"/>
              </a:cxn>
              <a:cxn ang="0">
                <a:pos x="16" y="295"/>
              </a:cxn>
              <a:cxn ang="0">
                <a:pos x="16" y="295"/>
              </a:cxn>
              <a:cxn ang="0">
                <a:pos x="16" y="295"/>
              </a:cxn>
              <a:cxn ang="0">
                <a:pos x="16" y="295"/>
              </a:cxn>
              <a:cxn ang="0">
                <a:pos x="16" y="295"/>
              </a:cxn>
              <a:cxn ang="0">
                <a:pos x="16" y="295"/>
              </a:cxn>
              <a:cxn ang="0">
                <a:pos x="16" y="295"/>
              </a:cxn>
              <a:cxn ang="0">
                <a:pos x="16" y="295"/>
              </a:cxn>
              <a:cxn ang="0">
                <a:pos x="16" y="295"/>
              </a:cxn>
              <a:cxn ang="0">
                <a:pos x="16" y="295"/>
              </a:cxn>
              <a:cxn ang="0">
                <a:pos x="16" y="295"/>
              </a:cxn>
              <a:cxn ang="0">
                <a:pos x="16" y="295"/>
              </a:cxn>
              <a:cxn ang="0">
                <a:pos x="16" y="295"/>
              </a:cxn>
              <a:cxn ang="0">
                <a:pos x="16" y="295"/>
              </a:cxn>
              <a:cxn ang="0">
                <a:pos x="16" y="295"/>
              </a:cxn>
              <a:cxn ang="0">
                <a:pos x="16" y="295"/>
              </a:cxn>
              <a:cxn ang="0">
                <a:pos x="16" y="295"/>
              </a:cxn>
              <a:cxn ang="0">
                <a:pos x="16" y="295"/>
              </a:cxn>
              <a:cxn ang="0">
                <a:pos x="16" y="294"/>
              </a:cxn>
              <a:cxn ang="0">
                <a:pos x="16" y="294"/>
              </a:cxn>
              <a:cxn ang="0">
                <a:pos x="16" y="294"/>
              </a:cxn>
              <a:cxn ang="0">
                <a:pos x="16" y="294"/>
              </a:cxn>
              <a:cxn ang="0">
                <a:pos x="16" y="294"/>
              </a:cxn>
              <a:cxn ang="0">
                <a:pos x="16" y="294"/>
              </a:cxn>
              <a:cxn ang="0">
                <a:pos x="166" y="0"/>
              </a:cxn>
            </a:cxnLst>
            <a:rect l="0" t="0" r="r" b="b"/>
            <a:pathLst>
              <a:path w="166" h="295">
                <a:moveTo>
                  <a:pt x="166" y="0"/>
                </a:moveTo>
                <a:cubicBezTo>
                  <a:pt x="154" y="2"/>
                  <a:pt x="141" y="4"/>
                  <a:pt x="129" y="7"/>
                </a:cubicBezTo>
                <a:cubicBezTo>
                  <a:pt x="113" y="111"/>
                  <a:pt x="44" y="228"/>
                  <a:pt x="0" y="295"/>
                </a:cubicBezTo>
                <a:cubicBezTo>
                  <a:pt x="16" y="295"/>
                  <a:pt x="16" y="295"/>
                  <a:pt x="16" y="295"/>
                </a:cubicBezTo>
                <a:cubicBezTo>
                  <a:pt x="16" y="295"/>
                  <a:pt x="16" y="295"/>
                  <a:pt x="16" y="295"/>
                </a:cubicBezTo>
                <a:cubicBezTo>
                  <a:pt x="16" y="295"/>
                  <a:pt x="16" y="295"/>
                  <a:pt x="16" y="295"/>
                </a:cubicBezTo>
                <a:cubicBezTo>
                  <a:pt x="16" y="295"/>
                  <a:pt x="16" y="295"/>
                  <a:pt x="16" y="295"/>
                </a:cubicBezTo>
                <a:cubicBezTo>
                  <a:pt x="16" y="295"/>
                  <a:pt x="16" y="295"/>
                  <a:pt x="16" y="295"/>
                </a:cubicBezTo>
                <a:cubicBezTo>
                  <a:pt x="16" y="295"/>
                  <a:pt x="16" y="295"/>
                  <a:pt x="16" y="295"/>
                </a:cubicBezTo>
                <a:cubicBezTo>
                  <a:pt x="16" y="295"/>
                  <a:pt x="16" y="295"/>
                  <a:pt x="16" y="295"/>
                </a:cubicBezTo>
                <a:cubicBezTo>
                  <a:pt x="16" y="295"/>
                  <a:pt x="16" y="295"/>
                  <a:pt x="16" y="295"/>
                </a:cubicBezTo>
                <a:cubicBezTo>
                  <a:pt x="16" y="295"/>
                  <a:pt x="16" y="295"/>
                  <a:pt x="16" y="295"/>
                </a:cubicBezTo>
                <a:cubicBezTo>
                  <a:pt x="16" y="295"/>
                  <a:pt x="16" y="295"/>
                  <a:pt x="16" y="295"/>
                </a:cubicBezTo>
                <a:cubicBezTo>
                  <a:pt x="16" y="295"/>
                  <a:pt x="16" y="295"/>
                  <a:pt x="16" y="295"/>
                </a:cubicBezTo>
                <a:cubicBezTo>
                  <a:pt x="16" y="295"/>
                  <a:pt x="16" y="295"/>
                  <a:pt x="16" y="295"/>
                </a:cubicBezTo>
                <a:cubicBezTo>
                  <a:pt x="16" y="295"/>
                  <a:pt x="16" y="295"/>
                  <a:pt x="16" y="295"/>
                </a:cubicBezTo>
                <a:cubicBezTo>
                  <a:pt x="16" y="295"/>
                  <a:pt x="16" y="295"/>
                  <a:pt x="16" y="295"/>
                </a:cubicBezTo>
                <a:cubicBezTo>
                  <a:pt x="16" y="295"/>
                  <a:pt x="16" y="295"/>
                  <a:pt x="16" y="295"/>
                </a:cubicBezTo>
                <a:cubicBezTo>
                  <a:pt x="16" y="295"/>
                  <a:pt x="16" y="295"/>
                  <a:pt x="16" y="295"/>
                </a:cubicBezTo>
                <a:cubicBezTo>
                  <a:pt x="16" y="295"/>
                  <a:pt x="16" y="295"/>
                  <a:pt x="16" y="295"/>
                </a:cubicBezTo>
                <a:cubicBezTo>
                  <a:pt x="16" y="295"/>
                  <a:pt x="16" y="295"/>
                  <a:pt x="16" y="295"/>
                </a:cubicBezTo>
                <a:cubicBezTo>
                  <a:pt x="16" y="295"/>
                  <a:pt x="16" y="295"/>
                  <a:pt x="16" y="295"/>
                </a:cubicBezTo>
                <a:cubicBezTo>
                  <a:pt x="16" y="295"/>
                  <a:pt x="16" y="295"/>
                  <a:pt x="16" y="295"/>
                </a:cubicBezTo>
                <a:cubicBezTo>
                  <a:pt x="16" y="295"/>
                  <a:pt x="16" y="295"/>
                  <a:pt x="16" y="295"/>
                </a:cubicBezTo>
                <a:cubicBezTo>
                  <a:pt x="16" y="295"/>
                  <a:pt x="16" y="295"/>
                  <a:pt x="16" y="295"/>
                </a:cubicBezTo>
                <a:cubicBezTo>
                  <a:pt x="16" y="295"/>
                  <a:pt x="16" y="295"/>
                  <a:pt x="16" y="295"/>
                </a:cubicBezTo>
                <a:cubicBezTo>
                  <a:pt x="16" y="295"/>
                  <a:pt x="16" y="295"/>
                  <a:pt x="16" y="295"/>
                </a:cubicBezTo>
                <a:cubicBezTo>
                  <a:pt x="16" y="295"/>
                  <a:pt x="16" y="295"/>
                  <a:pt x="16" y="295"/>
                </a:cubicBezTo>
                <a:cubicBezTo>
                  <a:pt x="16" y="295"/>
                  <a:pt x="16" y="294"/>
                  <a:pt x="16" y="294"/>
                </a:cubicBezTo>
                <a:cubicBezTo>
                  <a:pt x="16" y="294"/>
                  <a:pt x="16" y="294"/>
                  <a:pt x="16" y="294"/>
                </a:cubicBezTo>
                <a:cubicBezTo>
                  <a:pt x="16" y="294"/>
                  <a:pt x="16" y="294"/>
                  <a:pt x="16" y="294"/>
                </a:cubicBezTo>
                <a:cubicBezTo>
                  <a:pt x="16" y="294"/>
                  <a:pt x="16" y="294"/>
                  <a:pt x="16" y="294"/>
                </a:cubicBezTo>
                <a:cubicBezTo>
                  <a:pt x="16" y="294"/>
                  <a:pt x="16" y="294"/>
                  <a:pt x="16" y="294"/>
                </a:cubicBezTo>
                <a:cubicBezTo>
                  <a:pt x="16" y="294"/>
                  <a:pt x="16" y="294"/>
                  <a:pt x="16" y="294"/>
                </a:cubicBezTo>
                <a:cubicBezTo>
                  <a:pt x="24" y="285"/>
                  <a:pt x="139" y="133"/>
                  <a:pt x="166" y="0"/>
                </a:cubicBezTo>
              </a:path>
            </a:pathLst>
          </a:custGeom>
          <a:solidFill>
            <a:srgbClr val="8B8688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pPr defTabSz="1171575"/>
            <a:endParaRPr lang="en-US" sz="2300">
              <a:solidFill>
                <a:prstClr val="black"/>
              </a:solidFill>
              <a:latin typeface="Open Sans" panose="020B0606030504020204"/>
            </a:endParaRPr>
          </a:p>
        </p:txBody>
      </p:sp>
      <p:sp>
        <p:nvSpPr>
          <p:cNvPr id="46" name="Freeform 247"/>
          <p:cNvSpPr/>
          <p:nvPr/>
        </p:nvSpPr>
        <p:spPr bwMode="auto">
          <a:xfrm>
            <a:off x="6107077" y="3688046"/>
            <a:ext cx="619153" cy="1275831"/>
          </a:xfrm>
          <a:custGeom>
            <a:avLst/>
            <a:gdLst/>
            <a:ahLst/>
            <a:cxnLst>
              <a:cxn ang="0">
                <a:pos x="140" y="0"/>
              </a:cxn>
              <a:cxn ang="0">
                <a:pos x="90" y="11"/>
              </a:cxn>
              <a:cxn ang="0">
                <a:pos x="0" y="288"/>
              </a:cxn>
              <a:cxn ang="0">
                <a:pos x="11" y="288"/>
              </a:cxn>
              <a:cxn ang="0">
                <a:pos x="140" y="0"/>
              </a:cxn>
            </a:cxnLst>
            <a:rect l="0" t="0" r="r" b="b"/>
            <a:pathLst>
              <a:path w="140" h="288">
                <a:moveTo>
                  <a:pt x="140" y="0"/>
                </a:moveTo>
                <a:cubicBezTo>
                  <a:pt x="124" y="3"/>
                  <a:pt x="107" y="7"/>
                  <a:pt x="90" y="11"/>
                </a:cubicBezTo>
                <a:cubicBezTo>
                  <a:pt x="77" y="112"/>
                  <a:pt x="30" y="223"/>
                  <a:pt x="0" y="288"/>
                </a:cubicBezTo>
                <a:cubicBezTo>
                  <a:pt x="11" y="288"/>
                  <a:pt x="11" y="288"/>
                  <a:pt x="11" y="288"/>
                </a:cubicBezTo>
                <a:cubicBezTo>
                  <a:pt x="55" y="221"/>
                  <a:pt x="124" y="104"/>
                  <a:pt x="140" y="0"/>
                </a:cubicBezTo>
              </a:path>
            </a:pathLst>
          </a:custGeom>
          <a:solidFill>
            <a:srgbClr val="9F9A99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pPr defTabSz="1171575"/>
            <a:endParaRPr lang="en-US" sz="2300">
              <a:solidFill>
                <a:prstClr val="black"/>
              </a:solidFill>
              <a:latin typeface="Open Sans" panose="020B0606030504020204"/>
            </a:endParaRPr>
          </a:p>
        </p:txBody>
      </p:sp>
      <p:sp>
        <p:nvSpPr>
          <p:cNvPr id="47" name="Freeform 248"/>
          <p:cNvSpPr>
            <a:spLocks noEditPoints="1"/>
          </p:cNvSpPr>
          <p:nvPr/>
        </p:nvSpPr>
        <p:spPr bwMode="auto">
          <a:xfrm>
            <a:off x="5739338" y="4963879"/>
            <a:ext cx="1876" cy="1876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</a:cxnLst>
            <a:rect l="0" t="0" r="r" b="b"/>
            <a:pathLst>
              <a:path>
                <a:moveTo>
                  <a:pt x="0" y="0"/>
                </a:moveTo>
                <a:cubicBezTo>
                  <a:pt x="0" y="0"/>
                  <a:pt x="0" y="0"/>
                  <a:pt x="0" y="0"/>
                </a:cubicBezTo>
                <a:cubicBezTo>
                  <a:pt x="0" y="0"/>
                  <a:pt x="0" y="0"/>
                  <a:pt x="0" y="0"/>
                </a:cubicBezTo>
                <a:moveTo>
                  <a:pt x="0" y="0"/>
                </a:moveTo>
                <a:cubicBezTo>
                  <a:pt x="0" y="0"/>
                  <a:pt x="0" y="0"/>
                  <a:pt x="0" y="0"/>
                </a:cubicBezTo>
                <a:cubicBezTo>
                  <a:pt x="0" y="0"/>
                  <a:pt x="0" y="0"/>
                  <a:pt x="0" y="0"/>
                </a:cubicBezTo>
                <a:moveTo>
                  <a:pt x="0" y="0"/>
                </a:moveTo>
                <a:cubicBezTo>
                  <a:pt x="0" y="0"/>
                  <a:pt x="0" y="0"/>
                  <a:pt x="0" y="0"/>
                </a:cubicBezTo>
                <a:cubicBezTo>
                  <a:pt x="0" y="0"/>
                  <a:pt x="0" y="0"/>
                  <a:pt x="0" y="0"/>
                </a:cubicBezTo>
                <a:moveTo>
                  <a:pt x="0" y="0"/>
                </a:moveTo>
                <a:cubicBezTo>
                  <a:pt x="0" y="0"/>
                  <a:pt x="0" y="0"/>
                  <a:pt x="0" y="0"/>
                </a:cubicBezTo>
                <a:cubicBezTo>
                  <a:pt x="0" y="0"/>
                  <a:pt x="0" y="0"/>
                  <a:pt x="0" y="0"/>
                </a:cubicBezTo>
              </a:path>
            </a:pathLst>
          </a:custGeom>
          <a:solidFill>
            <a:srgbClr val="E7E8E9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pPr defTabSz="1171575"/>
            <a:endParaRPr lang="en-US" sz="2300">
              <a:solidFill>
                <a:prstClr val="black"/>
              </a:solidFill>
              <a:latin typeface="Open Sans" panose="020B0606030504020204"/>
            </a:endParaRPr>
          </a:p>
        </p:txBody>
      </p:sp>
      <p:sp>
        <p:nvSpPr>
          <p:cNvPr id="48" name="Freeform 249"/>
          <p:cNvSpPr/>
          <p:nvPr/>
        </p:nvSpPr>
        <p:spPr bwMode="auto">
          <a:xfrm>
            <a:off x="5335949" y="4267800"/>
            <a:ext cx="472808" cy="696079"/>
          </a:xfrm>
          <a:custGeom>
            <a:avLst/>
            <a:gdLst/>
            <a:ahLst/>
            <a:cxnLst>
              <a:cxn ang="0">
                <a:pos x="19" y="0"/>
              </a:cxn>
              <a:cxn ang="0">
                <a:pos x="0" y="14"/>
              </a:cxn>
              <a:cxn ang="0">
                <a:pos x="91" y="157"/>
              </a:cxn>
              <a:cxn ang="0">
                <a:pos x="91" y="157"/>
              </a:cxn>
              <a:cxn ang="0">
                <a:pos x="91" y="157"/>
              </a:cxn>
              <a:cxn ang="0">
                <a:pos x="91" y="157"/>
              </a:cxn>
              <a:cxn ang="0">
                <a:pos x="91" y="157"/>
              </a:cxn>
              <a:cxn ang="0">
                <a:pos x="91" y="157"/>
              </a:cxn>
              <a:cxn ang="0">
                <a:pos x="91" y="157"/>
              </a:cxn>
              <a:cxn ang="0">
                <a:pos x="91" y="157"/>
              </a:cxn>
              <a:cxn ang="0">
                <a:pos x="91" y="157"/>
              </a:cxn>
              <a:cxn ang="0">
                <a:pos x="107" y="157"/>
              </a:cxn>
              <a:cxn ang="0">
                <a:pos x="19" y="0"/>
              </a:cxn>
            </a:cxnLst>
            <a:rect l="0" t="0" r="r" b="b"/>
            <a:pathLst>
              <a:path w="107" h="157">
                <a:moveTo>
                  <a:pt x="19" y="0"/>
                </a:moveTo>
                <a:cubicBezTo>
                  <a:pt x="12" y="5"/>
                  <a:pt x="6" y="10"/>
                  <a:pt x="0" y="14"/>
                </a:cubicBezTo>
                <a:cubicBezTo>
                  <a:pt x="42" y="94"/>
                  <a:pt x="90" y="155"/>
                  <a:pt x="91" y="157"/>
                </a:cubicBezTo>
                <a:cubicBezTo>
                  <a:pt x="91" y="157"/>
                  <a:pt x="91" y="157"/>
                  <a:pt x="91" y="157"/>
                </a:cubicBezTo>
                <a:cubicBezTo>
                  <a:pt x="91" y="157"/>
                  <a:pt x="91" y="157"/>
                  <a:pt x="91" y="157"/>
                </a:cubicBezTo>
                <a:cubicBezTo>
                  <a:pt x="91" y="157"/>
                  <a:pt x="91" y="157"/>
                  <a:pt x="91" y="157"/>
                </a:cubicBezTo>
                <a:cubicBezTo>
                  <a:pt x="91" y="157"/>
                  <a:pt x="91" y="157"/>
                  <a:pt x="91" y="157"/>
                </a:cubicBezTo>
                <a:cubicBezTo>
                  <a:pt x="91" y="157"/>
                  <a:pt x="91" y="157"/>
                  <a:pt x="91" y="157"/>
                </a:cubicBezTo>
                <a:cubicBezTo>
                  <a:pt x="91" y="157"/>
                  <a:pt x="91" y="157"/>
                  <a:pt x="91" y="157"/>
                </a:cubicBezTo>
                <a:cubicBezTo>
                  <a:pt x="91" y="157"/>
                  <a:pt x="91" y="157"/>
                  <a:pt x="91" y="157"/>
                </a:cubicBezTo>
                <a:cubicBezTo>
                  <a:pt x="91" y="157"/>
                  <a:pt x="91" y="157"/>
                  <a:pt x="91" y="157"/>
                </a:cubicBezTo>
                <a:cubicBezTo>
                  <a:pt x="107" y="157"/>
                  <a:pt x="107" y="157"/>
                  <a:pt x="107" y="157"/>
                </a:cubicBezTo>
                <a:cubicBezTo>
                  <a:pt x="81" y="117"/>
                  <a:pt x="46" y="61"/>
                  <a:pt x="19" y="0"/>
                </a:cubicBezTo>
              </a:path>
            </a:pathLst>
          </a:custGeom>
          <a:solidFill>
            <a:srgbClr val="2D3E4B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pPr defTabSz="1171575"/>
            <a:endParaRPr lang="en-US" sz="2300">
              <a:solidFill>
                <a:prstClr val="black"/>
              </a:solidFill>
              <a:latin typeface="Open Sans" panose="020B0606030504020204"/>
            </a:endParaRPr>
          </a:p>
        </p:txBody>
      </p:sp>
      <p:sp>
        <p:nvSpPr>
          <p:cNvPr id="49" name="Freeform 250"/>
          <p:cNvSpPr/>
          <p:nvPr/>
        </p:nvSpPr>
        <p:spPr bwMode="auto">
          <a:xfrm>
            <a:off x="5418503" y="4175865"/>
            <a:ext cx="439036" cy="788013"/>
          </a:xfrm>
          <a:custGeom>
            <a:avLst/>
            <a:gdLst/>
            <a:ahLst/>
            <a:cxnLst>
              <a:cxn ang="0">
                <a:pos x="30" y="0"/>
              </a:cxn>
              <a:cxn ang="0">
                <a:pos x="0" y="21"/>
              </a:cxn>
              <a:cxn ang="0">
                <a:pos x="88" y="178"/>
              </a:cxn>
              <a:cxn ang="0">
                <a:pos x="88" y="178"/>
              </a:cxn>
              <a:cxn ang="0">
                <a:pos x="99" y="178"/>
              </a:cxn>
              <a:cxn ang="0">
                <a:pos x="30" y="0"/>
              </a:cxn>
            </a:cxnLst>
            <a:rect l="0" t="0" r="r" b="b"/>
            <a:pathLst>
              <a:path w="99" h="178">
                <a:moveTo>
                  <a:pt x="30" y="0"/>
                </a:moveTo>
                <a:cubicBezTo>
                  <a:pt x="19" y="7"/>
                  <a:pt x="9" y="14"/>
                  <a:pt x="0" y="21"/>
                </a:cubicBezTo>
                <a:cubicBezTo>
                  <a:pt x="27" y="82"/>
                  <a:pt x="62" y="138"/>
                  <a:pt x="88" y="178"/>
                </a:cubicBezTo>
                <a:cubicBezTo>
                  <a:pt x="88" y="178"/>
                  <a:pt x="88" y="178"/>
                  <a:pt x="88" y="178"/>
                </a:cubicBezTo>
                <a:cubicBezTo>
                  <a:pt x="99" y="178"/>
                  <a:pt x="99" y="178"/>
                  <a:pt x="99" y="178"/>
                </a:cubicBezTo>
                <a:cubicBezTo>
                  <a:pt x="78" y="134"/>
                  <a:pt x="50" y="69"/>
                  <a:pt x="30" y="0"/>
                </a:cubicBezTo>
              </a:path>
            </a:pathLst>
          </a:custGeom>
          <a:solidFill>
            <a:srgbClr val="465D6D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pPr defTabSz="1171575"/>
            <a:endParaRPr lang="en-US" sz="2300">
              <a:solidFill>
                <a:prstClr val="black"/>
              </a:solidFill>
              <a:latin typeface="Open Sans" panose="020B0606030504020204"/>
            </a:endParaRPr>
          </a:p>
        </p:txBody>
      </p:sp>
      <p:sp>
        <p:nvSpPr>
          <p:cNvPr id="50" name="Freeform 251"/>
          <p:cNvSpPr/>
          <p:nvPr/>
        </p:nvSpPr>
        <p:spPr bwMode="auto">
          <a:xfrm>
            <a:off x="5707441" y="3931955"/>
            <a:ext cx="273928" cy="1031922"/>
          </a:xfrm>
          <a:custGeom>
            <a:avLst/>
            <a:gdLst/>
            <a:ahLst/>
            <a:cxnLst>
              <a:cxn ang="0">
                <a:pos x="62" y="0"/>
              </a:cxn>
              <a:cxn ang="0">
                <a:pos x="59" y="1"/>
              </a:cxn>
              <a:cxn ang="0">
                <a:pos x="0" y="33"/>
              </a:cxn>
              <a:cxn ang="0">
                <a:pos x="45" y="233"/>
              </a:cxn>
              <a:cxn ang="0">
                <a:pos x="45" y="233"/>
              </a:cxn>
              <a:cxn ang="0">
                <a:pos x="62" y="233"/>
              </a:cxn>
              <a:cxn ang="0">
                <a:pos x="62" y="0"/>
              </a:cxn>
            </a:cxnLst>
            <a:rect l="0" t="0" r="r" b="b"/>
            <a:pathLst>
              <a:path w="62" h="233">
                <a:moveTo>
                  <a:pt x="62" y="0"/>
                </a:moveTo>
                <a:cubicBezTo>
                  <a:pt x="61" y="0"/>
                  <a:pt x="60" y="1"/>
                  <a:pt x="59" y="1"/>
                </a:cubicBezTo>
                <a:cubicBezTo>
                  <a:pt x="39" y="11"/>
                  <a:pt x="19" y="22"/>
                  <a:pt x="0" y="33"/>
                </a:cubicBezTo>
                <a:cubicBezTo>
                  <a:pt x="12" y="110"/>
                  <a:pt x="31" y="184"/>
                  <a:pt x="45" y="233"/>
                </a:cubicBezTo>
                <a:cubicBezTo>
                  <a:pt x="45" y="233"/>
                  <a:pt x="45" y="233"/>
                  <a:pt x="45" y="233"/>
                </a:cubicBezTo>
                <a:cubicBezTo>
                  <a:pt x="62" y="233"/>
                  <a:pt x="62" y="233"/>
                  <a:pt x="62" y="233"/>
                </a:cubicBezTo>
                <a:cubicBezTo>
                  <a:pt x="62" y="0"/>
                  <a:pt x="62" y="0"/>
                  <a:pt x="62" y="0"/>
                </a:cubicBezTo>
              </a:path>
            </a:pathLst>
          </a:custGeom>
          <a:solidFill>
            <a:srgbClr val="BBC973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pPr defTabSz="1171575"/>
            <a:endParaRPr lang="en-US" sz="2300">
              <a:solidFill>
                <a:prstClr val="black"/>
              </a:solidFill>
              <a:latin typeface="Open Sans" panose="020B0606030504020204"/>
            </a:endParaRPr>
          </a:p>
        </p:txBody>
      </p:sp>
      <p:sp>
        <p:nvSpPr>
          <p:cNvPr id="51" name="Freeform 252"/>
          <p:cNvSpPr/>
          <p:nvPr/>
        </p:nvSpPr>
        <p:spPr bwMode="auto">
          <a:xfrm>
            <a:off x="5551716" y="4078302"/>
            <a:ext cx="354606" cy="885577"/>
          </a:xfrm>
          <a:custGeom>
            <a:avLst/>
            <a:gdLst/>
            <a:ahLst/>
            <a:cxnLst>
              <a:cxn ang="0">
                <a:pos x="35" y="0"/>
              </a:cxn>
              <a:cxn ang="0">
                <a:pos x="0" y="22"/>
              </a:cxn>
              <a:cxn ang="0">
                <a:pos x="69" y="200"/>
              </a:cxn>
              <a:cxn ang="0">
                <a:pos x="69" y="200"/>
              </a:cxn>
              <a:cxn ang="0">
                <a:pos x="80" y="200"/>
              </a:cxn>
              <a:cxn ang="0">
                <a:pos x="35" y="0"/>
              </a:cxn>
            </a:cxnLst>
            <a:rect l="0" t="0" r="r" b="b"/>
            <a:pathLst>
              <a:path w="80" h="200">
                <a:moveTo>
                  <a:pt x="35" y="0"/>
                </a:moveTo>
                <a:cubicBezTo>
                  <a:pt x="23" y="7"/>
                  <a:pt x="11" y="14"/>
                  <a:pt x="0" y="22"/>
                </a:cubicBezTo>
                <a:cubicBezTo>
                  <a:pt x="20" y="91"/>
                  <a:pt x="48" y="156"/>
                  <a:pt x="69" y="200"/>
                </a:cubicBezTo>
                <a:cubicBezTo>
                  <a:pt x="69" y="200"/>
                  <a:pt x="69" y="200"/>
                  <a:pt x="69" y="200"/>
                </a:cubicBezTo>
                <a:cubicBezTo>
                  <a:pt x="80" y="200"/>
                  <a:pt x="80" y="200"/>
                  <a:pt x="80" y="200"/>
                </a:cubicBezTo>
                <a:cubicBezTo>
                  <a:pt x="66" y="151"/>
                  <a:pt x="47" y="77"/>
                  <a:pt x="35" y="0"/>
                </a:cubicBezTo>
              </a:path>
            </a:pathLst>
          </a:custGeom>
          <a:solidFill>
            <a:srgbClr val="97B933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pPr defTabSz="1171575"/>
            <a:endParaRPr lang="en-US" sz="2300">
              <a:solidFill>
                <a:prstClr val="black"/>
              </a:solidFill>
              <a:latin typeface="Open Sans" panose="020B0606030504020204"/>
            </a:endParaRPr>
          </a:p>
        </p:txBody>
      </p:sp>
      <p:sp>
        <p:nvSpPr>
          <p:cNvPr id="52" name="Freeform 253"/>
          <p:cNvSpPr/>
          <p:nvPr/>
        </p:nvSpPr>
        <p:spPr bwMode="auto">
          <a:xfrm>
            <a:off x="5981371" y="3802496"/>
            <a:ext cx="311453" cy="1161382"/>
          </a:xfrm>
          <a:custGeom>
            <a:avLst/>
            <a:gdLst/>
            <a:ahLst/>
            <a:cxnLst>
              <a:cxn ang="0">
                <a:pos x="70" y="0"/>
              </a:cxn>
              <a:cxn ang="0">
                <a:pos x="0" y="29"/>
              </a:cxn>
              <a:cxn ang="0">
                <a:pos x="0" y="262"/>
              </a:cxn>
              <a:cxn ang="0">
                <a:pos x="17" y="262"/>
              </a:cxn>
              <a:cxn ang="0">
                <a:pos x="70" y="0"/>
              </a:cxn>
            </a:cxnLst>
            <a:rect l="0" t="0" r="r" b="b"/>
            <a:pathLst>
              <a:path w="70" h="262">
                <a:moveTo>
                  <a:pt x="70" y="0"/>
                </a:moveTo>
                <a:cubicBezTo>
                  <a:pt x="46" y="9"/>
                  <a:pt x="23" y="18"/>
                  <a:pt x="0" y="29"/>
                </a:cubicBezTo>
                <a:cubicBezTo>
                  <a:pt x="0" y="262"/>
                  <a:pt x="0" y="262"/>
                  <a:pt x="0" y="262"/>
                </a:cubicBezTo>
                <a:cubicBezTo>
                  <a:pt x="17" y="262"/>
                  <a:pt x="17" y="262"/>
                  <a:pt x="17" y="262"/>
                </a:cubicBezTo>
                <a:cubicBezTo>
                  <a:pt x="34" y="200"/>
                  <a:pt x="60" y="97"/>
                  <a:pt x="70" y="0"/>
                </a:cubicBezTo>
              </a:path>
            </a:pathLst>
          </a:custGeom>
          <a:solidFill>
            <a:srgbClr val="72B1C8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pPr defTabSz="1171575"/>
            <a:endParaRPr lang="en-US" sz="2300">
              <a:solidFill>
                <a:prstClr val="black"/>
              </a:solidFill>
              <a:latin typeface="Open Sans" panose="020B0606030504020204"/>
            </a:endParaRPr>
          </a:p>
        </p:txBody>
      </p:sp>
      <p:sp>
        <p:nvSpPr>
          <p:cNvPr id="53" name="Freeform 254"/>
          <p:cNvSpPr/>
          <p:nvPr/>
        </p:nvSpPr>
        <p:spPr bwMode="auto">
          <a:xfrm>
            <a:off x="6058295" y="3736829"/>
            <a:ext cx="446541" cy="1227050"/>
          </a:xfrm>
          <a:custGeom>
            <a:avLst/>
            <a:gdLst/>
            <a:ahLst/>
            <a:cxnLst>
              <a:cxn ang="0">
                <a:pos x="101" y="0"/>
              </a:cxn>
              <a:cxn ang="0">
                <a:pos x="53" y="15"/>
              </a:cxn>
              <a:cxn ang="0">
                <a:pos x="0" y="277"/>
              </a:cxn>
              <a:cxn ang="0">
                <a:pos x="11" y="277"/>
              </a:cxn>
              <a:cxn ang="0">
                <a:pos x="101" y="0"/>
              </a:cxn>
            </a:cxnLst>
            <a:rect l="0" t="0" r="r" b="b"/>
            <a:pathLst>
              <a:path w="101" h="277">
                <a:moveTo>
                  <a:pt x="101" y="0"/>
                </a:moveTo>
                <a:cubicBezTo>
                  <a:pt x="85" y="5"/>
                  <a:pt x="69" y="10"/>
                  <a:pt x="53" y="15"/>
                </a:cubicBezTo>
                <a:cubicBezTo>
                  <a:pt x="43" y="112"/>
                  <a:pt x="17" y="215"/>
                  <a:pt x="0" y="277"/>
                </a:cubicBezTo>
                <a:cubicBezTo>
                  <a:pt x="11" y="277"/>
                  <a:pt x="11" y="277"/>
                  <a:pt x="11" y="277"/>
                </a:cubicBezTo>
                <a:cubicBezTo>
                  <a:pt x="41" y="212"/>
                  <a:pt x="88" y="101"/>
                  <a:pt x="101" y="0"/>
                </a:cubicBezTo>
              </a:path>
            </a:pathLst>
          </a:custGeom>
          <a:solidFill>
            <a:srgbClr val="159BB9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pPr defTabSz="1171575"/>
            <a:endParaRPr lang="en-US" sz="2300">
              <a:solidFill>
                <a:prstClr val="black"/>
              </a:solidFill>
              <a:latin typeface="Open Sans" panose="020B0606030504020204"/>
            </a:endParaRPr>
          </a:p>
        </p:txBody>
      </p:sp>
      <p:sp>
        <p:nvSpPr>
          <p:cNvPr id="54" name="Freeform 255"/>
          <p:cNvSpPr/>
          <p:nvPr/>
        </p:nvSpPr>
        <p:spPr bwMode="auto">
          <a:xfrm>
            <a:off x="6092067" y="3496672"/>
            <a:ext cx="1069447" cy="686698"/>
          </a:xfrm>
          <a:custGeom>
            <a:avLst/>
            <a:gdLst/>
            <a:ahLst/>
            <a:cxnLst>
              <a:cxn ang="0">
                <a:pos x="190" y="44"/>
              </a:cxn>
              <a:cxn ang="0">
                <a:pos x="121" y="0"/>
              </a:cxn>
              <a:cxn ang="0">
                <a:pos x="45" y="64"/>
              </a:cxn>
              <a:cxn ang="0">
                <a:pos x="44" y="64"/>
              </a:cxn>
              <a:cxn ang="0">
                <a:pos x="0" y="108"/>
              </a:cxn>
              <a:cxn ang="0">
                <a:pos x="44" y="155"/>
              </a:cxn>
              <a:cxn ang="0">
                <a:pos x="175" y="155"/>
              </a:cxn>
              <a:cxn ang="0">
                <a:pos x="241" y="99"/>
              </a:cxn>
              <a:cxn ang="0">
                <a:pos x="190" y="44"/>
              </a:cxn>
            </a:cxnLst>
            <a:rect l="0" t="0" r="r" b="b"/>
            <a:pathLst>
              <a:path w="241" h="155">
                <a:moveTo>
                  <a:pt x="190" y="44"/>
                </a:moveTo>
                <a:cubicBezTo>
                  <a:pt x="178" y="18"/>
                  <a:pt x="151" y="0"/>
                  <a:pt x="121" y="0"/>
                </a:cubicBezTo>
                <a:cubicBezTo>
                  <a:pt x="83" y="0"/>
                  <a:pt x="52" y="28"/>
                  <a:pt x="45" y="64"/>
                </a:cubicBezTo>
                <a:cubicBezTo>
                  <a:pt x="45" y="64"/>
                  <a:pt x="45" y="64"/>
                  <a:pt x="44" y="64"/>
                </a:cubicBezTo>
                <a:cubicBezTo>
                  <a:pt x="20" y="64"/>
                  <a:pt x="0" y="84"/>
                  <a:pt x="0" y="108"/>
                </a:cubicBezTo>
                <a:cubicBezTo>
                  <a:pt x="0" y="132"/>
                  <a:pt x="20" y="155"/>
                  <a:pt x="44" y="155"/>
                </a:cubicBezTo>
                <a:cubicBezTo>
                  <a:pt x="175" y="155"/>
                  <a:pt x="175" y="155"/>
                  <a:pt x="175" y="155"/>
                </a:cubicBezTo>
                <a:cubicBezTo>
                  <a:pt x="219" y="155"/>
                  <a:pt x="241" y="130"/>
                  <a:pt x="241" y="99"/>
                </a:cubicBezTo>
                <a:cubicBezTo>
                  <a:pt x="241" y="70"/>
                  <a:pt x="218" y="46"/>
                  <a:pt x="190" y="44"/>
                </a:cubicBezTo>
                <a:close/>
              </a:path>
            </a:pathLst>
          </a:custGeom>
          <a:solidFill>
            <a:srgbClr val="FFFFFF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pPr defTabSz="1171575"/>
            <a:endParaRPr lang="en-US" sz="2300">
              <a:solidFill>
                <a:prstClr val="black"/>
              </a:solidFill>
              <a:latin typeface="Open Sans" panose="020B0606030504020204"/>
            </a:endParaRPr>
          </a:p>
        </p:txBody>
      </p:sp>
      <p:sp>
        <p:nvSpPr>
          <p:cNvPr id="55" name="Freeform 256"/>
          <p:cNvSpPr/>
          <p:nvPr/>
        </p:nvSpPr>
        <p:spPr bwMode="auto">
          <a:xfrm>
            <a:off x="5654908" y="5207788"/>
            <a:ext cx="651050" cy="487818"/>
          </a:xfrm>
          <a:custGeom>
            <a:avLst/>
            <a:gdLst/>
            <a:ahLst/>
            <a:cxnLst>
              <a:cxn ang="0">
                <a:pos x="147" y="96"/>
              </a:cxn>
              <a:cxn ang="0">
                <a:pos x="133" y="110"/>
              </a:cxn>
              <a:cxn ang="0">
                <a:pos x="14" y="110"/>
              </a:cxn>
              <a:cxn ang="0">
                <a:pos x="0" y="96"/>
              </a:cxn>
              <a:cxn ang="0">
                <a:pos x="0" y="13"/>
              </a:cxn>
              <a:cxn ang="0">
                <a:pos x="14" y="0"/>
              </a:cxn>
              <a:cxn ang="0">
                <a:pos x="133" y="0"/>
              </a:cxn>
              <a:cxn ang="0">
                <a:pos x="147" y="13"/>
              </a:cxn>
              <a:cxn ang="0">
                <a:pos x="147" y="96"/>
              </a:cxn>
            </a:cxnLst>
            <a:rect l="0" t="0" r="r" b="b"/>
            <a:pathLst>
              <a:path w="147" h="110">
                <a:moveTo>
                  <a:pt x="147" y="96"/>
                </a:moveTo>
                <a:cubicBezTo>
                  <a:pt x="147" y="104"/>
                  <a:pt x="141" y="110"/>
                  <a:pt x="133" y="110"/>
                </a:cubicBezTo>
                <a:cubicBezTo>
                  <a:pt x="14" y="110"/>
                  <a:pt x="14" y="110"/>
                  <a:pt x="14" y="110"/>
                </a:cubicBezTo>
                <a:cubicBezTo>
                  <a:pt x="7" y="110"/>
                  <a:pt x="0" y="104"/>
                  <a:pt x="0" y="96"/>
                </a:cubicBezTo>
                <a:cubicBezTo>
                  <a:pt x="0" y="13"/>
                  <a:pt x="0" y="13"/>
                  <a:pt x="0" y="13"/>
                </a:cubicBezTo>
                <a:cubicBezTo>
                  <a:pt x="0" y="6"/>
                  <a:pt x="7" y="0"/>
                  <a:pt x="14" y="0"/>
                </a:cubicBezTo>
                <a:cubicBezTo>
                  <a:pt x="133" y="0"/>
                  <a:pt x="133" y="0"/>
                  <a:pt x="133" y="0"/>
                </a:cubicBezTo>
                <a:cubicBezTo>
                  <a:pt x="141" y="0"/>
                  <a:pt x="147" y="6"/>
                  <a:pt x="147" y="13"/>
                </a:cubicBezTo>
                <a:cubicBezTo>
                  <a:pt x="147" y="96"/>
                  <a:pt x="147" y="96"/>
                  <a:pt x="147" y="96"/>
                </a:cubicBezTo>
              </a:path>
            </a:pathLst>
          </a:custGeom>
          <a:solidFill>
            <a:srgbClr val="4D6578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pPr defTabSz="1171575"/>
            <a:endParaRPr lang="en-US" sz="2300">
              <a:solidFill>
                <a:prstClr val="black"/>
              </a:solidFill>
              <a:latin typeface="Open Sans" panose="020B0606030504020204"/>
            </a:endParaRPr>
          </a:p>
        </p:txBody>
      </p:sp>
      <p:sp>
        <p:nvSpPr>
          <p:cNvPr id="56" name="Freeform 257"/>
          <p:cNvSpPr/>
          <p:nvPr/>
        </p:nvSpPr>
        <p:spPr bwMode="auto">
          <a:xfrm>
            <a:off x="5973865" y="5207788"/>
            <a:ext cx="332091" cy="487818"/>
          </a:xfrm>
          <a:custGeom>
            <a:avLst/>
            <a:gdLst/>
            <a:ahLst/>
            <a:cxnLst>
              <a:cxn ang="0">
                <a:pos x="61" y="0"/>
              </a:cxn>
              <a:cxn ang="0">
                <a:pos x="55" y="0"/>
              </a:cxn>
              <a:cxn ang="0">
                <a:pos x="53" y="0"/>
              </a:cxn>
              <a:cxn ang="0">
                <a:pos x="0" y="0"/>
              </a:cxn>
              <a:cxn ang="0">
                <a:pos x="0" y="110"/>
              </a:cxn>
              <a:cxn ang="0">
                <a:pos x="61" y="110"/>
              </a:cxn>
              <a:cxn ang="0">
                <a:pos x="75" y="96"/>
              </a:cxn>
              <a:cxn ang="0">
                <a:pos x="75" y="13"/>
              </a:cxn>
              <a:cxn ang="0">
                <a:pos x="61" y="0"/>
              </a:cxn>
            </a:cxnLst>
            <a:rect l="0" t="0" r="r" b="b"/>
            <a:pathLst>
              <a:path w="75" h="110">
                <a:moveTo>
                  <a:pt x="61" y="0"/>
                </a:moveTo>
                <a:cubicBezTo>
                  <a:pt x="55" y="0"/>
                  <a:pt x="55" y="0"/>
                  <a:pt x="55" y="0"/>
                </a:cubicBezTo>
                <a:cubicBezTo>
                  <a:pt x="53" y="0"/>
                  <a:pt x="53" y="0"/>
                  <a:pt x="53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10"/>
                  <a:pt x="0" y="110"/>
                  <a:pt x="0" y="110"/>
                </a:cubicBezTo>
                <a:cubicBezTo>
                  <a:pt x="61" y="110"/>
                  <a:pt x="61" y="110"/>
                  <a:pt x="61" y="110"/>
                </a:cubicBezTo>
                <a:cubicBezTo>
                  <a:pt x="69" y="110"/>
                  <a:pt x="75" y="104"/>
                  <a:pt x="75" y="96"/>
                </a:cubicBezTo>
                <a:cubicBezTo>
                  <a:pt x="75" y="13"/>
                  <a:pt x="75" y="13"/>
                  <a:pt x="75" y="13"/>
                </a:cubicBezTo>
                <a:cubicBezTo>
                  <a:pt x="75" y="6"/>
                  <a:pt x="69" y="0"/>
                  <a:pt x="61" y="0"/>
                </a:cubicBezTo>
              </a:path>
            </a:pathLst>
          </a:custGeom>
          <a:solidFill>
            <a:srgbClr val="465D6D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pPr defTabSz="1171575"/>
            <a:endParaRPr lang="en-US" sz="2300">
              <a:solidFill>
                <a:prstClr val="black"/>
              </a:solidFill>
              <a:latin typeface="Open Sans" panose="020B0606030504020204"/>
            </a:endParaRPr>
          </a:p>
        </p:txBody>
      </p:sp>
      <p:sp>
        <p:nvSpPr>
          <p:cNvPr id="57" name="Freeform 258"/>
          <p:cNvSpPr/>
          <p:nvPr/>
        </p:nvSpPr>
        <p:spPr bwMode="auto">
          <a:xfrm>
            <a:off x="4923180" y="3001349"/>
            <a:ext cx="260795" cy="988769"/>
          </a:xfrm>
          <a:custGeom>
            <a:avLst/>
            <a:gdLst/>
            <a:ahLst/>
            <a:cxnLst>
              <a:cxn ang="0">
                <a:pos x="53" y="0"/>
              </a:cxn>
              <a:cxn ang="0">
                <a:pos x="24" y="192"/>
              </a:cxn>
              <a:cxn ang="0">
                <a:pos x="44" y="192"/>
              </a:cxn>
              <a:cxn ang="0">
                <a:pos x="44" y="197"/>
              </a:cxn>
              <a:cxn ang="0">
                <a:pos x="26" y="197"/>
              </a:cxn>
              <a:cxn ang="0">
                <a:pos x="35" y="223"/>
              </a:cxn>
              <a:cxn ang="0">
                <a:pos x="56" y="223"/>
              </a:cxn>
              <a:cxn ang="0">
                <a:pos x="51" y="14"/>
              </a:cxn>
              <a:cxn ang="0">
                <a:pos x="51" y="14"/>
              </a:cxn>
              <a:cxn ang="0">
                <a:pos x="51" y="14"/>
              </a:cxn>
              <a:cxn ang="0">
                <a:pos x="51" y="14"/>
              </a:cxn>
              <a:cxn ang="0">
                <a:pos x="51" y="14"/>
              </a:cxn>
              <a:cxn ang="0">
                <a:pos x="52" y="14"/>
              </a:cxn>
              <a:cxn ang="0">
                <a:pos x="52" y="13"/>
              </a:cxn>
              <a:cxn ang="0">
                <a:pos x="52" y="13"/>
              </a:cxn>
              <a:cxn ang="0">
                <a:pos x="52" y="13"/>
              </a:cxn>
              <a:cxn ang="0">
                <a:pos x="52" y="13"/>
              </a:cxn>
              <a:cxn ang="0">
                <a:pos x="52" y="13"/>
              </a:cxn>
              <a:cxn ang="0">
                <a:pos x="52" y="13"/>
              </a:cxn>
              <a:cxn ang="0">
                <a:pos x="52" y="13"/>
              </a:cxn>
              <a:cxn ang="0">
                <a:pos x="52" y="13"/>
              </a:cxn>
              <a:cxn ang="0">
                <a:pos x="52" y="13"/>
              </a:cxn>
              <a:cxn ang="0">
                <a:pos x="52" y="13"/>
              </a:cxn>
              <a:cxn ang="0">
                <a:pos x="52" y="13"/>
              </a:cxn>
              <a:cxn ang="0">
                <a:pos x="52" y="12"/>
              </a:cxn>
              <a:cxn ang="0">
                <a:pos x="52" y="12"/>
              </a:cxn>
              <a:cxn ang="0">
                <a:pos x="53" y="12"/>
              </a:cxn>
              <a:cxn ang="0">
                <a:pos x="53" y="12"/>
              </a:cxn>
              <a:cxn ang="0">
                <a:pos x="53" y="12"/>
              </a:cxn>
              <a:cxn ang="0">
                <a:pos x="53" y="12"/>
              </a:cxn>
              <a:cxn ang="0">
                <a:pos x="59" y="4"/>
              </a:cxn>
              <a:cxn ang="0">
                <a:pos x="53" y="0"/>
              </a:cxn>
            </a:cxnLst>
            <a:rect l="0" t="0" r="r" b="b"/>
            <a:pathLst>
              <a:path w="59" h="223">
                <a:moveTo>
                  <a:pt x="53" y="0"/>
                </a:moveTo>
                <a:cubicBezTo>
                  <a:pt x="0" y="44"/>
                  <a:pt x="1" y="117"/>
                  <a:pt x="24" y="192"/>
                </a:cubicBezTo>
                <a:cubicBezTo>
                  <a:pt x="44" y="192"/>
                  <a:pt x="44" y="192"/>
                  <a:pt x="44" y="192"/>
                </a:cubicBezTo>
                <a:cubicBezTo>
                  <a:pt x="44" y="197"/>
                  <a:pt x="44" y="197"/>
                  <a:pt x="44" y="197"/>
                </a:cubicBezTo>
                <a:cubicBezTo>
                  <a:pt x="26" y="197"/>
                  <a:pt x="26" y="197"/>
                  <a:pt x="26" y="197"/>
                </a:cubicBezTo>
                <a:cubicBezTo>
                  <a:pt x="29" y="206"/>
                  <a:pt x="32" y="214"/>
                  <a:pt x="35" y="223"/>
                </a:cubicBezTo>
                <a:cubicBezTo>
                  <a:pt x="56" y="223"/>
                  <a:pt x="56" y="223"/>
                  <a:pt x="56" y="223"/>
                </a:cubicBezTo>
                <a:cubicBezTo>
                  <a:pt x="26" y="147"/>
                  <a:pt x="13" y="68"/>
                  <a:pt x="51" y="14"/>
                </a:cubicBezTo>
                <a:cubicBezTo>
                  <a:pt x="51" y="14"/>
                  <a:pt x="51" y="14"/>
                  <a:pt x="51" y="14"/>
                </a:cubicBezTo>
                <a:cubicBezTo>
                  <a:pt x="51" y="14"/>
                  <a:pt x="51" y="14"/>
                  <a:pt x="51" y="14"/>
                </a:cubicBezTo>
                <a:cubicBezTo>
                  <a:pt x="51" y="14"/>
                  <a:pt x="51" y="14"/>
                  <a:pt x="51" y="14"/>
                </a:cubicBezTo>
                <a:cubicBezTo>
                  <a:pt x="51" y="14"/>
                  <a:pt x="51" y="14"/>
                  <a:pt x="51" y="14"/>
                </a:cubicBezTo>
                <a:cubicBezTo>
                  <a:pt x="52" y="14"/>
                  <a:pt x="52" y="14"/>
                  <a:pt x="52" y="14"/>
                </a:cubicBezTo>
                <a:cubicBezTo>
                  <a:pt x="52" y="14"/>
                  <a:pt x="52" y="14"/>
                  <a:pt x="52" y="13"/>
                </a:cubicBezTo>
                <a:cubicBezTo>
                  <a:pt x="52" y="13"/>
                  <a:pt x="52" y="13"/>
                  <a:pt x="52" y="13"/>
                </a:cubicBezTo>
                <a:cubicBezTo>
                  <a:pt x="52" y="13"/>
                  <a:pt x="52" y="13"/>
                  <a:pt x="52" y="13"/>
                </a:cubicBezTo>
                <a:cubicBezTo>
                  <a:pt x="52" y="13"/>
                  <a:pt x="52" y="13"/>
                  <a:pt x="52" y="13"/>
                </a:cubicBezTo>
                <a:cubicBezTo>
                  <a:pt x="52" y="13"/>
                  <a:pt x="52" y="13"/>
                  <a:pt x="52" y="13"/>
                </a:cubicBezTo>
                <a:cubicBezTo>
                  <a:pt x="52" y="13"/>
                  <a:pt x="52" y="13"/>
                  <a:pt x="52" y="13"/>
                </a:cubicBezTo>
                <a:cubicBezTo>
                  <a:pt x="52" y="13"/>
                  <a:pt x="52" y="13"/>
                  <a:pt x="52" y="13"/>
                </a:cubicBezTo>
                <a:cubicBezTo>
                  <a:pt x="52" y="13"/>
                  <a:pt x="52" y="13"/>
                  <a:pt x="52" y="13"/>
                </a:cubicBezTo>
                <a:cubicBezTo>
                  <a:pt x="52" y="13"/>
                  <a:pt x="52" y="13"/>
                  <a:pt x="52" y="13"/>
                </a:cubicBezTo>
                <a:cubicBezTo>
                  <a:pt x="52" y="13"/>
                  <a:pt x="52" y="13"/>
                  <a:pt x="52" y="13"/>
                </a:cubicBezTo>
                <a:cubicBezTo>
                  <a:pt x="52" y="13"/>
                  <a:pt x="52" y="13"/>
                  <a:pt x="52" y="13"/>
                </a:cubicBezTo>
                <a:cubicBezTo>
                  <a:pt x="52" y="12"/>
                  <a:pt x="52" y="12"/>
                  <a:pt x="52" y="12"/>
                </a:cubicBezTo>
                <a:cubicBezTo>
                  <a:pt x="52" y="12"/>
                  <a:pt x="52" y="12"/>
                  <a:pt x="52" y="12"/>
                </a:cubicBezTo>
                <a:cubicBezTo>
                  <a:pt x="52" y="12"/>
                  <a:pt x="53" y="12"/>
                  <a:pt x="53" y="12"/>
                </a:cubicBezTo>
                <a:cubicBezTo>
                  <a:pt x="53" y="12"/>
                  <a:pt x="53" y="12"/>
                  <a:pt x="53" y="12"/>
                </a:cubicBezTo>
                <a:cubicBezTo>
                  <a:pt x="53" y="12"/>
                  <a:pt x="53" y="12"/>
                  <a:pt x="53" y="12"/>
                </a:cubicBezTo>
                <a:cubicBezTo>
                  <a:pt x="53" y="12"/>
                  <a:pt x="53" y="12"/>
                  <a:pt x="53" y="12"/>
                </a:cubicBezTo>
                <a:cubicBezTo>
                  <a:pt x="55" y="9"/>
                  <a:pt x="57" y="7"/>
                  <a:pt x="59" y="4"/>
                </a:cubicBezTo>
                <a:cubicBezTo>
                  <a:pt x="57" y="3"/>
                  <a:pt x="55" y="1"/>
                  <a:pt x="53" y="0"/>
                </a:cubicBezTo>
              </a:path>
            </a:pathLst>
          </a:custGeom>
          <a:solidFill>
            <a:srgbClr val="CFD7DD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pPr defTabSz="1171575"/>
            <a:endParaRPr lang="en-US" sz="2300">
              <a:solidFill>
                <a:prstClr val="black"/>
              </a:solidFill>
              <a:latin typeface="Open Sans" panose="020B0606030504020204"/>
            </a:endParaRPr>
          </a:p>
        </p:txBody>
      </p:sp>
      <p:sp>
        <p:nvSpPr>
          <p:cNvPr id="58" name="Freeform 259"/>
          <p:cNvSpPr/>
          <p:nvPr/>
        </p:nvSpPr>
        <p:spPr bwMode="auto">
          <a:xfrm>
            <a:off x="5030125" y="3851278"/>
            <a:ext cx="88182" cy="22515"/>
          </a:xfrm>
          <a:custGeom>
            <a:avLst/>
            <a:gdLst/>
            <a:ahLst/>
            <a:cxnLst>
              <a:cxn ang="0">
                <a:pos x="20" y="0"/>
              </a:cxn>
              <a:cxn ang="0">
                <a:pos x="0" y="0"/>
              </a:cxn>
              <a:cxn ang="0">
                <a:pos x="2" y="5"/>
              </a:cxn>
              <a:cxn ang="0">
                <a:pos x="20" y="5"/>
              </a:cxn>
              <a:cxn ang="0">
                <a:pos x="20" y="0"/>
              </a:cxn>
            </a:cxnLst>
            <a:rect l="0" t="0" r="r" b="b"/>
            <a:pathLst>
              <a:path w="20" h="5">
                <a:moveTo>
                  <a:pt x="20" y="0"/>
                </a:moveTo>
                <a:cubicBezTo>
                  <a:pt x="0" y="0"/>
                  <a:pt x="0" y="0"/>
                  <a:pt x="0" y="0"/>
                </a:cubicBezTo>
                <a:cubicBezTo>
                  <a:pt x="1" y="1"/>
                  <a:pt x="1" y="3"/>
                  <a:pt x="2" y="5"/>
                </a:cubicBezTo>
                <a:cubicBezTo>
                  <a:pt x="20" y="5"/>
                  <a:pt x="20" y="5"/>
                  <a:pt x="20" y="5"/>
                </a:cubicBezTo>
                <a:cubicBezTo>
                  <a:pt x="20" y="0"/>
                  <a:pt x="20" y="0"/>
                  <a:pt x="20" y="0"/>
                </a:cubicBezTo>
              </a:path>
            </a:pathLst>
          </a:custGeom>
          <a:solidFill>
            <a:srgbClr val="D7DCE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pPr defTabSz="1171575"/>
            <a:endParaRPr lang="en-US" sz="2300">
              <a:solidFill>
                <a:prstClr val="black"/>
              </a:solidFill>
              <a:latin typeface="Open Sans" panose="020B0606030504020204"/>
            </a:endParaRPr>
          </a:p>
        </p:txBody>
      </p:sp>
      <p:sp>
        <p:nvSpPr>
          <p:cNvPr id="59" name="Freeform 260"/>
          <p:cNvSpPr>
            <a:spLocks noEditPoints="1"/>
          </p:cNvSpPr>
          <p:nvPr/>
        </p:nvSpPr>
        <p:spPr bwMode="auto">
          <a:xfrm>
            <a:off x="4981344" y="3053884"/>
            <a:ext cx="189498" cy="936236"/>
          </a:xfrm>
          <a:custGeom>
            <a:avLst/>
            <a:gdLst/>
            <a:ahLst/>
            <a:cxnLst>
              <a:cxn ang="0">
                <a:pos x="38" y="2"/>
              </a:cxn>
              <a:cxn ang="0">
                <a:pos x="43" y="211"/>
              </a:cxn>
              <a:cxn ang="0">
                <a:pos x="43" y="211"/>
              </a:cxn>
              <a:cxn ang="0">
                <a:pos x="38" y="2"/>
              </a:cxn>
              <a:cxn ang="0">
                <a:pos x="38" y="2"/>
              </a:cxn>
              <a:cxn ang="0">
                <a:pos x="38" y="2"/>
              </a:cxn>
              <a:cxn ang="0">
                <a:pos x="38" y="2"/>
              </a:cxn>
              <a:cxn ang="0">
                <a:pos x="38" y="2"/>
              </a:cxn>
              <a:cxn ang="0">
                <a:pos x="38" y="2"/>
              </a:cxn>
              <a:cxn ang="0">
                <a:pos x="38" y="2"/>
              </a:cxn>
              <a:cxn ang="0">
                <a:pos x="39" y="1"/>
              </a:cxn>
              <a:cxn ang="0">
                <a:pos x="39" y="2"/>
              </a:cxn>
              <a:cxn ang="0">
                <a:pos x="39" y="1"/>
              </a:cxn>
              <a:cxn ang="0">
                <a:pos x="39" y="1"/>
              </a:cxn>
              <a:cxn ang="0">
                <a:pos x="39" y="1"/>
              </a:cxn>
              <a:cxn ang="0">
                <a:pos x="39" y="1"/>
              </a:cxn>
              <a:cxn ang="0">
                <a:pos x="39" y="1"/>
              </a:cxn>
              <a:cxn ang="0">
                <a:pos x="39" y="1"/>
              </a:cxn>
              <a:cxn ang="0">
                <a:pos x="39" y="1"/>
              </a:cxn>
              <a:cxn ang="0">
                <a:pos x="39" y="1"/>
              </a:cxn>
              <a:cxn ang="0">
                <a:pos x="39" y="1"/>
              </a:cxn>
              <a:cxn ang="0">
                <a:pos x="39" y="1"/>
              </a:cxn>
              <a:cxn ang="0">
                <a:pos x="39" y="1"/>
              </a:cxn>
              <a:cxn ang="0">
                <a:pos x="39" y="1"/>
              </a:cxn>
              <a:cxn ang="0">
                <a:pos x="39" y="1"/>
              </a:cxn>
              <a:cxn ang="0">
                <a:pos x="39" y="1"/>
              </a:cxn>
              <a:cxn ang="0">
                <a:pos x="39" y="1"/>
              </a:cxn>
              <a:cxn ang="0">
                <a:pos x="39" y="1"/>
              </a:cxn>
              <a:cxn ang="0">
                <a:pos x="39" y="0"/>
              </a:cxn>
              <a:cxn ang="0">
                <a:pos x="39" y="0"/>
              </a:cxn>
              <a:cxn ang="0">
                <a:pos x="39" y="0"/>
              </a:cxn>
              <a:cxn ang="0">
                <a:pos x="40" y="0"/>
              </a:cxn>
              <a:cxn ang="0">
                <a:pos x="40" y="0"/>
              </a:cxn>
              <a:cxn ang="0">
                <a:pos x="40" y="0"/>
              </a:cxn>
              <a:cxn ang="0">
                <a:pos x="40" y="0"/>
              </a:cxn>
              <a:cxn ang="0">
                <a:pos x="40" y="0"/>
              </a:cxn>
              <a:cxn ang="0">
                <a:pos x="40" y="0"/>
              </a:cxn>
            </a:cxnLst>
            <a:rect l="0" t="0" r="r" b="b"/>
            <a:pathLst>
              <a:path w="43" h="211">
                <a:moveTo>
                  <a:pt x="38" y="2"/>
                </a:moveTo>
                <a:cubicBezTo>
                  <a:pt x="0" y="56"/>
                  <a:pt x="13" y="135"/>
                  <a:pt x="43" y="211"/>
                </a:cubicBezTo>
                <a:cubicBezTo>
                  <a:pt x="43" y="211"/>
                  <a:pt x="43" y="211"/>
                  <a:pt x="43" y="211"/>
                </a:cubicBezTo>
                <a:cubicBezTo>
                  <a:pt x="13" y="135"/>
                  <a:pt x="0" y="56"/>
                  <a:pt x="38" y="2"/>
                </a:cubicBezTo>
                <a:moveTo>
                  <a:pt x="38" y="2"/>
                </a:moveTo>
                <a:cubicBezTo>
                  <a:pt x="38" y="2"/>
                  <a:pt x="38" y="2"/>
                  <a:pt x="38" y="2"/>
                </a:cubicBezTo>
                <a:cubicBezTo>
                  <a:pt x="38" y="2"/>
                  <a:pt x="38" y="2"/>
                  <a:pt x="38" y="2"/>
                </a:cubicBezTo>
                <a:moveTo>
                  <a:pt x="38" y="2"/>
                </a:moveTo>
                <a:cubicBezTo>
                  <a:pt x="38" y="2"/>
                  <a:pt x="38" y="2"/>
                  <a:pt x="38" y="2"/>
                </a:cubicBezTo>
                <a:cubicBezTo>
                  <a:pt x="38" y="2"/>
                  <a:pt x="38" y="2"/>
                  <a:pt x="38" y="2"/>
                </a:cubicBezTo>
                <a:moveTo>
                  <a:pt x="39" y="1"/>
                </a:moveTo>
                <a:cubicBezTo>
                  <a:pt x="39" y="2"/>
                  <a:pt x="39" y="2"/>
                  <a:pt x="39" y="2"/>
                </a:cubicBezTo>
                <a:cubicBezTo>
                  <a:pt x="39" y="2"/>
                  <a:pt x="39" y="2"/>
                  <a:pt x="39" y="1"/>
                </a:cubicBezTo>
                <a:moveTo>
                  <a:pt x="39" y="1"/>
                </a:moveTo>
                <a:cubicBezTo>
                  <a:pt x="39" y="1"/>
                  <a:pt x="39" y="1"/>
                  <a:pt x="39" y="1"/>
                </a:cubicBezTo>
                <a:cubicBezTo>
                  <a:pt x="39" y="1"/>
                  <a:pt x="39" y="1"/>
                  <a:pt x="39" y="1"/>
                </a:cubicBezTo>
                <a:moveTo>
                  <a:pt x="39" y="1"/>
                </a:moveTo>
                <a:cubicBezTo>
                  <a:pt x="39" y="1"/>
                  <a:pt x="39" y="1"/>
                  <a:pt x="39" y="1"/>
                </a:cubicBezTo>
                <a:cubicBezTo>
                  <a:pt x="39" y="1"/>
                  <a:pt x="39" y="1"/>
                  <a:pt x="39" y="1"/>
                </a:cubicBezTo>
                <a:moveTo>
                  <a:pt x="39" y="1"/>
                </a:moveTo>
                <a:cubicBezTo>
                  <a:pt x="39" y="1"/>
                  <a:pt x="39" y="1"/>
                  <a:pt x="39" y="1"/>
                </a:cubicBezTo>
                <a:cubicBezTo>
                  <a:pt x="39" y="1"/>
                  <a:pt x="39" y="1"/>
                  <a:pt x="39" y="1"/>
                </a:cubicBezTo>
                <a:moveTo>
                  <a:pt x="39" y="1"/>
                </a:moveTo>
                <a:cubicBezTo>
                  <a:pt x="39" y="1"/>
                  <a:pt x="39" y="1"/>
                  <a:pt x="39" y="1"/>
                </a:cubicBezTo>
                <a:cubicBezTo>
                  <a:pt x="39" y="1"/>
                  <a:pt x="39" y="1"/>
                  <a:pt x="39" y="1"/>
                </a:cubicBezTo>
                <a:moveTo>
                  <a:pt x="39" y="1"/>
                </a:moveTo>
                <a:cubicBezTo>
                  <a:pt x="39" y="1"/>
                  <a:pt x="39" y="1"/>
                  <a:pt x="39" y="1"/>
                </a:cubicBezTo>
                <a:cubicBezTo>
                  <a:pt x="39" y="1"/>
                  <a:pt x="39" y="1"/>
                  <a:pt x="39" y="1"/>
                </a:cubicBezTo>
                <a:moveTo>
                  <a:pt x="39" y="0"/>
                </a:moveTo>
                <a:cubicBezTo>
                  <a:pt x="39" y="0"/>
                  <a:pt x="39" y="0"/>
                  <a:pt x="39" y="0"/>
                </a:cubicBezTo>
                <a:cubicBezTo>
                  <a:pt x="39" y="0"/>
                  <a:pt x="39" y="0"/>
                  <a:pt x="39" y="0"/>
                </a:cubicBezTo>
                <a:moveTo>
                  <a:pt x="40" y="0"/>
                </a:moveTo>
                <a:cubicBezTo>
                  <a:pt x="40" y="0"/>
                  <a:pt x="40" y="0"/>
                  <a:pt x="40" y="0"/>
                </a:cubicBezTo>
                <a:cubicBezTo>
                  <a:pt x="40" y="0"/>
                  <a:pt x="40" y="0"/>
                  <a:pt x="40" y="0"/>
                </a:cubicBezTo>
                <a:moveTo>
                  <a:pt x="40" y="0"/>
                </a:moveTo>
                <a:cubicBezTo>
                  <a:pt x="40" y="0"/>
                  <a:pt x="40" y="0"/>
                  <a:pt x="40" y="0"/>
                </a:cubicBezTo>
                <a:cubicBezTo>
                  <a:pt x="40" y="0"/>
                  <a:pt x="40" y="0"/>
                  <a:pt x="40" y="0"/>
                </a:cubicBezTo>
              </a:path>
            </a:pathLst>
          </a:custGeom>
          <a:solidFill>
            <a:srgbClr val="2D3E4B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pPr defTabSz="1171575"/>
            <a:endParaRPr lang="en-US" sz="2300">
              <a:solidFill>
                <a:prstClr val="black"/>
              </a:solidFill>
              <a:latin typeface="Open Sans" panose="020B0606030504020204"/>
            </a:endParaRPr>
          </a:p>
        </p:txBody>
      </p:sp>
      <p:sp>
        <p:nvSpPr>
          <p:cNvPr id="60" name="Oval 530"/>
          <p:cNvSpPr>
            <a:spLocks noChangeArrowheads="1"/>
          </p:cNvSpPr>
          <p:nvPr/>
        </p:nvSpPr>
        <p:spPr bwMode="auto">
          <a:xfrm>
            <a:off x="1846100" y="1751785"/>
            <a:ext cx="780509" cy="778633"/>
          </a:xfrm>
          <a:prstGeom prst="ellipse">
            <a:avLst/>
          </a:prstGeom>
          <a:solidFill>
            <a:srgbClr val="E4EDF1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pPr defTabSz="1171575"/>
            <a:endParaRPr lang="en-US" sz="2300">
              <a:solidFill>
                <a:prstClr val="black"/>
              </a:solidFill>
              <a:latin typeface="Open Sans" panose="020B0606030504020204"/>
            </a:endParaRPr>
          </a:p>
        </p:txBody>
      </p:sp>
      <p:sp>
        <p:nvSpPr>
          <p:cNvPr id="61" name="Freeform 531"/>
          <p:cNvSpPr/>
          <p:nvPr/>
        </p:nvSpPr>
        <p:spPr bwMode="auto">
          <a:xfrm>
            <a:off x="2236354" y="1751785"/>
            <a:ext cx="390254" cy="664182"/>
          </a:xfrm>
          <a:custGeom>
            <a:avLst/>
            <a:gdLst/>
            <a:ahLst/>
            <a:cxnLst>
              <a:cxn ang="0">
                <a:pos x="62" y="150"/>
              </a:cxn>
              <a:cxn ang="0">
                <a:pos x="88" y="88"/>
              </a:cxn>
              <a:cxn ang="0">
                <a:pos x="0" y="0"/>
              </a:cxn>
              <a:cxn ang="0">
                <a:pos x="0" y="88"/>
              </a:cxn>
              <a:cxn ang="0">
                <a:pos x="62" y="150"/>
              </a:cxn>
            </a:cxnLst>
            <a:rect l="0" t="0" r="r" b="b"/>
            <a:pathLst>
              <a:path w="88" h="150">
                <a:moveTo>
                  <a:pt x="62" y="150"/>
                </a:moveTo>
                <a:cubicBezTo>
                  <a:pt x="78" y="134"/>
                  <a:pt x="88" y="112"/>
                  <a:pt x="88" y="88"/>
                </a:cubicBezTo>
                <a:cubicBezTo>
                  <a:pt x="88" y="39"/>
                  <a:pt x="48" y="0"/>
                  <a:pt x="0" y="0"/>
                </a:cubicBezTo>
                <a:cubicBezTo>
                  <a:pt x="0" y="88"/>
                  <a:pt x="0" y="88"/>
                  <a:pt x="0" y="88"/>
                </a:cubicBezTo>
                <a:cubicBezTo>
                  <a:pt x="62" y="150"/>
                  <a:pt x="62" y="150"/>
                  <a:pt x="62" y="150"/>
                </a:cubicBezTo>
              </a:path>
            </a:pathLst>
          </a:custGeom>
          <a:solidFill>
            <a:srgbClr val="F3534B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pPr defTabSz="1171575"/>
            <a:endParaRPr lang="en-US" sz="2300">
              <a:solidFill>
                <a:prstClr val="black"/>
              </a:solidFill>
              <a:latin typeface="Open Sans" panose="020B0606030504020204"/>
            </a:endParaRPr>
          </a:p>
        </p:txBody>
      </p:sp>
      <p:sp>
        <p:nvSpPr>
          <p:cNvPr id="62" name="Oval 532"/>
          <p:cNvSpPr>
            <a:spLocks noChangeArrowheads="1"/>
          </p:cNvSpPr>
          <p:nvPr/>
        </p:nvSpPr>
        <p:spPr bwMode="auto">
          <a:xfrm>
            <a:off x="1898634" y="1800566"/>
            <a:ext cx="675440" cy="677316"/>
          </a:xfrm>
          <a:prstGeom prst="ellipse">
            <a:avLst/>
          </a:prstGeom>
          <a:solidFill>
            <a:srgbClr val="F5F5F5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pPr defTabSz="1171575"/>
            <a:endParaRPr lang="en-US" sz="2300">
              <a:solidFill>
                <a:prstClr val="black"/>
              </a:solidFill>
              <a:latin typeface="Open Sans" panose="020B0606030504020204"/>
            </a:endParaRPr>
          </a:p>
        </p:txBody>
      </p:sp>
      <p:sp>
        <p:nvSpPr>
          <p:cNvPr id="63" name="Oval 537"/>
          <p:cNvSpPr>
            <a:spLocks noChangeArrowheads="1"/>
          </p:cNvSpPr>
          <p:nvPr/>
        </p:nvSpPr>
        <p:spPr bwMode="auto">
          <a:xfrm>
            <a:off x="9559753" y="1404257"/>
            <a:ext cx="780509" cy="780509"/>
          </a:xfrm>
          <a:prstGeom prst="ellipse">
            <a:avLst/>
          </a:prstGeom>
          <a:solidFill>
            <a:srgbClr val="E4EDF1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pPr defTabSz="1171575"/>
            <a:endParaRPr lang="en-US" sz="2300">
              <a:solidFill>
                <a:prstClr val="black"/>
              </a:solidFill>
              <a:latin typeface="Open Sans" panose="020B0606030504020204"/>
            </a:endParaRPr>
          </a:p>
        </p:txBody>
      </p:sp>
      <p:sp>
        <p:nvSpPr>
          <p:cNvPr id="64" name="Freeform 538"/>
          <p:cNvSpPr/>
          <p:nvPr/>
        </p:nvSpPr>
        <p:spPr bwMode="auto">
          <a:xfrm>
            <a:off x="9578516" y="1404257"/>
            <a:ext cx="761746" cy="780509"/>
          </a:xfrm>
          <a:custGeom>
            <a:avLst/>
            <a:gdLst/>
            <a:ahLst/>
            <a:cxnLst>
              <a:cxn ang="0">
                <a:pos x="0" y="116"/>
              </a:cxn>
              <a:cxn ang="0">
                <a:pos x="84" y="176"/>
              </a:cxn>
              <a:cxn ang="0">
                <a:pos x="172" y="88"/>
              </a:cxn>
              <a:cxn ang="0">
                <a:pos x="84" y="0"/>
              </a:cxn>
              <a:cxn ang="0">
                <a:pos x="84" y="88"/>
              </a:cxn>
              <a:cxn ang="0">
                <a:pos x="0" y="116"/>
              </a:cxn>
            </a:cxnLst>
            <a:rect l="0" t="0" r="r" b="b"/>
            <a:pathLst>
              <a:path w="172" h="176">
                <a:moveTo>
                  <a:pt x="0" y="116"/>
                </a:moveTo>
                <a:cubicBezTo>
                  <a:pt x="12" y="150"/>
                  <a:pt x="45" y="176"/>
                  <a:pt x="84" y="176"/>
                </a:cubicBezTo>
                <a:cubicBezTo>
                  <a:pt x="132" y="176"/>
                  <a:pt x="172" y="136"/>
                  <a:pt x="172" y="88"/>
                </a:cubicBezTo>
                <a:cubicBezTo>
                  <a:pt x="172" y="39"/>
                  <a:pt x="132" y="0"/>
                  <a:pt x="84" y="0"/>
                </a:cubicBezTo>
                <a:cubicBezTo>
                  <a:pt x="84" y="88"/>
                  <a:pt x="84" y="88"/>
                  <a:pt x="84" y="88"/>
                </a:cubicBezTo>
                <a:cubicBezTo>
                  <a:pt x="0" y="116"/>
                  <a:pt x="0" y="116"/>
                  <a:pt x="0" y="116"/>
                </a:cubicBezTo>
              </a:path>
            </a:pathLst>
          </a:custGeom>
          <a:solidFill>
            <a:srgbClr val="4D6578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pPr defTabSz="1171575"/>
            <a:endParaRPr lang="en-US" sz="2300">
              <a:solidFill>
                <a:prstClr val="black"/>
              </a:solidFill>
              <a:latin typeface="Open Sans" panose="020B0606030504020204"/>
            </a:endParaRPr>
          </a:p>
        </p:txBody>
      </p:sp>
      <p:sp>
        <p:nvSpPr>
          <p:cNvPr id="65" name="Oval 539"/>
          <p:cNvSpPr>
            <a:spLocks noChangeArrowheads="1"/>
          </p:cNvSpPr>
          <p:nvPr/>
        </p:nvSpPr>
        <p:spPr bwMode="auto">
          <a:xfrm>
            <a:off x="9608535" y="1453038"/>
            <a:ext cx="679193" cy="677316"/>
          </a:xfrm>
          <a:prstGeom prst="ellipse">
            <a:avLst/>
          </a:prstGeom>
          <a:solidFill>
            <a:srgbClr val="F5F5F5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pPr defTabSz="1171575"/>
            <a:endParaRPr lang="en-US" sz="2300">
              <a:solidFill>
                <a:prstClr val="black"/>
              </a:solidFill>
              <a:latin typeface="Open Sans" panose="020B0606030504020204"/>
            </a:endParaRPr>
          </a:p>
        </p:txBody>
      </p:sp>
      <p:sp>
        <p:nvSpPr>
          <p:cNvPr id="66" name="Oval 543"/>
          <p:cNvSpPr>
            <a:spLocks noChangeArrowheads="1"/>
          </p:cNvSpPr>
          <p:nvPr/>
        </p:nvSpPr>
        <p:spPr bwMode="auto">
          <a:xfrm>
            <a:off x="3202684" y="4401011"/>
            <a:ext cx="780509" cy="780509"/>
          </a:xfrm>
          <a:prstGeom prst="ellipse">
            <a:avLst/>
          </a:prstGeom>
          <a:solidFill>
            <a:srgbClr val="E4EDF1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pPr defTabSz="1171575"/>
            <a:endParaRPr lang="en-US" sz="2300">
              <a:solidFill>
                <a:prstClr val="black"/>
              </a:solidFill>
              <a:latin typeface="Open Sans" panose="020B0606030504020204"/>
            </a:endParaRPr>
          </a:p>
        </p:txBody>
      </p:sp>
      <p:sp>
        <p:nvSpPr>
          <p:cNvPr id="67" name="Freeform 544"/>
          <p:cNvSpPr/>
          <p:nvPr/>
        </p:nvSpPr>
        <p:spPr bwMode="auto">
          <a:xfrm>
            <a:off x="3469108" y="4401011"/>
            <a:ext cx="514085" cy="780509"/>
          </a:xfrm>
          <a:custGeom>
            <a:avLst/>
            <a:gdLst/>
            <a:ahLst/>
            <a:cxnLst>
              <a:cxn ang="0">
                <a:pos x="0" y="171"/>
              </a:cxn>
              <a:cxn ang="0">
                <a:pos x="28" y="176"/>
              </a:cxn>
              <a:cxn ang="0">
                <a:pos x="116" y="88"/>
              </a:cxn>
              <a:cxn ang="0">
                <a:pos x="28" y="0"/>
              </a:cxn>
              <a:cxn ang="0">
                <a:pos x="28" y="88"/>
              </a:cxn>
              <a:cxn ang="0">
                <a:pos x="0" y="171"/>
              </a:cxn>
            </a:cxnLst>
            <a:rect l="0" t="0" r="r" b="b"/>
            <a:pathLst>
              <a:path w="116" h="176">
                <a:moveTo>
                  <a:pt x="0" y="171"/>
                </a:moveTo>
                <a:cubicBezTo>
                  <a:pt x="9" y="174"/>
                  <a:pt x="18" y="176"/>
                  <a:pt x="28" y="176"/>
                </a:cubicBezTo>
                <a:cubicBezTo>
                  <a:pt x="76" y="176"/>
                  <a:pt x="116" y="136"/>
                  <a:pt x="116" y="88"/>
                </a:cubicBezTo>
                <a:cubicBezTo>
                  <a:pt x="116" y="39"/>
                  <a:pt x="76" y="0"/>
                  <a:pt x="28" y="0"/>
                </a:cubicBezTo>
                <a:cubicBezTo>
                  <a:pt x="28" y="88"/>
                  <a:pt x="28" y="88"/>
                  <a:pt x="28" y="88"/>
                </a:cubicBezTo>
                <a:cubicBezTo>
                  <a:pt x="0" y="171"/>
                  <a:pt x="0" y="171"/>
                  <a:pt x="0" y="171"/>
                </a:cubicBezTo>
              </a:path>
            </a:pathLst>
          </a:custGeom>
          <a:solidFill>
            <a:srgbClr val="F3534B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pPr defTabSz="1171575"/>
            <a:endParaRPr lang="en-US" sz="2300">
              <a:solidFill>
                <a:prstClr val="black"/>
              </a:solidFill>
              <a:latin typeface="Open Sans" panose="020B0606030504020204"/>
            </a:endParaRPr>
          </a:p>
        </p:txBody>
      </p:sp>
      <p:sp>
        <p:nvSpPr>
          <p:cNvPr id="68" name="Oval 545"/>
          <p:cNvSpPr>
            <a:spLocks noChangeArrowheads="1"/>
          </p:cNvSpPr>
          <p:nvPr/>
        </p:nvSpPr>
        <p:spPr bwMode="auto">
          <a:xfrm>
            <a:off x="3257095" y="4449793"/>
            <a:ext cx="673564" cy="677316"/>
          </a:xfrm>
          <a:prstGeom prst="ellipse">
            <a:avLst/>
          </a:prstGeom>
          <a:solidFill>
            <a:srgbClr val="F5F5F5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pPr defTabSz="1171575"/>
            <a:endParaRPr lang="en-US" sz="2300">
              <a:solidFill>
                <a:prstClr val="black"/>
              </a:solidFill>
              <a:latin typeface="Open Sans" panose="020B0606030504020204"/>
            </a:endParaRPr>
          </a:p>
        </p:txBody>
      </p:sp>
      <p:sp>
        <p:nvSpPr>
          <p:cNvPr id="69" name="Oval 549"/>
          <p:cNvSpPr>
            <a:spLocks noChangeArrowheads="1"/>
          </p:cNvSpPr>
          <p:nvPr/>
        </p:nvSpPr>
        <p:spPr bwMode="auto">
          <a:xfrm>
            <a:off x="9067757" y="3892555"/>
            <a:ext cx="778633" cy="778633"/>
          </a:xfrm>
          <a:prstGeom prst="ellipse">
            <a:avLst/>
          </a:prstGeom>
          <a:solidFill>
            <a:srgbClr val="E4EDF1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pPr defTabSz="1171575"/>
            <a:endParaRPr lang="en-US" sz="2300">
              <a:solidFill>
                <a:prstClr val="black"/>
              </a:solidFill>
              <a:latin typeface="Open Sans" panose="020B0606030504020204"/>
            </a:endParaRPr>
          </a:p>
        </p:txBody>
      </p:sp>
      <p:sp>
        <p:nvSpPr>
          <p:cNvPr id="70" name="Freeform 550"/>
          <p:cNvSpPr/>
          <p:nvPr/>
        </p:nvSpPr>
        <p:spPr bwMode="auto">
          <a:xfrm>
            <a:off x="9456135" y="3892555"/>
            <a:ext cx="257043" cy="388378"/>
          </a:xfrm>
          <a:custGeom>
            <a:avLst/>
            <a:gdLst/>
            <a:ahLst/>
            <a:cxnLst>
              <a:cxn ang="0">
                <a:pos x="58" y="22"/>
              </a:cxn>
              <a:cxn ang="0">
                <a:pos x="0" y="0"/>
              </a:cxn>
              <a:cxn ang="0">
                <a:pos x="0" y="88"/>
              </a:cxn>
              <a:cxn ang="0">
                <a:pos x="58" y="22"/>
              </a:cxn>
            </a:cxnLst>
            <a:rect l="0" t="0" r="r" b="b"/>
            <a:pathLst>
              <a:path w="58" h="88">
                <a:moveTo>
                  <a:pt x="58" y="22"/>
                </a:moveTo>
                <a:cubicBezTo>
                  <a:pt x="42" y="9"/>
                  <a:pt x="22" y="0"/>
                  <a:pt x="0" y="0"/>
                </a:cubicBezTo>
                <a:cubicBezTo>
                  <a:pt x="0" y="88"/>
                  <a:pt x="0" y="88"/>
                  <a:pt x="0" y="88"/>
                </a:cubicBezTo>
                <a:cubicBezTo>
                  <a:pt x="58" y="22"/>
                  <a:pt x="58" y="22"/>
                  <a:pt x="58" y="22"/>
                </a:cubicBezTo>
              </a:path>
            </a:pathLst>
          </a:custGeom>
          <a:solidFill>
            <a:srgbClr val="989294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pPr defTabSz="1171575"/>
            <a:endParaRPr lang="en-US" sz="2300">
              <a:solidFill>
                <a:prstClr val="black"/>
              </a:solidFill>
              <a:latin typeface="Open Sans" panose="020B0606030504020204"/>
            </a:endParaRPr>
          </a:p>
        </p:txBody>
      </p:sp>
      <p:sp>
        <p:nvSpPr>
          <p:cNvPr id="71" name="Oval 551"/>
          <p:cNvSpPr>
            <a:spLocks noChangeArrowheads="1"/>
          </p:cNvSpPr>
          <p:nvPr/>
        </p:nvSpPr>
        <p:spPr bwMode="auto">
          <a:xfrm>
            <a:off x="9120291" y="3945089"/>
            <a:ext cx="673564" cy="677316"/>
          </a:xfrm>
          <a:prstGeom prst="ellipse">
            <a:avLst/>
          </a:prstGeom>
          <a:solidFill>
            <a:srgbClr val="F5F5F5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pPr defTabSz="1171575"/>
            <a:endParaRPr lang="en-US" sz="2300">
              <a:solidFill>
                <a:prstClr val="black"/>
              </a:solidFill>
              <a:latin typeface="Open Sans" panose="020B0606030504020204"/>
            </a:endParaRPr>
          </a:p>
        </p:txBody>
      </p:sp>
      <p:sp>
        <p:nvSpPr>
          <p:cNvPr id="72" name="TextBox 140"/>
          <p:cNvSpPr txBox="1"/>
          <p:nvPr/>
        </p:nvSpPr>
        <p:spPr>
          <a:xfrm>
            <a:off x="9675827" y="1655717"/>
            <a:ext cx="558800" cy="263320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spAutoFit/>
          </a:bodyPr>
          <a:lstStyle/>
          <a:p>
            <a:pPr algn="ctr" defTabSz="1171575"/>
            <a:r>
              <a:rPr lang="en-US" sz="1400" b="1" dirty="0" smtClean="0">
                <a:solidFill>
                  <a:prstClr val="white">
                    <a:lumMod val="65000"/>
                  </a:prstClr>
                </a:solidFill>
                <a:latin typeface="Adobe Caslon Pro" panose="0205050205050A020403"/>
              </a:rPr>
              <a:t>69%</a:t>
            </a:r>
            <a:endParaRPr lang="en-US" sz="1400" b="1" dirty="0">
              <a:solidFill>
                <a:prstClr val="white">
                  <a:lumMod val="65000"/>
                </a:prstClr>
              </a:solidFill>
              <a:latin typeface="Adobe Caslon Pro" panose="0205050205050A020403"/>
            </a:endParaRPr>
          </a:p>
        </p:txBody>
      </p:sp>
      <p:sp>
        <p:nvSpPr>
          <p:cNvPr id="73" name="TextBox 141"/>
          <p:cNvSpPr txBox="1"/>
          <p:nvPr/>
        </p:nvSpPr>
        <p:spPr>
          <a:xfrm>
            <a:off x="1949782" y="2003697"/>
            <a:ext cx="558800" cy="263320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spAutoFit/>
          </a:bodyPr>
          <a:lstStyle/>
          <a:p>
            <a:pPr algn="ctr" defTabSz="1171575"/>
            <a:r>
              <a:rPr lang="en-US" sz="1400" b="1" dirty="0" smtClean="0">
                <a:solidFill>
                  <a:prstClr val="white">
                    <a:lumMod val="65000"/>
                  </a:prstClr>
                </a:solidFill>
                <a:latin typeface="Adobe Caslon Pro" panose="0205050205050A020403"/>
              </a:rPr>
              <a:t>37%</a:t>
            </a:r>
            <a:endParaRPr lang="en-US" sz="1400" b="1" dirty="0">
              <a:solidFill>
                <a:prstClr val="white">
                  <a:lumMod val="65000"/>
                </a:prstClr>
              </a:solidFill>
              <a:latin typeface="Adobe Caslon Pro" panose="0205050205050A020403"/>
            </a:endParaRPr>
          </a:p>
        </p:txBody>
      </p:sp>
      <p:sp>
        <p:nvSpPr>
          <p:cNvPr id="74" name="TextBox 142"/>
          <p:cNvSpPr txBox="1"/>
          <p:nvPr/>
        </p:nvSpPr>
        <p:spPr>
          <a:xfrm>
            <a:off x="3320747" y="4671967"/>
            <a:ext cx="558800" cy="263320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spAutoFit/>
          </a:bodyPr>
          <a:lstStyle/>
          <a:p>
            <a:pPr algn="ctr" defTabSz="1171575"/>
            <a:r>
              <a:rPr lang="en-US" sz="1400" b="1" dirty="0" smtClean="0">
                <a:solidFill>
                  <a:prstClr val="white">
                    <a:lumMod val="65000"/>
                  </a:prstClr>
                </a:solidFill>
                <a:latin typeface="Adobe Caslon Pro" panose="0205050205050A020403"/>
              </a:rPr>
              <a:t>55%</a:t>
            </a:r>
            <a:endParaRPr lang="en-US" sz="1400" b="1" dirty="0">
              <a:solidFill>
                <a:prstClr val="white">
                  <a:lumMod val="65000"/>
                </a:prstClr>
              </a:solidFill>
              <a:latin typeface="Adobe Caslon Pro" panose="0205050205050A020403"/>
            </a:endParaRPr>
          </a:p>
        </p:txBody>
      </p:sp>
      <p:sp>
        <p:nvSpPr>
          <p:cNvPr id="75" name="TextBox 143"/>
          <p:cNvSpPr txBox="1"/>
          <p:nvPr/>
        </p:nvSpPr>
        <p:spPr>
          <a:xfrm>
            <a:off x="9192803" y="4164390"/>
            <a:ext cx="558800" cy="263320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spAutoFit/>
          </a:bodyPr>
          <a:lstStyle/>
          <a:p>
            <a:pPr algn="ctr" defTabSz="1171575"/>
            <a:r>
              <a:rPr lang="en-US" sz="1400" b="1" dirty="0" smtClean="0">
                <a:solidFill>
                  <a:prstClr val="white">
                    <a:lumMod val="65000"/>
                  </a:prstClr>
                </a:solidFill>
                <a:latin typeface="Adobe Caslon Pro" panose="0205050205050A020403"/>
              </a:rPr>
              <a:t>11%</a:t>
            </a:r>
            <a:endParaRPr lang="en-US" sz="1400" b="1" dirty="0">
              <a:solidFill>
                <a:prstClr val="white">
                  <a:lumMod val="65000"/>
                </a:prstClr>
              </a:solidFill>
              <a:latin typeface="Adobe Caslon Pro" panose="0205050205050A020403"/>
            </a:endParaRPr>
          </a:p>
        </p:txBody>
      </p:sp>
      <p:sp>
        <p:nvSpPr>
          <p:cNvPr id="76" name="Rectangle 217"/>
          <p:cNvSpPr>
            <a:spLocks noChangeArrowheads="1"/>
          </p:cNvSpPr>
          <p:nvPr/>
        </p:nvSpPr>
        <p:spPr bwMode="auto">
          <a:xfrm>
            <a:off x="6213737" y="4963879"/>
            <a:ext cx="13134" cy="243909"/>
          </a:xfrm>
          <a:prstGeom prst="rect">
            <a:avLst/>
          </a:prstGeom>
          <a:solidFill>
            <a:srgbClr val="32475F"/>
          </a:solidFill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pPr defTabSz="1171575"/>
            <a:endParaRPr lang="en-US" sz="2300">
              <a:solidFill>
                <a:prstClr val="black"/>
              </a:solidFill>
              <a:latin typeface="Open Sans" panose="020B0606030504020204"/>
            </a:endParaRPr>
          </a:p>
        </p:txBody>
      </p:sp>
      <p:sp>
        <p:nvSpPr>
          <p:cNvPr id="77" name="TextBox 13"/>
          <p:cNvSpPr txBox="1"/>
          <p:nvPr/>
        </p:nvSpPr>
        <p:spPr>
          <a:xfrm>
            <a:off x="1501290" y="2596484"/>
            <a:ext cx="1372819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660">
              <a:spcBef>
                <a:spcPct val="20000"/>
              </a:spcBef>
              <a:defRPr/>
            </a:pPr>
            <a:r>
              <a:rPr lang="zh-CN" altLang="en-US" sz="1600" b="1" dirty="0" smtClean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sz="1600" b="1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8" name="TextBox 13"/>
          <p:cNvSpPr txBox="1"/>
          <p:nvPr/>
        </p:nvSpPr>
        <p:spPr>
          <a:xfrm>
            <a:off x="1505372" y="2871788"/>
            <a:ext cx="1442786" cy="18466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660">
              <a:spcBef>
                <a:spcPct val="20000"/>
              </a:spcBef>
              <a:defRPr/>
            </a:pPr>
            <a:r>
              <a:rPr lang="zh-CN" altLang="en-US" sz="1200" dirty="0" smtClean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</a:t>
            </a:r>
            <a:endParaRPr lang="en-US" altLang="zh-CN" sz="1200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9" name="TextBox 13"/>
          <p:cNvSpPr txBox="1"/>
          <p:nvPr/>
        </p:nvSpPr>
        <p:spPr>
          <a:xfrm>
            <a:off x="2822098" y="5314731"/>
            <a:ext cx="1372819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660">
              <a:spcBef>
                <a:spcPct val="20000"/>
              </a:spcBef>
              <a:defRPr/>
            </a:pPr>
            <a:r>
              <a:rPr lang="zh-CN" altLang="en-US" sz="1600" b="1" dirty="0" smtClean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sz="1600" b="1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0" name="TextBox 13"/>
          <p:cNvSpPr txBox="1"/>
          <p:nvPr/>
        </p:nvSpPr>
        <p:spPr>
          <a:xfrm>
            <a:off x="2826180" y="5590035"/>
            <a:ext cx="1442786" cy="18466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660">
              <a:spcBef>
                <a:spcPct val="20000"/>
              </a:spcBef>
              <a:defRPr/>
            </a:pPr>
            <a:r>
              <a:rPr lang="zh-CN" altLang="en-US" sz="1200" dirty="0" smtClean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</a:t>
            </a:r>
            <a:endParaRPr lang="en-US" altLang="zh-CN" sz="1200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1" name="TextBox 13"/>
          <p:cNvSpPr txBox="1"/>
          <p:nvPr/>
        </p:nvSpPr>
        <p:spPr>
          <a:xfrm>
            <a:off x="8843458" y="4778853"/>
            <a:ext cx="1372819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660">
              <a:spcBef>
                <a:spcPct val="20000"/>
              </a:spcBef>
              <a:defRPr/>
            </a:pPr>
            <a:r>
              <a:rPr lang="zh-CN" altLang="en-US" sz="1600" b="1" dirty="0" smtClean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sz="1600" b="1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2" name="TextBox 13"/>
          <p:cNvSpPr txBox="1"/>
          <p:nvPr/>
        </p:nvSpPr>
        <p:spPr>
          <a:xfrm>
            <a:off x="8847540" y="5054157"/>
            <a:ext cx="1442786" cy="18466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660">
              <a:spcBef>
                <a:spcPct val="20000"/>
              </a:spcBef>
              <a:defRPr/>
            </a:pPr>
            <a:r>
              <a:rPr lang="zh-CN" altLang="en-US" sz="1200" dirty="0" smtClean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</a:t>
            </a:r>
            <a:endParaRPr lang="en-US" altLang="zh-CN" sz="1200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3" name="TextBox 13"/>
          <p:cNvSpPr txBox="1"/>
          <p:nvPr/>
        </p:nvSpPr>
        <p:spPr>
          <a:xfrm>
            <a:off x="9235030" y="2354666"/>
            <a:ext cx="1372819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660">
              <a:spcBef>
                <a:spcPct val="20000"/>
              </a:spcBef>
              <a:defRPr/>
            </a:pPr>
            <a:r>
              <a:rPr lang="zh-CN" altLang="en-US" sz="1600" b="1" dirty="0" smtClean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sz="1600" b="1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4" name="TextBox 13"/>
          <p:cNvSpPr txBox="1"/>
          <p:nvPr/>
        </p:nvSpPr>
        <p:spPr>
          <a:xfrm>
            <a:off x="9239112" y="2629970"/>
            <a:ext cx="1442786" cy="18466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660">
              <a:spcBef>
                <a:spcPct val="20000"/>
              </a:spcBef>
              <a:defRPr/>
            </a:pPr>
            <a:r>
              <a:rPr lang="zh-CN" altLang="en-US" sz="1200" dirty="0" smtClean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</a:t>
            </a:r>
            <a:endParaRPr lang="en-US" altLang="zh-CN" sz="1200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"/>
    </mc:Choice>
    <mc:Fallback xmlns=""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7" grpId="0"/>
      <p:bldP spid="78" grpId="0"/>
      <p:bldP spid="79" grpId="0"/>
      <p:bldP spid="80" grpId="0"/>
      <p:bldP spid="81" grpId="0"/>
      <p:bldP spid="82" grpId="0"/>
      <p:bldP spid="83" grpId="0"/>
      <p:bldP spid="8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217715" y="333829"/>
            <a:ext cx="2946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  <a:endParaRPr lang="zh-CN" altLang="en-US" sz="2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7587434" y="4989258"/>
            <a:ext cx="1692065" cy="875399"/>
            <a:chOff x="4343400" y="4782451"/>
            <a:chExt cx="4827287" cy="1766001"/>
          </a:xfrm>
          <a:solidFill>
            <a:schemeClr val="bg1">
              <a:lumMod val="75000"/>
            </a:schemeClr>
          </a:solidFill>
        </p:grpSpPr>
        <p:sp>
          <p:nvSpPr>
            <p:cNvPr id="4" name="椭圆 3"/>
            <p:cNvSpPr/>
            <p:nvPr/>
          </p:nvSpPr>
          <p:spPr>
            <a:xfrm>
              <a:off x="4875662" y="5081290"/>
              <a:ext cx="1890579" cy="93505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椭圆 4"/>
            <p:cNvSpPr/>
            <p:nvPr/>
          </p:nvSpPr>
          <p:spPr>
            <a:xfrm>
              <a:off x="5560100" y="5290787"/>
              <a:ext cx="1890579" cy="93505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椭圆 5"/>
            <p:cNvSpPr/>
            <p:nvPr/>
          </p:nvSpPr>
          <p:spPr>
            <a:xfrm>
              <a:off x="5981700" y="4782451"/>
              <a:ext cx="1890579" cy="93505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椭圆 6"/>
            <p:cNvSpPr/>
            <p:nvPr/>
          </p:nvSpPr>
          <p:spPr>
            <a:xfrm>
              <a:off x="6573132" y="5197925"/>
              <a:ext cx="1890579" cy="93505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椭圆 7"/>
            <p:cNvSpPr/>
            <p:nvPr/>
          </p:nvSpPr>
          <p:spPr>
            <a:xfrm>
              <a:off x="7250616" y="5500728"/>
              <a:ext cx="1890579" cy="93505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椭圆 8"/>
            <p:cNvSpPr/>
            <p:nvPr/>
          </p:nvSpPr>
          <p:spPr>
            <a:xfrm>
              <a:off x="4343400" y="5348327"/>
              <a:ext cx="4827287" cy="1200125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7673035" y="1537842"/>
            <a:ext cx="2807881" cy="3422894"/>
            <a:chOff x="6742911" y="994787"/>
            <a:chExt cx="2807881" cy="3422894"/>
          </a:xfrm>
        </p:grpSpPr>
        <p:sp>
          <p:nvSpPr>
            <p:cNvPr id="11" name="Freeform 1057"/>
            <p:cNvSpPr/>
            <p:nvPr/>
          </p:nvSpPr>
          <p:spPr bwMode="auto">
            <a:xfrm rot="2464132">
              <a:off x="7092200" y="3485643"/>
              <a:ext cx="888460" cy="345042"/>
            </a:xfrm>
            <a:custGeom>
              <a:avLst/>
              <a:gdLst>
                <a:gd name="T0" fmla="*/ 813 w 945"/>
                <a:gd name="T1" fmla="*/ 367 h 367"/>
                <a:gd name="T2" fmla="*/ 133 w 945"/>
                <a:gd name="T3" fmla="*/ 367 h 367"/>
                <a:gd name="T4" fmla="*/ 0 w 945"/>
                <a:gd name="T5" fmla="*/ 0 h 367"/>
                <a:gd name="T6" fmla="*/ 945 w 945"/>
                <a:gd name="T7" fmla="*/ 0 h 367"/>
                <a:gd name="T8" fmla="*/ 813 w 945"/>
                <a:gd name="T9" fmla="*/ 367 h 3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45" h="367">
                  <a:moveTo>
                    <a:pt x="813" y="367"/>
                  </a:moveTo>
                  <a:lnTo>
                    <a:pt x="133" y="367"/>
                  </a:lnTo>
                  <a:lnTo>
                    <a:pt x="0" y="0"/>
                  </a:lnTo>
                  <a:lnTo>
                    <a:pt x="945" y="0"/>
                  </a:lnTo>
                  <a:lnTo>
                    <a:pt x="813" y="367"/>
                  </a:lnTo>
                  <a:close/>
                </a:path>
              </a:pathLst>
            </a:custGeom>
            <a:solidFill>
              <a:srgbClr val="6696B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" name="任意多边形 11"/>
            <p:cNvSpPr/>
            <p:nvPr/>
          </p:nvSpPr>
          <p:spPr bwMode="auto">
            <a:xfrm rot="2464132">
              <a:off x="7973885" y="994787"/>
              <a:ext cx="1231443" cy="2909823"/>
            </a:xfrm>
            <a:custGeom>
              <a:avLst/>
              <a:gdLst>
                <a:gd name="connsiteX0" fmla="*/ 1041102 w 2079324"/>
                <a:gd name="connsiteY0" fmla="*/ 0 h 4913313"/>
                <a:gd name="connsiteX1" fmla="*/ 1875867 w 2079324"/>
                <a:gd name="connsiteY1" fmla="*/ 4913313 h 4913313"/>
                <a:gd name="connsiteX2" fmla="*/ 1041102 w 2079324"/>
                <a:gd name="connsiteY2" fmla="*/ 4913313 h 4913313"/>
                <a:gd name="connsiteX3" fmla="*/ 203152 w 2079324"/>
                <a:gd name="connsiteY3" fmla="*/ 4913313 h 4913313"/>
                <a:gd name="connsiteX4" fmla="*/ 1041102 w 2079324"/>
                <a:gd name="connsiteY4" fmla="*/ 0 h 49133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079324" h="4913313">
                  <a:moveTo>
                    <a:pt x="1041102" y="0"/>
                  </a:moveTo>
                  <a:cubicBezTo>
                    <a:pt x="1041102" y="0"/>
                    <a:pt x="2630978" y="1860814"/>
                    <a:pt x="1875867" y="4913313"/>
                  </a:cubicBezTo>
                  <a:cubicBezTo>
                    <a:pt x="1875867" y="4913313"/>
                    <a:pt x="1875867" y="4913313"/>
                    <a:pt x="1041102" y="4913313"/>
                  </a:cubicBezTo>
                  <a:cubicBezTo>
                    <a:pt x="1041102" y="4913313"/>
                    <a:pt x="1041102" y="4913313"/>
                    <a:pt x="203152" y="4913313"/>
                  </a:cubicBezTo>
                  <a:cubicBezTo>
                    <a:pt x="-551960" y="1860814"/>
                    <a:pt x="1041102" y="0"/>
                    <a:pt x="1041102" y="0"/>
                  </a:cubicBezTo>
                  <a:close/>
                </a:path>
              </a:pathLst>
            </a:custGeom>
            <a:solidFill>
              <a:srgbClr val="6696B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noAutofit/>
            </a:bodyPr>
            <a:lstStyle/>
            <a:p>
              <a:endParaRPr lang="zh-CN" altLang="en-US"/>
            </a:p>
          </p:txBody>
        </p:sp>
        <p:sp>
          <p:nvSpPr>
            <p:cNvPr id="13" name="Freeform 1059"/>
            <p:cNvSpPr/>
            <p:nvPr/>
          </p:nvSpPr>
          <p:spPr bwMode="auto">
            <a:xfrm rot="2464132">
              <a:off x="7506769" y="2154786"/>
              <a:ext cx="1296493" cy="1587005"/>
            </a:xfrm>
            <a:custGeom>
              <a:avLst/>
              <a:gdLst>
                <a:gd name="T0" fmla="*/ 81 w 687"/>
                <a:gd name="T1" fmla="*/ 841 h 841"/>
                <a:gd name="T2" fmla="*/ 344 w 687"/>
                <a:gd name="T3" fmla="*/ 841 h 841"/>
                <a:gd name="T4" fmla="*/ 606 w 687"/>
                <a:gd name="T5" fmla="*/ 841 h 841"/>
                <a:gd name="T6" fmla="*/ 641 w 687"/>
                <a:gd name="T7" fmla="*/ 0 h 841"/>
                <a:gd name="T8" fmla="*/ 46 w 687"/>
                <a:gd name="T9" fmla="*/ 0 h 841"/>
                <a:gd name="T10" fmla="*/ 81 w 687"/>
                <a:gd name="T11" fmla="*/ 841 h 8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87" h="841">
                  <a:moveTo>
                    <a:pt x="81" y="841"/>
                  </a:moveTo>
                  <a:cubicBezTo>
                    <a:pt x="344" y="841"/>
                    <a:pt x="344" y="841"/>
                    <a:pt x="344" y="841"/>
                  </a:cubicBezTo>
                  <a:cubicBezTo>
                    <a:pt x="606" y="841"/>
                    <a:pt x="606" y="841"/>
                    <a:pt x="606" y="841"/>
                  </a:cubicBezTo>
                  <a:cubicBezTo>
                    <a:pt x="687" y="514"/>
                    <a:pt x="682" y="232"/>
                    <a:pt x="641" y="0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5" y="232"/>
                    <a:pt x="0" y="514"/>
                    <a:pt x="81" y="841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4" name="Freeform 1060"/>
            <p:cNvSpPr/>
            <p:nvPr/>
          </p:nvSpPr>
          <p:spPr bwMode="auto">
            <a:xfrm rot="2464132">
              <a:off x="8741306" y="1671384"/>
              <a:ext cx="809486" cy="279230"/>
            </a:xfrm>
            <a:custGeom>
              <a:avLst/>
              <a:gdLst>
                <a:gd name="T0" fmla="*/ 0 w 429"/>
                <a:gd name="T1" fmla="*/ 148 h 148"/>
                <a:gd name="T2" fmla="*/ 429 w 429"/>
                <a:gd name="T3" fmla="*/ 148 h 148"/>
                <a:gd name="T4" fmla="*/ 367 w 429"/>
                <a:gd name="T5" fmla="*/ 0 h 148"/>
                <a:gd name="T6" fmla="*/ 63 w 429"/>
                <a:gd name="T7" fmla="*/ 0 h 148"/>
                <a:gd name="T8" fmla="*/ 0 w 429"/>
                <a:gd name="T9" fmla="*/ 148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9" h="148">
                  <a:moveTo>
                    <a:pt x="0" y="148"/>
                  </a:moveTo>
                  <a:cubicBezTo>
                    <a:pt x="429" y="148"/>
                    <a:pt x="429" y="148"/>
                    <a:pt x="429" y="148"/>
                  </a:cubicBezTo>
                  <a:cubicBezTo>
                    <a:pt x="409" y="94"/>
                    <a:pt x="388" y="44"/>
                    <a:pt x="367" y="0"/>
                  </a:cubicBezTo>
                  <a:cubicBezTo>
                    <a:pt x="63" y="0"/>
                    <a:pt x="63" y="0"/>
                    <a:pt x="63" y="0"/>
                  </a:cubicBezTo>
                  <a:cubicBezTo>
                    <a:pt x="42" y="44"/>
                    <a:pt x="20" y="94"/>
                    <a:pt x="0" y="148"/>
                  </a:cubicBezTo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5" name="Oval 1061"/>
            <p:cNvSpPr>
              <a:spLocks noChangeArrowheads="1"/>
            </p:cNvSpPr>
            <p:nvPr/>
          </p:nvSpPr>
          <p:spPr bwMode="auto">
            <a:xfrm rot="2464132">
              <a:off x="8262960" y="2054683"/>
              <a:ext cx="41367" cy="42308"/>
            </a:xfrm>
            <a:prstGeom prst="ellipse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6" name="Oval 1062"/>
            <p:cNvSpPr>
              <a:spLocks noChangeArrowheads="1"/>
            </p:cNvSpPr>
            <p:nvPr/>
          </p:nvSpPr>
          <p:spPr bwMode="auto">
            <a:xfrm rot="2464132">
              <a:off x="8342347" y="2123861"/>
              <a:ext cx="41367" cy="42308"/>
            </a:xfrm>
            <a:prstGeom prst="ellipse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7" name="Oval 1063"/>
            <p:cNvSpPr>
              <a:spLocks noChangeArrowheads="1"/>
            </p:cNvSpPr>
            <p:nvPr/>
          </p:nvSpPr>
          <p:spPr bwMode="auto">
            <a:xfrm rot="2464132">
              <a:off x="8424092" y="2194274"/>
              <a:ext cx="39487" cy="42308"/>
            </a:xfrm>
            <a:prstGeom prst="ellipse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8" name="Oval 1064"/>
            <p:cNvSpPr>
              <a:spLocks noChangeArrowheads="1"/>
            </p:cNvSpPr>
            <p:nvPr/>
          </p:nvSpPr>
          <p:spPr bwMode="auto">
            <a:xfrm rot="2464132">
              <a:off x="8503479" y="2263452"/>
              <a:ext cx="39487" cy="42308"/>
            </a:xfrm>
            <a:prstGeom prst="ellipse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9" name="Oval 1065"/>
            <p:cNvSpPr>
              <a:spLocks noChangeArrowheads="1"/>
            </p:cNvSpPr>
            <p:nvPr/>
          </p:nvSpPr>
          <p:spPr bwMode="auto">
            <a:xfrm rot="2464132">
              <a:off x="8582866" y="2332630"/>
              <a:ext cx="39487" cy="42308"/>
            </a:xfrm>
            <a:prstGeom prst="ellipse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0" name="Oval 1066"/>
            <p:cNvSpPr>
              <a:spLocks noChangeArrowheads="1"/>
            </p:cNvSpPr>
            <p:nvPr/>
          </p:nvSpPr>
          <p:spPr bwMode="auto">
            <a:xfrm rot="2464132">
              <a:off x="8662962" y="2402425"/>
              <a:ext cx="39487" cy="42308"/>
            </a:xfrm>
            <a:prstGeom prst="ellipse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1" name="Oval 1067"/>
            <p:cNvSpPr>
              <a:spLocks noChangeArrowheads="1"/>
            </p:cNvSpPr>
            <p:nvPr/>
          </p:nvSpPr>
          <p:spPr bwMode="auto">
            <a:xfrm rot="2464132">
              <a:off x="8742117" y="2472220"/>
              <a:ext cx="41367" cy="42308"/>
            </a:xfrm>
            <a:prstGeom prst="ellipse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2" name="Oval 1068"/>
            <p:cNvSpPr>
              <a:spLocks noChangeArrowheads="1"/>
            </p:cNvSpPr>
            <p:nvPr/>
          </p:nvSpPr>
          <p:spPr bwMode="auto">
            <a:xfrm rot="2464132">
              <a:off x="8821389" y="2541707"/>
              <a:ext cx="42308" cy="42308"/>
            </a:xfrm>
            <a:prstGeom prst="ellipse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3" name="Oval 1069"/>
            <p:cNvSpPr>
              <a:spLocks noChangeArrowheads="1"/>
            </p:cNvSpPr>
            <p:nvPr/>
          </p:nvSpPr>
          <p:spPr bwMode="auto">
            <a:xfrm rot="2464132">
              <a:off x="8903249" y="2611811"/>
              <a:ext cx="39487" cy="42308"/>
            </a:xfrm>
            <a:prstGeom prst="ellipse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4" name="Oval 1070"/>
            <p:cNvSpPr>
              <a:spLocks noChangeArrowheads="1"/>
            </p:cNvSpPr>
            <p:nvPr/>
          </p:nvSpPr>
          <p:spPr bwMode="auto">
            <a:xfrm rot="2464132">
              <a:off x="8982636" y="2680989"/>
              <a:ext cx="39487" cy="42308"/>
            </a:xfrm>
            <a:prstGeom prst="ellipse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5" name="Oval 1071"/>
            <p:cNvSpPr>
              <a:spLocks noChangeArrowheads="1"/>
            </p:cNvSpPr>
            <p:nvPr/>
          </p:nvSpPr>
          <p:spPr bwMode="auto">
            <a:xfrm rot="2464132">
              <a:off x="8819066" y="1650752"/>
              <a:ext cx="36667" cy="35726"/>
            </a:xfrm>
            <a:prstGeom prst="ellipse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6" name="Oval 1072"/>
            <p:cNvSpPr>
              <a:spLocks noChangeArrowheads="1"/>
            </p:cNvSpPr>
            <p:nvPr/>
          </p:nvSpPr>
          <p:spPr bwMode="auto">
            <a:xfrm rot="2464132">
              <a:off x="8889354" y="1711592"/>
              <a:ext cx="35726" cy="35726"/>
            </a:xfrm>
            <a:prstGeom prst="ellipse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7" name="Oval 1073"/>
            <p:cNvSpPr>
              <a:spLocks noChangeArrowheads="1"/>
            </p:cNvSpPr>
            <p:nvPr/>
          </p:nvSpPr>
          <p:spPr bwMode="auto">
            <a:xfrm rot="2464132">
              <a:off x="8960235" y="1773358"/>
              <a:ext cx="35726" cy="35726"/>
            </a:xfrm>
            <a:prstGeom prst="ellipse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8" name="Oval 1074"/>
            <p:cNvSpPr>
              <a:spLocks noChangeArrowheads="1"/>
            </p:cNvSpPr>
            <p:nvPr/>
          </p:nvSpPr>
          <p:spPr bwMode="auto">
            <a:xfrm rot="2464132">
              <a:off x="9029699" y="1833888"/>
              <a:ext cx="35726" cy="35726"/>
            </a:xfrm>
            <a:prstGeom prst="ellipse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9" name="Oval 1075"/>
            <p:cNvSpPr>
              <a:spLocks noChangeArrowheads="1"/>
            </p:cNvSpPr>
            <p:nvPr/>
          </p:nvSpPr>
          <p:spPr bwMode="auto">
            <a:xfrm rot="2464132">
              <a:off x="9101289" y="1896272"/>
              <a:ext cx="35726" cy="35726"/>
            </a:xfrm>
            <a:prstGeom prst="ellipse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0" name="Oval 1076"/>
            <p:cNvSpPr>
              <a:spLocks noChangeArrowheads="1"/>
            </p:cNvSpPr>
            <p:nvPr/>
          </p:nvSpPr>
          <p:spPr bwMode="auto">
            <a:xfrm rot="2464132">
              <a:off x="9170752" y="1956802"/>
              <a:ext cx="35726" cy="35726"/>
            </a:xfrm>
            <a:prstGeom prst="ellipse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1" name="Oval 1077"/>
            <p:cNvSpPr>
              <a:spLocks noChangeArrowheads="1"/>
            </p:cNvSpPr>
            <p:nvPr/>
          </p:nvSpPr>
          <p:spPr bwMode="auto">
            <a:xfrm rot="2464132">
              <a:off x="9241634" y="2018568"/>
              <a:ext cx="35726" cy="35726"/>
            </a:xfrm>
            <a:prstGeom prst="ellipse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2" name="Oval 1078"/>
            <p:cNvSpPr>
              <a:spLocks noChangeArrowheads="1"/>
            </p:cNvSpPr>
            <p:nvPr/>
          </p:nvSpPr>
          <p:spPr bwMode="auto">
            <a:xfrm rot="2464132">
              <a:off x="9311806" y="2079717"/>
              <a:ext cx="35726" cy="35726"/>
            </a:xfrm>
            <a:prstGeom prst="ellipse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3" name="Freeform 1079"/>
            <p:cNvSpPr/>
            <p:nvPr/>
          </p:nvSpPr>
          <p:spPr bwMode="auto">
            <a:xfrm rot="2464132">
              <a:off x="6948078" y="2362963"/>
              <a:ext cx="603589" cy="902562"/>
            </a:xfrm>
            <a:custGeom>
              <a:avLst/>
              <a:gdLst>
                <a:gd name="T0" fmla="*/ 642 w 642"/>
                <a:gd name="T1" fmla="*/ 761 h 960"/>
                <a:gd name="T2" fmla="*/ 26 w 642"/>
                <a:gd name="T3" fmla="*/ 960 h 960"/>
                <a:gd name="T4" fmla="*/ 0 w 642"/>
                <a:gd name="T5" fmla="*/ 725 h 960"/>
                <a:gd name="T6" fmla="*/ 558 w 642"/>
                <a:gd name="T7" fmla="*/ 0 h 960"/>
                <a:gd name="T8" fmla="*/ 642 w 642"/>
                <a:gd name="T9" fmla="*/ 761 h 9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2" h="960">
                  <a:moveTo>
                    <a:pt x="642" y="761"/>
                  </a:moveTo>
                  <a:lnTo>
                    <a:pt x="26" y="960"/>
                  </a:lnTo>
                  <a:lnTo>
                    <a:pt x="0" y="725"/>
                  </a:lnTo>
                  <a:lnTo>
                    <a:pt x="558" y="0"/>
                  </a:lnTo>
                  <a:lnTo>
                    <a:pt x="642" y="761"/>
                  </a:lnTo>
                  <a:close/>
                </a:path>
              </a:pathLst>
            </a:custGeom>
            <a:solidFill>
              <a:srgbClr val="6696B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4" name="Freeform 1080"/>
            <p:cNvSpPr/>
            <p:nvPr/>
          </p:nvSpPr>
          <p:spPr bwMode="auto">
            <a:xfrm rot="2464132">
              <a:off x="8111472" y="3375924"/>
              <a:ext cx="601708" cy="902562"/>
            </a:xfrm>
            <a:custGeom>
              <a:avLst/>
              <a:gdLst>
                <a:gd name="T0" fmla="*/ 0 w 640"/>
                <a:gd name="T1" fmla="*/ 761 h 960"/>
                <a:gd name="T2" fmla="*/ 614 w 640"/>
                <a:gd name="T3" fmla="*/ 960 h 960"/>
                <a:gd name="T4" fmla="*/ 640 w 640"/>
                <a:gd name="T5" fmla="*/ 725 h 960"/>
                <a:gd name="T6" fmla="*/ 82 w 640"/>
                <a:gd name="T7" fmla="*/ 0 h 960"/>
                <a:gd name="T8" fmla="*/ 0 w 640"/>
                <a:gd name="T9" fmla="*/ 761 h 9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0" h="960">
                  <a:moveTo>
                    <a:pt x="0" y="761"/>
                  </a:moveTo>
                  <a:lnTo>
                    <a:pt x="614" y="960"/>
                  </a:lnTo>
                  <a:lnTo>
                    <a:pt x="640" y="725"/>
                  </a:lnTo>
                  <a:lnTo>
                    <a:pt x="82" y="0"/>
                  </a:lnTo>
                  <a:lnTo>
                    <a:pt x="0" y="761"/>
                  </a:lnTo>
                  <a:close/>
                </a:path>
              </a:pathLst>
            </a:custGeom>
            <a:solidFill>
              <a:srgbClr val="6696B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5" name="Freeform 1081"/>
            <p:cNvSpPr/>
            <p:nvPr/>
          </p:nvSpPr>
          <p:spPr bwMode="auto">
            <a:xfrm rot="2464132">
              <a:off x="7791497" y="2869752"/>
              <a:ext cx="79915" cy="902562"/>
            </a:xfrm>
            <a:custGeom>
              <a:avLst/>
              <a:gdLst>
                <a:gd name="T0" fmla="*/ 0 w 85"/>
                <a:gd name="T1" fmla="*/ 239 h 960"/>
                <a:gd name="T2" fmla="*/ 43 w 85"/>
                <a:gd name="T3" fmla="*/ 0 h 960"/>
                <a:gd name="T4" fmla="*/ 85 w 85"/>
                <a:gd name="T5" fmla="*/ 239 h 960"/>
                <a:gd name="T6" fmla="*/ 85 w 85"/>
                <a:gd name="T7" fmla="*/ 721 h 960"/>
                <a:gd name="T8" fmla="*/ 43 w 85"/>
                <a:gd name="T9" fmla="*/ 960 h 960"/>
                <a:gd name="T10" fmla="*/ 0 w 85"/>
                <a:gd name="T11" fmla="*/ 721 h 960"/>
                <a:gd name="T12" fmla="*/ 0 w 85"/>
                <a:gd name="T13" fmla="*/ 239 h 9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5" h="960">
                  <a:moveTo>
                    <a:pt x="0" y="239"/>
                  </a:moveTo>
                  <a:lnTo>
                    <a:pt x="43" y="0"/>
                  </a:lnTo>
                  <a:lnTo>
                    <a:pt x="85" y="239"/>
                  </a:lnTo>
                  <a:lnTo>
                    <a:pt x="85" y="721"/>
                  </a:lnTo>
                  <a:lnTo>
                    <a:pt x="43" y="960"/>
                  </a:lnTo>
                  <a:lnTo>
                    <a:pt x="0" y="721"/>
                  </a:lnTo>
                  <a:lnTo>
                    <a:pt x="0" y="239"/>
                  </a:lnTo>
                  <a:close/>
                </a:path>
              </a:pathLst>
            </a:custGeom>
            <a:solidFill>
              <a:srgbClr val="6696B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6" name="Oval 1082"/>
            <p:cNvSpPr>
              <a:spLocks noChangeArrowheads="1"/>
            </p:cNvSpPr>
            <p:nvPr/>
          </p:nvSpPr>
          <p:spPr bwMode="auto">
            <a:xfrm rot="2464132">
              <a:off x="8643941" y="1916221"/>
              <a:ext cx="439059" cy="438119"/>
            </a:xfrm>
            <a:prstGeom prst="ellipse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7" name="Oval 1083"/>
            <p:cNvSpPr>
              <a:spLocks noChangeArrowheads="1"/>
            </p:cNvSpPr>
            <p:nvPr/>
          </p:nvSpPr>
          <p:spPr bwMode="auto">
            <a:xfrm rot="2464132">
              <a:off x="8690409" y="1962792"/>
              <a:ext cx="346923" cy="346923"/>
            </a:xfrm>
            <a:prstGeom prst="ellipse">
              <a:avLst/>
            </a:prstGeom>
            <a:solidFill>
              <a:srgbClr val="CCAA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8" name="Freeform 1168"/>
            <p:cNvSpPr/>
            <p:nvPr/>
          </p:nvSpPr>
          <p:spPr bwMode="auto">
            <a:xfrm rot="2464132">
              <a:off x="9374569" y="1888858"/>
              <a:ext cx="93077" cy="188974"/>
            </a:xfrm>
            <a:custGeom>
              <a:avLst/>
              <a:gdLst>
                <a:gd name="T0" fmla="*/ 5 w 49"/>
                <a:gd name="T1" fmla="*/ 0 h 100"/>
                <a:gd name="T2" fmla="*/ 0 w 49"/>
                <a:gd name="T3" fmla="*/ 3 h 100"/>
                <a:gd name="T4" fmla="*/ 7 w 49"/>
                <a:gd name="T5" fmla="*/ 3 h 100"/>
                <a:gd name="T6" fmla="*/ 49 w 49"/>
                <a:gd name="T7" fmla="*/ 100 h 100"/>
                <a:gd name="T8" fmla="*/ 49 w 49"/>
                <a:gd name="T9" fmla="*/ 100 h 100"/>
                <a:gd name="T10" fmla="*/ 5 w 49"/>
                <a:gd name="T11" fmla="*/ 0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9" h="100">
                  <a:moveTo>
                    <a:pt x="5" y="0"/>
                  </a:moveTo>
                  <a:cubicBezTo>
                    <a:pt x="3" y="1"/>
                    <a:pt x="2" y="2"/>
                    <a:pt x="0" y="3"/>
                  </a:cubicBezTo>
                  <a:cubicBezTo>
                    <a:pt x="7" y="3"/>
                    <a:pt x="7" y="3"/>
                    <a:pt x="7" y="3"/>
                  </a:cubicBezTo>
                  <a:cubicBezTo>
                    <a:pt x="21" y="33"/>
                    <a:pt x="35" y="65"/>
                    <a:pt x="49" y="100"/>
                  </a:cubicBezTo>
                  <a:cubicBezTo>
                    <a:pt x="49" y="100"/>
                    <a:pt x="49" y="100"/>
                    <a:pt x="49" y="100"/>
                  </a:cubicBezTo>
                  <a:cubicBezTo>
                    <a:pt x="35" y="64"/>
                    <a:pt x="20" y="31"/>
                    <a:pt x="5" y="0"/>
                  </a:cubicBezTo>
                </a:path>
              </a:pathLst>
            </a:custGeom>
            <a:solidFill>
              <a:srgbClr val="C8DFE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grpSp>
          <p:nvGrpSpPr>
            <p:cNvPr id="39" name="组合 38"/>
            <p:cNvGrpSpPr/>
            <p:nvPr/>
          </p:nvGrpSpPr>
          <p:grpSpPr>
            <a:xfrm>
              <a:off x="6742911" y="3573131"/>
              <a:ext cx="939800" cy="844550"/>
              <a:chOff x="6643334" y="3580949"/>
              <a:chExt cx="939800" cy="844550"/>
            </a:xfrm>
          </p:grpSpPr>
          <p:sp>
            <p:nvSpPr>
              <p:cNvPr id="40" name="任意多边形 39"/>
              <p:cNvSpPr/>
              <p:nvPr/>
            </p:nvSpPr>
            <p:spPr>
              <a:xfrm>
                <a:off x="6643334" y="3580949"/>
                <a:ext cx="939800" cy="844550"/>
              </a:xfrm>
              <a:custGeom>
                <a:avLst/>
                <a:gdLst>
                  <a:gd name="connsiteX0" fmla="*/ 660400 w 1003300"/>
                  <a:gd name="connsiteY0" fmla="*/ 0 h 800100"/>
                  <a:gd name="connsiteX1" fmla="*/ 254000 w 1003300"/>
                  <a:gd name="connsiteY1" fmla="*/ 25400 h 800100"/>
                  <a:gd name="connsiteX2" fmla="*/ 0 w 1003300"/>
                  <a:gd name="connsiteY2" fmla="*/ 279400 h 800100"/>
                  <a:gd name="connsiteX3" fmla="*/ 406400 w 1003300"/>
                  <a:gd name="connsiteY3" fmla="*/ 279400 h 800100"/>
                  <a:gd name="connsiteX4" fmla="*/ 177800 w 1003300"/>
                  <a:gd name="connsiteY4" fmla="*/ 457200 h 800100"/>
                  <a:gd name="connsiteX5" fmla="*/ 152400 w 1003300"/>
                  <a:gd name="connsiteY5" fmla="*/ 800100 h 800100"/>
                  <a:gd name="connsiteX6" fmla="*/ 444500 w 1003300"/>
                  <a:gd name="connsiteY6" fmla="*/ 723900 h 800100"/>
                  <a:gd name="connsiteX7" fmla="*/ 685800 w 1003300"/>
                  <a:gd name="connsiteY7" fmla="*/ 482600 h 800100"/>
                  <a:gd name="connsiteX8" fmla="*/ 685800 w 1003300"/>
                  <a:gd name="connsiteY8" fmla="*/ 787400 h 800100"/>
                  <a:gd name="connsiteX9" fmla="*/ 1003300 w 1003300"/>
                  <a:gd name="connsiteY9" fmla="*/ 520700 h 800100"/>
                  <a:gd name="connsiteX10" fmla="*/ 939800 w 1003300"/>
                  <a:gd name="connsiteY10" fmla="*/ 114300 h 800100"/>
                  <a:gd name="connsiteX11" fmla="*/ 660400 w 1003300"/>
                  <a:gd name="connsiteY11" fmla="*/ 0 h 800100"/>
                  <a:gd name="connsiteX0-1" fmla="*/ 660400 w 1003300"/>
                  <a:gd name="connsiteY0-2" fmla="*/ 0 h 800100"/>
                  <a:gd name="connsiteX1-3" fmla="*/ 415925 w 1003300"/>
                  <a:gd name="connsiteY1-4" fmla="*/ 22225 h 800100"/>
                  <a:gd name="connsiteX2-5" fmla="*/ 254000 w 1003300"/>
                  <a:gd name="connsiteY2-6" fmla="*/ 25400 h 800100"/>
                  <a:gd name="connsiteX3-7" fmla="*/ 0 w 1003300"/>
                  <a:gd name="connsiteY3-8" fmla="*/ 279400 h 800100"/>
                  <a:gd name="connsiteX4-9" fmla="*/ 406400 w 1003300"/>
                  <a:gd name="connsiteY4-10" fmla="*/ 279400 h 800100"/>
                  <a:gd name="connsiteX5-11" fmla="*/ 177800 w 1003300"/>
                  <a:gd name="connsiteY5-12" fmla="*/ 457200 h 800100"/>
                  <a:gd name="connsiteX6-13" fmla="*/ 152400 w 1003300"/>
                  <a:gd name="connsiteY6-14" fmla="*/ 800100 h 800100"/>
                  <a:gd name="connsiteX7-15" fmla="*/ 444500 w 1003300"/>
                  <a:gd name="connsiteY7-16" fmla="*/ 723900 h 800100"/>
                  <a:gd name="connsiteX8-17" fmla="*/ 685800 w 1003300"/>
                  <a:gd name="connsiteY8-18" fmla="*/ 482600 h 800100"/>
                  <a:gd name="connsiteX9-19" fmla="*/ 685800 w 1003300"/>
                  <a:gd name="connsiteY9-20" fmla="*/ 787400 h 800100"/>
                  <a:gd name="connsiteX10-21" fmla="*/ 1003300 w 1003300"/>
                  <a:gd name="connsiteY10-22" fmla="*/ 520700 h 800100"/>
                  <a:gd name="connsiteX11-23" fmla="*/ 939800 w 1003300"/>
                  <a:gd name="connsiteY11-24" fmla="*/ 114300 h 800100"/>
                  <a:gd name="connsiteX12" fmla="*/ 660400 w 1003300"/>
                  <a:gd name="connsiteY12" fmla="*/ 0 h 800100"/>
                  <a:gd name="connsiteX0-25" fmla="*/ 660400 w 1003300"/>
                  <a:gd name="connsiteY0-26" fmla="*/ 44450 h 844550"/>
                  <a:gd name="connsiteX1-27" fmla="*/ 434975 w 1003300"/>
                  <a:gd name="connsiteY1-28" fmla="*/ 0 h 844550"/>
                  <a:gd name="connsiteX2-29" fmla="*/ 254000 w 1003300"/>
                  <a:gd name="connsiteY2-30" fmla="*/ 69850 h 844550"/>
                  <a:gd name="connsiteX3-31" fmla="*/ 0 w 1003300"/>
                  <a:gd name="connsiteY3-32" fmla="*/ 323850 h 844550"/>
                  <a:gd name="connsiteX4-33" fmla="*/ 406400 w 1003300"/>
                  <a:gd name="connsiteY4-34" fmla="*/ 323850 h 844550"/>
                  <a:gd name="connsiteX5-35" fmla="*/ 177800 w 1003300"/>
                  <a:gd name="connsiteY5-36" fmla="*/ 501650 h 844550"/>
                  <a:gd name="connsiteX6-37" fmla="*/ 152400 w 1003300"/>
                  <a:gd name="connsiteY6-38" fmla="*/ 844550 h 844550"/>
                  <a:gd name="connsiteX7-39" fmla="*/ 444500 w 1003300"/>
                  <a:gd name="connsiteY7-40" fmla="*/ 768350 h 844550"/>
                  <a:gd name="connsiteX8-41" fmla="*/ 685800 w 1003300"/>
                  <a:gd name="connsiteY8-42" fmla="*/ 527050 h 844550"/>
                  <a:gd name="connsiteX9-43" fmla="*/ 685800 w 1003300"/>
                  <a:gd name="connsiteY9-44" fmla="*/ 831850 h 844550"/>
                  <a:gd name="connsiteX10-45" fmla="*/ 1003300 w 1003300"/>
                  <a:gd name="connsiteY10-46" fmla="*/ 565150 h 844550"/>
                  <a:gd name="connsiteX11-47" fmla="*/ 939800 w 1003300"/>
                  <a:gd name="connsiteY11-48" fmla="*/ 158750 h 844550"/>
                  <a:gd name="connsiteX12-49" fmla="*/ 660400 w 1003300"/>
                  <a:gd name="connsiteY12-50" fmla="*/ 44450 h 844550"/>
                  <a:gd name="connsiteX0-51" fmla="*/ 660400 w 1003300"/>
                  <a:gd name="connsiteY0-52" fmla="*/ 44450 h 844550"/>
                  <a:gd name="connsiteX1-53" fmla="*/ 434975 w 1003300"/>
                  <a:gd name="connsiteY1-54" fmla="*/ 0 h 844550"/>
                  <a:gd name="connsiteX2-55" fmla="*/ 254000 w 1003300"/>
                  <a:gd name="connsiteY2-56" fmla="*/ 69850 h 844550"/>
                  <a:gd name="connsiteX3-57" fmla="*/ 158750 w 1003300"/>
                  <a:gd name="connsiteY3-58" fmla="*/ 161925 h 844550"/>
                  <a:gd name="connsiteX4-59" fmla="*/ 0 w 1003300"/>
                  <a:gd name="connsiteY4-60" fmla="*/ 323850 h 844550"/>
                  <a:gd name="connsiteX5-61" fmla="*/ 406400 w 1003300"/>
                  <a:gd name="connsiteY5-62" fmla="*/ 323850 h 844550"/>
                  <a:gd name="connsiteX6-63" fmla="*/ 177800 w 1003300"/>
                  <a:gd name="connsiteY6-64" fmla="*/ 501650 h 844550"/>
                  <a:gd name="connsiteX7-65" fmla="*/ 152400 w 1003300"/>
                  <a:gd name="connsiteY7-66" fmla="*/ 844550 h 844550"/>
                  <a:gd name="connsiteX8-67" fmla="*/ 444500 w 1003300"/>
                  <a:gd name="connsiteY8-68" fmla="*/ 768350 h 844550"/>
                  <a:gd name="connsiteX9-69" fmla="*/ 685800 w 1003300"/>
                  <a:gd name="connsiteY9-70" fmla="*/ 527050 h 844550"/>
                  <a:gd name="connsiteX10-71" fmla="*/ 685800 w 1003300"/>
                  <a:gd name="connsiteY10-72" fmla="*/ 831850 h 844550"/>
                  <a:gd name="connsiteX11-73" fmla="*/ 1003300 w 1003300"/>
                  <a:gd name="connsiteY11-74" fmla="*/ 565150 h 844550"/>
                  <a:gd name="connsiteX12-75" fmla="*/ 939800 w 1003300"/>
                  <a:gd name="connsiteY12-76" fmla="*/ 158750 h 844550"/>
                  <a:gd name="connsiteX13" fmla="*/ 660400 w 1003300"/>
                  <a:gd name="connsiteY13" fmla="*/ 44450 h 844550"/>
                  <a:gd name="connsiteX0-77" fmla="*/ 660400 w 1003300"/>
                  <a:gd name="connsiteY0-78" fmla="*/ 44450 h 844550"/>
                  <a:gd name="connsiteX1-79" fmla="*/ 434975 w 1003300"/>
                  <a:gd name="connsiteY1-80" fmla="*/ 0 h 844550"/>
                  <a:gd name="connsiteX2-81" fmla="*/ 254000 w 1003300"/>
                  <a:gd name="connsiteY2-82" fmla="*/ 69850 h 844550"/>
                  <a:gd name="connsiteX3-83" fmla="*/ 82550 w 1003300"/>
                  <a:gd name="connsiteY3-84" fmla="*/ 171450 h 844550"/>
                  <a:gd name="connsiteX4-85" fmla="*/ 0 w 1003300"/>
                  <a:gd name="connsiteY4-86" fmla="*/ 323850 h 844550"/>
                  <a:gd name="connsiteX5-87" fmla="*/ 406400 w 1003300"/>
                  <a:gd name="connsiteY5-88" fmla="*/ 323850 h 844550"/>
                  <a:gd name="connsiteX6-89" fmla="*/ 177800 w 1003300"/>
                  <a:gd name="connsiteY6-90" fmla="*/ 501650 h 844550"/>
                  <a:gd name="connsiteX7-91" fmla="*/ 152400 w 1003300"/>
                  <a:gd name="connsiteY7-92" fmla="*/ 844550 h 844550"/>
                  <a:gd name="connsiteX8-93" fmla="*/ 444500 w 1003300"/>
                  <a:gd name="connsiteY8-94" fmla="*/ 768350 h 844550"/>
                  <a:gd name="connsiteX9-95" fmla="*/ 685800 w 1003300"/>
                  <a:gd name="connsiteY9-96" fmla="*/ 527050 h 844550"/>
                  <a:gd name="connsiteX10-97" fmla="*/ 685800 w 1003300"/>
                  <a:gd name="connsiteY10-98" fmla="*/ 831850 h 844550"/>
                  <a:gd name="connsiteX11-99" fmla="*/ 1003300 w 1003300"/>
                  <a:gd name="connsiteY11-100" fmla="*/ 565150 h 844550"/>
                  <a:gd name="connsiteX12-101" fmla="*/ 939800 w 1003300"/>
                  <a:gd name="connsiteY12-102" fmla="*/ 158750 h 844550"/>
                  <a:gd name="connsiteX13-103" fmla="*/ 660400 w 1003300"/>
                  <a:gd name="connsiteY13-104" fmla="*/ 44450 h 844550"/>
                  <a:gd name="connsiteX0-105" fmla="*/ 660400 w 1003300"/>
                  <a:gd name="connsiteY0-106" fmla="*/ 44450 h 844550"/>
                  <a:gd name="connsiteX1-107" fmla="*/ 434975 w 1003300"/>
                  <a:gd name="connsiteY1-108" fmla="*/ 0 h 844550"/>
                  <a:gd name="connsiteX2-109" fmla="*/ 254000 w 1003300"/>
                  <a:gd name="connsiteY2-110" fmla="*/ 69850 h 844550"/>
                  <a:gd name="connsiteX3-111" fmla="*/ 82550 w 1003300"/>
                  <a:gd name="connsiteY3-112" fmla="*/ 171450 h 844550"/>
                  <a:gd name="connsiteX4-113" fmla="*/ 0 w 1003300"/>
                  <a:gd name="connsiteY4-114" fmla="*/ 323850 h 844550"/>
                  <a:gd name="connsiteX5-115" fmla="*/ 215900 w 1003300"/>
                  <a:gd name="connsiteY5-116" fmla="*/ 314325 h 844550"/>
                  <a:gd name="connsiteX6-117" fmla="*/ 406400 w 1003300"/>
                  <a:gd name="connsiteY6-118" fmla="*/ 323850 h 844550"/>
                  <a:gd name="connsiteX7-119" fmla="*/ 177800 w 1003300"/>
                  <a:gd name="connsiteY7-120" fmla="*/ 501650 h 844550"/>
                  <a:gd name="connsiteX8-121" fmla="*/ 152400 w 1003300"/>
                  <a:gd name="connsiteY8-122" fmla="*/ 844550 h 844550"/>
                  <a:gd name="connsiteX9-123" fmla="*/ 444500 w 1003300"/>
                  <a:gd name="connsiteY9-124" fmla="*/ 768350 h 844550"/>
                  <a:gd name="connsiteX10-125" fmla="*/ 685800 w 1003300"/>
                  <a:gd name="connsiteY10-126" fmla="*/ 527050 h 844550"/>
                  <a:gd name="connsiteX11-127" fmla="*/ 685800 w 1003300"/>
                  <a:gd name="connsiteY11-128" fmla="*/ 831850 h 844550"/>
                  <a:gd name="connsiteX12-129" fmla="*/ 1003300 w 1003300"/>
                  <a:gd name="connsiteY12-130" fmla="*/ 565150 h 844550"/>
                  <a:gd name="connsiteX13-131" fmla="*/ 939800 w 1003300"/>
                  <a:gd name="connsiteY13-132" fmla="*/ 158750 h 844550"/>
                  <a:gd name="connsiteX14" fmla="*/ 660400 w 1003300"/>
                  <a:gd name="connsiteY14" fmla="*/ 44450 h 844550"/>
                  <a:gd name="connsiteX0-133" fmla="*/ 660400 w 1003300"/>
                  <a:gd name="connsiteY0-134" fmla="*/ 44450 h 844550"/>
                  <a:gd name="connsiteX1-135" fmla="*/ 434975 w 1003300"/>
                  <a:gd name="connsiteY1-136" fmla="*/ 0 h 844550"/>
                  <a:gd name="connsiteX2-137" fmla="*/ 254000 w 1003300"/>
                  <a:gd name="connsiteY2-138" fmla="*/ 69850 h 844550"/>
                  <a:gd name="connsiteX3-139" fmla="*/ 82550 w 1003300"/>
                  <a:gd name="connsiteY3-140" fmla="*/ 171450 h 844550"/>
                  <a:gd name="connsiteX4-141" fmla="*/ 0 w 1003300"/>
                  <a:gd name="connsiteY4-142" fmla="*/ 323850 h 844550"/>
                  <a:gd name="connsiteX5-143" fmla="*/ 234950 w 1003300"/>
                  <a:gd name="connsiteY5-144" fmla="*/ 257175 h 844550"/>
                  <a:gd name="connsiteX6-145" fmla="*/ 406400 w 1003300"/>
                  <a:gd name="connsiteY6-146" fmla="*/ 323850 h 844550"/>
                  <a:gd name="connsiteX7-147" fmla="*/ 177800 w 1003300"/>
                  <a:gd name="connsiteY7-148" fmla="*/ 501650 h 844550"/>
                  <a:gd name="connsiteX8-149" fmla="*/ 152400 w 1003300"/>
                  <a:gd name="connsiteY8-150" fmla="*/ 844550 h 844550"/>
                  <a:gd name="connsiteX9-151" fmla="*/ 444500 w 1003300"/>
                  <a:gd name="connsiteY9-152" fmla="*/ 768350 h 844550"/>
                  <a:gd name="connsiteX10-153" fmla="*/ 685800 w 1003300"/>
                  <a:gd name="connsiteY10-154" fmla="*/ 527050 h 844550"/>
                  <a:gd name="connsiteX11-155" fmla="*/ 685800 w 1003300"/>
                  <a:gd name="connsiteY11-156" fmla="*/ 831850 h 844550"/>
                  <a:gd name="connsiteX12-157" fmla="*/ 1003300 w 1003300"/>
                  <a:gd name="connsiteY12-158" fmla="*/ 565150 h 844550"/>
                  <a:gd name="connsiteX13-159" fmla="*/ 939800 w 1003300"/>
                  <a:gd name="connsiteY13-160" fmla="*/ 158750 h 844550"/>
                  <a:gd name="connsiteX14-161" fmla="*/ 660400 w 1003300"/>
                  <a:gd name="connsiteY14-162" fmla="*/ 44450 h 844550"/>
                  <a:gd name="connsiteX0-163" fmla="*/ 660400 w 1003300"/>
                  <a:gd name="connsiteY0-164" fmla="*/ 44450 h 844550"/>
                  <a:gd name="connsiteX1-165" fmla="*/ 434975 w 1003300"/>
                  <a:gd name="connsiteY1-166" fmla="*/ 0 h 844550"/>
                  <a:gd name="connsiteX2-167" fmla="*/ 254000 w 1003300"/>
                  <a:gd name="connsiteY2-168" fmla="*/ 69850 h 844550"/>
                  <a:gd name="connsiteX3-169" fmla="*/ 82550 w 1003300"/>
                  <a:gd name="connsiteY3-170" fmla="*/ 171450 h 844550"/>
                  <a:gd name="connsiteX4-171" fmla="*/ 0 w 1003300"/>
                  <a:gd name="connsiteY4-172" fmla="*/ 323850 h 844550"/>
                  <a:gd name="connsiteX5-173" fmla="*/ 234950 w 1003300"/>
                  <a:gd name="connsiteY5-174" fmla="*/ 257175 h 844550"/>
                  <a:gd name="connsiteX6-175" fmla="*/ 406400 w 1003300"/>
                  <a:gd name="connsiteY6-176" fmla="*/ 323850 h 844550"/>
                  <a:gd name="connsiteX7-177" fmla="*/ 177800 w 1003300"/>
                  <a:gd name="connsiteY7-178" fmla="*/ 501650 h 844550"/>
                  <a:gd name="connsiteX8-179" fmla="*/ 158750 w 1003300"/>
                  <a:gd name="connsiteY8-180" fmla="*/ 657225 h 844550"/>
                  <a:gd name="connsiteX9-181" fmla="*/ 152400 w 1003300"/>
                  <a:gd name="connsiteY9-182" fmla="*/ 844550 h 844550"/>
                  <a:gd name="connsiteX10-183" fmla="*/ 444500 w 1003300"/>
                  <a:gd name="connsiteY10-184" fmla="*/ 768350 h 844550"/>
                  <a:gd name="connsiteX11-185" fmla="*/ 685800 w 1003300"/>
                  <a:gd name="connsiteY11-186" fmla="*/ 527050 h 844550"/>
                  <a:gd name="connsiteX12-187" fmla="*/ 685800 w 1003300"/>
                  <a:gd name="connsiteY12-188" fmla="*/ 831850 h 844550"/>
                  <a:gd name="connsiteX13-189" fmla="*/ 1003300 w 1003300"/>
                  <a:gd name="connsiteY13-190" fmla="*/ 565150 h 844550"/>
                  <a:gd name="connsiteX14-191" fmla="*/ 939800 w 1003300"/>
                  <a:gd name="connsiteY14-192" fmla="*/ 158750 h 844550"/>
                  <a:gd name="connsiteX15" fmla="*/ 660400 w 1003300"/>
                  <a:gd name="connsiteY15" fmla="*/ 44450 h 844550"/>
                  <a:gd name="connsiteX0-193" fmla="*/ 660400 w 1003300"/>
                  <a:gd name="connsiteY0-194" fmla="*/ 44450 h 844550"/>
                  <a:gd name="connsiteX1-195" fmla="*/ 434975 w 1003300"/>
                  <a:gd name="connsiteY1-196" fmla="*/ 0 h 844550"/>
                  <a:gd name="connsiteX2-197" fmla="*/ 254000 w 1003300"/>
                  <a:gd name="connsiteY2-198" fmla="*/ 69850 h 844550"/>
                  <a:gd name="connsiteX3-199" fmla="*/ 82550 w 1003300"/>
                  <a:gd name="connsiteY3-200" fmla="*/ 171450 h 844550"/>
                  <a:gd name="connsiteX4-201" fmla="*/ 0 w 1003300"/>
                  <a:gd name="connsiteY4-202" fmla="*/ 323850 h 844550"/>
                  <a:gd name="connsiteX5-203" fmla="*/ 234950 w 1003300"/>
                  <a:gd name="connsiteY5-204" fmla="*/ 257175 h 844550"/>
                  <a:gd name="connsiteX6-205" fmla="*/ 406400 w 1003300"/>
                  <a:gd name="connsiteY6-206" fmla="*/ 323850 h 844550"/>
                  <a:gd name="connsiteX7-207" fmla="*/ 177800 w 1003300"/>
                  <a:gd name="connsiteY7-208" fmla="*/ 501650 h 844550"/>
                  <a:gd name="connsiteX8-209" fmla="*/ 101600 w 1003300"/>
                  <a:gd name="connsiteY8-210" fmla="*/ 657225 h 844550"/>
                  <a:gd name="connsiteX9-211" fmla="*/ 152400 w 1003300"/>
                  <a:gd name="connsiteY9-212" fmla="*/ 844550 h 844550"/>
                  <a:gd name="connsiteX10-213" fmla="*/ 444500 w 1003300"/>
                  <a:gd name="connsiteY10-214" fmla="*/ 768350 h 844550"/>
                  <a:gd name="connsiteX11-215" fmla="*/ 685800 w 1003300"/>
                  <a:gd name="connsiteY11-216" fmla="*/ 527050 h 844550"/>
                  <a:gd name="connsiteX12-217" fmla="*/ 685800 w 1003300"/>
                  <a:gd name="connsiteY12-218" fmla="*/ 831850 h 844550"/>
                  <a:gd name="connsiteX13-219" fmla="*/ 1003300 w 1003300"/>
                  <a:gd name="connsiteY13-220" fmla="*/ 565150 h 844550"/>
                  <a:gd name="connsiteX14-221" fmla="*/ 939800 w 1003300"/>
                  <a:gd name="connsiteY14-222" fmla="*/ 158750 h 844550"/>
                  <a:gd name="connsiteX15-223" fmla="*/ 660400 w 1003300"/>
                  <a:gd name="connsiteY15-224" fmla="*/ 44450 h 844550"/>
                  <a:gd name="connsiteX0-225" fmla="*/ 660400 w 1003300"/>
                  <a:gd name="connsiteY0-226" fmla="*/ 44450 h 844550"/>
                  <a:gd name="connsiteX1-227" fmla="*/ 434975 w 1003300"/>
                  <a:gd name="connsiteY1-228" fmla="*/ 0 h 844550"/>
                  <a:gd name="connsiteX2-229" fmla="*/ 254000 w 1003300"/>
                  <a:gd name="connsiteY2-230" fmla="*/ 69850 h 844550"/>
                  <a:gd name="connsiteX3-231" fmla="*/ 82550 w 1003300"/>
                  <a:gd name="connsiteY3-232" fmla="*/ 171450 h 844550"/>
                  <a:gd name="connsiteX4-233" fmla="*/ 0 w 1003300"/>
                  <a:gd name="connsiteY4-234" fmla="*/ 323850 h 844550"/>
                  <a:gd name="connsiteX5-235" fmla="*/ 234950 w 1003300"/>
                  <a:gd name="connsiteY5-236" fmla="*/ 257175 h 844550"/>
                  <a:gd name="connsiteX6-237" fmla="*/ 406400 w 1003300"/>
                  <a:gd name="connsiteY6-238" fmla="*/ 323850 h 844550"/>
                  <a:gd name="connsiteX7-239" fmla="*/ 177800 w 1003300"/>
                  <a:gd name="connsiteY7-240" fmla="*/ 501650 h 844550"/>
                  <a:gd name="connsiteX8-241" fmla="*/ 101600 w 1003300"/>
                  <a:gd name="connsiteY8-242" fmla="*/ 657225 h 844550"/>
                  <a:gd name="connsiteX9-243" fmla="*/ 152400 w 1003300"/>
                  <a:gd name="connsiteY9-244" fmla="*/ 844550 h 844550"/>
                  <a:gd name="connsiteX10-245" fmla="*/ 292100 w 1003300"/>
                  <a:gd name="connsiteY10-246" fmla="*/ 790575 h 844550"/>
                  <a:gd name="connsiteX11-247" fmla="*/ 444500 w 1003300"/>
                  <a:gd name="connsiteY11-248" fmla="*/ 768350 h 844550"/>
                  <a:gd name="connsiteX12-249" fmla="*/ 685800 w 1003300"/>
                  <a:gd name="connsiteY12-250" fmla="*/ 527050 h 844550"/>
                  <a:gd name="connsiteX13-251" fmla="*/ 685800 w 1003300"/>
                  <a:gd name="connsiteY13-252" fmla="*/ 831850 h 844550"/>
                  <a:gd name="connsiteX14-253" fmla="*/ 1003300 w 1003300"/>
                  <a:gd name="connsiteY14-254" fmla="*/ 565150 h 844550"/>
                  <a:gd name="connsiteX15-255" fmla="*/ 939800 w 1003300"/>
                  <a:gd name="connsiteY15-256" fmla="*/ 158750 h 844550"/>
                  <a:gd name="connsiteX16" fmla="*/ 660400 w 1003300"/>
                  <a:gd name="connsiteY16" fmla="*/ 44450 h 844550"/>
                  <a:gd name="connsiteX0-257" fmla="*/ 660400 w 1003300"/>
                  <a:gd name="connsiteY0-258" fmla="*/ 44450 h 866775"/>
                  <a:gd name="connsiteX1-259" fmla="*/ 434975 w 1003300"/>
                  <a:gd name="connsiteY1-260" fmla="*/ 0 h 866775"/>
                  <a:gd name="connsiteX2-261" fmla="*/ 254000 w 1003300"/>
                  <a:gd name="connsiteY2-262" fmla="*/ 69850 h 866775"/>
                  <a:gd name="connsiteX3-263" fmla="*/ 82550 w 1003300"/>
                  <a:gd name="connsiteY3-264" fmla="*/ 171450 h 866775"/>
                  <a:gd name="connsiteX4-265" fmla="*/ 0 w 1003300"/>
                  <a:gd name="connsiteY4-266" fmla="*/ 323850 h 866775"/>
                  <a:gd name="connsiteX5-267" fmla="*/ 234950 w 1003300"/>
                  <a:gd name="connsiteY5-268" fmla="*/ 257175 h 866775"/>
                  <a:gd name="connsiteX6-269" fmla="*/ 406400 w 1003300"/>
                  <a:gd name="connsiteY6-270" fmla="*/ 323850 h 866775"/>
                  <a:gd name="connsiteX7-271" fmla="*/ 177800 w 1003300"/>
                  <a:gd name="connsiteY7-272" fmla="*/ 501650 h 866775"/>
                  <a:gd name="connsiteX8-273" fmla="*/ 101600 w 1003300"/>
                  <a:gd name="connsiteY8-274" fmla="*/ 657225 h 866775"/>
                  <a:gd name="connsiteX9-275" fmla="*/ 152400 w 1003300"/>
                  <a:gd name="connsiteY9-276" fmla="*/ 844550 h 866775"/>
                  <a:gd name="connsiteX10-277" fmla="*/ 320675 w 1003300"/>
                  <a:gd name="connsiteY10-278" fmla="*/ 866775 h 866775"/>
                  <a:gd name="connsiteX11-279" fmla="*/ 444500 w 1003300"/>
                  <a:gd name="connsiteY11-280" fmla="*/ 768350 h 866775"/>
                  <a:gd name="connsiteX12-281" fmla="*/ 685800 w 1003300"/>
                  <a:gd name="connsiteY12-282" fmla="*/ 527050 h 866775"/>
                  <a:gd name="connsiteX13-283" fmla="*/ 685800 w 1003300"/>
                  <a:gd name="connsiteY13-284" fmla="*/ 831850 h 866775"/>
                  <a:gd name="connsiteX14-285" fmla="*/ 1003300 w 1003300"/>
                  <a:gd name="connsiteY14-286" fmla="*/ 565150 h 866775"/>
                  <a:gd name="connsiteX15-287" fmla="*/ 939800 w 1003300"/>
                  <a:gd name="connsiteY15-288" fmla="*/ 158750 h 866775"/>
                  <a:gd name="connsiteX16-289" fmla="*/ 660400 w 1003300"/>
                  <a:gd name="connsiteY16-290" fmla="*/ 44450 h 866775"/>
                  <a:gd name="connsiteX0-291" fmla="*/ 660400 w 1003300"/>
                  <a:gd name="connsiteY0-292" fmla="*/ 44450 h 866775"/>
                  <a:gd name="connsiteX1-293" fmla="*/ 434975 w 1003300"/>
                  <a:gd name="connsiteY1-294" fmla="*/ 0 h 866775"/>
                  <a:gd name="connsiteX2-295" fmla="*/ 254000 w 1003300"/>
                  <a:gd name="connsiteY2-296" fmla="*/ 69850 h 866775"/>
                  <a:gd name="connsiteX3-297" fmla="*/ 82550 w 1003300"/>
                  <a:gd name="connsiteY3-298" fmla="*/ 171450 h 866775"/>
                  <a:gd name="connsiteX4-299" fmla="*/ 0 w 1003300"/>
                  <a:gd name="connsiteY4-300" fmla="*/ 323850 h 866775"/>
                  <a:gd name="connsiteX5-301" fmla="*/ 234950 w 1003300"/>
                  <a:gd name="connsiteY5-302" fmla="*/ 257175 h 866775"/>
                  <a:gd name="connsiteX6-303" fmla="*/ 406400 w 1003300"/>
                  <a:gd name="connsiteY6-304" fmla="*/ 323850 h 866775"/>
                  <a:gd name="connsiteX7-305" fmla="*/ 177800 w 1003300"/>
                  <a:gd name="connsiteY7-306" fmla="*/ 501650 h 866775"/>
                  <a:gd name="connsiteX8-307" fmla="*/ 101600 w 1003300"/>
                  <a:gd name="connsiteY8-308" fmla="*/ 657225 h 866775"/>
                  <a:gd name="connsiteX9-309" fmla="*/ 152400 w 1003300"/>
                  <a:gd name="connsiteY9-310" fmla="*/ 844550 h 866775"/>
                  <a:gd name="connsiteX10-311" fmla="*/ 320675 w 1003300"/>
                  <a:gd name="connsiteY10-312" fmla="*/ 866775 h 866775"/>
                  <a:gd name="connsiteX11-313" fmla="*/ 444500 w 1003300"/>
                  <a:gd name="connsiteY11-314" fmla="*/ 768350 h 866775"/>
                  <a:gd name="connsiteX12-315" fmla="*/ 685800 w 1003300"/>
                  <a:gd name="connsiteY12-316" fmla="*/ 527050 h 866775"/>
                  <a:gd name="connsiteX13-317" fmla="*/ 685800 w 1003300"/>
                  <a:gd name="connsiteY13-318" fmla="*/ 831850 h 866775"/>
                  <a:gd name="connsiteX14-319" fmla="*/ 863600 w 1003300"/>
                  <a:gd name="connsiteY14-320" fmla="*/ 695325 h 866775"/>
                  <a:gd name="connsiteX15-321" fmla="*/ 1003300 w 1003300"/>
                  <a:gd name="connsiteY15-322" fmla="*/ 565150 h 866775"/>
                  <a:gd name="connsiteX16-323" fmla="*/ 939800 w 1003300"/>
                  <a:gd name="connsiteY16-324" fmla="*/ 158750 h 866775"/>
                  <a:gd name="connsiteX17" fmla="*/ 660400 w 1003300"/>
                  <a:gd name="connsiteY17" fmla="*/ 44450 h 866775"/>
                  <a:gd name="connsiteX0-325" fmla="*/ 660400 w 1003300"/>
                  <a:gd name="connsiteY0-326" fmla="*/ 44450 h 866775"/>
                  <a:gd name="connsiteX1-327" fmla="*/ 434975 w 1003300"/>
                  <a:gd name="connsiteY1-328" fmla="*/ 0 h 866775"/>
                  <a:gd name="connsiteX2-329" fmla="*/ 254000 w 1003300"/>
                  <a:gd name="connsiteY2-330" fmla="*/ 69850 h 866775"/>
                  <a:gd name="connsiteX3-331" fmla="*/ 82550 w 1003300"/>
                  <a:gd name="connsiteY3-332" fmla="*/ 171450 h 866775"/>
                  <a:gd name="connsiteX4-333" fmla="*/ 0 w 1003300"/>
                  <a:gd name="connsiteY4-334" fmla="*/ 323850 h 866775"/>
                  <a:gd name="connsiteX5-335" fmla="*/ 234950 w 1003300"/>
                  <a:gd name="connsiteY5-336" fmla="*/ 257175 h 866775"/>
                  <a:gd name="connsiteX6-337" fmla="*/ 406400 w 1003300"/>
                  <a:gd name="connsiteY6-338" fmla="*/ 323850 h 866775"/>
                  <a:gd name="connsiteX7-339" fmla="*/ 177800 w 1003300"/>
                  <a:gd name="connsiteY7-340" fmla="*/ 501650 h 866775"/>
                  <a:gd name="connsiteX8-341" fmla="*/ 101600 w 1003300"/>
                  <a:gd name="connsiteY8-342" fmla="*/ 657225 h 866775"/>
                  <a:gd name="connsiteX9-343" fmla="*/ 152400 w 1003300"/>
                  <a:gd name="connsiteY9-344" fmla="*/ 844550 h 866775"/>
                  <a:gd name="connsiteX10-345" fmla="*/ 320675 w 1003300"/>
                  <a:gd name="connsiteY10-346" fmla="*/ 866775 h 866775"/>
                  <a:gd name="connsiteX11-347" fmla="*/ 444500 w 1003300"/>
                  <a:gd name="connsiteY11-348" fmla="*/ 768350 h 866775"/>
                  <a:gd name="connsiteX12-349" fmla="*/ 685800 w 1003300"/>
                  <a:gd name="connsiteY12-350" fmla="*/ 527050 h 866775"/>
                  <a:gd name="connsiteX13-351" fmla="*/ 685800 w 1003300"/>
                  <a:gd name="connsiteY13-352" fmla="*/ 831850 h 866775"/>
                  <a:gd name="connsiteX14-353" fmla="*/ 911225 w 1003300"/>
                  <a:gd name="connsiteY14-354" fmla="*/ 752475 h 866775"/>
                  <a:gd name="connsiteX15-355" fmla="*/ 1003300 w 1003300"/>
                  <a:gd name="connsiteY15-356" fmla="*/ 565150 h 866775"/>
                  <a:gd name="connsiteX16-357" fmla="*/ 939800 w 1003300"/>
                  <a:gd name="connsiteY16-358" fmla="*/ 158750 h 866775"/>
                  <a:gd name="connsiteX17-359" fmla="*/ 660400 w 1003300"/>
                  <a:gd name="connsiteY17-360" fmla="*/ 44450 h 866775"/>
                  <a:gd name="connsiteX0-361" fmla="*/ 660400 w 1003300"/>
                  <a:gd name="connsiteY0-362" fmla="*/ 44450 h 866775"/>
                  <a:gd name="connsiteX1-363" fmla="*/ 434975 w 1003300"/>
                  <a:gd name="connsiteY1-364" fmla="*/ 0 h 866775"/>
                  <a:gd name="connsiteX2-365" fmla="*/ 254000 w 1003300"/>
                  <a:gd name="connsiteY2-366" fmla="*/ 69850 h 866775"/>
                  <a:gd name="connsiteX3-367" fmla="*/ 82550 w 1003300"/>
                  <a:gd name="connsiteY3-368" fmla="*/ 171450 h 866775"/>
                  <a:gd name="connsiteX4-369" fmla="*/ 0 w 1003300"/>
                  <a:gd name="connsiteY4-370" fmla="*/ 323850 h 866775"/>
                  <a:gd name="connsiteX5-371" fmla="*/ 234950 w 1003300"/>
                  <a:gd name="connsiteY5-372" fmla="*/ 257175 h 866775"/>
                  <a:gd name="connsiteX6-373" fmla="*/ 406400 w 1003300"/>
                  <a:gd name="connsiteY6-374" fmla="*/ 323850 h 866775"/>
                  <a:gd name="connsiteX7-375" fmla="*/ 177800 w 1003300"/>
                  <a:gd name="connsiteY7-376" fmla="*/ 501650 h 866775"/>
                  <a:gd name="connsiteX8-377" fmla="*/ 101600 w 1003300"/>
                  <a:gd name="connsiteY8-378" fmla="*/ 657225 h 866775"/>
                  <a:gd name="connsiteX9-379" fmla="*/ 152400 w 1003300"/>
                  <a:gd name="connsiteY9-380" fmla="*/ 844550 h 866775"/>
                  <a:gd name="connsiteX10-381" fmla="*/ 320675 w 1003300"/>
                  <a:gd name="connsiteY10-382" fmla="*/ 866775 h 866775"/>
                  <a:gd name="connsiteX11-383" fmla="*/ 444500 w 1003300"/>
                  <a:gd name="connsiteY11-384" fmla="*/ 768350 h 866775"/>
                  <a:gd name="connsiteX12-385" fmla="*/ 685800 w 1003300"/>
                  <a:gd name="connsiteY12-386" fmla="*/ 527050 h 866775"/>
                  <a:gd name="connsiteX13-387" fmla="*/ 685800 w 1003300"/>
                  <a:gd name="connsiteY13-388" fmla="*/ 831850 h 866775"/>
                  <a:gd name="connsiteX14-389" fmla="*/ 911225 w 1003300"/>
                  <a:gd name="connsiteY14-390" fmla="*/ 752475 h 866775"/>
                  <a:gd name="connsiteX15-391" fmla="*/ 1003300 w 1003300"/>
                  <a:gd name="connsiteY15-392" fmla="*/ 565150 h 866775"/>
                  <a:gd name="connsiteX16-393" fmla="*/ 939800 w 1003300"/>
                  <a:gd name="connsiteY16-394" fmla="*/ 158750 h 866775"/>
                  <a:gd name="connsiteX17-395" fmla="*/ 660400 w 1003300"/>
                  <a:gd name="connsiteY17-396" fmla="*/ 44450 h 866775"/>
                  <a:gd name="connsiteX0-397" fmla="*/ 660400 w 1003300"/>
                  <a:gd name="connsiteY0-398" fmla="*/ 44450 h 866775"/>
                  <a:gd name="connsiteX1-399" fmla="*/ 434975 w 1003300"/>
                  <a:gd name="connsiteY1-400" fmla="*/ 0 h 866775"/>
                  <a:gd name="connsiteX2-401" fmla="*/ 254000 w 1003300"/>
                  <a:gd name="connsiteY2-402" fmla="*/ 69850 h 866775"/>
                  <a:gd name="connsiteX3-403" fmla="*/ 82550 w 1003300"/>
                  <a:gd name="connsiteY3-404" fmla="*/ 171450 h 866775"/>
                  <a:gd name="connsiteX4-405" fmla="*/ 0 w 1003300"/>
                  <a:gd name="connsiteY4-406" fmla="*/ 323850 h 866775"/>
                  <a:gd name="connsiteX5-407" fmla="*/ 234950 w 1003300"/>
                  <a:gd name="connsiteY5-408" fmla="*/ 257175 h 866775"/>
                  <a:gd name="connsiteX6-409" fmla="*/ 406400 w 1003300"/>
                  <a:gd name="connsiteY6-410" fmla="*/ 323850 h 866775"/>
                  <a:gd name="connsiteX7-411" fmla="*/ 177800 w 1003300"/>
                  <a:gd name="connsiteY7-412" fmla="*/ 501650 h 866775"/>
                  <a:gd name="connsiteX8-413" fmla="*/ 101600 w 1003300"/>
                  <a:gd name="connsiteY8-414" fmla="*/ 657225 h 866775"/>
                  <a:gd name="connsiteX9-415" fmla="*/ 152400 w 1003300"/>
                  <a:gd name="connsiteY9-416" fmla="*/ 844550 h 866775"/>
                  <a:gd name="connsiteX10-417" fmla="*/ 320675 w 1003300"/>
                  <a:gd name="connsiteY10-418" fmla="*/ 866775 h 866775"/>
                  <a:gd name="connsiteX11-419" fmla="*/ 444500 w 1003300"/>
                  <a:gd name="connsiteY11-420" fmla="*/ 768350 h 866775"/>
                  <a:gd name="connsiteX12-421" fmla="*/ 685800 w 1003300"/>
                  <a:gd name="connsiteY12-422" fmla="*/ 527050 h 866775"/>
                  <a:gd name="connsiteX13-423" fmla="*/ 685800 w 1003300"/>
                  <a:gd name="connsiteY13-424" fmla="*/ 831850 h 866775"/>
                  <a:gd name="connsiteX14-425" fmla="*/ 911225 w 1003300"/>
                  <a:gd name="connsiteY14-426" fmla="*/ 752475 h 866775"/>
                  <a:gd name="connsiteX15-427" fmla="*/ 1003300 w 1003300"/>
                  <a:gd name="connsiteY15-428" fmla="*/ 565150 h 866775"/>
                  <a:gd name="connsiteX16-429" fmla="*/ 939800 w 1003300"/>
                  <a:gd name="connsiteY16-430" fmla="*/ 158750 h 866775"/>
                  <a:gd name="connsiteX17-431" fmla="*/ 660400 w 1003300"/>
                  <a:gd name="connsiteY17-432" fmla="*/ 44450 h 866775"/>
                  <a:gd name="connsiteX0-433" fmla="*/ 660400 w 1003300"/>
                  <a:gd name="connsiteY0-434" fmla="*/ 44450 h 866775"/>
                  <a:gd name="connsiteX1-435" fmla="*/ 434975 w 1003300"/>
                  <a:gd name="connsiteY1-436" fmla="*/ 0 h 866775"/>
                  <a:gd name="connsiteX2-437" fmla="*/ 254000 w 1003300"/>
                  <a:gd name="connsiteY2-438" fmla="*/ 69850 h 866775"/>
                  <a:gd name="connsiteX3-439" fmla="*/ 82550 w 1003300"/>
                  <a:gd name="connsiteY3-440" fmla="*/ 171450 h 866775"/>
                  <a:gd name="connsiteX4-441" fmla="*/ 0 w 1003300"/>
                  <a:gd name="connsiteY4-442" fmla="*/ 323850 h 866775"/>
                  <a:gd name="connsiteX5-443" fmla="*/ 234950 w 1003300"/>
                  <a:gd name="connsiteY5-444" fmla="*/ 257175 h 866775"/>
                  <a:gd name="connsiteX6-445" fmla="*/ 406400 w 1003300"/>
                  <a:gd name="connsiteY6-446" fmla="*/ 323850 h 866775"/>
                  <a:gd name="connsiteX7-447" fmla="*/ 177800 w 1003300"/>
                  <a:gd name="connsiteY7-448" fmla="*/ 501650 h 866775"/>
                  <a:gd name="connsiteX8-449" fmla="*/ 101600 w 1003300"/>
                  <a:gd name="connsiteY8-450" fmla="*/ 657225 h 866775"/>
                  <a:gd name="connsiteX9-451" fmla="*/ 152400 w 1003300"/>
                  <a:gd name="connsiteY9-452" fmla="*/ 844550 h 866775"/>
                  <a:gd name="connsiteX10-453" fmla="*/ 320675 w 1003300"/>
                  <a:gd name="connsiteY10-454" fmla="*/ 866775 h 866775"/>
                  <a:gd name="connsiteX11-455" fmla="*/ 444500 w 1003300"/>
                  <a:gd name="connsiteY11-456" fmla="*/ 768350 h 866775"/>
                  <a:gd name="connsiteX12-457" fmla="*/ 685800 w 1003300"/>
                  <a:gd name="connsiteY12-458" fmla="*/ 527050 h 866775"/>
                  <a:gd name="connsiteX13-459" fmla="*/ 685800 w 1003300"/>
                  <a:gd name="connsiteY13-460" fmla="*/ 831850 h 866775"/>
                  <a:gd name="connsiteX14-461" fmla="*/ 911225 w 1003300"/>
                  <a:gd name="connsiteY14-462" fmla="*/ 752475 h 866775"/>
                  <a:gd name="connsiteX15-463" fmla="*/ 1003300 w 1003300"/>
                  <a:gd name="connsiteY15-464" fmla="*/ 565150 h 866775"/>
                  <a:gd name="connsiteX16-465" fmla="*/ 939800 w 1003300"/>
                  <a:gd name="connsiteY16-466" fmla="*/ 158750 h 866775"/>
                  <a:gd name="connsiteX17-467" fmla="*/ 660400 w 1003300"/>
                  <a:gd name="connsiteY17-468" fmla="*/ 44450 h 866775"/>
                  <a:gd name="connsiteX0-469" fmla="*/ 660400 w 1003300"/>
                  <a:gd name="connsiteY0-470" fmla="*/ 44450 h 866775"/>
                  <a:gd name="connsiteX1-471" fmla="*/ 434975 w 1003300"/>
                  <a:gd name="connsiteY1-472" fmla="*/ 0 h 866775"/>
                  <a:gd name="connsiteX2-473" fmla="*/ 254000 w 1003300"/>
                  <a:gd name="connsiteY2-474" fmla="*/ 69850 h 866775"/>
                  <a:gd name="connsiteX3-475" fmla="*/ 82550 w 1003300"/>
                  <a:gd name="connsiteY3-476" fmla="*/ 171450 h 866775"/>
                  <a:gd name="connsiteX4-477" fmla="*/ 0 w 1003300"/>
                  <a:gd name="connsiteY4-478" fmla="*/ 323850 h 866775"/>
                  <a:gd name="connsiteX5-479" fmla="*/ 234950 w 1003300"/>
                  <a:gd name="connsiteY5-480" fmla="*/ 257175 h 866775"/>
                  <a:gd name="connsiteX6-481" fmla="*/ 406400 w 1003300"/>
                  <a:gd name="connsiteY6-482" fmla="*/ 323850 h 866775"/>
                  <a:gd name="connsiteX7-483" fmla="*/ 177800 w 1003300"/>
                  <a:gd name="connsiteY7-484" fmla="*/ 501650 h 866775"/>
                  <a:gd name="connsiteX8-485" fmla="*/ 101600 w 1003300"/>
                  <a:gd name="connsiteY8-486" fmla="*/ 657225 h 866775"/>
                  <a:gd name="connsiteX9-487" fmla="*/ 152400 w 1003300"/>
                  <a:gd name="connsiteY9-488" fmla="*/ 844550 h 866775"/>
                  <a:gd name="connsiteX10-489" fmla="*/ 320675 w 1003300"/>
                  <a:gd name="connsiteY10-490" fmla="*/ 866775 h 866775"/>
                  <a:gd name="connsiteX11-491" fmla="*/ 444500 w 1003300"/>
                  <a:gd name="connsiteY11-492" fmla="*/ 768350 h 866775"/>
                  <a:gd name="connsiteX12-493" fmla="*/ 685800 w 1003300"/>
                  <a:gd name="connsiteY12-494" fmla="*/ 527050 h 866775"/>
                  <a:gd name="connsiteX13-495" fmla="*/ 685800 w 1003300"/>
                  <a:gd name="connsiteY13-496" fmla="*/ 831850 h 866775"/>
                  <a:gd name="connsiteX14-497" fmla="*/ 911225 w 1003300"/>
                  <a:gd name="connsiteY14-498" fmla="*/ 752475 h 866775"/>
                  <a:gd name="connsiteX15-499" fmla="*/ 1003300 w 1003300"/>
                  <a:gd name="connsiteY15-500" fmla="*/ 565150 h 866775"/>
                  <a:gd name="connsiteX16-501" fmla="*/ 939800 w 1003300"/>
                  <a:gd name="connsiteY16-502" fmla="*/ 158750 h 866775"/>
                  <a:gd name="connsiteX17-503" fmla="*/ 660400 w 1003300"/>
                  <a:gd name="connsiteY17-504" fmla="*/ 44450 h 866775"/>
                  <a:gd name="connsiteX0-505" fmla="*/ 660400 w 1003300"/>
                  <a:gd name="connsiteY0-506" fmla="*/ 44450 h 866775"/>
                  <a:gd name="connsiteX1-507" fmla="*/ 434975 w 1003300"/>
                  <a:gd name="connsiteY1-508" fmla="*/ 0 h 866775"/>
                  <a:gd name="connsiteX2-509" fmla="*/ 254000 w 1003300"/>
                  <a:gd name="connsiteY2-510" fmla="*/ 69850 h 866775"/>
                  <a:gd name="connsiteX3-511" fmla="*/ 82550 w 1003300"/>
                  <a:gd name="connsiteY3-512" fmla="*/ 171450 h 866775"/>
                  <a:gd name="connsiteX4-513" fmla="*/ 0 w 1003300"/>
                  <a:gd name="connsiteY4-514" fmla="*/ 323850 h 866775"/>
                  <a:gd name="connsiteX5-515" fmla="*/ 234950 w 1003300"/>
                  <a:gd name="connsiteY5-516" fmla="*/ 257175 h 866775"/>
                  <a:gd name="connsiteX6-517" fmla="*/ 406400 w 1003300"/>
                  <a:gd name="connsiteY6-518" fmla="*/ 323850 h 866775"/>
                  <a:gd name="connsiteX7-519" fmla="*/ 177800 w 1003300"/>
                  <a:gd name="connsiteY7-520" fmla="*/ 501650 h 866775"/>
                  <a:gd name="connsiteX8-521" fmla="*/ 101600 w 1003300"/>
                  <a:gd name="connsiteY8-522" fmla="*/ 657225 h 866775"/>
                  <a:gd name="connsiteX9-523" fmla="*/ 152400 w 1003300"/>
                  <a:gd name="connsiteY9-524" fmla="*/ 844550 h 866775"/>
                  <a:gd name="connsiteX10-525" fmla="*/ 320675 w 1003300"/>
                  <a:gd name="connsiteY10-526" fmla="*/ 866775 h 866775"/>
                  <a:gd name="connsiteX11-527" fmla="*/ 444500 w 1003300"/>
                  <a:gd name="connsiteY11-528" fmla="*/ 768350 h 866775"/>
                  <a:gd name="connsiteX12-529" fmla="*/ 685800 w 1003300"/>
                  <a:gd name="connsiteY12-530" fmla="*/ 527050 h 866775"/>
                  <a:gd name="connsiteX13-531" fmla="*/ 685800 w 1003300"/>
                  <a:gd name="connsiteY13-532" fmla="*/ 831850 h 866775"/>
                  <a:gd name="connsiteX14-533" fmla="*/ 911225 w 1003300"/>
                  <a:gd name="connsiteY14-534" fmla="*/ 752475 h 866775"/>
                  <a:gd name="connsiteX15-535" fmla="*/ 1003300 w 1003300"/>
                  <a:gd name="connsiteY15-536" fmla="*/ 565150 h 866775"/>
                  <a:gd name="connsiteX16-537" fmla="*/ 939800 w 1003300"/>
                  <a:gd name="connsiteY16-538" fmla="*/ 158750 h 866775"/>
                  <a:gd name="connsiteX17-539" fmla="*/ 660400 w 1003300"/>
                  <a:gd name="connsiteY17-540" fmla="*/ 44450 h 866775"/>
                  <a:gd name="connsiteX0-541" fmla="*/ 660400 w 1003300"/>
                  <a:gd name="connsiteY0-542" fmla="*/ 44450 h 866775"/>
                  <a:gd name="connsiteX1-543" fmla="*/ 434975 w 1003300"/>
                  <a:gd name="connsiteY1-544" fmla="*/ 0 h 866775"/>
                  <a:gd name="connsiteX2-545" fmla="*/ 254000 w 1003300"/>
                  <a:gd name="connsiteY2-546" fmla="*/ 69850 h 866775"/>
                  <a:gd name="connsiteX3-547" fmla="*/ 82550 w 1003300"/>
                  <a:gd name="connsiteY3-548" fmla="*/ 171450 h 866775"/>
                  <a:gd name="connsiteX4-549" fmla="*/ 0 w 1003300"/>
                  <a:gd name="connsiteY4-550" fmla="*/ 323850 h 866775"/>
                  <a:gd name="connsiteX5-551" fmla="*/ 234950 w 1003300"/>
                  <a:gd name="connsiteY5-552" fmla="*/ 257175 h 866775"/>
                  <a:gd name="connsiteX6-553" fmla="*/ 406400 w 1003300"/>
                  <a:gd name="connsiteY6-554" fmla="*/ 323850 h 866775"/>
                  <a:gd name="connsiteX7-555" fmla="*/ 177800 w 1003300"/>
                  <a:gd name="connsiteY7-556" fmla="*/ 501650 h 866775"/>
                  <a:gd name="connsiteX8-557" fmla="*/ 101600 w 1003300"/>
                  <a:gd name="connsiteY8-558" fmla="*/ 657225 h 866775"/>
                  <a:gd name="connsiteX9-559" fmla="*/ 152400 w 1003300"/>
                  <a:gd name="connsiteY9-560" fmla="*/ 844550 h 866775"/>
                  <a:gd name="connsiteX10-561" fmla="*/ 320675 w 1003300"/>
                  <a:gd name="connsiteY10-562" fmla="*/ 866775 h 866775"/>
                  <a:gd name="connsiteX11-563" fmla="*/ 444500 w 1003300"/>
                  <a:gd name="connsiteY11-564" fmla="*/ 768350 h 866775"/>
                  <a:gd name="connsiteX12-565" fmla="*/ 685800 w 1003300"/>
                  <a:gd name="connsiteY12-566" fmla="*/ 527050 h 866775"/>
                  <a:gd name="connsiteX13-567" fmla="*/ 685800 w 1003300"/>
                  <a:gd name="connsiteY13-568" fmla="*/ 831850 h 866775"/>
                  <a:gd name="connsiteX14-569" fmla="*/ 911225 w 1003300"/>
                  <a:gd name="connsiteY14-570" fmla="*/ 752475 h 866775"/>
                  <a:gd name="connsiteX15-571" fmla="*/ 1003300 w 1003300"/>
                  <a:gd name="connsiteY15-572" fmla="*/ 565150 h 866775"/>
                  <a:gd name="connsiteX16-573" fmla="*/ 939800 w 1003300"/>
                  <a:gd name="connsiteY16-574" fmla="*/ 158750 h 866775"/>
                  <a:gd name="connsiteX17-575" fmla="*/ 660400 w 1003300"/>
                  <a:gd name="connsiteY17-576" fmla="*/ 44450 h 866775"/>
                  <a:gd name="connsiteX0-577" fmla="*/ 660400 w 1003300"/>
                  <a:gd name="connsiteY0-578" fmla="*/ 44450 h 866775"/>
                  <a:gd name="connsiteX1-579" fmla="*/ 434975 w 1003300"/>
                  <a:gd name="connsiteY1-580" fmla="*/ 0 h 866775"/>
                  <a:gd name="connsiteX2-581" fmla="*/ 254000 w 1003300"/>
                  <a:gd name="connsiteY2-582" fmla="*/ 69850 h 866775"/>
                  <a:gd name="connsiteX3-583" fmla="*/ 34925 w 1003300"/>
                  <a:gd name="connsiteY3-584" fmla="*/ 200025 h 866775"/>
                  <a:gd name="connsiteX4-585" fmla="*/ 0 w 1003300"/>
                  <a:gd name="connsiteY4-586" fmla="*/ 323850 h 866775"/>
                  <a:gd name="connsiteX5-587" fmla="*/ 234950 w 1003300"/>
                  <a:gd name="connsiteY5-588" fmla="*/ 257175 h 866775"/>
                  <a:gd name="connsiteX6-589" fmla="*/ 406400 w 1003300"/>
                  <a:gd name="connsiteY6-590" fmla="*/ 323850 h 866775"/>
                  <a:gd name="connsiteX7-591" fmla="*/ 177800 w 1003300"/>
                  <a:gd name="connsiteY7-592" fmla="*/ 501650 h 866775"/>
                  <a:gd name="connsiteX8-593" fmla="*/ 101600 w 1003300"/>
                  <a:gd name="connsiteY8-594" fmla="*/ 657225 h 866775"/>
                  <a:gd name="connsiteX9-595" fmla="*/ 152400 w 1003300"/>
                  <a:gd name="connsiteY9-596" fmla="*/ 844550 h 866775"/>
                  <a:gd name="connsiteX10-597" fmla="*/ 320675 w 1003300"/>
                  <a:gd name="connsiteY10-598" fmla="*/ 866775 h 866775"/>
                  <a:gd name="connsiteX11-599" fmla="*/ 444500 w 1003300"/>
                  <a:gd name="connsiteY11-600" fmla="*/ 768350 h 866775"/>
                  <a:gd name="connsiteX12-601" fmla="*/ 685800 w 1003300"/>
                  <a:gd name="connsiteY12-602" fmla="*/ 527050 h 866775"/>
                  <a:gd name="connsiteX13-603" fmla="*/ 685800 w 1003300"/>
                  <a:gd name="connsiteY13-604" fmla="*/ 831850 h 866775"/>
                  <a:gd name="connsiteX14-605" fmla="*/ 911225 w 1003300"/>
                  <a:gd name="connsiteY14-606" fmla="*/ 752475 h 866775"/>
                  <a:gd name="connsiteX15-607" fmla="*/ 1003300 w 1003300"/>
                  <a:gd name="connsiteY15-608" fmla="*/ 565150 h 866775"/>
                  <a:gd name="connsiteX16-609" fmla="*/ 939800 w 1003300"/>
                  <a:gd name="connsiteY16-610" fmla="*/ 158750 h 866775"/>
                  <a:gd name="connsiteX17-611" fmla="*/ 660400 w 1003300"/>
                  <a:gd name="connsiteY17-612" fmla="*/ 44450 h 866775"/>
                  <a:gd name="connsiteX0-613" fmla="*/ 660400 w 1003300"/>
                  <a:gd name="connsiteY0-614" fmla="*/ 44450 h 866775"/>
                  <a:gd name="connsiteX1-615" fmla="*/ 434975 w 1003300"/>
                  <a:gd name="connsiteY1-616" fmla="*/ 0 h 866775"/>
                  <a:gd name="connsiteX2-617" fmla="*/ 254000 w 1003300"/>
                  <a:gd name="connsiteY2-618" fmla="*/ 69850 h 866775"/>
                  <a:gd name="connsiteX3-619" fmla="*/ 34925 w 1003300"/>
                  <a:gd name="connsiteY3-620" fmla="*/ 200025 h 866775"/>
                  <a:gd name="connsiteX4-621" fmla="*/ 0 w 1003300"/>
                  <a:gd name="connsiteY4-622" fmla="*/ 323850 h 866775"/>
                  <a:gd name="connsiteX5-623" fmla="*/ 234950 w 1003300"/>
                  <a:gd name="connsiteY5-624" fmla="*/ 257175 h 866775"/>
                  <a:gd name="connsiteX6-625" fmla="*/ 406400 w 1003300"/>
                  <a:gd name="connsiteY6-626" fmla="*/ 323850 h 866775"/>
                  <a:gd name="connsiteX7-627" fmla="*/ 177800 w 1003300"/>
                  <a:gd name="connsiteY7-628" fmla="*/ 501650 h 866775"/>
                  <a:gd name="connsiteX8-629" fmla="*/ 101600 w 1003300"/>
                  <a:gd name="connsiteY8-630" fmla="*/ 657225 h 866775"/>
                  <a:gd name="connsiteX9-631" fmla="*/ 152400 w 1003300"/>
                  <a:gd name="connsiteY9-632" fmla="*/ 844550 h 866775"/>
                  <a:gd name="connsiteX10-633" fmla="*/ 320675 w 1003300"/>
                  <a:gd name="connsiteY10-634" fmla="*/ 866775 h 866775"/>
                  <a:gd name="connsiteX11-635" fmla="*/ 558800 w 1003300"/>
                  <a:gd name="connsiteY11-636" fmla="*/ 673100 h 866775"/>
                  <a:gd name="connsiteX12-637" fmla="*/ 685800 w 1003300"/>
                  <a:gd name="connsiteY12-638" fmla="*/ 527050 h 866775"/>
                  <a:gd name="connsiteX13-639" fmla="*/ 685800 w 1003300"/>
                  <a:gd name="connsiteY13-640" fmla="*/ 831850 h 866775"/>
                  <a:gd name="connsiteX14-641" fmla="*/ 911225 w 1003300"/>
                  <a:gd name="connsiteY14-642" fmla="*/ 752475 h 866775"/>
                  <a:gd name="connsiteX15-643" fmla="*/ 1003300 w 1003300"/>
                  <a:gd name="connsiteY15-644" fmla="*/ 565150 h 866775"/>
                  <a:gd name="connsiteX16-645" fmla="*/ 939800 w 1003300"/>
                  <a:gd name="connsiteY16-646" fmla="*/ 158750 h 866775"/>
                  <a:gd name="connsiteX17-647" fmla="*/ 660400 w 1003300"/>
                  <a:gd name="connsiteY17-648" fmla="*/ 44450 h 866775"/>
                  <a:gd name="connsiteX0-649" fmla="*/ 660400 w 1003300"/>
                  <a:gd name="connsiteY0-650" fmla="*/ 44450 h 844550"/>
                  <a:gd name="connsiteX1-651" fmla="*/ 434975 w 1003300"/>
                  <a:gd name="connsiteY1-652" fmla="*/ 0 h 844550"/>
                  <a:gd name="connsiteX2-653" fmla="*/ 254000 w 1003300"/>
                  <a:gd name="connsiteY2-654" fmla="*/ 69850 h 844550"/>
                  <a:gd name="connsiteX3-655" fmla="*/ 34925 w 1003300"/>
                  <a:gd name="connsiteY3-656" fmla="*/ 200025 h 844550"/>
                  <a:gd name="connsiteX4-657" fmla="*/ 0 w 1003300"/>
                  <a:gd name="connsiteY4-658" fmla="*/ 323850 h 844550"/>
                  <a:gd name="connsiteX5-659" fmla="*/ 234950 w 1003300"/>
                  <a:gd name="connsiteY5-660" fmla="*/ 257175 h 844550"/>
                  <a:gd name="connsiteX6-661" fmla="*/ 406400 w 1003300"/>
                  <a:gd name="connsiteY6-662" fmla="*/ 323850 h 844550"/>
                  <a:gd name="connsiteX7-663" fmla="*/ 177800 w 1003300"/>
                  <a:gd name="connsiteY7-664" fmla="*/ 501650 h 844550"/>
                  <a:gd name="connsiteX8-665" fmla="*/ 101600 w 1003300"/>
                  <a:gd name="connsiteY8-666" fmla="*/ 657225 h 844550"/>
                  <a:gd name="connsiteX9-667" fmla="*/ 152400 w 1003300"/>
                  <a:gd name="connsiteY9-668" fmla="*/ 844550 h 844550"/>
                  <a:gd name="connsiteX10-669" fmla="*/ 377825 w 1003300"/>
                  <a:gd name="connsiteY10-670" fmla="*/ 771525 h 844550"/>
                  <a:gd name="connsiteX11-671" fmla="*/ 558800 w 1003300"/>
                  <a:gd name="connsiteY11-672" fmla="*/ 673100 h 844550"/>
                  <a:gd name="connsiteX12-673" fmla="*/ 685800 w 1003300"/>
                  <a:gd name="connsiteY12-674" fmla="*/ 527050 h 844550"/>
                  <a:gd name="connsiteX13-675" fmla="*/ 685800 w 1003300"/>
                  <a:gd name="connsiteY13-676" fmla="*/ 831850 h 844550"/>
                  <a:gd name="connsiteX14-677" fmla="*/ 911225 w 1003300"/>
                  <a:gd name="connsiteY14-678" fmla="*/ 752475 h 844550"/>
                  <a:gd name="connsiteX15-679" fmla="*/ 1003300 w 1003300"/>
                  <a:gd name="connsiteY15-680" fmla="*/ 565150 h 844550"/>
                  <a:gd name="connsiteX16-681" fmla="*/ 939800 w 1003300"/>
                  <a:gd name="connsiteY16-682" fmla="*/ 158750 h 844550"/>
                  <a:gd name="connsiteX17-683" fmla="*/ 660400 w 1003300"/>
                  <a:gd name="connsiteY17-684" fmla="*/ 44450 h 844550"/>
                  <a:gd name="connsiteX0-685" fmla="*/ 660400 w 1003300"/>
                  <a:gd name="connsiteY0-686" fmla="*/ 44450 h 844550"/>
                  <a:gd name="connsiteX1-687" fmla="*/ 434975 w 1003300"/>
                  <a:gd name="connsiteY1-688" fmla="*/ 0 h 844550"/>
                  <a:gd name="connsiteX2-689" fmla="*/ 254000 w 1003300"/>
                  <a:gd name="connsiteY2-690" fmla="*/ 69850 h 844550"/>
                  <a:gd name="connsiteX3-691" fmla="*/ 34925 w 1003300"/>
                  <a:gd name="connsiteY3-692" fmla="*/ 200025 h 844550"/>
                  <a:gd name="connsiteX4-693" fmla="*/ 0 w 1003300"/>
                  <a:gd name="connsiteY4-694" fmla="*/ 323850 h 844550"/>
                  <a:gd name="connsiteX5-695" fmla="*/ 234950 w 1003300"/>
                  <a:gd name="connsiteY5-696" fmla="*/ 257175 h 844550"/>
                  <a:gd name="connsiteX6-697" fmla="*/ 406400 w 1003300"/>
                  <a:gd name="connsiteY6-698" fmla="*/ 323850 h 844550"/>
                  <a:gd name="connsiteX7-699" fmla="*/ 177800 w 1003300"/>
                  <a:gd name="connsiteY7-700" fmla="*/ 501650 h 844550"/>
                  <a:gd name="connsiteX8-701" fmla="*/ 149225 w 1003300"/>
                  <a:gd name="connsiteY8-702" fmla="*/ 657225 h 844550"/>
                  <a:gd name="connsiteX9-703" fmla="*/ 152400 w 1003300"/>
                  <a:gd name="connsiteY9-704" fmla="*/ 844550 h 844550"/>
                  <a:gd name="connsiteX10-705" fmla="*/ 377825 w 1003300"/>
                  <a:gd name="connsiteY10-706" fmla="*/ 771525 h 844550"/>
                  <a:gd name="connsiteX11-707" fmla="*/ 558800 w 1003300"/>
                  <a:gd name="connsiteY11-708" fmla="*/ 673100 h 844550"/>
                  <a:gd name="connsiteX12-709" fmla="*/ 685800 w 1003300"/>
                  <a:gd name="connsiteY12-710" fmla="*/ 527050 h 844550"/>
                  <a:gd name="connsiteX13-711" fmla="*/ 685800 w 1003300"/>
                  <a:gd name="connsiteY13-712" fmla="*/ 831850 h 844550"/>
                  <a:gd name="connsiteX14-713" fmla="*/ 911225 w 1003300"/>
                  <a:gd name="connsiteY14-714" fmla="*/ 752475 h 844550"/>
                  <a:gd name="connsiteX15-715" fmla="*/ 1003300 w 1003300"/>
                  <a:gd name="connsiteY15-716" fmla="*/ 565150 h 844550"/>
                  <a:gd name="connsiteX16-717" fmla="*/ 939800 w 1003300"/>
                  <a:gd name="connsiteY16-718" fmla="*/ 158750 h 844550"/>
                  <a:gd name="connsiteX17-719" fmla="*/ 660400 w 1003300"/>
                  <a:gd name="connsiteY17-720" fmla="*/ 44450 h 844550"/>
                  <a:gd name="connsiteX0-721" fmla="*/ 660400 w 1003300"/>
                  <a:gd name="connsiteY0-722" fmla="*/ 44450 h 844550"/>
                  <a:gd name="connsiteX1-723" fmla="*/ 434975 w 1003300"/>
                  <a:gd name="connsiteY1-724" fmla="*/ 0 h 844550"/>
                  <a:gd name="connsiteX2-725" fmla="*/ 254000 w 1003300"/>
                  <a:gd name="connsiteY2-726" fmla="*/ 69850 h 844550"/>
                  <a:gd name="connsiteX3-727" fmla="*/ 34925 w 1003300"/>
                  <a:gd name="connsiteY3-728" fmla="*/ 200025 h 844550"/>
                  <a:gd name="connsiteX4-729" fmla="*/ 0 w 1003300"/>
                  <a:gd name="connsiteY4-730" fmla="*/ 323850 h 844550"/>
                  <a:gd name="connsiteX5-731" fmla="*/ 234950 w 1003300"/>
                  <a:gd name="connsiteY5-732" fmla="*/ 257175 h 844550"/>
                  <a:gd name="connsiteX6-733" fmla="*/ 406400 w 1003300"/>
                  <a:gd name="connsiteY6-734" fmla="*/ 323850 h 844550"/>
                  <a:gd name="connsiteX7-735" fmla="*/ 273050 w 1003300"/>
                  <a:gd name="connsiteY7-736" fmla="*/ 520700 h 844550"/>
                  <a:gd name="connsiteX8-737" fmla="*/ 149225 w 1003300"/>
                  <a:gd name="connsiteY8-738" fmla="*/ 657225 h 844550"/>
                  <a:gd name="connsiteX9-739" fmla="*/ 152400 w 1003300"/>
                  <a:gd name="connsiteY9-740" fmla="*/ 844550 h 844550"/>
                  <a:gd name="connsiteX10-741" fmla="*/ 377825 w 1003300"/>
                  <a:gd name="connsiteY10-742" fmla="*/ 771525 h 844550"/>
                  <a:gd name="connsiteX11-743" fmla="*/ 558800 w 1003300"/>
                  <a:gd name="connsiteY11-744" fmla="*/ 673100 h 844550"/>
                  <a:gd name="connsiteX12-745" fmla="*/ 685800 w 1003300"/>
                  <a:gd name="connsiteY12-746" fmla="*/ 527050 h 844550"/>
                  <a:gd name="connsiteX13-747" fmla="*/ 685800 w 1003300"/>
                  <a:gd name="connsiteY13-748" fmla="*/ 831850 h 844550"/>
                  <a:gd name="connsiteX14-749" fmla="*/ 911225 w 1003300"/>
                  <a:gd name="connsiteY14-750" fmla="*/ 752475 h 844550"/>
                  <a:gd name="connsiteX15-751" fmla="*/ 1003300 w 1003300"/>
                  <a:gd name="connsiteY15-752" fmla="*/ 565150 h 844550"/>
                  <a:gd name="connsiteX16-753" fmla="*/ 939800 w 1003300"/>
                  <a:gd name="connsiteY16-754" fmla="*/ 158750 h 844550"/>
                  <a:gd name="connsiteX17-755" fmla="*/ 660400 w 1003300"/>
                  <a:gd name="connsiteY17-756" fmla="*/ 44450 h 844550"/>
                  <a:gd name="connsiteX0-757" fmla="*/ 660400 w 1003300"/>
                  <a:gd name="connsiteY0-758" fmla="*/ 44450 h 844550"/>
                  <a:gd name="connsiteX1-759" fmla="*/ 434975 w 1003300"/>
                  <a:gd name="connsiteY1-760" fmla="*/ 0 h 844550"/>
                  <a:gd name="connsiteX2-761" fmla="*/ 254000 w 1003300"/>
                  <a:gd name="connsiteY2-762" fmla="*/ 69850 h 844550"/>
                  <a:gd name="connsiteX3-763" fmla="*/ 34925 w 1003300"/>
                  <a:gd name="connsiteY3-764" fmla="*/ 200025 h 844550"/>
                  <a:gd name="connsiteX4-765" fmla="*/ 0 w 1003300"/>
                  <a:gd name="connsiteY4-766" fmla="*/ 323850 h 844550"/>
                  <a:gd name="connsiteX5-767" fmla="*/ 234950 w 1003300"/>
                  <a:gd name="connsiteY5-768" fmla="*/ 257175 h 844550"/>
                  <a:gd name="connsiteX6-769" fmla="*/ 406400 w 1003300"/>
                  <a:gd name="connsiteY6-770" fmla="*/ 323850 h 844550"/>
                  <a:gd name="connsiteX7-771" fmla="*/ 234950 w 1003300"/>
                  <a:gd name="connsiteY7-772" fmla="*/ 501650 h 844550"/>
                  <a:gd name="connsiteX8-773" fmla="*/ 149225 w 1003300"/>
                  <a:gd name="connsiteY8-774" fmla="*/ 657225 h 844550"/>
                  <a:gd name="connsiteX9-775" fmla="*/ 152400 w 1003300"/>
                  <a:gd name="connsiteY9-776" fmla="*/ 844550 h 844550"/>
                  <a:gd name="connsiteX10-777" fmla="*/ 377825 w 1003300"/>
                  <a:gd name="connsiteY10-778" fmla="*/ 771525 h 844550"/>
                  <a:gd name="connsiteX11-779" fmla="*/ 558800 w 1003300"/>
                  <a:gd name="connsiteY11-780" fmla="*/ 673100 h 844550"/>
                  <a:gd name="connsiteX12-781" fmla="*/ 685800 w 1003300"/>
                  <a:gd name="connsiteY12-782" fmla="*/ 527050 h 844550"/>
                  <a:gd name="connsiteX13-783" fmla="*/ 685800 w 1003300"/>
                  <a:gd name="connsiteY13-784" fmla="*/ 831850 h 844550"/>
                  <a:gd name="connsiteX14-785" fmla="*/ 911225 w 1003300"/>
                  <a:gd name="connsiteY14-786" fmla="*/ 752475 h 844550"/>
                  <a:gd name="connsiteX15-787" fmla="*/ 1003300 w 1003300"/>
                  <a:gd name="connsiteY15-788" fmla="*/ 565150 h 844550"/>
                  <a:gd name="connsiteX16-789" fmla="*/ 939800 w 1003300"/>
                  <a:gd name="connsiteY16-790" fmla="*/ 158750 h 844550"/>
                  <a:gd name="connsiteX17-791" fmla="*/ 660400 w 1003300"/>
                  <a:gd name="connsiteY17-792" fmla="*/ 44450 h 844550"/>
                  <a:gd name="connsiteX0-793" fmla="*/ 660400 w 945547"/>
                  <a:gd name="connsiteY0-794" fmla="*/ 44450 h 844550"/>
                  <a:gd name="connsiteX1-795" fmla="*/ 434975 w 945547"/>
                  <a:gd name="connsiteY1-796" fmla="*/ 0 h 844550"/>
                  <a:gd name="connsiteX2-797" fmla="*/ 254000 w 945547"/>
                  <a:gd name="connsiteY2-798" fmla="*/ 69850 h 844550"/>
                  <a:gd name="connsiteX3-799" fmla="*/ 34925 w 945547"/>
                  <a:gd name="connsiteY3-800" fmla="*/ 200025 h 844550"/>
                  <a:gd name="connsiteX4-801" fmla="*/ 0 w 945547"/>
                  <a:gd name="connsiteY4-802" fmla="*/ 323850 h 844550"/>
                  <a:gd name="connsiteX5-803" fmla="*/ 234950 w 945547"/>
                  <a:gd name="connsiteY5-804" fmla="*/ 257175 h 844550"/>
                  <a:gd name="connsiteX6-805" fmla="*/ 406400 w 945547"/>
                  <a:gd name="connsiteY6-806" fmla="*/ 323850 h 844550"/>
                  <a:gd name="connsiteX7-807" fmla="*/ 234950 w 945547"/>
                  <a:gd name="connsiteY7-808" fmla="*/ 501650 h 844550"/>
                  <a:gd name="connsiteX8-809" fmla="*/ 149225 w 945547"/>
                  <a:gd name="connsiteY8-810" fmla="*/ 657225 h 844550"/>
                  <a:gd name="connsiteX9-811" fmla="*/ 152400 w 945547"/>
                  <a:gd name="connsiteY9-812" fmla="*/ 844550 h 844550"/>
                  <a:gd name="connsiteX10-813" fmla="*/ 377825 w 945547"/>
                  <a:gd name="connsiteY10-814" fmla="*/ 771525 h 844550"/>
                  <a:gd name="connsiteX11-815" fmla="*/ 558800 w 945547"/>
                  <a:gd name="connsiteY11-816" fmla="*/ 673100 h 844550"/>
                  <a:gd name="connsiteX12-817" fmla="*/ 685800 w 945547"/>
                  <a:gd name="connsiteY12-818" fmla="*/ 527050 h 844550"/>
                  <a:gd name="connsiteX13-819" fmla="*/ 685800 w 945547"/>
                  <a:gd name="connsiteY13-820" fmla="*/ 831850 h 844550"/>
                  <a:gd name="connsiteX14-821" fmla="*/ 911225 w 945547"/>
                  <a:gd name="connsiteY14-822" fmla="*/ 752475 h 844550"/>
                  <a:gd name="connsiteX15-823" fmla="*/ 917575 w 945547"/>
                  <a:gd name="connsiteY15-824" fmla="*/ 574675 h 844550"/>
                  <a:gd name="connsiteX16-825" fmla="*/ 939800 w 945547"/>
                  <a:gd name="connsiteY16-826" fmla="*/ 158750 h 844550"/>
                  <a:gd name="connsiteX17-827" fmla="*/ 660400 w 945547"/>
                  <a:gd name="connsiteY17-828" fmla="*/ 44450 h 844550"/>
                  <a:gd name="connsiteX0-829" fmla="*/ 660400 w 939800"/>
                  <a:gd name="connsiteY0-830" fmla="*/ 44450 h 844550"/>
                  <a:gd name="connsiteX1-831" fmla="*/ 434975 w 939800"/>
                  <a:gd name="connsiteY1-832" fmla="*/ 0 h 844550"/>
                  <a:gd name="connsiteX2-833" fmla="*/ 254000 w 939800"/>
                  <a:gd name="connsiteY2-834" fmla="*/ 69850 h 844550"/>
                  <a:gd name="connsiteX3-835" fmla="*/ 34925 w 939800"/>
                  <a:gd name="connsiteY3-836" fmla="*/ 200025 h 844550"/>
                  <a:gd name="connsiteX4-837" fmla="*/ 0 w 939800"/>
                  <a:gd name="connsiteY4-838" fmla="*/ 323850 h 844550"/>
                  <a:gd name="connsiteX5-839" fmla="*/ 234950 w 939800"/>
                  <a:gd name="connsiteY5-840" fmla="*/ 257175 h 844550"/>
                  <a:gd name="connsiteX6-841" fmla="*/ 406400 w 939800"/>
                  <a:gd name="connsiteY6-842" fmla="*/ 323850 h 844550"/>
                  <a:gd name="connsiteX7-843" fmla="*/ 234950 w 939800"/>
                  <a:gd name="connsiteY7-844" fmla="*/ 501650 h 844550"/>
                  <a:gd name="connsiteX8-845" fmla="*/ 149225 w 939800"/>
                  <a:gd name="connsiteY8-846" fmla="*/ 657225 h 844550"/>
                  <a:gd name="connsiteX9-847" fmla="*/ 152400 w 939800"/>
                  <a:gd name="connsiteY9-848" fmla="*/ 844550 h 844550"/>
                  <a:gd name="connsiteX10-849" fmla="*/ 377825 w 939800"/>
                  <a:gd name="connsiteY10-850" fmla="*/ 771525 h 844550"/>
                  <a:gd name="connsiteX11-851" fmla="*/ 558800 w 939800"/>
                  <a:gd name="connsiteY11-852" fmla="*/ 673100 h 844550"/>
                  <a:gd name="connsiteX12-853" fmla="*/ 685800 w 939800"/>
                  <a:gd name="connsiteY12-854" fmla="*/ 527050 h 844550"/>
                  <a:gd name="connsiteX13-855" fmla="*/ 685800 w 939800"/>
                  <a:gd name="connsiteY13-856" fmla="*/ 831850 h 844550"/>
                  <a:gd name="connsiteX14-857" fmla="*/ 835025 w 939800"/>
                  <a:gd name="connsiteY14-858" fmla="*/ 742950 h 844550"/>
                  <a:gd name="connsiteX15-859" fmla="*/ 917575 w 939800"/>
                  <a:gd name="connsiteY15-860" fmla="*/ 574675 h 844550"/>
                  <a:gd name="connsiteX16-861" fmla="*/ 939800 w 939800"/>
                  <a:gd name="connsiteY16-862" fmla="*/ 158750 h 844550"/>
                  <a:gd name="connsiteX17-863" fmla="*/ 660400 w 939800"/>
                  <a:gd name="connsiteY17-864" fmla="*/ 44450 h 844550"/>
                  <a:gd name="connsiteX0-865" fmla="*/ 660400 w 939800"/>
                  <a:gd name="connsiteY0-866" fmla="*/ 44450 h 844550"/>
                  <a:gd name="connsiteX1-867" fmla="*/ 434975 w 939800"/>
                  <a:gd name="connsiteY1-868" fmla="*/ 0 h 844550"/>
                  <a:gd name="connsiteX2-869" fmla="*/ 254000 w 939800"/>
                  <a:gd name="connsiteY2-870" fmla="*/ 69850 h 844550"/>
                  <a:gd name="connsiteX3-871" fmla="*/ 34925 w 939800"/>
                  <a:gd name="connsiteY3-872" fmla="*/ 200025 h 844550"/>
                  <a:gd name="connsiteX4-873" fmla="*/ 0 w 939800"/>
                  <a:gd name="connsiteY4-874" fmla="*/ 323850 h 844550"/>
                  <a:gd name="connsiteX5-875" fmla="*/ 234950 w 939800"/>
                  <a:gd name="connsiteY5-876" fmla="*/ 257175 h 844550"/>
                  <a:gd name="connsiteX6-877" fmla="*/ 406400 w 939800"/>
                  <a:gd name="connsiteY6-878" fmla="*/ 323850 h 844550"/>
                  <a:gd name="connsiteX7-879" fmla="*/ 234950 w 939800"/>
                  <a:gd name="connsiteY7-880" fmla="*/ 501650 h 844550"/>
                  <a:gd name="connsiteX8-881" fmla="*/ 149225 w 939800"/>
                  <a:gd name="connsiteY8-882" fmla="*/ 657225 h 844550"/>
                  <a:gd name="connsiteX9-883" fmla="*/ 152400 w 939800"/>
                  <a:gd name="connsiteY9-884" fmla="*/ 844550 h 844550"/>
                  <a:gd name="connsiteX10-885" fmla="*/ 377825 w 939800"/>
                  <a:gd name="connsiteY10-886" fmla="*/ 771525 h 844550"/>
                  <a:gd name="connsiteX11-887" fmla="*/ 558800 w 939800"/>
                  <a:gd name="connsiteY11-888" fmla="*/ 673100 h 844550"/>
                  <a:gd name="connsiteX12-889" fmla="*/ 685800 w 939800"/>
                  <a:gd name="connsiteY12-890" fmla="*/ 527050 h 844550"/>
                  <a:gd name="connsiteX13-891" fmla="*/ 685800 w 939800"/>
                  <a:gd name="connsiteY13-892" fmla="*/ 831850 h 844550"/>
                  <a:gd name="connsiteX14-893" fmla="*/ 835025 w 939800"/>
                  <a:gd name="connsiteY14-894" fmla="*/ 742950 h 844550"/>
                  <a:gd name="connsiteX15-895" fmla="*/ 917575 w 939800"/>
                  <a:gd name="connsiteY15-896" fmla="*/ 574675 h 844550"/>
                  <a:gd name="connsiteX16-897" fmla="*/ 939800 w 939800"/>
                  <a:gd name="connsiteY16-898" fmla="*/ 158750 h 844550"/>
                  <a:gd name="connsiteX17-899" fmla="*/ 660400 w 939800"/>
                  <a:gd name="connsiteY17-900" fmla="*/ 44450 h 844550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  <a:cxn ang="0">
                    <a:pos x="connsiteX4-9" y="connsiteY4-10"/>
                  </a:cxn>
                  <a:cxn ang="0">
                    <a:pos x="connsiteX5-11" y="connsiteY5-12"/>
                  </a:cxn>
                  <a:cxn ang="0">
                    <a:pos x="connsiteX6-13" y="connsiteY6-14"/>
                  </a:cxn>
                  <a:cxn ang="0">
                    <a:pos x="connsiteX7-15" y="connsiteY7-16"/>
                  </a:cxn>
                  <a:cxn ang="0">
                    <a:pos x="connsiteX8-17" y="connsiteY8-18"/>
                  </a:cxn>
                  <a:cxn ang="0">
                    <a:pos x="connsiteX9-19" y="connsiteY9-20"/>
                  </a:cxn>
                  <a:cxn ang="0">
                    <a:pos x="connsiteX10-21" y="connsiteY10-22"/>
                  </a:cxn>
                  <a:cxn ang="0">
                    <a:pos x="connsiteX11-23" y="connsiteY11-24"/>
                  </a:cxn>
                  <a:cxn ang="0">
                    <a:pos x="connsiteX12-49" y="connsiteY12-50"/>
                  </a:cxn>
                  <a:cxn ang="0">
                    <a:pos x="connsiteX13-103" y="connsiteY13-104"/>
                  </a:cxn>
                  <a:cxn ang="0">
                    <a:pos x="connsiteX14-161" y="connsiteY14-162"/>
                  </a:cxn>
                  <a:cxn ang="0">
                    <a:pos x="connsiteX15-223" y="connsiteY15-224"/>
                  </a:cxn>
                  <a:cxn ang="0">
                    <a:pos x="connsiteX16-289" y="connsiteY16-290"/>
                  </a:cxn>
                  <a:cxn ang="0">
                    <a:pos x="connsiteX17-359" y="connsiteY17-360"/>
                  </a:cxn>
                </a:cxnLst>
                <a:rect l="l" t="t" r="r" b="b"/>
                <a:pathLst>
                  <a:path w="939800" h="844550">
                    <a:moveTo>
                      <a:pt x="660400" y="44450"/>
                    </a:moveTo>
                    <a:lnTo>
                      <a:pt x="434975" y="0"/>
                    </a:lnTo>
                    <a:cubicBezTo>
                      <a:pt x="374650" y="23283"/>
                      <a:pt x="371475" y="-1058"/>
                      <a:pt x="254000" y="69850"/>
                    </a:cubicBezTo>
                    <a:cubicBezTo>
                      <a:pt x="130175" y="103717"/>
                      <a:pt x="92075" y="166158"/>
                      <a:pt x="34925" y="200025"/>
                    </a:cubicBezTo>
                    <a:lnTo>
                      <a:pt x="0" y="323850"/>
                    </a:lnTo>
                    <a:lnTo>
                      <a:pt x="234950" y="257175"/>
                    </a:lnTo>
                    <a:lnTo>
                      <a:pt x="406400" y="323850"/>
                    </a:lnTo>
                    <a:lnTo>
                      <a:pt x="234950" y="501650"/>
                    </a:lnTo>
                    <a:cubicBezTo>
                      <a:pt x="209550" y="553508"/>
                      <a:pt x="184150" y="519642"/>
                      <a:pt x="149225" y="657225"/>
                    </a:cubicBezTo>
                    <a:cubicBezTo>
                      <a:pt x="147108" y="776817"/>
                      <a:pt x="135467" y="782108"/>
                      <a:pt x="152400" y="844550"/>
                    </a:cubicBezTo>
                    <a:lnTo>
                      <a:pt x="377825" y="771525"/>
                    </a:lnTo>
                    <a:lnTo>
                      <a:pt x="558800" y="673100"/>
                    </a:lnTo>
                    <a:lnTo>
                      <a:pt x="685800" y="527050"/>
                    </a:lnTo>
                    <a:lnTo>
                      <a:pt x="685800" y="831850"/>
                    </a:lnTo>
                    <a:cubicBezTo>
                      <a:pt x="760942" y="805392"/>
                      <a:pt x="702733" y="826558"/>
                      <a:pt x="835025" y="742950"/>
                    </a:cubicBezTo>
                    <a:cubicBezTo>
                      <a:pt x="884767" y="661458"/>
                      <a:pt x="886883" y="637117"/>
                      <a:pt x="917575" y="574675"/>
                    </a:cubicBezTo>
                    <a:lnTo>
                      <a:pt x="939800" y="158750"/>
                    </a:lnTo>
                    <a:lnTo>
                      <a:pt x="660400" y="44450"/>
                    </a:lnTo>
                    <a:close/>
                  </a:path>
                </a:pathLst>
              </a:custGeom>
              <a:solidFill>
                <a:srgbClr val="6696B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1" name="任意多边形 40"/>
              <p:cNvSpPr/>
              <p:nvPr/>
            </p:nvSpPr>
            <p:spPr>
              <a:xfrm>
                <a:off x="6648450" y="3762375"/>
                <a:ext cx="533400" cy="247650"/>
              </a:xfrm>
              <a:custGeom>
                <a:avLst/>
                <a:gdLst>
                  <a:gd name="connsiteX0" fmla="*/ 238125 w 533400"/>
                  <a:gd name="connsiteY0" fmla="*/ 95250 h 247650"/>
                  <a:gd name="connsiteX1" fmla="*/ 0 w 533400"/>
                  <a:gd name="connsiteY1" fmla="*/ 247650 h 247650"/>
                  <a:gd name="connsiteX2" fmla="*/ 352425 w 533400"/>
                  <a:gd name="connsiteY2" fmla="*/ 171450 h 247650"/>
                  <a:gd name="connsiteX3" fmla="*/ 533400 w 533400"/>
                  <a:gd name="connsiteY3" fmla="*/ 171450 h 247650"/>
                  <a:gd name="connsiteX4" fmla="*/ 333375 w 533400"/>
                  <a:gd name="connsiteY4" fmla="*/ 0 h 247650"/>
                  <a:gd name="connsiteX5" fmla="*/ 238125 w 533400"/>
                  <a:gd name="connsiteY5" fmla="*/ 95250 h 2476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533400" h="247650">
                    <a:moveTo>
                      <a:pt x="238125" y="95250"/>
                    </a:moveTo>
                    <a:lnTo>
                      <a:pt x="0" y="247650"/>
                    </a:lnTo>
                    <a:lnTo>
                      <a:pt x="352425" y="171450"/>
                    </a:lnTo>
                    <a:lnTo>
                      <a:pt x="533400" y="171450"/>
                    </a:lnTo>
                    <a:lnTo>
                      <a:pt x="333375" y="0"/>
                    </a:lnTo>
                    <a:lnTo>
                      <a:pt x="238125" y="95250"/>
                    </a:lnTo>
                    <a:close/>
                  </a:path>
                </a:pathLst>
              </a:custGeom>
              <a:solidFill>
                <a:srgbClr val="6696B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sp>
        <p:nvSpPr>
          <p:cNvPr id="42" name="五角星 41"/>
          <p:cNvSpPr/>
          <p:nvPr/>
        </p:nvSpPr>
        <p:spPr>
          <a:xfrm rot="645807">
            <a:off x="8538529" y="1927627"/>
            <a:ext cx="537881" cy="537881"/>
          </a:xfrm>
          <a:prstGeom prst="star5">
            <a:avLst/>
          </a:prstGeom>
          <a:solidFill>
            <a:srgbClr val="6696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3" name="五角星 42"/>
          <p:cNvSpPr/>
          <p:nvPr/>
        </p:nvSpPr>
        <p:spPr>
          <a:xfrm rot="19479580">
            <a:off x="6698629" y="4128639"/>
            <a:ext cx="537881" cy="537881"/>
          </a:xfrm>
          <a:prstGeom prst="star5">
            <a:avLst/>
          </a:prstGeom>
          <a:solidFill>
            <a:srgbClr val="6696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4" name="组合 43"/>
          <p:cNvGrpSpPr/>
          <p:nvPr/>
        </p:nvGrpSpPr>
        <p:grpSpPr>
          <a:xfrm>
            <a:off x="6323476" y="5176734"/>
            <a:ext cx="1692065" cy="875399"/>
            <a:chOff x="4343400" y="4782451"/>
            <a:chExt cx="4827287" cy="1766001"/>
          </a:xfrm>
          <a:solidFill>
            <a:srgbClr val="6696BC"/>
          </a:solidFill>
        </p:grpSpPr>
        <p:sp>
          <p:nvSpPr>
            <p:cNvPr id="45" name="椭圆 44"/>
            <p:cNvSpPr/>
            <p:nvPr/>
          </p:nvSpPr>
          <p:spPr>
            <a:xfrm>
              <a:off x="4875662" y="5081290"/>
              <a:ext cx="1890579" cy="93505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6" name="椭圆 45"/>
            <p:cNvSpPr/>
            <p:nvPr/>
          </p:nvSpPr>
          <p:spPr>
            <a:xfrm>
              <a:off x="5560100" y="5290787"/>
              <a:ext cx="1890579" cy="93505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7" name="椭圆 46"/>
            <p:cNvSpPr/>
            <p:nvPr/>
          </p:nvSpPr>
          <p:spPr>
            <a:xfrm>
              <a:off x="5981700" y="4782451"/>
              <a:ext cx="1890579" cy="93505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8" name="椭圆 47"/>
            <p:cNvSpPr/>
            <p:nvPr/>
          </p:nvSpPr>
          <p:spPr>
            <a:xfrm>
              <a:off x="6573132" y="5197925"/>
              <a:ext cx="1890579" cy="93505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9" name="椭圆 48"/>
            <p:cNvSpPr/>
            <p:nvPr/>
          </p:nvSpPr>
          <p:spPr>
            <a:xfrm>
              <a:off x="7250616" y="5500728"/>
              <a:ext cx="1890579" cy="93505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0" name="椭圆 49"/>
            <p:cNvSpPr/>
            <p:nvPr/>
          </p:nvSpPr>
          <p:spPr>
            <a:xfrm>
              <a:off x="4343400" y="5348327"/>
              <a:ext cx="4827287" cy="1200125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51" name="十字星 50"/>
          <p:cNvSpPr/>
          <p:nvPr/>
        </p:nvSpPr>
        <p:spPr>
          <a:xfrm rot="1935512">
            <a:off x="9598043" y="5258809"/>
            <a:ext cx="611052" cy="611052"/>
          </a:xfrm>
          <a:prstGeom prst="star4">
            <a:avLst/>
          </a:prstGeom>
          <a:solidFill>
            <a:srgbClr val="6696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2" name="Teardrop 33"/>
          <p:cNvSpPr/>
          <p:nvPr/>
        </p:nvSpPr>
        <p:spPr>
          <a:xfrm rot="18877745">
            <a:off x="1156443" y="2204840"/>
            <a:ext cx="547887" cy="547887"/>
          </a:xfrm>
          <a:prstGeom prst="teardrop">
            <a:avLst/>
          </a:prstGeom>
          <a:solidFill>
            <a:srgbClr val="1F608B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Light" panose="02000000000000000000"/>
              <a:ea typeface="+mn-ea"/>
              <a:cs typeface="+mn-cs"/>
            </a:endParaRPr>
          </a:p>
        </p:txBody>
      </p:sp>
      <p:sp>
        <p:nvSpPr>
          <p:cNvPr id="53" name="AutoShape 38"/>
          <p:cNvSpPr>
            <a:spLocks noChangeAspect="1"/>
          </p:cNvSpPr>
          <p:nvPr/>
        </p:nvSpPr>
        <p:spPr bwMode="auto">
          <a:xfrm>
            <a:off x="1301723" y="2349570"/>
            <a:ext cx="257327" cy="25842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6872" y="2850"/>
                </a:moveTo>
                <a:cubicBezTo>
                  <a:pt x="18363" y="3806"/>
                  <a:pt x="19524" y="5033"/>
                  <a:pt x="20354" y="6530"/>
                </a:cubicBezTo>
                <a:cubicBezTo>
                  <a:pt x="21184" y="8031"/>
                  <a:pt x="21599" y="9635"/>
                  <a:pt x="21599" y="11342"/>
                </a:cubicBezTo>
                <a:cubicBezTo>
                  <a:pt x="21599" y="12759"/>
                  <a:pt x="21318" y="14087"/>
                  <a:pt x="20754" y="15328"/>
                </a:cubicBezTo>
                <a:cubicBezTo>
                  <a:pt x="20184" y="16569"/>
                  <a:pt x="19415" y="17654"/>
                  <a:pt x="18433" y="18587"/>
                </a:cubicBezTo>
                <a:cubicBezTo>
                  <a:pt x="17451" y="19520"/>
                  <a:pt x="16300" y="20255"/>
                  <a:pt x="14984" y="20793"/>
                </a:cubicBezTo>
                <a:cubicBezTo>
                  <a:pt x="13669" y="21332"/>
                  <a:pt x="12269" y="21599"/>
                  <a:pt x="10775" y="21599"/>
                </a:cubicBezTo>
                <a:cubicBezTo>
                  <a:pt x="9287" y="21599"/>
                  <a:pt x="7890" y="21332"/>
                  <a:pt x="6584" y="20793"/>
                </a:cubicBezTo>
                <a:cubicBezTo>
                  <a:pt x="5278" y="20255"/>
                  <a:pt x="4136" y="19520"/>
                  <a:pt x="3160" y="18587"/>
                </a:cubicBezTo>
                <a:cubicBezTo>
                  <a:pt x="2184" y="17654"/>
                  <a:pt x="1412" y="16569"/>
                  <a:pt x="845" y="15328"/>
                </a:cubicBezTo>
                <a:cubicBezTo>
                  <a:pt x="278" y="14087"/>
                  <a:pt x="0" y="12759"/>
                  <a:pt x="0" y="11342"/>
                </a:cubicBezTo>
                <a:cubicBezTo>
                  <a:pt x="0" y="9635"/>
                  <a:pt x="415" y="8031"/>
                  <a:pt x="1245" y="6530"/>
                </a:cubicBezTo>
                <a:cubicBezTo>
                  <a:pt x="2075" y="5033"/>
                  <a:pt x="3236" y="3806"/>
                  <a:pt x="4724" y="2850"/>
                </a:cubicBezTo>
                <a:cubicBezTo>
                  <a:pt x="4839" y="2761"/>
                  <a:pt x="4975" y="2732"/>
                  <a:pt x="5130" y="2770"/>
                </a:cubicBezTo>
                <a:cubicBezTo>
                  <a:pt x="5306" y="2804"/>
                  <a:pt x="5430" y="2879"/>
                  <a:pt x="5493" y="2989"/>
                </a:cubicBezTo>
                <a:lnTo>
                  <a:pt x="6800" y="4797"/>
                </a:lnTo>
                <a:cubicBezTo>
                  <a:pt x="6896" y="4906"/>
                  <a:pt x="6927" y="5033"/>
                  <a:pt x="6887" y="5174"/>
                </a:cubicBezTo>
                <a:cubicBezTo>
                  <a:pt x="6848" y="5318"/>
                  <a:pt x="6769" y="5436"/>
                  <a:pt x="6654" y="5525"/>
                </a:cubicBezTo>
                <a:cubicBezTo>
                  <a:pt x="5630" y="6185"/>
                  <a:pt x="4833" y="7026"/>
                  <a:pt x="4269" y="8042"/>
                </a:cubicBezTo>
                <a:cubicBezTo>
                  <a:pt x="3703" y="9056"/>
                  <a:pt x="3421" y="10156"/>
                  <a:pt x="3421" y="11342"/>
                </a:cubicBezTo>
                <a:cubicBezTo>
                  <a:pt x="3421" y="12298"/>
                  <a:pt x="3612" y="13208"/>
                  <a:pt x="3993" y="14066"/>
                </a:cubicBezTo>
                <a:cubicBezTo>
                  <a:pt x="4375" y="14925"/>
                  <a:pt x="4900" y="15667"/>
                  <a:pt x="5569" y="16298"/>
                </a:cubicBezTo>
                <a:cubicBezTo>
                  <a:pt x="6236" y="16929"/>
                  <a:pt x="7021" y="17430"/>
                  <a:pt x="7918" y="17796"/>
                </a:cubicBezTo>
                <a:cubicBezTo>
                  <a:pt x="8815" y="18161"/>
                  <a:pt x="9769" y="18346"/>
                  <a:pt x="10772" y="18346"/>
                </a:cubicBezTo>
                <a:cubicBezTo>
                  <a:pt x="11778" y="18346"/>
                  <a:pt x="12733" y="18161"/>
                  <a:pt x="13639" y="17796"/>
                </a:cubicBezTo>
                <a:cubicBezTo>
                  <a:pt x="14542" y="17430"/>
                  <a:pt x="15333" y="16929"/>
                  <a:pt x="16009" y="16298"/>
                </a:cubicBezTo>
                <a:cubicBezTo>
                  <a:pt x="16684" y="15668"/>
                  <a:pt x="17215" y="14927"/>
                  <a:pt x="17596" y="14075"/>
                </a:cubicBezTo>
                <a:cubicBezTo>
                  <a:pt x="17978" y="13220"/>
                  <a:pt x="18169" y="12307"/>
                  <a:pt x="18169" y="11342"/>
                </a:cubicBezTo>
                <a:cubicBezTo>
                  <a:pt x="18169" y="10156"/>
                  <a:pt x="17881" y="9056"/>
                  <a:pt x="17312" y="8042"/>
                </a:cubicBezTo>
                <a:cubicBezTo>
                  <a:pt x="16742" y="7023"/>
                  <a:pt x="15951" y="6185"/>
                  <a:pt x="14933" y="5525"/>
                </a:cubicBezTo>
                <a:cubicBezTo>
                  <a:pt x="14800" y="5436"/>
                  <a:pt x="14721" y="5324"/>
                  <a:pt x="14703" y="5197"/>
                </a:cubicBezTo>
                <a:cubicBezTo>
                  <a:pt x="14663" y="5050"/>
                  <a:pt x="14693" y="4915"/>
                  <a:pt x="14787" y="4797"/>
                </a:cubicBezTo>
                <a:lnTo>
                  <a:pt x="16066" y="2989"/>
                </a:lnTo>
                <a:cubicBezTo>
                  <a:pt x="16160" y="2879"/>
                  <a:pt x="16284" y="2810"/>
                  <a:pt x="16436" y="2784"/>
                </a:cubicBezTo>
                <a:cubicBezTo>
                  <a:pt x="16593" y="2755"/>
                  <a:pt x="16739" y="2778"/>
                  <a:pt x="16872" y="2850"/>
                </a:cubicBezTo>
                <a:moveTo>
                  <a:pt x="9663" y="10778"/>
                </a:moveTo>
                <a:cubicBezTo>
                  <a:pt x="9509" y="10778"/>
                  <a:pt x="9375" y="10726"/>
                  <a:pt x="9263" y="10625"/>
                </a:cubicBezTo>
                <a:cubicBezTo>
                  <a:pt x="9154" y="10524"/>
                  <a:pt x="9096" y="10398"/>
                  <a:pt x="9096" y="10239"/>
                </a:cubicBezTo>
                <a:lnTo>
                  <a:pt x="9096" y="535"/>
                </a:lnTo>
                <a:cubicBezTo>
                  <a:pt x="9096" y="388"/>
                  <a:pt x="9151" y="264"/>
                  <a:pt x="9257" y="158"/>
                </a:cubicBezTo>
                <a:cubicBezTo>
                  <a:pt x="9363" y="48"/>
                  <a:pt x="9496" y="0"/>
                  <a:pt x="9663" y="0"/>
                </a:cubicBezTo>
                <a:lnTo>
                  <a:pt x="11942" y="0"/>
                </a:lnTo>
                <a:cubicBezTo>
                  <a:pt x="12096" y="0"/>
                  <a:pt x="12230" y="48"/>
                  <a:pt x="12339" y="158"/>
                </a:cubicBezTo>
                <a:cubicBezTo>
                  <a:pt x="12451" y="264"/>
                  <a:pt x="12509" y="388"/>
                  <a:pt x="12509" y="535"/>
                </a:cubicBezTo>
                <a:lnTo>
                  <a:pt x="12509" y="10239"/>
                </a:lnTo>
                <a:cubicBezTo>
                  <a:pt x="12509" y="10386"/>
                  <a:pt x="12454" y="10513"/>
                  <a:pt x="12348" y="10620"/>
                </a:cubicBezTo>
                <a:cubicBezTo>
                  <a:pt x="12242" y="10723"/>
                  <a:pt x="12106" y="10778"/>
                  <a:pt x="11942" y="10778"/>
                </a:cubicBezTo>
                <a:lnTo>
                  <a:pt x="9663" y="10778"/>
                </a:lnTo>
                <a:close/>
              </a:path>
            </a:pathLst>
          </a:custGeom>
          <a:solidFill>
            <a:sysClr val="window" lastClr="FFFFFF"/>
          </a:solidFill>
          <a:ln>
            <a:noFill/>
          </a:ln>
          <a:effectLst/>
        </p:spPr>
        <p:txBody>
          <a:bodyPr lIns="101578" tIns="101578" rIns="101578" bIns="101578" anchor="ctr"/>
          <a:lstStyle/>
          <a:p>
            <a:pPr marL="0" marR="0" lvl="0" indent="0" defTabSz="913765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s-ES" sz="6600" b="0" i="0" u="none" strike="noStrike" kern="0" cap="none" spc="0" normalizeH="0" baseline="0" noProof="0" dirty="0">
              <a:ln>
                <a:noFill/>
              </a:ln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Gill Sans" charset="0"/>
              <a:cs typeface="Gill Sans" charset="0"/>
              <a:sym typeface="Gill Sans" charset="0"/>
            </a:endParaRPr>
          </a:p>
        </p:txBody>
      </p:sp>
      <p:sp>
        <p:nvSpPr>
          <p:cNvPr id="54" name="Teardrop 36"/>
          <p:cNvSpPr/>
          <p:nvPr/>
        </p:nvSpPr>
        <p:spPr>
          <a:xfrm rot="18877745">
            <a:off x="1156444" y="5306387"/>
            <a:ext cx="547887" cy="547887"/>
          </a:xfrm>
          <a:prstGeom prst="teardrop">
            <a:avLst/>
          </a:prstGeom>
          <a:solidFill>
            <a:srgbClr val="7BB8E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Light" panose="02000000000000000000"/>
              <a:ea typeface="+mn-ea"/>
              <a:cs typeface="+mn-cs"/>
            </a:endParaRPr>
          </a:p>
        </p:txBody>
      </p:sp>
      <p:sp>
        <p:nvSpPr>
          <p:cNvPr id="55" name="Freeform 106"/>
          <p:cNvSpPr>
            <a:spLocks noChangeAspect="1" noChangeArrowheads="1"/>
          </p:cNvSpPr>
          <p:nvPr/>
        </p:nvSpPr>
        <p:spPr bwMode="auto">
          <a:xfrm>
            <a:off x="1289236" y="5471753"/>
            <a:ext cx="301086" cy="260571"/>
          </a:xfrm>
          <a:custGeom>
            <a:avLst/>
            <a:gdLst>
              <a:gd name="T0" fmla="*/ 502 w 1013"/>
              <a:gd name="T1" fmla="*/ 0 h 879"/>
              <a:gd name="T2" fmla="*/ 0 w 1013"/>
              <a:gd name="T3" fmla="*/ 351 h 879"/>
              <a:gd name="T4" fmla="*/ 193 w 1013"/>
              <a:gd name="T5" fmla="*/ 636 h 879"/>
              <a:gd name="T6" fmla="*/ 92 w 1013"/>
              <a:gd name="T7" fmla="*/ 862 h 879"/>
              <a:gd name="T8" fmla="*/ 92 w 1013"/>
              <a:gd name="T9" fmla="*/ 878 h 879"/>
              <a:gd name="T10" fmla="*/ 101 w 1013"/>
              <a:gd name="T11" fmla="*/ 878 h 879"/>
              <a:gd name="T12" fmla="*/ 109 w 1013"/>
              <a:gd name="T13" fmla="*/ 878 h 879"/>
              <a:gd name="T14" fmla="*/ 485 w 1013"/>
              <a:gd name="T15" fmla="*/ 711 h 879"/>
              <a:gd name="T16" fmla="*/ 502 w 1013"/>
              <a:gd name="T17" fmla="*/ 711 h 879"/>
              <a:gd name="T18" fmla="*/ 1012 w 1013"/>
              <a:gd name="T19" fmla="*/ 351 h 879"/>
              <a:gd name="T20" fmla="*/ 502 w 1013"/>
              <a:gd name="T21" fmla="*/ 0 h 879"/>
              <a:gd name="T22" fmla="*/ 502 w 1013"/>
              <a:gd name="T23" fmla="*/ 0 h 879"/>
              <a:gd name="T24" fmla="*/ 502 w 1013"/>
              <a:gd name="T25" fmla="*/ 0 h 8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013" h="879">
                <a:moveTo>
                  <a:pt x="502" y="0"/>
                </a:moveTo>
                <a:cubicBezTo>
                  <a:pt x="226" y="0"/>
                  <a:pt x="0" y="159"/>
                  <a:pt x="0" y="351"/>
                </a:cubicBezTo>
                <a:cubicBezTo>
                  <a:pt x="0" y="469"/>
                  <a:pt x="67" y="569"/>
                  <a:pt x="193" y="636"/>
                </a:cubicBezTo>
                <a:cubicBezTo>
                  <a:pt x="176" y="711"/>
                  <a:pt x="142" y="811"/>
                  <a:pt x="92" y="862"/>
                </a:cubicBezTo>
                <a:cubicBezTo>
                  <a:pt x="92" y="870"/>
                  <a:pt x="92" y="870"/>
                  <a:pt x="92" y="878"/>
                </a:cubicBezTo>
                <a:lnTo>
                  <a:pt x="101" y="878"/>
                </a:lnTo>
                <a:lnTo>
                  <a:pt x="109" y="878"/>
                </a:lnTo>
                <a:cubicBezTo>
                  <a:pt x="118" y="878"/>
                  <a:pt x="335" y="862"/>
                  <a:pt x="485" y="711"/>
                </a:cubicBezTo>
                <a:cubicBezTo>
                  <a:pt x="485" y="711"/>
                  <a:pt x="494" y="711"/>
                  <a:pt x="502" y="711"/>
                </a:cubicBezTo>
                <a:cubicBezTo>
                  <a:pt x="786" y="711"/>
                  <a:pt x="1012" y="552"/>
                  <a:pt x="1012" y="351"/>
                </a:cubicBezTo>
                <a:cubicBezTo>
                  <a:pt x="1012" y="159"/>
                  <a:pt x="786" y="0"/>
                  <a:pt x="502" y="0"/>
                </a:cubicBezTo>
                <a:close/>
                <a:moveTo>
                  <a:pt x="502" y="0"/>
                </a:moveTo>
                <a:lnTo>
                  <a:pt x="502" y="0"/>
                </a:lnTo>
                <a:close/>
              </a:path>
            </a:pathLst>
          </a:custGeom>
          <a:solidFill>
            <a:sysClr val="window" lastClr="FFFFFF"/>
          </a:solidFill>
          <a:ln>
            <a:noFill/>
          </a:ln>
          <a:effectLst/>
        </p:spPr>
        <p:txBody>
          <a:bodyPr wrap="none" lIns="243785" tIns="121892" rIns="243785" bIns="121892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Roboto Light" panose="02000000000000000000"/>
            </a:endParaRPr>
          </a:p>
        </p:txBody>
      </p:sp>
      <p:sp>
        <p:nvSpPr>
          <p:cNvPr id="56" name="Teardrop 39"/>
          <p:cNvSpPr/>
          <p:nvPr/>
        </p:nvSpPr>
        <p:spPr>
          <a:xfrm rot="18877745">
            <a:off x="1156443" y="3238689"/>
            <a:ext cx="547887" cy="547887"/>
          </a:xfrm>
          <a:prstGeom prst="teardrop">
            <a:avLst/>
          </a:prstGeom>
          <a:solidFill>
            <a:srgbClr val="2980B9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Light" panose="02000000000000000000"/>
              <a:ea typeface="+mn-ea"/>
              <a:cs typeface="+mn-cs"/>
            </a:endParaRPr>
          </a:p>
        </p:txBody>
      </p:sp>
      <p:grpSp>
        <p:nvGrpSpPr>
          <p:cNvPr id="57" name="Group 4688"/>
          <p:cNvGrpSpPr>
            <a:grpSpLocks noChangeAspect="1"/>
          </p:cNvGrpSpPr>
          <p:nvPr/>
        </p:nvGrpSpPr>
        <p:grpSpPr bwMode="auto">
          <a:xfrm>
            <a:off x="1297930" y="3353325"/>
            <a:ext cx="300966" cy="286055"/>
            <a:chOff x="1835150" y="2800349"/>
            <a:chExt cx="382588" cy="363538"/>
          </a:xfrm>
          <a:solidFill>
            <a:sysClr val="window" lastClr="FFFFFF"/>
          </a:solidFill>
        </p:grpSpPr>
        <p:sp>
          <p:nvSpPr>
            <p:cNvPr id="58" name="Freeform 291"/>
            <p:cNvSpPr>
              <a:spLocks noChangeArrowheads="1"/>
            </p:cNvSpPr>
            <p:nvPr/>
          </p:nvSpPr>
          <p:spPr bwMode="auto">
            <a:xfrm>
              <a:off x="1868488" y="3140074"/>
              <a:ext cx="271462" cy="23813"/>
            </a:xfrm>
            <a:custGeom>
              <a:avLst/>
              <a:gdLst>
                <a:gd name="T0" fmla="*/ 41 w 753"/>
                <a:gd name="T1" fmla="*/ 42 h 68"/>
                <a:gd name="T2" fmla="*/ 192 w 753"/>
                <a:gd name="T3" fmla="*/ 42 h 68"/>
                <a:gd name="T4" fmla="*/ 217 w 753"/>
                <a:gd name="T5" fmla="*/ 67 h 68"/>
                <a:gd name="T6" fmla="*/ 543 w 753"/>
                <a:gd name="T7" fmla="*/ 67 h 68"/>
                <a:gd name="T8" fmla="*/ 568 w 753"/>
                <a:gd name="T9" fmla="*/ 42 h 68"/>
                <a:gd name="T10" fmla="*/ 710 w 753"/>
                <a:gd name="T11" fmla="*/ 42 h 68"/>
                <a:gd name="T12" fmla="*/ 752 w 753"/>
                <a:gd name="T13" fmla="*/ 0 h 68"/>
                <a:gd name="T14" fmla="*/ 0 w 753"/>
                <a:gd name="T15" fmla="*/ 0 h 68"/>
                <a:gd name="T16" fmla="*/ 41 w 753"/>
                <a:gd name="T17" fmla="*/ 42 h 68"/>
                <a:gd name="T18" fmla="*/ 41 w 753"/>
                <a:gd name="T19" fmla="*/ 42 h 68"/>
                <a:gd name="T20" fmla="*/ 41 w 753"/>
                <a:gd name="T21" fmla="*/ 42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753" h="68">
                  <a:moveTo>
                    <a:pt x="41" y="42"/>
                  </a:moveTo>
                  <a:cubicBezTo>
                    <a:pt x="192" y="42"/>
                    <a:pt x="192" y="42"/>
                    <a:pt x="192" y="42"/>
                  </a:cubicBezTo>
                  <a:cubicBezTo>
                    <a:pt x="192" y="50"/>
                    <a:pt x="200" y="67"/>
                    <a:pt x="217" y="67"/>
                  </a:cubicBezTo>
                  <a:cubicBezTo>
                    <a:pt x="543" y="67"/>
                    <a:pt x="543" y="67"/>
                    <a:pt x="543" y="67"/>
                  </a:cubicBezTo>
                  <a:cubicBezTo>
                    <a:pt x="552" y="67"/>
                    <a:pt x="568" y="50"/>
                    <a:pt x="568" y="42"/>
                  </a:cubicBezTo>
                  <a:cubicBezTo>
                    <a:pt x="710" y="42"/>
                    <a:pt x="710" y="42"/>
                    <a:pt x="710" y="42"/>
                  </a:cubicBezTo>
                  <a:cubicBezTo>
                    <a:pt x="735" y="42"/>
                    <a:pt x="752" y="17"/>
                    <a:pt x="752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7"/>
                    <a:pt x="16" y="42"/>
                    <a:pt x="41" y="42"/>
                  </a:cubicBezTo>
                  <a:close/>
                  <a:moveTo>
                    <a:pt x="41" y="42"/>
                  </a:moveTo>
                  <a:lnTo>
                    <a:pt x="41" y="42"/>
                  </a:lnTo>
                  <a:close/>
                </a:path>
              </a:pathLst>
            </a:custGeom>
            <a:grpFill/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boto Light" panose="02000000000000000000"/>
                <a:ea typeface="宋体" panose="02010600030101010101" pitchFamily="2" charset="-122"/>
              </a:endParaRPr>
            </a:p>
          </p:txBody>
        </p:sp>
        <p:sp>
          <p:nvSpPr>
            <p:cNvPr id="59" name="Freeform 292"/>
            <p:cNvSpPr>
              <a:spLocks noChangeArrowheads="1"/>
            </p:cNvSpPr>
            <p:nvPr/>
          </p:nvSpPr>
          <p:spPr bwMode="auto">
            <a:xfrm>
              <a:off x="1835150" y="2955924"/>
              <a:ext cx="382588" cy="174625"/>
            </a:xfrm>
            <a:custGeom>
              <a:avLst/>
              <a:gdLst>
                <a:gd name="T0" fmla="*/ 1020 w 1062"/>
                <a:gd name="T1" fmla="*/ 100 h 486"/>
                <a:gd name="T2" fmla="*/ 894 w 1062"/>
                <a:gd name="T3" fmla="*/ 75 h 486"/>
                <a:gd name="T4" fmla="*/ 894 w 1062"/>
                <a:gd name="T5" fmla="*/ 0 h 486"/>
                <a:gd name="T6" fmla="*/ 0 w 1062"/>
                <a:gd name="T7" fmla="*/ 0 h 486"/>
                <a:gd name="T8" fmla="*/ 267 w 1062"/>
                <a:gd name="T9" fmla="*/ 485 h 486"/>
                <a:gd name="T10" fmla="*/ 627 w 1062"/>
                <a:gd name="T11" fmla="*/ 485 h 486"/>
                <a:gd name="T12" fmla="*/ 819 w 1062"/>
                <a:gd name="T13" fmla="*/ 351 h 486"/>
                <a:gd name="T14" fmla="*/ 1061 w 1062"/>
                <a:gd name="T15" fmla="*/ 192 h 486"/>
                <a:gd name="T16" fmla="*/ 1020 w 1062"/>
                <a:gd name="T17" fmla="*/ 100 h 486"/>
                <a:gd name="T18" fmla="*/ 861 w 1062"/>
                <a:gd name="T19" fmla="*/ 284 h 486"/>
                <a:gd name="T20" fmla="*/ 894 w 1062"/>
                <a:gd name="T21" fmla="*/ 142 h 486"/>
                <a:gd name="T22" fmla="*/ 978 w 1062"/>
                <a:gd name="T23" fmla="*/ 151 h 486"/>
                <a:gd name="T24" fmla="*/ 995 w 1062"/>
                <a:gd name="T25" fmla="*/ 192 h 486"/>
                <a:gd name="T26" fmla="*/ 861 w 1062"/>
                <a:gd name="T27" fmla="*/ 284 h 486"/>
                <a:gd name="T28" fmla="*/ 861 w 1062"/>
                <a:gd name="T29" fmla="*/ 284 h 486"/>
                <a:gd name="T30" fmla="*/ 861 w 1062"/>
                <a:gd name="T31" fmla="*/ 284 h 4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062" h="486">
                  <a:moveTo>
                    <a:pt x="1020" y="100"/>
                  </a:moveTo>
                  <a:cubicBezTo>
                    <a:pt x="986" y="67"/>
                    <a:pt x="928" y="67"/>
                    <a:pt x="894" y="75"/>
                  </a:cubicBezTo>
                  <a:cubicBezTo>
                    <a:pt x="894" y="50"/>
                    <a:pt x="894" y="25"/>
                    <a:pt x="894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43"/>
                    <a:pt x="42" y="418"/>
                    <a:pt x="267" y="485"/>
                  </a:cubicBezTo>
                  <a:cubicBezTo>
                    <a:pt x="627" y="485"/>
                    <a:pt x="627" y="485"/>
                    <a:pt x="627" y="485"/>
                  </a:cubicBezTo>
                  <a:cubicBezTo>
                    <a:pt x="719" y="452"/>
                    <a:pt x="786" y="410"/>
                    <a:pt x="819" y="351"/>
                  </a:cubicBezTo>
                  <a:cubicBezTo>
                    <a:pt x="911" y="351"/>
                    <a:pt x="1053" y="318"/>
                    <a:pt x="1061" y="192"/>
                  </a:cubicBezTo>
                  <a:cubicBezTo>
                    <a:pt x="1061" y="142"/>
                    <a:pt x="1036" y="117"/>
                    <a:pt x="1020" y="100"/>
                  </a:cubicBezTo>
                  <a:close/>
                  <a:moveTo>
                    <a:pt x="861" y="284"/>
                  </a:moveTo>
                  <a:cubicBezTo>
                    <a:pt x="878" y="243"/>
                    <a:pt x="886" y="192"/>
                    <a:pt x="894" y="142"/>
                  </a:cubicBezTo>
                  <a:cubicBezTo>
                    <a:pt x="919" y="134"/>
                    <a:pt x="961" y="134"/>
                    <a:pt x="978" y="151"/>
                  </a:cubicBezTo>
                  <a:cubicBezTo>
                    <a:pt x="978" y="151"/>
                    <a:pt x="995" y="159"/>
                    <a:pt x="995" y="192"/>
                  </a:cubicBezTo>
                  <a:cubicBezTo>
                    <a:pt x="986" y="259"/>
                    <a:pt x="911" y="276"/>
                    <a:pt x="861" y="284"/>
                  </a:cubicBezTo>
                  <a:close/>
                  <a:moveTo>
                    <a:pt x="861" y="284"/>
                  </a:moveTo>
                  <a:lnTo>
                    <a:pt x="861" y="284"/>
                  </a:lnTo>
                  <a:close/>
                </a:path>
              </a:pathLst>
            </a:custGeom>
            <a:grpFill/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boto Light" panose="02000000000000000000"/>
                <a:ea typeface="宋体" panose="02010600030101010101" pitchFamily="2" charset="-122"/>
              </a:endParaRPr>
            </a:p>
          </p:txBody>
        </p:sp>
        <p:sp>
          <p:nvSpPr>
            <p:cNvPr id="60" name="Freeform 293"/>
            <p:cNvSpPr>
              <a:spLocks noChangeArrowheads="1"/>
            </p:cNvSpPr>
            <p:nvPr/>
          </p:nvSpPr>
          <p:spPr bwMode="auto">
            <a:xfrm>
              <a:off x="1916113" y="2800349"/>
              <a:ext cx="112712" cy="144463"/>
            </a:xfrm>
            <a:custGeom>
              <a:avLst/>
              <a:gdLst>
                <a:gd name="T0" fmla="*/ 142 w 311"/>
                <a:gd name="T1" fmla="*/ 401 h 402"/>
                <a:gd name="T2" fmla="*/ 234 w 311"/>
                <a:gd name="T3" fmla="*/ 243 h 402"/>
                <a:gd name="T4" fmla="*/ 268 w 311"/>
                <a:gd name="T5" fmla="*/ 0 h 402"/>
                <a:gd name="T6" fmla="*/ 159 w 311"/>
                <a:gd name="T7" fmla="*/ 276 h 402"/>
                <a:gd name="T8" fmla="*/ 142 w 311"/>
                <a:gd name="T9" fmla="*/ 401 h 402"/>
                <a:gd name="T10" fmla="*/ 142 w 311"/>
                <a:gd name="T11" fmla="*/ 401 h 402"/>
                <a:gd name="T12" fmla="*/ 142 w 311"/>
                <a:gd name="T13" fmla="*/ 401 h 4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11" h="402">
                  <a:moveTo>
                    <a:pt x="142" y="401"/>
                  </a:moveTo>
                  <a:cubicBezTo>
                    <a:pt x="142" y="401"/>
                    <a:pt x="310" y="385"/>
                    <a:pt x="234" y="243"/>
                  </a:cubicBezTo>
                  <a:cubicBezTo>
                    <a:pt x="168" y="126"/>
                    <a:pt x="184" y="59"/>
                    <a:pt x="268" y="0"/>
                  </a:cubicBezTo>
                  <a:cubicBezTo>
                    <a:pt x="268" y="0"/>
                    <a:pt x="0" y="67"/>
                    <a:pt x="159" y="276"/>
                  </a:cubicBezTo>
                  <a:cubicBezTo>
                    <a:pt x="209" y="360"/>
                    <a:pt x="142" y="401"/>
                    <a:pt x="142" y="401"/>
                  </a:cubicBezTo>
                  <a:close/>
                  <a:moveTo>
                    <a:pt x="142" y="401"/>
                  </a:moveTo>
                  <a:lnTo>
                    <a:pt x="142" y="401"/>
                  </a:lnTo>
                  <a:close/>
                </a:path>
              </a:pathLst>
            </a:custGeom>
            <a:grpFill/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boto Light" panose="02000000000000000000"/>
                <a:ea typeface="宋体" panose="02010600030101010101" pitchFamily="2" charset="-122"/>
              </a:endParaRPr>
            </a:p>
          </p:txBody>
        </p:sp>
        <p:sp>
          <p:nvSpPr>
            <p:cNvPr id="61" name="Freeform 294"/>
            <p:cNvSpPr>
              <a:spLocks noChangeArrowheads="1"/>
            </p:cNvSpPr>
            <p:nvPr/>
          </p:nvSpPr>
          <p:spPr bwMode="auto">
            <a:xfrm>
              <a:off x="2003425" y="2867024"/>
              <a:ext cx="53975" cy="73025"/>
            </a:xfrm>
            <a:custGeom>
              <a:avLst/>
              <a:gdLst>
                <a:gd name="T0" fmla="*/ 17 w 151"/>
                <a:gd name="T1" fmla="*/ 201 h 202"/>
                <a:gd name="T2" fmla="*/ 75 w 151"/>
                <a:gd name="T3" fmla="*/ 67 h 202"/>
                <a:gd name="T4" fmla="*/ 84 w 151"/>
                <a:gd name="T5" fmla="*/ 0 h 202"/>
                <a:gd name="T6" fmla="*/ 33 w 151"/>
                <a:gd name="T7" fmla="*/ 75 h 202"/>
                <a:gd name="T8" fmla="*/ 17 w 151"/>
                <a:gd name="T9" fmla="*/ 201 h 202"/>
                <a:gd name="T10" fmla="*/ 17 w 151"/>
                <a:gd name="T11" fmla="*/ 201 h 202"/>
                <a:gd name="T12" fmla="*/ 17 w 151"/>
                <a:gd name="T13" fmla="*/ 201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1" h="202">
                  <a:moveTo>
                    <a:pt x="17" y="201"/>
                  </a:moveTo>
                  <a:cubicBezTo>
                    <a:pt x="17" y="201"/>
                    <a:pt x="150" y="176"/>
                    <a:pt x="75" y="67"/>
                  </a:cubicBezTo>
                  <a:cubicBezTo>
                    <a:pt x="50" y="17"/>
                    <a:pt x="84" y="0"/>
                    <a:pt x="84" y="0"/>
                  </a:cubicBezTo>
                  <a:cubicBezTo>
                    <a:pt x="84" y="0"/>
                    <a:pt x="0" y="0"/>
                    <a:pt x="33" y="75"/>
                  </a:cubicBezTo>
                  <a:cubicBezTo>
                    <a:pt x="67" y="142"/>
                    <a:pt x="58" y="176"/>
                    <a:pt x="17" y="201"/>
                  </a:cubicBezTo>
                  <a:close/>
                  <a:moveTo>
                    <a:pt x="17" y="201"/>
                  </a:moveTo>
                  <a:lnTo>
                    <a:pt x="17" y="201"/>
                  </a:lnTo>
                  <a:close/>
                </a:path>
              </a:pathLst>
            </a:custGeom>
            <a:grpFill/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boto Light" panose="02000000000000000000"/>
                <a:ea typeface="宋体" panose="02010600030101010101" pitchFamily="2" charset="-122"/>
              </a:endParaRPr>
            </a:p>
          </p:txBody>
        </p:sp>
      </p:grpSp>
      <p:sp>
        <p:nvSpPr>
          <p:cNvPr id="62" name="Teardrop 46"/>
          <p:cNvSpPr/>
          <p:nvPr/>
        </p:nvSpPr>
        <p:spPr>
          <a:xfrm rot="18877745">
            <a:off x="1156443" y="4272538"/>
            <a:ext cx="547887" cy="547887"/>
          </a:xfrm>
          <a:prstGeom prst="teardrop">
            <a:avLst/>
          </a:prstGeom>
          <a:solidFill>
            <a:srgbClr val="4098D4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Light" panose="02000000000000000000"/>
              <a:ea typeface="+mn-ea"/>
              <a:cs typeface="+mn-cs"/>
            </a:endParaRPr>
          </a:p>
        </p:txBody>
      </p:sp>
      <p:sp>
        <p:nvSpPr>
          <p:cNvPr id="63" name="Freeform 299"/>
          <p:cNvSpPr>
            <a:spLocks noChangeAspect="1" noChangeArrowheads="1"/>
          </p:cNvSpPr>
          <p:nvPr/>
        </p:nvSpPr>
        <p:spPr bwMode="auto">
          <a:xfrm>
            <a:off x="1278160" y="4386260"/>
            <a:ext cx="292744" cy="280426"/>
          </a:xfrm>
          <a:custGeom>
            <a:avLst/>
            <a:gdLst>
              <a:gd name="T0" fmla="*/ 1229 w 1665"/>
              <a:gd name="T1" fmla="*/ 561 h 1598"/>
              <a:gd name="T2" fmla="*/ 911 w 1665"/>
              <a:gd name="T3" fmla="*/ 686 h 1598"/>
              <a:gd name="T4" fmla="*/ 1246 w 1665"/>
              <a:gd name="T5" fmla="*/ 419 h 1598"/>
              <a:gd name="T6" fmla="*/ 1664 w 1665"/>
              <a:gd name="T7" fmla="*/ 76 h 1598"/>
              <a:gd name="T8" fmla="*/ 1597 w 1665"/>
              <a:gd name="T9" fmla="*/ 0 h 1598"/>
              <a:gd name="T10" fmla="*/ 1530 w 1665"/>
              <a:gd name="T11" fmla="*/ 76 h 1598"/>
              <a:gd name="T12" fmla="*/ 1246 w 1665"/>
              <a:gd name="T13" fmla="*/ 276 h 1598"/>
              <a:gd name="T14" fmla="*/ 769 w 1665"/>
              <a:gd name="T15" fmla="*/ 686 h 1598"/>
              <a:gd name="T16" fmla="*/ 435 w 1665"/>
              <a:gd name="T17" fmla="*/ 561 h 1598"/>
              <a:gd name="T18" fmla="*/ 0 w 1665"/>
              <a:gd name="T19" fmla="*/ 1288 h 1598"/>
              <a:gd name="T20" fmla="*/ 201 w 1665"/>
              <a:gd name="T21" fmla="*/ 1597 h 1598"/>
              <a:gd name="T22" fmla="*/ 836 w 1665"/>
              <a:gd name="T23" fmla="*/ 1255 h 1598"/>
              <a:gd name="T24" fmla="*/ 1463 w 1665"/>
              <a:gd name="T25" fmla="*/ 1597 h 1598"/>
              <a:gd name="T26" fmla="*/ 1664 w 1665"/>
              <a:gd name="T27" fmla="*/ 1288 h 1598"/>
              <a:gd name="T28" fmla="*/ 1229 w 1665"/>
              <a:gd name="T29" fmla="*/ 561 h 1598"/>
              <a:gd name="T30" fmla="*/ 1246 w 1665"/>
              <a:gd name="T31" fmla="*/ 811 h 1598"/>
              <a:gd name="T32" fmla="*/ 1338 w 1665"/>
              <a:gd name="T33" fmla="*/ 903 h 1598"/>
              <a:gd name="T34" fmla="*/ 1246 w 1665"/>
              <a:gd name="T35" fmla="*/ 995 h 1598"/>
              <a:gd name="T36" fmla="*/ 1162 w 1665"/>
              <a:gd name="T37" fmla="*/ 903 h 1598"/>
              <a:gd name="T38" fmla="*/ 1246 w 1665"/>
              <a:gd name="T39" fmla="*/ 811 h 1598"/>
              <a:gd name="T40" fmla="*/ 627 w 1665"/>
              <a:gd name="T41" fmla="*/ 1112 h 1598"/>
              <a:gd name="T42" fmla="*/ 485 w 1665"/>
              <a:gd name="T43" fmla="*/ 1112 h 1598"/>
              <a:gd name="T44" fmla="*/ 485 w 1665"/>
              <a:gd name="T45" fmla="*/ 1255 h 1598"/>
              <a:gd name="T46" fmla="*/ 351 w 1665"/>
              <a:gd name="T47" fmla="*/ 1255 h 1598"/>
              <a:gd name="T48" fmla="*/ 351 w 1665"/>
              <a:gd name="T49" fmla="*/ 1112 h 1598"/>
              <a:gd name="T50" fmla="*/ 209 w 1665"/>
              <a:gd name="T51" fmla="*/ 1112 h 1598"/>
              <a:gd name="T52" fmla="*/ 209 w 1665"/>
              <a:gd name="T53" fmla="*/ 970 h 1598"/>
              <a:gd name="T54" fmla="*/ 351 w 1665"/>
              <a:gd name="T55" fmla="*/ 970 h 1598"/>
              <a:gd name="T56" fmla="*/ 351 w 1665"/>
              <a:gd name="T57" fmla="*/ 836 h 1598"/>
              <a:gd name="T58" fmla="*/ 485 w 1665"/>
              <a:gd name="T59" fmla="*/ 836 h 1598"/>
              <a:gd name="T60" fmla="*/ 485 w 1665"/>
              <a:gd name="T61" fmla="*/ 970 h 1598"/>
              <a:gd name="T62" fmla="*/ 627 w 1665"/>
              <a:gd name="T63" fmla="*/ 970 h 1598"/>
              <a:gd name="T64" fmla="*/ 627 w 1665"/>
              <a:gd name="T65" fmla="*/ 1112 h 1598"/>
              <a:gd name="T66" fmla="*/ 1020 w 1665"/>
              <a:gd name="T67" fmla="*/ 1045 h 1598"/>
              <a:gd name="T68" fmla="*/ 1112 w 1665"/>
              <a:gd name="T69" fmla="*/ 954 h 1598"/>
              <a:gd name="T70" fmla="*/ 1204 w 1665"/>
              <a:gd name="T71" fmla="*/ 1045 h 1598"/>
              <a:gd name="T72" fmla="*/ 1112 w 1665"/>
              <a:gd name="T73" fmla="*/ 1129 h 1598"/>
              <a:gd name="T74" fmla="*/ 1020 w 1665"/>
              <a:gd name="T75" fmla="*/ 1045 h 1598"/>
              <a:gd name="T76" fmla="*/ 1246 w 1665"/>
              <a:gd name="T77" fmla="*/ 1271 h 1598"/>
              <a:gd name="T78" fmla="*/ 1162 w 1665"/>
              <a:gd name="T79" fmla="*/ 1179 h 1598"/>
              <a:gd name="T80" fmla="*/ 1246 w 1665"/>
              <a:gd name="T81" fmla="*/ 1087 h 1598"/>
              <a:gd name="T82" fmla="*/ 1338 w 1665"/>
              <a:gd name="T83" fmla="*/ 1179 h 1598"/>
              <a:gd name="T84" fmla="*/ 1246 w 1665"/>
              <a:gd name="T85" fmla="*/ 1271 h 1598"/>
              <a:gd name="T86" fmla="*/ 1480 w 1665"/>
              <a:gd name="T87" fmla="*/ 1045 h 1598"/>
              <a:gd name="T88" fmla="*/ 1388 w 1665"/>
              <a:gd name="T89" fmla="*/ 1129 h 1598"/>
              <a:gd name="T90" fmla="*/ 1296 w 1665"/>
              <a:gd name="T91" fmla="*/ 1045 h 1598"/>
              <a:gd name="T92" fmla="*/ 1388 w 1665"/>
              <a:gd name="T93" fmla="*/ 954 h 1598"/>
              <a:gd name="T94" fmla="*/ 1480 w 1665"/>
              <a:gd name="T95" fmla="*/ 1045 h 1598"/>
              <a:gd name="T96" fmla="*/ 1480 w 1665"/>
              <a:gd name="T97" fmla="*/ 1045 h 1598"/>
              <a:gd name="T98" fmla="*/ 1480 w 1665"/>
              <a:gd name="T99" fmla="*/ 1045 h 15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1665" h="1598">
                <a:moveTo>
                  <a:pt x="1229" y="561"/>
                </a:moveTo>
                <a:cubicBezTo>
                  <a:pt x="1079" y="561"/>
                  <a:pt x="1028" y="653"/>
                  <a:pt x="911" y="686"/>
                </a:cubicBezTo>
                <a:cubicBezTo>
                  <a:pt x="928" y="552"/>
                  <a:pt x="1012" y="419"/>
                  <a:pt x="1246" y="419"/>
                </a:cubicBezTo>
                <a:cubicBezTo>
                  <a:pt x="1580" y="419"/>
                  <a:pt x="1664" y="193"/>
                  <a:pt x="1664" y="76"/>
                </a:cubicBezTo>
                <a:cubicBezTo>
                  <a:pt x="1664" y="34"/>
                  <a:pt x="1630" y="0"/>
                  <a:pt x="1597" y="0"/>
                </a:cubicBezTo>
                <a:cubicBezTo>
                  <a:pt x="1555" y="0"/>
                  <a:pt x="1530" y="34"/>
                  <a:pt x="1530" y="76"/>
                </a:cubicBezTo>
                <a:cubicBezTo>
                  <a:pt x="1530" y="84"/>
                  <a:pt x="1522" y="276"/>
                  <a:pt x="1246" y="276"/>
                </a:cubicBezTo>
                <a:cubicBezTo>
                  <a:pt x="870" y="276"/>
                  <a:pt x="786" y="535"/>
                  <a:pt x="769" y="686"/>
                </a:cubicBezTo>
                <a:cubicBezTo>
                  <a:pt x="644" y="661"/>
                  <a:pt x="594" y="561"/>
                  <a:pt x="435" y="561"/>
                </a:cubicBezTo>
                <a:cubicBezTo>
                  <a:pt x="268" y="561"/>
                  <a:pt x="0" y="887"/>
                  <a:pt x="0" y="1288"/>
                </a:cubicBezTo>
                <a:cubicBezTo>
                  <a:pt x="0" y="1489"/>
                  <a:pt x="100" y="1597"/>
                  <a:pt x="201" y="1597"/>
                </a:cubicBezTo>
                <a:cubicBezTo>
                  <a:pt x="418" y="1597"/>
                  <a:pt x="460" y="1255"/>
                  <a:pt x="836" y="1255"/>
                </a:cubicBezTo>
                <a:cubicBezTo>
                  <a:pt x="1204" y="1255"/>
                  <a:pt x="1246" y="1597"/>
                  <a:pt x="1463" y="1597"/>
                </a:cubicBezTo>
                <a:cubicBezTo>
                  <a:pt x="1564" y="1597"/>
                  <a:pt x="1664" y="1497"/>
                  <a:pt x="1664" y="1288"/>
                </a:cubicBezTo>
                <a:cubicBezTo>
                  <a:pt x="1664" y="887"/>
                  <a:pt x="1405" y="561"/>
                  <a:pt x="1229" y="561"/>
                </a:cubicBezTo>
                <a:close/>
                <a:moveTo>
                  <a:pt x="1246" y="811"/>
                </a:moveTo>
                <a:cubicBezTo>
                  <a:pt x="1296" y="811"/>
                  <a:pt x="1338" y="853"/>
                  <a:pt x="1338" y="903"/>
                </a:cubicBezTo>
                <a:cubicBezTo>
                  <a:pt x="1338" y="954"/>
                  <a:pt x="1296" y="995"/>
                  <a:pt x="1246" y="995"/>
                </a:cubicBezTo>
                <a:cubicBezTo>
                  <a:pt x="1204" y="995"/>
                  <a:pt x="1162" y="954"/>
                  <a:pt x="1162" y="903"/>
                </a:cubicBezTo>
                <a:cubicBezTo>
                  <a:pt x="1162" y="853"/>
                  <a:pt x="1204" y="811"/>
                  <a:pt x="1246" y="811"/>
                </a:cubicBezTo>
                <a:close/>
                <a:moveTo>
                  <a:pt x="627" y="1112"/>
                </a:moveTo>
                <a:cubicBezTo>
                  <a:pt x="485" y="1112"/>
                  <a:pt x="485" y="1112"/>
                  <a:pt x="485" y="1112"/>
                </a:cubicBezTo>
                <a:cubicBezTo>
                  <a:pt x="485" y="1255"/>
                  <a:pt x="485" y="1255"/>
                  <a:pt x="485" y="1255"/>
                </a:cubicBezTo>
                <a:cubicBezTo>
                  <a:pt x="351" y="1255"/>
                  <a:pt x="351" y="1255"/>
                  <a:pt x="351" y="1255"/>
                </a:cubicBezTo>
                <a:cubicBezTo>
                  <a:pt x="351" y="1112"/>
                  <a:pt x="351" y="1112"/>
                  <a:pt x="351" y="1112"/>
                </a:cubicBezTo>
                <a:cubicBezTo>
                  <a:pt x="209" y="1112"/>
                  <a:pt x="209" y="1112"/>
                  <a:pt x="209" y="1112"/>
                </a:cubicBezTo>
                <a:cubicBezTo>
                  <a:pt x="209" y="970"/>
                  <a:pt x="209" y="970"/>
                  <a:pt x="209" y="970"/>
                </a:cubicBezTo>
                <a:cubicBezTo>
                  <a:pt x="351" y="970"/>
                  <a:pt x="351" y="970"/>
                  <a:pt x="351" y="970"/>
                </a:cubicBezTo>
                <a:cubicBezTo>
                  <a:pt x="351" y="836"/>
                  <a:pt x="351" y="836"/>
                  <a:pt x="351" y="836"/>
                </a:cubicBezTo>
                <a:cubicBezTo>
                  <a:pt x="485" y="836"/>
                  <a:pt x="485" y="836"/>
                  <a:pt x="485" y="836"/>
                </a:cubicBezTo>
                <a:cubicBezTo>
                  <a:pt x="485" y="970"/>
                  <a:pt x="485" y="970"/>
                  <a:pt x="485" y="970"/>
                </a:cubicBezTo>
                <a:cubicBezTo>
                  <a:pt x="627" y="970"/>
                  <a:pt x="627" y="970"/>
                  <a:pt x="627" y="970"/>
                </a:cubicBezTo>
                <a:lnTo>
                  <a:pt x="627" y="1112"/>
                </a:lnTo>
                <a:close/>
                <a:moveTo>
                  <a:pt x="1020" y="1045"/>
                </a:moveTo>
                <a:cubicBezTo>
                  <a:pt x="1020" y="995"/>
                  <a:pt x="1062" y="954"/>
                  <a:pt x="1112" y="954"/>
                </a:cubicBezTo>
                <a:cubicBezTo>
                  <a:pt x="1162" y="954"/>
                  <a:pt x="1204" y="995"/>
                  <a:pt x="1204" y="1045"/>
                </a:cubicBezTo>
                <a:cubicBezTo>
                  <a:pt x="1204" y="1087"/>
                  <a:pt x="1162" y="1129"/>
                  <a:pt x="1112" y="1129"/>
                </a:cubicBezTo>
                <a:cubicBezTo>
                  <a:pt x="1062" y="1129"/>
                  <a:pt x="1020" y="1087"/>
                  <a:pt x="1020" y="1045"/>
                </a:cubicBezTo>
                <a:close/>
                <a:moveTo>
                  <a:pt x="1246" y="1271"/>
                </a:moveTo>
                <a:cubicBezTo>
                  <a:pt x="1204" y="1271"/>
                  <a:pt x="1162" y="1229"/>
                  <a:pt x="1162" y="1179"/>
                </a:cubicBezTo>
                <a:cubicBezTo>
                  <a:pt x="1162" y="1129"/>
                  <a:pt x="1204" y="1087"/>
                  <a:pt x="1246" y="1087"/>
                </a:cubicBezTo>
                <a:cubicBezTo>
                  <a:pt x="1296" y="1087"/>
                  <a:pt x="1338" y="1129"/>
                  <a:pt x="1338" y="1179"/>
                </a:cubicBezTo>
                <a:cubicBezTo>
                  <a:pt x="1338" y="1229"/>
                  <a:pt x="1296" y="1271"/>
                  <a:pt x="1246" y="1271"/>
                </a:cubicBezTo>
                <a:close/>
                <a:moveTo>
                  <a:pt x="1480" y="1045"/>
                </a:moveTo>
                <a:cubicBezTo>
                  <a:pt x="1480" y="1087"/>
                  <a:pt x="1438" y="1129"/>
                  <a:pt x="1388" y="1129"/>
                </a:cubicBezTo>
                <a:cubicBezTo>
                  <a:pt x="1338" y="1129"/>
                  <a:pt x="1296" y="1087"/>
                  <a:pt x="1296" y="1045"/>
                </a:cubicBezTo>
                <a:cubicBezTo>
                  <a:pt x="1296" y="995"/>
                  <a:pt x="1338" y="954"/>
                  <a:pt x="1388" y="954"/>
                </a:cubicBezTo>
                <a:cubicBezTo>
                  <a:pt x="1438" y="954"/>
                  <a:pt x="1480" y="995"/>
                  <a:pt x="1480" y="1045"/>
                </a:cubicBezTo>
                <a:close/>
                <a:moveTo>
                  <a:pt x="1480" y="1045"/>
                </a:moveTo>
                <a:lnTo>
                  <a:pt x="1480" y="1045"/>
                </a:lnTo>
                <a:close/>
              </a:path>
            </a:pathLst>
          </a:custGeom>
          <a:solidFill>
            <a:sysClr val="window" lastClr="FFFFFF"/>
          </a:solidFill>
          <a:ln>
            <a:noFill/>
          </a:ln>
          <a:effectLst/>
        </p:spPr>
        <p:txBody>
          <a:bodyPr wrap="none" lIns="243785" tIns="121892" rIns="243785" bIns="121892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Roboto Light" panose="02000000000000000000"/>
              <a:ea typeface="宋体" panose="02010600030101010101" pitchFamily="2" charset="-122"/>
            </a:endParaRPr>
          </a:p>
        </p:txBody>
      </p:sp>
      <p:sp>
        <p:nvSpPr>
          <p:cNvPr id="64" name="TextBox 13"/>
          <p:cNvSpPr txBox="1"/>
          <p:nvPr/>
        </p:nvSpPr>
        <p:spPr>
          <a:xfrm>
            <a:off x="1866289" y="2186158"/>
            <a:ext cx="1400062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660">
              <a:spcBef>
                <a:spcPct val="20000"/>
              </a:spcBef>
              <a:defRPr/>
            </a:pPr>
            <a:r>
              <a:rPr lang="zh-CN" altLang="en-US" sz="1600" b="1" dirty="0" smtClean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5" name="TextBox 13"/>
          <p:cNvSpPr txBox="1"/>
          <p:nvPr/>
        </p:nvSpPr>
        <p:spPr>
          <a:xfrm>
            <a:off x="1870369" y="2472063"/>
            <a:ext cx="3955885" cy="18466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660">
              <a:spcBef>
                <a:spcPct val="20000"/>
              </a:spcBef>
              <a:defRPr/>
            </a:pPr>
            <a:r>
              <a:rPr lang="zh-CN" altLang="en-US" sz="1200" dirty="0" smtClean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6" name="TextBox 13"/>
          <p:cNvSpPr txBox="1"/>
          <p:nvPr/>
        </p:nvSpPr>
        <p:spPr>
          <a:xfrm>
            <a:off x="1866289" y="3248066"/>
            <a:ext cx="1400062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660">
              <a:spcBef>
                <a:spcPct val="20000"/>
              </a:spcBef>
              <a:defRPr/>
            </a:pPr>
            <a:r>
              <a:rPr lang="zh-CN" altLang="en-US" sz="1600" b="1" dirty="0" smtClean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7" name="TextBox 13"/>
          <p:cNvSpPr txBox="1"/>
          <p:nvPr/>
        </p:nvSpPr>
        <p:spPr>
          <a:xfrm>
            <a:off x="1870369" y="3533971"/>
            <a:ext cx="3955885" cy="18466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660">
              <a:spcBef>
                <a:spcPct val="20000"/>
              </a:spcBef>
              <a:defRPr/>
            </a:pPr>
            <a:r>
              <a:rPr lang="zh-CN" altLang="en-US" sz="1200" dirty="0" smtClean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8" name="TextBox 13"/>
          <p:cNvSpPr txBox="1"/>
          <p:nvPr/>
        </p:nvSpPr>
        <p:spPr>
          <a:xfrm>
            <a:off x="1866289" y="4275033"/>
            <a:ext cx="1400062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660">
              <a:spcBef>
                <a:spcPct val="20000"/>
              </a:spcBef>
              <a:defRPr/>
            </a:pPr>
            <a:r>
              <a:rPr lang="zh-CN" altLang="en-US" sz="1600" b="1" dirty="0" smtClean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9" name="TextBox 13"/>
          <p:cNvSpPr txBox="1"/>
          <p:nvPr/>
        </p:nvSpPr>
        <p:spPr>
          <a:xfrm>
            <a:off x="1870369" y="4560938"/>
            <a:ext cx="3955885" cy="18466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660">
              <a:spcBef>
                <a:spcPct val="20000"/>
              </a:spcBef>
              <a:defRPr/>
            </a:pPr>
            <a:r>
              <a:rPr lang="zh-CN" altLang="en-US" sz="1200" dirty="0" smtClean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0" name="TextBox 13"/>
          <p:cNvSpPr txBox="1"/>
          <p:nvPr/>
        </p:nvSpPr>
        <p:spPr>
          <a:xfrm>
            <a:off x="1866289" y="5366752"/>
            <a:ext cx="1400062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660">
              <a:spcBef>
                <a:spcPct val="20000"/>
              </a:spcBef>
              <a:defRPr/>
            </a:pPr>
            <a:r>
              <a:rPr lang="zh-CN" altLang="en-US" sz="1600" b="1" dirty="0" smtClean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1" name="TextBox 13"/>
          <p:cNvSpPr txBox="1"/>
          <p:nvPr/>
        </p:nvSpPr>
        <p:spPr>
          <a:xfrm>
            <a:off x="1870369" y="5652657"/>
            <a:ext cx="3955885" cy="18466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660">
              <a:spcBef>
                <a:spcPct val="20000"/>
              </a:spcBef>
              <a:defRPr/>
            </a:pPr>
            <a:r>
              <a:rPr lang="zh-CN" altLang="en-US" sz="1200" dirty="0" smtClean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"/>
    </mc:Choice>
    <mc:Fallback xmlns="">
      <p:transition spd="slow" advTm="2000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217715" y="333829"/>
            <a:ext cx="2946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  <a:endParaRPr lang="zh-CN" altLang="en-US" sz="2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3" name="Group 175"/>
          <p:cNvGrpSpPr>
            <a:grpSpLocks noChangeAspect="1"/>
          </p:cNvGrpSpPr>
          <p:nvPr/>
        </p:nvGrpSpPr>
        <p:grpSpPr bwMode="auto">
          <a:xfrm>
            <a:off x="2928999" y="2264932"/>
            <a:ext cx="5450241" cy="2133845"/>
            <a:chOff x="2283" y="1486"/>
            <a:chExt cx="3111" cy="1218"/>
          </a:xfrm>
          <a:solidFill>
            <a:srgbClr val="E5D4C2">
              <a:alpha val="5000"/>
            </a:srgbClr>
          </a:solidFill>
        </p:grpSpPr>
        <p:sp>
          <p:nvSpPr>
            <p:cNvPr id="4" name="Oval 176"/>
            <p:cNvSpPr>
              <a:spLocks noChangeArrowheads="1"/>
            </p:cNvSpPr>
            <p:nvPr/>
          </p:nvSpPr>
          <p:spPr bwMode="auto">
            <a:xfrm>
              <a:off x="4393" y="2320"/>
              <a:ext cx="64" cy="6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E5D4C2"/>
                </a:solidFill>
                <a:effectLst/>
                <a:uLnTx/>
                <a:uFillTx/>
              </a:endParaRPr>
            </a:p>
          </p:txBody>
        </p:sp>
        <p:sp>
          <p:nvSpPr>
            <p:cNvPr id="5" name="Oval 177"/>
            <p:cNvSpPr>
              <a:spLocks noChangeArrowheads="1"/>
            </p:cNvSpPr>
            <p:nvPr/>
          </p:nvSpPr>
          <p:spPr bwMode="auto">
            <a:xfrm>
              <a:off x="4705" y="1758"/>
              <a:ext cx="64" cy="6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E5D4C2"/>
                </a:solidFill>
                <a:effectLst/>
                <a:uLnTx/>
                <a:uFillTx/>
              </a:endParaRPr>
            </a:p>
          </p:txBody>
        </p:sp>
        <p:sp>
          <p:nvSpPr>
            <p:cNvPr id="6" name="Oval 178"/>
            <p:cNvSpPr>
              <a:spLocks noChangeArrowheads="1"/>
            </p:cNvSpPr>
            <p:nvPr/>
          </p:nvSpPr>
          <p:spPr bwMode="auto">
            <a:xfrm>
              <a:off x="5068" y="2192"/>
              <a:ext cx="64" cy="6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E5D4C2"/>
                </a:solidFill>
                <a:effectLst/>
                <a:uLnTx/>
                <a:uFillTx/>
              </a:endParaRPr>
            </a:p>
          </p:txBody>
        </p:sp>
        <p:sp>
          <p:nvSpPr>
            <p:cNvPr id="7" name="Oval 179"/>
            <p:cNvSpPr>
              <a:spLocks noChangeArrowheads="1"/>
            </p:cNvSpPr>
            <p:nvPr/>
          </p:nvSpPr>
          <p:spPr bwMode="auto">
            <a:xfrm>
              <a:off x="5184" y="2313"/>
              <a:ext cx="64" cy="6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E5D4C2"/>
                </a:solidFill>
                <a:effectLst/>
                <a:uLnTx/>
                <a:uFillTx/>
              </a:endParaRPr>
            </a:p>
          </p:txBody>
        </p:sp>
        <p:sp>
          <p:nvSpPr>
            <p:cNvPr id="8" name="Freeform 180"/>
            <p:cNvSpPr/>
            <p:nvPr/>
          </p:nvSpPr>
          <p:spPr bwMode="auto">
            <a:xfrm>
              <a:off x="4485" y="1486"/>
              <a:ext cx="540" cy="893"/>
            </a:xfrm>
            <a:custGeom>
              <a:avLst/>
              <a:gdLst>
                <a:gd name="T0" fmla="*/ 214 w 228"/>
                <a:gd name="T1" fmla="*/ 376 h 377"/>
                <a:gd name="T2" fmla="*/ 16 w 228"/>
                <a:gd name="T3" fmla="*/ 178 h 377"/>
                <a:gd name="T4" fmla="*/ 61 w 228"/>
                <a:gd name="T5" fmla="*/ 35 h 377"/>
                <a:gd name="T6" fmla="*/ 182 w 228"/>
                <a:gd name="T7" fmla="*/ 49 h 377"/>
                <a:gd name="T8" fmla="*/ 175 w 228"/>
                <a:gd name="T9" fmla="*/ 123 h 377"/>
                <a:gd name="T10" fmla="*/ 108 w 228"/>
                <a:gd name="T11" fmla="*/ 138 h 377"/>
                <a:gd name="T12" fmla="*/ 116 w 228"/>
                <a:gd name="T13" fmla="*/ 124 h 377"/>
                <a:gd name="T14" fmla="*/ 170 w 228"/>
                <a:gd name="T15" fmla="*/ 100 h 377"/>
                <a:gd name="T16" fmla="*/ 153 w 228"/>
                <a:gd name="T17" fmla="*/ 37 h 377"/>
                <a:gd name="T18" fmla="*/ 46 w 228"/>
                <a:gd name="T19" fmla="*/ 74 h 377"/>
                <a:gd name="T20" fmla="*/ 104 w 228"/>
                <a:gd name="T21" fmla="*/ 305 h 377"/>
                <a:gd name="T22" fmla="*/ 218 w 228"/>
                <a:gd name="T23" fmla="*/ 361 h 377"/>
                <a:gd name="T24" fmla="*/ 214 w 228"/>
                <a:gd name="T25" fmla="*/ 376 h 3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28" h="377">
                  <a:moveTo>
                    <a:pt x="214" y="376"/>
                  </a:moveTo>
                  <a:cubicBezTo>
                    <a:pt x="117" y="362"/>
                    <a:pt x="33" y="278"/>
                    <a:pt x="16" y="178"/>
                  </a:cubicBezTo>
                  <a:cubicBezTo>
                    <a:pt x="7" y="126"/>
                    <a:pt x="18" y="69"/>
                    <a:pt x="61" y="35"/>
                  </a:cubicBezTo>
                  <a:cubicBezTo>
                    <a:pt x="96" y="6"/>
                    <a:pt x="160" y="0"/>
                    <a:pt x="182" y="49"/>
                  </a:cubicBezTo>
                  <a:cubicBezTo>
                    <a:pt x="193" y="72"/>
                    <a:pt x="191" y="102"/>
                    <a:pt x="175" y="123"/>
                  </a:cubicBezTo>
                  <a:cubicBezTo>
                    <a:pt x="159" y="143"/>
                    <a:pt x="131" y="150"/>
                    <a:pt x="108" y="138"/>
                  </a:cubicBezTo>
                  <a:cubicBezTo>
                    <a:pt x="99" y="133"/>
                    <a:pt x="107" y="119"/>
                    <a:pt x="116" y="124"/>
                  </a:cubicBezTo>
                  <a:cubicBezTo>
                    <a:pt x="137" y="135"/>
                    <a:pt x="162" y="123"/>
                    <a:pt x="170" y="100"/>
                  </a:cubicBezTo>
                  <a:cubicBezTo>
                    <a:pt x="178" y="79"/>
                    <a:pt x="172" y="50"/>
                    <a:pt x="153" y="37"/>
                  </a:cubicBezTo>
                  <a:cubicBezTo>
                    <a:pt x="116" y="12"/>
                    <a:pt x="67" y="41"/>
                    <a:pt x="46" y="74"/>
                  </a:cubicBezTo>
                  <a:cubicBezTo>
                    <a:pt x="0" y="149"/>
                    <a:pt x="46" y="252"/>
                    <a:pt x="104" y="305"/>
                  </a:cubicBezTo>
                  <a:cubicBezTo>
                    <a:pt x="136" y="335"/>
                    <a:pt x="175" y="354"/>
                    <a:pt x="218" y="361"/>
                  </a:cubicBezTo>
                  <a:cubicBezTo>
                    <a:pt x="228" y="362"/>
                    <a:pt x="224" y="377"/>
                    <a:pt x="214" y="37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E5D4C2"/>
                </a:solidFill>
                <a:effectLst/>
                <a:uLnTx/>
                <a:uFillTx/>
              </a:endParaRPr>
            </a:p>
          </p:txBody>
        </p:sp>
        <p:sp>
          <p:nvSpPr>
            <p:cNvPr id="9" name="Freeform 181"/>
            <p:cNvSpPr/>
            <p:nvPr/>
          </p:nvSpPr>
          <p:spPr bwMode="auto">
            <a:xfrm>
              <a:off x="4928" y="2102"/>
              <a:ext cx="466" cy="377"/>
            </a:xfrm>
            <a:custGeom>
              <a:avLst/>
              <a:gdLst>
                <a:gd name="T0" fmla="*/ 120 w 197"/>
                <a:gd name="T1" fmla="*/ 94 h 159"/>
                <a:gd name="T2" fmla="*/ 171 w 197"/>
                <a:gd name="T3" fmla="*/ 76 h 159"/>
                <a:gd name="T4" fmla="*/ 194 w 197"/>
                <a:gd name="T5" fmla="*/ 111 h 159"/>
                <a:gd name="T6" fmla="*/ 158 w 197"/>
                <a:gd name="T7" fmla="*/ 149 h 159"/>
                <a:gd name="T8" fmla="*/ 100 w 197"/>
                <a:gd name="T9" fmla="*/ 156 h 159"/>
                <a:gd name="T10" fmla="*/ 10 w 197"/>
                <a:gd name="T11" fmla="*/ 87 h 159"/>
                <a:gd name="T12" fmla="*/ 65 w 197"/>
                <a:gd name="T13" fmla="*/ 4 h 159"/>
                <a:gd name="T14" fmla="*/ 106 w 197"/>
                <a:gd name="T15" fmla="*/ 24 h 159"/>
                <a:gd name="T16" fmla="*/ 76 w 197"/>
                <a:gd name="T17" fmla="*/ 59 h 159"/>
                <a:gd name="T18" fmla="*/ 76 w 197"/>
                <a:gd name="T19" fmla="*/ 43 h 159"/>
                <a:gd name="T20" fmla="*/ 86 w 197"/>
                <a:gd name="T21" fmla="*/ 21 h 159"/>
                <a:gd name="T22" fmla="*/ 66 w 197"/>
                <a:gd name="T23" fmla="*/ 20 h 159"/>
                <a:gd name="T24" fmla="*/ 30 w 197"/>
                <a:gd name="T25" fmla="*/ 46 h 159"/>
                <a:gd name="T26" fmla="*/ 64 w 197"/>
                <a:gd name="T27" fmla="*/ 128 h 159"/>
                <a:gd name="T28" fmla="*/ 146 w 197"/>
                <a:gd name="T29" fmla="*/ 136 h 159"/>
                <a:gd name="T30" fmla="*/ 177 w 197"/>
                <a:gd name="T31" fmla="*/ 99 h 159"/>
                <a:gd name="T32" fmla="*/ 131 w 197"/>
                <a:gd name="T33" fmla="*/ 105 h 159"/>
                <a:gd name="T34" fmla="*/ 120 w 197"/>
                <a:gd name="T35" fmla="*/ 94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97" h="159">
                  <a:moveTo>
                    <a:pt x="120" y="94"/>
                  </a:moveTo>
                  <a:cubicBezTo>
                    <a:pt x="133" y="81"/>
                    <a:pt x="151" y="70"/>
                    <a:pt x="171" y="76"/>
                  </a:cubicBezTo>
                  <a:cubicBezTo>
                    <a:pt x="185" y="80"/>
                    <a:pt x="197" y="94"/>
                    <a:pt x="194" y="111"/>
                  </a:cubicBezTo>
                  <a:cubicBezTo>
                    <a:pt x="191" y="130"/>
                    <a:pt x="173" y="142"/>
                    <a:pt x="158" y="149"/>
                  </a:cubicBezTo>
                  <a:cubicBezTo>
                    <a:pt x="139" y="157"/>
                    <a:pt x="120" y="159"/>
                    <a:pt x="100" y="156"/>
                  </a:cubicBezTo>
                  <a:cubicBezTo>
                    <a:pt x="63" y="152"/>
                    <a:pt x="21" y="127"/>
                    <a:pt x="10" y="87"/>
                  </a:cubicBezTo>
                  <a:cubicBezTo>
                    <a:pt x="0" y="48"/>
                    <a:pt x="28" y="12"/>
                    <a:pt x="65" y="4"/>
                  </a:cubicBezTo>
                  <a:cubicBezTo>
                    <a:pt x="81" y="0"/>
                    <a:pt x="102" y="5"/>
                    <a:pt x="106" y="24"/>
                  </a:cubicBezTo>
                  <a:cubicBezTo>
                    <a:pt x="110" y="44"/>
                    <a:pt x="93" y="57"/>
                    <a:pt x="76" y="59"/>
                  </a:cubicBezTo>
                  <a:cubicBezTo>
                    <a:pt x="66" y="60"/>
                    <a:pt x="66" y="44"/>
                    <a:pt x="76" y="43"/>
                  </a:cubicBezTo>
                  <a:cubicBezTo>
                    <a:pt x="86" y="42"/>
                    <a:pt x="98" y="29"/>
                    <a:pt x="86" y="21"/>
                  </a:cubicBezTo>
                  <a:cubicBezTo>
                    <a:pt x="81" y="17"/>
                    <a:pt x="72" y="18"/>
                    <a:pt x="66" y="20"/>
                  </a:cubicBezTo>
                  <a:cubicBezTo>
                    <a:pt x="52" y="24"/>
                    <a:pt x="37" y="33"/>
                    <a:pt x="30" y="46"/>
                  </a:cubicBezTo>
                  <a:cubicBezTo>
                    <a:pt x="11" y="78"/>
                    <a:pt x="37" y="113"/>
                    <a:pt x="64" y="128"/>
                  </a:cubicBezTo>
                  <a:cubicBezTo>
                    <a:pt x="88" y="142"/>
                    <a:pt x="119" y="146"/>
                    <a:pt x="146" y="136"/>
                  </a:cubicBezTo>
                  <a:cubicBezTo>
                    <a:pt x="158" y="132"/>
                    <a:pt x="187" y="117"/>
                    <a:pt x="177" y="99"/>
                  </a:cubicBezTo>
                  <a:cubicBezTo>
                    <a:pt x="166" y="80"/>
                    <a:pt x="142" y="95"/>
                    <a:pt x="131" y="105"/>
                  </a:cubicBezTo>
                  <a:cubicBezTo>
                    <a:pt x="124" y="112"/>
                    <a:pt x="113" y="101"/>
                    <a:pt x="120" y="9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E5D4C2"/>
                </a:solidFill>
                <a:effectLst/>
                <a:uLnTx/>
                <a:uFillTx/>
              </a:endParaRPr>
            </a:p>
          </p:txBody>
        </p:sp>
        <p:sp>
          <p:nvSpPr>
            <p:cNvPr id="10" name="Freeform 182"/>
            <p:cNvSpPr/>
            <p:nvPr/>
          </p:nvSpPr>
          <p:spPr bwMode="auto">
            <a:xfrm>
              <a:off x="4277" y="2201"/>
              <a:ext cx="731" cy="278"/>
            </a:xfrm>
            <a:custGeom>
              <a:avLst/>
              <a:gdLst>
                <a:gd name="T0" fmla="*/ 293 w 309"/>
                <a:gd name="T1" fmla="*/ 112 h 117"/>
                <a:gd name="T2" fmla="*/ 168 w 309"/>
                <a:gd name="T3" fmla="*/ 75 h 117"/>
                <a:gd name="T4" fmla="*/ 55 w 309"/>
                <a:gd name="T5" fmla="*/ 107 h 117"/>
                <a:gd name="T6" fmla="*/ 5 w 309"/>
                <a:gd name="T7" fmla="*/ 48 h 117"/>
                <a:gd name="T8" fmla="*/ 75 w 309"/>
                <a:gd name="T9" fmla="*/ 11 h 117"/>
                <a:gd name="T10" fmla="*/ 66 w 309"/>
                <a:gd name="T11" fmla="*/ 75 h 117"/>
                <a:gd name="T12" fmla="*/ 66 w 309"/>
                <a:gd name="T13" fmla="*/ 59 h 117"/>
                <a:gd name="T14" fmla="*/ 79 w 309"/>
                <a:gd name="T15" fmla="*/ 36 h 117"/>
                <a:gd name="T16" fmla="*/ 50 w 309"/>
                <a:gd name="T17" fmla="*/ 24 h 117"/>
                <a:gd name="T18" fmla="*/ 20 w 309"/>
                <a:gd name="T19" fmla="*/ 61 h 117"/>
                <a:gd name="T20" fmla="*/ 108 w 309"/>
                <a:gd name="T21" fmla="*/ 82 h 117"/>
                <a:gd name="T22" fmla="*/ 206 w 309"/>
                <a:gd name="T23" fmla="*/ 58 h 117"/>
                <a:gd name="T24" fmla="*/ 301 w 309"/>
                <a:gd name="T25" fmla="*/ 98 h 117"/>
                <a:gd name="T26" fmla="*/ 293 w 309"/>
                <a:gd name="T27" fmla="*/ 112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09" h="117">
                  <a:moveTo>
                    <a:pt x="293" y="112"/>
                  </a:moveTo>
                  <a:cubicBezTo>
                    <a:pt x="255" y="90"/>
                    <a:pt x="213" y="65"/>
                    <a:pt x="168" y="75"/>
                  </a:cubicBezTo>
                  <a:cubicBezTo>
                    <a:pt x="130" y="84"/>
                    <a:pt x="96" y="113"/>
                    <a:pt x="55" y="107"/>
                  </a:cubicBezTo>
                  <a:cubicBezTo>
                    <a:pt x="26" y="103"/>
                    <a:pt x="0" y="80"/>
                    <a:pt x="5" y="48"/>
                  </a:cubicBezTo>
                  <a:cubicBezTo>
                    <a:pt x="9" y="16"/>
                    <a:pt x="48" y="0"/>
                    <a:pt x="75" y="11"/>
                  </a:cubicBezTo>
                  <a:cubicBezTo>
                    <a:pt x="107" y="24"/>
                    <a:pt x="101" y="72"/>
                    <a:pt x="66" y="75"/>
                  </a:cubicBezTo>
                  <a:cubicBezTo>
                    <a:pt x="57" y="76"/>
                    <a:pt x="57" y="60"/>
                    <a:pt x="66" y="59"/>
                  </a:cubicBezTo>
                  <a:cubicBezTo>
                    <a:pt x="78" y="58"/>
                    <a:pt x="84" y="46"/>
                    <a:pt x="79" y="36"/>
                  </a:cubicBezTo>
                  <a:cubicBezTo>
                    <a:pt x="74" y="24"/>
                    <a:pt x="61" y="22"/>
                    <a:pt x="50" y="24"/>
                  </a:cubicBezTo>
                  <a:cubicBezTo>
                    <a:pt x="32" y="27"/>
                    <a:pt x="16" y="41"/>
                    <a:pt x="20" y="61"/>
                  </a:cubicBezTo>
                  <a:cubicBezTo>
                    <a:pt x="27" y="103"/>
                    <a:pt x="82" y="92"/>
                    <a:pt x="108" y="82"/>
                  </a:cubicBezTo>
                  <a:cubicBezTo>
                    <a:pt x="140" y="68"/>
                    <a:pt x="170" y="53"/>
                    <a:pt x="206" y="58"/>
                  </a:cubicBezTo>
                  <a:cubicBezTo>
                    <a:pt x="240" y="63"/>
                    <a:pt x="271" y="81"/>
                    <a:pt x="301" y="98"/>
                  </a:cubicBezTo>
                  <a:cubicBezTo>
                    <a:pt x="309" y="103"/>
                    <a:pt x="301" y="117"/>
                    <a:pt x="293" y="1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E5D4C2"/>
                </a:solidFill>
                <a:effectLst/>
                <a:uLnTx/>
                <a:uFillTx/>
              </a:endParaRPr>
            </a:p>
          </p:txBody>
        </p:sp>
        <p:sp>
          <p:nvSpPr>
            <p:cNvPr id="11" name="Freeform 183"/>
            <p:cNvSpPr/>
            <p:nvPr/>
          </p:nvSpPr>
          <p:spPr bwMode="auto">
            <a:xfrm>
              <a:off x="4895" y="2090"/>
              <a:ext cx="116" cy="166"/>
            </a:xfrm>
            <a:custGeom>
              <a:avLst/>
              <a:gdLst>
                <a:gd name="T0" fmla="*/ 42 w 49"/>
                <a:gd name="T1" fmla="*/ 14 h 70"/>
                <a:gd name="T2" fmla="*/ 12 w 49"/>
                <a:gd name="T3" fmla="*/ 63 h 70"/>
                <a:gd name="T4" fmla="*/ 1 w 49"/>
                <a:gd name="T5" fmla="*/ 60 h 70"/>
                <a:gd name="T6" fmla="*/ 39 w 49"/>
                <a:gd name="T7" fmla="*/ 2 h 70"/>
                <a:gd name="T8" fmla="*/ 42 w 49"/>
                <a:gd name="T9" fmla="*/ 14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9" h="70">
                  <a:moveTo>
                    <a:pt x="42" y="14"/>
                  </a:moveTo>
                  <a:cubicBezTo>
                    <a:pt x="24" y="19"/>
                    <a:pt x="14" y="45"/>
                    <a:pt x="12" y="63"/>
                  </a:cubicBezTo>
                  <a:cubicBezTo>
                    <a:pt x="11" y="70"/>
                    <a:pt x="0" y="67"/>
                    <a:pt x="1" y="60"/>
                  </a:cubicBezTo>
                  <a:cubicBezTo>
                    <a:pt x="4" y="38"/>
                    <a:pt x="16" y="9"/>
                    <a:pt x="39" y="2"/>
                  </a:cubicBezTo>
                  <a:cubicBezTo>
                    <a:pt x="46" y="0"/>
                    <a:pt x="49" y="11"/>
                    <a:pt x="42" y="1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E5D4C2"/>
                </a:solidFill>
                <a:effectLst/>
                <a:uLnTx/>
                <a:uFillTx/>
              </a:endParaRPr>
            </a:p>
          </p:txBody>
        </p:sp>
        <p:sp>
          <p:nvSpPr>
            <p:cNvPr id="12" name="Freeform 184"/>
            <p:cNvSpPr/>
            <p:nvPr/>
          </p:nvSpPr>
          <p:spPr bwMode="auto">
            <a:xfrm>
              <a:off x="4511" y="2028"/>
              <a:ext cx="192" cy="280"/>
            </a:xfrm>
            <a:custGeom>
              <a:avLst/>
              <a:gdLst>
                <a:gd name="T0" fmla="*/ 14 w 81"/>
                <a:gd name="T1" fmla="*/ 7 h 118"/>
                <a:gd name="T2" fmla="*/ 76 w 81"/>
                <a:gd name="T3" fmla="*/ 104 h 118"/>
                <a:gd name="T4" fmla="*/ 68 w 81"/>
                <a:gd name="T5" fmla="*/ 113 h 118"/>
                <a:gd name="T6" fmla="*/ 3 w 81"/>
                <a:gd name="T7" fmla="*/ 10 h 118"/>
                <a:gd name="T8" fmla="*/ 14 w 81"/>
                <a:gd name="T9" fmla="*/ 7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1" h="118">
                  <a:moveTo>
                    <a:pt x="14" y="7"/>
                  </a:moveTo>
                  <a:cubicBezTo>
                    <a:pt x="26" y="45"/>
                    <a:pt x="48" y="78"/>
                    <a:pt x="76" y="104"/>
                  </a:cubicBezTo>
                  <a:cubicBezTo>
                    <a:pt x="81" y="109"/>
                    <a:pt x="73" y="118"/>
                    <a:pt x="68" y="113"/>
                  </a:cubicBezTo>
                  <a:cubicBezTo>
                    <a:pt x="38" y="85"/>
                    <a:pt x="16" y="50"/>
                    <a:pt x="3" y="10"/>
                  </a:cubicBezTo>
                  <a:cubicBezTo>
                    <a:pt x="0" y="3"/>
                    <a:pt x="11" y="0"/>
                    <a:pt x="14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E5D4C2"/>
                </a:solidFill>
                <a:effectLst/>
                <a:uLnTx/>
                <a:uFillTx/>
              </a:endParaRPr>
            </a:p>
          </p:txBody>
        </p:sp>
        <p:sp>
          <p:nvSpPr>
            <p:cNvPr id="13" name="Freeform 185"/>
            <p:cNvSpPr/>
            <p:nvPr/>
          </p:nvSpPr>
          <p:spPr bwMode="auto">
            <a:xfrm>
              <a:off x="4807" y="1671"/>
              <a:ext cx="192" cy="210"/>
            </a:xfrm>
            <a:custGeom>
              <a:avLst/>
              <a:gdLst>
                <a:gd name="T0" fmla="*/ 73 w 81"/>
                <a:gd name="T1" fmla="*/ 8 h 89"/>
                <a:gd name="T2" fmla="*/ 7 w 81"/>
                <a:gd name="T3" fmla="*/ 88 h 89"/>
                <a:gd name="T4" fmla="*/ 7 w 81"/>
                <a:gd name="T5" fmla="*/ 76 h 89"/>
                <a:gd name="T6" fmla="*/ 62 w 81"/>
                <a:gd name="T7" fmla="*/ 11 h 89"/>
                <a:gd name="T8" fmla="*/ 73 w 81"/>
                <a:gd name="T9" fmla="*/ 8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1" h="89">
                  <a:moveTo>
                    <a:pt x="73" y="8"/>
                  </a:moveTo>
                  <a:cubicBezTo>
                    <a:pt x="81" y="51"/>
                    <a:pt x="50" y="89"/>
                    <a:pt x="7" y="88"/>
                  </a:cubicBezTo>
                  <a:cubicBezTo>
                    <a:pt x="0" y="88"/>
                    <a:pt x="0" y="76"/>
                    <a:pt x="7" y="76"/>
                  </a:cubicBezTo>
                  <a:cubicBezTo>
                    <a:pt x="42" y="77"/>
                    <a:pt x="68" y="47"/>
                    <a:pt x="62" y="11"/>
                  </a:cubicBezTo>
                  <a:cubicBezTo>
                    <a:pt x="60" y="3"/>
                    <a:pt x="71" y="0"/>
                    <a:pt x="73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E5D4C2"/>
                </a:solidFill>
                <a:effectLst/>
                <a:uLnTx/>
                <a:uFillTx/>
              </a:endParaRPr>
            </a:p>
          </p:txBody>
        </p:sp>
        <p:sp>
          <p:nvSpPr>
            <p:cNvPr id="14" name="Freeform 186"/>
            <p:cNvSpPr/>
            <p:nvPr/>
          </p:nvSpPr>
          <p:spPr bwMode="auto">
            <a:xfrm>
              <a:off x="4248" y="2341"/>
              <a:ext cx="45" cy="81"/>
            </a:xfrm>
            <a:custGeom>
              <a:avLst/>
              <a:gdLst>
                <a:gd name="T0" fmla="*/ 11 w 19"/>
                <a:gd name="T1" fmla="*/ 8 h 34"/>
                <a:gd name="T2" fmla="*/ 15 w 19"/>
                <a:gd name="T3" fmla="*/ 22 h 34"/>
                <a:gd name="T4" fmla="*/ 5 w 19"/>
                <a:gd name="T5" fmla="*/ 28 h 34"/>
                <a:gd name="T6" fmla="*/ 0 w 19"/>
                <a:gd name="T7" fmla="*/ 8 h 34"/>
                <a:gd name="T8" fmla="*/ 11 w 19"/>
                <a:gd name="T9" fmla="*/ 8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" h="34">
                  <a:moveTo>
                    <a:pt x="11" y="8"/>
                  </a:moveTo>
                  <a:cubicBezTo>
                    <a:pt x="11" y="13"/>
                    <a:pt x="12" y="18"/>
                    <a:pt x="15" y="22"/>
                  </a:cubicBezTo>
                  <a:cubicBezTo>
                    <a:pt x="19" y="28"/>
                    <a:pt x="9" y="34"/>
                    <a:pt x="5" y="28"/>
                  </a:cubicBezTo>
                  <a:cubicBezTo>
                    <a:pt x="2" y="22"/>
                    <a:pt x="0" y="15"/>
                    <a:pt x="0" y="8"/>
                  </a:cubicBezTo>
                  <a:cubicBezTo>
                    <a:pt x="0" y="0"/>
                    <a:pt x="11" y="0"/>
                    <a:pt x="11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E5D4C2"/>
                </a:solidFill>
                <a:effectLst/>
                <a:uLnTx/>
                <a:uFillTx/>
              </a:endParaRPr>
            </a:p>
          </p:txBody>
        </p:sp>
        <p:sp>
          <p:nvSpPr>
            <p:cNvPr id="15" name="Freeform 187"/>
            <p:cNvSpPr/>
            <p:nvPr/>
          </p:nvSpPr>
          <p:spPr bwMode="auto">
            <a:xfrm>
              <a:off x="4566" y="1652"/>
              <a:ext cx="149" cy="464"/>
            </a:xfrm>
            <a:custGeom>
              <a:avLst/>
              <a:gdLst>
                <a:gd name="T0" fmla="*/ 46 w 63"/>
                <a:gd name="T1" fmla="*/ 12 h 196"/>
                <a:gd name="T2" fmla="*/ 60 w 63"/>
                <a:gd name="T3" fmla="*/ 183 h 196"/>
                <a:gd name="T4" fmla="*/ 50 w 63"/>
                <a:gd name="T5" fmla="*/ 189 h 196"/>
                <a:gd name="T6" fmla="*/ 36 w 63"/>
                <a:gd name="T7" fmla="*/ 6 h 196"/>
                <a:gd name="T8" fmla="*/ 46 w 63"/>
                <a:gd name="T9" fmla="*/ 12 h 1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196">
                  <a:moveTo>
                    <a:pt x="46" y="12"/>
                  </a:moveTo>
                  <a:cubicBezTo>
                    <a:pt x="13" y="66"/>
                    <a:pt x="33" y="131"/>
                    <a:pt x="60" y="183"/>
                  </a:cubicBezTo>
                  <a:cubicBezTo>
                    <a:pt x="63" y="190"/>
                    <a:pt x="53" y="196"/>
                    <a:pt x="50" y="189"/>
                  </a:cubicBezTo>
                  <a:cubicBezTo>
                    <a:pt x="21" y="133"/>
                    <a:pt x="0" y="64"/>
                    <a:pt x="36" y="6"/>
                  </a:cubicBezTo>
                  <a:cubicBezTo>
                    <a:pt x="40" y="0"/>
                    <a:pt x="50" y="6"/>
                    <a:pt x="46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E5D4C2"/>
                </a:solidFill>
                <a:effectLst/>
                <a:uLnTx/>
                <a:uFillTx/>
              </a:endParaRPr>
            </a:p>
          </p:txBody>
        </p:sp>
        <p:sp>
          <p:nvSpPr>
            <p:cNvPr id="16" name="Oval 188"/>
            <p:cNvSpPr>
              <a:spLocks noChangeArrowheads="1"/>
            </p:cNvSpPr>
            <p:nvPr/>
          </p:nvSpPr>
          <p:spPr bwMode="auto">
            <a:xfrm>
              <a:off x="3221" y="2320"/>
              <a:ext cx="64" cy="6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E5D4C2"/>
                </a:solidFill>
                <a:effectLst/>
                <a:uLnTx/>
                <a:uFillTx/>
              </a:endParaRPr>
            </a:p>
          </p:txBody>
        </p:sp>
        <p:sp>
          <p:nvSpPr>
            <p:cNvPr id="17" name="Oval 189"/>
            <p:cNvSpPr>
              <a:spLocks noChangeArrowheads="1"/>
            </p:cNvSpPr>
            <p:nvPr/>
          </p:nvSpPr>
          <p:spPr bwMode="auto">
            <a:xfrm>
              <a:off x="2908" y="1758"/>
              <a:ext cx="64" cy="6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E5D4C2"/>
                </a:solidFill>
                <a:effectLst/>
                <a:uLnTx/>
                <a:uFillTx/>
              </a:endParaRPr>
            </a:p>
          </p:txBody>
        </p:sp>
        <p:sp>
          <p:nvSpPr>
            <p:cNvPr id="18" name="Oval 190"/>
            <p:cNvSpPr>
              <a:spLocks noChangeArrowheads="1"/>
            </p:cNvSpPr>
            <p:nvPr/>
          </p:nvSpPr>
          <p:spPr bwMode="auto">
            <a:xfrm>
              <a:off x="2546" y="2192"/>
              <a:ext cx="64" cy="6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E5D4C2"/>
                </a:solidFill>
                <a:effectLst/>
                <a:uLnTx/>
                <a:uFillTx/>
              </a:endParaRPr>
            </a:p>
          </p:txBody>
        </p:sp>
        <p:sp>
          <p:nvSpPr>
            <p:cNvPr id="19" name="Oval 191"/>
            <p:cNvSpPr>
              <a:spLocks noChangeArrowheads="1"/>
            </p:cNvSpPr>
            <p:nvPr/>
          </p:nvSpPr>
          <p:spPr bwMode="auto">
            <a:xfrm>
              <a:off x="2430" y="2313"/>
              <a:ext cx="64" cy="6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E5D4C2"/>
                </a:solidFill>
                <a:effectLst/>
                <a:uLnTx/>
                <a:uFillTx/>
              </a:endParaRPr>
            </a:p>
          </p:txBody>
        </p:sp>
        <p:sp>
          <p:nvSpPr>
            <p:cNvPr id="20" name="Freeform 192"/>
            <p:cNvSpPr/>
            <p:nvPr/>
          </p:nvSpPr>
          <p:spPr bwMode="auto">
            <a:xfrm>
              <a:off x="2653" y="1486"/>
              <a:ext cx="539" cy="893"/>
            </a:xfrm>
            <a:custGeom>
              <a:avLst/>
              <a:gdLst>
                <a:gd name="T0" fmla="*/ 14 w 228"/>
                <a:gd name="T1" fmla="*/ 376 h 377"/>
                <a:gd name="T2" fmla="*/ 212 w 228"/>
                <a:gd name="T3" fmla="*/ 178 h 377"/>
                <a:gd name="T4" fmla="*/ 167 w 228"/>
                <a:gd name="T5" fmla="*/ 35 h 377"/>
                <a:gd name="T6" fmla="*/ 46 w 228"/>
                <a:gd name="T7" fmla="*/ 49 h 377"/>
                <a:gd name="T8" fmla="*/ 53 w 228"/>
                <a:gd name="T9" fmla="*/ 123 h 377"/>
                <a:gd name="T10" fmla="*/ 120 w 228"/>
                <a:gd name="T11" fmla="*/ 138 h 377"/>
                <a:gd name="T12" fmla="*/ 112 w 228"/>
                <a:gd name="T13" fmla="*/ 124 h 377"/>
                <a:gd name="T14" fmla="*/ 58 w 228"/>
                <a:gd name="T15" fmla="*/ 100 h 377"/>
                <a:gd name="T16" fmla="*/ 75 w 228"/>
                <a:gd name="T17" fmla="*/ 37 h 377"/>
                <a:gd name="T18" fmla="*/ 182 w 228"/>
                <a:gd name="T19" fmla="*/ 74 h 377"/>
                <a:gd name="T20" fmla="*/ 124 w 228"/>
                <a:gd name="T21" fmla="*/ 305 h 377"/>
                <a:gd name="T22" fmla="*/ 10 w 228"/>
                <a:gd name="T23" fmla="*/ 361 h 377"/>
                <a:gd name="T24" fmla="*/ 14 w 228"/>
                <a:gd name="T25" fmla="*/ 376 h 3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28" h="377">
                  <a:moveTo>
                    <a:pt x="14" y="376"/>
                  </a:moveTo>
                  <a:cubicBezTo>
                    <a:pt x="111" y="362"/>
                    <a:pt x="195" y="278"/>
                    <a:pt x="212" y="178"/>
                  </a:cubicBezTo>
                  <a:cubicBezTo>
                    <a:pt x="221" y="126"/>
                    <a:pt x="210" y="69"/>
                    <a:pt x="167" y="35"/>
                  </a:cubicBezTo>
                  <a:cubicBezTo>
                    <a:pt x="132" y="6"/>
                    <a:pt x="68" y="0"/>
                    <a:pt x="46" y="49"/>
                  </a:cubicBezTo>
                  <a:cubicBezTo>
                    <a:pt x="35" y="72"/>
                    <a:pt x="37" y="102"/>
                    <a:pt x="53" y="123"/>
                  </a:cubicBezTo>
                  <a:cubicBezTo>
                    <a:pt x="69" y="143"/>
                    <a:pt x="97" y="150"/>
                    <a:pt x="120" y="138"/>
                  </a:cubicBezTo>
                  <a:cubicBezTo>
                    <a:pt x="129" y="133"/>
                    <a:pt x="121" y="119"/>
                    <a:pt x="112" y="124"/>
                  </a:cubicBezTo>
                  <a:cubicBezTo>
                    <a:pt x="91" y="135"/>
                    <a:pt x="66" y="123"/>
                    <a:pt x="58" y="100"/>
                  </a:cubicBezTo>
                  <a:cubicBezTo>
                    <a:pt x="50" y="79"/>
                    <a:pt x="56" y="50"/>
                    <a:pt x="75" y="37"/>
                  </a:cubicBezTo>
                  <a:cubicBezTo>
                    <a:pt x="112" y="12"/>
                    <a:pt x="161" y="41"/>
                    <a:pt x="182" y="74"/>
                  </a:cubicBezTo>
                  <a:cubicBezTo>
                    <a:pt x="228" y="149"/>
                    <a:pt x="182" y="252"/>
                    <a:pt x="124" y="305"/>
                  </a:cubicBezTo>
                  <a:cubicBezTo>
                    <a:pt x="92" y="335"/>
                    <a:pt x="53" y="354"/>
                    <a:pt x="10" y="361"/>
                  </a:cubicBezTo>
                  <a:cubicBezTo>
                    <a:pt x="0" y="362"/>
                    <a:pt x="4" y="377"/>
                    <a:pt x="14" y="37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E5D4C2"/>
                </a:solidFill>
                <a:effectLst/>
                <a:uLnTx/>
                <a:uFillTx/>
              </a:endParaRPr>
            </a:p>
          </p:txBody>
        </p:sp>
        <p:sp>
          <p:nvSpPr>
            <p:cNvPr id="21" name="Freeform 193"/>
            <p:cNvSpPr/>
            <p:nvPr/>
          </p:nvSpPr>
          <p:spPr bwMode="auto">
            <a:xfrm>
              <a:off x="2283" y="2102"/>
              <a:ext cx="467" cy="377"/>
            </a:xfrm>
            <a:custGeom>
              <a:avLst/>
              <a:gdLst>
                <a:gd name="T0" fmla="*/ 77 w 197"/>
                <a:gd name="T1" fmla="*/ 94 h 159"/>
                <a:gd name="T2" fmla="*/ 26 w 197"/>
                <a:gd name="T3" fmla="*/ 76 h 159"/>
                <a:gd name="T4" fmla="*/ 3 w 197"/>
                <a:gd name="T5" fmla="*/ 111 h 159"/>
                <a:gd name="T6" fmla="*/ 39 w 197"/>
                <a:gd name="T7" fmla="*/ 149 h 159"/>
                <a:gd name="T8" fmla="*/ 97 w 197"/>
                <a:gd name="T9" fmla="*/ 156 h 159"/>
                <a:gd name="T10" fmla="*/ 187 w 197"/>
                <a:gd name="T11" fmla="*/ 87 h 159"/>
                <a:gd name="T12" fmla="*/ 132 w 197"/>
                <a:gd name="T13" fmla="*/ 4 h 159"/>
                <a:gd name="T14" fmla="*/ 91 w 197"/>
                <a:gd name="T15" fmla="*/ 24 h 159"/>
                <a:gd name="T16" fmla="*/ 121 w 197"/>
                <a:gd name="T17" fmla="*/ 59 h 159"/>
                <a:gd name="T18" fmla="*/ 121 w 197"/>
                <a:gd name="T19" fmla="*/ 43 h 159"/>
                <a:gd name="T20" fmla="*/ 111 w 197"/>
                <a:gd name="T21" fmla="*/ 21 h 159"/>
                <a:gd name="T22" fmla="*/ 131 w 197"/>
                <a:gd name="T23" fmla="*/ 20 h 159"/>
                <a:gd name="T24" fmla="*/ 167 w 197"/>
                <a:gd name="T25" fmla="*/ 46 h 159"/>
                <a:gd name="T26" fmla="*/ 133 w 197"/>
                <a:gd name="T27" fmla="*/ 128 h 159"/>
                <a:gd name="T28" fmla="*/ 51 w 197"/>
                <a:gd name="T29" fmla="*/ 136 h 159"/>
                <a:gd name="T30" fmla="*/ 20 w 197"/>
                <a:gd name="T31" fmla="*/ 99 h 159"/>
                <a:gd name="T32" fmla="*/ 66 w 197"/>
                <a:gd name="T33" fmla="*/ 105 h 159"/>
                <a:gd name="T34" fmla="*/ 77 w 197"/>
                <a:gd name="T35" fmla="*/ 94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97" h="159">
                  <a:moveTo>
                    <a:pt x="77" y="94"/>
                  </a:moveTo>
                  <a:cubicBezTo>
                    <a:pt x="64" y="81"/>
                    <a:pt x="46" y="70"/>
                    <a:pt x="26" y="76"/>
                  </a:cubicBezTo>
                  <a:cubicBezTo>
                    <a:pt x="12" y="80"/>
                    <a:pt x="0" y="94"/>
                    <a:pt x="3" y="111"/>
                  </a:cubicBezTo>
                  <a:cubicBezTo>
                    <a:pt x="6" y="130"/>
                    <a:pt x="24" y="142"/>
                    <a:pt x="39" y="149"/>
                  </a:cubicBezTo>
                  <a:cubicBezTo>
                    <a:pt x="58" y="157"/>
                    <a:pt x="77" y="159"/>
                    <a:pt x="97" y="156"/>
                  </a:cubicBezTo>
                  <a:cubicBezTo>
                    <a:pt x="134" y="152"/>
                    <a:pt x="176" y="127"/>
                    <a:pt x="187" y="87"/>
                  </a:cubicBezTo>
                  <a:cubicBezTo>
                    <a:pt x="197" y="48"/>
                    <a:pt x="169" y="12"/>
                    <a:pt x="132" y="4"/>
                  </a:cubicBezTo>
                  <a:cubicBezTo>
                    <a:pt x="116" y="0"/>
                    <a:pt x="95" y="5"/>
                    <a:pt x="91" y="24"/>
                  </a:cubicBezTo>
                  <a:cubicBezTo>
                    <a:pt x="87" y="44"/>
                    <a:pt x="104" y="57"/>
                    <a:pt x="121" y="59"/>
                  </a:cubicBezTo>
                  <a:cubicBezTo>
                    <a:pt x="131" y="60"/>
                    <a:pt x="131" y="44"/>
                    <a:pt x="121" y="43"/>
                  </a:cubicBezTo>
                  <a:cubicBezTo>
                    <a:pt x="111" y="42"/>
                    <a:pt x="99" y="29"/>
                    <a:pt x="111" y="21"/>
                  </a:cubicBezTo>
                  <a:cubicBezTo>
                    <a:pt x="116" y="17"/>
                    <a:pt x="125" y="18"/>
                    <a:pt x="131" y="20"/>
                  </a:cubicBezTo>
                  <a:cubicBezTo>
                    <a:pt x="145" y="24"/>
                    <a:pt x="160" y="33"/>
                    <a:pt x="167" y="46"/>
                  </a:cubicBezTo>
                  <a:cubicBezTo>
                    <a:pt x="186" y="78"/>
                    <a:pt x="160" y="113"/>
                    <a:pt x="133" y="128"/>
                  </a:cubicBezTo>
                  <a:cubicBezTo>
                    <a:pt x="109" y="142"/>
                    <a:pt x="78" y="146"/>
                    <a:pt x="51" y="136"/>
                  </a:cubicBezTo>
                  <a:cubicBezTo>
                    <a:pt x="39" y="132"/>
                    <a:pt x="10" y="117"/>
                    <a:pt x="20" y="99"/>
                  </a:cubicBezTo>
                  <a:cubicBezTo>
                    <a:pt x="31" y="80"/>
                    <a:pt x="55" y="95"/>
                    <a:pt x="66" y="105"/>
                  </a:cubicBezTo>
                  <a:cubicBezTo>
                    <a:pt x="73" y="112"/>
                    <a:pt x="84" y="101"/>
                    <a:pt x="77" y="9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E5D4C2"/>
                </a:solidFill>
                <a:effectLst/>
                <a:uLnTx/>
                <a:uFillTx/>
              </a:endParaRPr>
            </a:p>
          </p:txBody>
        </p:sp>
        <p:sp>
          <p:nvSpPr>
            <p:cNvPr id="22" name="Freeform 194"/>
            <p:cNvSpPr/>
            <p:nvPr/>
          </p:nvSpPr>
          <p:spPr bwMode="auto">
            <a:xfrm>
              <a:off x="2669" y="2201"/>
              <a:ext cx="732" cy="278"/>
            </a:xfrm>
            <a:custGeom>
              <a:avLst/>
              <a:gdLst>
                <a:gd name="T0" fmla="*/ 16 w 309"/>
                <a:gd name="T1" fmla="*/ 112 h 117"/>
                <a:gd name="T2" fmla="*/ 141 w 309"/>
                <a:gd name="T3" fmla="*/ 75 h 117"/>
                <a:gd name="T4" fmla="*/ 254 w 309"/>
                <a:gd name="T5" fmla="*/ 107 h 117"/>
                <a:gd name="T6" fmla="*/ 304 w 309"/>
                <a:gd name="T7" fmla="*/ 48 h 117"/>
                <a:gd name="T8" fmla="*/ 234 w 309"/>
                <a:gd name="T9" fmla="*/ 11 h 117"/>
                <a:gd name="T10" fmla="*/ 243 w 309"/>
                <a:gd name="T11" fmla="*/ 75 h 117"/>
                <a:gd name="T12" fmla="*/ 243 w 309"/>
                <a:gd name="T13" fmla="*/ 59 h 117"/>
                <a:gd name="T14" fmla="*/ 230 w 309"/>
                <a:gd name="T15" fmla="*/ 36 h 117"/>
                <a:gd name="T16" fmla="*/ 259 w 309"/>
                <a:gd name="T17" fmla="*/ 24 h 117"/>
                <a:gd name="T18" fmla="*/ 289 w 309"/>
                <a:gd name="T19" fmla="*/ 61 h 117"/>
                <a:gd name="T20" fmla="*/ 201 w 309"/>
                <a:gd name="T21" fmla="*/ 82 h 117"/>
                <a:gd name="T22" fmla="*/ 103 w 309"/>
                <a:gd name="T23" fmla="*/ 58 h 117"/>
                <a:gd name="T24" fmla="*/ 8 w 309"/>
                <a:gd name="T25" fmla="*/ 98 h 117"/>
                <a:gd name="T26" fmla="*/ 16 w 309"/>
                <a:gd name="T27" fmla="*/ 112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09" h="117">
                  <a:moveTo>
                    <a:pt x="16" y="112"/>
                  </a:moveTo>
                  <a:cubicBezTo>
                    <a:pt x="54" y="90"/>
                    <a:pt x="96" y="65"/>
                    <a:pt x="141" y="75"/>
                  </a:cubicBezTo>
                  <a:cubicBezTo>
                    <a:pt x="179" y="84"/>
                    <a:pt x="213" y="113"/>
                    <a:pt x="254" y="107"/>
                  </a:cubicBezTo>
                  <a:cubicBezTo>
                    <a:pt x="283" y="103"/>
                    <a:pt x="309" y="80"/>
                    <a:pt x="304" y="48"/>
                  </a:cubicBezTo>
                  <a:cubicBezTo>
                    <a:pt x="300" y="16"/>
                    <a:pt x="261" y="0"/>
                    <a:pt x="234" y="11"/>
                  </a:cubicBezTo>
                  <a:cubicBezTo>
                    <a:pt x="202" y="24"/>
                    <a:pt x="208" y="72"/>
                    <a:pt x="243" y="75"/>
                  </a:cubicBezTo>
                  <a:cubicBezTo>
                    <a:pt x="252" y="76"/>
                    <a:pt x="252" y="60"/>
                    <a:pt x="243" y="59"/>
                  </a:cubicBezTo>
                  <a:cubicBezTo>
                    <a:pt x="231" y="58"/>
                    <a:pt x="225" y="46"/>
                    <a:pt x="230" y="36"/>
                  </a:cubicBezTo>
                  <a:cubicBezTo>
                    <a:pt x="235" y="24"/>
                    <a:pt x="248" y="22"/>
                    <a:pt x="259" y="24"/>
                  </a:cubicBezTo>
                  <a:cubicBezTo>
                    <a:pt x="277" y="27"/>
                    <a:pt x="293" y="41"/>
                    <a:pt x="289" y="61"/>
                  </a:cubicBezTo>
                  <a:cubicBezTo>
                    <a:pt x="282" y="103"/>
                    <a:pt x="227" y="92"/>
                    <a:pt x="201" y="82"/>
                  </a:cubicBezTo>
                  <a:cubicBezTo>
                    <a:pt x="169" y="68"/>
                    <a:pt x="139" y="53"/>
                    <a:pt x="103" y="58"/>
                  </a:cubicBezTo>
                  <a:cubicBezTo>
                    <a:pt x="69" y="63"/>
                    <a:pt x="38" y="81"/>
                    <a:pt x="8" y="98"/>
                  </a:cubicBezTo>
                  <a:cubicBezTo>
                    <a:pt x="0" y="103"/>
                    <a:pt x="8" y="117"/>
                    <a:pt x="16" y="1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E5D4C2"/>
                </a:solidFill>
                <a:effectLst/>
                <a:uLnTx/>
                <a:uFillTx/>
              </a:endParaRPr>
            </a:p>
          </p:txBody>
        </p:sp>
        <p:sp>
          <p:nvSpPr>
            <p:cNvPr id="23" name="Freeform 195"/>
            <p:cNvSpPr/>
            <p:nvPr/>
          </p:nvSpPr>
          <p:spPr bwMode="auto">
            <a:xfrm>
              <a:off x="2667" y="2090"/>
              <a:ext cx="116" cy="166"/>
            </a:xfrm>
            <a:custGeom>
              <a:avLst/>
              <a:gdLst>
                <a:gd name="T0" fmla="*/ 7 w 49"/>
                <a:gd name="T1" fmla="*/ 14 h 70"/>
                <a:gd name="T2" fmla="*/ 37 w 49"/>
                <a:gd name="T3" fmla="*/ 63 h 70"/>
                <a:gd name="T4" fmla="*/ 48 w 49"/>
                <a:gd name="T5" fmla="*/ 60 h 70"/>
                <a:gd name="T6" fmla="*/ 10 w 49"/>
                <a:gd name="T7" fmla="*/ 2 h 70"/>
                <a:gd name="T8" fmla="*/ 7 w 49"/>
                <a:gd name="T9" fmla="*/ 14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9" h="70">
                  <a:moveTo>
                    <a:pt x="7" y="14"/>
                  </a:moveTo>
                  <a:cubicBezTo>
                    <a:pt x="25" y="19"/>
                    <a:pt x="35" y="45"/>
                    <a:pt x="37" y="63"/>
                  </a:cubicBezTo>
                  <a:cubicBezTo>
                    <a:pt x="38" y="70"/>
                    <a:pt x="49" y="67"/>
                    <a:pt x="48" y="60"/>
                  </a:cubicBezTo>
                  <a:cubicBezTo>
                    <a:pt x="45" y="38"/>
                    <a:pt x="33" y="9"/>
                    <a:pt x="10" y="2"/>
                  </a:cubicBezTo>
                  <a:cubicBezTo>
                    <a:pt x="3" y="0"/>
                    <a:pt x="0" y="11"/>
                    <a:pt x="7" y="1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E5D4C2"/>
                </a:solidFill>
                <a:effectLst/>
                <a:uLnTx/>
                <a:uFillTx/>
              </a:endParaRPr>
            </a:p>
          </p:txBody>
        </p:sp>
        <p:sp>
          <p:nvSpPr>
            <p:cNvPr id="24" name="Freeform 196"/>
            <p:cNvSpPr/>
            <p:nvPr/>
          </p:nvSpPr>
          <p:spPr bwMode="auto">
            <a:xfrm>
              <a:off x="2975" y="2028"/>
              <a:ext cx="191" cy="280"/>
            </a:xfrm>
            <a:custGeom>
              <a:avLst/>
              <a:gdLst>
                <a:gd name="T0" fmla="*/ 67 w 81"/>
                <a:gd name="T1" fmla="*/ 7 h 118"/>
                <a:gd name="T2" fmla="*/ 5 w 81"/>
                <a:gd name="T3" fmla="*/ 104 h 118"/>
                <a:gd name="T4" fmla="*/ 13 w 81"/>
                <a:gd name="T5" fmla="*/ 113 h 118"/>
                <a:gd name="T6" fmla="*/ 78 w 81"/>
                <a:gd name="T7" fmla="*/ 10 h 118"/>
                <a:gd name="T8" fmla="*/ 67 w 81"/>
                <a:gd name="T9" fmla="*/ 7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1" h="118">
                  <a:moveTo>
                    <a:pt x="67" y="7"/>
                  </a:moveTo>
                  <a:cubicBezTo>
                    <a:pt x="55" y="45"/>
                    <a:pt x="33" y="78"/>
                    <a:pt x="5" y="104"/>
                  </a:cubicBezTo>
                  <a:cubicBezTo>
                    <a:pt x="0" y="109"/>
                    <a:pt x="8" y="118"/>
                    <a:pt x="13" y="113"/>
                  </a:cubicBezTo>
                  <a:cubicBezTo>
                    <a:pt x="43" y="85"/>
                    <a:pt x="65" y="50"/>
                    <a:pt x="78" y="10"/>
                  </a:cubicBezTo>
                  <a:cubicBezTo>
                    <a:pt x="81" y="3"/>
                    <a:pt x="70" y="0"/>
                    <a:pt x="67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E5D4C2"/>
                </a:solidFill>
                <a:effectLst/>
                <a:uLnTx/>
                <a:uFillTx/>
              </a:endParaRPr>
            </a:p>
          </p:txBody>
        </p:sp>
        <p:sp>
          <p:nvSpPr>
            <p:cNvPr id="25" name="Freeform 197"/>
            <p:cNvSpPr/>
            <p:nvPr/>
          </p:nvSpPr>
          <p:spPr bwMode="auto">
            <a:xfrm>
              <a:off x="2679" y="1671"/>
              <a:ext cx="191" cy="210"/>
            </a:xfrm>
            <a:custGeom>
              <a:avLst/>
              <a:gdLst>
                <a:gd name="T0" fmla="*/ 8 w 81"/>
                <a:gd name="T1" fmla="*/ 8 h 89"/>
                <a:gd name="T2" fmla="*/ 74 w 81"/>
                <a:gd name="T3" fmla="*/ 88 h 89"/>
                <a:gd name="T4" fmla="*/ 74 w 81"/>
                <a:gd name="T5" fmla="*/ 76 h 89"/>
                <a:gd name="T6" fmla="*/ 19 w 81"/>
                <a:gd name="T7" fmla="*/ 11 h 89"/>
                <a:gd name="T8" fmla="*/ 8 w 81"/>
                <a:gd name="T9" fmla="*/ 8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1" h="89">
                  <a:moveTo>
                    <a:pt x="8" y="8"/>
                  </a:moveTo>
                  <a:cubicBezTo>
                    <a:pt x="0" y="51"/>
                    <a:pt x="31" y="89"/>
                    <a:pt x="74" y="88"/>
                  </a:cubicBezTo>
                  <a:cubicBezTo>
                    <a:pt x="81" y="88"/>
                    <a:pt x="81" y="76"/>
                    <a:pt x="74" y="76"/>
                  </a:cubicBezTo>
                  <a:cubicBezTo>
                    <a:pt x="39" y="77"/>
                    <a:pt x="13" y="47"/>
                    <a:pt x="19" y="11"/>
                  </a:cubicBezTo>
                  <a:cubicBezTo>
                    <a:pt x="21" y="3"/>
                    <a:pt x="10" y="0"/>
                    <a:pt x="8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E5D4C2"/>
                </a:solidFill>
                <a:effectLst/>
                <a:uLnTx/>
                <a:uFillTx/>
              </a:endParaRPr>
            </a:p>
          </p:txBody>
        </p:sp>
        <p:sp>
          <p:nvSpPr>
            <p:cNvPr id="26" name="Freeform 198"/>
            <p:cNvSpPr/>
            <p:nvPr/>
          </p:nvSpPr>
          <p:spPr bwMode="auto">
            <a:xfrm>
              <a:off x="3384" y="2341"/>
              <a:ext cx="45" cy="81"/>
            </a:xfrm>
            <a:custGeom>
              <a:avLst/>
              <a:gdLst>
                <a:gd name="T0" fmla="*/ 8 w 19"/>
                <a:gd name="T1" fmla="*/ 8 h 34"/>
                <a:gd name="T2" fmla="*/ 4 w 19"/>
                <a:gd name="T3" fmla="*/ 22 h 34"/>
                <a:gd name="T4" fmla="*/ 14 w 19"/>
                <a:gd name="T5" fmla="*/ 28 h 34"/>
                <a:gd name="T6" fmla="*/ 19 w 19"/>
                <a:gd name="T7" fmla="*/ 8 h 34"/>
                <a:gd name="T8" fmla="*/ 8 w 19"/>
                <a:gd name="T9" fmla="*/ 8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" h="34">
                  <a:moveTo>
                    <a:pt x="8" y="8"/>
                  </a:moveTo>
                  <a:cubicBezTo>
                    <a:pt x="8" y="13"/>
                    <a:pt x="7" y="18"/>
                    <a:pt x="4" y="22"/>
                  </a:cubicBezTo>
                  <a:cubicBezTo>
                    <a:pt x="0" y="28"/>
                    <a:pt x="10" y="34"/>
                    <a:pt x="14" y="28"/>
                  </a:cubicBezTo>
                  <a:cubicBezTo>
                    <a:pt x="17" y="22"/>
                    <a:pt x="19" y="15"/>
                    <a:pt x="19" y="8"/>
                  </a:cubicBezTo>
                  <a:cubicBezTo>
                    <a:pt x="19" y="0"/>
                    <a:pt x="8" y="0"/>
                    <a:pt x="8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E5D4C2"/>
                </a:solidFill>
                <a:effectLst/>
                <a:uLnTx/>
                <a:uFillTx/>
              </a:endParaRPr>
            </a:p>
          </p:txBody>
        </p:sp>
        <p:sp>
          <p:nvSpPr>
            <p:cNvPr id="27" name="Freeform 199"/>
            <p:cNvSpPr/>
            <p:nvPr/>
          </p:nvSpPr>
          <p:spPr bwMode="auto">
            <a:xfrm>
              <a:off x="2963" y="1652"/>
              <a:ext cx="149" cy="464"/>
            </a:xfrm>
            <a:custGeom>
              <a:avLst/>
              <a:gdLst>
                <a:gd name="T0" fmla="*/ 17 w 63"/>
                <a:gd name="T1" fmla="*/ 12 h 196"/>
                <a:gd name="T2" fmla="*/ 3 w 63"/>
                <a:gd name="T3" fmla="*/ 183 h 196"/>
                <a:gd name="T4" fmla="*/ 13 w 63"/>
                <a:gd name="T5" fmla="*/ 189 h 196"/>
                <a:gd name="T6" fmla="*/ 27 w 63"/>
                <a:gd name="T7" fmla="*/ 6 h 196"/>
                <a:gd name="T8" fmla="*/ 17 w 63"/>
                <a:gd name="T9" fmla="*/ 12 h 1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196">
                  <a:moveTo>
                    <a:pt x="17" y="12"/>
                  </a:moveTo>
                  <a:cubicBezTo>
                    <a:pt x="50" y="66"/>
                    <a:pt x="30" y="131"/>
                    <a:pt x="3" y="183"/>
                  </a:cubicBezTo>
                  <a:cubicBezTo>
                    <a:pt x="0" y="190"/>
                    <a:pt x="10" y="196"/>
                    <a:pt x="13" y="189"/>
                  </a:cubicBezTo>
                  <a:cubicBezTo>
                    <a:pt x="42" y="133"/>
                    <a:pt x="63" y="64"/>
                    <a:pt x="27" y="6"/>
                  </a:cubicBezTo>
                  <a:cubicBezTo>
                    <a:pt x="23" y="0"/>
                    <a:pt x="13" y="6"/>
                    <a:pt x="17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E5D4C2"/>
                </a:solidFill>
                <a:effectLst/>
                <a:uLnTx/>
                <a:uFillTx/>
              </a:endParaRPr>
            </a:p>
          </p:txBody>
        </p:sp>
        <p:sp>
          <p:nvSpPr>
            <p:cNvPr id="28" name="Freeform 203"/>
            <p:cNvSpPr/>
            <p:nvPr/>
          </p:nvSpPr>
          <p:spPr bwMode="auto">
            <a:xfrm>
              <a:off x="2560" y="2555"/>
              <a:ext cx="490" cy="149"/>
            </a:xfrm>
            <a:custGeom>
              <a:avLst/>
              <a:gdLst>
                <a:gd name="T0" fmla="*/ 202 w 207"/>
                <a:gd name="T1" fmla="*/ 28 h 63"/>
                <a:gd name="T2" fmla="*/ 106 w 207"/>
                <a:gd name="T3" fmla="*/ 12 h 63"/>
                <a:gd name="T4" fmla="*/ 60 w 207"/>
                <a:gd name="T5" fmla="*/ 39 h 63"/>
                <a:gd name="T6" fmla="*/ 28 w 207"/>
                <a:gd name="T7" fmla="*/ 44 h 63"/>
                <a:gd name="T8" fmla="*/ 19 w 207"/>
                <a:gd name="T9" fmla="*/ 34 h 63"/>
                <a:gd name="T10" fmla="*/ 32 w 207"/>
                <a:gd name="T11" fmla="*/ 22 h 63"/>
                <a:gd name="T12" fmla="*/ 41 w 207"/>
                <a:gd name="T13" fmla="*/ 14 h 63"/>
                <a:gd name="T14" fmla="*/ 5 w 207"/>
                <a:gd name="T15" fmla="*/ 20 h 63"/>
                <a:gd name="T16" fmla="*/ 27 w 207"/>
                <a:gd name="T17" fmla="*/ 56 h 63"/>
                <a:gd name="T18" fmla="*/ 91 w 207"/>
                <a:gd name="T19" fmla="*/ 33 h 63"/>
                <a:gd name="T20" fmla="*/ 193 w 207"/>
                <a:gd name="T21" fmla="*/ 36 h 63"/>
                <a:gd name="T22" fmla="*/ 202 w 207"/>
                <a:gd name="T23" fmla="*/ 28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07" h="63">
                  <a:moveTo>
                    <a:pt x="202" y="28"/>
                  </a:moveTo>
                  <a:cubicBezTo>
                    <a:pt x="175" y="4"/>
                    <a:pt x="139" y="0"/>
                    <a:pt x="106" y="12"/>
                  </a:cubicBezTo>
                  <a:cubicBezTo>
                    <a:pt x="89" y="19"/>
                    <a:pt x="75" y="30"/>
                    <a:pt x="60" y="39"/>
                  </a:cubicBezTo>
                  <a:cubicBezTo>
                    <a:pt x="51" y="44"/>
                    <a:pt x="39" y="49"/>
                    <a:pt x="28" y="44"/>
                  </a:cubicBezTo>
                  <a:cubicBezTo>
                    <a:pt x="23" y="43"/>
                    <a:pt x="20" y="39"/>
                    <a:pt x="19" y="34"/>
                  </a:cubicBezTo>
                  <a:cubicBezTo>
                    <a:pt x="16" y="26"/>
                    <a:pt x="23" y="12"/>
                    <a:pt x="32" y="22"/>
                  </a:cubicBezTo>
                  <a:cubicBezTo>
                    <a:pt x="37" y="28"/>
                    <a:pt x="46" y="19"/>
                    <a:pt x="41" y="14"/>
                  </a:cubicBezTo>
                  <a:cubicBezTo>
                    <a:pt x="30" y="3"/>
                    <a:pt x="10" y="6"/>
                    <a:pt x="5" y="20"/>
                  </a:cubicBezTo>
                  <a:cubicBezTo>
                    <a:pt x="0" y="35"/>
                    <a:pt x="13" y="53"/>
                    <a:pt x="27" y="56"/>
                  </a:cubicBezTo>
                  <a:cubicBezTo>
                    <a:pt x="52" y="63"/>
                    <a:pt x="71" y="45"/>
                    <a:pt x="91" y="33"/>
                  </a:cubicBezTo>
                  <a:cubicBezTo>
                    <a:pt x="123" y="13"/>
                    <a:pt x="164" y="10"/>
                    <a:pt x="193" y="36"/>
                  </a:cubicBezTo>
                  <a:cubicBezTo>
                    <a:pt x="199" y="41"/>
                    <a:pt x="207" y="33"/>
                    <a:pt x="202" y="2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E5D4C2"/>
                </a:solidFill>
                <a:effectLst/>
                <a:uLnTx/>
                <a:uFillTx/>
              </a:endParaRPr>
            </a:p>
          </p:txBody>
        </p:sp>
        <p:sp>
          <p:nvSpPr>
            <p:cNvPr id="29" name="Freeform 204"/>
            <p:cNvSpPr/>
            <p:nvPr/>
          </p:nvSpPr>
          <p:spPr bwMode="auto">
            <a:xfrm>
              <a:off x="2766" y="2609"/>
              <a:ext cx="225" cy="81"/>
            </a:xfrm>
            <a:custGeom>
              <a:avLst/>
              <a:gdLst>
                <a:gd name="T0" fmla="*/ 90 w 95"/>
                <a:gd name="T1" fmla="*/ 12 h 34"/>
                <a:gd name="T2" fmla="*/ 3 w 95"/>
                <a:gd name="T3" fmla="*/ 25 h 34"/>
                <a:gd name="T4" fmla="*/ 9 w 95"/>
                <a:gd name="T5" fmla="*/ 30 h 34"/>
                <a:gd name="T6" fmla="*/ 88 w 95"/>
                <a:gd name="T7" fmla="*/ 19 h 34"/>
                <a:gd name="T8" fmla="*/ 90 w 95"/>
                <a:gd name="T9" fmla="*/ 12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5" h="34">
                  <a:moveTo>
                    <a:pt x="90" y="12"/>
                  </a:moveTo>
                  <a:cubicBezTo>
                    <a:pt x="59" y="0"/>
                    <a:pt x="28" y="2"/>
                    <a:pt x="3" y="25"/>
                  </a:cubicBezTo>
                  <a:cubicBezTo>
                    <a:pt x="0" y="28"/>
                    <a:pt x="5" y="34"/>
                    <a:pt x="9" y="30"/>
                  </a:cubicBezTo>
                  <a:cubicBezTo>
                    <a:pt x="32" y="9"/>
                    <a:pt x="60" y="9"/>
                    <a:pt x="88" y="19"/>
                  </a:cubicBezTo>
                  <a:cubicBezTo>
                    <a:pt x="93" y="21"/>
                    <a:pt x="95" y="13"/>
                    <a:pt x="90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E5D4C2"/>
                </a:solidFill>
                <a:effectLst/>
                <a:uLnTx/>
                <a:uFillTx/>
              </a:endParaRPr>
            </a:p>
          </p:txBody>
        </p:sp>
        <p:sp>
          <p:nvSpPr>
            <p:cNvPr id="30" name="Rectangle 205"/>
            <p:cNvSpPr>
              <a:spLocks noChangeArrowheads="1"/>
            </p:cNvSpPr>
            <p:nvPr/>
          </p:nvSpPr>
          <p:spPr bwMode="auto">
            <a:xfrm>
              <a:off x="2544" y="2441"/>
              <a:ext cx="2585" cy="31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E5D4C2"/>
                </a:solidFill>
                <a:effectLst/>
                <a:uLnTx/>
                <a:uFillTx/>
              </a:endParaRPr>
            </a:p>
          </p:txBody>
        </p:sp>
        <p:sp>
          <p:nvSpPr>
            <p:cNvPr id="31" name="Freeform 206"/>
            <p:cNvSpPr/>
            <p:nvPr/>
          </p:nvSpPr>
          <p:spPr bwMode="auto">
            <a:xfrm>
              <a:off x="4675" y="2555"/>
              <a:ext cx="490" cy="149"/>
            </a:xfrm>
            <a:custGeom>
              <a:avLst/>
              <a:gdLst>
                <a:gd name="T0" fmla="*/ 5 w 207"/>
                <a:gd name="T1" fmla="*/ 28 h 63"/>
                <a:gd name="T2" fmla="*/ 101 w 207"/>
                <a:gd name="T3" fmla="*/ 12 h 63"/>
                <a:gd name="T4" fmla="*/ 147 w 207"/>
                <a:gd name="T5" fmla="*/ 39 h 63"/>
                <a:gd name="T6" fmla="*/ 179 w 207"/>
                <a:gd name="T7" fmla="*/ 44 h 63"/>
                <a:gd name="T8" fmla="*/ 188 w 207"/>
                <a:gd name="T9" fmla="*/ 34 h 63"/>
                <a:gd name="T10" fmla="*/ 175 w 207"/>
                <a:gd name="T11" fmla="*/ 22 h 63"/>
                <a:gd name="T12" fmla="*/ 166 w 207"/>
                <a:gd name="T13" fmla="*/ 14 h 63"/>
                <a:gd name="T14" fmla="*/ 202 w 207"/>
                <a:gd name="T15" fmla="*/ 20 h 63"/>
                <a:gd name="T16" fmla="*/ 180 w 207"/>
                <a:gd name="T17" fmla="*/ 56 h 63"/>
                <a:gd name="T18" fmla="*/ 116 w 207"/>
                <a:gd name="T19" fmla="*/ 33 h 63"/>
                <a:gd name="T20" fmla="*/ 14 w 207"/>
                <a:gd name="T21" fmla="*/ 36 h 63"/>
                <a:gd name="T22" fmla="*/ 5 w 207"/>
                <a:gd name="T23" fmla="*/ 28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07" h="63">
                  <a:moveTo>
                    <a:pt x="5" y="28"/>
                  </a:moveTo>
                  <a:cubicBezTo>
                    <a:pt x="32" y="4"/>
                    <a:pt x="68" y="0"/>
                    <a:pt x="101" y="12"/>
                  </a:cubicBezTo>
                  <a:cubicBezTo>
                    <a:pt x="118" y="19"/>
                    <a:pt x="131" y="30"/>
                    <a:pt x="147" y="39"/>
                  </a:cubicBezTo>
                  <a:cubicBezTo>
                    <a:pt x="156" y="44"/>
                    <a:pt x="168" y="49"/>
                    <a:pt x="179" y="44"/>
                  </a:cubicBezTo>
                  <a:cubicBezTo>
                    <a:pt x="183" y="43"/>
                    <a:pt x="186" y="39"/>
                    <a:pt x="188" y="34"/>
                  </a:cubicBezTo>
                  <a:cubicBezTo>
                    <a:pt x="191" y="26"/>
                    <a:pt x="184" y="12"/>
                    <a:pt x="175" y="22"/>
                  </a:cubicBezTo>
                  <a:cubicBezTo>
                    <a:pt x="169" y="28"/>
                    <a:pt x="161" y="19"/>
                    <a:pt x="166" y="14"/>
                  </a:cubicBezTo>
                  <a:cubicBezTo>
                    <a:pt x="176" y="3"/>
                    <a:pt x="197" y="6"/>
                    <a:pt x="202" y="20"/>
                  </a:cubicBezTo>
                  <a:cubicBezTo>
                    <a:pt x="207" y="35"/>
                    <a:pt x="194" y="53"/>
                    <a:pt x="180" y="56"/>
                  </a:cubicBezTo>
                  <a:cubicBezTo>
                    <a:pt x="154" y="63"/>
                    <a:pt x="136" y="45"/>
                    <a:pt x="116" y="33"/>
                  </a:cubicBezTo>
                  <a:cubicBezTo>
                    <a:pt x="84" y="13"/>
                    <a:pt x="43" y="10"/>
                    <a:pt x="14" y="36"/>
                  </a:cubicBezTo>
                  <a:cubicBezTo>
                    <a:pt x="8" y="41"/>
                    <a:pt x="0" y="33"/>
                    <a:pt x="5" y="2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E5D4C2"/>
                </a:solidFill>
                <a:effectLst/>
                <a:uLnTx/>
                <a:uFillTx/>
              </a:endParaRPr>
            </a:p>
          </p:txBody>
        </p:sp>
        <p:sp>
          <p:nvSpPr>
            <p:cNvPr id="32" name="Freeform 207"/>
            <p:cNvSpPr/>
            <p:nvPr/>
          </p:nvSpPr>
          <p:spPr bwMode="auto">
            <a:xfrm>
              <a:off x="4734" y="2609"/>
              <a:ext cx="225" cy="81"/>
            </a:xfrm>
            <a:custGeom>
              <a:avLst/>
              <a:gdLst>
                <a:gd name="T0" fmla="*/ 5 w 95"/>
                <a:gd name="T1" fmla="*/ 12 h 34"/>
                <a:gd name="T2" fmla="*/ 91 w 95"/>
                <a:gd name="T3" fmla="*/ 25 h 34"/>
                <a:gd name="T4" fmla="*/ 86 w 95"/>
                <a:gd name="T5" fmla="*/ 30 h 34"/>
                <a:gd name="T6" fmla="*/ 7 w 95"/>
                <a:gd name="T7" fmla="*/ 19 h 34"/>
                <a:gd name="T8" fmla="*/ 5 w 95"/>
                <a:gd name="T9" fmla="*/ 12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5" h="34">
                  <a:moveTo>
                    <a:pt x="5" y="12"/>
                  </a:moveTo>
                  <a:cubicBezTo>
                    <a:pt x="35" y="0"/>
                    <a:pt x="67" y="2"/>
                    <a:pt x="91" y="25"/>
                  </a:cubicBezTo>
                  <a:cubicBezTo>
                    <a:pt x="95" y="28"/>
                    <a:pt x="90" y="34"/>
                    <a:pt x="86" y="30"/>
                  </a:cubicBezTo>
                  <a:cubicBezTo>
                    <a:pt x="63" y="9"/>
                    <a:pt x="35" y="9"/>
                    <a:pt x="7" y="19"/>
                  </a:cubicBezTo>
                  <a:cubicBezTo>
                    <a:pt x="2" y="21"/>
                    <a:pt x="0" y="13"/>
                    <a:pt x="5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E5D4C2"/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33" name="Group 29"/>
          <p:cNvGrpSpPr/>
          <p:nvPr/>
        </p:nvGrpSpPr>
        <p:grpSpPr>
          <a:xfrm>
            <a:off x="4499861" y="610090"/>
            <a:ext cx="2282447" cy="4994921"/>
            <a:chOff x="5321300" y="2109063"/>
            <a:chExt cx="1549400" cy="3390716"/>
          </a:xfrm>
        </p:grpSpPr>
        <p:pic>
          <p:nvPicPr>
            <p:cNvPr id="34" name="Picture 124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 flipH="1">
              <a:off x="5515759" y="4402013"/>
              <a:ext cx="1138782" cy="1056749"/>
            </a:xfrm>
            <a:prstGeom prst="rect">
              <a:avLst/>
            </a:prstGeom>
          </p:spPr>
        </p:pic>
        <p:grpSp>
          <p:nvGrpSpPr>
            <p:cNvPr id="35" name="Group 18"/>
            <p:cNvGrpSpPr>
              <a:grpSpLocks noChangeAspect="1"/>
            </p:cNvGrpSpPr>
            <p:nvPr/>
          </p:nvGrpSpPr>
          <p:grpSpPr bwMode="auto">
            <a:xfrm>
              <a:off x="5321300" y="2109063"/>
              <a:ext cx="1549400" cy="2260600"/>
              <a:chOff x="2191" y="126"/>
              <a:chExt cx="976" cy="1424"/>
            </a:xfrm>
          </p:grpSpPr>
          <p:sp>
            <p:nvSpPr>
              <p:cNvPr id="36" name="Rectangle 19"/>
              <p:cNvSpPr>
                <a:spLocks noChangeArrowheads="1"/>
              </p:cNvSpPr>
              <p:nvPr/>
            </p:nvSpPr>
            <p:spPr bwMode="auto">
              <a:xfrm>
                <a:off x="2541" y="1102"/>
                <a:ext cx="276" cy="95"/>
              </a:xfrm>
              <a:prstGeom prst="rect">
                <a:avLst/>
              </a:prstGeom>
              <a:solidFill>
                <a:srgbClr val="DAC8B2">
                  <a:lumMod val="75000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E5D4C2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7" name="Freeform 20"/>
              <p:cNvSpPr/>
              <p:nvPr/>
            </p:nvSpPr>
            <p:spPr bwMode="auto">
              <a:xfrm>
                <a:off x="2370" y="126"/>
                <a:ext cx="620" cy="653"/>
              </a:xfrm>
              <a:custGeom>
                <a:avLst/>
                <a:gdLst>
                  <a:gd name="T0" fmla="*/ 10 w 261"/>
                  <a:gd name="T1" fmla="*/ 0 h 275"/>
                  <a:gd name="T2" fmla="*/ 0 w 261"/>
                  <a:gd name="T3" fmla="*/ 68 h 275"/>
                  <a:gd name="T4" fmla="*/ 130 w 261"/>
                  <a:gd name="T5" fmla="*/ 275 h 275"/>
                  <a:gd name="T6" fmla="*/ 261 w 261"/>
                  <a:gd name="T7" fmla="*/ 68 h 275"/>
                  <a:gd name="T8" fmla="*/ 251 w 261"/>
                  <a:gd name="T9" fmla="*/ 0 h 275"/>
                  <a:gd name="T10" fmla="*/ 10 w 261"/>
                  <a:gd name="T11" fmla="*/ 0 h 2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61" h="275">
                    <a:moveTo>
                      <a:pt x="10" y="0"/>
                    </a:moveTo>
                    <a:cubicBezTo>
                      <a:pt x="3" y="22"/>
                      <a:pt x="0" y="44"/>
                      <a:pt x="0" y="68"/>
                    </a:cubicBezTo>
                    <a:cubicBezTo>
                      <a:pt x="0" y="160"/>
                      <a:pt x="53" y="239"/>
                      <a:pt x="130" y="275"/>
                    </a:cubicBezTo>
                    <a:cubicBezTo>
                      <a:pt x="207" y="239"/>
                      <a:pt x="261" y="160"/>
                      <a:pt x="261" y="68"/>
                    </a:cubicBezTo>
                    <a:cubicBezTo>
                      <a:pt x="261" y="44"/>
                      <a:pt x="257" y="22"/>
                      <a:pt x="251" y="0"/>
                    </a:cubicBezTo>
                    <a:lnTo>
                      <a:pt x="10" y="0"/>
                    </a:lnTo>
                    <a:close/>
                  </a:path>
                </a:pathLst>
              </a:custGeom>
              <a:solidFill>
                <a:srgbClr val="DAC8B2">
                  <a:lumMod val="75000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E5D4C2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8" name="Freeform 21"/>
              <p:cNvSpPr>
                <a:spLocks noEditPoints="1"/>
              </p:cNvSpPr>
              <p:nvPr/>
            </p:nvSpPr>
            <p:spPr bwMode="auto">
              <a:xfrm>
                <a:off x="2191" y="157"/>
                <a:ext cx="431" cy="532"/>
              </a:xfrm>
              <a:custGeom>
                <a:avLst/>
                <a:gdLst>
                  <a:gd name="T0" fmla="*/ 181 w 181"/>
                  <a:gd name="T1" fmla="*/ 224 h 224"/>
                  <a:gd name="T2" fmla="*/ 167 w 181"/>
                  <a:gd name="T3" fmla="*/ 223 h 224"/>
                  <a:gd name="T4" fmla="*/ 0 w 181"/>
                  <a:gd name="T5" fmla="*/ 23 h 224"/>
                  <a:gd name="T6" fmla="*/ 1 w 181"/>
                  <a:gd name="T7" fmla="*/ 11 h 224"/>
                  <a:gd name="T8" fmla="*/ 1 w 181"/>
                  <a:gd name="T9" fmla="*/ 0 h 224"/>
                  <a:gd name="T10" fmla="*/ 181 w 181"/>
                  <a:gd name="T11" fmla="*/ 0 h 224"/>
                  <a:gd name="T12" fmla="*/ 181 w 181"/>
                  <a:gd name="T13" fmla="*/ 224 h 224"/>
                  <a:gd name="T14" fmla="*/ 25 w 181"/>
                  <a:gd name="T15" fmla="*/ 25 h 224"/>
                  <a:gd name="T16" fmla="*/ 156 w 181"/>
                  <a:gd name="T17" fmla="*/ 196 h 224"/>
                  <a:gd name="T18" fmla="*/ 156 w 181"/>
                  <a:gd name="T19" fmla="*/ 25 h 224"/>
                  <a:gd name="T20" fmla="*/ 25 w 181"/>
                  <a:gd name="T21" fmla="*/ 25 h 2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81" h="224">
                    <a:moveTo>
                      <a:pt x="181" y="224"/>
                    </a:moveTo>
                    <a:cubicBezTo>
                      <a:pt x="167" y="223"/>
                      <a:pt x="167" y="223"/>
                      <a:pt x="167" y="223"/>
                    </a:cubicBezTo>
                    <a:cubicBezTo>
                      <a:pt x="72" y="212"/>
                      <a:pt x="0" y="127"/>
                      <a:pt x="0" y="23"/>
                    </a:cubicBezTo>
                    <a:cubicBezTo>
                      <a:pt x="0" y="20"/>
                      <a:pt x="0" y="16"/>
                      <a:pt x="1" y="11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81" y="0"/>
                      <a:pt x="181" y="0"/>
                      <a:pt x="181" y="0"/>
                    </a:cubicBezTo>
                    <a:cubicBezTo>
                      <a:pt x="181" y="224"/>
                      <a:pt x="181" y="224"/>
                      <a:pt x="181" y="224"/>
                    </a:cubicBezTo>
                    <a:close/>
                    <a:moveTo>
                      <a:pt x="25" y="25"/>
                    </a:moveTo>
                    <a:cubicBezTo>
                      <a:pt x="26" y="110"/>
                      <a:pt x="81" y="181"/>
                      <a:pt x="156" y="196"/>
                    </a:cubicBezTo>
                    <a:cubicBezTo>
                      <a:pt x="156" y="25"/>
                      <a:pt x="156" y="25"/>
                      <a:pt x="156" y="25"/>
                    </a:cubicBezTo>
                    <a:cubicBezTo>
                      <a:pt x="25" y="25"/>
                      <a:pt x="25" y="25"/>
                      <a:pt x="25" y="25"/>
                    </a:cubicBezTo>
                    <a:close/>
                  </a:path>
                </a:pathLst>
              </a:custGeom>
              <a:solidFill>
                <a:srgbClr val="DAC8B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E5D4C2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9" name="Freeform 22"/>
              <p:cNvSpPr>
                <a:spLocks noEditPoints="1"/>
              </p:cNvSpPr>
              <p:nvPr/>
            </p:nvSpPr>
            <p:spPr bwMode="auto">
              <a:xfrm>
                <a:off x="2738" y="157"/>
                <a:ext cx="429" cy="532"/>
              </a:xfrm>
              <a:custGeom>
                <a:avLst/>
                <a:gdLst>
                  <a:gd name="T0" fmla="*/ 120 w 180"/>
                  <a:gd name="T1" fmla="*/ 171 h 224"/>
                  <a:gd name="T2" fmla="*/ 13 w 180"/>
                  <a:gd name="T3" fmla="*/ 223 h 224"/>
                  <a:gd name="T4" fmla="*/ 0 w 180"/>
                  <a:gd name="T5" fmla="*/ 224 h 224"/>
                  <a:gd name="T6" fmla="*/ 0 w 180"/>
                  <a:gd name="T7" fmla="*/ 0 h 224"/>
                  <a:gd name="T8" fmla="*/ 179 w 180"/>
                  <a:gd name="T9" fmla="*/ 0 h 224"/>
                  <a:gd name="T10" fmla="*/ 180 w 180"/>
                  <a:gd name="T11" fmla="*/ 12 h 224"/>
                  <a:gd name="T12" fmla="*/ 180 w 180"/>
                  <a:gd name="T13" fmla="*/ 23 h 224"/>
                  <a:gd name="T14" fmla="*/ 120 w 180"/>
                  <a:gd name="T15" fmla="*/ 171 h 224"/>
                  <a:gd name="T16" fmla="*/ 24 w 180"/>
                  <a:gd name="T17" fmla="*/ 196 h 224"/>
                  <a:gd name="T18" fmla="*/ 103 w 180"/>
                  <a:gd name="T19" fmla="*/ 153 h 224"/>
                  <a:gd name="T20" fmla="*/ 155 w 180"/>
                  <a:gd name="T21" fmla="*/ 25 h 224"/>
                  <a:gd name="T22" fmla="*/ 24 w 180"/>
                  <a:gd name="T23" fmla="*/ 25 h 224"/>
                  <a:gd name="T24" fmla="*/ 24 w 180"/>
                  <a:gd name="T25" fmla="*/ 196 h 2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80" h="224">
                    <a:moveTo>
                      <a:pt x="120" y="171"/>
                    </a:moveTo>
                    <a:cubicBezTo>
                      <a:pt x="91" y="200"/>
                      <a:pt x="54" y="218"/>
                      <a:pt x="13" y="223"/>
                    </a:cubicBezTo>
                    <a:cubicBezTo>
                      <a:pt x="0" y="224"/>
                      <a:pt x="0" y="224"/>
                      <a:pt x="0" y="224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79" y="0"/>
                      <a:pt x="179" y="0"/>
                      <a:pt x="179" y="0"/>
                    </a:cubicBezTo>
                    <a:cubicBezTo>
                      <a:pt x="180" y="12"/>
                      <a:pt x="180" y="12"/>
                      <a:pt x="180" y="12"/>
                    </a:cubicBezTo>
                    <a:cubicBezTo>
                      <a:pt x="180" y="16"/>
                      <a:pt x="180" y="20"/>
                      <a:pt x="180" y="23"/>
                    </a:cubicBezTo>
                    <a:cubicBezTo>
                      <a:pt x="180" y="79"/>
                      <a:pt x="158" y="133"/>
                      <a:pt x="120" y="171"/>
                    </a:cubicBezTo>
                    <a:close/>
                    <a:moveTo>
                      <a:pt x="24" y="196"/>
                    </a:moveTo>
                    <a:cubicBezTo>
                      <a:pt x="54" y="190"/>
                      <a:pt x="81" y="175"/>
                      <a:pt x="103" y="153"/>
                    </a:cubicBezTo>
                    <a:cubicBezTo>
                      <a:pt x="136" y="120"/>
                      <a:pt x="155" y="73"/>
                      <a:pt x="155" y="25"/>
                    </a:cubicBezTo>
                    <a:cubicBezTo>
                      <a:pt x="24" y="25"/>
                      <a:pt x="24" y="25"/>
                      <a:pt x="24" y="25"/>
                    </a:cubicBezTo>
                    <a:cubicBezTo>
                      <a:pt x="24" y="196"/>
                      <a:pt x="24" y="196"/>
                      <a:pt x="24" y="196"/>
                    </a:cubicBezTo>
                    <a:close/>
                  </a:path>
                </a:pathLst>
              </a:custGeom>
              <a:solidFill>
                <a:srgbClr val="DAC8B2">
                  <a:lumMod val="75000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E5D4C2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40" name="Rectangle 23"/>
              <p:cNvSpPr>
                <a:spLocks noChangeArrowheads="1"/>
              </p:cNvSpPr>
              <p:nvPr/>
            </p:nvSpPr>
            <p:spPr bwMode="auto">
              <a:xfrm>
                <a:off x="2636" y="665"/>
                <a:ext cx="88" cy="503"/>
              </a:xfrm>
              <a:prstGeom prst="rect">
                <a:avLst/>
              </a:prstGeom>
              <a:solidFill>
                <a:srgbClr val="DAC8B2">
                  <a:lumMod val="75000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E5D4C2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41" name="Freeform 24"/>
              <p:cNvSpPr/>
              <p:nvPr/>
            </p:nvSpPr>
            <p:spPr bwMode="auto">
              <a:xfrm>
                <a:off x="2439" y="1133"/>
                <a:ext cx="482" cy="66"/>
              </a:xfrm>
              <a:custGeom>
                <a:avLst/>
                <a:gdLst>
                  <a:gd name="T0" fmla="*/ 203 w 203"/>
                  <a:gd name="T1" fmla="*/ 28 h 28"/>
                  <a:gd name="T2" fmla="*/ 203 w 203"/>
                  <a:gd name="T3" fmla="*/ 15 h 28"/>
                  <a:gd name="T4" fmla="*/ 190 w 203"/>
                  <a:gd name="T5" fmla="*/ 0 h 28"/>
                  <a:gd name="T6" fmla="*/ 12 w 203"/>
                  <a:gd name="T7" fmla="*/ 0 h 28"/>
                  <a:gd name="T8" fmla="*/ 0 w 203"/>
                  <a:gd name="T9" fmla="*/ 15 h 28"/>
                  <a:gd name="T10" fmla="*/ 0 w 203"/>
                  <a:gd name="T11" fmla="*/ 28 h 28"/>
                  <a:gd name="T12" fmla="*/ 203 w 203"/>
                  <a:gd name="T13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03" h="28">
                    <a:moveTo>
                      <a:pt x="203" y="28"/>
                    </a:moveTo>
                    <a:cubicBezTo>
                      <a:pt x="203" y="15"/>
                      <a:pt x="203" y="15"/>
                      <a:pt x="203" y="15"/>
                    </a:cubicBezTo>
                    <a:cubicBezTo>
                      <a:pt x="203" y="7"/>
                      <a:pt x="197" y="0"/>
                      <a:pt x="190" y="0"/>
                    </a:cubicBezTo>
                    <a:cubicBezTo>
                      <a:pt x="12" y="0"/>
                      <a:pt x="12" y="0"/>
                      <a:pt x="12" y="0"/>
                    </a:cubicBezTo>
                    <a:cubicBezTo>
                      <a:pt x="5" y="0"/>
                      <a:pt x="0" y="7"/>
                      <a:pt x="0" y="15"/>
                    </a:cubicBezTo>
                    <a:cubicBezTo>
                      <a:pt x="0" y="28"/>
                      <a:pt x="0" y="28"/>
                      <a:pt x="0" y="28"/>
                    </a:cubicBezTo>
                    <a:lnTo>
                      <a:pt x="203" y="28"/>
                    </a:lnTo>
                    <a:close/>
                  </a:path>
                </a:pathLst>
              </a:custGeom>
              <a:solidFill>
                <a:srgbClr val="DAC8B2">
                  <a:lumMod val="75000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E5D4C2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42" name="Freeform 25"/>
              <p:cNvSpPr/>
              <p:nvPr/>
            </p:nvSpPr>
            <p:spPr bwMode="auto">
              <a:xfrm>
                <a:off x="2370" y="126"/>
                <a:ext cx="306" cy="976"/>
              </a:xfrm>
              <a:custGeom>
                <a:avLst/>
                <a:gdLst>
                  <a:gd name="T0" fmla="*/ 10 w 129"/>
                  <a:gd name="T1" fmla="*/ 0 h 411"/>
                  <a:gd name="T2" fmla="*/ 0 w 129"/>
                  <a:gd name="T3" fmla="*/ 68 h 411"/>
                  <a:gd name="T4" fmla="*/ 112 w 129"/>
                  <a:gd name="T5" fmla="*/ 265 h 411"/>
                  <a:gd name="T6" fmla="*/ 112 w 129"/>
                  <a:gd name="T7" fmla="*/ 411 h 411"/>
                  <a:gd name="T8" fmla="*/ 129 w 129"/>
                  <a:gd name="T9" fmla="*/ 411 h 411"/>
                  <a:gd name="T10" fmla="*/ 129 w 129"/>
                  <a:gd name="T11" fmla="*/ 227 h 411"/>
                  <a:gd name="T12" fmla="*/ 129 w 129"/>
                  <a:gd name="T13" fmla="*/ 0 h 411"/>
                  <a:gd name="T14" fmla="*/ 10 w 129"/>
                  <a:gd name="T15" fmla="*/ 0 h 4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29" h="411">
                    <a:moveTo>
                      <a:pt x="10" y="0"/>
                    </a:moveTo>
                    <a:cubicBezTo>
                      <a:pt x="3" y="22"/>
                      <a:pt x="0" y="44"/>
                      <a:pt x="0" y="68"/>
                    </a:cubicBezTo>
                    <a:cubicBezTo>
                      <a:pt x="0" y="152"/>
                      <a:pt x="45" y="226"/>
                      <a:pt x="112" y="265"/>
                    </a:cubicBezTo>
                    <a:cubicBezTo>
                      <a:pt x="112" y="411"/>
                      <a:pt x="112" y="411"/>
                      <a:pt x="112" y="411"/>
                    </a:cubicBezTo>
                    <a:cubicBezTo>
                      <a:pt x="129" y="411"/>
                      <a:pt x="129" y="411"/>
                      <a:pt x="129" y="411"/>
                    </a:cubicBezTo>
                    <a:cubicBezTo>
                      <a:pt x="129" y="227"/>
                      <a:pt x="129" y="227"/>
                      <a:pt x="129" y="227"/>
                    </a:cubicBezTo>
                    <a:cubicBezTo>
                      <a:pt x="129" y="0"/>
                      <a:pt x="129" y="0"/>
                      <a:pt x="129" y="0"/>
                    </a:cubicBezTo>
                    <a:lnTo>
                      <a:pt x="10" y="0"/>
                    </a:lnTo>
                    <a:close/>
                  </a:path>
                </a:pathLst>
              </a:custGeom>
              <a:solidFill>
                <a:srgbClr val="DAC8B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E5D4C2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43" name="Freeform 26"/>
              <p:cNvSpPr/>
              <p:nvPr/>
            </p:nvSpPr>
            <p:spPr bwMode="auto">
              <a:xfrm>
                <a:off x="2439" y="1133"/>
                <a:ext cx="237" cy="66"/>
              </a:xfrm>
              <a:custGeom>
                <a:avLst/>
                <a:gdLst>
                  <a:gd name="T0" fmla="*/ 43 w 100"/>
                  <a:gd name="T1" fmla="*/ 0 h 28"/>
                  <a:gd name="T2" fmla="*/ 12 w 100"/>
                  <a:gd name="T3" fmla="*/ 0 h 28"/>
                  <a:gd name="T4" fmla="*/ 0 w 100"/>
                  <a:gd name="T5" fmla="*/ 15 h 28"/>
                  <a:gd name="T6" fmla="*/ 0 w 100"/>
                  <a:gd name="T7" fmla="*/ 28 h 28"/>
                  <a:gd name="T8" fmla="*/ 100 w 100"/>
                  <a:gd name="T9" fmla="*/ 28 h 28"/>
                  <a:gd name="T10" fmla="*/ 100 w 100"/>
                  <a:gd name="T11" fmla="*/ 0 h 28"/>
                  <a:gd name="T12" fmla="*/ 83 w 100"/>
                  <a:gd name="T13" fmla="*/ 0 h 28"/>
                  <a:gd name="T14" fmla="*/ 43 w 100"/>
                  <a:gd name="T15" fmla="*/ 0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00" h="28">
                    <a:moveTo>
                      <a:pt x="43" y="0"/>
                    </a:moveTo>
                    <a:cubicBezTo>
                      <a:pt x="12" y="0"/>
                      <a:pt x="12" y="0"/>
                      <a:pt x="12" y="0"/>
                    </a:cubicBezTo>
                    <a:cubicBezTo>
                      <a:pt x="5" y="0"/>
                      <a:pt x="0" y="7"/>
                      <a:pt x="0" y="15"/>
                    </a:cubicBezTo>
                    <a:cubicBezTo>
                      <a:pt x="0" y="28"/>
                      <a:pt x="0" y="28"/>
                      <a:pt x="0" y="28"/>
                    </a:cubicBezTo>
                    <a:cubicBezTo>
                      <a:pt x="100" y="28"/>
                      <a:pt x="100" y="28"/>
                      <a:pt x="100" y="28"/>
                    </a:cubicBezTo>
                    <a:cubicBezTo>
                      <a:pt x="100" y="0"/>
                      <a:pt x="100" y="0"/>
                      <a:pt x="100" y="0"/>
                    </a:cubicBezTo>
                    <a:cubicBezTo>
                      <a:pt x="83" y="0"/>
                      <a:pt x="83" y="0"/>
                      <a:pt x="83" y="0"/>
                    </a:cubicBezTo>
                    <a:lnTo>
                      <a:pt x="43" y="0"/>
                    </a:lnTo>
                    <a:close/>
                  </a:path>
                </a:pathLst>
              </a:custGeom>
              <a:solidFill>
                <a:srgbClr val="DAC8B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E5D4C2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44" name="Rectangle 27"/>
              <p:cNvSpPr>
                <a:spLocks noChangeArrowheads="1"/>
              </p:cNvSpPr>
              <p:nvPr/>
            </p:nvSpPr>
            <p:spPr bwMode="auto">
              <a:xfrm>
                <a:off x="2541" y="1102"/>
                <a:ext cx="159" cy="31"/>
              </a:xfrm>
              <a:prstGeom prst="rect">
                <a:avLst/>
              </a:prstGeom>
              <a:solidFill>
                <a:srgbClr val="DAC8B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E5D4C2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45" name="Rectangle 28"/>
              <p:cNvSpPr>
                <a:spLocks noChangeArrowheads="1"/>
              </p:cNvSpPr>
              <p:nvPr/>
            </p:nvSpPr>
            <p:spPr bwMode="auto">
              <a:xfrm>
                <a:off x="2377" y="1194"/>
                <a:ext cx="604" cy="297"/>
              </a:xfrm>
              <a:prstGeom prst="rect">
                <a:avLst/>
              </a:prstGeom>
              <a:solidFill>
                <a:srgbClr val="DAC8B2">
                  <a:lumMod val="75000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E5D4C2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46" name="Rectangle 29"/>
              <p:cNvSpPr>
                <a:spLocks noChangeArrowheads="1"/>
              </p:cNvSpPr>
              <p:nvPr/>
            </p:nvSpPr>
            <p:spPr bwMode="auto">
              <a:xfrm>
                <a:off x="2448" y="1265"/>
                <a:ext cx="462" cy="157"/>
              </a:xfrm>
              <a:prstGeom prst="rect">
                <a:avLst/>
              </a:prstGeom>
              <a:solidFill>
                <a:srgbClr val="DAC8B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E5D4C2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47" name="Rectangle 30"/>
              <p:cNvSpPr>
                <a:spLocks noChangeArrowheads="1"/>
              </p:cNvSpPr>
              <p:nvPr/>
            </p:nvSpPr>
            <p:spPr bwMode="auto">
              <a:xfrm>
                <a:off x="2353" y="1479"/>
                <a:ext cx="652" cy="71"/>
              </a:xfrm>
              <a:prstGeom prst="rect">
                <a:avLst/>
              </a:prstGeom>
              <a:solidFill>
                <a:srgbClr val="DAC8B2">
                  <a:lumMod val="50000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E5D4C2"/>
                  </a:solidFill>
                  <a:effectLst/>
                  <a:uLnTx/>
                  <a:uFillTx/>
                </a:endParaRPr>
              </a:p>
            </p:txBody>
          </p:sp>
        </p:grpSp>
      </p:grpSp>
      <p:grpSp>
        <p:nvGrpSpPr>
          <p:cNvPr id="48" name="Group 28"/>
          <p:cNvGrpSpPr/>
          <p:nvPr/>
        </p:nvGrpSpPr>
        <p:grpSpPr>
          <a:xfrm>
            <a:off x="1995992" y="1664451"/>
            <a:ext cx="1763896" cy="4247124"/>
            <a:chOff x="3621592" y="2824798"/>
            <a:chExt cx="1197390" cy="2883087"/>
          </a:xfrm>
        </p:grpSpPr>
        <p:pic>
          <p:nvPicPr>
            <p:cNvPr id="49" name="Picture 126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 flipH="1">
              <a:off x="3635861" y="4741914"/>
              <a:ext cx="1138782" cy="793160"/>
            </a:xfrm>
            <a:prstGeom prst="rect">
              <a:avLst/>
            </a:prstGeom>
          </p:spPr>
        </p:pic>
        <p:grpSp>
          <p:nvGrpSpPr>
            <p:cNvPr id="50" name="Group 18"/>
            <p:cNvGrpSpPr>
              <a:grpSpLocks noChangeAspect="1"/>
            </p:cNvGrpSpPr>
            <p:nvPr/>
          </p:nvGrpSpPr>
          <p:grpSpPr bwMode="auto">
            <a:xfrm>
              <a:off x="3621592" y="2824798"/>
              <a:ext cx="1197390" cy="1747011"/>
              <a:chOff x="2191" y="126"/>
              <a:chExt cx="976" cy="1424"/>
            </a:xfrm>
          </p:grpSpPr>
          <p:sp>
            <p:nvSpPr>
              <p:cNvPr id="51" name="Rectangle 19"/>
              <p:cNvSpPr>
                <a:spLocks noChangeArrowheads="1"/>
              </p:cNvSpPr>
              <p:nvPr/>
            </p:nvSpPr>
            <p:spPr bwMode="auto">
              <a:xfrm>
                <a:off x="2541" y="1102"/>
                <a:ext cx="276" cy="95"/>
              </a:xfrm>
              <a:prstGeom prst="rect">
                <a:avLst/>
              </a:prstGeom>
              <a:solidFill>
                <a:srgbClr val="7BACD5">
                  <a:lumMod val="75000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E5D4C2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52" name="Freeform 20"/>
              <p:cNvSpPr/>
              <p:nvPr/>
            </p:nvSpPr>
            <p:spPr bwMode="auto">
              <a:xfrm>
                <a:off x="2370" y="126"/>
                <a:ext cx="620" cy="653"/>
              </a:xfrm>
              <a:custGeom>
                <a:avLst/>
                <a:gdLst>
                  <a:gd name="T0" fmla="*/ 10 w 261"/>
                  <a:gd name="T1" fmla="*/ 0 h 275"/>
                  <a:gd name="T2" fmla="*/ 0 w 261"/>
                  <a:gd name="T3" fmla="*/ 68 h 275"/>
                  <a:gd name="T4" fmla="*/ 130 w 261"/>
                  <a:gd name="T5" fmla="*/ 275 h 275"/>
                  <a:gd name="T6" fmla="*/ 261 w 261"/>
                  <a:gd name="T7" fmla="*/ 68 h 275"/>
                  <a:gd name="T8" fmla="*/ 251 w 261"/>
                  <a:gd name="T9" fmla="*/ 0 h 275"/>
                  <a:gd name="T10" fmla="*/ 10 w 261"/>
                  <a:gd name="T11" fmla="*/ 0 h 2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61" h="275">
                    <a:moveTo>
                      <a:pt x="10" y="0"/>
                    </a:moveTo>
                    <a:cubicBezTo>
                      <a:pt x="3" y="22"/>
                      <a:pt x="0" y="44"/>
                      <a:pt x="0" y="68"/>
                    </a:cubicBezTo>
                    <a:cubicBezTo>
                      <a:pt x="0" y="160"/>
                      <a:pt x="53" y="239"/>
                      <a:pt x="130" y="275"/>
                    </a:cubicBezTo>
                    <a:cubicBezTo>
                      <a:pt x="207" y="239"/>
                      <a:pt x="261" y="160"/>
                      <a:pt x="261" y="68"/>
                    </a:cubicBezTo>
                    <a:cubicBezTo>
                      <a:pt x="261" y="44"/>
                      <a:pt x="257" y="22"/>
                      <a:pt x="251" y="0"/>
                    </a:cubicBezTo>
                    <a:lnTo>
                      <a:pt x="10" y="0"/>
                    </a:lnTo>
                    <a:close/>
                  </a:path>
                </a:pathLst>
              </a:custGeom>
              <a:solidFill>
                <a:srgbClr val="7BACD5">
                  <a:lumMod val="75000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E5D4C2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53" name="Freeform 21"/>
              <p:cNvSpPr>
                <a:spLocks noEditPoints="1"/>
              </p:cNvSpPr>
              <p:nvPr/>
            </p:nvSpPr>
            <p:spPr bwMode="auto">
              <a:xfrm>
                <a:off x="2191" y="157"/>
                <a:ext cx="431" cy="532"/>
              </a:xfrm>
              <a:custGeom>
                <a:avLst/>
                <a:gdLst>
                  <a:gd name="T0" fmla="*/ 181 w 181"/>
                  <a:gd name="T1" fmla="*/ 224 h 224"/>
                  <a:gd name="T2" fmla="*/ 167 w 181"/>
                  <a:gd name="T3" fmla="*/ 223 h 224"/>
                  <a:gd name="T4" fmla="*/ 0 w 181"/>
                  <a:gd name="T5" fmla="*/ 23 h 224"/>
                  <a:gd name="T6" fmla="*/ 1 w 181"/>
                  <a:gd name="T7" fmla="*/ 11 h 224"/>
                  <a:gd name="T8" fmla="*/ 1 w 181"/>
                  <a:gd name="T9" fmla="*/ 0 h 224"/>
                  <a:gd name="T10" fmla="*/ 181 w 181"/>
                  <a:gd name="T11" fmla="*/ 0 h 224"/>
                  <a:gd name="T12" fmla="*/ 181 w 181"/>
                  <a:gd name="T13" fmla="*/ 224 h 224"/>
                  <a:gd name="T14" fmla="*/ 25 w 181"/>
                  <a:gd name="T15" fmla="*/ 25 h 224"/>
                  <a:gd name="T16" fmla="*/ 156 w 181"/>
                  <a:gd name="T17" fmla="*/ 196 h 224"/>
                  <a:gd name="T18" fmla="*/ 156 w 181"/>
                  <a:gd name="T19" fmla="*/ 25 h 224"/>
                  <a:gd name="T20" fmla="*/ 25 w 181"/>
                  <a:gd name="T21" fmla="*/ 25 h 2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81" h="224">
                    <a:moveTo>
                      <a:pt x="181" y="224"/>
                    </a:moveTo>
                    <a:cubicBezTo>
                      <a:pt x="167" y="223"/>
                      <a:pt x="167" y="223"/>
                      <a:pt x="167" y="223"/>
                    </a:cubicBezTo>
                    <a:cubicBezTo>
                      <a:pt x="72" y="212"/>
                      <a:pt x="0" y="127"/>
                      <a:pt x="0" y="23"/>
                    </a:cubicBezTo>
                    <a:cubicBezTo>
                      <a:pt x="0" y="20"/>
                      <a:pt x="0" y="16"/>
                      <a:pt x="1" y="11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81" y="0"/>
                      <a:pt x="181" y="0"/>
                      <a:pt x="181" y="0"/>
                    </a:cubicBezTo>
                    <a:cubicBezTo>
                      <a:pt x="181" y="224"/>
                      <a:pt x="181" y="224"/>
                      <a:pt x="181" y="224"/>
                    </a:cubicBezTo>
                    <a:close/>
                    <a:moveTo>
                      <a:pt x="25" y="25"/>
                    </a:moveTo>
                    <a:cubicBezTo>
                      <a:pt x="26" y="110"/>
                      <a:pt x="81" y="181"/>
                      <a:pt x="156" y="196"/>
                    </a:cubicBezTo>
                    <a:cubicBezTo>
                      <a:pt x="156" y="25"/>
                      <a:pt x="156" y="25"/>
                      <a:pt x="156" y="25"/>
                    </a:cubicBezTo>
                    <a:cubicBezTo>
                      <a:pt x="25" y="25"/>
                      <a:pt x="25" y="25"/>
                      <a:pt x="25" y="25"/>
                    </a:cubicBezTo>
                    <a:close/>
                  </a:path>
                </a:pathLst>
              </a:custGeom>
              <a:solidFill>
                <a:srgbClr val="7BAC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E5D4C2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54" name="Freeform 22"/>
              <p:cNvSpPr>
                <a:spLocks noEditPoints="1"/>
              </p:cNvSpPr>
              <p:nvPr/>
            </p:nvSpPr>
            <p:spPr bwMode="auto">
              <a:xfrm>
                <a:off x="2738" y="157"/>
                <a:ext cx="429" cy="532"/>
              </a:xfrm>
              <a:custGeom>
                <a:avLst/>
                <a:gdLst>
                  <a:gd name="T0" fmla="*/ 120 w 180"/>
                  <a:gd name="T1" fmla="*/ 171 h 224"/>
                  <a:gd name="T2" fmla="*/ 13 w 180"/>
                  <a:gd name="T3" fmla="*/ 223 h 224"/>
                  <a:gd name="T4" fmla="*/ 0 w 180"/>
                  <a:gd name="T5" fmla="*/ 224 h 224"/>
                  <a:gd name="T6" fmla="*/ 0 w 180"/>
                  <a:gd name="T7" fmla="*/ 0 h 224"/>
                  <a:gd name="T8" fmla="*/ 179 w 180"/>
                  <a:gd name="T9" fmla="*/ 0 h 224"/>
                  <a:gd name="T10" fmla="*/ 180 w 180"/>
                  <a:gd name="T11" fmla="*/ 12 h 224"/>
                  <a:gd name="T12" fmla="*/ 180 w 180"/>
                  <a:gd name="T13" fmla="*/ 23 h 224"/>
                  <a:gd name="T14" fmla="*/ 120 w 180"/>
                  <a:gd name="T15" fmla="*/ 171 h 224"/>
                  <a:gd name="T16" fmla="*/ 24 w 180"/>
                  <a:gd name="T17" fmla="*/ 196 h 224"/>
                  <a:gd name="T18" fmla="*/ 103 w 180"/>
                  <a:gd name="T19" fmla="*/ 153 h 224"/>
                  <a:gd name="T20" fmla="*/ 155 w 180"/>
                  <a:gd name="T21" fmla="*/ 25 h 224"/>
                  <a:gd name="T22" fmla="*/ 24 w 180"/>
                  <a:gd name="T23" fmla="*/ 25 h 224"/>
                  <a:gd name="T24" fmla="*/ 24 w 180"/>
                  <a:gd name="T25" fmla="*/ 196 h 2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80" h="224">
                    <a:moveTo>
                      <a:pt x="120" y="171"/>
                    </a:moveTo>
                    <a:cubicBezTo>
                      <a:pt x="91" y="200"/>
                      <a:pt x="54" y="218"/>
                      <a:pt x="13" y="223"/>
                    </a:cubicBezTo>
                    <a:cubicBezTo>
                      <a:pt x="0" y="224"/>
                      <a:pt x="0" y="224"/>
                      <a:pt x="0" y="224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79" y="0"/>
                      <a:pt x="179" y="0"/>
                      <a:pt x="179" y="0"/>
                    </a:cubicBezTo>
                    <a:cubicBezTo>
                      <a:pt x="180" y="12"/>
                      <a:pt x="180" y="12"/>
                      <a:pt x="180" y="12"/>
                    </a:cubicBezTo>
                    <a:cubicBezTo>
                      <a:pt x="180" y="16"/>
                      <a:pt x="180" y="20"/>
                      <a:pt x="180" y="23"/>
                    </a:cubicBezTo>
                    <a:cubicBezTo>
                      <a:pt x="180" y="79"/>
                      <a:pt x="158" y="133"/>
                      <a:pt x="120" y="171"/>
                    </a:cubicBezTo>
                    <a:close/>
                    <a:moveTo>
                      <a:pt x="24" y="196"/>
                    </a:moveTo>
                    <a:cubicBezTo>
                      <a:pt x="54" y="190"/>
                      <a:pt x="81" y="175"/>
                      <a:pt x="103" y="153"/>
                    </a:cubicBezTo>
                    <a:cubicBezTo>
                      <a:pt x="136" y="120"/>
                      <a:pt x="155" y="73"/>
                      <a:pt x="155" y="25"/>
                    </a:cubicBezTo>
                    <a:cubicBezTo>
                      <a:pt x="24" y="25"/>
                      <a:pt x="24" y="25"/>
                      <a:pt x="24" y="25"/>
                    </a:cubicBezTo>
                    <a:cubicBezTo>
                      <a:pt x="24" y="196"/>
                      <a:pt x="24" y="196"/>
                      <a:pt x="24" y="196"/>
                    </a:cubicBezTo>
                    <a:close/>
                  </a:path>
                </a:pathLst>
              </a:custGeom>
              <a:solidFill>
                <a:srgbClr val="7BACD5">
                  <a:lumMod val="75000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E5D4C2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55" name="Rectangle 23"/>
              <p:cNvSpPr>
                <a:spLocks noChangeArrowheads="1"/>
              </p:cNvSpPr>
              <p:nvPr/>
            </p:nvSpPr>
            <p:spPr bwMode="auto">
              <a:xfrm>
                <a:off x="2636" y="665"/>
                <a:ext cx="88" cy="503"/>
              </a:xfrm>
              <a:prstGeom prst="rect">
                <a:avLst/>
              </a:prstGeom>
              <a:solidFill>
                <a:srgbClr val="7BACD5">
                  <a:lumMod val="75000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E5D4C2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56" name="Freeform 24"/>
              <p:cNvSpPr/>
              <p:nvPr/>
            </p:nvSpPr>
            <p:spPr bwMode="auto">
              <a:xfrm>
                <a:off x="2439" y="1133"/>
                <a:ext cx="482" cy="66"/>
              </a:xfrm>
              <a:custGeom>
                <a:avLst/>
                <a:gdLst>
                  <a:gd name="T0" fmla="*/ 203 w 203"/>
                  <a:gd name="T1" fmla="*/ 28 h 28"/>
                  <a:gd name="T2" fmla="*/ 203 w 203"/>
                  <a:gd name="T3" fmla="*/ 15 h 28"/>
                  <a:gd name="T4" fmla="*/ 190 w 203"/>
                  <a:gd name="T5" fmla="*/ 0 h 28"/>
                  <a:gd name="T6" fmla="*/ 12 w 203"/>
                  <a:gd name="T7" fmla="*/ 0 h 28"/>
                  <a:gd name="T8" fmla="*/ 0 w 203"/>
                  <a:gd name="T9" fmla="*/ 15 h 28"/>
                  <a:gd name="T10" fmla="*/ 0 w 203"/>
                  <a:gd name="T11" fmla="*/ 28 h 28"/>
                  <a:gd name="T12" fmla="*/ 203 w 203"/>
                  <a:gd name="T13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03" h="28">
                    <a:moveTo>
                      <a:pt x="203" y="28"/>
                    </a:moveTo>
                    <a:cubicBezTo>
                      <a:pt x="203" y="15"/>
                      <a:pt x="203" y="15"/>
                      <a:pt x="203" y="15"/>
                    </a:cubicBezTo>
                    <a:cubicBezTo>
                      <a:pt x="203" y="7"/>
                      <a:pt x="197" y="0"/>
                      <a:pt x="190" y="0"/>
                    </a:cubicBezTo>
                    <a:cubicBezTo>
                      <a:pt x="12" y="0"/>
                      <a:pt x="12" y="0"/>
                      <a:pt x="12" y="0"/>
                    </a:cubicBezTo>
                    <a:cubicBezTo>
                      <a:pt x="5" y="0"/>
                      <a:pt x="0" y="7"/>
                      <a:pt x="0" y="15"/>
                    </a:cubicBezTo>
                    <a:cubicBezTo>
                      <a:pt x="0" y="28"/>
                      <a:pt x="0" y="28"/>
                      <a:pt x="0" y="28"/>
                    </a:cubicBezTo>
                    <a:lnTo>
                      <a:pt x="203" y="28"/>
                    </a:lnTo>
                    <a:close/>
                  </a:path>
                </a:pathLst>
              </a:custGeom>
              <a:solidFill>
                <a:srgbClr val="7BACD5">
                  <a:lumMod val="75000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E5D4C2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57" name="Freeform 25"/>
              <p:cNvSpPr/>
              <p:nvPr/>
            </p:nvSpPr>
            <p:spPr bwMode="auto">
              <a:xfrm>
                <a:off x="2370" y="126"/>
                <a:ext cx="306" cy="976"/>
              </a:xfrm>
              <a:custGeom>
                <a:avLst/>
                <a:gdLst>
                  <a:gd name="T0" fmla="*/ 10 w 129"/>
                  <a:gd name="T1" fmla="*/ 0 h 411"/>
                  <a:gd name="T2" fmla="*/ 0 w 129"/>
                  <a:gd name="T3" fmla="*/ 68 h 411"/>
                  <a:gd name="T4" fmla="*/ 112 w 129"/>
                  <a:gd name="T5" fmla="*/ 265 h 411"/>
                  <a:gd name="T6" fmla="*/ 112 w 129"/>
                  <a:gd name="T7" fmla="*/ 411 h 411"/>
                  <a:gd name="T8" fmla="*/ 129 w 129"/>
                  <a:gd name="T9" fmla="*/ 411 h 411"/>
                  <a:gd name="T10" fmla="*/ 129 w 129"/>
                  <a:gd name="T11" fmla="*/ 227 h 411"/>
                  <a:gd name="T12" fmla="*/ 129 w 129"/>
                  <a:gd name="T13" fmla="*/ 0 h 411"/>
                  <a:gd name="T14" fmla="*/ 10 w 129"/>
                  <a:gd name="T15" fmla="*/ 0 h 4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29" h="411">
                    <a:moveTo>
                      <a:pt x="10" y="0"/>
                    </a:moveTo>
                    <a:cubicBezTo>
                      <a:pt x="3" y="22"/>
                      <a:pt x="0" y="44"/>
                      <a:pt x="0" y="68"/>
                    </a:cubicBezTo>
                    <a:cubicBezTo>
                      <a:pt x="0" y="152"/>
                      <a:pt x="45" y="226"/>
                      <a:pt x="112" y="265"/>
                    </a:cubicBezTo>
                    <a:cubicBezTo>
                      <a:pt x="112" y="411"/>
                      <a:pt x="112" y="411"/>
                      <a:pt x="112" y="411"/>
                    </a:cubicBezTo>
                    <a:cubicBezTo>
                      <a:pt x="129" y="411"/>
                      <a:pt x="129" y="411"/>
                      <a:pt x="129" y="411"/>
                    </a:cubicBezTo>
                    <a:cubicBezTo>
                      <a:pt x="129" y="227"/>
                      <a:pt x="129" y="227"/>
                      <a:pt x="129" y="227"/>
                    </a:cubicBezTo>
                    <a:cubicBezTo>
                      <a:pt x="129" y="0"/>
                      <a:pt x="129" y="0"/>
                      <a:pt x="129" y="0"/>
                    </a:cubicBezTo>
                    <a:lnTo>
                      <a:pt x="10" y="0"/>
                    </a:lnTo>
                    <a:close/>
                  </a:path>
                </a:pathLst>
              </a:custGeom>
              <a:solidFill>
                <a:srgbClr val="7BAC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E5D4C2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58" name="Freeform 26"/>
              <p:cNvSpPr/>
              <p:nvPr/>
            </p:nvSpPr>
            <p:spPr bwMode="auto">
              <a:xfrm>
                <a:off x="2439" y="1133"/>
                <a:ext cx="237" cy="66"/>
              </a:xfrm>
              <a:custGeom>
                <a:avLst/>
                <a:gdLst>
                  <a:gd name="T0" fmla="*/ 43 w 100"/>
                  <a:gd name="T1" fmla="*/ 0 h 28"/>
                  <a:gd name="T2" fmla="*/ 12 w 100"/>
                  <a:gd name="T3" fmla="*/ 0 h 28"/>
                  <a:gd name="T4" fmla="*/ 0 w 100"/>
                  <a:gd name="T5" fmla="*/ 15 h 28"/>
                  <a:gd name="T6" fmla="*/ 0 w 100"/>
                  <a:gd name="T7" fmla="*/ 28 h 28"/>
                  <a:gd name="T8" fmla="*/ 100 w 100"/>
                  <a:gd name="T9" fmla="*/ 28 h 28"/>
                  <a:gd name="T10" fmla="*/ 100 w 100"/>
                  <a:gd name="T11" fmla="*/ 0 h 28"/>
                  <a:gd name="T12" fmla="*/ 83 w 100"/>
                  <a:gd name="T13" fmla="*/ 0 h 28"/>
                  <a:gd name="T14" fmla="*/ 43 w 100"/>
                  <a:gd name="T15" fmla="*/ 0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00" h="28">
                    <a:moveTo>
                      <a:pt x="43" y="0"/>
                    </a:moveTo>
                    <a:cubicBezTo>
                      <a:pt x="12" y="0"/>
                      <a:pt x="12" y="0"/>
                      <a:pt x="12" y="0"/>
                    </a:cubicBezTo>
                    <a:cubicBezTo>
                      <a:pt x="5" y="0"/>
                      <a:pt x="0" y="7"/>
                      <a:pt x="0" y="15"/>
                    </a:cubicBezTo>
                    <a:cubicBezTo>
                      <a:pt x="0" y="28"/>
                      <a:pt x="0" y="28"/>
                      <a:pt x="0" y="28"/>
                    </a:cubicBezTo>
                    <a:cubicBezTo>
                      <a:pt x="100" y="28"/>
                      <a:pt x="100" y="28"/>
                      <a:pt x="100" y="28"/>
                    </a:cubicBezTo>
                    <a:cubicBezTo>
                      <a:pt x="100" y="0"/>
                      <a:pt x="100" y="0"/>
                      <a:pt x="100" y="0"/>
                    </a:cubicBezTo>
                    <a:cubicBezTo>
                      <a:pt x="83" y="0"/>
                      <a:pt x="83" y="0"/>
                      <a:pt x="83" y="0"/>
                    </a:cubicBezTo>
                    <a:lnTo>
                      <a:pt x="43" y="0"/>
                    </a:lnTo>
                    <a:close/>
                  </a:path>
                </a:pathLst>
              </a:custGeom>
              <a:solidFill>
                <a:srgbClr val="7BAC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E5D4C2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59" name="Rectangle 27"/>
              <p:cNvSpPr>
                <a:spLocks noChangeArrowheads="1"/>
              </p:cNvSpPr>
              <p:nvPr/>
            </p:nvSpPr>
            <p:spPr bwMode="auto">
              <a:xfrm>
                <a:off x="2541" y="1102"/>
                <a:ext cx="159" cy="31"/>
              </a:xfrm>
              <a:prstGeom prst="rect">
                <a:avLst/>
              </a:prstGeom>
              <a:solidFill>
                <a:srgbClr val="7BAC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E5D4C2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60" name="Rectangle 28"/>
              <p:cNvSpPr>
                <a:spLocks noChangeArrowheads="1"/>
              </p:cNvSpPr>
              <p:nvPr/>
            </p:nvSpPr>
            <p:spPr bwMode="auto">
              <a:xfrm>
                <a:off x="2377" y="1194"/>
                <a:ext cx="604" cy="297"/>
              </a:xfrm>
              <a:prstGeom prst="rect">
                <a:avLst/>
              </a:prstGeom>
              <a:solidFill>
                <a:srgbClr val="7BACD5">
                  <a:lumMod val="75000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E5D4C2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61" name="Rectangle 29"/>
              <p:cNvSpPr>
                <a:spLocks noChangeArrowheads="1"/>
              </p:cNvSpPr>
              <p:nvPr/>
            </p:nvSpPr>
            <p:spPr bwMode="auto">
              <a:xfrm>
                <a:off x="2448" y="1265"/>
                <a:ext cx="462" cy="157"/>
              </a:xfrm>
              <a:prstGeom prst="rect">
                <a:avLst/>
              </a:prstGeom>
              <a:solidFill>
                <a:srgbClr val="7BAC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E5D4C2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62" name="Rectangle 30"/>
              <p:cNvSpPr>
                <a:spLocks noChangeArrowheads="1"/>
              </p:cNvSpPr>
              <p:nvPr/>
            </p:nvSpPr>
            <p:spPr bwMode="auto">
              <a:xfrm>
                <a:off x="2353" y="1479"/>
                <a:ext cx="652" cy="71"/>
              </a:xfrm>
              <a:prstGeom prst="rect">
                <a:avLst/>
              </a:prstGeom>
              <a:solidFill>
                <a:srgbClr val="7BACD5">
                  <a:lumMod val="50000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E5D4C2"/>
                  </a:solidFill>
                  <a:effectLst/>
                  <a:uLnTx/>
                  <a:uFillTx/>
                </a:endParaRPr>
              </a:p>
            </p:txBody>
          </p:sp>
        </p:grpSp>
      </p:grpSp>
      <p:grpSp>
        <p:nvGrpSpPr>
          <p:cNvPr id="63" name="Group 30"/>
          <p:cNvGrpSpPr/>
          <p:nvPr/>
        </p:nvGrpSpPr>
        <p:grpSpPr>
          <a:xfrm>
            <a:off x="7431606" y="1664451"/>
            <a:ext cx="1763896" cy="4247124"/>
            <a:chOff x="7311465" y="2824798"/>
            <a:chExt cx="1197390" cy="2883087"/>
          </a:xfrm>
        </p:grpSpPr>
        <p:pic>
          <p:nvPicPr>
            <p:cNvPr id="64" name="Picture 125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 flipH="1">
              <a:off x="7344137" y="4741914"/>
              <a:ext cx="1138782" cy="793160"/>
            </a:xfrm>
            <a:prstGeom prst="rect">
              <a:avLst/>
            </a:prstGeom>
          </p:spPr>
        </p:pic>
        <p:grpSp>
          <p:nvGrpSpPr>
            <p:cNvPr id="65" name="Group 18"/>
            <p:cNvGrpSpPr>
              <a:grpSpLocks noChangeAspect="1"/>
            </p:cNvGrpSpPr>
            <p:nvPr/>
          </p:nvGrpSpPr>
          <p:grpSpPr bwMode="auto">
            <a:xfrm>
              <a:off x="7311465" y="2824798"/>
              <a:ext cx="1197390" cy="1747011"/>
              <a:chOff x="2191" y="126"/>
              <a:chExt cx="976" cy="1424"/>
            </a:xfrm>
          </p:grpSpPr>
          <p:sp>
            <p:nvSpPr>
              <p:cNvPr id="66" name="Rectangle 19"/>
              <p:cNvSpPr>
                <a:spLocks noChangeArrowheads="1"/>
              </p:cNvSpPr>
              <p:nvPr/>
            </p:nvSpPr>
            <p:spPr bwMode="auto">
              <a:xfrm>
                <a:off x="2541" y="1102"/>
                <a:ext cx="276" cy="95"/>
              </a:xfrm>
              <a:prstGeom prst="rect">
                <a:avLst/>
              </a:prstGeom>
              <a:solidFill>
                <a:srgbClr val="626574">
                  <a:lumMod val="75000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E5D4C2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67" name="Freeform 20"/>
              <p:cNvSpPr/>
              <p:nvPr/>
            </p:nvSpPr>
            <p:spPr bwMode="auto">
              <a:xfrm>
                <a:off x="2370" y="126"/>
                <a:ext cx="620" cy="653"/>
              </a:xfrm>
              <a:custGeom>
                <a:avLst/>
                <a:gdLst>
                  <a:gd name="T0" fmla="*/ 10 w 261"/>
                  <a:gd name="T1" fmla="*/ 0 h 275"/>
                  <a:gd name="T2" fmla="*/ 0 w 261"/>
                  <a:gd name="T3" fmla="*/ 68 h 275"/>
                  <a:gd name="T4" fmla="*/ 130 w 261"/>
                  <a:gd name="T5" fmla="*/ 275 h 275"/>
                  <a:gd name="T6" fmla="*/ 261 w 261"/>
                  <a:gd name="T7" fmla="*/ 68 h 275"/>
                  <a:gd name="T8" fmla="*/ 251 w 261"/>
                  <a:gd name="T9" fmla="*/ 0 h 275"/>
                  <a:gd name="T10" fmla="*/ 10 w 261"/>
                  <a:gd name="T11" fmla="*/ 0 h 2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61" h="275">
                    <a:moveTo>
                      <a:pt x="10" y="0"/>
                    </a:moveTo>
                    <a:cubicBezTo>
                      <a:pt x="3" y="22"/>
                      <a:pt x="0" y="44"/>
                      <a:pt x="0" y="68"/>
                    </a:cubicBezTo>
                    <a:cubicBezTo>
                      <a:pt x="0" y="160"/>
                      <a:pt x="53" y="239"/>
                      <a:pt x="130" y="275"/>
                    </a:cubicBezTo>
                    <a:cubicBezTo>
                      <a:pt x="207" y="239"/>
                      <a:pt x="261" y="160"/>
                      <a:pt x="261" y="68"/>
                    </a:cubicBezTo>
                    <a:cubicBezTo>
                      <a:pt x="261" y="44"/>
                      <a:pt x="257" y="22"/>
                      <a:pt x="251" y="0"/>
                    </a:cubicBezTo>
                    <a:lnTo>
                      <a:pt x="10" y="0"/>
                    </a:lnTo>
                    <a:close/>
                  </a:path>
                </a:pathLst>
              </a:custGeom>
              <a:solidFill>
                <a:srgbClr val="626574">
                  <a:lumMod val="75000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E5D4C2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68" name="Freeform 21"/>
              <p:cNvSpPr>
                <a:spLocks noEditPoints="1"/>
              </p:cNvSpPr>
              <p:nvPr/>
            </p:nvSpPr>
            <p:spPr bwMode="auto">
              <a:xfrm>
                <a:off x="2191" y="157"/>
                <a:ext cx="431" cy="532"/>
              </a:xfrm>
              <a:custGeom>
                <a:avLst/>
                <a:gdLst>
                  <a:gd name="T0" fmla="*/ 181 w 181"/>
                  <a:gd name="T1" fmla="*/ 224 h 224"/>
                  <a:gd name="T2" fmla="*/ 167 w 181"/>
                  <a:gd name="T3" fmla="*/ 223 h 224"/>
                  <a:gd name="T4" fmla="*/ 0 w 181"/>
                  <a:gd name="T5" fmla="*/ 23 h 224"/>
                  <a:gd name="T6" fmla="*/ 1 w 181"/>
                  <a:gd name="T7" fmla="*/ 11 h 224"/>
                  <a:gd name="T8" fmla="*/ 1 w 181"/>
                  <a:gd name="T9" fmla="*/ 0 h 224"/>
                  <a:gd name="T10" fmla="*/ 181 w 181"/>
                  <a:gd name="T11" fmla="*/ 0 h 224"/>
                  <a:gd name="T12" fmla="*/ 181 w 181"/>
                  <a:gd name="T13" fmla="*/ 224 h 224"/>
                  <a:gd name="T14" fmla="*/ 25 w 181"/>
                  <a:gd name="T15" fmla="*/ 25 h 224"/>
                  <a:gd name="T16" fmla="*/ 156 w 181"/>
                  <a:gd name="T17" fmla="*/ 196 h 224"/>
                  <a:gd name="T18" fmla="*/ 156 w 181"/>
                  <a:gd name="T19" fmla="*/ 25 h 224"/>
                  <a:gd name="T20" fmla="*/ 25 w 181"/>
                  <a:gd name="T21" fmla="*/ 25 h 2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81" h="224">
                    <a:moveTo>
                      <a:pt x="181" y="224"/>
                    </a:moveTo>
                    <a:cubicBezTo>
                      <a:pt x="167" y="223"/>
                      <a:pt x="167" y="223"/>
                      <a:pt x="167" y="223"/>
                    </a:cubicBezTo>
                    <a:cubicBezTo>
                      <a:pt x="72" y="212"/>
                      <a:pt x="0" y="127"/>
                      <a:pt x="0" y="23"/>
                    </a:cubicBezTo>
                    <a:cubicBezTo>
                      <a:pt x="0" y="20"/>
                      <a:pt x="0" y="16"/>
                      <a:pt x="1" y="11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81" y="0"/>
                      <a:pt x="181" y="0"/>
                      <a:pt x="181" y="0"/>
                    </a:cubicBezTo>
                    <a:cubicBezTo>
                      <a:pt x="181" y="224"/>
                      <a:pt x="181" y="224"/>
                      <a:pt x="181" y="224"/>
                    </a:cubicBezTo>
                    <a:close/>
                    <a:moveTo>
                      <a:pt x="25" y="25"/>
                    </a:moveTo>
                    <a:cubicBezTo>
                      <a:pt x="26" y="110"/>
                      <a:pt x="81" y="181"/>
                      <a:pt x="156" y="196"/>
                    </a:cubicBezTo>
                    <a:cubicBezTo>
                      <a:pt x="156" y="25"/>
                      <a:pt x="156" y="25"/>
                      <a:pt x="156" y="25"/>
                    </a:cubicBezTo>
                    <a:cubicBezTo>
                      <a:pt x="25" y="25"/>
                      <a:pt x="25" y="25"/>
                      <a:pt x="25" y="25"/>
                    </a:cubicBezTo>
                    <a:close/>
                  </a:path>
                </a:pathLst>
              </a:custGeom>
              <a:solidFill>
                <a:srgbClr val="62657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E5D4C2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69" name="Freeform 22"/>
              <p:cNvSpPr>
                <a:spLocks noEditPoints="1"/>
              </p:cNvSpPr>
              <p:nvPr/>
            </p:nvSpPr>
            <p:spPr bwMode="auto">
              <a:xfrm>
                <a:off x="2738" y="157"/>
                <a:ext cx="429" cy="532"/>
              </a:xfrm>
              <a:custGeom>
                <a:avLst/>
                <a:gdLst>
                  <a:gd name="T0" fmla="*/ 120 w 180"/>
                  <a:gd name="T1" fmla="*/ 171 h 224"/>
                  <a:gd name="T2" fmla="*/ 13 w 180"/>
                  <a:gd name="T3" fmla="*/ 223 h 224"/>
                  <a:gd name="T4" fmla="*/ 0 w 180"/>
                  <a:gd name="T5" fmla="*/ 224 h 224"/>
                  <a:gd name="T6" fmla="*/ 0 w 180"/>
                  <a:gd name="T7" fmla="*/ 0 h 224"/>
                  <a:gd name="T8" fmla="*/ 179 w 180"/>
                  <a:gd name="T9" fmla="*/ 0 h 224"/>
                  <a:gd name="T10" fmla="*/ 180 w 180"/>
                  <a:gd name="T11" fmla="*/ 12 h 224"/>
                  <a:gd name="T12" fmla="*/ 180 w 180"/>
                  <a:gd name="T13" fmla="*/ 23 h 224"/>
                  <a:gd name="T14" fmla="*/ 120 w 180"/>
                  <a:gd name="T15" fmla="*/ 171 h 224"/>
                  <a:gd name="T16" fmla="*/ 24 w 180"/>
                  <a:gd name="T17" fmla="*/ 196 h 224"/>
                  <a:gd name="T18" fmla="*/ 103 w 180"/>
                  <a:gd name="T19" fmla="*/ 153 h 224"/>
                  <a:gd name="T20" fmla="*/ 155 w 180"/>
                  <a:gd name="T21" fmla="*/ 25 h 224"/>
                  <a:gd name="T22" fmla="*/ 24 w 180"/>
                  <a:gd name="T23" fmla="*/ 25 h 224"/>
                  <a:gd name="T24" fmla="*/ 24 w 180"/>
                  <a:gd name="T25" fmla="*/ 196 h 2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80" h="224">
                    <a:moveTo>
                      <a:pt x="120" y="171"/>
                    </a:moveTo>
                    <a:cubicBezTo>
                      <a:pt x="91" y="200"/>
                      <a:pt x="54" y="218"/>
                      <a:pt x="13" y="223"/>
                    </a:cubicBezTo>
                    <a:cubicBezTo>
                      <a:pt x="0" y="224"/>
                      <a:pt x="0" y="224"/>
                      <a:pt x="0" y="224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79" y="0"/>
                      <a:pt x="179" y="0"/>
                      <a:pt x="179" y="0"/>
                    </a:cubicBezTo>
                    <a:cubicBezTo>
                      <a:pt x="180" y="12"/>
                      <a:pt x="180" y="12"/>
                      <a:pt x="180" y="12"/>
                    </a:cubicBezTo>
                    <a:cubicBezTo>
                      <a:pt x="180" y="16"/>
                      <a:pt x="180" y="20"/>
                      <a:pt x="180" y="23"/>
                    </a:cubicBezTo>
                    <a:cubicBezTo>
                      <a:pt x="180" y="79"/>
                      <a:pt x="158" y="133"/>
                      <a:pt x="120" y="171"/>
                    </a:cubicBezTo>
                    <a:close/>
                    <a:moveTo>
                      <a:pt x="24" y="196"/>
                    </a:moveTo>
                    <a:cubicBezTo>
                      <a:pt x="54" y="190"/>
                      <a:pt x="81" y="175"/>
                      <a:pt x="103" y="153"/>
                    </a:cubicBezTo>
                    <a:cubicBezTo>
                      <a:pt x="136" y="120"/>
                      <a:pt x="155" y="73"/>
                      <a:pt x="155" y="25"/>
                    </a:cubicBezTo>
                    <a:cubicBezTo>
                      <a:pt x="24" y="25"/>
                      <a:pt x="24" y="25"/>
                      <a:pt x="24" y="25"/>
                    </a:cubicBezTo>
                    <a:cubicBezTo>
                      <a:pt x="24" y="196"/>
                      <a:pt x="24" y="196"/>
                      <a:pt x="24" y="196"/>
                    </a:cubicBezTo>
                    <a:close/>
                  </a:path>
                </a:pathLst>
              </a:custGeom>
              <a:solidFill>
                <a:srgbClr val="626574">
                  <a:lumMod val="75000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E5D4C2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70" name="Rectangle 23"/>
              <p:cNvSpPr>
                <a:spLocks noChangeArrowheads="1"/>
              </p:cNvSpPr>
              <p:nvPr/>
            </p:nvSpPr>
            <p:spPr bwMode="auto">
              <a:xfrm>
                <a:off x="2636" y="665"/>
                <a:ext cx="88" cy="503"/>
              </a:xfrm>
              <a:prstGeom prst="rect">
                <a:avLst/>
              </a:prstGeom>
              <a:solidFill>
                <a:srgbClr val="626574">
                  <a:lumMod val="75000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E5D4C2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71" name="Freeform 24"/>
              <p:cNvSpPr/>
              <p:nvPr/>
            </p:nvSpPr>
            <p:spPr bwMode="auto">
              <a:xfrm>
                <a:off x="2439" y="1133"/>
                <a:ext cx="482" cy="66"/>
              </a:xfrm>
              <a:custGeom>
                <a:avLst/>
                <a:gdLst>
                  <a:gd name="T0" fmla="*/ 203 w 203"/>
                  <a:gd name="T1" fmla="*/ 28 h 28"/>
                  <a:gd name="T2" fmla="*/ 203 w 203"/>
                  <a:gd name="T3" fmla="*/ 15 h 28"/>
                  <a:gd name="T4" fmla="*/ 190 w 203"/>
                  <a:gd name="T5" fmla="*/ 0 h 28"/>
                  <a:gd name="T6" fmla="*/ 12 w 203"/>
                  <a:gd name="T7" fmla="*/ 0 h 28"/>
                  <a:gd name="T8" fmla="*/ 0 w 203"/>
                  <a:gd name="T9" fmla="*/ 15 h 28"/>
                  <a:gd name="T10" fmla="*/ 0 w 203"/>
                  <a:gd name="T11" fmla="*/ 28 h 28"/>
                  <a:gd name="T12" fmla="*/ 203 w 203"/>
                  <a:gd name="T13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03" h="28">
                    <a:moveTo>
                      <a:pt x="203" y="28"/>
                    </a:moveTo>
                    <a:cubicBezTo>
                      <a:pt x="203" y="15"/>
                      <a:pt x="203" y="15"/>
                      <a:pt x="203" y="15"/>
                    </a:cubicBezTo>
                    <a:cubicBezTo>
                      <a:pt x="203" y="7"/>
                      <a:pt x="197" y="0"/>
                      <a:pt x="190" y="0"/>
                    </a:cubicBezTo>
                    <a:cubicBezTo>
                      <a:pt x="12" y="0"/>
                      <a:pt x="12" y="0"/>
                      <a:pt x="12" y="0"/>
                    </a:cubicBezTo>
                    <a:cubicBezTo>
                      <a:pt x="5" y="0"/>
                      <a:pt x="0" y="7"/>
                      <a:pt x="0" y="15"/>
                    </a:cubicBezTo>
                    <a:cubicBezTo>
                      <a:pt x="0" y="28"/>
                      <a:pt x="0" y="28"/>
                      <a:pt x="0" y="28"/>
                    </a:cubicBezTo>
                    <a:lnTo>
                      <a:pt x="203" y="28"/>
                    </a:lnTo>
                    <a:close/>
                  </a:path>
                </a:pathLst>
              </a:custGeom>
              <a:solidFill>
                <a:srgbClr val="626574">
                  <a:lumMod val="75000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E5D4C2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72" name="Freeform 25"/>
              <p:cNvSpPr/>
              <p:nvPr/>
            </p:nvSpPr>
            <p:spPr bwMode="auto">
              <a:xfrm>
                <a:off x="2370" y="126"/>
                <a:ext cx="306" cy="976"/>
              </a:xfrm>
              <a:custGeom>
                <a:avLst/>
                <a:gdLst>
                  <a:gd name="T0" fmla="*/ 10 w 129"/>
                  <a:gd name="T1" fmla="*/ 0 h 411"/>
                  <a:gd name="T2" fmla="*/ 0 w 129"/>
                  <a:gd name="T3" fmla="*/ 68 h 411"/>
                  <a:gd name="T4" fmla="*/ 112 w 129"/>
                  <a:gd name="T5" fmla="*/ 265 h 411"/>
                  <a:gd name="T6" fmla="*/ 112 w 129"/>
                  <a:gd name="T7" fmla="*/ 411 h 411"/>
                  <a:gd name="T8" fmla="*/ 129 w 129"/>
                  <a:gd name="T9" fmla="*/ 411 h 411"/>
                  <a:gd name="T10" fmla="*/ 129 w 129"/>
                  <a:gd name="T11" fmla="*/ 227 h 411"/>
                  <a:gd name="T12" fmla="*/ 129 w 129"/>
                  <a:gd name="T13" fmla="*/ 0 h 411"/>
                  <a:gd name="T14" fmla="*/ 10 w 129"/>
                  <a:gd name="T15" fmla="*/ 0 h 4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29" h="411">
                    <a:moveTo>
                      <a:pt x="10" y="0"/>
                    </a:moveTo>
                    <a:cubicBezTo>
                      <a:pt x="3" y="22"/>
                      <a:pt x="0" y="44"/>
                      <a:pt x="0" y="68"/>
                    </a:cubicBezTo>
                    <a:cubicBezTo>
                      <a:pt x="0" y="152"/>
                      <a:pt x="45" y="226"/>
                      <a:pt x="112" y="265"/>
                    </a:cubicBezTo>
                    <a:cubicBezTo>
                      <a:pt x="112" y="411"/>
                      <a:pt x="112" y="411"/>
                      <a:pt x="112" y="411"/>
                    </a:cubicBezTo>
                    <a:cubicBezTo>
                      <a:pt x="129" y="411"/>
                      <a:pt x="129" y="411"/>
                      <a:pt x="129" y="411"/>
                    </a:cubicBezTo>
                    <a:cubicBezTo>
                      <a:pt x="129" y="227"/>
                      <a:pt x="129" y="227"/>
                      <a:pt x="129" y="227"/>
                    </a:cubicBezTo>
                    <a:cubicBezTo>
                      <a:pt x="129" y="0"/>
                      <a:pt x="129" y="0"/>
                      <a:pt x="129" y="0"/>
                    </a:cubicBezTo>
                    <a:lnTo>
                      <a:pt x="10" y="0"/>
                    </a:lnTo>
                    <a:close/>
                  </a:path>
                </a:pathLst>
              </a:custGeom>
              <a:solidFill>
                <a:srgbClr val="62657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E5D4C2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73" name="Freeform 26"/>
              <p:cNvSpPr/>
              <p:nvPr/>
            </p:nvSpPr>
            <p:spPr bwMode="auto">
              <a:xfrm>
                <a:off x="2439" y="1133"/>
                <a:ext cx="237" cy="66"/>
              </a:xfrm>
              <a:custGeom>
                <a:avLst/>
                <a:gdLst>
                  <a:gd name="T0" fmla="*/ 43 w 100"/>
                  <a:gd name="T1" fmla="*/ 0 h 28"/>
                  <a:gd name="T2" fmla="*/ 12 w 100"/>
                  <a:gd name="T3" fmla="*/ 0 h 28"/>
                  <a:gd name="T4" fmla="*/ 0 w 100"/>
                  <a:gd name="T5" fmla="*/ 15 h 28"/>
                  <a:gd name="T6" fmla="*/ 0 w 100"/>
                  <a:gd name="T7" fmla="*/ 28 h 28"/>
                  <a:gd name="T8" fmla="*/ 100 w 100"/>
                  <a:gd name="T9" fmla="*/ 28 h 28"/>
                  <a:gd name="T10" fmla="*/ 100 w 100"/>
                  <a:gd name="T11" fmla="*/ 0 h 28"/>
                  <a:gd name="T12" fmla="*/ 83 w 100"/>
                  <a:gd name="T13" fmla="*/ 0 h 28"/>
                  <a:gd name="T14" fmla="*/ 43 w 100"/>
                  <a:gd name="T15" fmla="*/ 0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00" h="28">
                    <a:moveTo>
                      <a:pt x="43" y="0"/>
                    </a:moveTo>
                    <a:cubicBezTo>
                      <a:pt x="12" y="0"/>
                      <a:pt x="12" y="0"/>
                      <a:pt x="12" y="0"/>
                    </a:cubicBezTo>
                    <a:cubicBezTo>
                      <a:pt x="5" y="0"/>
                      <a:pt x="0" y="7"/>
                      <a:pt x="0" y="15"/>
                    </a:cubicBezTo>
                    <a:cubicBezTo>
                      <a:pt x="0" y="28"/>
                      <a:pt x="0" y="28"/>
                      <a:pt x="0" y="28"/>
                    </a:cubicBezTo>
                    <a:cubicBezTo>
                      <a:pt x="100" y="28"/>
                      <a:pt x="100" y="28"/>
                      <a:pt x="100" y="28"/>
                    </a:cubicBezTo>
                    <a:cubicBezTo>
                      <a:pt x="100" y="0"/>
                      <a:pt x="100" y="0"/>
                      <a:pt x="100" y="0"/>
                    </a:cubicBezTo>
                    <a:cubicBezTo>
                      <a:pt x="83" y="0"/>
                      <a:pt x="83" y="0"/>
                      <a:pt x="83" y="0"/>
                    </a:cubicBezTo>
                    <a:lnTo>
                      <a:pt x="43" y="0"/>
                    </a:lnTo>
                    <a:close/>
                  </a:path>
                </a:pathLst>
              </a:custGeom>
              <a:solidFill>
                <a:srgbClr val="62657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E5D4C2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74" name="Rectangle 27"/>
              <p:cNvSpPr>
                <a:spLocks noChangeArrowheads="1"/>
              </p:cNvSpPr>
              <p:nvPr/>
            </p:nvSpPr>
            <p:spPr bwMode="auto">
              <a:xfrm>
                <a:off x="2541" y="1102"/>
                <a:ext cx="159" cy="31"/>
              </a:xfrm>
              <a:prstGeom prst="rect">
                <a:avLst/>
              </a:prstGeom>
              <a:solidFill>
                <a:srgbClr val="62657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E5D4C2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75" name="Rectangle 28"/>
              <p:cNvSpPr>
                <a:spLocks noChangeArrowheads="1"/>
              </p:cNvSpPr>
              <p:nvPr/>
            </p:nvSpPr>
            <p:spPr bwMode="auto">
              <a:xfrm>
                <a:off x="2377" y="1194"/>
                <a:ext cx="604" cy="297"/>
              </a:xfrm>
              <a:prstGeom prst="rect">
                <a:avLst/>
              </a:prstGeom>
              <a:solidFill>
                <a:srgbClr val="626574">
                  <a:lumMod val="75000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E5D4C2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76" name="Rectangle 29"/>
              <p:cNvSpPr>
                <a:spLocks noChangeArrowheads="1"/>
              </p:cNvSpPr>
              <p:nvPr/>
            </p:nvSpPr>
            <p:spPr bwMode="auto">
              <a:xfrm>
                <a:off x="2448" y="1265"/>
                <a:ext cx="462" cy="157"/>
              </a:xfrm>
              <a:prstGeom prst="rect">
                <a:avLst/>
              </a:prstGeom>
              <a:solidFill>
                <a:srgbClr val="62657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E5D4C2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77" name="Rectangle 30"/>
              <p:cNvSpPr>
                <a:spLocks noChangeArrowheads="1"/>
              </p:cNvSpPr>
              <p:nvPr/>
            </p:nvSpPr>
            <p:spPr bwMode="auto">
              <a:xfrm>
                <a:off x="2353" y="1479"/>
                <a:ext cx="652" cy="71"/>
              </a:xfrm>
              <a:prstGeom prst="rect">
                <a:avLst/>
              </a:prstGeom>
              <a:solidFill>
                <a:srgbClr val="626574">
                  <a:lumMod val="50000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E5D4C2"/>
                  </a:solidFill>
                  <a:effectLst/>
                  <a:uLnTx/>
                  <a:uFillTx/>
                </a:endParaRPr>
              </a:p>
            </p:txBody>
          </p:sp>
        </p:grpSp>
      </p:grpSp>
      <p:sp>
        <p:nvSpPr>
          <p:cNvPr id="78" name="TextBox 13"/>
          <p:cNvSpPr txBox="1"/>
          <p:nvPr/>
        </p:nvSpPr>
        <p:spPr>
          <a:xfrm>
            <a:off x="1772003" y="4650173"/>
            <a:ext cx="2338080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660">
              <a:spcBef>
                <a:spcPct val="20000"/>
              </a:spcBef>
              <a:defRPr/>
            </a:pPr>
            <a:r>
              <a:rPr lang="zh-CN" altLang="en-US" sz="1600" b="1" dirty="0" smtClean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9" name="TextBox 13"/>
          <p:cNvSpPr txBox="1"/>
          <p:nvPr/>
        </p:nvSpPr>
        <p:spPr>
          <a:xfrm>
            <a:off x="1830328" y="4936078"/>
            <a:ext cx="2112424" cy="36933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660">
              <a:spcBef>
                <a:spcPct val="20000"/>
              </a:spcBef>
              <a:defRPr/>
            </a:pPr>
            <a:r>
              <a:rPr lang="zh-CN" altLang="en-US" sz="1200" dirty="0" smtClean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0" name="TextBox 13"/>
          <p:cNvSpPr txBox="1"/>
          <p:nvPr/>
        </p:nvSpPr>
        <p:spPr>
          <a:xfrm>
            <a:off x="4499861" y="4260344"/>
            <a:ext cx="2338080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660">
              <a:spcBef>
                <a:spcPct val="20000"/>
              </a:spcBef>
              <a:defRPr/>
            </a:pPr>
            <a:r>
              <a:rPr lang="zh-CN" altLang="en-US" sz="1600" b="1" dirty="0" smtClean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1" name="TextBox 13"/>
          <p:cNvSpPr txBox="1"/>
          <p:nvPr/>
        </p:nvSpPr>
        <p:spPr>
          <a:xfrm>
            <a:off x="4558186" y="4546249"/>
            <a:ext cx="2112424" cy="36933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660">
              <a:spcBef>
                <a:spcPct val="20000"/>
              </a:spcBef>
              <a:defRPr/>
            </a:pPr>
            <a:r>
              <a:rPr lang="zh-CN" altLang="en-US" sz="1200" dirty="0" smtClean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2" name="TextBox 13"/>
          <p:cNvSpPr txBox="1"/>
          <p:nvPr/>
        </p:nvSpPr>
        <p:spPr>
          <a:xfrm>
            <a:off x="7350860" y="4650173"/>
            <a:ext cx="2338080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660">
              <a:spcBef>
                <a:spcPct val="20000"/>
              </a:spcBef>
              <a:defRPr/>
            </a:pPr>
            <a:r>
              <a:rPr lang="zh-CN" altLang="en-US" sz="1600" b="1" dirty="0" smtClean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3" name="TextBox 13"/>
          <p:cNvSpPr txBox="1"/>
          <p:nvPr/>
        </p:nvSpPr>
        <p:spPr>
          <a:xfrm>
            <a:off x="7409185" y="4936078"/>
            <a:ext cx="2112424" cy="36933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660">
              <a:spcBef>
                <a:spcPct val="20000"/>
              </a:spcBef>
              <a:defRPr/>
            </a:pPr>
            <a:r>
              <a:rPr lang="zh-CN" altLang="en-US" sz="1200" dirty="0" smtClean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4" name="Rectangle 62"/>
          <p:cNvSpPr/>
          <p:nvPr/>
        </p:nvSpPr>
        <p:spPr>
          <a:xfrm>
            <a:off x="0" y="5477002"/>
            <a:ext cx="12192000" cy="1388953"/>
          </a:xfrm>
          <a:prstGeom prst="rect">
            <a:avLst/>
          </a:prstGeom>
          <a:solidFill>
            <a:srgbClr val="29739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5" name="矩形 84"/>
          <p:cNvSpPr/>
          <p:nvPr/>
        </p:nvSpPr>
        <p:spPr>
          <a:xfrm>
            <a:off x="1441877" y="5958664"/>
            <a:ext cx="9530283" cy="49513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660"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单击此处编辑您要的内容，建议您在展示时采用微软雅黑字体，本模版所有图形线条及其相应素材均可自由编辑、改色、替换。更多使用说明和作品请详阅模版最末的使用手册。</a:t>
            </a:r>
            <a:endParaRPr lang="en-US" altLang="zh-CN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"/>
    </mc:Choice>
    <mc:Fallback xmlns="">
      <p:transition spd="slow" advTm="2000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217715" y="333829"/>
            <a:ext cx="2946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  <a:endParaRPr lang="zh-CN" altLang="en-US" sz="2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Shape 1203"/>
          <p:cNvSpPr/>
          <p:nvPr/>
        </p:nvSpPr>
        <p:spPr>
          <a:xfrm>
            <a:off x="4910958" y="2583067"/>
            <a:ext cx="2370084" cy="226039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8371"/>
                </a:moveTo>
                <a:cubicBezTo>
                  <a:pt x="21600" y="8035"/>
                  <a:pt x="21357" y="7826"/>
                  <a:pt x="20873" y="7744"/>
                </a:cubicBezTo>
                <a:lnTo>
                  <a:pt x="14356" y="6751"/>
                </a:lnTo>
                <a:lnTo>
                  <a:pt x="11436" y="558"/>
                </a:lnTo>
                <a:cubicBezTo>
                  <a:pt x="11272" y="186"/>
                  <a:pt x="11059" y="0"/>
                  <a:pt x="10800" y="0"/>
                </a:cubicBezTo>
                <a:cubicBezTo>
                  <a:pt x="10541" y="0"/>
                  <a:pt x="10328" y="186"/>
                  <a:pt x="10164" y="558"/>
                </a:cubicBezTo>
                <a:lnTo>
                  <a:pt x="7243" y="6751"/>
                </a:lnTo>
                <a:lnTo>
                  <a:pt x="727" y="7744"/>
                </a:lnTo>
                <a:cubicBezTo>
                  <a:pt x="243" y="7826"/>
                  <a:pt x="0" y="8035"/>
                  <a:pt x="0" y="8371"/>
                </a:cubicBezTo>
                <a:cubicBezTo>
                  <a:pt x="0" y="8561"/>
                  <a:pt x="108" y="8779"/>
                  <a:pt x="324" y="9023"/>
                </a:cubicBezTo>
                <a:lnTo>
                  <a:pt x="5050" y="13842"/>
                </a:lnTo>
                <a:lnTo>
                  <a:pt x="3933" y="20647"/>
                </a:lnTo>
                <a:cubicBezTo>
                  <a:pt x="3916" y="20775"/>
                  <a:pt x="3908" y="20865"/>
                  <a:pt x="3908" y="20920"/>
                </a:cubicBezTo>
                <a:cubicBezTo>
                  <a:pt x="3908" y="21110"/>
                  <a:pt x="3953" y="21271"/>
                  <a:pt x="4044" y="21403"/>
                </a:cubicBezTo>
                <a:cubicBezTo>
                  <a:pt x="4134" y="21535"/>
                  <a:pt x="4270" y="21600"/>
                  <a:pt x="4452" y="21600"/>
                </a:cubicBezTo>
                <a:cubicBezTo>
                  <a:pt x="4608" y="21600"/>
                  <a:pt x="4781" y="21546"/>
                  <a:pt x="4972" y="21437"/>
                </a:cubicBezTo>
                <a:lnTo>
                  <a:pt x="10800" y="18225"/>
                </a:lnTo>
                <a:lnTo>
                  <a:pt x="16628" y="21437"/>
                </a:lnTo>
                <a:cubicBezTo>
                  <a:pt x="16810" y="21545"/>
                  <a:pt x="16984" y="21600"/>
                  <a:pt x="17148" y="21600"/>
                </a:cubicBezTo>
                <a:cubicBezTo>
                  <a:pt x="17321" y="21600"/>
                  <a:pt x="17453" y="21535"/>
                  <a:pt x="17544" y="21403"/>
                </a:cubicBezTo>
                <a:cubicBezTo>
                  <a:pt x="17634" y="21271"/>
                  <a:pt x="17680" y="21110"/>
                  <a:pt x="17680" y="20920"/>
                </a:cubicBezTo>
                <a:cubicBezTo>
                  <a:pt x="17680" y="20801"/>
                  <a:pt x="17675" y="20711"/>
                  <a:pt x="17667" y="20647"/>
                </a:cubicBezTo>
                <a:lnTo>
                  <a:pt x="16550" y="13842"/>
                </a:lnTo>
                <a:lnTo>
                  <a:pt x="21262" y="9023"/>
                </a:lnTo>
                <a:cubicBezTo>
                  <a:pt x="21487" y="8788"/>
                  <a:pt x="21600" y="8570"/>
                  <a:pt x="21600" y="8371"/>
                </a:cubicBezTo>
                <a:cubicBezTo>
                  <a:pt x="21600" y="8371"/>
                  <a:pt x="21600" y="8371"/>
                  <a:pt x="21600" y="8371"/>
                </a:cubicBezTo>
                <a:close/>
              </a:path>
            </a:pathLst>
          </a:custGeom>
          <a:solidFill>
            <a:srgbClr val="FF3B3E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sz="320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kumimoji="0" sz="32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sym typeface="Helvetica Light"/>
            </a:endParaRPr>
          </a:p>
        </p:txBody>
      </p:sp>
      <p:grpSp>
        <p:nvGrpSpPr>
          <p:cNvPr id="4" name="Group 1209"/>
          <p:cNvGrpSpPr/>
          <p:nvPr/>
        </p:nvGrpSpPr>
        <p:grpSpPr>
          <a:xfrm>
            <a:off x="5903848" y="2400300"/>
            <a:ext cx="384303" cy="384303"/>
            <a:chOff x="0" y="0"/>
            <a:chExt cx="1026557" cy="1026557"/>
          </a:xfrm>
          <a:solidFill>
            <a:srgbClr val="2B8EA5"/>
          </a:solidFill>
        </p:grpSpPr>
        <p:sp>
          <p:nvSpPr>
            <p:cNvPr id="5" name="Shape 1207"/>
            <p:cNvSpPr/>
            <p:nvPr/>
          </p:nvSpPr>
          <p:spPr>
            <a:xfrm>
              <a:off x="0" y="0"/>
              <a:ext cx="1026558" cy="10265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kumimoji="0" sz="32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sym typeface="Helvetica Light"/>
              </a:endParaRPr>
            </a:p>
          </p:txBody>
        </p:sp>
        <p:sp>
          <p:nvSpPr>
            <p:cNvPr id="6" name="Shape 1208"/>
            <p:cNvSpPr/>
            <p:nvPr/>
          </p:nvSpPr>
          <p:spPr>
            <a:xfrm>
              <a:off x="276090" y="276106"/>
              <a:ext cx="474377" cy="4743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70" h="21480" extrusionOk="0">
                  <a:moveTo>
                    <a:pt x="21264" y="2660"/>
                  </a:moveTo>
                  <a:cubicBezTo>
                    <a:pt x="21591" y="1679"/>
                    <a:pt x="21529" y="923"/>
                    <a:pt x="21081" y="391"/>
                  </a:cubicBezTo>
                  <a:cubicBezTo>
                    <a:pt x="20549" y="-58"/>
                    <a:pt x="19793" y="-120"/>
                    <a:pt x="18813" y="206"/>
                  </a:cubicBezTo>
                  <a:cubicBezTo>
                    <a:pt x="17832" y="533"/>
                    <a:pt x="16954" y="1085"/>
                    <a:pt x="16178" y="1861"/>
                  </a:cubicBezTo>
                  <a:lnTo>
                    <a:pt x="13727" y="4314"/>
                  </a:lnTo>
                  <a:lnTo>
                    <a:pt x="3540" y="1877"/>
                  </a:lnTo>
                  <a:cubicBezTo>
                    <a:pt x="3377" y="1826"/>
                    <a:pt x="3224" y="1867"/>
                    <a:pt x="3080" y="2000"/>
                  </a:cubicBezTo>
                  <a:lnTo>
                    <a:pt x="1119" y="3961"/>
                  </a:lnTo>
                  <a:cubicBezTo>
                    <a:pt x="1007" y="4074"/>
                    <a:pt x="961" y="4212"/>
                    <a:pt x="982" y="4375"/>
                  </a:cubicBezTo>
                  <a:cubicBezTo>
                    <a:pt x="1013" y="4539"/>
                    <a:pt x="1099" y="4661"/>
                    <a:pt x="1242" y="4744"/>
                  </a:cubicBezTo>
                  <a:lnTo>
                    <a:pt x="9024" y="9020"/>
                  </a:lnTo>
                  <a:lnTo>
                    <a:pt x="5057" y="12990"/>
                  </a:lnTo>
                  <a:lnTo>
                    <a:pt x="2084" y="12177"/>
                  </a:lnTo>
                  <a:cubicBezTo>
                    <a:pt x="2064" y="12167"/>
                    <a:pt x="2024" y="12162"/>
                    <a:pt x="1962" y="12162"/>
                  </a:cubicBezTo>
                  <a:cubicBezTo>
                    <a:pt x="1819" y="12162"/>
                    <a:pt x="1702" y="12208"/>
                    <a:pt x="1610" y="12300"/>
                  </a:cubicBezTo>
                  <a:lnTo>
                    <a:pt x="140" y="13786"/>
                  </a:lnTo>
                  <a:cubicBezTo>
                    <a:pt x="37" y="13908"/>
                    <a:pt x="-9" y="14037"/>
                    <a:pt x="2" y="14169"/>
                  </a:cubicBezTo>
                  <a:cubicBezTo>
                    <a:pt x="22" y="14333"/>
                    <a:pt x="88" y="14450"/>
                    <a:pt x="200" y="14522"/>
                  </a:cubicBezTo>
                  <a:lnTo>
                    <a:pt x="4061" y="17418"/>
                  </a:lnTo>
                  <a:lnTo>
                    <a:pt x="6957" y="21281"/>
                  </a:lnTo>
                  <a:cubicBezTo>
                    <a:pt x="7048" y="21394"/>
                    <a:pt x="7170" y="21460"/>
                    <a:pt x="7324" y="21480"/>
                  </a:cubicBezTo>
                  <a:lnTo>
                    <a:pt x="7355" y="21480"/>
                  </a:lnTo>
                  <a:cubicBezTo>
                    <a:pt x="7497" y="21480"/>
                    <a:pt x="7615" y="21434"/>
                    <a:pt x="7707" y="21342"/>
                  </a:cubicBezTo>
                  <a:lnTo>
                    <a:pt x="9177" y="19872"/>
                  </a:lnTo>
                  <a:cubicBezTo>
                    <a:pt x="9311" y="19728"/>
                    <a:pt x="9351" y="19569"/>
                    <a:pt x="9300" y="19396"/>
                  </a:cubicBezTo>
                  <a:lnTo>
                    <a:pt x="8488" y="16422"/>
                  </a:lnTo>
                  <a:lnTo>
                    <a:pt x="12456" y="12452"/>
                  </a:lnTo>
                  <a:lnTo>
                    <a:pt x="16730" y="20239"/>
                  </a:lnTo>
                  <a:cubicBezTo>
                    <a:pt x="16791" y="20372"/>
                    <a:pt x="16899" y="20454"/>
                    <a:pt x="17052" y="20484"/>
                  </a:cubicBezTo>
                  <a:cubicBezTo>
                    <a:pt x="17082" y="20494"/>
                    <a:pt x="17118" y="20500"/>
                    <a:pt x="17159" y="20500"/>
                  </a:cubicBezTo>
                  <a:cubicBezTo>
                    <a:pt x="17281" y="20500"/>
                    <a:pt x="17379" y="20469"/>
                    <a:pt x="17449" y="20408"/>
                  </a:cubicBezTo>
                  <a:lnTo>
                    <a:pt x="19411" y="18936"/>
                  </a:lnTo>
                  <a:cubicBezTo>
                    <a:pt x="19584" y="18793"/>
                    <a:pt x="19646" y="18625"/>
                    <a:pt x="19595" y="18430"/>
                  </a:cubicBezTo>
                  <a:lnTo>
                    <a:pt x="17144" y="7763"/>
                  </a:lnTo>
                  <a:lnTo>
                    <a:pt x="19610" y="5296"/>
                  </a:lnTo>
                  <a:cubicBezTo>
                    <a:pt x="20386" y="4519"/>
                    <a:pt x="20937" y="3640"/>
                    <a:pt x="21264" y="2660"/>
                  </a:cubicBezTo>
                  <a:cubicBezTo>
                    <a:pt x="21264" y="2660"/>
                    <a:pt x="21264" y="2660"/>
                    <a:pt x="21264" y="2660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kumimoji="0" sz="32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sym typeface="Helvetica Light"/>
              </a:endParaRPr>
            </a:p>
          </p:txBody>
        </p:sp>
      </p:grpSp>
      <p:grpSp>
        <p:nvGrpSpPr>
          <p:cNvPr id="7" name="Group 1214"/>
          <p:cNvGrpSpPr/>
          <p:nvPr/>
        </p:nvGrpSpPr>
        <p:grpSpPr>
          <a:xfrm>
            <a:off x="7073993" y="3256181"/>
            <a:ext cx="384304" cy="384304"/>
            <a:chOff x="0" y="0"/>
            <a:chExt cx="1026557" cy="1026557"/>
          </a:xfrm>
          <a:solidFill>
            <a:srgbClr val="2B8EA5"/>
          </a:solidFill>
        </p:grpSpPr>
        <p:sp>
          <p:nvSpPr>
            <p:cNvPr id="8" name="Shape 1210"/>
            <p:cNvSpPr/>
            <p:nvPr/>
          </p:nvSpPr>
          <p:spPr>
            <a:xfrm>
              <a:off x="0" y="0"/>
              <a:ext cx="1026558" cy="10265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kumimoji="0" sz="32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sym typeface="Helvetica Light"/>
              </a:endParaRPr>
            </a:p>
          </p:txBody>
        </p:sp>
        <p:grpSp>
          <p:nvGrpSpPr>
            <p:cNvPr id="9" name="Group 1213"/>
            <p:cNvGrpSpPr/>
            <p:nvPr/>
          </p:nvGrpSpPr>
          <p:grpSpPr>
            <a:xfrm>
              <a:off x="276090" y="332482"/>
              <a:ext cx="474377" cy="361594"/>
              <a:chOff x="0" y="0"/>
              <a:chExt cx="474375" cy="361593"/>
            </a:xfrm>
            <a:grpFill/>
          </p:grpSpPr>
          <p:sp>
            <p:nvSpPr>
              <p:cNvPr id="10" name="Shape 1211"/>
              <p:cNvSpPr/>
              <p:nvPr/>
            </p:nvSpPr>
            <p:spPr>
              <a:xfrm>
                <a:off x="0" y="295781"/>
                <a:ext cx="460634" cy="6581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904" y="15270"/>
                    </a:moveTo>
                    <a:cubicBezTo>
                      <a:pt x="1507" y="19487"/>
                      <a:pt x="2234" y="21600"/>
                      <a:pt x="3086" y="21600"/>
                    </a:cubicBezTo>
                    <a:lnTo>
                      <a:pt x="18514" y="21600"/>
                    </a:lnTo>
                    <a:cubicBezTo>
                      <a:pt x="19366" y="21600"/>
                      <a:pt x="20094" y="19487"/>
                      <a:pt x="20696" y="15270"/>
                    </a:cubicBezTo>
                    <a:cubicBezTo>
                      <a:pt x="21299" y="11053"/>
                      <a:pt x="21600" y="5961"/>
                      <a:pt x="21600" y="0"/>
                    </a:cubicBezTo>
                    <a:lnTo>
                      <a:pt x="0" y="0"/>
                    </a:lnTo>
                    <a:cubicBezTo>
                      <a:pt x="0" y="5961"/>
                      <a:pt x="301" y="11053"/>
                      <a:pt x="904" y="15270"/>
                    </a:cubicBezTo>
                    <a:cubicBezTo>
                      <a:pt x="904" y="15270"/>
                      <a:pt x="904" y="15270"/>
                      <a:pt x="904" y="15270"/>
                    </a:cubicBezTo>
                    <a:close/>
                  </a:path>
                </a:pathLst>
              </a:custGeom>
              <a:grpFill/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kumimoji="0" sz="32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 panose="020F0502020204030204"/>
                  <a:sym typeface="Helvetica Light"/>
                </a:endParaRPr>
              </a:p>
            </p:txBody>
          </p:sp>
          <p:sp>
            <p:nvSpPr>
              <p:cNvPr id="11" name="Shape 1212"/>
              <p:cNvSpPr/>
              <p:nvPr/>
            </p:nvSpPr>
            <p:spPr>
              <a:xfrm>
                <a:off x="63100" y="0"/>
                <a:ext cx="411276" cy="26321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552" y="4050"/>
                    </a:moveTo>
                    <a:lnTo>
                      <a:pt x="16416" y="4050"/>
                    </a:lnTo>
                    <a:cubicBezTo>
                      <a:pt x="17136" y="4050"/>
                      <a:pt x="17748" y="4444"/>
                      <a:pt x="18252" y="5231"/>
                    </a:cubicBezTo>
                    <a:cubicBezTo>
                      <a:pt x="18756" y="6019"/>
                      <a:pt x="19008" y="6976"/>
                      <a:pt x="19008" y="8101"/>
                    </a:cubicBezTo>
                    <a:cubicBezTo>
                      <a:pt x="19008" y="9225"/>
                      <a:pt x="18756" y="10182"/>
                      <a:pt x="18252" y="10969"/>
                    </a:cubicBezTo>
                    <a:cubicBezTo>
                      <a:pt x="17748" y="11757"/>
                      <a:pt x="17136" y="12150"/>
                      <a:pt x="16416" y="12150"/>
                    </a:cubicBezTo>
                    <a:lnTo>
                      <a:pt x="15552" y="12150"/>
                    </a:lnTo>
                    <a:cubicBezTo>
                      <a:pt x="15552" y="12150"/>
                      <a:pt x="15552" y="4050"/>
                      <a:pt x="15552" y="4050"/>
                    </a:cubicBezTo>
                    <a:close/>
                    <a:moveTo>
                      <a:pt x="3024" y="21600"/>
                    </a:moveTo>
                    <a:lnTo>
                      <a:pt x="12528" y="21600"/>
                    </a:lnTo>
                    <a:cubicBezTo>
                      <a:pt x="13355" y="21600"/>
                      <a:pt x="14067" y="21136"/>
                      <a:pt x="14661" y="20208"/>
                    </a:cubicBezTo>
                    <a:cubicBezTo>
                      <a:pt x="15254" y="19280"/>
                      <a:pt x="15552" y="18169"/>
                      <a:pt x="15552" y="16876"/>
                    </a:cubicBezTo>
                    <a:lnTo>
                      <a:pt x="15552" y="16201"/>
                    </a:lnTo>
                    <a:lnTo>
                      <a:pt x="16415" y="16201"/>
                    </a:lnTo>
                    <a:cubicBezTo>
                      <a:pt x="17847" y="16201"/>
                      <a:pt x="19068" y="15409"/>
                      <a:pt x="20081" y="13828"/>
                    </a:cubicBezTo>
                    <a:cubicBezTo>
                      <a:pt x="21094" y="12245"/>
                      <a:pt x="21600" y="10336"/>
                      <a:pt x="21600" y="8101"/>
                    </a:cubicBezTo>
                    <a:cubicBezTo>
                      <a:pt x="21600" y="5865"/>
                      <a:pt x="21094" y="3956"/>
                      <a:pt x="20081" y="2373"/>
                    </a:cubicBezTo>
                    <a:cubicBezTo>
                      <a:pt x="19068" y="791"/>
                      <a:pt x="17847" y="0"/>
                      <a:pt x="16415" y="0"/>
                    </a:cubicBezTo>
                    <a:lnTo>
                      <a:pt x="864" y="0"/>
                    </a:lnTo>
                    <a:cubicBezTo>
                      <a:pt x="629" y="0"/>
                      <a:pt x="427" y="134"/>
                      <a:pt x="256" y="401"/>
                    </a:cubicBezTo>
                    <a:cubicBezTo>
                      <a:pt x="85" y="667"/>
                      <a:pt x="0" y="985"/>
                      <a:pt x="0" y="1350"/>
                    </a:cubicBezTo>
                    <a:lnTo>
                      <a:pt x="0" y="16876"/>
                    </a:lnTo>
                    <a:cubicBezTo>
                      <a:pt x="0" y="18169"/>
                      <a:pt x="297" y="19280"/>
                      <a:pt x="891" y="20208"/>
                    </a:cubicBezTo>
                    <a:cubicBezTo>
                      <a:pt x="1485" y="21136"/>
                      <a:pt x="2196" y="21600"/>
                      <a:pt x="3024" y="21600"/>
                    </a:cubicBezTo>
                    <a:cubicBezTo>
                      <a:pt x="3024" y="21600"/>
                      <a:pt x="3024" y="21600"/>
                      <a:pt x="3024" y="21600"/>
                    </a:cubicBezTo>
                    <a:close/>
                  </a:path>
                </a:pathLst>
              </a:custGeom>
              <a:grpFill/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kumimoji="0" sz="32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 panose="020F0502020204030204"/>
                  <a:sym typeface="Helvetica Light"/>
                </a:endParaRPr>
              </a:p>
            </p:txBody>
          </p:sp>
        </p:grpSp>
      </p:grpSp>
      <p:grpSp>
        <p:nvGrpSpPr>
          <p:cNvPr id="12" name="Group 1217"/>
          <p:cNvGrpSpPr/>
          <p:nvPr/>
        </p:nvGrpSpPr>
        <p:grpSpPr>
          <a:xfrm>
            <a:off x="6613869" y="4633492"/>
            <a:ext cx="384304" cy="384303"/>
            <a:chOff x="0" y="0"/>
            <a:chExt cx="1026557" cy="1026557"/>
          </a:xfrm>
          <a:solidFill>
            <a:srgbClr val="2B8EA5"/>
          </a:solidFill>
        </p:grpSpPr>
        <p:sp>
          <p:nvSpPr>
            <p:cNvPr id="13" name="Shape 1215"/>
            <p:cNvSpPr/>
            <p:nvPr/>
          </p:nvSpPr>
          <p:spPr>
            <a:xfrm>
              <a:off x="0" y="0"/>
              <a:ext cx="1026558" cy="10265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kumimoji="0" sz="32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sym typeface="Helvetica Light"/>
              </a:endParaRPr>
            </a:p>
          </p:txBody>
        </p:sp>
        <p:sp>
          <p:nvSpPr>
            <p:cNvPr id="14" name="Shape 1216"/>
            <p:cNvSpPr/>
            <p:nvPr/>
          </p:nvSpPr>
          <p:spPr>
            <a:xfrm>
              <a:off x="236797" y="276106"/>
              <a:ext cx="552963" cy="4743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540" extrusionOk="0">
                  <a:moveTo>
                    <a:pt x="18514" y="15638"/>
                  </a:moveTo>
                  <a:cubicBezTo>
                    <a:pt x="15372" y="12844"/>
                    <a:pt x="12286" y="11252"/>
                    <a:pt x="9257" y="10859"/>
                  </a:cubicBezTo>
                  <a:lnTo>
                    <a:pt x="9257" y="7076"/>
                  </a:lnTo>
                  <a:cubicBezTo>
                    <a:pt x="12262" y="6693"/>
                    <a:pt x="15348" y="5091"/>
                    <a:pt x="18514" y="2270"/>
                  </a:cubicBezTo>
                  <a:cubicBezTo>
                    <a:pt x="18514" y="2270"/>
                    <a:pt x="18514" y="15638"/>
                    <a:pt x="18514" y="15638"/>
                  </a:cubicBezTo>
                  <a:close/>
                  <a:moveTo>
                    <a:pt x="21148" y="7700"/>
                  </a:moveTo>
                  <a:cubicBezTo>
                    <a:pt x="20847" y="7350"/>
                    <a:pt x="20483" y="7174"/>
                    <a:pt x="20057" y="7174"/>
                  </a:cubicBezTo>
                  <a:lnTo>
                    <a:pt x="20057" y="1794"/>
                  </a:lnTo>
                  <a:cubicBezTo>
                    <a:pt x="20057" y="1308"/>
                    <a:pt x="19905" y="888"/>
                    <a:pt x="19599" y="532"/>
                  </a:cubicBezTo>
                  <a:cubicBezTo>
                    <a:pt x="19294" y="177"/>
                    <a:pt x="18932" y="0"/>
                    <a:pt x="18514" y="0"/>
                  </a:cubicBezTo>
                  <a:cubicBezTo>
                    <a:pt x="14810" y="3588"/>
                    <a:pt x="11209" y="5380"/>
                    <a:pt x="7714" y="5380"/>
                  </a:cubicBezTo>
                  <a:lnTo>
                    <a:pt x="1929" y="5380"/>
                  </a:lnTo>
                  <a:cubicBezTo>
                    <a:pt x="1398" y="5380"/>
                    <a:pt x="944" y="5600"/>
                    <a:pt x="566" y="6040"/>
                  </a:cubicBezTo>
                  <a:cubicBezTo>
                    <a:pt x="189" y="6479"/>
                    <a:pt x="0" y="7006"/>
                    <a:pt x="0" y="7623"/>
                  </a:cubicBezTo>
                  <a:lnTo>
                    <a:pt x="0" y="10313"/>
                  </a:lnTo>
                  <a:cubicBezTo>
                    <a:pt x="0" y="10930"/>
                    <a:pt x="189" y="11458"/>
                    <a:pt x="566" y="11896"/>
                  </a:cubicBezTo>
                  <a:cubicBezTo>
                    <a:pt x="944" y="12336"/>
                    <a:pt x="1398" y="12556"/>
                    <a:pt x="1928" y="12556"/>
                  </a:cubicBezTo>
                  <a:lnTo>
                    <a:pt x="3399" y="12556"/>
                  </a:lnTo>
                  <a:cubicBezTo>
                    <a:pt x="3262" y="13059"/>
                    <a:pt x="3174" y="13576"/>
                    <a:pt x="3134" y="14103"/>
                  </a:cubicBezTo>
                  <a:cubicBezTo>
                    <a:pt x="3094" y="14632"/>
                    <a:pt x="3079" y="15092"/>
                    <a:pt x="3092" y="15484"/>
                  </a:cubicBezTo>
                  <a:cubicBezTo>
                    <a:pt x="3103" y="15876"/>
                    <a:pt x="3164" y="16348"/>
                    <a:pt x="3272" y="16899"/>
                  </a:cubicBezTo>
                  <a:cubicBezTo>
                    <a:pt x="3381" y="17450"/>
                    <a:pt x="3473" y="17865"/>
                    <a:pt x="3550" y="18146"/>
                  </a:cubicBezTo>
                  <a:cubicBezTo>
                    <a:pt x="3626" y="18426"/>
                    <a:pt x="3754" y="18867"/>
                    <a:pt x="3935" y="19470"/>
                  </a:cubicBezTo>
                  <a:cubicBezTo>
                    <a:pt x="4116" y="20072"/>
                    <a:pt x="4235" y="20481"/>
                    <a:pt x="4291" y="20696"/>
                  </a:cubicBezTo>
                  <a:cubicBezTo>
                    <a:pt x="4660" y="21089"/>
                    <a:pt x="5191" y="21348"/>
                    <a:pt x="5882" y="21474"/>
                  </a:cubicBezTo>
                  <a:cubicBezTo>
                    <a:pt x="6573" y="21600"/>
                    <a:pt x="7250" y="21546"/>
                    <a:pt x="7913" y="21313"/>
                  </a:cubicBezTo>
                  <a:cubicBezTo>
                    <a:pt x="8576" y="21079"/>
                    <a:pt x="9024" y="20691"/>
                    <a:pt x="9257" y="20150"/>
                  </a:cubicBezTo>
                  <a:cubicBezTo>
                    <a:pt x="8952" y="19869"/>
                    <a:pt x="8705" y="19633"/>
                    <a:pt x="8515" y="19442"/>
                  </a:cubicBezTo>
                  <a:cubicBezTo>
                    <a:pt x="8327" y="19250"/>
                    <a:pt x="8134" y="19017"/>
                    <a:pt x="7937" y="18741"/>
                  </a:cubicBezTo>
                  <a:cubicBezTo>
                    <a:pt x="7740" y="18466"/>
                    <a:pt x="7606" y="18209"/>
                    <a:pt x="7533" y="17971"/>
                  </a:cubicBezTo>
                  <a:cubicBezTo>
                    <a:pt x="7461" y="17733"/>
                    <a:pt x="7437" y="17462"/>
                    <a:pt x="7461" y="17158"/>
                  </a:cubicBezTo>
                  <a:cubicBezTo>
                    <a:pt x="7485" y="16854"/>
                    <a:pt x="7578" y="16549"/>
                    <a:pt x="7738" y="16241"/>
                  </a:cubicBezTo>
                  <a:cubicBezTo>
                    <a:pt x="7433" y="15876"/>
                    <a:pt x="7272" y="15444"/>
                    <a:pt x="7256" y="14944"/>
                  </a:cubicBezTo>
                  <a:cubicBezTo>
                    <a:pt x="7240" y="14444"/>
                    <a:pt x="7365" y="13975"/>
                    <a:pt x="7630" y="13536"/>
                  </a:cubicBezTo>
                  <a:cubicBezTo>
                    <a:pt x="7895" y="13097"/>
                    <a:pt x="8260" y="12789"/>
                    <a:pt x="8726" y="12611"/>
                  </a:cubicBezTo>
                  <a:cubicBezTo>
                    <a:pt x="11901" y="12919"/>
                    <a:pt x="15164" y="14694"/>
                    <a:pt x="18514" y="17936"/>
                  </a:cubicBezTo>
                  <a:cubicBezTo>
                    <a:pt x="18932" y="17936"/>
                    <a:pt x="19294" y="17758"/>
                    <a:pt x="19599" y="17404"/>
                  </a:cubicBezTo>
                  <a:cubicBezTo>
                    <a:pt x="19905" y="17048"/>
                    <a:pt x="20057" y="16628"/>
                    <a:pt x="20057" y="16142"/>
                  </a:cubicBezTo>
                  <a:lnTo>
                    <a:pt x="20057" y="10762"/>
                  </a:lnTo>
                  <a:cubicBezTo>
                    <a:pt x="20483" y="10762"/>
                    <a:pt x="20847" y="10586"/>
                    <a:pt x="21148" y="10236"/>
                  </a:cubicBezTo>
                  <a:cubicBezTo>
                    <a:pt x="21449" y="9886"/>
                    <a:pt x="21600" y="9463"/>
                    <a:pt x="21600" y="8968"/>
                  </a:cubicBezTo>
                  <a:cubicBezTo>
                    <a:pt x="21600" y="8473"/>
                    <a:pt x="21449" y="8050"/>
                    <a:pt x="21148" y="7700"/>
                  </a:cubicBezTo>
                  <a:cubicBezTo>
                    <a:pt x="21148" y="7700"/>
                    <a:pt x="21148" y="7700"/>
                    <a:pt x="21148" y="7700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kumimoji="0" sz="32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sym typeface="Helvetica Light"/>
              </a:endParaRPr>
            </a:p>
          </p:txBody>
        </p:sp>
      </p:grpSp>
      <p:grpSp>
        <p:nvGrpSpPr>
          <p:cNvPr id="15" name="Group 1222"/>
          <p:cNvGrpSpPr/>
          <p:nvPr/>
        </p:nvGrpSpPr>
        <p:grpSpPr>
          <a:xfrm>
            <a:off x="5185895" y="4633493"/>
            <a:ext cx="384303" cy="384303"/>
            <a:chOff x="0" y="0"/>
            <a:chExt cx="1026557" cy="1026557"/>
          </a:xfrm>
          <a:solidFill>
            <a:srgbClr val="2B8EA5"/>
          </a:solidFill>
        </p:grpSpPr>
        <p:sp>
          <p:nvSpPr>
            <p:cNvPr id="16" name="Shape 1218"/>
            <p:cNvSpPr/>
            <p:nvPr/>
          </p:nvSpPr>
          <p:spPr>
            <a:xfrm>
              <a:off x="0" y="0"/>
              <a:ext cx="1026558" cy="10265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kumimoji="0" sz="32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sym typeface="Helvetica Light"/>
              </a:endParaRPr>
            </a:p>
          </p:txBody>
        </p:sp>
        <p:grpSp>
          <p:nvGrpSpPr>
            <p:cNvPr id="17" name="Group 1221"/>
            <p:cNvGrpSpPr/>
            <p:nvPr/>
          </p:nvGrpSpPr>
          <p:grpSpPr>
            <a:xfrm>
              <a:off x="247805" y="303182"/>
              <a:ext cx="530948" cy="420193"/>
              <a:chOff x="0" y="0"/>
              <a:chExt cx="530946" cy="420192"/>
            </a:xfrm>
            <a:grpFill/>
          </p:grpSpPr>
          <p:sp>
            <p:nvSpPr>
              <p:cNvPr id="18" name="Shape 1219"/>
              <p:cNvSpPr/>
              <p:nvPr/>
            </p:nvSpPr>
            <p:spPr>
              <a:xfrm>
                <a:off x="0" y="0"/>
                <a:ext cx="417706" cy="34175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7640" y="16351"/>
                    </a:moveTo>
                    <a:lnTo>
                      <a:pt x="6965" y="16932"/>
                    </a:lnTo>
                    <a:cubicBezTo>
                      <a:pt x="6679" y="17169"/>
                      <a:pt x="6361" y="17414"/>
                      <a:pt x="6014" y="17663"/>
                    </a:cubicBezTo>
                    <a:lnTo>
                      <a:pt x="6551" y="16088"/>
                    </a:lnTo>
                    <a:lnTo>
                      <a:pt x="5062" y="15038"/>
                    </a:lnTo>
                    <a:cubicBezTo>
                      <a:pt x="4080" y="14338"/>
                      <a:pt x="3319" y="13513"/>
                      <a:pt x="2777" y="12564"/>
                    </a:cubicBezTo>
                    <a:cubicBezTo>
                      <a:pt x="2235" y="11613"/>
                      <a:pt x="1964" y="10625"/>
                      <a:pt x="1964" y="9600"/>
                    </a:cubicBezTo>
                    <a:cubicBezTo>
                      <a:pt x="1964" y="8325"/>
                      <a:pt x="2366" y="7131"/>
                      <a:pt x="3168" y="6019"/>
                    </a:cubicBezTo>
                    <a:cubicBezTo>
                      <a:pt x="3971" y="4906"/>
                      <a:pt x="5052" y="4025"/>
                      <a:pt x="6413" y="3375"/>
                    </a:cubicBezTo>
                    <a:cubicBezTo>
                      <a:pt x="7773" y="2725"/>
                      <a:pt x="9236" y="2400"/>
                      <a:pt x="10800" y="2400"/>
                    </a:cubicBezTo>
                    <a:cubicBezTo>
                      <a:pt x="12365" y="2400"/>
                      <a:pt x="13827" y="2725"/>
                      <a:pt x="15188" y="3375"/>
                    </a:cubicBezTo>
                    <a:cubicBezTo>
                      <a:pt x="16548" y="4025"/>
                      <a:pt x="17630" y="4906"/>
                      <a:pt x="18432" y="6019"/>
                    </a:cubicBezTo>
                    <a:cubicBezTo>
                      <a:pt x="19235" y="7131"/>
                      <a:pt x="19637" y="8325"/>
                      <a:pt x="19637" y="9600"/>
                    </a:cubicBezTo>
                    <a:cubicBezTo>
                      <a:pt x="19637" y="10876"/>
                      <a:pt x="19235" y="12069"/>
                      <a:pt x="18432" y="13182"/>
                    </a:cubicBezTo>
                    <a:cubicBezTo>
                      <a:pt x="17630" y="14294"/>
                      <a:pt x="16548" y="15177"/>
                      <a:pt x="15188" y="15826"/>
                    </a:cubicBezTo>
                    <a:cubicBezTo>
                      <a:pt x="13827" y="16476"/>
                      <a:pt x="12365" y="16800"/>
                      <a:pt x="10800" y="16800"/>
                    </a:cubicBezTo>
                    <a:cubicBezTo>
                      <a:pt x="10034" y="16800"/>
                      <a:pt x="9251" y="16713"/>
                      <a:pt x="8453" y="16539"/>
                    </a:cubicBezTo>
                    <a:cubicBezTo>
                      <a:pt x="8453" y="16539"/>
                      <a:pt x="7640" y="16351"/>
                      <a:pt x="7640" y="16351"/>
                    </a:cubicBezTo>
                    <a:close/>
                    <a:moveTo>
                      <a:pt x="16223" y="17916"/>
                    </a:moveTo>
                    <a:cubicBezTo>
                      <a:pt x="17886" y="17060"/>
                      <a:pt x="19197" y="15895"/>
                      <a:pt x="20158" y="14419"/>
                    </a:cubicBezTo>
                    <a:cubicBezTo>
                      <a:pt x="21119" y="12945"/>
                      <a:pt x="21600" y="11338"/>
                      <a:pt x="21600" y="9600"/>
                    </a:cubicBezTo>
                    <a:cubicBezTo>
                      <a:pt x="21600" y="7863"/>
                      <a:pt x="21119" y="6257"/>
                      <a:pt x="20158" y="4782"/>
                    </a:cubicBezTo>
                    <a:cubicBezTo>
                      <a:pt x="19197" y="3306"/>
                      <a:pt x="17886" y="2141"/>
                      <a:pt x="16223" y="1284"/>
                    </a:cubicBezTo>
                    <a:cubicBezTo>
                      <a:pt x="14562" y="428"/>
                      <a:pt x="12754" y="0"/>
                      <a:pt x="10800" y="0"/>
                    </a:cubicBezTo>
                    <a:cubicBezTo>
                      <a:pt x="8847" y="0"/>
                      <a:pt x="7039" y="428"/>
                      <a:pt x="5377" y="1284"/>
                    </a:cubicBezTo>
                    <a:cubicBezTo>
                      <a:pt x="3715" y="2141"/>
                      <a:pt x="2403" y="3307"/>
                      <a:pt x="1443" y="4782"/>
                    </a:cubicBezTo>
                    <a:cubicBezTo>
                      <a:pt x="481" y="6257"/>
                      <a:pt x="0" y="7863"/>
                      <a:pt x="0" y="9600"/>
                    </a:cubicBezTo>
                    <a:cubicBezTo>
                      <a:pt x="0" y="11088"/>
                      <a:pt x="363" y="12488"/>
                      <a:pt x="1090" y="13801"/>
                    </a:cubicBezTo>
                    <a:cubicBezTo>
                      <a:pt x="1816" y="15114"/>
                      <a:pt x="2813" y="16221"/>
                      <a:pt x="4081" y="17120"/>
                    </a:cubicBezTo>
                    <a:cubicBezTo>
                      <a:pt x="3978" y="17421"/>
                      <a:pt x="3874" y="17695"/>
                      <a:pt x="3767" y="17945"/>
                    </a:cubicBezTo>
                    <a:cubicBezTo>
                      <a:pt x="3659" y="18195"/>
                      <a:pt x="3532" y="18435"/>
                      <a:pt x="3383" y="18667"/>
                    </a:cubicBezTo>
                    <a:cubicBezTo>
                      <a:pt x="3235" y="18898"/>
                      <a:pt x="3120" y="19079"/>
                      <a:pt x="3038" y="19211"/>
                    </a:cubicBezTo>
                    <a:cubicBezTo>
                      <a:pt x="2956" y="19342"/>
                      <a:pt x="2823" y="19527"/>
                      <a:pt x="2639" y="19764"/>
                    </a:cubicBezTo>
                    <a:cubicBezTo>
                      <a:pt x="2455" y="20001"/>
                      <a:pt x="2337" y="20157"/>
                      <a:pt x="2286" y="20232"/>
                    </a:cubicBezTo>
                    <a:cubicBezTo>
                      <a:pt x="2286" y="20220"/>
                      <a:pt x="2265" y="20248"/>
                      <a:pt x="2225" y="20317"/>
                    </a:cubicBezTo>
                    <a:cubicBezTo>
                      <a:pt x="2184" y="20385"/>
                      <a:pt x="2161" y="20417"/>
                      <a:pt x="2155" y="20411"/>
                    </a:cubicBezTo>
                    <a:cubicBezTo>
                      <a:pt x="2151" y="20404"/>
                      <a:pt x="2129" y="20436"/>
                      <a:pt x="2094" y="20504"/>
                    </a:cubicBezTo>
                    <a:cubicBezTo>
                      <a:pt x="2059" y="20573"/>
                      <a:pt x="2040" y="20608"/>
                      <a:pt x="2040" y="20608"/>
                    </a:cubicBezTo>
                    <a:lnTo>
                      <a:pt x="2002" y="20701"/>
                    </a:lnTo>
                    <a:cubicBezTo>
                      <a:pt x="1987" y="20738"/>
                      <a:pt x="1977" y="20775"/>
                      <a:pt x="1971" y="20813"/>
                    </a:cubicBezTo>
                    <a:cubicBezTo>
                      <a:pt x="1967" y="20850"/>
                      <a:pt x="1964" y="20892"/>
                      <a:pt x="1964" y="20935"/>
                    </a:cubicBezTo>
                    <a:cubicBezTo>
                      <a:pt x="1964" y="20979"/>
                      <a:pt x="1968" y="21019"/>
                      <a:pt x="1979" y="21057"/>
                    </a:cubicBezTo>
                    <a:cubicBezTo>
                      <a:pt x="2000" y="21219"/>
                      <a:pt x="2059" y="21351"/>
                      <a:pt x="2155" y="21451"/>
                    </a:cubicBezTo>
                    <a:cubicBezTo>
                      <a:pt x="2253" y="21551"/>
                      <a:pt x="2357" y="21600"/>
                      <a:pt x="2470" y="21600"/>
                    </a:cubicBezTo>
                    <a:lnTo>
                      <a:pt x="2516" y="21600"/>
                    </a:lnTo>
                    <a:cubicBezTo>
                      <a:pt x="3028" y="21512"/>
                      <a:pt x="3467" y="21412"/>
                      <a:pt x="3835" y="21300"/>
                    </a:cubicBezTo>
                    <a:cubicBezTo>
                      <a:pt x="5411" y="20800"/>
                      <a:pt x="6832" y="20000"/>
                      <a:pt x="8100" y="18900"/>
                    </a:cubicBezTo>
                    <a:cubicBezTo>
                      <a:pt x="9020" y="19100"/>
                      <a:pt x="9921" y="19200"/>
                      <a:pt x="10800" y="19200"/>
                    </a:cubicBezTo>
                    <a:cubicBezTo>
                      <a:pt x="12753" y="19201"/>
                      <a:pt x="14562" y="18773"/>
                      <a:pt x="16223" y="17916"/>
                    </a:cubicBezTo>
                    <a:cubicBezTo>
                      <a:pt x="16223" y="17916"/>
                      <a:pt x="16223" y="17916"/>
                      <a:pt x="16223" y="17916"/>
                    </a:cubicBezTo>
                    <a:close/>
                  </a:path>
                </a:pathLst>
              </a:custGeom>
              <a:grpFill/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kumimoji="0" sz="32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 panose="020F0502020204030204"/>
                  <a:sym typeface="Helvetica Light"/>
                </a:endParaRPr>
              </a:p>
            </p:txBody>
          </p:sp>
          <p:sp>
            <p:nvSpPr>
              <p:cNvPr id="19" name="Shape 1220"/>
              <p:cNvSpPr/>
              <p:nvPr/>
            </p:nvSpPr>
            <p:spPr>
              <a:xfrm>
                <a:off x="182067" y="109240"/>
                <a:ext cx="348880" cy="31095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589" extrusionOk="0">
                    <a:moveTo>
                      <a:pt x="20297" y="13028"/>
                    </a:moveTo>
                    <a:cubicBezTo>
                      <a:pt x="21166" y="11593"/>
                      <a:pt x="21600" y="10052"/>
                      <a:pt x="21600" y="8404"/>
                    </a:cubicBezTo>
                    <a:cubicBezTo>
                      <a:pt x="21600" y="6715"/>
                      <a:pt x="21141" y="5135"/>
                      <a:pt x="20223" y="3666"/>
                    </a:cubicBezTo>
                    <a:cubicBezTo>
                      <a:pt x="19305" y="2197"/>
                      <a:pt x="18055" y="975"/>
                      <a:pt x="16476" y="0"/>
                    </a:cubicBezTo>
                    <a:cubicBezTo>
                      <a:pt x="16758" y="1031"/>
                      <a:pt x="16898" y="2074"/>
                      <a:pt x="16898" y="3132"/>
                    </a:cubicBezTo>
                    <a:cubicBezTo>
                      <a:pt x="16898" y="4971"/>
                      <a:pt x="16489" y="6715"/>
                      <a:pt x="15668" y="8363"/>
                    </a:cubicBezTo>
                    <a:cubicBezTo>
                      <a:pt x="14848" y="10010"/>
                      <a:pt x="13672" y="11465"/>
                      <a:pt x="12141" y="12729"/>
                    </a:cubicBezTo>
                    <a:cubicBezTo>
                      <a:pt x="10721" y="13882"/>
                      <a:pt x="9104" y="14769"/>
                      <a:pt x="7292" y="15387"/>
                    </a:cubicBezTo>
                    <a:cubicBezTo>
                      <a:pt x="5480" y="16004"/>
                      <a:pt x="3588" y="16313"/>
                      <a:pt x="1616" y="16313"/>
                    </a:cubicBezTo>
                    <a:cubicBezTo>
                      <a:pt x="1249" y="16313"/>
                      <a:pt x="710" y="16286"/>
                      <a:pt x="0" y="16231"/>
                    </a:cubicBezTo>
                    <a:cubicBezTo>
                      <a:pt x="2461" y="18044"/>
                      <a:pt x="5351" y="18950"/>
                      <a:pt x="8670" y="18950"/>
                    </a:cubicBezTo>
                    <a:cubicBezTo>
                      <a:pt x="9723" y="18950"/>
                      <a:pt x="10800" y="18840"/>
                      <a:pt x="11903" y="18620"/>
                    </a:cubicBezTo>
                    <a:cubicBezTo>
                      <a:pt x="13421" y="19829"/>
                      <a:pt x="15123" y="20708"/>
                      <a:pt x="17009" y="21257"/>
                    </a:cubicBezTo>
                    <a:cubicBezTo>
                      <a:pt x="17449" y="21380"/>
                      <a:pt x="17976" y="21490"/>
                      <a:pt x="18588" y="21586"/>
                    </a:cubicBezTo>
                    <a:cubicBezTo>
                      <a:pt x="18735" y="21600"/>
                      <a:pt x="18870" y="21552"/>
                      <a:pt x="18992" y="21442"/>
                    </a:cubicBezTo>
                    <a:cubicBezTo>
                      <a:pt x="19114" y="21332"/>
                      <a:pt x="19195" y="21182"/>
                      <a:pt x="19231" y="20989"/>
                    </a:cubicBezTo>
                    <a:cubicBezTo>
                      <a:pt x="19226" y="20907"/>
                      <a:pt x="19231" y="20862"/>
                      <a:pt x="19250" y="20856"/>
                    </a:cubicBezTo>
                    <a:cubicBezTo>
                      <a:pt x="19267" y="20849"/>
                      <a:pt x="19264" y="20804"/>
                      <a:pt x="19241" y="20722"/>
                    </a:cubicBezTo>
                    <a:cubicBezTo>
                      <a:pt x="19216" y="20640"/>
                      <a:pt x="19204" y="20598"/>
                      <a:pt x="19204" y="20598"/>
                    </a:cubicBezTo>
                    <a:lnTo>
                      <a:pt x="19158" y="20495"/>
                    </a:lnTo>
                    <a:cubicBezTo>
                      <a:pt x="19145" y="20468"/>
                      <a:pt x="19124" y="20430"/>
                      <a:pt x="19093" y="20383"/>
                    </a:cubicBezTo>
                    <a:cubicBezTo>
                      <a:pt x="19063" y="20335"/>
                      <a:pt x="19038" y="20300"/>
                      <a:pt x="19020" y="20279"/>
                    </a:cubicBezTo>
                    <a:cubicBezTo>
                      <a:pt x="19002" y="20259"/>
                      <a:pt x="18975" y="20225"/>
                      <a:pt x="18937" y="20177"/>
                    </a:cubicBezTo>
                    <a:cubicBezTo>
                      <a:pt x="18901" y="20129"/>
                      <a:pt x="18877" y="20098"/>
                      <a:pt x="18864" y="20084"/>
                    </a:cubicBezTo>
                    <a:cubicBezTo>
                      <a:pt x="18803" y="20001"/>
                      <a:pt x="18662" y="19830"/>
                      <a:pt x="18442" y="19569"/>
                    </a:cubicBezTo>
                    <a:cubicBezTo>
                      <a:pt x="18222" y="19309"/>
                      <a:pt x="18062" y="19106"/>
                      <a:pt x="17964" y="18962"/>
                    </a:cubicBezTo>
                    <a:cubicBezTo>
                      <a:pt x="17866" y="18818"/>
                      <a:pt x="17728" y="18619"/>
                      <a:pt x="17551" y="18365"/>
                    </a:cubicBezTo>
                    <a:cubicBezTo>
                      <a:pt x="17374" y="18110"/>
                      <a:pt x="17221" y="17846"/>
                      <a:pt x="17092" y="17571"/>
                    </a:cubicBezTo>
                    <a:cubicBezTo>
                      <a:pt x="16963" y="17297"/>
                      <a:pt x="16838" y="16994"/>
                      <a:pt x="16716" y="16665"/>
                    </a:cubicBezTo>
                    <a:cubicBezTo>
                      <a:pt x="18233" y="15676"/>
                      <a:pt x="19427" y="14464"/>
                      <a:pt x="20297" y="13028"/>
                    </a:cubicBezTo>
                    <a:cubicBezTo>
                      <a:pt x="20297" y="13028"/>
                      <a:pt x="20297" y="13028"/>
                      <a:pt x="20297" y="13028"/>
                    </a:cubicBezTo>
                    <a:close/>
                  </a:path>
                </a:pathLst>
              </a:custGeom>
              <a:grpFill/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kumimoji="0" sz="32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 panose="020F0502020204030204"/>
                  <a:sym typeface="Helvetica Light"/>
                </a:endParaRPr>
              </a:p>
            </p:txBody>
          </p:sp>
        </p:grpSp>
      </p:grpSp>
      <p:grpSp>
        <p:nvGrpSpPr>
          <p:cNvPr id="20" name="Group 1225"/>
          <p:cNvGrpSpPr/>
          <p:nvPr/>
        </p:nvGrpSpPr>
        <p:grpSpPr>
          <a:xfrm>
            <a:off x="4733703" y="3256181"/>
            <a:ext cx="384303" cy="384304"/>
            <a:chOff x="0" y="0"/>
            <a:chExt cx="1026557" cy="1026557"/>
          </a:xfrm>
          <a:solidFill>
            <a:srgbClr val="2B8EA5"/>
          </a:solidFill>
        </p:grpSpPr>
        <p:sp>
          <p:nvSpPr>
            <p:cNvPr id="21" name="Shape 1223"/>
            <p:cNvSpPr/>
            <p:nvPr/>
          </p:nvSpPr>
          <p:spPr>
            <a:xfrm>
              <a:off x="0" y="0"/>
              <a:ext cx="1026558" cy="10265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kumimoji="0" sz="32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sym typeface="Helvetica Light"/>
              </a:endParaRPr>
            </a:p>
          </p:txBody>
        </p:sp>
        <p:sp>
          <p:nvSpPr>
            <p:cNvPr id="22" name="Shape 1224"/>
            <p:cNvSpPr/>
            <p:nvPr/>
          </p:nvSpPr>
          <p:spPr>
            <a:xfrm>
              <a:off x="276090" y="294335"/>
              <a:ext cx="474377" cy="43788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692" y="12333"/>
                  </a:moveTo>
                  <a:cubicBezTo>
                    <a:pt x="19528" y="12511"/>
                    <a:pt x="19333" y="12600"/>
                    <a:pt x="19107" y="12600"/>
                  </a:cubicBezTo>
                  <a:cubicBezTo>
                    <a:pt x="18882" y="12600"/>
                    <a:pt x="18688" y="12511"/>
                    <a:pt x="18524" y="12333"/>
                  </a:cubicBezTo>
                  <a:cubicBezTo>
                    <a:pt x="18360" y="12155"/>
                    <a:pt x="18277" y="11944"/>
                    <a:pt x="18277" y="11700"/>
                  </a:cubicBezTo>
                  <a:cubicBezTo>
                    <a:pt x="18277" y="11456"/>
                    <a:pt x="18360" y="11245"/>
                    <a:pt x="18524" y="11067"/>
                  </a:cubicBezTo>
                  <a:cubicBezTo>
                    <a:pt x="18688" y="10889"/>
                    <a:pt x="18882" y="10800"/>
                    <a:pt x="19107" y="10800"/>
                  </a:cubicBezTo>
                  <a:cubicBezTo>
                    <a:pt x="19333" y="10800"/>
                    <a:pt x="19528" y="10889"/>
                    <a:pt x="19692" y="11067"/>
                  </a:cubicBezTo>
                  <a:cubicBezTo>
                    <a:pt x="19857" y="11245"/>
                    <a:pt x="19938" y="11456"/>
                    <a:pt x="19938" y="11700"/>
                  </a:cubicBezTo>
                  <a:cubicBezTo>
                    <a:pt x="19938" y="11944"/>
                    <a:pt x="19857" y="12155"/>
                    <a:pt x="19692" y="12333"/>
                  </a:cubicBezTo>
                  <a:cubicBezTo>
                    <a:pt x="19692" y="12333"/>
                    <a:pt x="19692" y="12333"/>
                    <a:pt x="19692" y="12333"/>
                  </a:cubicBezTo>
                  <a:close/>
                  <a:moveTo>
                    <a:pt x="16616" y="10800"/>
                  </a:moveTo>
                  <a:lnTo>
                    <a:pt x="4984" y="10800"/>
                  </a:lnTo>
                  <a:lnTo>
                    <a:pt x="4984" y="1800"/>
                  </a:lnTo>
                  <a:lnTo>
                    <a:pt x="13292" y="1800"/>
                  </a:lnTo>
                  <a:lnTo>
                    <a:pt x="13292" y="4050"/>
                  </a:lnTo>
                  <a:cubicBezTo>
                    <a:pt x="13292" y="4425"/>
                    <a:pt x="13414" y="4744"/>
                    <a:pt x="13655" y="5006"/>
                  </a:cubicBezTo>
                  <a:cubicBezTo>
                    <a:pt x="13898" y="5269"/>
                    <a:pt x="14192" y="5400"/>
                    <a:pt x="14538" y="5400"/>
                  </a:cubicBezTo>
                  <a:lnTo>
                    <a:pt x="16616" y="5400"/>
                  </a:lnTo>
                  <a:cubicBezTo>
                    <a:pt x="16616" y="5400"/>
                    <a:pt x="16616" y="10800"/>
                    <a:pt x="16616" y="10800"/>
                  </a:cubicBezTo>
                  <a:close/>
                  <a:moveTo>
                    <a:pt x="16616" y="19800"/>
                  </a:moveTo>
                  <a:lnTo>
                    <a:pt x="4984" y="19800"/>
                  </a:lnTo>
                  <a:lnTo>
                    <a:pt x="4984" y="16200"/>
                  </a:lnTo>
                  <a:lnTo>
                    <a:pt x="16616" y="16200"/>
                  </a:lnTo>
                  <a:cubicBezTo>
                    <a:pt x="16616" y="16200"/>
                    <a:pt x="16616" y="19800"/>
                    <a:pt x="16616" y="19800"/>
                  </a:cubicBezTo>
                  <a:close/>
                  <a:moveTo>
                    <a:pt x="20867" y="9795"/>
                  </a:moveTo>
                  <a:cubicBezTo>
                    <a:pt x="20378" y="9265"/>
                    <a:pt x="19791" y="9000"/>
                    <a:pt x="19107" y="9000"/>
                  </a:cubicBezTo>
                  <a:lnTo>
                    <a:pt x="18277" y="9000"/>
                  </a:lnTo>
                  <a:lnTo>
                    <a:pt x="18277" y="5400"/>
                  </a:lnTo>
                  <a:cubicBezTo>
                    <a:pt x="18277" y="5025"/>
                    <a:pt x="18190" y="4613"/>
                    <a:pt x="18018" y="4163"/>
                  </a:cubicBezTo>
                  <a:cubicBezTo>
                    <a:pt x="17844" y="3712"/>
                    <a:pt x="17637" y="3356"/>
                    <a:pt x="17394" y="3094"/>
                  </a:cubicBezTo>
                  <a:lnTo>
                    <a:pt x="15421" y="957"/>
                  </a:lnTo>
                  <a:cubicBezTo>
                    <a:pt x="15179" y="694"/>
                    <a:pt x="14850" y="469"/>
                    <a:pt x="14435" y="281"/>
                  </a:cubicBezTo>
                  <a:cubicBezTo>
                    <a:pt x="14020" y="94"/>
                    <a:pt x="13638" y="0"/>
                    <a:pt x="13292" y="0"/>
                  </a:cubicBezTo>
                  <a:lnTo>
                    <a:pt x="4569" y="0"/>
                  </a:lnTo>
                  <a:cubicBezTo>
                    <a:pt x="4223" y="0"/>
                    <a:pt x="3929" y="132"/>
                    <a:pt x="3687" y="394"/>
                  </a:cubicBezTo>
                  <a:cubicBezTo>
                    <a:pt x="3444" y="656"/>
                    <a:pt x="3323" y="975"/>
                    <a:pt x="3323" y="1350"/>
                  </a:cubicBezTo>
                  <a:lnTo>
                    <a:pt x="3323" y="9000"/>
                  </a:lnTo>
                  <a:lnTo>
                    <a:pt x="2493" y="9000"/>
                  </a:lnTo>
                  <a:cubicBezTo>
                    <a:pt x="1809" y="9000"/>
                    <a:pt x="1222" y="9265"/>
                    <a:pt x="734" y="9795"/>
                  </a:cubicBezTo>
                  <a:cubicBezTo>
                    <a:pt x="244" y="10324"/>
                    <a:pt x="0" y="10960"/>
                    <a:pt x="0" y="11700"/>
                  </a:cubicBezTo>
                  <a:lnTo>
                    <a:pt x="0" y="17550"/>
                  </a:lnTo>
                  <a:cubicBezTo>
                    <a:pt x="0" y="17673"/>
                    <a:pt x="41" y="17777"/>
                    <a:pt x="124" y="17866"/>
                  </a:cubicBezTo>
                  <a:cubicBezTo>
                    <a:pt x="205" y="17956"/>
                    <a:pt x="303" y="18000"/>
                    <a:pt x="415" y="18000"/>
                  </a:cubicBezTo>
                  <a:lnTo>
                    <a:pt x="3323" y="18000"/>
                  </a:lnTo>
                  <a:lnTo>
                    <a:pt x="3323" y="20250"/>
                  </a:lnTo>
                  <a:cubicBezTo>
                    <a:pt x="3323" y="20625"/>
                    <a:pt x="3444" y="20944"/>
                    <a:pt x="3687" y="21206"/>
                  </a:cubicBezTo>
                  <a:cubicBezTo>
                    <a:pt x="3929" y="21468"/>
                    <a:pt x="4223" y="21600"/>
                    <a:pt x="4569" y="21600"/>
                  </a:cubicBezTo>
                  <a:lnTo>
                    <a:pt x="17031" y="21600"/>
                  </a:lnTo>
                  <a:cubicBezTo>
                    <a:pt x="17377" y="21600"/>
                    <a:pt x="17671" y="21468"/>
                    <a:pt x="17913" y="21206"/>
                  </a:cubicBezTo>
                  <a:cubicBezTo>
                    <a:pt x="18156" y="20943"/>
                    <a:pt x="18277" y="20625"/>
                    <a:pt x="18277" y="20250"/>
                  </a:cubicBezTo>
                  <a:lnTo>
                    <a:pt x="18277" y="18000"/>
                  </a:lnTo>
                  <a:lnTo>
                    <a:pt x="21185" y="18000"/>
                  </a:lnTo>
                  <a:cubicBezTo>
                    <a:pt x="21297" y="18000"/>
                    <a:pt x="21395" y="17956"/>
                    <a:pt x="21476" y="17866"/>
                  </a:cubicBezTo>
                  <a:cubicBezTo>
                    <a:pt x="21559" y="17777"/>
                    <a:pt x="21600" y="17673"/>
                    <a:pt x="21600" y="17550"/>
                  </a:cubicBezTo>
                  <a:lnTo>
                    <a:pt x="21600" y="11700"/>
                  </a:lnTo>
                  <a:cubicBezTo>
                    <a:pt x="21600" y="10960"/>
                    <a:pt x="21356" y="10324"/>
                    <a:pt x="20867" y="9795"/>
                  </a:cubicBezTo>
                  <a:cubicBezTo>
                    <a:pt x="20867" y="9795"/>
                    <a:pt x="20867" y="9795"/>
                    <a:pt x="20867" y="9795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kumimoji="0" sz="32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sym typeface="Helvetica Light"/>
              </a:endParaRPr>
            </a:p>
          </p:txBody>
        </p:sp>
      </p:grpSp>
      <p:sp>
        <p:nvSpPr>
          <p:cNvPr id="23" name="TextBox 13"/>
          <p:cNvSpPr txBox="1"/>
          <p:nvPr/>
        </p:nvSpPr>
        <p:spPr>
          <a:xfrm>
            <a:off x="7561655" y="3134429"/>
            <a:ext cx="1400062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660">
              <a:spcBef>
                <a:spcPct val="20000"/>
              </a:spcBef>
              <a:defRPr/>
            </a:pPr>
            <a:r>
              <a:rPr lang="zh-CN" altLang="en-US" sz="1600" b="1" dirty="0" smtClean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TextBox 13"/>
          <p:cNvSpPr txBox="1"/>
          <p:nvPr/>
        </p:nvSpPr>
        <p:spPr>
          <a:xfrm>
            <a:off x="7565735" y="3420334"/>
            <a:ext cx="2333999" cy="36933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660">
              <a:spcBef>
                <a:spcPct val="20000"/>
              </a:spcBef>
              <a:defRPr/>
            </a:pPr>
            <a:r>
              <a:rPr lang="zh-CN" altLang="en-US" sz="1200" dirty="0" smtClean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TextBox 13"/>
          <p:cNvSpPr txBox="1"/>
          <p:nvPr/>
        </p:nvSpPr>
        <p:spPr>
          <a:xfrm>
            <a:off x="7137948" y="4832438"/>
            <a:ext cx="1400062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660">
              <a:spcBef>
                <a:spcPct val="20000"/>
              </a:spcBef>
              <a:defRPr/>
            </a:pPr>
            <a:r>
              <a:rPr lang="zh-CN" altLang="en-US" sz="1600" b="1" dirty="0" smtClean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TextBox 13"/>
          <p:cNvSpPr txBox="1"/>
          <p:nvPr/>
        </p:nvSpPr>
        <p:spPr>
          <a:xfrm>
            <a:off x="7142028" y="5118343"/>
            <a:ext cx="2333999" cy="36933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660">
              <a:spcBef>
                <a:spcPct val="20000"/>
              </a:spcBef>
              <a:defRPr/>
            </a:pPr>
            <a:r>
              <a:rPr lang="zh-CN" altLang="en-US" sz="1200" dirty="0" smtClean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TextBox 13"/>
          <p:cNvSpPr txBox="1"/>
          <p:nvPr/>
        </p:nvSpPr>
        <p:spPr>
          <a:xfrm>
            <a:off x="3236245" y="3134429"/>
            <a:ext cx="1400062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r" defTabSz="1216660">
              <a:spcBef>
                <a:spcPct val="20000"/>
              </a:spcBef>
              <a:defRPr/>
            </a:pPr>
            <a:r>
              <a:rPr lang="zh-CN" altLang="en-US" sz="1600" b="1" dirty="0" smtClean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TextBox 13"/>
          <p:cNvSpPr txBox="1"/>
          <p:nvPr/>
        </p:nvSpPr>
        <p:spPr>
          <a:xfrm>
            <a:off x="2302308" y="3420334"/>
            <a:ext cx="2333999" cy="36933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r" defTabSz="1216660">
              <a:spcBef>
                <a:spcPct val="20000"/>
              </a:spcBef>
              <a:defRPr/>
            </a:pPr>
            <a:r>
              <a:rPr lang="zh-CN" altLang="en-US" sz="1200" dirty="0" smtClean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" name="TextBox 13"/>
          <p:cNvSpPr txBox="1"/>
          <p:nvPr/>
        </p:nvSpPr>
        <p:spPr>
          <a:xfrm>
            <a:off x="3701347" y="4832438"/>
            <a:ext cx="1400062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r" defTabSz="1216660">
              <a:spcBef>
                <a:spcPct val="20000"/>
              </a:spcBef>
              <a:defRPr/>
            </a:pPr>
            <a:r>
              <a:rPr lang="zh-CN" altLang="en-US" sz="1600" b="1" dirty="0" smtClean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TextBox 13"/>
          <p:cNvSpPr txBox="1"/>
          <p:nvPr/>
        </p:nvSpPr>
        <p:spPr>
          <a:xfrm>
            <a:off x="2767410" y="5118343"/>
            <a:ext cx="2333999" cy="36933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r" defTabSz="1216660">
              <a:spcBef>
                <a:spcPct val="20000"/>
              </a:spcBef>
              <a:defRPr/>
            </a:pPr>
            <a:r>
              <a:rPr lang="zh-CN" altLang="en-US" sz="1200" dirty="0" smtClean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TextBox 13"/>
          <p:cNvSpPr txBox="1"/>
          <p:nvPr/>
        </p:nvSpPr>
        <p:spPr>
          <a:xfrm>
            <a:off x="4942962" y="1670734"/>
            <a:ext cx="2338080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660">
              <a:spcBef>
                <a:spcPct val="20000"/>
              </a:spcBef>
              <a:defRPr/>
            </a:pPr>
            <a:r>
              <a:rPr lang="zh-CN" altLang="en-US" sz="1600" b="1" dirty="0" smtClean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TextBox 13"/>
          <p:cNvSpPr txBox="1"/>
          <p:nvPr/>
        </p:nvSpPr>
        <p:spPr>
          <a:xfrm>
            <a:off x="5001287" y="1956639"/>
            <a:ext cx="2112424" cy="36933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660">
              <a:spcBef>
                <a:spcPct val="20000"/>
              </a:spcBef>
              <a:defRPr/>
            </a:pPr>
            <a:r>
              <a:rPr lang="zh-CN" altLang="en-US" sz="1200" dirty="0" smtClean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"/>
    </mc:Choice>
    <mc:Fallback xmlns="">
      <p:transition spd="slow" advTm="2000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217715" y="333829"/>
            <a:ext cx="2946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  <a:endParaRPr lang="zh-CN" altLang="en-US" sz="2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392383" y="1224744"/>
            <a:ext cx="7475897" cy="4983932"/>
          </a:xfrm>
          <a:prstGeom prst="rect">
            <a:avLst/>
          </a:prstGeom>
          <a:ln>
            <a:noFill/>
          </a:ln>
        </p:spPr>
      </p:sp>
      <p:sp>
        <p:nvSpPr>
          <p:cNvPr id="4" name="任意多边形 3"/>
          <p:cNvSpPr/>
          <p:nvPr/>
        </p:nvSpPr>
        <p:spPr>
          <a:xfrm>
            <a:off x="1845697" y="1753738"/>
            <a:ext cx="3644499" cy="3644909"/>
          </a:xfrm>
          <a:custGeom>
            <a:avLst/>
            <a:gdLst>
              <a:gd name="connsiteX0" fmla="*/ 0 w 3644499"/>
              <a:gd name="connsiteY0" fmla="*/ 1822455 h 3644909"/>
              <a:gd name="connsiteX1" fmla="*/ 1822250 w 3644499"/>
              <a:gd name="connsiteY1" fmla="*/ 0 h 3644909"/>
              <a:gd name="connsiteX2" fmla="*/ 3644500 w 3644499"/>
              <a:gd name="connsiteY2" fmla="*/ 1822455 h 3644909"/>
              <a:gd name="connsiteX3" fmla="*/ 1822250 w 3644499"/>
              <a:gd name="connsiteY3" fmla="*/ 3644910 h 3644909"/>
              <a:gd name="connsiteX4" fmla="*/ 0 w 3644499"/>
              <a:gd name="connsiteY4" fmla="*/ 1822455 h 36449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644499" h="3644909">
                <a:moveTo>
                  <a:pt x="0" y="1822455"/>
                </a:moveTo>
                <a:cubicBezTo>
                  <a:pt x="0" y="815941"/>
                  <a:pt x="815849" y="0"/>
                  <a:pt x="1822250" y="0"/>
                </a:cubicBezTo>
                <a:cubicBezTo>
                  <a:pt x="2828651" y="0"/>
                  <a:pt x="3644500" y="815941"/>
                  <a:pt x="3644500" y="1822455"/>
                </a:cubicBezTo>
                <a:cubicBezTo>
                  <a:pt x="3644500" y="2828969"/>
                  <a:pt x="2828651" y="3644910"/>
                  <a:pt x="1822250" y="3644910"/>
                </a:cubicBezTo>
                <a:cubicBezTo>
                  <a:pt x="815849" y="3644910"/>
                  <a:pt x="0" y="2828969"/>
                  <a:pt x="0" y="1822455"/>
                </a:cubicBezTo>
                <a:close/>
              </a:path>
            </a:pathLst>
          </a:custGeom>
          <a:solidFill>
            <a:srgbClr val="2B8EA5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rgbClr r="0" g="0" b="0"/>
          </a:lnRef>
          <a:fillRef idx="1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781375" tIns="781435" rIns="781375" bIns="781435" numCol="1" spcCol="1270" anchor="ctr" anchorCtr="0">
            <a:noAutofit/>
          </a:bodyPr>
          <a:lstStyle/>
          <a:p>
            <a:pPr lvl="0" algn="ctr" defTabSz="2889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id-ID" sz="6500" kern="1200" dirty="0">
              <a:solidFill>
                <a:sysClr val="window" lastClr="FFFFFF"/>
              </a:solidFill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椭圆 4"/>
          <p:cNvSpPr/>
          <p:nvPr/>
        </p:nvSpPr>
        <p:spPr>
          <a:xfrm>
            <a:off x="3925491" y="1587674"/>
            <a:ext cx="405193" cy="405368"/>
          </a:xfrm>
          <a:prstGeom prst="ellipse">
            <a:avLst/>
          </a:prstGeom>
          <a:solidFill>
            <a:srgbClr val="16A085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rgbClr r="0" g="0" b="0"/>
          </a:lnRef>
          <a:fillRef idx="1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</p:sp>
      <p:sp>
        <p:nvSpPr>
          <p:cNvPr id="6" name="椭圆 5"/>
          <p:cNvSpPr/>
          <p:nvPr/>
        </p:nvSpPr>
        <p:spPr>
          <a:xfrm>
            <a:off x="2966334" y="5127835"/>
            <a:ext cx="293802" cy="293806"/>
          </a:xfrm>
          <a:prstGeom prst="ellipse">
            <a:avLst/>
          </a:prstGeom>
          <a:solidFill>
            <a:sysClr val="window" lastClr="FFFFFF">
              <a:lumMod val="65000"/>
            </a:sys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rgbClr r="0" g="0" b="0"/>
          </a:lnRef>
          <a:fillRef idx="1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</p:sp>
      <p:sp>
        <p:nvSpPr>
          <p:cNvPr id="7" name="椭圆 6"/>
          <p:cNvSpPr/>
          <p:nvPr/>
        </p:nvSpPr>
        <p:spPr>
          <a:xfrm>
            <a:off x="5724940" y="3232993"/>
            <a:ext cx="293802" cy="293806"/>
          </a:xfrm>
          <a:prstGeom prst="ellipse">
            <a:avLst/>
          </a:prstGeom>
          <a:solidFill>
            <a:srgbClr val="358FCB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rgbClr r="0" g="0" b="0"/>
          </a:lnRef>
          <a:fillRef idx="1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</p:sp>
      <p:sp>
        <p:nvSpPr>
          <p:cNvPr id="8" name="椭圆 7"/>
          <p:cNvSpPr/>
          <p:nvPr/>
        </p:nvSpPr>
        <p:spPr>
          <a:xfrm>
            <a:off x="4320966" y="5440377"/>
            <a:ext cx="405193" cy="405368"/>
          </a:xfrm>
          <a:prstGeom prst="ellipse">
            <a:avLst/>
          </a:prstGeom>
          <a:solidFill>
            <a:srgbClr val="C0392B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rgbClr r="0" g="0" b="0"/>
          </a:lnRef>
          <a:fillRef idx="1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</p:sp>
      <p:sp>
        <p:nvSpPr>
          <p:cNvPr id="9" name="椭圆 8"/>
          <p:cNvSpPr/>
          <p:nvPr/>
        </p:nvSpPr>
        <p:spPr>
          <a:xfrm>
            <a:off x="3048569" y="2163791"/>
            <a:ext cx="293802" cy="293806"/>
          </a:xfrm>
          <a:prstGeom prst="ellipse">
            <a:avLst/>
          </a:prstGeom>
          <a:solidFill>
            <a:sysClr val="window" lastClr="FFFFFF">
              <a:lumMod val="65000"/>
            </a:sys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rgbClr r="0" g="0" b="0"/>
          </a:lnRef>
          <a:fillRef idx="1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</p:sp>
      <p:sp>
        <p:nvSpPr>
          <p:cNvPr id="10" name="椭圆 9"/>
          <p:cNvSpPr/>
          <p:nvPr/>
        </p:nvSpPr>
        <p:spPr>
          <a:xfrm>
            <a:off x="2123800" y="3844452"/>
            <a:ext cx="293802" cy="293806"/>
          </a:xfrm>
          <a:prstGeom prst="ellipse">
            <a:avLst/>
          </a:prstGeom>
          <a:solidFill>
            <a:sysClr val="windowText" lastClr="000000">
              <a:lumMod val="65000"/>
              <a:lumOff val="35000"/>
            </a:sys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rgbClr r="0" g="0" b="0"/>
          </a:lnRef>
          <a:fillRef idx="1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</p:sp>
      <p:sp>
        <p:nvSpPr>
          <p:cNvPr id="11" name="任意多边形 10"/>
          <p:cNvSpPr/>
          <p:nvPr/>
        </p:nvSpPr>
        <p:spPr>
          <a:xfrm>
            <a:off x="706370" y="2411610"/>
            <a:ext cx="1481722" cy="1481383"/>
          </a:xfrm>
          <a:custGeom>
            <a:avLst/>
            <a:gdLst>
              <a:gd name="connsiteX0" fmla="*/ 0 w 1481722"/>
              <a:gd name="connsiteY0" fmla="*/ 740692 h 1481383"/>
              <a:gd name="connsiteX1" fmla="*/ 740861 w 1481722"/>
              <a:gd name="connsiteY1" fmla="*/ 0 h 1481383"/>
              <a:gd name="connsiteX2" fmla="*/ 1481722 w 1481722"/>
              <a:gd name="connsiteY2" fmla="*/ 740692 h 1481383"/>
              <a:gd name="connsiteX3" fmla="*/ 740861 w 1481722"/>
              <a:gd name="connsiteY3" fmla="*/ 1481384 h 1481383"/>
              <a:gd name="connsiteX4" fmla="*/ 0 w 1481722"/>
              <a:gd name="connsiteY4" fmla="*/ 740692 h 14813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81722" h="1481383">
                <a:moveTo>
                  <a:pt x="0" y="740692"/>
                </a:moveTo>
                <a:cubicBezTo>
                  <a:pt x="0" y="331619"/>
                  <a:pt x="331695" y="0"/>
                  <a:pt x="740861" y="0"/>
                </a:cubicBezTo>
                <a:cubicBezTo>
                  <a:pt x="1150027" y="0"/>
                  <a:pt x="1481722" y="331619"/>
                  <a:pt x="1481722" y="740692"/>
                </a:cubicBezTo>
                <a:cubicBezTo>
                  <a:pt x="1481722" y="1149765"/>
                  <a:pt x="1150027" y="1481384"/>
                  <a:pt x="740861" y="1481384"/>
                </a:cubicBezTo>
                <a:cubicBezTo>
                  <a:pt x="331695" y="1481384"/>
                  <a:pt x="0" y="1149765"/>
                  <a:pt x="0" y="740692"/>
                </a:cubicBezTo>
                <a:close/>
              </a:path>
            </a:pathLst>
          </a:custGeom>
          <a:gradFill flip="none" rotWithShape="0">
            <a:gsLst>
              <a:gs pos="0">
                <a:srgbClr val="16A085">
                  <a:shade val="30000"/>
                  <a:satMod val="115000"/>
                </a:srgbClr>
              </a:gs>
              <a:gs pos="50000">
                <a:srgbClr val="16A085">
                  <a:shade val="67500"/>
                  <a:satMod val="115000"/>
                </a:srgbClr>
              </a:gs>
              <a:gs pos="100000">
                <a:srgbClr val="16A085">
                  <a:shade val="100000"/>
                  <a:satMod val="115000"/>
                </a:srgbClr>
              </a:gs>
            </a:gsLst>
            <a:lin ang="2700000" scaled="1"/>
            <a:tileRect/>
          </a:gra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rgbClr r="0" g="0" b="0"/>
          </a:lnRef>
          <a:fillRef idx="1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399873" tIns="399824" rIns="399873" bIns="399824" numCol="1" spcCol="1270" anchor="ctr" anchorCtr="0">
            <a:noAutofit/>
          </a:bodyPr>
          <a:lstStyle/>
          <a:p>
            <a:pPr lvl="0" algn="ctr" defTabSz="21336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id-ID" sz="4800" kern="1200" dirty="0">
              <a:solidFill>
                <a:sysClr val="window" lastClr="FFFFFF"/>
              </a:solidFill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椭圆 11"/>
          <p:cNvSpPr/>
          <p:nvPr/>
        </p:nvSpPr>
        <p:spPr>
          <a:xfrm>
            <a:off x="3515812" y="2176565"/>
            <a:ext cx="405193" cy="405368"/>
          </a:xfrm>
          <a:prstGeom prst="ellipse">
            <a:avLst/>
          </a:prstGeom>
          <a:solidFill>
            <a:srgbClr val="2980B9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rgbClr r="0" g="0" b="0"/>
          </a:lnRef>
          <a:fillRef idx="1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</p:sp>
      <p:sp>
        <p:nvSpPr>
          <p:cNvPr id="13" name="椭圆 12"/>
          <p:cNvSpPr/>
          <p:nvPr/>
        </p:nvSpPr>
        <p:spPr>
          <a:xfrm>
            <a:off x="846169" y="4327317"/>
            <a:ext cx="732637" cy="732814"/>
          </a:xfrm>
          <a:prstGeom prst="ellipse">
            <a:avLst/>
          </a:prstGeom>
          <a:solidFill>
            <a:srgbClr val="F39C1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rgbClr r="0" g="0" b="0"/>
          </a:lnRef>
          <a:fillRef idx="1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</p:sp>
      <p:sp>
        <p:nvSpPr>
          <p:cNvPr id="14" name="任意多边形 13"/>
          <p:cNvSpPr/>
          <p:nvPr/>
        </p:nvSpPr>
        <p:spPr>
          <a:xfrm>
            <a:off x="5864739" y="1714564"/>
            <a:ext cx="1481722" cy="1481383"/>
          </a:xfrm>
          <a:custGeom>
            <a:avLst/>
            <a:gdLst>
              <a:gd name="connsiteX0" fmla="*/ 0 w 1481722"/>
              <a:gd name="connsiteY0" fmla="*/ 740692 h 1481383"/>
              <a:gd name="connsiteX1" fmla="*/ 740861 w 1481722"/>
              <a:gd name="connsiteY1" fmla="*/ 0 h 1481383"/>
              <a:gd name="connsiteX2" fmla="*/ 1481722 w 1481722"/>
              <a:gd name="connsiteY2" fmla="*/ 740692 h 1481383"/>
              <a:gd name="connsiteX3" fmla="*/ 740861 w 1481722"/>
              <a:gd name="connsiteY3" fmla="*/ 1481384 h 1481383"/>
              <a:gd name="connsiteX4" fmla="*/ 0 w 1481722"/>
              <a:gd name="connsiteY4" fmla="*/ 740692 h 14813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81722" h="1481383">
                <a:moveTo>
                  <a:pt x="0" y="740692"/>
                </a:moveTo>
                <a:cubicBezTo>
                  <a:pt x="0" y="331619"/>
                  <a:pt x="331695" y="0"/>
                  <a:pt x="740861" y="0"/>
                </a:cubicBezTo>
                <a:cubicBezTo>
                  <a:pt x="1150027" y="0"/>
                  <a:pt x="1481722" y="331619"/>
                  <a:pt x="1481722" y="740692"/>
                </a:cubicBezTo>
                <a:cubicBezTo>
                  <a:pt x="1481722" y="1149765"/>
                  <a:pt x="1150027" y="1481384"/>
                  <a:pt x="740861" y="1481384"/>
                </a:cubicBezTo>
                <a:cubicBezTo>
                  <a:pt x="331695" y="1481384"/>
                  <a:pt x="0" y="1149765"/>
                  <a:pt x="0" y="740692"/>
                </a:cubicBezTo>
                <a:close/>
              </a:path>
            </a:pathLst>
          </a:custGeom>
          <a:gradFill flip="none" rotWithShape="1">
            <a:gsLst>
              <a:gs pos="0">
                <a:srgbClr val="9BBB59">
                  <a:shade val="30000"/>
                  <a:satMod val="115000"/>
                </a:srgbClr>
              </a:gs>
              <a:gs pos="50000">
                <a:srgbClr val="9BBB59">
                  <a:shade val="67500"/>
                  <a:satMod val="115000"/>
                </a:srgbClr>
              </a:gs>
              <a:gs pos="100000">
                <a:srgbClr val="9BBB59">
                  <a:shade val="100000"/>
                  <a:satMod val="115000"/>
                </a:srgbClr>
              </a:gs>
            </a:gsLst>
            <a:path path="circle">
              <a:fillToRect r="100000" b="100000"/>
            </a:path>
            <a:tileRect l="-100000" t="-100000"/>
          </a:gra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rgbClr r="0" g="0" b="0"/>
          </a:lnRef>
          <a:fillRef idx="1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399873" tIns="399824" rIns="399873" bIns="399824" numCol="1" spcCol="1270" anchor="ctr" anchorCtr="0">
            <a:noAutofit/>
          </a:bodyPr>
          <a:lstStyle/>
          <a:p>
            <a:pPr lvl="0" algn="ctr" defTabSz="21336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id-ID" sz="4800" kern="1200" dirty="0">
              <a:solidFill>
                <a:sysClr val="window" lastClr="FFFFFF"/>
              </a:solidFill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椭圆 14"/>
          <p:cNvSpPr/>
          <p:nvPr/>
        </p:nvSpPr>
        <p:spPr>
          <a:xfrm>
            <a:off x="5203122" y="2737353"/>
            <a:ext cx="405193" cy="405368"/>
          </a:xfrm>
          <a:prstGeom prst="ellipse">
            <a:avLst/>
          </a:prstGeom>
          <a:solidFill>
            <a:sysClr val="window" lastClr="FFFFFF">
              <a:lumMod val="65000"/>
            </a:sys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rgbClr r="0" g="0" b="0"/>
          </a:lnRef>
          <a:fillRef idx="1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</p:sp>
      <p:sp>
        <p:nvSpPr>
          <p:cNvPr id="16" name="椭圆 15"/>
          <p:cNvSpPr/>
          <p:nvPr/>
        </p:nvSpPr>
        <p:spPr>
          <a:xfrm>
            <a:off x="567318" y="5199370"/>
            <a:ext cx="293802" cy="293806"/>
          </a:xfrm>
          <a:prstGeom prst="ellipse">
            <a:avLst/>
          </a:prstGeom>
          <a:solidFill>
            <a:sysClr val="window" lastClr="FFFFFF">
              <a:lumMod val="75000"/>
            </a:sys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rgbClr r="0" g="0" b="0"/>
          </a:lnRef>
          <a:fillRef idx="1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</p:sp>
      <p:sp>
        <p:nvSpPr>
          <p:cNvPr id="17" name="椭圆 16"/>
          <p:cNvSpPr/>
          <p:nvPr/>
        </p:nvSpPr>
        <p:spPr>
          <a:xfrm>
            <a:off x="3494880" y="4781227"/>
            <a:ext cx="293802" cy="293806"/>
          </a:xfrm>
          <a:prstGeom prst="ellipse">
            <a:avLst/>
          </a:prstGeom>
          <a:solidFill>
            <a:sysClr val="window" lastClr="FFFFFF">
              <a:lumMod val="75000"/>
            </a:sys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rgbClr r="0" g="0" b="0"/>
          </a:lnRef>
          <a:fillRef idx="1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</p:sp>
      <p:sp>
        <p:nvSpPr>
          <p:cNvPr id="18" name="任意多边形 17"/>
          <p:cNvSpPr/>
          <p:nvPr/>
        </p:nvSpPr>
        <p:spPr>
          <a:xfrm>
            <a:off x="4777639" y="4258873"/>
            <a:ext cx="781979" cy="781800"/>
          </a:xfrm>
          <a:custGeom>
            <a:avLst/>
            <a:gdLst>
              <a:gd name="connsiteX0" fmla="*/ 0 w 781979"/>
              <a:gd name="connsiteY0" fmla="*/ 390900 h 781800"/>
              <a:gd name="connsiteX1" fmla="*/ 390990 w 781979"/>
              <a:gd name="connsiteY1" fmla="*/ 0 h 781800"/>
              <a:gd name="connsiteX2" fmla="*/ 781980 w 781979"/>
              <a:gd name="connsiteY2" fmla="*/ 390900 h 781800"/>
              <a:gd name="connsiteX3" fmla="*/ 390990 w 781979"/>
              <a:gd name="connsiteY3" fmla="*/ 781800 h 781800"/>
              <a:gd name="connsiteX4" fmla="*/ 0 w 781979"/>
              <a:gd name="connsiteY4" fmla="*/ 390900 h 781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81979" h="781800">
                <a:moveTo>
                  <a:pt x="0" y="390900"/>
                </a:moveTo>
                <a:cubicBezTo>
                  <a:pt x="0" y="175012"/>
                  <a:pt x="175052" y="0"/>
                  <a:pt x="390990" y="0"/>
                </a:cubicBezTo>
                <a:cubicBezTo>
                  <a:pt x="606928" y="0"/>
                  <a:pt x="781980" y="175012"/>
                  <a:pt x="781980" y="390900"/>
                </a:cubicBezTo>
                <a:cubicBezTo>
                  <a:pt x="781980" y="606788"/>
                  <a:pt x="606928" y="781800"/>
                  <a:pt x="390990" y="781800"/>
                </a:cubicBezTo>
                <a:cubicBezTo>
                  <a:pt x="175052" y="781800"/>
                  <a:pt x="0" y="606788"/>
                  <a:pt x="0" y="390900"/>
                </a:cubicBezTo>
                <a:close/>
              </a:path>
            </a:pathLst>
          </a:custGeom>
          <a:solidFill>
            <a:srgbClr val="2980B9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rgbClr r="0" g="0" b="0"/>
          </a:lnRef>
          <a:fillRef idx="1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209768" tIns="209742" rIns="209768" bIns="209742" numCol="1" spcCol="1270" anchor="ctr" anchorCtr="0">
            <a:noAutofit/>
          </a:bodyPr>
          <a:lstStyle/>
          <a:p>
            <a:pPr lvl="0" algn="ctr" defTabSz="1111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id-ID" sz="2500" kern="1200" dirty="0">
              <a:solidFill>
                <a:sysClr val="window" lastClr="FFFFFF"/>
              </a:solidFill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" name="椭圆 18"/>
          <p:cNvSpPr/>
          <p:nvPr/>
        </p:nvSpPr>
        <p:spPr>
          <a:xfrm>
            <a:off x="5732610" y="3840343"/>
            <a:ext cx="293802" cy="293806"/>
          </a:xfrm>
          <a:prstGeom prst="ellipse">
            <a:avLst/>
          </a:prstGeom>
          <a:solidFill>
            <a:srgbClr val="F39C1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rgbClr r="0" g="0" b="0"/>
          </a:lnRef>
          <a:fillRef idx="1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</p:sp>
      <p:sp>
        <p:nvSpPr>
          <p:cNvPr id="20" name="Freeform 165"/>
          <p:cNvSpPr>
            <a:spLocks noEditPoints="1"/>
          </p:cNvSpPr>
          <p:nvPr/>
        </p:nvSpPr>
        <p:spPr bwMode="auto">
          <a:xfrm>
            <a:off x="3451667" y="2733607"/>
            <a:ext cx="714500" cy="139147"/>
          </a:xfrm>
          <a:custGeom>
            <a:avLst/>
            <a:gdLst>
              <a:gd name="T0" fmla="*/ 5 w 134"/>
              <a:gd name="T1" fmla="*/ 22 h 34"/>
              <a:gd name="T2" fmla="*/ 78 w 134"/>
              <a:gd name="T3" fmla="*/ 22 h 34"/>
              <a:gd name="T4" fmla="*/ 89 w 134"/>
              <a:gd name="T5" fmla="*/ 34 h 34"/>
              <a:gd name="T6" fmla="*/ 101 w 134"/>
              <a:gd name="T7" fmla="*/ 34 h 34"/>
              <a:gd name="T8" fmla="*/ 112 w 134"/>
              <a:gd name="T9" fmla="*/ 22 h 34"/>
              <a:gd name="T10" fmla="*/ 129 w 134"/>
              <a:gd name="T11" fmla="*/ 22 h 34"/>
              <a:gd name="T12" fmla="*/ 134 w 134"/>
              <a:gd name="T13" fmla="*/ 17 h 34"/>
              <a:gd name="T14" fmla="*/ 129 w 134"/>
              <a:gd name="T15" fmla="*/ 11 h 34"/>
              <a:gd name="T16" fmla="*/ 112 w 134"/>
              <a:gd name="T17" fmla="*/ 11 h 34"/>
              <a:gd name="T18" fmla="*/ 101 w 134"/>
              <a:gd name="T19" fmla="*/ 0 h 34"/>
              <a:gd name="T20" fmla="*/ 89 w 134"/>
              <a:gd name="T21" fmla="*/ 0 h 34"/>
              <a:gd name="T22" fmla="*/ 78 w 134"/>
              <a:gd name="T23" fmla="*/ 11 h 34"/>
              <a:gd name="T24" fmla="*/ 5 w 134"/>
              <a:gd name="T25" fmla="*/ 11 h 34"/>
              <a:gd name="T26" fmla="*/ 0 w 134"/>
              <a:gd name="T27" fmla="*/ 17 h 34"/>
              <a:gd name="T28" fmla="*/ 5 w 134"/>
              <a:gd name="T29" fmla="*/ 22 h 34"/>
              <a:gd name="T30" fmla="*/ 89 w 134"/>
              <a:gd name="T31" fmla="*/ 11 h 34"/>
              <a:gd name="T32" fmla="*/ 101 w 134"/>
              <a:gd name="T33" fmla="*/ 11 h 34"/>
              <a:gd name="T34" fmla="*/ 101 w 134"/>
              <a:gd name="T35" fmla="*/ 22 h 34"/>
              <a:gd name="T36" fmla="*/ 89 w 134"/>
              <a:gd name="T37" fmla="*/ 22 h 34"/>
              <a:gd name="T38" fmla="*/ 89 w 134"/>
              <a:gd name="T39" fmla="*/ 11 h 34"/>
              <a:gd name="T40" fmla="*/ 89 w 134"/>
              <a:gd name="T41" fmla="*/ 11 h 34"/>
              <a:gd name="T42" fmla="*/ 89 w 134"/>
              <a:gd name="T43" fmla="*/ 11 h 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134" h="34">
                <a:moveTo>
                  <a:pt x="5" y="22"/>
                </a:moveTo>
                <a:cubicBezTo>
                  <a:pt x="78" y="22"/>
                  <a:pt x="78" y="22"/>
                  <a:pt x="78" y="22"/>
                </a:cubicBezTo>
                <a:cubicBezTo>
                  <a:pt x="78" y="29"/>
                  <a:pt x="83" y="34"/>
                  <a:pt x="89" y="34"/>
                </a:cubicBezTo>
                <a:cubicBezTo>
                  <a:pt x="101" y="34"/>
                  <a:pt x="101" y="34"/>
                  <a:pt x="101" y="34"/>
                </a:cubicBezTo>
                <a:cubicBezTo>
                  <a:pt x="107" y="34"/>
                  <a:pt x="112" y="29"/>
                  <a:pt x="112" y="22"/>
                </a:cubicBezTo>
                <a:cubicBezTo>
                  <a:pt x="129" y="22"/>
                  <a:pt x="129" y="22"/>
                  <a:pt x="129" y="22"/>
                </a:cubicBezTo>
                <a:cubicBezTo>
                  <a:pt x="132" y="22"/>
                  <a:pt x="134" y="20"/>
                  <a:pt x="134" y="17"/>
                </a:cubicBezTo>
                <a:cubicBezTo>
                  <a:pt x="134" y="14"/>
                  <a:pt x="132" y="11"/>
                  <a:pt x="129" y="11"/>
                </a:cubicBezTo>
                <a:cubicBezTo>
                  <a:pt x="112" y="11"/>
                  <a:pt x="112" y="11"/>
                  <a:pt x="112" y="11"/>
                </a:cubicBezTo>
                <a:cubicBezTo>
                  <a:pt x="112" y="5"/>
                  <a:pt x="107" y="0"/>
                  <a:pt x="101" y="0"/>
                </a:cubicBezTo>
                <a:cubicBezTo>
                  <a:pt x="89" y="0"/>
                  <a:pt x="89" y="0"/>
                  <a:pt x="89" y="0"/>
                </a:cubicBezTo>
                <a:cubicBezTo>
                  <a:pt x="83" y="0"/>
                  <a:pt x="78" y="5"/>
                  <a:pt x="78" y="11"/>
                </a:cubicBezTo>
                <a:cubicBezTo>
                  <a:pt x="5" y="11"/>
                  <a:pt x="5" y="11"/>
                  <a:pt x="5" y="11"/>
                </a:cubicBezTo>
                <a:cubicBezTo>
                  <a:pt x="2" y="11"/>
                  <a:pt x="0" y="14"/>
                  <a:pt x="0" y="17"/>
                </a:cubicBezTo>
                <a:cubicBezTo>
                  <a:pt x="0" y="20"/>
                  <a:pt x="2" y="22"/>
                  <a:pt x="5" y="22"/>
                </a:cubicBezTo>
                <a:close/>
                <a:moveTo>
                  <a:pt x="89" y="11"/>
                </a:moveTo>
                <a:cubicBezTo>
                  <a:pt x="101" y="11"/>
                  <a:pt x="101" y="11"/>
                  <a:pt x="101" y="11"/>
                </a:cubicBezTo>
                <a:cubicBezTo>
                  <a:pt x="101" y="22"/>
                  <a:pt x="101" y="22"/>
                  <a:pt x="101" y="22"/>
                </a:cubicBezTo>
                <a:cubicBezTo>
                  <a:pt x="89" y="22"/>
                  <a:pt x="89" y="22"/>
                  <a:pt x="89" y="22"/>
                </a:cubicBezTo>
                <a:lnTo>
                  <a:pt x="89" y="11"/>
                </a:lnTo>
                <a:close/>
                <a:moveTo>
                  <a:pt x="89" y="11"/>
                </a:moveTo>
                <a:cubicBezTo>
                  <a:pt x="89" y="11"/>
                  <a:pt x="89" y="11"/>
                  <a:pt x="89" y="11"/>
                </a:cubicBezTo>
              </a:path>
            </a:pathLst>
          </a:custGeom>
          <a:solidFill>
            <a:srgbClr val="95A5A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id-ID" sz="18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21" name="Freeform 166"/>
          <p:cNvSpPr>
            <a:spLocks noEditPoints="1"/>
          </p:cNvSpPr>
          <p:nvPr/>
        </p:nvSpPr>
        <p:spPr bwMode="auto">
          <a:xfrm>
            <a:off x="3451667" y="2921865"/>
            <a:ext cx="714500" cy="139147"/>
          </a:xfrm>
          <a:custGeom>
            <a:avLst/>
            <a:gdLst>
              <a:gd name="T0" fmla="*/ 129 w 134"/>
              <a:gd name="T1" fmla="*/ 11 h 33"/>
              <a:gd name="T2" fmla="*/ 56 w 134"/>
              <a:gd name="T3" fmla="*/ 11 h 33"/>
              <a:gd name="T4" fmla="*/ 45 w 134"/>
              <a:gd name="T5" fmla="*/ 0 h 33"/>
              <a:gd name="T6" fmla="*/ 33 w 134"/>
              <a:gd name="T7" fmla="*/ 0 h 33"/>
              <a:gd name="T8" fmla="*/ 22 w 134"/>
              <a:gd name="T9" fmla="*/ 11 h 33"/>
              <a:gd name="T10" fmla="*/ 5 w 134"/>
              <a:gd name="T11" fmla="*/ 11 h 33"/>
              <a:gd name="T12" fmla="*/ 0 w 134"/>
              <a:gd name="T13" fmla="*/ 17 h 33"/>
              <a:gd name="T14" fmla="*/ 5 w 134"/>
              <a:gd name="T15" fmla="*/ 22 h 33"/>
              <a:gd name="T16" fmla="*/ 22 w 134"/>
              <a:gd name="T17" fmla="*/ 22 h 33"/>
              <a:gd name="T18" fmla="*/ 33 w 134"/>
              <a:gd name="T19" fmla="*/ 33 h 33"/>
              <a:gd name="T20" fmla="*/ 45 w 134"/>
              <a:gd name="T21" fmla="*/ 33 h 33"/>
              <a:gd name="T22" fmla="*/ 56 w 134"/>
              <a:gd name="T23" fmla="*/ 22 h 33"/>
              <a:gd name="T24" fmla="*/ 129 w 134"/>
              <a:gd name="T25" fmla="*/ 22 h 33"/>
              <a:gd name="T26" fmla="*/ 134 w 134"/>
              <a:gd name="T27" fmla="*/ 17 h 33"/>
              <a:gd name="T28" fmla="*/ 129 w 134"/>
              <a:gd name="T29" fmla="*/ 11 h 33"/>
              <a:gd name="T30" fmla="*/ 45 w 134"/>
              <a:gd name="T31" fmla="*/ 22 h 33"/>
              <a:gd name="T32" fmla="*/ 33 w 134"/>
              <a:gd name="T33" fmla="*/ 22 h 33"/>
              <a:gd name="T34" fmla="*/ 33 w 134"/>
              <a:gd name="T35" fmla="*/ 11 h 33"/>
              <a:gd name="T36" fmla="*/ 45 w 134"/>
              <a:gd name="T37" fmla="*/ 11 h 33"/>
              <a:gd name="T38" fmla="*/ 45 w 134"/>
              <a:gd name="T39" fmla="*/ 22 h 33"/>
              <a:gd name="T40" fmla="*/ 45 w 134"/>
              <a:gd name="T41" fmla="*/ 22 h 33"/>
              <a:gd name="T42" fmla="*/ 45 w 134"/>
              <a:gd name="T43" fmla="*/ 22 h 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134" h="33">
                <a:moveTo>
                  <a:pt x="129" y="11"/>
                </a:moveTo>
                <a:cubicBezTo>
                  <a:pt x="56" y="11"/>
                  <a:pt x="56" y="11"/>
                  <a:pt x="56" y="11"/>
                </a:cubicBezTo>
                <a:cubicBezTo>
                  <a:pt x="56" y="5"/>
                  <a:pt x="51" y="0"/>
                  <a:pt x="45" y="0"/>
                </a:cubicBezTo>
                <a:cubicBezTo>
                  <a:pt x="33" y="0"/>
                  <a:pt x="33" y="0"/>
                  <a:pt x="33" y="0"/>
                </a:cubicBezTo>
                <a:cubicBezTo>
                  <a:pt x="27" y="0"/>
                  <a:pt x="22" y="5"/>
                  <a:pt x="22" y="11"/>
                </a:cubicBezTo>
                <a:cubicBezTo>
                  <a:pt x="5" y="11"/>
                  <a:pt x="5" y="11"/>
                  <a:pt x="5" y="11"/>
                </a:cubicBezTo>
                <a:cubicBezTo>
                  <a:pt x="2" y="11"/>
                  <a:pt x="0" y="14"/>
                  <a:pt x="0" y="17"/>
                </a:cubicBezTo>
                <a:cubicBezTo>
                  <a:pt x="0" y="20"/>
                  <a:pt x="2" y="22"/>
                  <a:pt x="5" y="22"/>
                </a:cubicBezTo>
                <a:cubicBezTo>
                  <a:pt x="22" y="22"/>
                  <a:pt x="22" y="22"/>
                  <a:pt x="22" y="22"/>
                </a:cubicBezTo>
                <a:cubicBezTo>
                  <a:pt x="22" y="28"/>
                  <a:pt x="27" y="33"/>
                  <a:pt x="33" y="33"/>
                </a:cubicBezTo>
                <a:cubicBezTo>
                  <a:pt x="45" y="33"/>
                  <a:pt x="45" y="33"/>
                  <a:pt x="45" y="33"/>
                </a:cubicBezTo>
                <a:cubicBezTo>
                  <a:pt x="51" y="33"/>
                  <a:pt x="56" y="28"/>
                  <a:pt x="56" y="22"/>
                </a:cubicBezTo>
                <a:cubicBezTo>
                  <a:pt x="129" y="22"/>
                  <a:pt x="129" y="22"/>
                  <a:pt x="129" y="22"/>
                </a:cubicBezTo>
                <a:cubicBezTo>
                  <a:pt x="132" y="22"/>
                  <a:pt x="134" y="20"/>
                  <a:pt x="134" y="17"/>
                </a:cubicBezTo>
                <a:cubicBezTo>
                  <a:pt x="134" y="14"/>
                  <a:pt x="132" y="11"/>
                  <a:pt x="129" y="11"/>
                </a:cubicBezTo>
                <a:close/>
                <a:moveTo>
                  <a:pt x="45" y="22"/>
                </a:moveTo>
                <a:cubicBezTo>
                  <a:pt x="33" y="22"/>
                  <a:pt x="33" y="22"/>
                  <a:pt x="33" y="22"/>
                </a:cubicBezTo>
                <a:cubicBezTo>
                  <a:pt x="33" y="11"/>
                  <a:pt x="33" y="11"/>
                  <a:pt x="33" y="11"/>
                </a:cubicBezTo>
                <a:cubicBezTo>
                  <a:pt x="45" y="11"/>
                  <a:pt x="45" y="11"/>
                  <a:pt x="45" y="11"/>
                </a:cubicBezTo>
                <a:lnTo>
                  <a:pt x="45" y="22"/>
                </a:lnTo>
                <a:close/>
                <a:moveTo>
                  <a:pt x="45" y="22"/>
                </a:moveTo>
                <a:cubicBezTo>
                  <a:pt x="45" y="22"/>
                  <a:pt x="45" y="22"/>
                  <a:pt x="45" y="22"/>
                </a:cubicBezTo>
              </a:path>
            </a:pathLst>
          </a:custGeom>
          <a:solidFill>
            <a:srgbClr val="95A5A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id-ID" sz="18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22" name="Freeform 167"/>
          <p:cNvSpPr>
            <a:spLocks noEditPoints="1"/>
          </p:cNvSpPr>
          <p:nvPr/>
        </p:nvSpPr>
        <p:spPr bwMode="auto">
          <a:xfrm>
            <a:off x="3451667" y="3110123"/>
            <a:ext cx="714500" cy="139147"/>
          </a:xfrm>
          <a:custGeom>
            <a:avLst/>
            <a:gdLst>
              <a:gd name="T0" fmla="*/ 129 w 134"/>
              <a:gd name="T1" fmla="*/ 11 h 33"/>
              <a:gd name="T2" fmla="*/ 89 w 134"/>
              <a:gd name="T3" fmla="*/ 11 h 33"/>
              <a:gd name="T4" fmla="*/ 78 w 134"/>
              <a:gd name="T5" fmla="*/ 0 h 33"/>
              <a:gd name="T6" fmla="*/ 67 w 134"/>
              <a:gd name="T7" fmla="*/ 0 h 33"/>
              <a:gd name="T8" fmla="*/ 56 w 134"/>
              <a:gd name="T9" fmla="*/ 11 h 33"/>
              <a:gd name="T10" fmla="*/ 5 w 134"/>
              <a:gd name="T11" fmla="*/ 11 h 33"/>
              <a:gd name="T12" fmla="*/ 0 w 134"/>
              <a:gd name="T13" fmla="*/ 16 h 33"/>
              <a:gd name="T14" fmla="*/ 5 w 134"/>
              <a:gd name="T15" fmla="*/ 22 h 33"/>
              <a:gd name="T16" fmla="*/ 56 w 134"/>
              <a:gd name="T17" fmla="*/ 22 h 33"/>
              <a:gd name="T18" fmla="*/ 67 w 134"/>
              <a:gd name="T19" fmla="*/ 33 h 33"/>
              <a:gd name="T20" fmla="*/ 78 w 134"/>
              <a:gd name="T21" fmla="*/ 33 h 33"/>
              <a:gd name="T22" fmla="*/ 89 w 134"/>
              <a:gd name="T23" fmla="*/ 22 h 33"/>
              <a:gd name="T24" fmla="*/ 129 w 134"/>
              <a:gd name="T25" fmla="*/ 22 h 33"/>
              <a:gd name="T26" fmla="*/ 134 w 134"/>
              <a:gd name="T27" fmla="*/ 16 h 33"/>
              <a:gd name="T28" fmla="*/ 129 w 134"/>
              <a:gd name="T29" fmla="*/ 11 h 33"/>
              <a:gd name="T30" fmla="*/ 78 w 134"/>
              <a:gd name="T31" fmla="*/ 22 h 33"/>
              <a:gd name="T32" fmla="*/ 67 w 134"/>
              <a:gd name="T33" fmla="*/ 22 h 33"/>
              <a:gd name="T34" fmla="*/ 67 w 134"/>
              <a:gd name="T35" fmla="*/ 11 h 33"/>
              <a:gd name="T36" fmla="*/ 78 w 134"/>
              <a:gd name="T37" fmla="*/ 11 h 33"/>
              <a:gd name="T38" fmla="*/ 78 w 134"/>
              <a:gd name="T39" fmla="*/ 22 h 33"/>
              <a:gd name="T40" fmla="*/ 78 w 134"/>
              <a:gd name="T41" fmla="*/ 22 h 33"/>
              <a:gd name="T42" fmla="*/ 78 w 134"/>
              <a:gd name="T43" fmla="*/ 22 h 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134" h="33">
                <a:moveTo>
                  <a:pt x="129" y="11"/>
                </a:moveTo>
                <a:cubicBezTo>
                  <a:pt x="89" y="11"/>
                  <a:pt x="89" y="11"/>
                  <a:pt x="89" y="11"/>
                </a:cubicBezTo>
                <a:cubicBezTo>
                  <a:pt x="89" y="5"/>
                  <a:pt x="84" y="0"/>
                  <a:pt x="78" y="0"/>
                </a:cubicBezTo>
                <a:cubicBezTo>
                  <a:pt x="67" y="0"/>
                  <a:pt x="67" y="0"/>
                  <a:pt x="67" y="0"/>
                </a:cubicBezTo>
                <a:cubicBezTo>
                  <a:pt x="61" y="0"/>
                  <a:pt x="56" y="5"/>
                  <a:pt x="56" y="11"/>
                </a:cubicBezTo>
                <a:cubicBezTo>
                  <a:pt x="5" y="11"/>
                  <a:pt x="5" y="11"/>
                  <a:pt x="5" y="11"/>
                </a:cubicBezTo>
                <a:cubicBezTo>
                  <a:pt x="2" y="11"/>
                  <a:pt x="0" y="13"/>
                  <a:pt x="0" y="16"/>
                </a:cubicBezTo>
                <a:cubicBezTo>
                  <a:pt x="0" y="19"/>
                  <a:pt x="2" y="22"/>
                  <a:pt x="5" y="22"/>
                </a:cubicBezTo>
                <a:cubicBezTo>
                  <a:pt x="56" y="22"/>
                  <a:pt x="56" y="22"/>
                  <a:pt x="56" y="22"/>
                </a:cubicBezTo>
                <a:cubicBezTo>
                  <a:pt x="56" y="28"/>
                  <a:pt x="61" y="33"/>
                  <a:pt x="67" y="33"/>
                </a:cubicBezTo>
                <a:cubicBezTo>
                  <a:pt x="78" y="33"/>
                  <a:pt x="78" y="33"/>
                  <a:pt x="78" y="33"/>
                </a:cubicBezTo>
                <a:cubicBezTo>
                  <a:pt x="84" y="33"/>
                  <a:pt x="89" y="28"/>
                  <a:pt x="89" y="22"/>
                </a:cubicBezTo>
                <a:cubicBezTo>
                  <a:pt x="129" y="22"/>
                  <a:pt x="129" y="22"/>
                  <a:pt x="129" y="22"/>
                </a:cubicBezTo>
                <a:cubicBezTo>
                  <a:pt x="132" y="22"/>
                  <a:pt x="134" y="19"/>
                  <a:pt x="134" y="16"/>
                </a:cubicBezTo>
                <a:cubicBezTo>
                  <a:pt x="134" y="13"/>
                  <a:pt x="132" y="11"/>
                  <a:pt x="129" y="11"/>
                </a:cubicBezTo>
                <a:close/>
                <a:moveTo>
                  <a:pt x="78" y="22"/>
                </a:moveTo>
                <a:cubicBezTo>
                  <a:pt x="67" y="22"/>
                  <a:pt x="67" y="22"/>
                  <a:pt x="67" y="22"/>
                </a:cubicBezTo>
                <a:cubicBezTo>
                  <a:pt x="67" y="11"/>
                  <a:pt x="67" y="11"/>
                  <a:pt x="67" y="11"/>
                </a:cubicBezTo>
                <a:cubicBezTo>
                  <a:pt x="78" y="11"/>
                  <a:pt x="78" y="11"/>
                  <a:pt x="78" y="11"/>
                </a:cubicBezTo>
                <a:lnTo>
                  <a:pt x="78" y="22"/>
                </a:lnTo>
                <a:close/>
                <a:moveTo>
                  <a:pt x="78" y="22"/>
                </a:moveTo>
                <a:cubicBezTo>
                  <a:pt x="78" y="22"/>
                  <a:pt x="78" y="22"/>
                  <a:pt x="78" y="22"/>
                </a:cubicBezTo>
              </a:path>
            </a:pathLst>
          </a:custGeom>
          <a:solidFill>
            <a:srgbClr val="95A5A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id-ID" sz="18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23" name="Rectangle 27"/>
          <p:cNvSpPr/>
          <p:nvPr/>
        </p:nvSpPr>
        <p:spPr>
          <a:xfrm>
            <a:off x="3022410" y="3286025"/>
            <a:ext cx="152202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id-ID" b="1" smtClean="0">
                <a:solidFill>
                  <a:srgbClr val="2C3E50"/>
                </a:solidFill>
                <a:latin typeface="Lato" panose="020F0502020204030203" pitchFamily="34" charset="0"/>
                <a:cs typeface="Lato" panose="020F0502020204030203" pitchFamily="34" charset="0"/>
              </a:rPr>
              <a:t>Maintenance</a:t>
            </a:r>
            <a:endParaRPr lang="id-ID" b="1" dirty="0">
              <a:solidFill>
                <a:srgbClr val="2C3E50"/>
              </a:solidFill>
              <a:latin typeface="Lato" panose="020F0502020204030203" pitchFamily="34" charset="0"/>
              <a:cs typeface="Lato" panose="020F0502020204030203" pitchFamily="34" charset="0"/>
            </a:endParaRPr>
          </a:p>
        </p:txBody>
      </p:sp>
      <p:cxnSp>
        <p:nvCxnSpPr>
          <p:cNvPr id="24" name="Straight Connector 46"/>
          <p:cNvCxnSpPr/>
          <p:nvPr/>
        </p:nvCxnSpPr>
        <p:spPr>
          <a:xfrm>
            <a:off x="7848343" y="2009833"/>
            <a:ext cx="0" cy="3898900"/>
          </a:xfrm>
          <a:prstGeom prst="line">
            <a:avLst/>
          </a:prstGeom>
          <a:noFill/>
          <a:ln w="6350" cap="flat" cmpd="sng" algn="ctr">
            <a:solidFill>
              <a:sysClr val="window" lastClr="FFFFFF">
                <a:lumMod val="85000"/>
              </a:sysClr>
            </a:solidFill>
            <a:prstDash val="dash"/>
            <a:miter lim="800000"/>
          </a:ln>
          <a:effectLst/>
        </p:spPr>
      </p:cxnSp>
      <p:sp>
        <p:nvSpPr>
          <p:cNvPr id="25" name="Rectangle 55"/>
          <p:cNvSpPr/>
          <p:nvPr/>
        </p:nvSpPr>
        <p:spPr>
          <a:xfrm>
            <a:off x="837754" y="4324090"/>
            <a:ext cx="621731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id-ID" sz="4000" b="0" i="0" u="none" strike="noStrike" kern="0" cap="none" spc="30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Sosa" pitchFamily="2" charset="0"/>
              </a:rPr>
              <a:t>x</a:t>
            </a:r>
            <a:endParaRPr kumimoji="0" lang="id-ID" sz="40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</p:txBody>
      </p:sp>
      <p:sp>
        <p:nvSpPr>
          <p:cNvPr id="26" name="Freeform 9"/>
          <p:cNvSpPr>
            <a:spLocks noEditPoints="1"/>
          </p:cNvSpPr>
          <p:nvPr/>
        </p:nvSpPr>
        <p:spPr bwMode="auto">
          <a:xfrm>
            <a:off x="6290877" y="2081270"/>
            <a:ext cx="704849" cy="708025"/>
          </a:xfrm>
          <a:custGeom>
            <a:avLst/>
            <a:gdLst>
              <a:gd name="T0" fmla="*/ 93 w 185"/>
              <a:gd name="T1" fmla="*/ 186 h 186"/>
              <a:gd name="T2" fmla="*/ 185 w 185"/>
              <a:gd name="T3" fmla="*/ 93 h 186"/>
              <a:gd name="T4" fmla="*/ 175 w 185"/>
              <a:gd name="T5" fmla="*/ 49 h 186"/>
              <a:gd name="T6" fmla="*/ 172 w 185"/>
              <a:gd name="T7" fmla="*/ 49 h 186"/>
              <a:gd name="T8" fmla="*/ 171 w 185"/>
              <a:gd name="T9" fmla="*/ 49 h 186"/>
              <a:gd name="T10" fmla="*/ 159 w 185"/>
              <a:gd name="T11" fmla="*/ 48 h 186"/>
              <a:gd name="T12" fmla="*/ 151 w 185"/>
              <a:gd name="T13" fmla="*/ 57 h 186"/>
              <a:gd name="T14" fmla="*/ 161 w 185"/>
              <a:gd name="T15" fmla="*/ 93 h 186"/>
              <a:gd name="T16" fmla="*/ 93 w 185"/>
              <a:gd name="T17" fmla="*/ 161 h 186"/>
              <a:gd name="T18" fmla="*/ 25 w 185"/>
              <a:gd name="T19" fmla="*/ 93 h 186"/>
              <a:gd name="T20" fmla="*/ 93 w 185"/>
              <a:gd name="T21" fmla="*/ 25 h 186"/>
              <a:gd name="T22" fmla="*/ 129 w 185"/>
              <a:gd name="T23" fmla="*/ 35 h 186"/>
              <a:gd name="T24" fmla="*/ 136 w 185"/>
              <a:gd name="T25" fmla="*/ 27 h 186"/>
              <a:gd name="T26" fmla="*/ 135 w 185"/>
              <a:gd name="T27" fmla="*/ 14 h 186"/>
              <a:gd name="T28" fmla="*/ 135 w 185"/>
              <a:gd name="T29" fmla="*/ 11 h 186"/>
              <a:gd name="T30" fmla="*/ 93 w 185"/>
              <a:gd name="T31" fmla="*/ 0 h 186"/>
              <a:gd name="T32" fmla="*/ 0 w 185"/>
              <a:gd name="T33" fmla="*/ 93 h 186"/>
              <a:gd name="T34" fmla="*/ 93 w 185"/>
              <a:gd name="T35" fmla="*/ 186 h 186"/>
              <a:gd name="T36" fmla="*/ 93 w 185"/>
              <a:gd name="T37" fmla="*/ 186 h 186"/>
              <a:gd name="T38" fmla="*/ 93 w 185"/>
              <a:gd name="T39" fmla="*/ 186 h 1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185" h="186">
                <a:moveTo>
                  <a:pt x="93" y="186"/>
                </a:moveTo>
                <a:cubicBezTo>
                  <a:pt x="144" y="186"/>
                  <a:pt x="185" y="144"/>
                  <a:pt x="185" y="93"/>
                </a:cubicBezTo>
                <a:cubicBezTo>
                  <a:pt x="185" y="77"/>
                  <a:pt x="181" y="62"/>
                  <a:pt x="175" y="49"/>
                </a:cubicBezTo>
                <a:cubicBezTo>
                  <a:pt x="174" y="49"/>
                  <a:pt x="173" y="49"/>
                  <a:pt x="172" y="49"/>
                </a:cubicBezTo>
                <a:cubicBezTo>
                  <a:pt x="172" y="49"/>
                  <a:pt x="171" y="49"/>
                  <a:pt x="171" y="49"/>
                </a:cubicBezTo>
                <a:cubicBezTo>
                  <a:pt x="159" y="48"/>
                  <a:pt x="159" y="48"/>
                  <a:pt x="159" y="48"/>
                </a:cubicBezTo>
                <a:cubicBezTo>
                  <a:pt x="151" y="57"/>
                  <a:pt x="151" y="57"/>
                  <a:pt x="151" y="57"/>
                </a:cubicBezTo>
                <a:cubicBezTo>
                  <a:pt x="157" y="67"/>
                  <a:pt x="161" y="80"/>
                  <a:pt x="161" y="93"/>
                </a:cubicBezTo>
                <a:cubicBezTo>
                  <a:pt x="161" y="130"/>
                  <a:pt x="130" y="161"/>
                  <a:pt x="93" y="161"/>
                </a:cubicBezTo>
                <a:cubicBezTo>
                  <a:pt x="55" y="161"/>
                  <a:pt x="25" y="130"/>
                  <a:pt x="25" y="93"/>
                </a:cubicBezTo>
                <a:cubicBezTo>
                  <a:pt x="25" y="55"/>
                  <a:pt x="55" y="25"/>
                  <a:pt x="93" y="25"/>
                </a:cubicBezTo>
                <a:cubicBezTo>
                  <a:pt x="106" y="25"/>
                  <a:pt x="118" y="28"/>
                  <a:pt x="129" y="35"/>
                </a:cubicBezTo>
                <a:cubicBezTo>
                  <a:pt x="136" y="27"/>
                  <a:pt x="136" y="27"/>
                  <a:pt x="136" y="27"/>
                </a:cubicBezTo>
                <a:cubicBezTo>
                  <a:pt x="135" y="14"/>
                  <a:pt x="135" y="14"/>
                  <a:pt x="135" y="14"/>
                </a:cubicBezTo>
                <a:cubicBezTo>
                  <a:pt x="135" y="13"/>
                  <a:pt x="135" y="12"/>
                  <a:pt x="135" y="11"/>
                </a:cubicBezTo>
                <a:cubicBezTo>
                  <a:pt x="123" y="4"/>
                  <a:pt x="108" y="0"/>
                  <a:pt x="93" y="0"/>
                </a:cubicBezTo>
                <a:cubicBezTo>
                  <a:pt x="41" y="0"/>
                  <a:pt x="0" y="42"/>
                  <a:pt x="0" y="93"/>
                </a:cubicBezTo>
                <a:cubicBezTo>
                  <a:pt x="0" y="144"/>
                  <a:pt x="41" y="186"/>
                  <a:pt x="93" y="186"/>
                </a:cubicBezTo>
                <a:close/>
                <a:moveTo>
                  <a:pt x="93" y="186"/>
                </a:moveTo>
                <a:cubicBezTo>
                  <a:pt x="93" y="186"/>
                  <a:pt x="93" y="186"/>
                  <a:pt x="93" y="186"/>
                </a:cubicBezTo>
              </a:path>
            </a:pathLst>
          </a:custGeom>
          <a:solidFill>
            <a:sysClr val="window" lastClr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id-ID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</p:txBody>
      </p:sp>
      <p:sp>
        <p:nvSpPr>
          <p:cNvPr id="27" name="Freeform 10"/>
          <p:cNvSpPr>
            <a:spLocks noEditPoints="1"/>
          </p:cNvSpPr>
          <p:nvPr/>
        </p:nvSpPr>
        <p:spPr bwMode="auto">
          <a:xfrm>
            <a:off x="6470264" y="2260658"/>
            <a:ext cx="346075" cy="346075"/>
          </a:xfrm>
          <a:custGeom>
            <a:avLst/>
            <a:gdLst>
              <a:gd name="T0" fmla="*/ 46 w 91"/>
              <a:gd name="T1" fmla="*/ 22 h 91"/>
              <a:gd name="T2" fmla="*/ 48 w 91"/>
              <a:gd name="T3" fmla="*/ 22 h 91"/>
              <a:gd name="T4" fmla="*/ 65 w 91"/>
              <a:gd name="T5" fmla="*/ 5 h 91"/>
              <a:gd name="T6" fmla="*/ 65 w 91"/>
              <a:gd name="T7" fmla="*/ 4 h 91"/>
              <a:gd name="T8" fmla="*/ 46 w 91"/>
              <a:gd name="T9" fmla="*/ 0 h 91"/>
              <a:gd name="T10" fmla="*/ 0 w 91"/>
              <a:gd name="T11" fmla="*/ 46 h 91"/>
              <a:gd name="T12" fmla="*/ 46 w 91"/>
              <a:gd name="T13" fmla="*/ 91 h 91"/>
              <a:gd name="T14" fmla="*/ 91 w 91"/>
              <a:gd name="T15" fmla="*/ 46 h 91"/>
              <a:gd name="T16" fmla="*/ 87 w 91"/>
              <a:gd name="T17" fmla="*/ 27 h 91"/>
              <a:gd name="T18" fmla="*/ 87 w 91"/>
              <a:gd name="T19" fmla="*/ 27 h 91"/>
              <a:gd name="T20" fmla="*/ 70 w 91"/>
              <a:gd name="T21" fmla="*/ 44 h 91"/>
              <a:gd name="T22" fmla="*/ 70 w 91"/>
              <a:gd name="T23" fmla="*/ 46 h 91"/>
              <a:gd name="T24" fmla="*/ 46 w 91"/>
              <a:gd name="T25" fmla="*/ 70 h 91"/>
              <a:gd name="T26" fmla="*/ 22 w 91"/>
              <a:gd name="T27" fmla="*/ 46 h 91"/>
              <a:gd name="T28" fmla="*/ 46 w 91"/>
              <a:gd name="T29" fmla="*/ 22 h 91"/>
              <a:gd name="T30" fmla="*/ 46 w 91"/>
              <a:gd name="T31" fmla="*/ 22 h 91"/>
              <a:gd name="T32" fmla="*/ 46 w 91"/>
              <a:gd name="T33" fmla="*/ 22 h 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91" h="91">
                <a:moveTo>
                  <a:pt x="46" y="22"/>
                </a:moveTo>
                <a:cubicBezTo>
                  <a:pt x="46" y="22"/>
                  <a:pt x="47" y="22"/>
                  <a:pt x="48" y="22"/>
                </a:cubicBezTo>
                <a:cubicBezTo>
                  <a:pt x="65" y="5"/>
                  <a:pt x="65" y="5"/>
                  <a:pt x="65" y="5"/>
                </a:cubicBezTo>
                <a:cubicBezTo>
                  <a:pt x="65" y="4"/>
                  <a:pt x="65" y="4"/>
                  <a:pt x="65" y="4"/>
                </a:cubicBezTo>
                <a:cubicBezTo>
                  <a:pt x="59" y="2"/>
                  <a:pt x="53" y="0"/>
                  <a:pt x="46" y="0"/>
                </a:cubicBezTo>
                <a:cubicBezTo>
                  <a:pt x="20" y="0"/>
                  <a:pt x="0" y="21"/>
                  <a:pt x="0" y="46"/>
                </a:cubicBezTo>
                <a:cubicBezTo>
                  <a:pt x="0" y="71"/>
                  <a:pt x="20" y="91"/>
                  <a:pt x="46" y="91"/>
                </a:cubicBezTo>
                <a:cubicBezTo>
                  <a:pt x="71" y="91"/>
                  <a:pt x="91" y="71"/>
                  <a:pt x="91" y="46"/>
                </a:cubicBezTo>
                <a:cubicBezTo>
                  <a:pt x="91" y="39"/>
                  <a:pt x="90" y="32"/>
                  <a:pt x="87" y="27"/>
                </a:cubicBezTo>
                <a:cubicBezTo>
                  <a:pt x="87" y="27"/>
                  <a:pt x="87" y="27"/>
                  <a:pt x="87" y="27"/>
                </a:cubicBezTo>
                <a:cubicBezTo>
                  <a:pt x="70" y="44"/>
                  <a:pt x="70" y="44"/>
                  <a:pt x="70" y="44"/>
                </a:cubicBezTo>
                <a:cubicBezTo>
                  <a:pt x="70" y="45"/>
                  <a:pt x="70" y="45"/>
                  <a:pt x="70" y="46"/>
                </a:cubicBezTo>
                <a:cubicBezTo>
                  <a:pt x="70" y="59"/>
                  <a:pt x="59" y="70"/>
                  <a:pt x="46" y="70"/>
                </a:cubicBezTo>
                <a:cubicBezTo>
                  <a:pt x="32" y="70"/>
                  <a:pt x="22" y="59"/>
                  <a:pt x="22" y="46"/>
                </a:cubicBezTo>
                <a:cubicBezTo>
                  <a:pt x="22" y="33"/>
                  <a:pt x="32" y="22"/>
                  <a:pt x="46" y="22"/>
                </a:cubicBezTo>
                <a:close/>
                <a:moveTo>
                  <a:pt x="46" y="22"/>
                </a:moveTo>
                <a:cubicBezTo>
                  <a:pt x="46" y="22"/>
                  <a:pt x="46" y="22"/>
                  <a:pt x="46" y="22"/>
                </a:cubicBezTo>
              </a:path>
            </a:pathLst>
          </a:custGeom>
          <a:solidFill>
            <a:sysClr val="window" lastClr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id-ID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</p:txBody>
      </p:sp>
      <p:sp>
        <p:nvSpPr>
          <p:cNvPr id="28" name="Freeform 11"/>
          <p:cNvSpPr>
            <a:spLocks noEditPoints="1"/>
          </p:cNvSpPr>
          <p:nvPr/>
        </p:nvSpPr>
        <p:spPr bwMode="auto">
          <a:xfrm>
            <a:off x="6675052" y="2009833"/>
            <a:ext cx="396874" cy="390525"/>
          </a:xfrm>
          <a:custGeom>
            <a:avLst/>
            <a:gdLst>
              <a:gd name="T0" fmla="*/ 87 w 104"/>
              <a:gd name="T1" fmla="*/ 28 h 103"/>
              <a:gd name="T2" fmla="*/ 92 w 104"/>
              <a:gd name="T3" fmla="*/ 23 h 103"/>
              <a:gd name="T4" fmla="*/ 92 w 104"/>
              <a:gd name="T5" fmla="*/ 14 h 103"/>
              <a:gd name="T6" fmla="*/ 89 w 104"/>
              <a:gd name="T7" fmla="*/ 11 h 103"/>
              <a:gd name="T8" fmla="*/ 85 w 104"/>
              <a:gd name="T9" fmla="*/ 9 h 103"/>
              <a:gd name="T10" fmla="*/ 81 w 104"/>
              <a:gd name="T11" fmla="*/ 11 h 103"/>
              <a:gd name="T12" fmla="*/ 75 w 104"/>
              <a:gd name="T13" fmla="*/ 17 h 103"/>
              <a:gd name="T14" fmla="*/ 74 w 104"/>
              <a:gd name="T15" fmla="*/ 1 h 103"/>
              <a:gd name="T16" fmla="*/ 72 w 104"/>
              <a:gd name="T17" fmla="*/ 0 h 103"/>
              <a:gd name="T18" fmla="*/ 70 w 104"/>
              <a:gd name="T19" fmla="*/ 0 h 103"/>
              <a:gd name="T20" fmla="*/ 48 w 104"/>
              <a:gd name="T21" fmla="*/ 23 h 103"/>
              <a:gd name="T22" fmla="*/ 45 w 104"/>
              <a:gd name="T23" fmla="*/ 31 h 103"/>
              <a:gd name="T24" fmla="*/ 45 w 104"/>
              <a:gd name="T25" fmla="*/ 31 h 103"/>
              <a:gd name="T26" fmla="*/ 46 w 104"/>
              <a:gd name="T27" fmla="*/ 46 h 103"/>
              <a:gd name="T28" fmla="*/ 38 w 104"/>
              <a:gd name="T29" fmla="*/ 54 h 103"/>
              <a:gd name="T30" fmla="*/ 23 w 104"/>
              <a:gd name="T31" fmla="*/ 68 h 103"/>
              <a:gd name="T32" fmla="*/ 23 w 104"/>
              <a:gd name="T33" fmla="*/ 69 h 103"/>
              <a:gd name="T34" fmla="*/ 9 w 104"/>
              <a:gd name="T35" fmla="*/ 83 h 103"/>
              <a:gd name="T36" fmla="*/ 2 w 104"/>
              <a:gd name="T37" fmla="*/ 89 h 103"/>
              <a:gd name="T38" fmla="*/ 1 w 104"/>
              <a:gd name="T39" fmla="*/ 92 h 103"/>
              <a:gd name="T40" fmla="*/ 1 w 104"/>
              <a:gd name="T41" fmla="*/ 97 h 103"/>
              <a:gd name="T42" fmla="*/ 5 w 104"/>
              <a:gd name="T43" fmla="*/ 103 h 103"/>
              <a:gd name="T44" fmla="*/ 6 w 104"/>
              <a:gd name="T45" fmla="*/ 103 h 103"/>
              <a:gd name="T46" fmla="*/ 11 w 104"/>
              <a:gd name="T47" fmla="*/ 102 h 103"/>
              <a:gd name="T48" fmla="*/ 14 w 104"/>
              <a:gd name="T49" fmla="*/ 101 h 103"/>
              <a:gd name="T50" fmla="*/ 59 w 104"/>
              <a:gd name="T51" fmla="*/ 57 h 103"/>
              <a:gd name="T52" fmla="*/ 72 w 104"/>
              <a:gd name="T53" fmla="*/ 58 h 103"/>
              <a:gd name="T54" fmla="*/ 72 w 104"/>
              <a:gd name="T55" fmla="*/ 58 h 103"/>
              <a:gd name="T56" fmla="*/ 73 w 104"/>
              <a:gd name="T57" fmla="*/ 58 h 103"/>
              <a:gd name="T58" fmla="*/ 80 w 104"/>
              <a:gd name="T59" fmla="*/ 55 h 103"/>
              <a:gd name="T60" fmla="*/ 102 w 104"/>
              <a:gd name="T61" fmla="*/ 32 h 103"/>
              <a:gd name="T62" fmla="*/ 101 w 104"/>
              <a:gd name="T63" fmla="*/ 29 h 103"/>
              <a:gd name="T64" fmla="*/ 87 w 104"/>
              <a:gd name="T65" fmla="*/ 28 h 103"/>
              <a:gd name="T66" fmla="*/ 87 w 104"/>
              <a:gd name="T67" fmla="*/ 28 h 103"/>
              <a:gd name="T68" fmla="*/ 87 w 104"/>
              <a:gd name="T69" fmla="*/ 28 h 1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104" h="103">
                <a:moveTo>
                  <a:pt x="87" y="28"/>
                </a:moveTo>
                <a:cubicBezTo>
                  <a:pt x="92" y="23"/>
                  <a:pt x="92" y="23"/>
                  <a:pt x="92" y="23"/>
                </a:cubicBezTo>
                <a:cubicBezTo>
                  <a:pt x="95" y="20"/>
                  <a:pt x="95" y="17"/>
                  <a:pt x="92" y="14"/>
                </a:cubicBezTo>
                <a:cubicBezTo>
                  <a:pt x="89" y="11"/>
                  <a:pt x="89" y="11"/>
                  <a:pt x="89" y="11"/>
                </a:cubicBezTo>
                <a:cubicBezTo>
                  <a:pt x="88" y="10"/>
                  <a:pt x="86" y="9"/>
                  <a:pt x="85" y="9"/>
                </a:cubicBezTo>
                <a:cubicBezTo>
                  <a:pt x="83" y="9"/>
                  <a:pt x="82" y="10"/>
                  <a:pt x="81" y="11"/>
                </a:cubicBezTo>
                <a:cubicBezTo>
                  <a:pt x="75" y="17"/>
                  <a:pt x="75" y="17"/>
                  <a:pt x="75" y="17"/>
                </a:cubicBezTo>
                <a:cubicBezTo>
                  <a:pt x="74" y="1"/>
                  <a:pt x="74" y="1"/>
                  <a:pt x="74" y="1"/>
                </a:cubicBezTo>
                <a:cubicBezTo>
                  <a:pt x="74" y="0"/>
                  <a:pt x="73" y="0"/>
                  <a:pt x="72" y="0"/>
                </a:cubicBezTo>
                <a:cubicBezTo>
                  <a:pt x="71" y="0"/>
                  <a:pt x="71" y="0"/>
                  <a:pt x="70" y="0"/>
                </a:cubicBezTo>
                <a:cubicBezTo>
                  <a:pt x="48" y="23"/>
                  <a:pt x="48" y="23"/>
                  <a:pt x="48" y="23"/>
                </a:cubicBezTo>
                <a:cubicBezTo>
                  <a:pt x="46" y="25"/>
                  <a:pt x="45" y="28"/>
                  <a:pt x="45" y="31"/>
                </a:cubicBezTo>
                <a:cubicBezTo>
                  <a:pt x="45" y="31"/>
                  <a:pt x="45" y="31"/>
                  <a:pt x="45" y="31"/>
                </a:cubicBezTo>
                <a:cubicBezTo>
                  <a:pt x="46" y="46"/>
                  <a:pt x="46" y="46"/>
                  <a:pt x="46" y="46"/>
                </a:cubicBezTo>
                <a:cubicBezTo>
                  <a:pt x="38" y="54"/>
                  <a:pt x="38" y="54"/>
                  <a:pt x="38" y="54"/>
                </a:cubicBezTo>
                <a:cubicBezTo>
                  <a:pt x="23" y="68"/>
                  <a:pt x="23" y="68"/>
                  <a:pt x="23" y="68"/>
                </a:cubicBezTo>
                <a:cubicBezTo>
                  <a:pt x="23" y="69"/>
                  <a:pt x="23" y="69"/>
                  <a:pt x="23" y="69"/>
                </a:cubicBezTo>
                <a:cubicBezTo>
                  <a:pt x="9" y="83"/>
                  <a:pt x="9" y="83"/>
                  <a:pt x="9" y="83"/>
                </a:cubicBezTo>
                <a:cubicBezTo>
                  <a:pt x="2" y="89"/>
                  <a:pt x="2" y="89"/>
                  <a:pt x="2" y="89"/>
                </a:cubicBezTo>
                <a:cubicBezTo>
                  <a:pt x="2" y="90"/>
                  <a:pt x="1" y="91"/>
                  <a:pt x="1" y="92"/>
                </a:cubicBezTo>
                <a:cubicBezTo>
                  <a:pt x="1" y="97"/>
                  <a:pt x="1" y="97"/>
                  <a:pt x="1" y="97"/>
                </a:cubicBezTo>
                <a:cubicBezTo>
                  <a:pt x="0" y="100"/>
                  <a:pt x="3" y="103"/>
                  <a:pt x="5" y="103"/>
                </a:cubicBezTo>
                <a:cubicBezTo>
                  <a:pt x="6" y="103"/>
                  <a:pt x="6" y="103"/>
                  <a:pt x="6" y="103"/>
                </a:cubicBezTo>
                <a:cubicBezTo>
                  <a:pt x="11" y="102"/>
                  <a:pt x="11" y="102"/>
                  <a:pt x="11" y="102"/>
                </a:cubicBezTo>
                <a:cubicBezTo>
                  <a:pt x="12" y="102"/>
                  <a:pt x="13" y="102"/>
                  <a:pt x="14" y="101"/>
                </a:cubicBezTo>
                <a:cubicBezTo>
                  <a:pt x="59" y="57"/>
                  <a:pt x="59" y="57"/>
                  <a:pt x="59" y="57"/>
                </a:cubicBezTo>
                <a:cubicBezTo>
                  <a:pt x="72" y="58"/>
                  <a:pt x="72" y="58"/>
                  <a:pt x="72" y="58"/>
                </a:cubicBezTo>
                <a:cubicBezTo>
                  <a:pt x="72" y="58"/>
                  <a:pt x="72" y="58"/>
                  <a:pt x="72" y="58"/>
                </a:cubicBezTo>
                <a:cubicBezTo>
                  <a:pt x="72" y="58"/>
                  <a:pt x="73" y="58"/>
                  <a:pt x="73" y="58"/>
                </a:cubicBezTo>
                <a:cubicBezTo>
                  <a:pt x="75" y="58"/>
                  <a:pt x="78" y="57"/>
                  <a:pt x="80" y="55"/>
                </a:cubicBezTo>
                <a:cubicBezTo>
                  <a:pt x="102" y="32"/>
                  <a:pt x="102" y="32"/>
                  <a:pt x="102" y="32"/>
                </a:cubicBezTo>
                <a:cubicBezTo>
                  <a:pt x="104" y="31"/>
                  <a:pt x="103" y="29"/>
                  <a:pt x="101" y="29"/>
                </a:cubicBezTo>
                <a:lnTo>
                  <a:pt x="87" y="28"/>
                </a:lnTo>
                <a:close/>
                <a:moveTo>
                  <a:pt x="87" y="28"/>
                </a:moveTo>
                <a:cubicBezTo>
                  <a:pt x="87" y="28"/>
                  <a:pt x="87" y="28"/>
                  <a:pt x="87" y="28"/>
                </a:cubicBezTo>
              </a:path>
            </a:pathLst>
          </a:custGeom>
          <a:solidFill>
            <a:sysClr val="window" lastClr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id-ID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</p:txBody>
      </p:sp>
      <p:sp>
        <p:nvSpPr>
          <p:cNvPr id="29" name="Freeform 10"/>
          <p:cNvSpPr>
            <a:spLocks noEditPoints="1"/>
          </p:cNvSpPr>
          <p:nvPr/>
        </p:nvSpPr>
        <p:spPr bwMode="auto">
          <a:xfrm>
            <a:off x="1078073" y="2801958"/>
            <a:ext cx="678411" cy="616329"/>
          </a:xfrm>
          <a:custGeom>
            <a:avLst/>
            <a:gdLst>
              <a:gd name="T0" fmla="*/ 163 w 180"/>
              <a:gd name="T1" fmla="*/ 0 h 180"/>
              <a:gd name="T2" fmla="*/ 39 w 180"/>
              <a:gd name="T3" fmla="*/ 0 h 180"/>
              <a:gd name="T4" fmla="*/ 23 w 180"/>
              <a:gd name="T5" fmla="*/ 17 h 180"/>
              <a:gd name="T6" fmla="*/ 23 w 180"/>
              <a:gd name="T7" fmla="*/ 28 h 180"/>
              <a:gd name="T8" fmla="*/ 17 w 180"/>
              <a:gd name="T9" fmla="*/ 28 h 180"/>
              <a:gd name="T10" fmla="*/ 0 w 180"/>
              <a:gd name="T11" fmla="*/ 45 h 180"/>
              <a:gd name="T12" fmla="*/ 0 w 180"/>
              <a:gd name="T13" fmla="*/ 158 h 180"/>
              <a:gd name="T14" fmla="*/ 23 w 180"/>
              <a:gd name="T15" fmla="*/ 180 h 180"/>
              <a:gd name="T16" fmla="*/ 158 w 180"/>
              <a:gd name="T17" fmla="*/ 180 h 180"/>
              <a:gd name="T18" fmla="*/ 180 w 180"/>
              <a:gd name="T19" fmla="*/ 158 h 180"/>
              <a:gd name="T20" fmla="*/ 180 w 180"/>
              <a:gd name="T21" fmla="*/ 17 h 180"/>
              <a:gd name="T22" fmla="*/ 163 w 180"/>
              <a:gd name="T23" fmla="*/ 0 h 180"/>
              <a:gd name="T24" fmla="*/ 169 w 180"/>
              <a:gd name="T25" fmla="*/ 158 h 180"/>
              <a:gd name="T26" fmla="*/ 158 w 180"/>
              <a:gd name="T27" fmla="*/ 169 h 180"/>
              <a:gd name="T28" fmla="*/ 23 w 180"/>
              <a:gd name="T29" fmla="*/ 169 h 180"/>
              <a:gd name="T30" fmla="*/ 11 w 180"/>
              <a:gd name="T31" fmla="*/ 158 h 180"/>
              <a:gd name="T32" fmla="*/ 11 w 180"/>
              <a:gd name="T33" fmla="*/ 45 h 180"/>
              <a:gd name="T34" fmla="*/ 17 w 180"/>
              <a:gd name="T35" fmla="*/ 39 h 180"/>
              <a:gd name="T36" fmla="*/ 23 w 180"/>
              <a:gd name="T37" fmla="*/ 39 h 180"/>
              <a:gd name="T38" fmla="*/ 23 w 180"/>
              <a:gd name="T39" fmla="*/ 152 h 180"/>
              <a:gd name="T40" fmla="*/ 28 w 180"/>
              <a:gd name="T41" fmla="*/ 158 h 180"/>
              <a:gd name="T42" fmla="*/ 34 w 180"/>
              <a:gd name="T43" fmla="*/ 152 h 180"/>
              <a:gd name="T44" fmla="*/ 34 w 180"/>
              <a:gd name="T45" fmla="*/ 17 h 180"/>
              <a:gd name="T46" fmla="*/ 39 w 180"/>
              <a:gd name="T47" fmla="*/ 11 h 180"/>
              <a:gd name="T48" fmla="*/ 163 w 180"/>
              <a:gd name="T49" fmla="*/ 11 h 180"/>
              <a:gd name="T50" fmla="*/ 169 w 180"/>
              <a:gd name="T51" fmla="*/ 17 h 180"/>
              <a:gd name="T52" fmla="*/ 169 w 180"/>
              <a:gd name="T53" fmla="*/ 158 h 1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180" h="180">
                <a:moveTo>
                  <a:pt x="163" y="0"/>
                </a:moveTo>
                <a:cubicBezTo>
                  <a:pt x="39" y="0"/>
                  <a:pt x="39" y="0"/>
                  <a:pt x="39" y="0"/>
                </a:cubicBezTo>
                <a:cubicBezTo>
                  <a:pt x="30" y="0"/>
                  <a:pt x="23" y="8"/>
                  <a:pt x="23" y="17"/>
                </a:cubicBezTo>
                <a:cubicBezTo>
                  <a:pt x="23" y="28"/>
                  <a:pt x="23" y="28"/>
                  <a:pt x="23" y="28"/>
                </a:cubicBezTo>
                <a:cubicBezTo>
                  <a:pt x="17" y="28"/>
                  <a:pt x="17" y="28"/>
                  <a:pt x="17" y="28"/>
                </a:cubicBezTo>
                <a:cubicBezTo>
                  <a:pt x="8" y="28"/>
                  <a:pt x="0" y="36"/>
                  <a:pt x="0" y="45"/>
                </a:cubicBezTo>
                <a:cubicBezTo>
                  <a:pt x="0" y="158"/>
                  <a:pt x="0" y="158"/>
                  <a:pt x="0" y="158"/>
                </a:cubicBezTo>
                <a:cubicBezTo>
                  <a:pt x="0" y="170"/>
                  <a:pt x="10" y="180"/>
                  <a:pt x="23" y="180"/>
                </a:cubicBezTo>
                <a:cubicBezTo>
                  <a:pt x="158" y="180"/>
                  <a:pt x="158" y="180"/>
                  <a:pt x="158" y="180"/>
                </a:cubicBezTo>
                <a:cubicBezTo>
                  <a:pt x="170" y="180"/>
                  <a:pt x="180" y="170"/>
                  <a:pt x="180" y="158"/>
                </a:cubicBezTo>
                <a:cubicBezTo>
                  <a:pt x="180" y="17"/>
                  <a:pt x="180" y="17"/>
                  <a:pt x="180" y="17"/>
                </a:cubicBezTo>
                <a:cubicBezTo>
                  <a:pt x="180" y="8"/>
                  <a:pt x="172" y="0"/>
                  <a:pt x="163" y="0"/>
                </a:cubicBezTo>
                <a:close/>
                <a:moveTo>
                  <a:pt x="169" y="158"/>
                </a:moveTo>
                <a:cubicBezTo>
                  <a:pt x="169" y="164"/>
                  <a:pt x="164" y="169"/>
                  <a:pt x="158" y="169"/>
                </a:cubicBezTo>
                <a:cubicBezTo>
                  <a:pt x="23" y="169"/>
                  <a:pt x="23" y="169"/>
                  <a:pt x="23" y="169"/>
                </a:cubicBezTo>
                <a:cubicBezTo>
                  <a:pt x="16" y="169"/>
                  <a:pt x="11" y="164"/>
                  <a:pt x="11" y="158"/>
                </a:cubicBezTo>
                <a:cubicBezTo>
                  <a:pt x="11" y="45"/>
                  <a:pt x="11" y="45"/>
                  <a:pt x="11" y="45"/>
                </a:cubicBezTo>
                <a:cubicBezTo>
                  <a:pt x="11" y="42"/>
                  <a:pt x="14" y="39"/>
                  <a:pt x="17" y="39"/>
                </a:cubicBezTo>
                <a:cubicBezTo>
                  <a:pt x="23" y="39"/>
                  <a:pt x="23" y="39"/>
                  <a:pt x="23" y="39"/>
                </a:cubicBezTo>
                <a:cubicBezTo>
                  <a:pt x="23" y="152"/>
                  <a:pt x="23" y="152"/>
                  <a:pt x="23" y="152"/>
                </a:cubicBezTo>
                <a:cubicBezTo>
                  <a:pt x="23" y="155"/>
                  <a:pt x="25" y="158"/>
                  <a:pt x="28" y="158"/>
                </a:cubicBezTo>
                <a:cubicBezTo>
                  <a:pt x="31" y="158"/>
                  <a:pt x="34" y="155"/>
                  <a:pt x="34" y="152"/>
                </a:cubicBezTo>
                <a:cubicBezTo>
                  <a:pt x="34" y="17"/>
                  <a:pt x="34" y="17"/>
                  <a:pt x="34" y="17"/>
                </a:cubicBezTo>
                <a:cubicBezTo>
                  <a:pt x="34" y="14"/>
                  <a:pt x="36" y="11"/>
                  <a:pt x="39" y="11"/>
                </a:cubicBezTo>
                <a:cubicBezTo>
                  <a:pt x="163" y="11"/>
                  <a:pt x="163" y="11"/>
                  <a:pt x="163" y="11"/>
                </a:cubicBezTo>
                <a:cubicBezTo>
                  <a:pt x="166" y="11"/>
                  <a:pt x="169" y="14"/>
                  <a:pt x="169" y="17"/>
                </a:cubicBezTo>
                <a:lnTo>
                  <a:pt x="169" y="158"/>
                </a:lnTo>
                <a:close/>
              </a:path>
            </a:pathLst>
          </a:custGeom>
          <a:solidFill>
            <a:sysClr val="window" lastClr="FFFFFF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id-ID" sz="18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30" name="Freeform 11"/>
          <p:cNvSpPr/>
          <p:nvPr/>
        </p:nvSpPr>
        <p:spPr bwMode="auto">
          <a:xfrm>
            <a:off x="1480732" y="3035934"/>
            <a:ext cx="189579" cy="17120"/>
          </a:xfrm>
          <a:custGeom>
            <a:avLst/>
            <a:gdLst>
              <a:gd name="T0" fmla="*/ 3 w 50"/>
              <a:gd name="T1" fmla="*/ 5 h 5"/>
              <a:gd name="T2" fmla="*/ 48 w 50"/>
              <a:gd name="T3" fmla="*/ 5 h 5"/>
              <a:gd name="T4" fmla="*/ 50 w 50"/>
              <a:gd name="T5" fmla="*/ 2 h 5"/>
              <a:gd name="T6" fmla="*/ 48 w 50"/>
              <a:gd name="T7" fmla="*/ 0 h 5"/>
              <a:gd name="T8" fmla="*/ 3 w 50"/>
              <a:gd name="T9" fmla="*/ 0 h 5"/>
              <a:gd name="T10" fmla="*/ 0 w 50"/>
              <a:gd name="T11" fmla="*/ 2 h 5"/>
              <a:gd name="T12" fmla="*/ 3 w 50"/>
              <a:gd name="T13" fmla="*/ 5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50" h="5">
                <a:moveTo>
                  <a:pt x="3" y="5"/>
                </a:moveTo>
                <a:cubicBezTo>
                  <a:pt x="48" y="5"/>
                  <a:pt x="48" y="5"/>
                  <a:pt x="48" y="5"/>
                </a:cubicBezTo>
                <a:cubicBezTo>
                  <a:pt x="49" y="5"/>
                  <a:pt x="50" y="4"/>
                  <a:pt x="50" y="2"/>
                </a:cubicBezTo>
                <a:cubicBezTo>
                  <a:pt x="50" y="1"/>
                  <a:pt x="49" y="0"/>
                  <a:pt x="48" y="0"/>
                </a:cubicBezTo>
                <a:cubicBezTo>
                  <a:pt x="3" y="0"/>
                  <a:pt x="3" y="0"/>
                  <a:pt x="3" y="0"/>
                </a:cubicBezTo>
                <a:cubicBezTo>
                  <a:pt x="1" y="0"/>
                  <a:pt x="0" y="1"/>
                  <a:pt x="0" y="2"/>
                </a:cubicBezTo>
                <a:cubicBezTo>
                  <a:pt x="0" y="4"/>
                  <a:pt x="1" y="5"/>
                  <a:pt x="3" y="5"/>
                </a:cubicBezTo>
                <a:close/>
              </a:path>
            </a:pathLst>
          </a:custGeom>
          <a:solidFill>
            <a:sysClr val="window" lastClr="FFFFFF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id-ID" sz="18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31" name="Freeform 12"/>
          <p:cNvSpPr/>
          <p:nvPr/>
        </p:nvSpPr>
        <p:spPr bwMode="auto">
          <a:xfrm>
            <a:off x="1480732" y="2977441"/>
            <a:ext cx="189579" cy="17120"/>
          </a:xfrm>
          <a:custGeom>
            <a:avLst/>
            <a:gdLst>
              <a:gd name="T0" fmla="*/ 3 w 50"/>
              <a:gd name="T1" fmla="*/ 5 h 5"/>
              <a:gd name="T2" fmla="*/ 48 w 50"/>
              <a:gd name="T3" fmla="*/ 5 h 5"/>
              <a:gd name="T4" fmla="*/ 50 w 50"/>
              <a:gd name="T5" fmla="*/ 2 h 5"/>
              <a:gd name="T6" fmla="*/ 48 w 50"/>
              <a:gd name="T7" fmla="*/ 0 h 5"/>
              <a:gd name="T8" fmla="*/ 3 w 50"/>
              <a:gd name="T9" fmla="*/ 0 h 5"/>
              <a:gd name="T10" fmla="*/ 0 w 50"/>
              <a:gd name="T11" fmla="*/ 2 h 5"/>
              <a:gd name="T12" fmla="*/ 3 w 50"/>
              <a:gd name="T13" fmla="*/ 5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50" h="5">
                <a:moveTo>
                  <a:pt x="3" y="5"/>
                </a:moveTo>
                <a:cubicBezTo>
                  <a:pt x="48" y="5"/>
                  <a:pt x="48" y="5"/>
                  <a:pt x="48" y="5"/>
                </a:cubicBezTo>
                <a:cubicBezTo>
                  <a:pt x="49" y="5"/>
                  <a:pt x="50" y="4"/>
                  <a:pt x="50" y="2"/>
                </a:cubicBezTo>
                <a:cubicBezTo>
                  <a:pt x="50" y="1"/>
                  <a:pt x="49" y="0"/>
                  <a:pt x="48" y="0"/>
                </a:cubicBezTo>
                <a:cubicBezTo>
                  <a:pt x="3" y="0"/>
                  <a:pt x="3" y="0"/>
                  <a:pt x="3" y="0"/>
                </a:cubicBezTo>
                <a:cubicBezTo>
                  <a:pt x="1" y="0"/>
                  <a:pt x="0" y="1"/>
                  <a:pt x="0" y="2"/>
                </a:cubicBezTo>
                <a:cubicBezTo>
                  <a:pt x="0" y="4"/>
                  <a:pt x="1" y="5"/>
                  <a:pt x="3" y="5"/>
                </a:cubicBezTo>
                <a:close/>
              </a:path>
            </a:pathLst>
          </a:custGeom>
          <a:solidFill>
            <a:sysClr val="window" lastClr="FFFFFF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id-ID" sz="18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32" name="Freeform 13"/>
          <p:cNvSpPr/>
          <p:nvPr/>
        </p:nvSpPr>
        <p:spPr bwMode="auto">
          <a:xfrm>
            <a:off x="1480732" y="2918946"/>
            <a:ext cx="189579" cy="17120"/>
          </a:xfrm>
          <a:custGeom>
            <a:avLst/>
            <a:gdLst>
              <a:gd name="T0" fmla="*/ 3 w 50"/>
              <a:gd name="T1" fmla="*/ 5 h 5"/>
              <a:gd name="T2" fmla="*/ 48 w 50"/>
              <a:gd name="T3" fmla="*/ 5 h 5"/>
              <a:gd name="T4" fmla="*/ 50 w 50"/>
              <a:gd name="T5" fmla="*/ 3 h 5"/>
              <a:gd name="T6" fmla="*/ 48 w 50"/>
              <a:gd name="T7" fmla="*/ 0 h 5"/>
              <a:gd name="T8" fmla="*/ 3 w 50"/>
              <a:gd name="T9" fmla="*/ 0 h 5"/>
              <a:gd name="T10" fmla="*/ 0 w 50"/>
              <a:gd name="T11" fmla="*/ 3 h 5"/>
              <a:gd name="T12" fmla="*/ 3 w 50"/>
              <a:gd name="T13" fmla="*/ 5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50" h="5">
                <a:moveTo>
                  <a:pt x="3" y="5"/>
                </a:moveTo>
                <a:cubicBezTo>
                  <a:pt x="48" y="5"/>
                  <a:pt x="48" y="5"/>
                  <a:pt x="48" y="5"/>
                </a:cubicBezTo>
                <a:cubicBezTo>
                  <a:pt x="49" y="5"/>
                  <a:pt x="50" y="4"/>
                  <a:pt x="50" y="3"/>
                </a:cubicBezTo>
                <a:cubicBezTo>
                  <a:pt x="50" y="1"/>
                  <a:pt x="49" y="0"/>
                  <a:pt x="48" y="0"/>
                </a:cubicBezTo>
                <a:cubicBezTo>
                  <a:pt x="3" y="0"/>
                  <a:pt x="3" y="0"/>
                  <a:pt x="3" y="0"/>
                </a:cubicBezTo>
                <a:cubicBezTo>
                  <a:pt x="1" y="0"/>
                  <a:pt x="0" y="1"/>
                  <a:pt x="0" y="3"/>
                </a:cubicBezTo>
                <a:cubicBezTo>
                  <a:pt x="0" y="4"/>
                  <a:pt x="1" y="5"/>
                  <a:pt x="3" y="5"/>
                </a:cubicBezTo>
                <a:close/>
              </a:path>
            </a:pathLst>
          </a:custGeom>
          <a:solidFill>
            <a:sysClr val="window" lastClr="FFFFFF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id-ID" sz="18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33" name="Freeform 14"/>
          <p:cNvSpPr/>
          <p:nvPr/>
        </p:nvSpPr>
        <p:spPr bwMode="auto">
          <a:xfrm>
            <a:off x="1247284" y="3322699"/>
            <a:ext cx="192712" cy="21401"/>
          </a:xfrm>
          <a:custGeom>
            <a:avLst/>
            <a:gdLst>
              <a:gd name="T0" fmla="*/ 48 w 51"/>
              <a:gd name="T1" fmla="*/ 0 h 6"/>
              <a:gd name="T2" fmla="*/ 3 w 51"/>
              <a:gd name="T3" fmla="*/ 0 h 6"/>
              <a:gd name="T4" fmla="*/ 0 w 51"/>
              <a:gd name="T5" fmla="*/ 3 h 6"/>
              <a:gd name="T6" fmla="*/ 3 w 51"/>
              <a:gd name="T7" fmla="*/ 6 h 6"/>
              <a:gd name="T8" fmla="*/ 48 w 51"/>
              <a:gd name="T9" fmla="*/ 6 h 6"/>
              <a:gd name="T10" fmla="*/ 51 w 51"/>
              <a:gd name="T11" fmla="*/ 3 h 6"/>
              <a:gd name="T12" fmla="*/ 48 w 51"/>
              <a:gd name="T13" fmla="*/ 0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51" h="6">
                <a:moveTo>
                  <a:pt x="48" y="0"/>
                </a:moveTo>
                <a:cubicBezTo>
                  <a:pt x="3" y="0"/>
                  <a:pt x="3" y="0"/>
                  <a:pt x="3" y="0"/>
                </a:cubicBezTo>
                <a:cubicBezTo>
                  <a:pt x="1" y="0"/>
                  <a:pt x="0" y="1"/>
                  <a:pt x="0" y="3"/>
                </a:cubicBezTo>
                <a:cubicBezTo>
                  <a:pt x="0" y="4"/>
                  <a:pt x="1" y="6"/>
                  <a:pt x="3" y="6"/>
                </a:cubicBezTo>
                <a:cubicBezTo>
                  <a:pt x="48" y="6"/>
                  <a:pt x="48" y="6"/>
                  <a:pt x="48" y="6"/>
                </a:cubicBezTo>
                <a:cubicBezTo>
                  <a:pt x="49" y="6"/>
                  <a:pt x="51" y="4"/>
                  <a:pt x="51" y="3"/>
                </a:cubicBezTo>
                <a:cubicBezTo>
                  <a:pt x="51" y="1"/>
                  <a:pt x="49" y="0"/>
                  <a:pt x="48" y="0"/>
                </a:cubicBezTo>
                <a:close/>
              </a:path>
            </a:pathLst>
          </a:custGeom>
          <a:solidFill>
            <a:sysClr val="window" lastClr="FFFFFF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id-ID" sz="18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34" name="Freeform 15"/>
          <p:cNvSpPr/>
          <p:nvPr/>
        </p:nvSpPr>
        <p:spPr bwMode="auto">
          <a:xfrm>
            <a:off x="1247284" y="3264205"/>
            <a:ext cx="192712" cy="21401"/>
          </a:xfrm>
          <a:custGeom>
            <a:avLst/>
            <a:gdLst>
              <a:gd name="T0" fmla="*/ 48 w 51"/>
              <a:gd name="T1" fmla="*/ 0 h 6"/>
              <a:gd name="T2" fmla="*/ 3 w 51"/>
              <a:gd name="T3" fmla="*/ 0 h 6"/>
              <a:gd name="T4" fmla="*/ 0 w 51"/>
              <a:gd name="T5" fmla="*/ 3 h 6"/>
              <a:gd name="T6" fmla="*/ 3 w 51"/>
              <a:gd name="T7" fmla="*/ 6 h 6"/>
              <a:gd name="T8" fmla="*/ 48 w 51"/>
              <a:gd name="T9" fmla="*/ 6 h 6"/>
              <a:gd name="T10" fmla="*/ 51 w 51"/>
              <a:gd name="T11" fmla="*/ 3 h 6"/>
              <a:gd name="T12" fmla="*/ 48 w 51"/>
              <a:gd name="T13" fmla="*/ 0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51" h="6">
                <a:moveTo>
                  <a:pt x="48" y="0"/>
                </a:moveTo>
                <a:cubicBezTo>
                  <a:pt x="3" y="0"/>
                  <a:pt x="3" y="0"/>
                  <a:pt x="3" y="0"/>
                </a:cubicBezTo>
                <a:cubicBezTo>
                  <a:pt x="1" y="0"/>
                  <a:pt x="0" y="1"/>
                  <a:pt x="0" y="3"/>
                </a:cubicBezTo>
                <a:cubicBezTo>
                  <a:pt x="0" y="4"/>
                  <a:pt x="1" y="6"/>
                  <a:pt x="3" y="6"/>
                </a:cubicBezTo>
                <a:cubicBezTo>
                  <a:pt x="48" y="6"/>
                  <a:pt x="48" y="6"/>
                  <a:pt x="48" y="6"/>
                </a:cubicBezTo>
                <a:cubicBezTo>
                  <a:pt x="49" y="6"/>
                  <a:pt x="51" y="4"/>
                  <a:pt x="51" y="3"/>
                </a:cubicBezTo>
                <a:cubicBezTo>
                  <a:pt x="51" y="1"/>
                  <a:pt x="49" y="0"/>
                  <a:pt x="48" y="0"/>
                </a:cubicBezTo>
                <a:close/>
              </a:path>
            </a:pathLst>
          </a:custGeom>
          <a:solidFill>
            <a:sysClr val="window" lastClr="FFFFFF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id-ID" sz="18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35" name="Freeform 16"/>
          <p:cNvSpPr/>
          <p:nvPr/>
        </p:nvSpPr>
        <p:spPr bwMode="auto">
          <a:xfrm>
            <a:off x="1247284" y="3207138"/>
            <a:ext cx="192712" cy="19974"/>
          </a:xfrm>
          <a:custGeom>
            <a:avLst/>
            <a:gdLst>
              <a:gd name="T0" fmla="*/ 48 w 51"/>
              <a:gd name="T1" fmla="*/ 0 h 6"/>
              <a:gd name="T2" fmla="*/ 3 w 51"/>
              <a:gd name="T3" fmla="*/ 0 h 6"/>
              <a:gd name="T4" fmla="*/ 0 w 51"/>
              <a:gd name="T5" fmla="*/ 3 h 6"/>
              <a:gd name="T6" fmla="*/ 3 w 51"/>
              <a:gd name="T7" fmla="*/ 6 h 6"/>
              <a:gd name="T8" fmla="*/ 48 w 51"/>
              <a:gd name="T9" fmla="*/ 6 h 6"/>
              <a:gd name="T10" fmla="*/ 51 w 51"/>
              <a:gd name="T11" fmla="*/ 3 h 6"/>
              <a:gd name="T12" fmla="*/ 48 w 51"/>
              <a:gd name="T13" fmla="*/ 0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51" h="6">
                <a:moveTo>
                  <a:pt x="48" y="0"/>
                </a:moveTo>
                <a:cubicBezTo>
                  <a:pt x="3" y="0"/>
                  <a:pt x="3" y="0"/>
                  <a:pt x="3" y="0"/>
                </a:cubicBezTo>
                <a:cubicBezTo>
                  <a:pt x="1" y="0"/>
                  <a:pt x="0" y="1"/>
                  <a:pt x="0" y="3"/>
                </a:cubicBezTo>
                <a:cubicBezTo>
                  <a:pt x="0" y="5"/>
                  <a:pt x="1" y="6"/>
                  <a:pt x="3" y="6"/>
                </a:cubicBezTo>
                <a:cubicBezTo>
                  <a:pt x="48" y="6"/>
                  <a:pt x="48" y="6"/>
                  <a:pt x="48" y="6"/>
                </a:cubicBezTo>
                <a:cubicBezTo>
                  <a:pt x="49" y="6"/>
                  <a:pt x="51" y="5"/>
                  <a:pt x="51" y="3"/>
                </a:cubicBezTo>
                <a:cubicBezTo>
                  <a:pt x="51" y="1"/>
                  <a:pt x="49" y="0"/>
                  <a:pt x="48" y="0"/>
                </a:cubicBezTo>
                <a:close/>
              </a:path>
            </a:pathLst>
          </a:custGeom>
          <a:solidFill>
            <a:sysClr val="window" lastClr="FFFFFF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id-ID" sz="18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36" name="Freeform 17"/>
          <p:cNvSpPr/>
          <p:nvPr/>
        </p:nvSpPr>
        <p:spPr bwMode="auto">
          <a:xfrm>
            <a:off x="1480732" y="3322699"/>
            <a:ext cx="192712" cy="21401"/>
          </a:xfrm>
          <a:custGeom>
            <a:avLst/>
            <a:gdLst>
              <a:gd name="T0" fmla="*/ 48 w 51"/>
              <a:gd name="T1" fmla="*/ 0 h 6"/>
              <a:gd name="T2" fmla="*/ 3 w 51"/>
              <a:gd name="T3" fmla="*/ 0 h 6"/>
              <a:gd name="T4" fmla="*/ 0 w 51"/>
              <a:gd name="T5" fmla="*/ 3 h 6"/>
              <a:gd name="T6" fmla="*/ 3 w 51"/>
              <a:gd name="T7" fmla="*/ 6 h 6"/>
              <a:gd name="T8" fmla="*/ 48 w 51"/>
              <a:gd name="T9" fmla="*/ 6 h 6"/>
              <a:gd name="T10" fmla="*/ 51 w 51"/>
              <a:gd name="T11" fmla="*/ 3 h 6"/>
              <a:gd name="T12" fmla="*/ 48 w 51"/>
              <a:gd name="T13" fmla="*/ 0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51" h="6">
                <a:moveTo>
                  <a:pt x="48" y="0"/>
                </a:moveTo>
                <a:cubicBezTo>
                  <a:pt x="3" y="0"/>
                  <a:pt x="3" y="0"/>
                  <a:pt x="3" y="0"/>
                </a:cubicBezTo>
                <a:cubicBezTo>
                  <a:pt x="1" y="0"/>
                  <a:pt x="0" y="1"/>
                  <a:pt x="0" y="3"/>
                </a:cubicBezTo>
                <a:cubicBezTo>
                  <a:pt x="0" y="4"/>
                  <a:pt x="1" y="6"/>
                  <a:pt x="3" y="6"/>
                </a:cubicBezTo>
                <a:cubicBezTo>
                  <a:pt x="48" y="6"/>
                  <a:pt x="48" y="6"/>
                  <a:pt x="48" y="6"/>
                </a:cubicBezTo>
                <a:cubicBezTo>
                  <a:pt x="49" y="6"/>
                  <a:pt x="51" y="4"/>
                  <a:pt x="51" y="3"/>
                </a:cubicBezTo>
                <a:cubicBezTo>
                  <a:pt x="51" y="1"/>
                  <a:pt x="49" y="0"/>
                  <a:pt x="48" y="0"/>
                </a:cubicBezTo>
                <a:close/>
              </a:path>
            </a:pathLst>
          </a:custGeom>
          <a:solidFill>
            <a:sysClr val="window" lastClr="FFFFFF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id-ID" sz="18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37" name="Freeform 18"/>
          <p:cNvSpPr/>
          <p:nvPr/>
        </p:nvSpPr>
        <p:spPr bwMode="auto">
          <a:xfrm>
            <a:off x="1480732" y="3264205"/>
            <a:ext cx="192712" cy="21401"/>
          </a:xfrm>
          <a:custGeom>
            <a:avLst/>
            <a:gdLst>
              <a:gd name="T0" fmla="*/ 48 w 51"/>
              <a:gd name="T1" fmla="*/ 0 h 6"/>
              <a:gd name="T2" fmla="*/ 3 w 51"/>
              <a:gd name="T3" fmla="*/ 0 h 6"/>
              <a:gd name="T4" fmla="*/ 0 w 51"/>
              <a:gd name="T5" fmla="*/ 3 h 6"/>
              <a:gd name="T6" fmla="*/ 3 w 51"/>
              <a:gd name="T7" fmla="*/ 6 h 6"/>
              <a:gd name="T8" fmla="*/ 48 w 51"/>
              <a:gd name="T9" fmla="*/ 6 h 6"/>
              <a:gd name="T10" fmla="*/ 51 w 51"/>
              <a:gd name="T11" fmla="*/ 3 h 6"/>
              <a:gd name="T12" fmla="*/ 48 w 51"/>
              <a:gd name="T13" fmla="*/ 0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51" h="6">
                <a:moveTo>
                  <a:pt x="48" y="0"/>
                </a:moveTo>
                <a:cubicBezTo>
                  <a:pt x="3" y="0"/>
                  <a:pt x="3" y="0"/>
                  <a:pt x="3" y="0"/>
                </a:cubicBezTo>
                <a:cubicBezTo>
                  <a:pt x="1" y="0"/>
                  <a:pt x="0" y="1"/>
                  <a:pt x="0" y="3"/>
                </a:cubicBezTo>
                <a:cubicBezTo>
                  <a:pt x="0" y="4"/>
                  <a:pt x="1" y="6"/>
                  <a:pt x="3" y="6"/>
                </a:cubicBezTo>
                <a:cubicBezTo>
                  <a:pt x="48" y="6"/>
                  <a:pt x="48" y="6"/>
                  <a:pt x="48" y="6"/>
                </a:cubicBezTo>
                <a:cubicBezTo>
                  <a:pt x="49" y="6"/>
                  <a:pt x="51" y="4"/>
                  <a:pt x="51" y="3"/>
                </a:cubicBezTo>
                <a:cubicBezTo>
                  <a:pt x="51" y="1"/>
                  <a:pt x="49" y="0"/>
                  <a:pt x="48" y="0"/>
                </a:cubicBezTo>
                <a:close/>
              </a:path>
            </a:pathLst>
          </a:custGeom>
          <a:solidFill>
            <a:sysClr val="window" lastClr="FFFFFF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id-ID" sz="18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38" name="Freeform 19"/>
          <p:cNvSpPr/>
          <p:nvPr/>
        </p:nvSpPr>
        <p:spPr bwMode="auto">
          <a:xfrm>
            <a:off x="1480732" y="3207138"/>
            <a:ext cx="192712" cy="19974"/>
          </a:xfrm>
          <a:custGeom>
            <a:avLst/>
            <a:gdLst>
              <a:gd name="T0" fmla="*/ 48 w 51"/>
              <a:gd name="T1" fmla="*/ 0 h 6"/>
              <a:gd name="T2" fmla="*/ 3 w 51"/>
              <a:gd name="T3" fmla="*/ 0 h 6"/>
              <a:gd name="T4" fmla="*/ 0 w 51"/>
              <a:gd name="T5" fmla="*/ 3 h 6"/>
              <a:gd name="T6" fmla="*/ 3 w 51"/>
              <a:gd name="T7" fmla="*/ 6 h 6"/>
              <a:gd name="T8" fmla="*/ 48 w 51"/>
              <a:gd name="T9" fmla="*/ 6 h 6"/>
              <a:gd name="T10" fmla="*/ 51 w 51"/>
              <a:gd name="T11" fmla="*/ 3 h 6"/>
              <a:gd name="T12" fmla="*/ 48 w 51"/>
              <a:gd name="T13" fmla="*/ 0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51" h="6">
                <a:moveTo>
                  <a:pt x="48" y="0"/>
                </a:moveTo>
                <a:cubicBezTo>
                  <a:pt x="3" y="0"/>
                  <a:pt x="3" y="0"/>
                  <a:pt x="3" y="0"/>
                </a:cubicBezTo>
                <a:cubicBezTo>
                  <a:pt x="1" y="0"/>
                  <a:pt x="0" y="1"/>
                  <a:pt x="0" y="3"/>
                </a:cubicBezTo>
                <a:cubicBezTo>
                  <a:pt x="0" y="5"/>
                  <a:pt x="1" y="6"/>
                  <a:pt x="3" y="6"/>
                </a:cubicBezTo>
                <a:cubicBezTo>
                  <a:pt x="48" y="6"/>
                  <a:pt x="48" y="6"/>
                  <a:pt x="48" y="6"/>
                </a:cubicBezTo>
                <a:cubicBezTo>
                  <a:pt x="49" y="6"/>
                  <a:pt x="51" y="5"/>
                  <a:pt x="51" y="3"/>
                </a:cubicBezTo>
                <a:cubicBezTo>
                  <a:pt x="51" y="1"/>
                  <a:pt x="49" y="0"/>
                  <a:pt x="48" y="0"/>
                </a:cubicBezTo>
                <a:close/>
              </a:path>
            </a:pathLst>
          </a:custGeom>
          <a:solidFill>
            <a:sysClr val="window" lastClr="FFFFFF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id-ID" sz="18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39" name="Freeform 20"/>
          <p:cNvSpPr/>
          <p:nvPr/>
        </p:nvSpPr>
        <p:spPr bwMode="auto">
          <a:xfrm>
            <a:off x="1247284" y="3090148"/>
            <a:ext cx="426161" cy="19974"/>
          </a:xfrm>
          <a:custGeom>
            <a:avLst/>
            <a:gdLst>
              <a:gd name="T0" fmla="*/ 110 w 113"/>
              <a:gd name="T1" fmla="*/ 0 h 6"/>
              <a:gd name="T2" fmla="*/ 3 w 113"/>
              <a:gd name="T3" fmla="*/ 0 h 6"/>
              <a:gd name="T4" fmla="*/ 0 w 113"/>
              <a:gd name="T5" fmla="*/ 3 h 6"/>
              <a:gd name="T6" fmla="*/ 3 w 113"/>
              <a:gd name="T7" fmla="*/ 6 h 6"/>
              <a:gd name="T8" fmla="*/ 110 w 113"/>
              <a:gd name="T9" fmla="*/ 6 h 6"/>
              <a:gd name="T10" fmla="*/ 113 w 113"/>
              <a:gd name="T11" fmla="*/ 3 h 6"/>
              <a:gd name="T12" fmla="*/ 110 w 113"/>
              <a:gd name="T13" fmla="*/ 0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13" h="6">
                <a:moveTo>
                  <a:pt x="110" y="0"/>
                </a:moveTo>
                <a:cubicBezTo>
                  <a:pt x="3" y="0"/>
                  <a:pt x="3" y="0"/>
                  <a:pt x="3" y="0"/>
                </a:cubicBezTo>
                <a:cubicBezTo>
                  <a:pt x="1" y="0"/>
                  <a:pt x="0" y="2"/>
                  <a:pt x="0" y="3"/>
                </a:cubicBezTo>
                <a:cubicBezTo>
                  <a:pt x="0" y="5"/>
                  <a:pt x="1" y="6"/>
                  <a:pt x="3" y="6"/>
                </a:cubicBezTo>
                <a:cubicBezTo>
                  <a:pt x="110" y="6"/>
                  <a:pt x="110" y="6"/>
                  <a:pt x="110" y="6"/>
                </a:cubicBezTo>
                <a:cubicBezTo>
                  <a:pt x="111" y="6"/>
                  <a:pt x="113" y="5"/>
                  <a:pt x="113" y="3"/>
                </a:cubicBezTo>
                <a:cubicBezTo>
                  <a:pt x="113" y="2"/>
                  <a:pt x="111" y="0"/>
                  <a:pt x="110" y="0"/>
                </a:cubicBezTo>
                <a:close/>
              </a:path>
            </a:pathLst>
          </a:custGeom>
          <a:solidFill>
            <a:sysClr val="window" lastClr="FFFFFF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id-ID" sz="18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40" name="Freeform 21"/>
          <p:cNvSpPr/>
          <p:nvPr/>
        </p:nvSpPr>
        <p:spPr bwMode="auto">
          <a:xfrm>
            <a:off x="1247284" y="3148643"/>
            <a:ext cx="426161" cy="19974"/>
          </a:xfrm>
          <a:custGeom>
            <a:avLst/>
            <a:gdLst>
              <a:gd name="T0" fmla="*/ 110 w 113"/>
              <a:gd name="T1" fmla="*/ 0 h 6"/>
              <a:gd name="T2" fmla="*/ 3 w 113"/>
              <a:gd name="T3" fmla="*/ 0 h 6"/>
              <a:gd name="T4" fmla="*/ 0 w 113"/>
              <a:gd name="T5" fmla="*/ 3 h 6"/>
              <a:gd name="T6" fmla="*/ 3 w 113"/>
              <a:gd name="T7" fmla="*/ 6 h 6"/>
              <a:gd name="T8" fmla="*/ 110 w 113"/>
              <a:gd name="T9" fmla="*/ 6 h 6"/>
              <a:gd name="T10" fmla="*/ 113 w 113"/>
              <a:gd name="T11" fmla="*/ 3 h 6"/>
              <a:gd name="T12" fmla="*/ 110 w 113"/>
              <a:gd name="T13" fmla="*/ 0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13" h="6">
                <a:moveTo>
                  <a:pt x="110" y="0"/>
                </a:moveTo>
                <a:cubicBezTo>
                  <a:pt x="3" y="0"/>
                  <a:pt x="3" y="0"/>
                  <a:pt x="3" y="0"/>
                </a:cubicBezTo>
                <a:cubicBezTo>
                  <a:pt x="1" y="0"/>
                  <a:pt x="0" y="2"/>
                  <a:pt x="0" y="3"/>
                </a:cubicBezTo>
                <a:cubicBezTo>
                  <a:pt x="0" y="5"/>
                  <a:pt x="1" y="6"/>
                  <a:pt x="3" y="6"/>
                </a:cubicBezTo>
                <a:cubicBezTo>
                  <a:pt x="110" y="6"/>
                  <a:pt x="110" y="6"/>
                  <a:pt x="110" y="6"/>
                </a:cubicBezTo>
                <a:cubicBezTo>
                  <a:pt x="111" y="6"/>
                  <a:pt x="113" y="5"/>
                  <a:pt x="113" y="3"/>
                </a:cubicBezTo>
                <a:cubicBezTo>
                  <a:pt x="113" y="2"/>
                  <a:pt x="111" y="0"/>
                  <a:pt x="110" y="0"/>
                </a:cubicBezTo>
                <a:close/>
              </a:path>
            </a:pathLst>
          </a:custGeom>
          <a:solidFill>
            <a:sysClr val="window" lastClr="FFFFFF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id-ID" sz="18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41" name="Freeform 22"/>
          <p:cNvSpPr>
            <a:spLocks noEditPoints="1"/>
          </p:cNvSpPr>
          <p:nvPr/>
        </p:nvSpPr>
        <p:spPr bwMode="auto">
          <a:xfrm>
            <a:off x="1247284" y="2881852"/>
            <a:ext cx="192712" cy="171202"/>
          </a:xfrm>
          <a:custGeom>
            <a:avLst/>
            <a:gdLst>
              <a:gd name="T0" fmla="*/ 6 w 51"/>
              <a:gd name="T1" fmla="*/ 50 h 50"/>
              <a:gd name="T2" fmla="*/ 45 w 51"/>
              <a:gd name="T3" fmla="*/ 50 h 50"/>
              <a:gd name="T4" fmla="*/ 51 w 51"/>
              <a:gd name="T5" fmla="*/ 44 h 50"/>
              <a:gd name="T6" fmla="*/ 51 w 51"/>
              <a:gd name="T7" fmla="*/ 5 h 50"/>
              <a:gd name="T8" fmla="*/ 45 w 51"/>
              <a:gd name="T9" fmla="*/ 0 h 50"/>
              <a:gd name="T10" fmla="*/ 6 w 51"/>
              <a:gd name="T11" fmla="*/ 0 h 50"/>
              <a:gd name="T12" fmla="*/ 0 w 51"/>
              <a:gd name="T13" fmla="*/ 5 h 50"/>
              <a:gd name="T14" fmla="*/ 0 w 51"/>
              <a:gd name="T15" fmla="*/ 44 h 50"/>
              <a:gd name="T16" fmla="*/ 6 w 51"/>
              <a:gd name="T17" fmla="*/ 50 h 50"/>
              <a:gd name="T18" fmla="*/ 11 w 51"/>
              <a:gd name="T19" fmla="*/ 11 h 50"/>
              <a:gd name="T20" fmla="*/ 39 w 51"/>
              <a:gd name="T21" fmla="*/ 11 h 50"/>
              <a:gd name="T22" fmla="*/ 39 w 51"/>
              <a:gd name="T23" fmla="*/ 39 h 50"/>
              <a:gd name="T24" fmla="*/ 11 w 51"/>
              <a:gd name="T25" fmla="*/ 39 h 50"/>
              <a:gd name="T26" fmla="*/ 11 w 51"/>
              <a:gd name="T27" fmla="*/ 11 h 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51" h="50">
                <a:moveTo>
                  <a:pt x="6" y="50"/>
                </a:moveTo>
                <a:cubicBezTo>
                  <a:pt x="45" y="50"/>
                  <a:pt x="45" y="50"/>
                  <a:pt x="45" y="50"/>
                </a:cubicBezTo>
                <a:cubicBezTo>
                  <a:pt x="48" y="50"/>
                  <a:pt x="51" y="48"/>
                  <a:pt x="51" y="44"/>
                </a:cubicBezTo>
                <a:cubicBezTo>
                  <a:pt x="51" y="5"/>
                  <a:pt x="51" y="5"/>
                  <a:pt x="51" y="5"/>
                </a:cubicBezTo>
                <a:cubicBezTo>
                  <a:pt x="51" y="2"/>
                  <a:pt x="48" y="0"/>
                  <a:pt x="45" y="0"/>
                </a:cubicBezTo>
                <a:cubicBezTo>
                  <a:pt x="6" y="0"/>
                  <a:pt x="6" y="0"/>
                  <a:pt x="6" y="0"/>
                </a:cubicBezTo>
                <a:cubicBezTo>
                  <a:pt x="3" y="0"/>
                  <a:pt x="0" y="2"/>
                  <a:pt x="0" y="5"/>
                </a:cubicBezTo>
                <a:cubicBezTo>
                  <a:pt x="0" y="44"/>
                  <a:pt x="0" y="44"/>
                  <a:pt x="0" y="44"/>
                </a:cubicBezTo>
                <a:cubicBezTo>
                  <a:pt x="0" y="48"/>
                  <a:pt x="3" y="50"/>
                  <a:pt x="6" y="50"/>
                </a:cubicBezTo>
                <a:close/>
                <a:moveTo>
                  <a:pt x="11" y="11"/>
                </a:moveTo>
                <a:cubicBezTo>
                  <a:pt x="39" y="11"/>
                  <a:pt x="39" y="11"/>
                  <a:pt x="39" y="11"/>
                </a:cubicBezTo>
                <a:cubicBezTo>
                  <a:pt x="39" y="39"/>
                  <a:pt x="39" y="39"/>
                  <a:pt x="39" y="39"/>
                </a:cubicBezTo>
                <a:cubicBezTo>
                  <a:pt x="11" y="39"/>
                  <a:pt x="11" y="39"/>
                  <a:pt x="11" y="39"/>
                </a:cubicBezTo>
                <a:lnTo>
                  <a:pt x="11" y="11"/>
                </a:lnTo>
                <a:close/>
              </a:path>
            </a:pathLst>
          </a:custGeom>
          <a:solidFill>
            <a:sysClr val="window" lastClr="FFFFFF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id-ID" sz="18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42" name="矩形 41"/>
          <p:cNvSpPr/>
          <p:nvPr/>
        </p:nvSpPr>
        <p:spPr>
          <a:xfrm>
            <a:off x="8399378" y="2459497"/>
            <a:ext cx="2843733" cy="1551194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660"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 dirty="0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单击此处编辑您要的内容，建议您在展示时采用微软雅黑字体，本模版所有图形线条及其相应素材均可自由编辑、改色、替换。更多使用说明和作品请详阅模版最末的使用手册。</a:t>
            </a:r>
            <a:endParaRPr lang="en-US" altLang="zh-CN" sz="14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3" name="TextBox 13"/>
          <p:cNvSpPr txBox="1"/>
          <p:nvPr/>
        </p:nvSpPr>
        <p:spPr>
          <a:xfrm>
            <a:off x="8399378" y="2137547"/>
            <a:ext cx="2752879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660">
              <a:spcBef>
                <a:spcPct val="20000"/>
              </a:spcBef>
              <a:defRPr/>
            </a:pPr>
            <a:r>
              <a:rPr lang="zh-CN" altLang="en-US" sz="1600" b="1" dirty="0" smtClean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4" name="矩形 43"/>
          <p:cNvSpPr/>
          <p:nvPr/>
        </p:nvSpPr>
        <p:spPr>
          <a:xfrm>
            <a:off x="8399378" y="4210553"/>
            <a:ext cx="2843733" cy="1551194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660"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 dirty="0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单击此处编辑您要的内容，建议您在展示时采用微软雅黑字体，本模版所有图形线条及其相应素材均可自由编辑、改色、替换。更多使用说明和作品请详阅模版最末的使用手册。</a:t>
            </a:r>
            <a:endParaRPr lang="en-US" altLang="zh-CN" sz="14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TextBox 13"/>
          <p:cNvSpPr txBox="1"/>
          <p:nvPr/>
        </p:nvSpPr>
        <p:spPr>
          <a:xfrm>
            <a:off x="3022410" y="3692112"/>
            <a:ext cx="1372819" cy="492443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660">
              <a:spcBef>
                <a:spcPct val="20000"/>
              </a:spcBef>
              <a:defRPr/>
            </a:pPr>
            <a:r>
              <a:rPr lang="zh-CN" altLang="en-US" sz="3200" b="1" dirty="0" smtClean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sz="3200" b="1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"/>
    </mc:Choice>
    <mc:Fallback xmlns=""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4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97752" y="919817"/>
            <a:ext cx="3435563" cy="3529856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5293402" y="1252555"/>
            <a:ext cx="1844261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3800" dirty="0" smtClean="0">
                <a:solidFill>
                  <a:srgbClr val="2B8EA5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叁</a:t>
            </a:r>
            <a:endParaRPr lang="zh-CN" altLang="en-US" sz="13800" dirty="0">
              <a:solidFill>
                <a:srgbClr val="2B8EA5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4040707" y="4782411"/>
            <a:ext cx="43496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 smtClean="0">
                <a:solidFill>
                  <a:srgbClr val="2B8EA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单击此处添加你的标题</a:t>
            </a:r>
            <a:endParaRPr lang="zh-CN" altLang="en-US" sz="3200" dirty="0">
              <a:solidFill>
                <a:srgbClr val="2B8EA5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"/>
    </mc:Choice>
    <mc:Fallback xmlns="">
      <p:transition spd="slow" advTm="2000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217715" y="333829"/>
            <a:ext cx="2946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  <a:endParaRPr lang="zh-CN" altLang="en-US" sz="2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Rectangle 62"/>
          <p:cNvSpPr/>
          <p:nvPr/>
        </p:nvSpPr>
        <p:spPr>
          <a:xfrm>
            <a:off x="0" y="5168422"/>
            <a:ext cx="12192000" cy="1689577"/>
          </a:xfrm>
          <a:prstGeom prst="rect">
            <a:avLst/>
          </a:prstGeom>
          <a:solidFill>
            <a:srgbClr val="29739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4" name="Group 4"/>
          <p:cNvGrpSpPr/>
          <p:nvPr/>
        </p:nvGrpSpPr>
        <p:grpSpPr>
          <a:xfrm>
            <a:off x="4386998" y="4818885"/>
            <a:ext cx="3269611" cy="169277"/>
            <a:chOff x="2895600" y="3409950"/>
            <a:chExt cx="3269611" cy="169277"/>
          </a:xfrm>
        </p:grpSpPr>
        <p:grpSp>
          <p:nvGrpSpPr>
            <p:cNvPr id="5" name="Group 5"/>
            <p:cNvGrpSpPr/>
            <p:nvPr/>
          </p:nvGrpSpPr>
          <p:grpSpPr>
            <a:xfrm>
              <a:off x="2895600" y="3409950"/>
              <a:ext cx="431232" cy="169277"/>
              <a:chOff x="3870964" y="3265019"/>
              <a:chExt cx="431232" cy="169277"/>
            </a:xfrm>
          </p:grpSpPr>
          <p:sp>
            <p:nvSpPr>
              <p:cNvPr id="18" name="Rounded Rectangle 18"/>
              <p:cNvSpPr/>
              <p:nvPr/>
            </p:nvSpPr>
            <p:spPr>
              <a:xfrm>
                <a:off x="3870964" y="3284813"/>
                <a:ext cx="114300" cy="114300"/>
              </a:xfrm>
              <a:prstGeom prst="roundRect">
                <a:avLst/>
              </a:prstGeom>
              <a:solidFill>
                <a:srgbClr val="2580B7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24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white">
                      <a:lumMod val="65000"/>
                    </a:prstClr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19" name="Rectangle 1436"/>
              <p:cNvSpPr>
                <a:spLocks noChangeArrowheads="1"/>
              </p:cNvSpPr>
              <p:nvPr/>
            </p:nvSpPr>
            <p:spPr bwMode="auto">
              <a:xfrm>
                <a:off x="4055334" y="3265019"/>
                <a:ext cx="246862" cy="16927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spAutoFit/>
              </a:bodyPr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en-US" sz="1100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prstClr val="black">
                        <a:lumMod val="65000"/>
                        <a:lumOff val="35000"/>
                      </a:prstClr>
                    </a:solidFill>
                    <a:effectLst/>
                    <a:uLnTx/>
                    <a:uFillTx/>
                    <a:cs typeface="Arial" panose="020B0604020202020204" pitchFamily="34" charset="0"/>
                  </a:rPr>
                  <a:t>86</a:t>
                </a:r>
                <a:r>
                  <a:rPr kumimoji="0" lang="id-ID" sz="1100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prstClr val="black">
                        <a:lumMod val="65000"/>
                        <a:lumOff val="35000"/>
                      </a:prstClr>
                    </a:solidFill>
                    <a:effectLst/>
                    <a:uLnTx/>
                    <a:uFillTx/>
                    <a:cs typeface="Arial" panose="020B0604020202020204" pitchFamily="34" charset="0"/>
                  </a:rPr>
                  <a:t>%</a:t>
                </a:r>
                <a:endParaRPr kumimoji="0" lang="en-US" sz="2800" b="1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cs typeface="Arial" panose="020B0604020202020204" pitchFamily="34" charset="0"/>
                </a:endParaRPr>
              </a:p>
            </p:txBody>
          </p:sp>
        </p:grpSp>
        <p:grpSp>
          <p:nvGrpSpPr>
            <p:cNvPr id="6" name="Group 6"/>
            <p:cNvGrpSpPr/>
            <p:nvPr/>
          </p:nvGrpSpPr>
          <p:grpSpPr>
            <a:xfrm>
              <a:off x="3636854" y="3409950"/>
              <a:ext cx="431232" cy="169277"/>
              <a:chOff x="4562378" y="3265019"/>
              <a:chExt cx="431232" cy="169277"/>
            </a:xfrm>
          </p:grpSpPr>
          <p:sp>
            <p:nvSpPr>
              <p:cNvPr id="16" name="Rounded Rectangle 16"/>
              <p:cNvSpPr/>
              <p:nvPr/>
            </p:nvSpPr>
            <p:spPr>
              <a:xfrm>
                <a:off x="4562378" y="3284813"/>
                <a:ext cx="114300" cy="114300"/>
              </a:xfrm>
              <a:prstGeom prst="roundRect">
                <a:avLst/>
              </a:prstGeom>
              <a:solidFill>
                <a:srgbClr val="44546A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24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white">
                      <a:lumMod val="65000"/>
                    </a:prstClr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17" name="Rectangle 1436"/>
              <p:cNvSpPr>
                <a:spLocks noChangeArrowheads="1"/>
              </p:cNvSpPr>
              <p:nvPr/>
            </p:nvSpPr>
            <p:spPr bwMode="auto">
              <a:xfrm>
                <a:off x="4746748" y="3265019"/>
                <a:ext cx="246862" cy="16927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spAutoFit/>
              </a:bodyPr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en-US" sz="1100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prstClr val="black">
                        <a:lumMod val="65000"/>
                        <a:lumOff val="35000"/>
                      </a:prstClr>
                    </a:solidFill>
                    <a:effectLst/>
                    <a:uLnTx/>
                    <a:uFillTx/>
                    <a:cs typeface="Arial" panose="020B0604020202020204" pitchFamily="34" charset="0"/>
                  </a:rPr>
                  <a:t>39</a:t>
                </a:r>
                <a:r>
                  <a:rPr kumimoji="0" lang="id-ID" sz="1100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prstClr val="black">
                        <a:lumMod val="65000"/>
                        <a:lumOff val="35000"/>
                      </a:prstClr>
                    </a:solidFill>
                    <a:effectLst/>
                    <a:uLnTx/>
                    <a:uFillTx/>
                    <a:cs typeface="Arial" panose="020B0604020202020204" pitchFamily="34" charset="0"/>
                  </a:rPr>
                  <a:t>%</a:t>
                </a:r>
                <a:endParaRPr kumimoji="0" lang="en-US" sz="2800" b="1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cs typeface="Arial" panose="020B0604020202020204" pitchFamily="34" charset="0"/>
                </a:endParaRPr>
              </a:p>
            </p:txBody>
          </p:sp>
        </p:grpSp>
        <p:grpSp>
          <p:nvGrpSpPr>
            <p:cNvPr id="7" name="Group 7"/>
            <p:cNvGrpSpPr/>
            <p:nvPr/>
          </p:nvGrpSpPr>
          <p:grpSpPr>
            <a:xfrm>
              <a:off x="4330018" y="3409950"/>
              <a:ext cx="431232" cy="169277"/>
              <a:chOff x="5212554" y="3265019"/>
              <a:chExt cx="431232" cy="169277"/>
            </a:xfrm>
          </p:grpSpPr>
          <p:sp>
            <p:nvSpPr>
              <p:cNvPr id="14" name="Rounded Rectangle 14"/>
              <p:cNvSpPr/>
              <p:nvPr/>
            </p:nvSpPr>
            <p:spPr>
              <a:xfrm>
                <a:off x="5212554" y="3284813"/>
                <a:ext cx="114300" cy="114300"/>
              </a:xfrm>
              <a:prstGeom prst="roundRect">
                <a:avLst/>
              </a:prstGeom>
              <a:solidFill>
                <a:srgbClr val="9EBE5B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24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white">
                      <a:lumMod val="65000"/>
                    </a:prstClr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15" name="Rectangle 1436"/>
              <p:cNvSpPr>
                <a:spLocks noChangeArrowheads="1"/>
              </p:cNvSpPr>
              <p:nvPr/>
            </p:nvSpPr>
            <p:spPr bwMode="auto">
              <a:xfrm>
                <a:off x="5396924" y="3265019"/>
                <a:ext cx="246862" cy="16927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spAutoFit/>
              </a:bodyPr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en-US" sz="1100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prstClr val="black">
                        <a:lumMod val="65000"/>
                        <a:lumOff val="35000"/>
                      </a:prstClr>
                    </a:solidFill>
                    <a:effectLst/>
                    <a:uLnTx/>
                    <a:uFillTx/>
                    <a:cs typeface="Arial" panose="020B0604020202020204" pitchFamily="34" charset="0"/>
                  </a:rPr>
                  <a:t>39</a:t>
                </a:r>
                <a:r>
                  <a:rPr kumimoji="0" lang="id-ID" sz="1100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prstClr val="black">
                        <a:lumMod val="65000"/>
                        <a:lumOff val="35000"/>
                      </a:prstClr>
                    </a:solidFill>
                    <a:effectLst/>
                    <a:uLnTx/>
                    <a:uFillTx/>
                    <a:cs typeface="Arial" panose="020B0604020202020204" pitchFamily="34" charset="0"/>
                  </a:rPr>
                  <a:t>%</a:t>
                </a:r>
                <a:endParaRPr kumimoji="0" lang="en-US" sz="2800" b="1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cs typeface="Arial" panose="020B0604020202020204" pitchFamily="34" charset="0"/>
                </a:endParaRPr>
              </a:p>
            </p:txBody>
          </p:sp>
        </p:grpSp>
        <p:grpSp>
          <p:nvGrpSpPr>
            <p:cNvPr id="8" name="Group 8"/>
            <p:cNvGrpSpPr/>
            <p:nvPr/>
          </p:nvGrpSpPr>
          <p:grpSpPr>
            <a:xfrm>
              <a:off x="5034403" y="3409950"/>
              <a:ext cx="431232" cy="169277"/>
              <a:chOff x="5873874" y="3265019"/>
              <a:chExt cx="431232" cy="169277"/>
            </a:xfrm>
          </p:grpSpPr>
          <p:sp>
            <p:nvSpPr>
              <p:cNvPr id="12" name="Rounded Rectangle 12"/>
              <p:cNvSpPr/>
              <p:nvPr/>
            </p:nvSpPr>
            <p:spPr>
              <a:xfrm>
                <a:off x="5873874" y="3284813"/>
                <a:ext cx="114300" cy="114300"/>
              </a:xfrm>
              <a:prstGeom prst="roundRect">
                <a:avLst/>
              </a:prstGeom>
              <a:solidFill>
                <a:srgbClr val="F59B11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24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white">
                      <a:lumMod val="65000"/>
                    </a:prstClr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13" name="Rectangle 1436"/>
              <p:cNvSpPr>
                <a:spLocks noChangeArrowheads="1"/>
              </p:cNvSpPr>
              <p:nvPr/>
            </p:nvSpPr>
            <p:spPr bwMode="auto">
              <a:xfrm>
                <a:off x="6058244" y="3265019"/>
                <a:ext cx="246862" cy="16927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spAutoFit/>
              </a:bodyPr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en-US" sz="1100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prstClr val="black">
                        <a:lumMod val="65000"/>
                        <a:lumOff val="35000"/>
                      </a:prstClr>
                    </a:solidFill>
                    <a:effectLst/>
                    <a:uLnTx/>
                    <a:uFillTx/>
                    <a:cs typeface="Arial" panose="020B0604020202020204" pitchFamily="34" charset="0"/>
                  </a:rPr>
                  <a:t>39</a:t>
                </a:r>
                <a:r>
                  <a:rPr kumimoji="0" lang="id-ID" sz="1100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prstClr val="black">
                        <a:lumMod val="65000"/>
                        <a:lumOff val="35000"/>
                      </a:prstClr>
                    </a:solidFill>
                    <a:effectLst/>
                    <a:uLnTx/>
                    <a:uFillTx/>
                    <a:cs typeface="Arial" panose="020B0604020202020204" pitchFamily="34" charset="0"/>
                  </a:rPr>
                  <a:t>%</a:t>
                </a:r>
                <a:endParaRPr kumimoji="0" lang="en-US" sz="2800" b="1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cs typeface="Arial" panose="020B0604020202020204" pitchFamily="34" charset="0"/>
                </a:endParaRPr>
              </a:p>
            </p:txBody>
          </p:sp>
        </p:grpSp>
        <p:grpSp>
          <p:nvGrpSpPr>
            <p:cNvPr id="9" name="Group 9"/>
            <p:cNvGrpSpPr/>
            <p:nvPr/>
          </p:nvGrpSpPr>
          <p:grpSpPr>
            <a:xfrm>
              <a:off x="5733979" y="3409950"/>
              <a:ext cx="431232" cy="169277"/>
              <a:chOff x="6553200" y="3265019"/>
              <a:chExt cx="431232" cy="169277"/>
            </a:xfrm>
          </p:grpSpPr>
          <p:sp>
            <p:nvSpPr>
              <p:cNvPr id="10" name="Rounded Rectangle 10"/>
              <p:cNvSpPr/>
              <p:nvPr/>
            </p:nvSpPr>
            <p:spPr>
              <a:xfrm>
                <a:off x="6553200" y="3284813"/>
                <a:ext cx="114300" cy="114300"/>
              </a:xfrm>
              <a:prstGeom prst="roundRect">
                <a:avLst/>
              </a:prstGeom>
              <a:solidFill>
                <a:srgbClr val="C13B26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24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white">
                      <a:lumMod val="65000"/>
                    </a:prstClr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11" name="Rectangle 1436"/>
              <p:cNvSpPr>
                <a:spLocks noChangeArrowheads="1"/>
              </p:cNvSpPr>
              <p:nvPr/>
            </p:nvSpPr>
            <p:spPr bwMode="auto">
              <a:xfrm>
                <a:off x="6737570" y="3265019"/>
                <a:ext cx="246862" cy="16927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spAutoFit/>
              </a:bodyPr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en-US" sz="1100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prstClr val="black">
                        <a:lumMod val="65000"/>
                        <a:lumOff val="35000"/>
                      </a:prstClr>
                    </a:solidFill>
                    <a:effectLst/>
                    <a:uLnTx/>
                    <a:uFillTx/>
                    <a:cs typeface="Arial" panose="020B0604020202020204" pitchFamily="34" charset="0"/>
                  </a:rPr>
                  <a:t>86</a:t>
                </a:r>
                <a:r>
                  <a:rPr kumimoji="0" lang="id-ID" sz="1100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prstClr val="black">
                        <a:lumMod val="65000"/>
                        <a:lumOff val="35000"/>
                      </a:prstClr>
                    </a:solidFill>
                    <a:effectLst/>
                    <a:uLnTx/>
                    <a:uFillTx/>
                    <a:cs typeface="Arial" panose="020B0604020202020204" pitchFamily="34" charset="0"/>
                  </a:rPr>
                  <a:t>%</a:t>
                </a:r>
                <a:endParaRPr kumimoji="0" lang="en-US" sz="2800" b="1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cs typeface="Arial" panose="020B0604020202020204" pitchFamily="34" charset="0"/>
                </a:endParaRPr>
              </a:p>
            </p:txBody>
          </p:sp>
        </p:grpSp>
      </p:grpSp>
      <p:grpSp>
        <p:nvGrpSpPr>
          <p:cNvPr id="20" name="Group 2"/>
          <p:cNvGrpSpPr/>
          <p:nvPr/>
        </p:nvGrpSpPr>
        <p:grpSpPr>
          <a:xfrm>
            <a:off x="1682135" y="2469501"/>
            <a:ext cx="8667591" cy="2056505"/>
            <a:chOff x="1682135" y="2469501"/>
            <a:chExt cx="8667591" cy="2056505"/>
          </a:xfrm>
        </p:grpSpPr>
        <p:grpSp>
          <p:nvGrpSpPr>
            <p:cNvPr id="21" name="Group 21"/>
            <p:cNvGrpSpPr/>
            <p:nvPr/>
          </p:nvGrpSpPr>
          <p:grpSpPr>
            <a:xfrm>
              <a:off x="7813490" y="2469501"/>
              <a:ext cx="1492644" cy="1430593"/>
              <a:chOff x="7813490" y="2499318"/>
              <a:chExt cx="1492644" cy="1430593"/>
            </a:xfrm>
            <a:solidFill>
              <a:srgbClr val="70AD47"/>
            </a:solidFill>
          </p:grpSpPr>
          <p:sp>
            <p:nvSpPr>
              <p:cNvPr id="59" name="Rectangle 60"/>
              <p:cNvSpPr/>
              <p:nvPr/>
            </p:nvSpPr>
            <p:spPr>
              <a:xfrm>
                <a:off x="7813490" y="2501162"/>
                <a:ext cx="970919" cy="1428749"/>
              </a:xfrm>
              <a:prstGeom prst="rect">
                <a:avLst/>
              </a:prstGeom>
              <a:solidFill>
                <a:srgbClr val="C13B26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8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60" name="Flowchart: Delay 61"/>
              <p:cNvSpPr/>
              <p:nvPr/>
            </p:nvSpPr>
            <p:spPr>
              <a:xfrm rot="10800000" flipH="1">
                <a:off x="8321431" y="2499318"/>
                <a:ext cx="984703" cy="1426983"/>
              </a:xfrm>
              <a:prstGeom prst="flowChartDelay">
                <a:avLst/>
              </a:prstGeom>
              <a:solidFill>
                <a:srgbClr val="C13B26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id-ID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  <p:grpSp>
          <p:nvGrpSpPr>
            <p:cNvPr id="22" name="Group 22"/>
            <p:cNvGrpSpPr/>
            <p:nvPr/>
          </p:nvGrpSpPr>
          <p:grpSpPr>
            <a:xfrm>
              <a:off x="1682135" y="2469502"/>
              <a:ext cx="1612524" cy="1430593"/>
              <a:chOff x="1682135" y="2499319"/>
              <a:chExt cx="1612524" cy="1430593"/>
            </a:xfrm>
          </p:grpSpPr>
          <p:sp>
            <p:nvSpPr>
              <p:cNvPr id="57" name="Rectangle 58"/>
              <p:cNvSpPr/>
              <p:nvPr/>
            </p:nvSpPr>
            <p:spPr>
              <a:xfrm>
                <a:off x="2378029" y="2501163"/>
                <a:ext cx="916630" cy="1428749"/>
              </a:xfrm>
              <a:prstGeom prst="rect">
                <a:avLst/>
              </a:prstGeom>
              <a:solidFill>
                <a:srgbClr val="2580B7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8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58" name="Flowchart: Delay 59"/>
              <p:cNvSpPr/>
              <p:nvPr/>
            </p:nvSpPr>
            <p:spPr>
              <a:xfrm flipH="1">
                <a:off x="1682135" y="2499319"/>
                <a:ext cx="984703" cy="1430591"/>
              </a:xfrm>
              <a:prstGeom prst="flowChartDelay">
                <a:avLst/>
              </a:prstGeom>
              <a:solidFill>
                <a:srgbClr val="2580B7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id-ID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  <p:grpSp>
          <p:nvGrpSpPr>
            <p:cNvPr id="23" name="Group 24"/>
            <p:cNvGrpSpPr/>
            <p:nvPr/>
          </p:nvGrpSpPr>
          <p:grpSpPr>
            <a:xfrm>
              <a:off x="7624872" y="2632542"/>
              <a:ext cx="2724854" cy="1893464"/>
              <a:chOff x="5256213" y="2846388"/>
              <a:chExt cx="1893888" cy="1316037"/>
            </a:xfrm>
            <a:solidFill>
              <a:sysClr val="windowText" lastClr="000000">
                <a:lumMod val="65000"/>
                <a:lumOff val="35000"/>
              </a:sysClr>
            </a:solidFill>
          </p:grpSpPr>
          <p:sp>
            <p:nvSpPr>
              <p:cNvPr id="47" name="Freeform 5"/>
              <p:cNvSpPr>
                <a:spLocks noEditPoints="1"/>
              </p:cNvSpPr>
              <p:nvPr/>
            </p:nvSpPr>
            <p:spPr bwMode="auto">
              <a:xfrm>
                <a:off x="6443663" y="3179763"/>
                <a:ext cx="706438" cy="857250"/>
              </a:xfrm>
              <a:custGeom>
                <a:avLst/>
                <a:gdLst>
                  <a:gd name="T0" fmla="*/ 7 w 188"/>
                  <a:gd name="T1" fmla="*/ 165 h 227"/>
                  <a:gd name="T2" fmla="*/ 32 w 188"/>
                  <a:gd name="T3" fmla="*/ 134 h 227"/>
                  <a:gd name="T4" fmla="*/ 39 w 188"/>
                  <a:gd name="T5" fmla="*/ 125 h 227"/>
                  <a:gd name="T6" fmla="*/ 46 w 188"/>
                  <a:gd name="T7" fmla="*/ 15 h 227"/>
                  <a:gd name="T8" fmla="*/ 50 w 188"/>
                  <a:gd name="T9" fmla="*/ 0 h 227"/>
                  <a:gd name="T10" fmla="*/ 152 w 188"/>
                  <a:gd name="T11" fmla="*/ 5 h 227"/>
                  <a:gd name="T12" fmla="*/ 168 w 188"/>
                  <a:gd name="T13" fmla="*/ 11 h 227"/>
                  <a:gd name="T14" fmla="*/ 172 w 188"/>
                  <a:gd name="T15" fmla="*/ 24 h 227"/>
                  <a:gd name="T16" fmla="*/ 165 w 188"/>
                  <a:gd name="T17" fmla="*/ 25 h 227"/>
                  <a:gd name="T18" fmla="*/ 179 w 188"/>
                  <a:gd name="T19" fmla="*/ 84 h 227"/>
                  <a:gd name="T20" fmla="*/ 185 w 188"/>
                  <a:gd name="T21" fmla="*/ 88 h 227"/>
                  <a:gd name="T22" fmla="*/ 185 w 188"/>
                  <a:gd name="T23" fmla="*/ 134 h 227"/>
                  <a:gd name="T24" fmla="*/ 181 w 188"/>
                  <a:gd name="T25" fmla="*/ 154 h 227"/>
                  <a:gd name="T26" fmla="*/ 181 w 188"/>
                  <a:gd name="T27" fmla="*/ 159 h 227"/>
                  <a:gd name="T28" fmla="*/ 188 w 188"/>
                  <a:gd name="T29" fmla="*/ 165 h 227"/>
                  <a:gd name="T30" fmla="*/ 187 w 188"/>
                  <a:gd name="T31" fmla="*/ 191 h 227"/>
                  <a:gd name="T32" fmla="*/ 180 w 188"/>
                  <a:gd name="T33" fmla="*/ 202 h 227"/>
                  <a:gd name="T34" fmla="*/ 166 w 188"/>
                  <a:gd name="T35" fmla="*/ 202 h 227"/>
                  <a:gd name="T36" fmla="*/ 162 w 188"/>
                  <a:gd name="T37" fmla="*/ 202 h 227"/>
                  <a:gd name="T38" fmla="*/ 163 w 188"/>
                  <a:gd name="T39" fmla="*/ 221 h 227"/>
                  <a:gd name="T40" fmla="*/ 163 w 188"/>
                  <a:gd name="T41" fmla="*/ 221 h 227"/>
                  <a:gd name="T42" fmla="*/ 161 w 188"/>
                  <a:gd name="T43" fmla="*/ 225 h 227"/>
                  <a:gd name="T44" fmla="*/ 155 w 188"/>
                  <a:gd name="T45" fmla="*/ 227 h 227"/>
                  <a:gd name="T46" fmla="*/ 155 w 188"/>
                  <a:gd name="T47" fmla="*/ 227 h 227"/>
                  <a:gd name="T48" fmla="*/ 131 w 188"/>
                  <a:gd name="T49" fmla="*/ 227 h 227"/>
                  <a:gd name="T50" fmla="*/ 131 w 188"/>
                  <a:gd name="T51" fmla="*/ 227 h 227"/>
                  <a:gd name="T52" fmla="*/ 130 w 188"/>
                  <a:gd name="T53" fmla="*/ 227 h 227"/>
                  <a:gd name="T54" fmla="*/ 128 w 188"/>
                  <a:gd name="T55" fmla="*/ 225 h 227"/>
                  <a:gd name="T56" fmla="*/ 127 w 188"/>
                  <a:gd name="T57" fmla="*/ 220 h 227"/>
                  <a:gd name="T58" fmla="*/ 127 w 188"/>
                  <a:gd name="T59" fmla="*/ 219 h 227"/>
                  <a:gd name="T60" fmla="*/ 127 w 188"/>
                  <a:gd name="T61" fmla="*/ 202 h 227"/>
                  <a:gd name="T62" fmla="*/ 117 w 188"/>
                  <a:gd name="T63" fmla="*/ 202 h 227"/>
                  <a:gd name="T64" fmla="*/ 110 w 188"/>
                  <a:gd name="T65" fmla="*/ 172 h 227"/>
                  <a:gd name="T66" fmla="*/ 85 w 188"/>
                  <a:gd name="T67" fmla="*/ 146 h 227"/>
                  <a:gd name="T68" fmla="*/ 43 w 188"/>
                  <a:gd name="T69" fmla="*/ 144 h 227"/>
                  <a:gd name="T70" fmla="*/ 16 w 188"/>
                  <a:gd name="T71" fmla="*/ 170 h 227"/>
                  <a:gd name="T72" fmla="*/ 6 w 188"/>
                  <a:gd name="T73" fmla="*/ 215 h 227"/>
                  <a:gd name="T74" fmla="*/ 0 w 188"/>
                  <a:gd name="T75" fmla="*/ 215 h 227"/>
                  <a:gd name="T76" fmla="*/ 7 w 188"/>
                  <a:gd name="T77" fmla="*/ 165 h 227"/>
                  <a:gd name="T78" fmla="*/ 147 w 188"/>
                  <a:gd name="T79" fmla="*/ 15 h 227"/>
                  <a:gd name="T80" fmla="*/ 133 w 188"/>
                  <a:gd name="T81" fmla="*/ 14 h 227"/>
                  <a:gd name="T82" fmla="*/ 135 w 188"/>
                  <a:gd name="T83" fmla="*/ 112 h 227"/>
                  <a:gd name="T84" fmla="*/ 161 w 188"/>
                  <a:gd name="T85" fmla="*/ 112 h 227"/>
                  <a:gd name="T86" fmla="*/ 161 w 188"/>
                  <a:gd name="T87" fmla="*/ 80 h 227"/>
                  <a:gd name="T88" fmla="*/ 147 w 188"/>
                  <a:gd name="T89" fmla="*/ 15 h 227"/>
                  <a:gd name="T90" fmla="*/ 132 w 188"/>
                  <a:gd name="T91" fmla="*/ 219 h 227"/>
                  <a:gd name="T92" fmla="*/ 132 w 188"/>
                  <a:gd name="T93" fmla="*/ 220 h 227"/>
                  <a:gd name="T94" fmla="*/ 132 w 188"/>
                  <a:gd name="T95" fmla="*/ 222 h 227"/>
                  <a:gd name="T96" fmla="*/ 141 w 188"/>
                  <a:gd name="T97" fmla="*/ 222 h 227"/>
                  <a:gd name="T98" fmla="*/ 155 w 188"/>
                  <a:gd name="T99" fmla="*/ 222 h 227"/>
                  <a:gd name="T100" fmla="*/ 157 w 188"/>
                  <a:gd name="T101" fmla="*/ 222 h 227"/>
                  <a:gd name="T102" fmla="*/ 158 w 188"/>
                  <a:gd name="T103" fmla="*/ 221 h 227"/>
                  <a:gd name="T104" fmla="*/ 158 w 188"/>
                  <a:gd name="T105" fmla="*/ 221 h 227"/>
                  <a:gd name="T106" fmla="*/ 157 w 188"/>
                  <a:gd name="T107" fmla="*/ 202 h 227"/>
                  <a:gd name="T108" fmla="*/ 132 w 188"/>
                  <a:gd name="T109" fmla="*/ 202 h 227"/>
                  <a:gd name="T110" fmla="*/ 132 w 188"/>
                  <a:gd name="T111" fmla="*/ 219 h 227"/>
                  <a:gd name="T112" fmla="*/ 131 w 188"/>
                  <a:gd name="T113" fmla="*/ 81 h 227"/>
                  <a:gd name="T114" fmla="*/ 129 w 188"/>
                  <a:gd name="T115" fmla="*/ 15 h 227"/>
                  <a:gd name="T116" fmla="*/ 79 w 188"/>
                  <a:gd name="T117" fmla="*/ 13 h 227"/>
                  <a:gd name="T118" fmla="*/ 78 w 188"/>
                  <a:gd name="T119" fmla="*/ 65 h 227"/>
                  <a:gd name="T120" fmla="*/ 131 w 188"/>
                  <a:gd name="T121" fmla="*/ 81 h 2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88" h="227">
                    <a:moveTo>
                      <a:pt x="7" y="165"/>
                    </a:moveTo>
                    <a:cubicBezTo>
                      <a:pt x="11" y="154"/>
                      <a:pt x="25" y="139"/>
                      <a:pt x="32" y="134"/>
                    </a:cubicBezTo>
                    <a:cubicBezTo>
                      <a:pt x="39" y="128"/>
                      <a:pt x="39" y="125"/>
                      <a:pt x="39" y="125"/>
                    </a:cubicBezTo>
                    <a:cubicBezTo>
                      <a:pt x="39" y="125"/>
                      <a:pt x="44" y="30"/>
                      <a:pt x="46" y="15"/>
                    </a:cubicBezTo>
                    <a:cubicBezTo>
                      <a:pt x="48" y="0"/>
                      <a:pt x="50" y="0"/>
                      <a:pt x="50" y="0"/>
                    </a:cubicBezTo>
                    <a:cubicBezTo>
                      <a:pt x="50" y="0"/>
                      <a:pt x="137" y="4"/>
                      <a:pt x="152" y="5"/>
                    </a:cubicBezTo>
                    <a:cubicBezTo>
                      <a:pt x="166" y="5"/>
                      <a:pt x="165" y="8"/>
                      <a:pt x="168" y="11"/>
                    </a:cubicBezTo>
                    <a:cubicBezTo>
                      <a:pt x="171" y="13"/>
                      <a:pt x="172" y="22"/>
                      <a:pt x="172" y="24"/>
                    </a:cubicBezTo>
                    <a:cubicBezTo>
                      <a:pt x="172" y="26"/>
                      <a:pt x="165" y="25"/>
                      <a:pt x="165" y="25"/>
                    </a:cubicBezTo>
                    <a:cubicBezTo>
                      <a:pt x="165" y="25"/>
                      <a:pt x="179" y="82"/>
                      <a:pt x="179" y="84"/>
                    </a:cubicBezTo>
                    <a:cubicBezTo>
                      <a:pt x="179" y="86"/>
                      <a:pt x="185" y="88"/>
                      <a:pt x="185" y="88"/>
                    </a:cubicBezTo>
                    <a:cubicBezTo>
                      <a:pt x="185" y="88"/>
                      <a:pt x="184" y="113"/>
                      <a:pt x="185" y="134"/>
                    </a:cubicBezTo>
                    <a:cubicBezTo>
                      <a:pt x="185" y="155"/>
                      <a:pt x="181" y="154"/>
                      <a:pt x="181" y="154"/>
                    </a:cubicBezTo>
                    <a:cubicBezTo>
                      <a:pt x="181" y="154"/>
                      <a:pt x="177" y="159"/>
                      <a:pt x="181" y="159"/>
                    </a:cubicBezTo>
                    <a:cubicBezTo>
                      <a:pt x="186" y="159"/>
                      <a:pt x="188" y="165"/>
                      <a:pt x="188" y="165"/>
                    </a:cubicBezTo>
                    <a:cubicBezTo>
                      <a:pt x="188" y="165"/>
                      <a:pt x="187" y="181"/>
                      <a:pt x="187" y="191"/>
                    </a:cubicBezTo>
                    <a:cubicBezTo>
                      <a:pt x="187" y="202"/>
                      <a:pt x="180" y="202"/>
                      <a:pt x="180" y="202"/>
                    </a:cubicBezTo>
                    <a:cubicBezTo>
                      <a:pt x="166" y="202"/>
                      <a:pt x="166" y="202"/>
                      <a:pt x="166" y="202"/>
                    </a:cubicBezTo>
                    <a:cubicBezTo>
                      <a:pt x="162" y="202"/>
                      <a:pt x="162" y="202"/>
                      <a:pt x="162" y="202"/>
                    </a:cubicBezTo>
                    <a:cubicBezTo>
                      <a:pt x="163" y="221"/>
                      <a:pt x="163" y="221"/>
                      <a:pt x="163" y="221"/>
                    </a:cubicBezTo>
                    <a:cubicBezTo>
                      <a:pt x="163" y="221"/>
                      <a:pt x="163" y="221"/>
                      <a:pt x="163" y="221"/>
                    </a:cubicBezTo>
                    <a:cubicBezTo>
                      <a:pt x="163" y="222"/>
                      <a:pt x="162" y="223"/>
                      <a:pt x="161" y="225"/>
                    </a:cubicBezTo>
                    <a:cubicBezTo>
                      <a:pt x="160" y="226"/>
                      <a:pt x="158" y="227"/>
                      <a:pt x="155" y="227"/>
                    </a:cubicBezTo>
                    <a:cubicBezTo>
                      <a:pt x="155" y="227"/>
                      <a:pt x="155" y="227"/>
                      <a:pt x="155" y="227"/>
                    </a:cubicBezTo>
                    <a:cubicBezTo>
                      <a:pt x="151" y="227"/>
                      <a:pt x="131" y="227"/>
                      <a:pt x="131" y="227"/>
                    </a:cubicBezTo>
                    <a:cubicBezTo>
                      <a:pt x="131" y="227"/>
                      <a:pt x="131" y="227"/>
                      <a:pt x="131" y="227"/>
                    </a:cubicBezTo>
                    <a:cubicBezTo>
                      <a:pt x="130" y="227"/>
                      <a:pt x="130" y="227"/>
                      <a:pt x="130" y="227"/>
                    </a:cubicBezTo>
                    <a:cubicBezTo>
                      <a:pt x="130" y="227"/>
                      <a:pt x="129" y="226"/>
                      <a:pt x="128" y="225"/>
                    </a:cubicBezTo>
                    <a:cubicBezTo>
                      <a:pt x="127" y="224"/>
                      <a:pt x="127" y="222"/>
                      <a:pt x="127" y="220"/>
                    </a:cubicBezTo>
                    <a:cubicBezTo>
                      <a:pt x="127" y="219"/>
                      <a:pt x="127" y="219"/>
                      <a:pt x="127" y="219"/>
                    </a:cubicBezTo>
                    <a:cubicBezTo>
                      <a:pt x="127" y="216"/>
                      <a:pt x="127" y="207"/>
                      <a:pt x="127" y="202"/>
                    </a:cubicBezTo>
                    <a:cubicBezTo>
                      <a:pt x="117" y="202"/>
                      <a:pt x="117" y="202"/>
                      <a:pt x="117" y="202"/>
                    </a:cubicBezTo>
                    <a:cubicBezTo>
                      <a:pt x="117" y="202"/>
                      <a:pt x="114" y="193"/>
                      <a:pt x="110" y="172"/>
                    </a:cubicBezTo>
                    <a:cubicBezTo>
                      <a:pt x="106" y="152"/>
                      <a:pt x="85" y="146"/>
                      <a:pt x="85" y="146"/>
                    </a:cubicBezTo>
                    <a:cubicBezTo>
                      <a:pt x="43" y="144"/>
                      <a:pt x="43" y="144"/>
                      <a:pt x="43" y="144"/>
                    </a:cubicBezTo>
                    <a:cubicBezTo>
                      <a:pt x="43" y="144"/>
                      <a:pt x="27" y="149"/>
                      <a:pt x="16" y="170"/>
                    </a:cubicBezTo>
                    <a:cubicBezTo>
                      <a:pt x="6" y="190"/>
                      <a:pt x="6" y="215"/>
                      <a:pt x="6" y="215"/>
                    </a:cubicBezTo>
                    <a:cubicBezTo>
                      <a:pt x="0" y="215"/>
                      <a:pt x="0" y="215"/>
                      <a:pt x="0" y="215"/>
                    </a:cubicBezTo>
                    <a:cubicBezTo>
                      <a:pt x="0" y="215"/>
                      <a:pt x="4" y="177"/>
                      <a:pt x="7" y="165"/>
                    </a:cubicBezTo>
                    <a:close/>
                    <a:moveTo>
                      <a:pt x="147" y="15"/>
                    </a:moveTo>
                    <a:cubicBezTo>
                      <a:pt x="133" y="14"/>
                      <a:pt x="133" y="14"/>
                      <a:pt x="133" y="14"/>
                    </a:cubicBezTo>
                    <a:cubicBezTo>
                      <a:pt x="135" y="112"/>
                      <a:pt x="135" y="112"/>
                      <a:pt x="135" y="112"/>
                    </a:cubicBezTo>
                    <a:cubicBezTo>
                      <a:pt x="161" y="112"/>
                      <a:pt x="161" y="112"/>
                      <a:pt x="161" y="112"/>
                    </a:cubicBezTo>
                    <a:cubicBezTo>
                      <a:pt x="161" y="112"/>
                      <a:pt x="161" y="90"/>
                      <a:pt x="161" y="80"/>
                    </a:cubicBezTo>
                    <a:cubicBezTo>
                      <a:pt x="161" y="69"/>
                      <a:pt x="147" y="15"/>
                      <a:pt x="147" y="15"/>
                    </a:cubicBezTo>
                    <a:close/>
                    <a:moveTo>
                      <a:pt x="132" y="219"/>
                    </a:moveTo>
                    <a:cubicBezTo>
                      <a:pt x="132" y="219"/>
                      <a:pt x="132" y="219"/>
                      <a:pt x="132" y="220"/>
                    </a:cubicBezTo>
                    <a:cubicBezTo>
                      <a:pt x="132" y="221"/>
                      <a:pt x="132" y="221"/>
                      <a:pt x="132" y="222"/>
                    </a:cubicBezTo>
                    <a:cubicBezTo>
                      <a:pt x="134" y="222"/>
                      <a:pt x="137" y="222"/>
                      <a:pt x="141" y="222"/>
                    </a:cubicBezTo>
                    <a:cubicBezTo>
                      <a:pt x="147" y="222"/>
                      <a:pt x="153" y="222"/>
                      <a:pt x="155" y="222"/>
                    </a:cubicBezTo>
                    <a:cubicBezTo>
                      <a:pt x="157" y="222"/>
                      <a:pt x="157" y="222"/>
                      <a:pt x="157" y="222"/>
                    </a:cubicBezTo>
                    <a:cubicBezTo>
                      <a:pt x="157" y="221"/>
                      <a:pt x="158" y="221"/>
                      <a:pt x="158" y="221"/>
                    </a:cubicBezTo>
                    <a:cubicBezTo>
                      <a:pt x="158" y="221"/>
                      <a:pt x="158" y="221"/>
                      <a:pt x="158" y="221"/>
                    </a:cubicBezTo>
                    <a:cubicBezTo>
                      <a:pt x="157" y="202"/>
                      <a:pt x="157" y="202"/>
                      <a:pt x="157" y="202"/>
                    </a:cubicBezTo>
                    <a:cubicBezTo>
                      <a:pt x="132" y="202"/>
                      <a:pt x="132" y="202"/>
                      <a:pt x="132" y="202"/>
                    </a:cubicBezTo>
                    <a:cubicBezTo>
                      <a:pt x="132" y="207"/>
                      <a:pt x="132" y="216"/>
                      <a:pt x="132" y="219"/>
                    </a:cubicBezTo>
                    <a:close/>
                    <a:moveTo>
                      <a:pt x="131" y="81"/>
                    </a:moveTo>
                    <a:cubicBezTo>
                      <a:pt x="129" y="15"/>
                      <a:pt x="129" y="15"/>
                      <a:pt x="129" y="15"/>
                    </a:cubicBezTo>
                    <a:cubicBezTo>
                      <a:pt x="79" y="13"/>
                      <a:pt x="79" y="13"/>
                      <a:pt x="79" y="13"/>
                    </a:cubicBezTo>
                    <a:cubicBezTo>
                      <a:pt x="78" y="65"/>
                      <a:pt x="78" y="65"/>
                      <a:pt x="78" y="65"/>
                    </a:cubicBezTo>
                    <a:lnTo>
                      <a:pt x="131" y="81"/>
                    </a:lnTo>
                    <a:close/>
                  </a:path>
                </a:pathLst>
              </a:custGeom>
              <a:solidFill>
                <a:srgbClr val="169E8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48" name="Freeform 6"/>
              <p:cNvSpPr>
                <a:spLocks noEditPoints="1"/>
              </p:cNvSpPr>
              <p:nvPr/>
            </p:nvSpPr>
            <p:spPr bwMode="auto">
              <a:xfrm>
                <a:off x="6488113" y="3784600"/>
                <a:ext cx="376238" cy="377825"/>
              </a:xfrm>
              <a:custGeom>
                <a:avLst/>
                <a:gdLst>
                  <a:gd name="T0" fmla="*/ 50 w 100"/>
                  <a:gd name="T1" fmla="*/ 0 h 100"/>
                  <a:gd name="T2" fmla="*/ 100 w 100"/>
                  <a:gd name="T3" fmla="*/ 50 h 100"/>
                  <a:gd name="T4" fmla="*/ 50 w 100"/>
                  <a:gd name="T5" fmla="*/ 100 h 100"/>
                  <a:gd name="T6" fmla="*/ 0 w 100"/>
                  <a:gd name="T7" fmla="*/ 50 h 100"/>
                  <a:gd name="T8" fmla="*/ 50 w 100"/>
                  <a:gd name="T9" fmla="*/ 0 h 100"/>
                  <a:gd name="T10" fmla="*/ 50 w 100"/>
                  <a:gd name="T11" fmla="*/ 77 h 100"/>
                  <a:gd name="T12" fmla="*/ 77 w 100"/>
                  <a:gd name="T13" fmla="*/ 50 h 100"/>
                  <a:gd name="T14" fmla="*/ 50 w 100"/>
                  <a:gd name="T15" fmla="*/ 23 h 100"/>
                  <a:gd name="T16" fmla="*/ 23 w 100"/>
                  <a:gd name="T17" fmla="*/ 50 h 100"/>
                  <a:gd name="T18" fmla="*/ 50 w 100"/>
                  <a:gd name="T19" fmla="*/ 77 h 1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00" h="100">
                    <a:moveTo>
                      <a:pt x="50" y="0"/>
                    </a:moveTo>
                    <a:cubicBezTo>
                      <a:pt x="78" y="0"/>
                      <a:pt x="100" y="23"/>
                      <a:pt x="100" y="50"/>
                    </a:cubicBezTo>
                    <a:cubicBezTo>
                      <a:pt x="100" y="78"/>
                      <a:pt x="78" y="100"/>
                      <a:pt x="50" y="100"/>
                    </a:cubicBezTo>
                    <a:cubicBezTo>
                      <a:pt x="23" y="100"/>
                      <a:pt x="0" y="78"/>
                      <a:pt x="0" y="50"/>
                    </a:cubicBezTo>
                    <a:cubicBezTo>
                      <a:pt x="0" y="23"/>
                      <a:pt x="23" y="0"/>
                      <a:pt x="50" y="0"/>
                    </a:cubicBezTo>
                    <a:close/>
                    <a:moveTo>
                      <a:pt x="50" y="77"/>
                    </a:moveTo>
                    <a:cubicBezTo>
                      <a:pt x="65" y="77"/>
                      <a:pt x="77" y="65"/>
                      <a:pt x="77" y="50"/>
                    </a:cubicBezTo>
                    <a:cubicBezTo>
                      <a:pt x="77" y="35"/>
                      <a:pt x="65" y="23"/>
                      <a:pt x="50" y="23"/>
                    </a:cubicBezTo>
                    <a:cubicBezTo>
                      <a:pt x="35" y="23"/>
                      <a:pt x="23" y="35"/>
                      <a:pt x="23" y="50"/>
                    </a:cubicBezTo>
                    <a:cubicBezTo>
                      <a:pt x="23" y="65"/>
                      <a:pt x="35" y="77"/>
                      <a:pt x="50" y="77"/>
                    </a:cubicBezTo>
                    <a:close/>
                  </a:path>
                </a:pathLst>
              </a:custGeom>
              <a:solidFill>
                <a:sysClr val="windowText" lastClr="000000">
                  <a:lumMod val="65000"/>
                  <a:lumOff val="35000"/>
                </a:sysClr>
              </a:solidFill>
              <a:ln w="3175">
                <a:solidFill>
                  <a:sysClr val="window" lastClr="FFFFFF">
                    <a:lumMod val="95000"/>
                  </a:sysClr>
                </a:solidFill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49" name="Oval 7"/>
              <p:cNvSpPr>
                <a:spLocks noChangeArrowheads="1"/>
              </p:cNvSpPr>
              <p:nvPr/>
            </p:nvSpPr>
            <p:spPr bwMode="auto">
              <a:xfrm>
                <a:off x="6592888" y="3894138"/>
                <a:ext cx="165100" cy="165100"/>
              </a:xfrm>
              <a:prstGeom prst="ellipse">
                <a:avLst/>
              </a:prstGeom>
              <a:solidFill>
                <a:sysClr val="windowText" lastClr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50" name="Oval 8"/>
              <p:cNvSpPr>
                <a:spLocks noChangeArrowheads="1"/>
              </p:cNvSpPr>
              <p:nvPr/>
            </p:nvSpPr>
            <p:spPr bwMode="auto">
              <a:xfrm>
                <a:off x="5399088" y="3894138"/>
                <a:ext cx="160338" cy="165100"/>
              </a:xfrm>
              <a:prstGeom prst="ellipse">
                <a:avLst/>
              </a:prstGeom>
              <a:solidFill>
                <a:sysClr val="windowText" lastClr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51" name="Freeform 9"/>
              <p:cNvSpPr/>
              <p:nvPr/>
            </p:nvSpPr>
            <p:spPr bwMode="auto">
              <a:xfrm>
                <a:off x="6477000" y="3152775"/>
                <a:ext cx="123825" cy="615950"/>
              </a:xfrm>
              <a:custGeom>
                <a:avLst/>
                <a:gdLst>
                  <a:gd name="T0" fmla="*/ 2 w 33"/>
                  <a:gd name="T1" fmla="*/ 35 h 163"/>
                  <a:gd name="T2" fmla="*/ 4 w 33"/>
                  <a:gd name="T3" fmla="*/ 36 h 163"/>
                  <a:gd name="T4" fmla="*/ 5 w 33"/>
                  <a:gd name="T5" fmla="*/ 8 h 163"/>
                  <a:gd name="T6" fmla="*/ 15 w 33"/>
                  <a:gd name="T7" fmla="*/ 7 h 163"/>
                  <a:gd name="T8" fmla="*/ 16 w 33"/>
                  <a:gd name="T9" fmla="*/ 36 h 163"/>
                  <a:gd name="T10" fmla="*/ 19 w 33"/>
                  <a:gd name="T11" fmla="*/ 37 h 163"/>
                  <a:gd name="T12" fmla="*/ 33 w 33"/>
                  <a:gd name="T13" fmla="*/ 38 h 163"/>
                  <a:gd name="T14" fmla="*/ 27 w 33"/>
                  <a:gd name="T15" fmla="*/ 133 h 163"/>
                  <a:gd name="T16" fmla="*/ 10 w 33"/>
                  <a:gd name="T17" fmla="*/ 150 h 163"/>
                  <a:gd name="T18" fmla="*/ 0 w 33"/>
                  <a:gd name="T19" fmla="*/ 163 h 163"/>
                  <a:gd name="T20" fmla="*/ 2 w 33"/>
                  <a:gd name="T21" fmla="*/ 35 h 1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3" h="163">
                    <a:moveTo>
                      <a:pt x="2" y="35"/>
                    </a:moveTo>
                    <a:cubicBezTo>
                      <a:pt x="4" y="36"/>
                      <a:pt x="4" y="36"/>
                      <a:pt x="4" y="36"/>
                    </a:cubicBezTo>
                    <a:cubicBezTo>
                      <a:pt x="5" y="8"/>
                      <a:pt x="5" y="8"/>
                      <a:pt x="5" y="8"/>
                    </a:cubicBezTo>
                    <a:cubicBezTo>
                      <a:pt x="5" y="8"/>
                      <a:pt x="10" y="0"/>
                      <a:pt x="15" y="7"/>
                    </a:cubicBezTo>
                    <a:cubicBezTo>
                      <a:pt x="16" y="36"/>
                      <a:pt x="16" y="36"/>
                      <a:pt x="16" y="36"/>
                    </a:cubicBezTo>
                    <a:cubicBezTo>
                      <a:pt x="19" y="37"/>
                      <a:pt x="19" y="37"/>
                      <a:pt x="19" y="37"/>
                    </a:cubicBezTo>
                    <a:cubicBezTo>
                      <a:pt x="33" y="38"/>
                      <a:pt x="33" y="38"/>
                      <a:pt x="33" y="38"/>
                    </a:cubicBezTo>
                    <a:cubicBezTo>
                      <a:pt x="27" y="133"/>
                      <a:pt x="27" y="133"/>
                      <a:pt x="27" y="133"/>
                    </a:cubicBezTo>
                    <a:cubicBezTo>
                      <a:pt x="27" y="133"/>
                      <a:pt x="19" y="139"/>
                      <a:pt x="10" y="150"/>
                    </a:cubicBezTo>
                    <a:cubicBezTo>
                      <a:pt x="1" y="160"/>
                      <a:pt x="0" y="163"/>
                      <a:pt x="0" y="163"/>
                    </a:cubicBezTo>
                    <a:lnTo>
                      <a:pt x="2" y="35"/>
                    </a:lnTo>
                    <a:close/>
                  </a:path>
                </a:pathLst>
              </a:custGeom>
              <a:solidFill>
                <a:sysClr val="window" lastClr="FFFFFF">
                  <a:lumMod val="65000"/>
                </a:sys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52" name="Freeform 10"/>
              <p:cNvSpPr>
                <a:spLocks noEditPoints="1"/>
              </p:cNvSpPr>
              <p:nvPr/>
            </p:nvSpPr>
            <p:spPr bwMode="auto">
              <a:xfrm>
                <a:off x="5289550" y="3784600"/>
                <a:ext cx="379413" cy="377825"/>
              </a:xfrm>
              <a:custGeom>
                <a:avLst/>
                <a:gdLst>
                  <a:gd name="T0" fmla="*/ 51 w 101"/>
                  <a:gd name="T1" fmla="*/ 0 h 100"/>
                  <a:gd name="T2" fmla="*/ 101 w 101"/>
                  <a:gd name="T3" fmla="*/ 50 h 100"/>
                  <a:gd name="T4" fmla="*/ 51 w 101"/>
                  <a:gd name="T5" fmla="*/ 100 h 100"/>
                  <a:gd name="T6" fmla="*/ 0 w 101"/>
                  <a:gd name="T7" fmla="*/ 50 h 100"/>
                  <a:gd name="T8" fmla="*/ 51 w 101"/>
                  <a:gd name="T9" fmla="*/ 0 h 100"/>
                  <a:gd name="T10" fmla="*/ 51 w 101"/>
                  <a:gd name="T11" fmla="*/ 77 h 100"/>
                  <a:gd name="T12" fmla="*/ 78 w 101"/>
                  <a:gd name="T13" fmla="*/ 50 h 100"/>
                  <a:gd name="T14" fmla="*/ 51 w 101"/>
                  <a:gd name="T15" fmla="*/ 23 h 100"/>
                  <a:gd name="T16" fmla="*/ 23 w 101"/>
                  <a:gd name="T17" fmla="*/ 50 h 100"/>
                  <a:gd name="T18" fmla="*/ 51 w 101"/>
                  <a:gd name="T19" fmla="*/ 77 h 1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01" h="100">
                    <a:moveTo>
                      <a:pt x="51" y="0"/>
                    </a:moveTo>
                    <a:cubicBezTo>
                      <a:pt x="78" y="0"/>
                      <a:pt x="101" y="23"/>
                      <a:pt x="101" y="50"/>
                    </a:cubicBezTo>
                    <a:cubicBezTo>
                      <a:pt x="101" y="78"/>
                      <a:pt x="78" y="100"/>
                      <a:pt x="51" y="100"/>
                    </a:cubicBezTo>
                    <a:cubicBezTo>
                      <a:pt x="23" y="100"/>
                      <a:pt x="0" y="78"/>
                      <a:pt x="0" y="50"/>
                    </a:cubicBezTo>
                    <a:cubicBezTo>
                      <a:pt x="0" y="23"/>
                      <a:pt x="23" y="0"/>
                      <a:pt x="51" y="0"/>
                    </a:cubicBezTo>
                    <a:close/>
                    <a:moveTo>
                      <a:pt x="51" y="77"/>
                    </a:moveTo>
                    <a:cubicBezTo>
                      <a:pt x="66" y="77"/>
                      <a:pt x="78" y="65"/>
                      <a:pt x="78" y="50"/>
                    </a:cubicBezTo>
                    <a:cubicBezTo>
                      <a:pt x="78" y="35"/>
                      <a:pt x="66" y="23"/>
                      <a:pt x="51" y="23"/>
                    </a:cubicBezTo>
                    <a:cubicBezTo>
                      <a:pt x="36" y="23"/>
                      <a:pt x="23" y="35"/>
                      <a:pt x="23" y="50"/>
                    </a:cubicBezTo>
                    <a:cubicBezTo>
                      <a:pt x="23" y="65"/>
                      <a:pt x="36" y="77"/>
                      <a:pt x="51" y="77"/>
                    </a:cubicBezTo>
                    <a:close/>
                  </a:path>
                </a:pathLst>
              </a:custGeom>
              <a:grpFill/>
              <a:ln w="3175">
                <a:solidFill>
                  <a:sysClr val="window" lastClr="FFFFFF">
                    <a:lumMod val="95000"/>
                  </a:sysClr>
                </a:solidFill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53" name="Oval 17"/>
              <p:cNvSpPr>
                <a:spLocks noChangeArrowheads="1"/>
              </p:cNvSpPr>
              <p:nvPr/>
            </p:nvSpPr>
            <p:spPr bwMode="auto">
              <a:xfrm>
                <a:off x="5800725" y="3894138"/>
                <a:ext cx="165100" cy="165100"/>
              </a:xfrm>
              <a:prstGeom prst="ellipse">
                <a:avLst/>
              </a:prstGeom>
              <a:solidFill>
                <a:sysClr val="windowText" lastClr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54" name="Freeform 18"/>
              <p:cNvSpPr>
                <a:spLocks noEditPoints="1"/>
              </p:cNvSpPr>
              <p:nvPr/>
            </p:nvSpPr>
            <p:spPr bwMode="auto">
              <a:xfrm>
                <a:off x="5695950" y="3784600"/>
                <a:ext cx="379413" cy="377825"/>
              </a:xfrm>
              <a:custGeom>
                <a:avLst/>
                <a:gdLst>
                  <a:gd name="T0" fmla="*/ 50 w 101"/>
                  <a:gd name="T1" fmla="*/ 0 h 100"/>
                  <a:gd name="T2" fmla="*/ 101 w 101"/>
                  <a:gd name="T3" fmla="*/ 50 h 100"/>
                  <a:gd name="T4" fmla="*/ 50 w 101"/>
                  <a:gd name="T5" fmla="*/ 100 h 100"/>
                  <a:gd name="T6" fmla="*/ 0 w 101"/>
                  <a:gd name="T7" fmla="*/ 50 h 100"/>
                  <a:gd name="T8" fmla="*/ 50 w 101"/>
                  <a:gd name="T9" fmla="*/ 0 h 100"/>
                  <a:gd name="T10" fmla="*/ 50 w 101"/>
                  <a:gd name="T11" fmla="*/ 77 h 100"/>
                  <a:gd name="T12" fmla="*/ 78 w 101"/>
                  <a:gd name="T13" fmla="*/ 50 h 100"/>
                  <a:gd name="T14" fmla="*/ 50 w 101"/>
                  <a:gd name="T15" fmla="*/ 23 h 100"/>
                  <a:gd name="T16" fmla="*/ 23 w 101"/>
                  <a:gd name="T17" fmla="*/ 50 h 100"/>
                  <a:gd name="T18" fmla="*/ 50 w 101"/>
                  <a:gd name="T19" fmla="*/ 77 h 1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01" h="100">
                    <a:moveTo>
                      <a:pt x="50" y="0"/>
                    </a:moveTo>
                    <a:cubicBezTo>
                      <a:pt x="78" y="0"/>
                      <a:pt x="101" y="23"/>
                      <a:pt x="101" y="50"/>
                    </a:cubicBezTo>
                    <a:cubicBezTo>
                      <a:pt x="101" y="78"/>
                      <a:pt x="78" y="100"/>
                      <a:pt x="50" y="100"/>
                    </a:cubicBezTo>
                    <a:cubicBezTo>
                      <a:pt x="23" y="100"/>
                      <a:pt x="0" y="78"/>
                      <a:pt x="0" y="50"/>
                    </a:cubicBezTo>
                    <a:cubicBezTo>
                      <a:pt x="0" y="23"/>
                      <a:pt x="23" y="0"/>
                      <a:pt x="50" y="0"/>
                    </a:cubicBezTo>
                    <a:close/>
                    <a:moveTo>
                      <a:pt x="50" y="77"/>
                    </a:moveTo>
                    <a:cubicBezTo>
                      <a:pt x="65" y="77"/>
                      <a:pt x="78" y="65"/>
                      <a:pt x="78" y="50"/>
                    </a:cubicBezTo>
                    <a:cubicBezTo>
                      <a:pt x="78" y="35"/>
                      <a:pt x="65" y="23"/>
                      <a:pt x="50" y="23"/>
                    </a:cubicBezTo>
                    <a:cubicBezTo>
                      <a:pt x="35" y="23"/>
                      <a:pt x="23" y="35"/>
                      <a:pt x="23" y="50"/>
                    </a:cubicBezTo>
                    <a:cubicBezTo>
                      <a:pt x="23" y="65"/>
                      <a:pt x="35" y="77"/>
                      <a:pt x="50" y="77"/>
                    </a:cubicBezTo>
                    <a:close/>
                  </a:path>
                </a:pathLst>
              </a:custGeom>
              <a:grpFill/>
              <a:ln w="3175">
                <a:solidFill>
                  <a:sysClr val="window" lastClr="FFFFFF">
                    <a:lumMod val="95000"/>
                  </a:sysClr>
                </a:solidFill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55" name="Freeform 19"/>
              <p:cNvSpPr/>
              <p:nvPr/>
            </p:nvSpPr>
            <p:spPr bwMode="auto">
              <a:xfrm>
                <a:off x="5256213" y="3757613"/>
                <a:ext cx="1176338" cy="234950"/>
              </a:xfrm>
              <a:custGeom>
                <a:avLst/>
                <a:gdLst>
                  <a:gd name="T0" fmla="*/ 8 w 313"/>
                  <a:gd name="T1" fmla="*/ 0 h 62"/>
                  <a:gd name="T2" fmla="*/ 304 w 313"/>
                  <a:gd name="T3" fmla="*/ 0 h 62"/>
                  <a:gd name="T4" fmla="*/ 313 w 313"/>
                  <a:gd name="T5" fmla="*/ 9 h 62"/>
                  <a:gd name="T6" fmla="*/ 313 w 313"/>
                  <a:gd name="T7" fmla="*/ 54 h 62"/>
                  <a:gd name="T8" fmla="*/ 304 w 313"/>
                  <a:gd name="T9" fmla="*/ 62 h 62"/>
                  <a:gd name="T10" fmla="*/ 223 w 313"/>
                  <a:gd name="T11" fmla="*/ 62 h 62"/>
                  <a:gd name="T12" fmla="*/ 224 w 313"/>
                  <a:gd name="T13" fmla="*/ 58 h 62"/>
                  <a:gd name="T14" fmla="*/ 167 w 313"/>
                  <a:gd name="T15" fmla="*/ 2 h 62"/>
                  <a:gd name="T16" fmla="*/ 113 w 313"/>
                  <a:gd name="T17" fmla="*/ 43 h 62"/>
                  <a:gd name="T18" fmla="*/ 59 w 313"/>
                  <a:gd name="T19" fmla="*/ 2 h 62"/>
                  <a:gd name="T20" fmla="*/ 3 w 313"/>
                  <a:gd name="T21" fmla="*/ 58 h 62"/>
                  <a:gd name="T22" fmla="*/ 3 w 313"/>
                  <a:gd name="T23" fmla="*/ 60 h 62"/>
                  <a:gd name="T24" fmla="*/ 0 w 313"/>
                  <a:gd name="T25" fmla="*/ 54 h 62"/>
                  <a:gd name="T26" fmla="*/ 0 w 313"/>
                  <a:gd name="T27" fmla="*/ 9 h 62"/>
                  <a:gd name="T28" fmla="*/ 8 w 313"/>
                  <a:gd name="T29" fmla="*/ 0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313" h="62">
                    <a:moveTo>
                      <a:pt x="8" y="0"/>
                    </a:moveTo>
                    <a:cubicBezTo>
                      <a:pt x="304" y="0"/>
                      <a:pt x="304" y="0"/>
                      <a:pt x="304" y="0"/>
                    </a:cubicBezTo>
                    <a:cubicBezTo>
                      <a:pt x="309" y="0"/>
                      <a:pt x="313" y="4"/>
                      <a:pt x="313" y="9"/>
                    </a:cubicBezTo>
                    <a:cubicBezTo>
                      <a:pt x="313" y="54"/>
                      <a:pt x="313" y="54"/>
                      <a:pt x="313" y="54"/>
                    </a:cubicBezTo>
                    <a:cubicBezTo>
                      <a:pt x="313" y="58"/>
                      <a:pt x="309" y="62"/>
                      <a:pt x="304" y="62"/>
                    </a:cubicBezTo>
                    <a:cubicBezTo>
                      <a:pt x="223" y="62"/>
                      <a:pt x="223" y="62"/>
                      <a:pt x="223" y="62"/>
                    </a:cubicBezTo>
                    <a:cubicBezTo>
                      <a:pt x="224" y="60"/>
                      <a:pt x="224" y="59"/>
                      <a:pt x="224" y="58"/>
                    </a:cubicBezTo>
                    <a:cubicBezTo>
                      <a:pt x="224" y="27"/>
                      <a:pt x="198" y="2"/>
                      <a:pt x="167" y="2"/>
                    </a:cubicBezTo>
                    <a:cubicBezTo>
                      <a:pt x="141" y="2"/>
                      <a:pt x="120" y="19"/>
                      <a:pt x="113" y="43"/>
                    </a:cubicBezTo>
                    <a:cubicBezTo>
                      <a:pt x="107" y="19"/>
                      <a:pt x="85" y="2"/>
                      <a:pt x="59" y="2"/>
                    </a:cubicBezTo>
                    <a:cubicBezTo>
                      <a:pt x="28" y="2"/>
                      <a:pt x="3" y="27"/>
                      <a:pt x="3" y="58"/>
                    </a:cubicBezTo>
                    <a:cubicBezTo>
                      <a:pt x="3" y="58"/>
                      <a:pt x="3" y="59"/>
                      <a:pt x="3" y="60"/>
                    </a:cubicBezTo>
                    <a:cubicBezTo>
                      <a:pt x="1" y="58"/>
                      <a:pt x="0" y="56"/>
                      <a:pt x="0" y="54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0" y="4"/>
                      <a:pt x="4" y="0"/>
                      <a:pt x="8" y="0"/>
                    </a:cubicBezTo>
                    <a:close/>
                  </a:path>
                </a:pathLst>
              </a:custGeom>
              <a:solidFill>
                <a:sysClr val="window" lastClr="FFFFFF">
                  <a:lumMod val="65000"/>
                </a:sys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56" name="Freeform 21"/>
              <p:cNvSpPr/>
              <p:nvPr/>
            </p:nvSpPr>
            <p:spPr bwMode="auto">
              <a:xfrm>
                <a:off x="6573838" y="2846388"/>
                <a:ext cx="290513" cy="333375"/>
              </a:xfrm>
              <a:custGeom>
                <a:avLst/>
                <a:gdLst>
                  <a:gd name="T0" fmla="*/ 77 w 77"/>
                  <a:gd name="T1" fmla="*/ 88 h 88"/>
                  <a:gd name="T2" fmla="*/ 34 w 77"/>
                  <a:gd name="T3" fmla="*/ 23 h 88"/>
                  <a:gd name="T4" fmla="*/ 0 w 77"/>
                  <a:gd name="T5" fmla="*/ 0 h 88"/>
                  <a:gd name="T6" fmla="*/ 12 w 77"/>
                  <a:gd name="T7" fmla="*/ 85 h 88"/>
                  <a:gd name="T8" fmla="*/ 77 w 77"/>
                  <a:gd name="T9" fmla="*/ 88 h 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7" h="88">
                    <a:moveTo>
                      <a:pt x="77" y="88"/>
                    </a:moveTo>
                    <a:cubicBezTo>
                      <a:pt x="77" y="88"/>
                      <a:pt x="49" y="40"/>
                      <a:pt x="34" y="23"/>
                    </a:cubicBezTo>
                    <a:cubicBezTo>
                      <a:pt x="20" y="7"/>
                      <a:pt x="0" y="0"/>
                      <a:pt x="0" y="0"/>
                    </a:cubicBezTo>
                    <a:cubicBezTo>
                      <a:pt x="12" y="85"/>
                      <a:pt x="12" y="85"/>
                      <a:pt x="12" y="85"/>
                    </a:cubicBezTo>
                    <a:lnTo>
                      <a:pt x="77" y="88"/>
                    </a:lnTo>
                    <a:close/>
                  </a:path>
                </a:pathLst>
              </a:custGeom>
              <a:solidFill>
                <a:srgbClr val="169E8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</p:grpSp>
        <p:sp>
          <p:nvSpPr>
            <p:cNvPr id="24" name="Rectangle 25"/>
            <p:cNvSpPr/>
            <p:nvPr/>
          </p:nvSpPr>
          <p:spPr>
            <a:xfrm>
              <a:off x="3294638" y="2471345"/>
              <a:ext cx="1513186" cy="1428749"/>
            </a:xfrm>
            <a:prstGeom prst="rect">
              <a:avLst/>
            </a:prstGeom>
            <a:solidFill>
              <a:srgbClr val="44546A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5" name="Rectangle 26"/>
            <p:cNvSpPr/>
            <p:nvPr/>
          </p:nvSpPr>
          <p:spPr>
            <a:xfrm>
              <a:off x="4788861" y="2471345"/>
              <a:ext cx="1513186" cy="1428749"/>
            </a:xfrm>
            <a:prstGeom prst="rect">
              <a:avLst/>
            </a:prstGeom>
            <a:solidFill>
              <a:srgbClr val="9EBE5B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6" name="Rectangle 27"/>
            <p:cNvSpPr/>
            <p:nvPr/>
          </p:nvSpPr>
          <p:spPr>
            <a:xfrm>
              <a:off x="6302026" y="2471345"/>
              <a:ext cx="1513186" cy="1428749"/>
            </a:xfrm>
            <a:prstGeom prst="rect">
              <a:avLst/>
            </a:prstGeom>
            <a:solidFill>
              <a:srgbClr val="F59B11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7" name="TextBox 32"/>
            <p:cNvSpPr txBox="1"/>
            <p:nvPr/>
          </p:nvSpPr>
          <p:spPr>
            <a:xfrm>
              <a:off x="2115922" y="3285231"/>
              <a:ext cx="844286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id-ID" sz="14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white">
                      <a:lumMod val="95000"/>
                    </a:prstClr>
                  </a:solidFill>
                  <a:effectLst/>
                  <a:uLnTx/>
                  <a:uFillTx/>
                  <a:ea typeface="Roboto" panose="02000000000000000000" pitchFamily="2" charset="0"/>
                </a:rPr>
                <a:t>Design</a:t>
              </a:r>
              <a:endParaRPr kumimoji="0" lang="id-ID" sz="16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>
                    <a:lumMod val="95000"/>
                  </a:prstClr>
                </a:solidFill>
                <a:effectLst/>
                <a:uLnTx/>
                <a:uFillTx/>
                <a:ea typeface="Roboto" panose="02000000000000000000" pitchFamily="2" charset="0"/>
              </a:endParaRPr>
            </a:p>
          </p:txBody>
        </p:sp>
        <p:sp>
          <p:nvSpPr>
            <p:cNvPr id="28" name="TextBox 33"/>
            <p:cNvSpPr txBox="1"/>
            <p:nvPr/>
          </p:nvSpPr>
          <p:spPr>
            <a:xfrm>
              <a:off x="3627365" y="3285231"/>
              <a:ext cx="844286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id-ID" sz="14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white">
                      <a:lumMod val="95000"/>
                    </a:prstClr>
                  </a:solidFill>
                  <a:effectLst/>
                  <a:uLnTx/>
                  <a:uFillTx/>
                  <a:ea typeface="Roboto" panose="02000000000000000000" pitchFamily="2" charset="0"/>
                </a:rPr>
                <a:t>Audio</a:t>
              </a:r>
              <a:endParaRPr kumimoji="0" lang="id-ID" sz="16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>
                    <a:lumMod val="95000"/>
                  </a:prstClr>
                </a:solidFill>
                <a:effectLst/>
                <a:uLnTx/>
                <a:uFillTx/>
                <a:ea typeface="Roboto" panose="02000000000000000000" pitchFamily="2" charset="0"/>
              </a:endParaRPr>
            </a:p>
          </p:txBody>
        </p:sp>
        <p:sp>
          <p:nvSpPr>
            <p:cNvPr id="29" name="TextBox 34"/>
            <p:cNvSpPr txBox="1"/>
            <p:nvPr/>
          </p:nvSpPr>
          <p:spPr>
            <a:xfrm>
              <a:off x="5121567" y="3285231"/>
              <a:ext cx="844286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id-ID" sz="14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white">
                      <a:lumMod val="95000"/>
                    </a:prstClr>
                  </a:solidFill>
                  <a:effectLst/>
                  <a:uLnTx/>
                  <a:uFillTx/>
                  <a:ea typeface="Roboto" panose="02000000000000000000" pitchFamily="2" charset="0"/>
                </a:rPr>
                <a:t>Video</a:t>
              </a:r>
              <a:endParaRPr kumimoji="0" lang="id-ID" sz="16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>
                    <a:lumMod val="95000"/>
                  </a:prstClr>
                </a:solidFill>
                <a:effectLst/>
                <a:uLnTx/>
                <a:uFillTx/>
                <a:ea typeface="Roboto" panose="02000000000000000000" pitchFamily="2" charset="0"/>
              </a:endParaRPr>
            </a:p>
          </p:txBody>
        </p:sp>
        <p:sp>
          <p:nvSpPr>
            <p:cNvPr id="30" name="TextBox 35"/>
            <p:cNvSpPr txBox="1"/>
            <p:nvPr/>
          </p:nvSpPr>
          <p:spPr>
            <a:xfrm>
              <a:off x="8142001" y="3285231"/>
              <a:ext cx="84428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sz="16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white">
                      <a:lumMod val="95000"/>
                    </a:prstClr>
                  </a:solidFill>
                  <a:effectLst/>
                  <a:uLnTx/>
                  <a:uFillTx/>
                  <a:ea typeface="Roboto" panose="02000000000000000000" pitchFamily="2" charset="0"/>
                </a:rPr>
                <a:t>Coding</a:t>
              </a:r>
              <a:endParaRPr kumimoji="0" lang="id-ID" sz="16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>
                    <a:lumMod val="95000"/>
                  </a:prstClr>
                </a:solidFill>
                <a:effectLst/>
                <a:uLnTx/>
                <a:uFillTx/>
                <a:ea typeface="Roboto" panose="02000000000000000000" pitchFamily="2" charset="0"/>
              </a:endParaRPr>
            </a:p>
          </p:txBody>
        </p:sp>
        <p:sp>
          <p:nvSpPr>
            <p:cNvPr id="31" name="TextBox 37"/>
            <p:cNvSpPr txBox="1"/>
            <p:nvPr/>
          </p:nvSpPr>
          <p:spPr>
            <a:xfrm>
              <a:off x="6776826" y="3284857"/>
              <a:ext cx="844286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id-ID" sz="14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white">
                      <a:lumMod val="95000"/>
                    </a:prstClr>
                  </a:solidFill>
                  <a:effectLst/>
                  <a:uLnTx/>
                  <a:uFillTx/>
                  <a:ea typeface="Roboto" panose="02000000000000000000" pitchFamily="2" charset="0"/>
                </a:rPr>
                <a:t>Photo</a:t>
              </a:r>
              <a:endParaRPr kumimoji="0" lang="id-ID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>
                    <a:lumMod val="95000"/>
                  </a:prstClr>
                </a:solidFill>
                <a:effectLst/>
                <a:uLnTx/>
                <a:uFillTx/>
                <a:ea typeface="Roboto" panose="02000000000000000000" pitchFamily="2" charset="0"/>
              </a:endParaRPr>
            </a:p>
          </p:txBody>
        </p:sp>
        <p:sp>
          <p:nvSpPr>
            <p:cNvPr id="32" name="Freeform 19"/>
            <p:cNvSpPr/>
            <p:nvPr/>
          </p:nvSpPr>
          <p:spPr bwMode="auto">
            <a:xfrm>
              <a:off x="2124456" y="3958662"/>
              <a:ext cx="1692470" cy="338037"/>
            </a:xfrm>
            <a:custGeom>
              <a:avLst/>
              <a:gdLst>
                <a:gd name="T0" fmla="*/ 8 w 313"/>
                <a:gd name="T1" fmla="*/ 0 h 62"/>
                <a:gd name="T2" fmla="*/ 304 w 313"/>
                <a:gd name="T3" fmla="*/ 0 h 62"/>
                <a:gd name="T4" fmla="*/ 313 w 313"/>
                <a:gd name="T5" fmla="*/ 9 h 62"/>
                <a:gd name="T6" fmla="*/ 313 w 313"/>
                <a:gd name="T7" fmla="*/ 54 h 62"/>
                <a:gd name="T8" fmla="*/ 304 w 313"/>
                <a:gd name="T9" fmla="*/ 62 h 62"/>
                <a:gd name="T10" fmla="*/ 223 w 313"/>
                <a:gd name="T11" fmla="*/ 62 h 62"/>
                <a:gd name="T12" fmla="*/ 224 w 313"/>
                <a:gd name="T13" fmla="*/ 58 h 62"/>
                <a:gd name="T14" fmla="*/ 167 w 313"/>
                <a:gd name="T15" fmla="*/ 2 h 62"/>
                <a:gd name="T16" fmla="*/ 113 w 313"/>
                <a:gd name="T17" fmla="*/ 43 h 62"/>
                <a:gd name="T18" fmla="*/ 59 w 313"/>
                <a:gd name="T19" fmla="*/ 2 h 62"/>
                <a:gd name="T20" fmla="*/ 3 w 313"/>
                <a:gd name="T21" fmla="*/ 58 h 62"/>
                <a:gd name="T22" fmla="*/ 3 w 313"/>
                <a:gd name="T23" fmla="*/ 60 h 62"/>
                <a:gd name="T24" fmla="*/ 0 w 313"/>
                <a:gd name="T25" fmla="*/ 54 h 62"/>
                <a:gd name="T26" fmla="*/ 0 w 313"/>
                <a:gd name="T27" fmla="*/ 9 h 62"/>
                <a:gd name="T28" fmla="*/ 8 w 313"/>
                <a:gd name="T29" fmla="*/ 0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13" h="62">
                  <a:moveTo>
                    <a:pt x="8" y="0"/>
                  </a:moveTo>
                  <a:cubicBezTo>
                    <a:pt x="304" y="0"/>
                    <a:pt x="304" y="0"/>
                    <a:pt x="304" y="0"/>
                  </a:cubicBezTo>
                  <a:cubicBezTo>
                    <a:pt x="309" y="0"/>
                    <a:pt x="313" y="4"/>
                    <a:pt x="313" y="9"/>
                  </a:cubicBezTo>
                  <a:cubicBezTo>
                    <a:pt x="313" y="54"/>
                    <a:pt x="313" y="54"/>
                    <a:pt x="313" y="54"/>
                  </a:cubicBezTo>
                  <a:cubicBezTo>
                    <a:pt x="313" y="58"/>
                    <a:pt x="309" y="62"/>
                    <a:pt x="304" y="62"/>
                  </a:cubicBezTo>
                  <a:cubicBezTo>
                    <a:pt x="223" y="62"/>
                    <a:pt x="223" y="62"/>
                    <a:pt x="223" y="62"/>
                  </a:cubicBezTo>
                  <a:cubicBezTo>
                    <a:pt x="224" y="60"/>
                    <a:pt x="224" y="59"/>
                    <a:pt x="224" y="58"/>
                  </a:cubicBezTo>
                  <a:cubicBezTo>
                    <a:pt x="224" y="27"/>
                    <a:pt x="198" y="2"/>
                    <a:pt x="167" y="2"/>
                  </a:cubicBezTo>
                  <a:cubicBezTo>
                    <a:pt x="141" y="2"/>
                    <a:pt x="120" y="19"/>
                    <a:pt x="113" y="43"/>
                  </a:cubicBezTo>
                  <a:cubicBezTo>
                    <a:pt x="107" y="19"/>
                    <a:pt x="85" y="2"/>
                    <a:pt x="59" y="2"/>
                  </a:cubicBezTo>
                  <a:cubicBezTo>
                    <a:pt x="28" y="2"/>
                    <a:pt x="3" y="27"/>
                    <a:pt x="3" y="58"/>
                  </a:cubicBezTo>
                  <a:cubicBezTo>
                    <a:pt x="3" y="58"/>
                    <a:pt x="3" y="59"/>
                    <a:pt x="3" y="60"/>
                  </a:cubicBezTo>
                  <a:cubicBezTo>
                    <a:pt x="1" y="58"/>
                    <a:pt x="0" y="56"/>
                    <a:pt x="0" y="54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4"/>
                    <a:pt x="4" y="0"/>
                    <a:pt x="8" y="0"/>
                  </a:cubicBezTo>
                  <a:close/>
                </a:path>
              </a:pathLst>
            </a:custGeom>
            <a:solidFill>
              <a:sysClr val="window" lastClr="FFFFFF">
                <a:lumMod val="65000"/>
              </a:sys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grpSp>
          <p:nvGrpSpPr>
            <p:cNvPr id="33" name="Group 23"/>
            <p:cNvGrpSpPr/>
            <p:nvPr/>
          </p:nvGrpSpPr>
          <p:grpSpPr>
            <a:xfrm>
              <a:off x="2169431" y="3982275"/>
              <a:ext cx="1701609" cy="543600"/>
              <a:chOff x="5681887" y="3825436"/>
              <a:chExt cx="1182690" cy="377825"/>
            </a:xfrm>
            <a:solidFill>
              <a:sysClr val="windowText" lastClr="000000">
                <a:lumMod val="65000"/>
                <a:lumOff val="35000"/>
              </a:sysClr>
            </a:solidFill>
          </p:grpSpPr>
          <p:sp>
            <p:nvSpPr>
              <p:cNvPr id="41" name="Oval 11"/>
              <p:cNvSpPr>
                <a:spLocks noChangeArrowheads="1"/>
              </p:cNvSpPr>
              <p:nvPr/>
            </p:nvSpPr>
            <p:spPr bwMode="auto">
              <a:xfrm>
                <a:off x="6205869" y="3934974"/>
                <a:ext cx="165100" cy="165100"/>
              </a:xfrm>
              <a:prstGeom prst="ellipse">
                <a:avLst/>
              </a:prstGeom>
              <a:solidFill>
                <a:sysClr val="windowText" lastClr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42" name="Freeform 12"/>
              <p:cNvSpPr>
                <a:spLocks noEditPoints="1"/>
              </p:cNvSpPr>
              <p:nvPr/>
            </p:nvSpPr>
            <p:spPr bwMode="auto">
              <a:xfrm>
                <a:off x="6091464" y="3825436"/>
                <a:ext cx="379413" cy="377825"/>
              </a:xfrm>
              <a:custGeom>
                <a:avLst/>
                <a:gdLst>
                  <a:gd name="T0" fmla="*/ 50 w 101"/>
                  <a:gd name="T1" fmla="*/ 0 h 100"/>
                  <a:gd name="T2" fmla="*/ 101 w 101"/>
                  <a:gd name="T3" fmla="*/ 50 h 100"/>
                  <a:gd name="T4" fmla="*/ 50 w 101"/>
                  <a:gd name="T5" fmla="*/ 100 h 100"/>
                  <a:gd name="T6" fmla="*/ 0 w 101"/>
                  <a:gd name="T7" fmla="*/ 50 h 100"/>
                  <a:gd name="T8" fmla="*/ 50 w 101"/>
                  <a:gd name="T9" fmla="*/ 0 h 100"/>
                  <a:gd name="T10" fmla="*/ 50 w 101"/>
                  <a:gd name="T11" fmla="*/ 77 h 100"/>
                  <a:gd name="T12" fmla="*/ 78 w 101"/>
                  <a:gd name="T13" fmla="*/ 50 h 100"/>
                  <a:gd name="T14" fmla="*/ 50 w 101"/>
                  <a:gd name="T15" fmla="*/ 23 h 100"/>
                  <a:gd name="T16" fmla="*/ 23 w 101"/>
                  <a:gd name="T17" fmla="*/ 50 h 100"/>
                  <a:gd name="T18" fmla="*/ 50 w 101"/>
                  <a:gd name="T19" fmla="*/ 77 h 1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01" h="100">
                    <a:moveTo>
                      <a:pt x="50" y="0"/>
                    </a:moveTo>
                    <a:cubicBezTo>
                      <a:pt x="78" y="0"/>
                      <a:pt x="101" y="23"/>
                      <a:pt x="101" y="50"/>
                    </a:cubicBezTo>
                    <a:cubicBezTo>
                      <a:pt x="101" y="78"/>
                      <a:pt x="78" y="100"/>
                      <a:pt x="50" y="100"/>
                    </a:cubicBezTo>
                    <a:cubicBezTo>
                      <a:pt x="23" y="100"/>
                      <a:pt x="0" y="78"/>
                      <a:pt x="0" y="50"/>
                    </a:cubicBezTo>
                    <a:cubicBezTo>
                      <a:pt x="0" y="23"/>
                      <a:pt x="23" y="0"/>
                      <a:pt x="50" y="0"/>
                    </a:cubicBezTo>
                    <a:close/>
                    <a:moveTo>
                      <a:pt x="50" y="77"/>
                    </a:moveTo>
                    <a:cubicBezTo>
                      <a:pt x="65" y="77"/>
                      <a:pt x="78" y="65"/>
                      <a:pt x="78" y="50"/>
                    </a:cubicBezTo>
                    <a:cubicBezTo>
                      <a:pt x="78" y="35"/>
                      <a:pt x="65" y="23"/>
                      <a:pt x="50" y="23"/>
                    </a:cubicBezTo>
                    <a:cubicBezTo>
                      <a:pt x="35" y="23"/>
                      <a:pt x="23" y="35"/>
                      <a:pt x="23" y="50"/>
                    </a:cubicBezTo>
                    <a:cubicBezTo>
                      <a:pt x="23" y="65"/>
                      <a:pt x="35" y="77"/>
                      <a:pt x="50" y="77"/>
                    </a:cubicBezTo>
                    <a:close/>
                  </a:path>
                </a:pathLst>
              </a:custGeom>
              <a:grpFill/>
              <a:ln w="3175">
                <a:solidFill>
                  <a:sysClr val="window" lastClr="FFFFFF">
                    <a:lumMod val="95000"/>
                  </a:sysClr>
                </a:solidFill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43" name="Oval 13"/>
              <p:cNvSpPr>
                <a:spLocks noChangeArrowheads="1"/>
              </p:cNvSpPr>
              <p:nvPr/>
            </p:nvSpPr>
            <p:spPr bwMode="auto">
              <a:xfrm>
                <a:off x="6594702" y="3934974"/>
                <a:ext cx="165100" cy="165100"/>
              </a:xfrm>
              <a:prstGeom prst="ellipse">
                <a:avLst/>
              </a:prstGeom>
              <a:solidFill>
                <a:sysClr val="windowText" lastClr="000000"/>
              </a:solidFill>
              <a:ln w="38100">
                <a:solidFill>
                  <a:sysClr val="window" lastClr="FFFFFF"/>
                </a:solidFill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44" name="Oval 15"/>
              <p:cNvSpPr>
                <a:spLocks noChangeArrowheads="1"/>
              </p:cNvSpPr>
              <p:nvPr/>
            </p:nvSpPr>
            <p:spPr bwMode="auto">
              <a:xfrm>
                <a:off x="5791427" y="3934974"/>
                <a:ext cx="165100" cy="165100"/>
              </a:xfrm>
              <a:prstGeom prst="ellipse">
                <a:avLst/>
              </a:prstGeom>
              <a:solidFill>
                <a:sysClr val="windowText" lastClr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45" name="Freeform 16"/>
              <p:cNvSpPr>
                <a:spLocks noEditPoints="1"/>
              </p:cNvSpPr>
              <p:nvPr/>
            </p:nvSpPr>
            <p:spPr bwMode="auto">
              <a:xfrm>
                <a:off x="5681887" y="3825436"/>
                <a:ext cx="379413" cy="377825"/>
              </a:xfrm>
              <a:custGeom>
                <a:avLst/>
                <a:gdLst>
                  <a:gd name="T0" fmla="*/ 51 w 101"/>
                  <a:gd name="T1" fmla="*/ 0 h 100"/>
                  <a:gd name="T2" fmla="*/ 101 w 101"/>
                  <a:gd name="T3" fmla="*/ 50 h 100"/>
                  <a:gd name="T4" fmla="*/ 51 w 101"/>
                  <a:gd name="T5" fmla="*/ 100 h 100"/>
                  <a:gd name="T6" fmla="*/ 0 w 101"/>
                  <a:gd name="T7" fmla="*/ 50 h 100"/>
                  <a:gd name="T8" fmla="*/ 51 w 101"/>
                  <a:gd name="T9" fmla="*/ 0 h 100"/>
                  <a:gd name="T10" fmla="*/ 51 w 101"/>
                  <a:gd name="T11" fmla="*/ 77 h 100"/>
                  <a:gd name="T12" fmla="*/ 78 w 101"/>
                  <a:gd name="T13" fmla="*/ 50 h 100"/>
                  <a:gd name="T14" fmla="*/ 51 w 101"/>
                  <a:gd name="T15" fmla="*/ 23 h 100"/>
                  <a:gd name="T16" fmla="*/ 24 w 101"/>
                  <a:gd name="T17" fmla="*/ 50 h 100"/>
                  <a:gd name="T18" fmla="*/ 51 w 101"/>
                  <a:gd name="T19" fmla="*/ 77 h 1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01" h="100">
                    <a:moveTo>
                      <a:pt x="51" y="0"/>
                    </a:moveTo>
                    <a:cubicBezTo>
                      <a:pt x="78" y="0"/>
                      <a:pt x="101" y="23"/>
                      <a:pt x="101" y="50"/>
                    </a:cubicBezTo>
                    <a:cubicBezTo>
                      <a:pt x="101" y="78"/>
                      <a:pt x="78" y="100"/>
                      <a:pt x="51" y="100"/>
                    </a:cubicBezTo>
                    <a:cubicBezTo>
                      <a:pt x="23" y="100"/>
                      <a:pt x="0" y="78"/>
                      <a:pt x="0" y="50"/>
                    </a:cubicBezTo>
                    <a:cubicBezTo>
                      <a:pt x="0" y="23"/>
                      <a:pt x="23" y="0"/>
                      <a:pt x="51" y="0"/>
                    </a:cubicBezTo>
                    <a:close/>
                    <a:moveTo>
                      <a:pt x="51" y="77"/>
                    </a:moveTo>
                    <a:cubicBezTo>
                      <a:pt x="66" y="77"/>
                      <a:pt x="78" y="65"/>
                      <a:pt x="78" y="50"/>
                    </a:cubicBezTo>
                    <a:cubicBezTo>
                      <a:pt x="78" y="35"/>
                      <a:pt x="66" y="23"/>
                      <a:pt x="51" y="23"/>
                    </a:cubicBezTo>
                    <a:cubicBezTo>
                      <a:pt x="36" y="23"/>
                      <a:pt x="24" y="35"/>
                      <a:pt x="24" y="50"/>
                    </a:cubicBezTo>
                    <a:cubicBezTo>
                      <a:pt x="24" y="65"/>
                      <a:pt x="36" y="77"/>
                      <a:pt x="51" y="77"/>
                    </a:cubicBezTo>
                    <a:close/>
                  </a:path>
                </a:pathLst>
              </a:custGeom>
              <a:grpFill/>
              <a:ln w="3175">
                <a:solidFill>
                  <a:sysClr val="window" lastClr="FFFFFF">
                    <a:lumMod val="95000"/>
                  </a:sysClr>
                </a:solidFill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46" name="Freeform 14"/>
              <p:cNvSpPr>
                <a:spLocks noEditPoints="1"/>
              </p:cNvSpPr>
              <p:nvPr/>
            </p:nvSpPr>
            <p:spPr bwMode="auto">
              <a:xfrm>
                <a:off x="6489927" y="3825436"/>
                <a:ext cx="374650" cy="377825"/>
              </a:xfrm>
              <a:custGeom>
                <a:avLst/>
                <a:gdLst>
                  <a:gd name="T0" fmla="*/ 50 w 100"/>
                  <a:gd name="T1" fmla="*/ 0 h 100"/>
                  <a:gd name="T2" fmla="*/ 100 w 100"/>
                  <a:gd name="T3" fmla="*/ 50 h 100"/>
                  <a:gd name="T4" fmla="*/ 50 w 100"/>
                  <a:gd name="T5" fmla="*/ 100 h 100"/>
                  <a:gd name="T6" fmla="*/ 0 w 100"/>
                  <a:gd name="T7" fmla="*/ 50 h 100"/>
                  <a:gd name="T8" fmla="*/ 50 w 100"/>
                  <a:gd name="T9" fmla="*/ 0 h 100"/>
                  <a:gd name="T10" fmla="*/ 50 w 100"/>
                  <a:gd name="T11" fmla="*/ 77 h 100"/>
                  <a:gd name="T12" fmla="*/ 77 w 100"/>
                  <a:gd name="T13" fmla="*/ 50 h 100"/>
                  <a:gd name="T14" fmla="*/ 50 w 100"/>
                  <a:gd name="T15" fmla="*/ 23 h 100"/>
                  <a:gd name="T16" fmla="*/ 23 w 100"/>
                  <a:gd name="T17" fmla="*/ 50 h 100"/>
                  <a:gd name="T18" fmla="*/ 50 w 100"/>
                  <a:gd name="T19" fmla="*/ 77 h 1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00" h="100">
                    <a:moveTo>
                      <a:pt x="50" y="0"/>
                    </a:moveTo>
                    <a:cubicBezTo>
                      <a:pt x="78" y="0"/>
                      <a:pt x="100" y="23"/>
                      <a:pt x="100" y="50"/>
                    </a:cubicBezTo>
                    <a:cubicBezTo>
                      <a:pt x="100" y="78"/>
                      <a:pt x="78" y="100"/>
                      <a:pt x="50" y="100"/>
                    </a:cubicBezTo>
                    <a:cubicBezTo>
                      <a:pt x="22" y="100"/>
                      <a:pt x="0" y="78"/>
                      <a:pt x="0" y="50"/>
                    </a:cubicBezTo>
                    <a:cubicBezTo>
                      <a:pt x="0" y="23"/>
                      <a:pt x="22" y="0"/>
                      <a:pt x="50" y="0"/>
                    </a:cubicBezTo>
                    <a:close/>
                    <a:moveTo>
                      <a:pt x="50" y="77"/>
                    </a:moveTo>
                    <a:cubicBezTo>
                      <a:pt x="65" y="77"/>
                      <a:pt x="77" y="65"/>
                      <a:pt x="77" y="50"/>
                    </a:cubicBezTo>
                    <a:cubicBezTo>
                      <a:pt x="77" y="35"/>
                      <a:pt x="65" y="23"/>
                      <a:pt x="50" y="23"/>
                    </a:cubicBezTo>
                    <a:cubicBezTo>
                      <a:pt x="35" y="23"/>
                      <a:pt x="23" y="35"/>
                      <a:pt x="23" y="50"/>
                    </a:cubicBezTo>
                    <a:cubicBezTo>
                      <a:pt x="23" y="65"/>
                      <a:pt x="35" y="77"/>
                      <a:pt x="50" y="77"/>
                    </a:cubicBezTo>
                    <a:close/>
                  </a:path>
                </a:pathLst>
              </a:custGeom>
              <a:grpFill/>
              <a:ln w="28575">
                <a:solidFill>
                  <a:sysClr val="window" lastClr="FFFFFF"/>
                </a:solidFill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</p:grpSp>
        <p:sp>
          <p:nvSpPr>
            <p:cNvPr id="34" name="AutoShape 59"/>
            <p:cNvSpPr/>
            <p:nvPr/>
          </p:nvSpPr>
          <p:spPr bwMode="auto">
            <a:xfrm>
              <a:off x="6804632" y="2806822"/>
              <a:ext cx="492427" cy="491586"/>
            </a:xfrm>
            <a:custGeom>
              <a:avLst/>
              <a:gdLst>
                <a:gd name="T0" fmla="+- 0 10794 23"/>
                <a:gd name="T1" fmla="*/ T0 w 21543"/>
                <a:gd name="T2" fmla="*/ 10800 h 21600"/>
                <a:gd name="T3" fmla="+- 0 10794 23"/>
                <a:gd name="T4" fmla="*/ T3 w 21543"/>
                <a:gd name="T5" fmla="*/ 10800 h 21600"/>
                <a:gd name="T6" fmla="+- 0 10794 23"/>
                <a:gd name="T7" fmla="*/ T6 w 21543"/>
                <a:gd name="T8" fmla="*/ 10800 h 21600"/>
                <a:gd name="T9" fmla="+- 0 10794 23"/>
                <a:gd name="T10" fmla="*/ T9 w 21543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543" h="21600">
                  <a:moveTo>
                    <a:pt x="16976" y="19986"/>
                  </a:moveTo>
                  <a:lnTo>
                    <a:pt x="11226" y="17680"/>
                  </a:lnTo>
                  <a:cubicBezTo>
                    <a:pt x="11088" y="17626"/>
                    <a:pt x="10946" y="17608"/>
                    <a:pt x="10806" y="17600"/>
                  </a:cubicBezTo>
                  <a:lnTo>
                    <a:pt x="19660" y="3837"/>
                  </a:lnTo>
                  <a:cubicBezTo>
                    <a:pt x="19660" y="3837"/>
                    <a:pt x="16976" y="19986"/>
                    <a:pt x="16976" y="19986"/>
                  </a:cubicBezTo>
                  <a:close/>
                  <a:moveTo>
                    <a:pt x="6859" y="16244"/>
                  </a:moveTo>
                  <a:cubicBezTo>
                    <a:pt x="6858" y="16242"/>
                    <a:pt x="6855" y="16240"/>
                    <a:pt x="6854" y="16238"/>
                  </a:cubicBezTo>
                  <a:lnTo>
                    <a:pt x="19606" y="2552"/>
                  </a:lnTo>
                  <a:lnTo>
                    <a:pt x="8735" y="19536"/>
                  </a:lnTo>
                  <a:cubicBezTo>
                    <a:pt x="8735" y="19536"/>
                    <a:pt x="6859" y="16244"/>
                    <a:pt x="6859" y="16244"/>
                  </a:cubicBezTo>
                  <a:close/>
                  <a:moveTo>
                    <a:pt x="2111" y="14024"/>
                  </a:moveTo>
                  <a:lnTo>
                    <a:pt x="17712" y="3595"/>
                  </a:lnTo>
                  <a:lnTo>
                    <a:pt x="6369" y="15770"/>
                  </a:lnTo>
                  <a:cubicBezTo>
                    <a:pt x="6309" y="15734"/>
                    <a:pt x="6256" y="15687"/>
                    <a:pt x="6190" y="15660"/>
                  </a:cubicBezTo>
                  <a:cubicBezTo>
                    <a:pt x="6190" y="15660"/>
                    <a:pt x="2111" y="14024"/>
                    <a:pt x="2111" y="14024"/>
                  </a:cubicBezTo>
                  <a:close/>
                  <a:moveTo>
                    <a:pt x="21234" y="108"/>
                  </a:moveTo>
                  <a:cubicBezTo>
                    <a:pt x="21123" y="35"/>
                    <a:pt x="20996" y="0"/>
                    <a:pt x="20868" y="0"/>
                  </a:cubicBezTo>
                  <a:cubicBezTo>
                    <a:pt x="20738" y="0"/>
                    <a:pt x="20608" y="36"/>
                    <a:pt x="20495" y="113"/>
                  </a:cubicBezTo>
                  <a:lnTo>
                    <a:pt x="299" y="13613"/>
                  </a:lnTo>
                  <a:cubicBezTo>
                    <a:pt x="91" y="13751"/>
                    <a:pt x="-23" y="13995"/>
                    <a:pt x="3" y="14244"/>
                  </a:cubicBezTo>
                  <a:cubicBezTo>
                    <a:pt x="28" y="14494"/>
                    <a:pt x="190" y="14708"/>
                    <a:pt x="422" y="14801"/>
                  </a:cubicBezTo>
                  <a:lnTo>
                    <a:pt x="5689" y="16914"/>
                  </a:lnTo>
                  <a:lnTo>
                    <a:pt x="8166" y="21259"/>
                  </a:lnTo>
                  <a:cubicBezTo>
                    <a:pt x="8284" y="21468"/>
                    <a:pt x="8505" y="21597"/>
                    <a:pt x="8743" y="21599"/>
                  </a:cubicBezTo>
                  <a:lnTo>
                    <a:pt x="8751" y="21599"/>
                  </a:lnTo>
                  <a:cubicBezTo>
                    <a:pt x="8987" y="21599"/>
                    <a:pt x="9206" y="21474"/>
                    <a:pt x="9328" y="21271"/>
                  </a:cubicBezTo>
                  <a:lnTo>
                    <a:pt x="10726" y="18934"/>
                  </a:lnTo>
                  <a:lnTo>
                    <a:pt x="17253" y="21551"/>
                  </a:lnTo>
                  <a:cubicBezTo>
                    <a:pt x="17332" y="21584"/>
                    <a:pt x="17418" y="21599"/>
                    <a:pt x="17502" y="21599"/>
                  </a:cubicBezTo>
                  <a:cubicBezTo>
                    <a:pt x="17617" y="21599"/>
                    <a:pt x="17731" y="21571"/>
                    <a:pt x="17832" y="21512"/>
                  </a:cubicBezTo>
                  <a:cubicBezTo>
                    <a:pt x="18010" y="21412"/>
                    <a:pt x="18133" y="21238"/>
                    <a:pt x="18167" y="21035"/>
                  </a:cubicBezTo>
                  <a:lnTo>
                    <a:pt x="21533" y="785"/>
                  </a:lnTo>
                  <a:cubicBezTo>
                    <a:pt x="21576" y="520"/>
                    <a:pt x="21459" y="254"/>
                    <a:pt x="21234" y="108"/>
                  </a:cubicBezTo>
                </a:path>
              </a:pathLst>
            </a:custGeom>
            <a:solidFill>
              <a:sysClr val="window" lastClr="FFFFFF"/>
            </a:solidFill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US" sz="15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sym typeface="Gill Sans" charset="0"/>
              </a:endParaRPr>
            </a:p>
          </p:txBody>
        </p:sp>
        <p:sp>
          <p:nvSpPr>
            <p:cNvPr id="35" name="AutoShape 117"/>
            <p:cNvSpPr/>
            <p:nvPr/>
          </p:nvSpPr>
          <p:spPr bwMode="auto">
            <a:xfrm>
              <a:off x="2284662" y="2929509"/>
              <a:ext cx="491586" cy="368899"/>
            </a:xfrm>
            <a:custGeom>
              <a:avLst/>
              <a:gdLst>
                <a:gd name="T0" fmla="+- 0 10799 1"/>
                <a:gd name="T1" fmla="*/ T0 w 21596"/>
                <a:gd name="T2" fmla="*/ 10800 h 21600"/>
                <a:gd name="T3" fmla="+- 0 10799 1"/>
                <a:gd name="T4" fmla="*/ T3 w 21596"/>
                <a:gd name="T5" fmla="*/ 10800 h 21600"/>
                <a:gd name="T6" fmla="+- 0 10799 1"/>
                <a:gd name="T7" fmla="*/ T6 w 21596"/>
                <a:gd name="T8" fmla="*/ 10800 h 21600"/>
                <a:gd name="T9" fmla="+- 0 10799 1"/>
                <a:gd name="T10" fmla="*/ T9 w 21596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596" h="21600">
                  <a:moveTo>
                    <a:pt x="4511" y="2151"/>
                  </a:moveTo>
                  <a:lnTo>
                    <a:pt x="6064" y="3877"/>
                  </a:lnTo>
                  <a:lnTo>
                    <a:pt x="4246" y="6302"/>
                  </a:lnTo>
                  <a:lnTo>
                    <a:pt x="1353" y="6302"/>
                  </a:lnTo>
                  <a:cubicBezTo>
                    <a:pt x="1353" y="6302"/>
                    <a:pt x="4511" y="2151"/>
                    <a:pt x="4511" y="2151"/>
                  </a:cubicBezTo>
                  <a:close/>
                  <a:moveTo>
                    <a:pt x="17348" y="6302"/>
                  </a:moveTo>
                  <a:lnTo>
                    <a:pt x="15531" y="3877"/>
                  </a:lnTo>
                  <a:lnTo>
                    <a:pt x="17082" y="2153"/>
                  </a:lnTo>
                  <a:lnTo>
                    <a:pt x="20191" y="6302"/>
                  </a:lnTo>
                  <a:cubicBezTo>
                    <a:pt x="20191" y="6302"/>
                    <a:pt x="17348" y="6302"/>
                    <a:pt x="17348" y="6302"/>
                  </a:cubicBezTo>
                  <a:close/>
                  <a:moveTo>
                    <a:pt x="17264" y="7202"/>
                  </a:moveTo>
                  <a:lnTo>
                    <a:pt x="19663" y="7202"/>
                  </a:lnTo>
                  <a:lnTo>
                    <a:pt x="13021" y="16638"/>
                  </a:lnTo>
                  <a:cubicBezTo>
                    <a:pt x="13021" y="16638"/>
                    <a:pt x="17264" y="7202"/>
                    <a:pt x="17264" y="7202"/>
                  </a:cubicBezTo>
                  <a:close/>
                  <a:moveTo>
                    <a:pt x="8574" y="16637"/>
                  </a:moveTo>
                  <a:lnTo>
                    <a:pt x="1933" y="7202"/>
                  </a:lnTo>
                  <a:lnTo>
                    <a:pt x="4330" y="7202"/>
                  </a:lnTo>
                  <a:cubicBezTo>
                    <a:pt x="4330" y="7202"/>
                    <a:pt x="8574" y="16637"/>
                    <a:pt x="8574" y="16637"/>
                  </a:cubicBezTo>
                  <a:close/>
                  <a:moveTo>
                    <a:pt x="8429" y="7202"/>
                  </a:moveTo>
                  <a:lnTo>
                    <a:pt x="10084" y="18249"/>
                  </a:lnTo>
                  <a:lnTo>
                    <a:pt x="5117" y="7202"/>
                  </a:lnTo>
                  <a:cubicBezTo>
                    <a:pt x="5117" y="7202"/>
                    <a:pt x="8429" y="7202"/>
                    <a:pt x="8429" y="7202"/>
                  </a:cubicBezTo>
                  <a:close/>
                  <a:moveTo>
                    <a:pt x="6584" y="4456"/>
                  </a:moveTo>
                  <a:lnTo>
                    <a:pt x="8246" y="6302"/>
                  </a:lnTo>
                  <a:lnTo>
                    <a:pt x="5200" y="6302"/>
                  </a:lnTo>
                  <a:cubicBezTo>
                    <a:pt x="5200" y="6302"/>
                    <a:pt x="6584" y="4456"/>
                    <a:pt x="6584" y="4456"/>
                  </a:cubicBezTo>
                  <a:close/>
                  <a:moveTo>
                    <a:pt x="6543" y="3238"/>
                  </a:moveTo>
                  <a:lnTo>
                    <a:pt x="5250" y="1800"/>
                  </a:lnTo>
                  <a:lnTo>
                    <a:pt x="7621" y="1800"/>
                  </a:lnTo>
                  <a:cubicBezTo>
                    <a:pt x="7621" y="1800"/>
                    <a:pt x="6543" y="3238"/>
                    <a:pt x="6543" y="3238"/>
                  </a:cubicBezTo>
                  <a:close/>
                  <a:moveTo>
                    <a:pt x="10797" y="3466"/>
                  </a:moveTo>
                  <a:lnTo>
                    <a:pt x="9299" y="1800"/>
                  </a:lnTo>
                  <a:lnTo>
                    <a:pt x="12296" y="1800"/>
                  </a:lnTo>
                  <a:cubicBezTo>
                    <a:pt x="12296" y="1800"/>
                    <a:pt x="10797" y="3466"/>
                    <a:pt x="10797" y="3466"/>
                  </a:cubicBezTo>
                  <a:close/>
                  <a:moveTo>
                    <a:pt x="13974" y="1800"/>
                  </a:moveTo>
                  <a:lnTo>
                    <a:pt x="16345" y="1800"/>
                  </a:lnTo>
                  <a:lnTo>
                    <a:pt x="15052" y="3238"/>
                  </a:lnTo>
                  <a:cubicBezTo>
                    <a:pt x="15052" y="3238"/>
                    <a:pt x="13974" y="1800"/>
                    <a:pt x="13974" y="1800"/>
                  </a:cubicBezTo>
                  <a:close/>
                  <a:moveTo>
                    <a:pt x="13349" y="6302"/>
                  </a:moveTo>
                  <a:lnTo>
                    <a:pt x="15011" y="4456"/>
                  </a:lnTo>
                  <a:lnTo>
                    <a:pt x="16394" y="6302"/>
                  </a:lnTo>
                  <a:cubicBezTo>
                    <a:pt x="16394" y="6302"/>
                    <a:pt x="13349" y="6302"/>
                    <a:pt x="13349" y="6302"/>
                  </a:cubicBezTo>
                  <a:close/>
                  <a:moveTo>
                    <a:pt x="13166" y="7202"/>
                  </a:moveTo>
                  <a:lnTo>
                    <a:pt x="16478" y="7202"/>
                  </a:lnTo>
                  <a:lnTo>
                    <a:pt x="11511" y="18249"/>
                  </a:lnTo>
                  <a:cubicBezTo>
                    <a:pt x="11511" y="18249"/>
                    <a:pt x="13166" y="7202"/>
                    <a:pt x="13166" y="7202"/>
                  </a:cubicBezTo>
                  <a:close/>
                  <a:moveTo>
                    <a:pt x="12478" y="7202"/>
                  </a:moveTo>
                  <a:lnTo>
                    <a:pt x="10797" y="18414"/>
                  </a:lnTo>
                  <a:lnTo>
                    <a:pt x="9117" y="7202"/>
                  </a:lnTo>
                  <a:cubicBezTo>
                    <a:pt x="9117" y="7202"/>
                    <a:pt x="12478" y="7202"/>
                    <a:pt x="12478" y="7202"/>
                  </a:cubicBezTo>
                  <a:close/>
                  <a:moveTo>
                    <a:pt x="8773" y="5716"/>
                  </a:moveTo>
                  <a:lnTo>
                    <a:pt x="7064" y="3817"/>
                  </a:lnTo>
                  <a:lnTo>
                    <a:pt x="8426" y="2000"/>
                  </a:lnTo>
                  <a:lnTo>
                    <a:pt x="10270" y="4051"/>
                  </a:lnTo>
                  <a:cubicBezTo>
                    <a:pt x="10270" y="4051"/>
                    <a:pt x="8773" y="5716"/>
                    <a:pt x="8773" y="5716"/>
                  </a:cubicBezTo>
                  <a:close/>
                  <a:moveTo>
                    <a:pt x="11325" y="4051"/>
                  </a:moveTo>
                  <a:lnTo>
                    <a:pt x="13169" y="2000"/>
                  </a:lnTo>
                  <a:lnTo>
                    <a:pt x="14531" y="3817"/>
                  </a:lnTo>
                  <a:lnTo>
                    <a:pt x="12822" y="5716"/>
                  </a:lnTo>
                  <a:cubicBezTo>
                    <a:pt x="12822" y="5716"/>
                    <a:pt x="11325" y="4051"/>
                    <a:pt x="11325" y="4051"/>
                  </a:cubicBezTo>
                  <a:close/>
                  <a:moveTo>
                    <a:pt x="12296" y="6302"/>
                  </a:moveTo>
                  <a:lnTo>
                    <a:pt x="9299" y="6302"/>
                  </a:lnTo>
                  <a:lnTo>
                    <a:pt x="10797" y="4638"/>
                  </a:lnTo>
                  <a:cubicBezTo>
                    <a:pt x="10797" y="4638"/>
                    <a:pt x="12296" y="6302"/>
                    <a:pt x="12296" y="6302"/>
                  </a:cubicBezTo>
                  <a:close/>
                  <a:moveTo>
                    <a:pt x="21200" y="5102"/>
                  </a:moveTo>
                  <a:lnTo>
                    <a:pt x="17771" y="527"/>
                  </a:lnTo>
                  <a:cubicBezTo>
                    <a:pt x="17518" y="189"/>
                    <a:pt x="17176" y="0"/>
                    <a:pt x="16817" y="0"/>
                  </a:cubicBezTo>
                  <a:lnTo>
                    <a:pt x="4779" y="0"/>
                  </a:lnTo>
                  <a:cubicBezTo>
                    <a:pt x="4420" y="0"/>
                    <a:pt x="4077" y="189"/>
                    <a:pt x="3824" y="527"/>
                  </a:cubicBezTo>
                  <a:lnTo>
                    <a:pt x="395" y="5102"/>
                  </a:lnTo>
                  <a:cubicBezTo>
                    <a:pt x="131" y="5455"/>
                    <a:pt x="-1" y="5921"/>
                    <a:pt x="-1" y="6387"/>
                  </a:cubicBezTo>
                  <a:cubicBezTo>
                    <a:pt x="1" y="6810"/>
                    <a:pt x="114" y="7233"/>
                    <a:pt x="341" y="7573"/>
                  </a:cubicBezTo>
                  <a:lnTo>
                    <a:pt x="9788" y="20995"/>
                  </a:lnTo>
                  <a:cubicBezTo>
                    <a:pt x="10045" y="21379"/>
                    <a:pt x="10412" y="21599"/>
                    <a:pt x="10797" y="21599"/>
                  </a:cubicBezTo>
                  <a:cubicBezTo>
                    <a:pt x="11183" y="21599"/>
                    <a:pt x="11550" y="21379"/>
                    <a:pt x="11807" y="20995"/>
                  </a:cubicBezTo>
                  <a:lnTo>
                    <a:pt x="21255" y="7573"/>
                  </a:lnTo>
                  <a:cubicBezTo>
                    <a:pt x="21485" y="7226"/>
                    <a:pt x="21598" y="6791"/>
                    <a:pt x="21595" y="6359"/>
                  </a:cubicBezTo>
                  <a:cubicBezTo>
                    <a:pt x="21593" y="5902"/>
                    <a:pt x="21459" y="5449"/>
                    <a:pt x="21200" y="5102"/>
                  </a:cubicBezTo>
                </a:path>
              </a:pathLst>
            </a:custGeom>
            <a:solidFill>
              <a:sysClr val="window" lastClr="FFFFFF"/>
            </a:solidFill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US" sz="15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sym typeface="Gill Sans" charset="0"/>
              </a:endParaRPr>
            </a:p>
          </p:txBody>
        </p:sp>
        <p:sp>
          <p:nvSpPr>
            <p:cNvPr id="36" name="AutoShape 139"/>
            <p:cNvSpPr/>
            <p:nvPr/>
          </p:nvSpPr>
          <p:spPr bwMode="auto">
            <a:xfrm>
              <a:off x="5304944" y="2810403"/>
              <a:ext cx="491586" cy="476461"/>
            </a:xfrm>
            <a:custGeom>
              <a:avLst/>
              <a:gdLst>
                <a:gd name="T0" fmla="+- 0 10800 104"/>
                <a:gd name="T1" fmla="*/ T0 w 21392"/>
                <a:gd name="T2" fmla="*/ 10800 h 21600"/>
                <a:gd name="T3" fmla="+- 0 10800 104"/>
                <a:gd name="T4" fmla="*/ T3 w 21392"/>
                <a:gd name="T5" fmla="*/ 10800 h 21600"/>
                <a:gd name="T6" fmla="+- 0 10800 104"/>
                <a:gd name="T7" fmla="*/ T6 w 21392"/>
                <a:gd name="T8" fmla="*/ 10800 h 21600"/>
                <a:gd name="T9" fmla="+- 0 10800 104"/>
                <a:gd name="T10" fmla="*/ T9 w 21392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392" h="21600">
                  <a:moveTo>
                    <a:pt x="15768" y="12794"/>
                  </a:moveTo>
                  <a:cubicBezTo>
                    <a:pt x="15426" y="13150"/>
                    <a:pt x="15271" y="13651"/>
                    <a:pt x="15350" y="14142"/>
                  </a:cubicBezTo>
                  <a:lnTo>
                    <a:pt x="16296" y="20031"/>
                  </a:lnTo>
                  <a:lnTo>
                    <a:pt x="11443" y="17309"/>
                  </a:lnTo>
                  <a:cubicBezTo>
                    <a:pt x="11210" y="17178"/>
                    <a:pt x="10953" y="17112"/>
                    <a:pt x="10696" y="17112"/>
                  </a:cubicBezTo>
                  <a:cubicBezTo>
                    <a:pt x="10439" y="17112"/>
                    <a:pt x="10182" y="17178"/>
                    <a:pt x="9949" y="17309"/>
                  </a:cubicBezTo>
                  <a:lnTo>
                    <a:pt x="5095" y="20031"/>
                  </a:lnTo>
                  <a:lnTo>
                    <a:pt x="6042" y="14142"/>
                  </a:lnTo>
                  <a:cubicBezTo>
                    <a:pt x="6121" y="13651"/>
                    <a:pt x="5966" y="13150"/>
                    <a:pt x="5624" y="12794"/>
                  </a:cubicBezTo>
                  <a:lnTo>
                    <a:pt x="1545" y="8550"/>
                  </a:lnTo>
                  <a:lnTo>
                    <a:pt x="7111" y="7685"/>
                  </a:lnTo>
                  <a:cubicBezTo>
                    <a:pt x="7619" y="7607"/>
                    <a:pt x="8057" y="7275"/>
                    <a:pt x="8276" y="6802"/>
                  </a:cubicBezTo>
                  <a:lnTo>
                    <a:pt x="10696" y="1568"/>
                  </a:lnTo>
                  <a:lnTo>
                    <a:pt x="13116" y="6802"/>
                  </a:lnTo>
                  <a:cubicBezTo>
                    <a:pt x="13334" y="7275"/>
                    <a:pt x="13772" y="7607"/>
                    <a:pt x="14280" y="7685"/>
                  </a:cubicBezTo>
                  <a:lnTo>
                    <a:pt x="19847" y="8550"/>
                  </a:lnTo>
                  <a:cubicBezTo>
                    <a:pt x="19847" y="8550"/>
                    <a:pt x="15768" y="12794"/>
                    <a:pt x="15768" y="12794"/>
                  </a:cubicBezTo>
                  <a:close/>
                  <a:moveTo>
                    <a:pt x="21312" y="8051"/>
                  </a:moveTo>
                  <a:cubicBezTo>
                    <a:pt x="21127" y="7495"/>
                    <a:pt x="20652" y="7088"/>
                    <a:pt x="20080" y="6999"/>
                  </a:cubicBezTo>
                  <a:lnTo>
                    <a:pt x="14514" y="6136"/>
                  </a:lnTo>
                  <a:lnTo>
                    <a:pt x="12094" y="901"/>
                  </a:lnTo>
                  <a:cubicBezTo>
                    <a:pt x="11840" y="351"/>
                    <a:pt x="11295" y="0"/>
                    <a:pt x="10696" y="0"/>
                  </a:cubicBezTo>
                  <a:cubicBezTo>
                    <a:pt x="10097" y="0"/>
                    <a:pt x="9552" y="351"/>
                    <a:pt x="9297" y="901"/>
                  </a:cubicBezTo>
                  <a:lnTo>
                    <a:pt x="6878" y="6136"/>
                  </a:lnTo>
                  <a:lnTo>
                    <a:pt x="1311" y="6999"/>
                  </a:lnTo>
                  <a:cubicBezTo>
                    <a:pt x="739" y="7088"/>
                    <a:pt x="264" y="7495"/>
                    <a:pt x="80" y="8051"/>
                  </a:cubicBezTo>
                  <a:cubicBezTo>
                    <a:pt x="-104" y="8609"/>
                    <a:pt x="35" y="9224"/>
                    <a:pt x="439" y="9644"/>
                  </a:cubicBezTo>
                  <a:lnTo>
                    <a:pt x="4518" y="13889"/>
                  </a:lnTo>
                  <a:lnTo>
                    <a:pt x="3572" y="19777"/>
                  </a:lnTo>
                  <a:cubicBezTo>
                    <a:pt x="3476" y="20370"/>
                    <a:pt x="3722" y="20966"/>
                    <a:pt x="4206" y="21313"/>
                  </a:cubicBezTo>
                  <a:cubicBezTo>
                    <a:pt x="4471" y="21503"/>
                    <a:pt x="4783" y="21600"/>
                    <a:pt x="5095" y="21600"/>
                  </a:cubicBezTo>
                  <a:cubicBezTo>
                    <a:pt x="5352" y="21600"/>
                    <a:pt x="5609" y="21534"/>
                    <a:pt x="5843" y="21404"/>
                  </a:cubicBezTo>
                  <a:lnTo>
                    <a:pt x="10696" y="18681"/>
                  </a:lnTo>
                  <a:lnTo>
                    <a:pt x="15549" y="21404"/>
                  </a:lnTo>
                  <a:cubicBezTo>
                    <a:pt x="15782" y="21534"/>
                    <a:pt x="16040" y="21600"/>
                    <a:pt x="16296" y="21600"/>
                  </a:cubicBezTo>
                  <a:cubicBezTo>
                    <a:pt x="16608" y="21600"/>
                    <a:pt x="16920" y="21503"/>
                    <a:pt x="17186" y="21313"/>
                  </a:cubicBezTo>
                  <a:cubicBezTo>
                    <a:pt x="17669" y="20966"/>
                    <a:pt x="17915" y="20370"/>
                    <a:pt x="17820" y="19777"/>
                  </a:cubicBezTo>
                  <a:lnTo>
                    <a:pt x="16873" y="13889"/>
                  </a:lnTo>
                  <a:lnTo>
                    <a:pt x="20953" y="9644"/>
                  </a:lnTo>
                  <a:cubicBezTo>
                    <a:pt x="21357" y="9224"/>
                    <a:pt x="21496" y="8609"/>
                    <a:pt x="21312" y="8051"/>
                  </a:cubicBezTo>
                </a:path>
              </a:pathLst>
            </a:custGeom>
            <a:solidFill>
              <a:sysClr val="window" lastClr="FFFFFF"/>
            </a:solidFill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US" sz="15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sym typeface="Gill Sans" charset="0"/>
              </a:endParaRPr>
            </a:p>
          </p:txBody>
        </p:sp>
        <p:grpSp>
          <p:nvGrpSpPr>
            <p:cNvPr id="37" name="Group 75"/>
            <p:cNvGrpSpPr/>
            <p:nvPr/>
          </p:nvGrpSpPr>
          <p:grpSpPr>
            <a:xfrm>
              <a:off x="8280052" y="2857818"/>
              <a:ext cx="491586" cy="431083"/>
              <a:chOff x="1640798" y="2149003"/>
              <a:chExt cx="464344" cy="407194"/>
            </a:xfrm>
            <a:solidFill>
              <a:sysClr val="window" lastClr="FFFFFF"/>
            </a:solidFill>
          </p:grpSpPr>
          <p:sp>
            <p:nvSpPr>
              <p:cNvPr id="39" name="AutoShape 147"/>
              <p:cNvSpPr/>
              <p:nvPr/>
            </p:nvSpPr>
            <p:spPr bwMode="auto">
              <a:xfrm>
                <a:off x="1640798" y="2149003"/>
                <a:ext cx="464344" cy="407194"/>
              </a:xfrm>
              <a:custGeom>
                <a:avLst/>
                <a:gdLst>
                  <a:gd name="T0" fmla="+- 0 10800 597"/>
                  <a:gd name="T1" fmla="*/ T0 w 20407"/>
                  <a:gd name="T2" fmla="+- 0 11028 672"/>
                  <a:gd name="T3" fmla="*/ 11028 h 20712"/>
                  <a:gd name="T4" fmla="+- 0 10800 597"/>
                  <a:gd name="T5" fmla="*/ T4 w 20407"/>
                  <a:gd name="T6" fmla="+- 0 11028 672"/>
                  <a:gd name="T7" fmla="*/ 11028 h 20712"/>
                  <a:gd name="T8" fmla="+- 0 10800 597"/>
                  <a:gd name="T9" fmla="*/ T8 w 20407"/>
                  <a:gd name="T10" fmla="+- 0 11028 672"/>
                  <a:gd name="T11" fmla="*/ 11028 h 20712"/>
                  <a:gd name="T12" fmla="+- 0 10800 597"/>
                  <a:gd name="T13" fmla="*/ T12 w 20407"/>
                  <a:gd name="T14" fmla="+- 0 11028 672"/>
                  <a:gd name="T15" fmla="*/ 11028 h 20712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0407" h="20712">
                    <a:moveTo>
                      <a:pt x="17706" y="10922"/>
                    </a:moveTo>
                    <a:lnTo>
                      <a:pt x="10657" y="19017"/>
                    </a:lnTo>
                    <a:cubicBezTo>
                      <a:pt x="10407" y="19305"/>
                      <a:pt x="9998" y="19305"/>
                      <a:pt x="9748" y="19017"/>
                    </a:cubicBezTo>
                    <a:lnTo>
                      <a:pt x="2699" y="10922"/>
                    </a:lnTo>
                    <a:cubicBezTo>
                      <a:pt x="817" y="8762"/>
                      <a:pt x="817" y="5247"/>
                      <a:pt x="2699" y="3087"/>
                    </a:cubicBezTo>
                    <a:cubicBezTo>
                      <a:pt x="4512" y="1004"/>
                      <a:pt x="7429" y="931"/>
                      <a:pt x="9338" y="2923"/>
                    </a:cubicBezTo>
                    <a:lnTo>
                      <a:pt x="10202" y="3825"/>
                    </a:lnTo>
                    <a:lnTo>
                      <a:pt x="11067" y="2923"/>
                    </a:lnTo>
                    <a:cubicBezTo>
                      <a:pt x="12976" y="931"/>
                      <a:pt x="15893" y="1004"/>
                      <a:pt x="17706" y="3087"/>
                    </a:cubicBezTo>
                    <a:cubicBezTo>
                      <a:pt x="19588" y="5247"/>
                      <a:pt x="19588" y="8762"/>
                      <a:pt x="17706" y="10922"/>
                    </a:cubicBezTo>
                    <a:moveTo>
                      <a:pt x="18616" y="2043"/>
                    </a:moveTo>
                    <a:cubicBezTo>
                      <a:pt x="16301" y="-617"/>
                      <a:pt x="12601" y="-672"/>
                      <a:pt x="10202" y="1830"/>
                    </a:cubicBezTo>
                    <a:cubicBezTo>
                      <a:pt x="7805" y="-672"/>
                      <a:pt x="4104" y="-617"/>
                      <a:pt x="1789" y="2043"/>
                    </a:cubicBezTo>
                    <a:cubicBezTo>
                      <a:pt x="-597" y="4783"/>
                      <a:pt x="-597" y="9226"/>
                      <a:pt x="1789" y="11967"/>
                    </a:cubicBezTo>
                    <a:cubicBezTo>
                      <a:pt x="2470" y="12750"/>
                      <a:pt x="8838" y="20061"/>
                      <a:pt x="8838" y="20061"/>
                    </a:cubicBezTo>
                    <a:cubicBezTo>
                      <a:pt x="9592" y="20928"/>
                      <a:pt x="10812" y="20928"/>
                      <a:pt x="11567" y="20061"/>
                    </a:cubicBezTo>
                    <a:cubicBezTo>
                      <a:pt x="11567" y="20061"/>
                      <a:pt x="18539" y="12056"/>
                      <a:pt x="18616" y="11967"/>
                    </a:cubicBezTo>
                    <a:cubicBezTo>
                      <a:pt x="21003" y="9226"/>
                      <a:pt x="21003" y="4783"/>
                      <a:pt x="18616" y="2043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19050" tIns="19050" rIns="19050" bIns="19050" anchor="ctr"/>
              <a:lstStyle/>
              <a:p>
                <a:pPr marL="0" marR="0" lvl="0" indent="0" algn="ctr" defTabSz="228600" eaLnBrk="1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500" b="0" i="0" u="none" strike="noStrike" kern="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uLnTx/>
                  <a:uFillTx/>
                  <a:latin typeface="Gill Sans" charset="0"/>
                  <a:sym typeface="Gill Sans" charset="0"/>
                </a:endParaRPr>
              </a:p>
            </p:txBody>
          </p:sp>
          <p:sp>
            <p:nvSpPr>
              <p:cNvPr id="40" name="AutoShape 148"/>
              <p:cNvSpPr/>
              <p:nvPr/>
            </p:nvSpPr>
            <p:spPr bwMode="auto">
              <a:xfrm>
                <a:off x="1713029" y="2222028"/>
                <a:ext cx="69056" cy="69057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326" y="0"/>
                    </a:moveTo>
                    <a:cubicBezTo>
                      <a:pt x="19317" y="0"/>
                      <a:pt x="19317" y="4"/>
                      <a:pt x="19308" y="4"/>
                    </a:cubicBezTo>
                    <a:cubicBezTo>
                      <a:pt x="8643" y="13"/>
                      <a:pt x="0" y="8659"/>
                      <a:pt x="0" y="19326"/>
                    </a:cubicBezTo>
                    <a:cubicBezTo>
                      <a:pt x="0" y="20580"/>
                      <a:pt x="1019" y="21600"/>
                      <a:pt x="2273" y="21600"/>
                    </a:cubicBezTo>
                    <a:cubicBezTo>
                      <a:pt x="3528" y="21600"/>
                      <a:pt x="4547" y="20580"/>
                      <a:pt x="4547" y="19326"/>
                    </a:cubicBezTo>
                    <a:lnTo>
                      <a:pt x="4547" y="19321"/>
                    </a:lnTo>
                    <a:cubicBezTo>
                      <a:pt x="4547" y="11164"/>
                      <a:pt x="11164" y="4547"/>
                      <a:pt x="19321" y="4547"/>
                    </a:cubicBezTo>
                    <a:lnTo>
                      <a:pt x="19326" y="4547"/>
                    </a:lnTo>
                    <a:cubicBezTo>
                      <a:pt x="20580" y="4547"/>
                      <a:pt x="21599" y="3528"/>
                      <a:pt x="21599" y="2273"/>
                    </a:cubicBezTo>
                    <a:cubicBezTo>
                      <a:pt x="21599" y="1019"/>
                      <a:pt x="20580" y="0"/>
                      <a:pt x="19326" y="0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19050" tIns="19050" rIns="19050" bIns="19050" anchor="ctr"/>
              <a:lstStyle/>
              <a:p>
                <a:pPr marL="0" marR="0" lvl="0" indent="0" algn="ctr" defTabSz="228600" eaLnBrk="1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500" b="0" i="0" u="none" strike="noStrike" kern="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uLnTx/>
                  <a:uFillTx/>
                  <a:latin typeface="Gill Sans" charset="0"/>
                  <a:sym typeface="Gill Sans" charset="0"/>
                </a:endParaRPr>
              </a:p>
            </p:txBody>
          </p:sp>
        </p:grpSp>
        <p:sp>
          <p:nvSpPr>
            <p:cNvPr id="38" name="AutoShape 59"/>
            <p:cNvSpPr/>
            <p:nvPr/>
          </p:nvSpPr>
          <p:spPr bwMode="auto">
            <a:xfrm>
              <a:off x="3810450" y="2800330"/>
              <a:ext cx="492427" cy="491586"/>
            </a:xfrm>
            <a:custGeom>
              <a:avLst/>
              <a:gdLst>
                <a:gd name="T0" fmla="+- 0 10794 23"/>
                <a:gd name="T1" fmla="*/ T0 w 21543"/>
                <a:gd name="T2" fmla="*/ 10800 h 21600"/>
                <a:gd name="T3" fmla="+- 0 10794 23"/>
                <a:gd name="T4" fmla="*/ T3 w 21543"/>
                <a:gd name="T5" fmla="*/ 10800 h 21600"/>
                <a:gd name="T6" fmla="+- 0 10794 23"/>
                <a:gd name="T7" fmla="*/ T6 w 21543"/>
                <a:gd name="T8" fmla="*/ 10800 h 21600"/>
                <a:gd name="T9" fmla="+- 0 10794 23"/>
                <a:gd name="T10" fmla="*/ T9 w 21543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543" h="21600">
                  <a:moveTo>
                    <a:pt x="16976" y="19986"/>
                  </a:moveTo>
                  <a:lnTo>
                    <a:pt x="11226" y="17680"/>
                  </a:lnTo>
                  <a:cubicBezTo>
                    <a:pt x="11088" y="17626"/>
                    <a:pt x="10946" y="17608"/>
                    <a:pt x="10806" y="17600"/>
                  </a:cubicBezTo>
                  <a:lnTo>
                    <a:pt x="19660" y="3837"/>
                  </a:lnTo>
                  <a:cubicBezTo>
                    <a:pt x="19660" y="3837"/>
                    <a:pt x="16976" y="19986"/>
                    <a:pt x="16976" y="19986"/>
                  </a:cubicBezTo>
                  <a:close/>
                  <a:moveTo>
                    <a:pt x="6859" y="16244"/>
                  </a:moveTo>
                  <a:cubicBezTo>
                    <a:pt x="6858" y="16242"/>
                    <a:pt x="6855" y="16240"/>
                    <a:pt x="6854" y="16238"/>
                  </a:cubicBezTo>
                  <a:lnTo>
                    <a:pt x="19606" y="2552"/>
                  </a:lnTo>
                  <a:lnTo>
                    <a:pt x="8735" y="19536"/>
                  </a:lnTo>
                  <a:cubicBezTo>
                    <a:pt x="8735" y="19536"/>
                    <a:pt x="6859" y="16244"/>
                    <a:pt x="6859" y="16244"/>
                  </a:cubicBezTo>
                  <a:close/>
                  <a:moveTo>
                    <a:pt x="2111" y="14024"/>
                  </a:moveTo>
                  <a:lnTo>
                    <a:pt x="17712" y="3595"/>
                  </a:lnTo>
                  <a:lnTo>
                    <a:pt x="6369" y="15770"/>
                  </a:lnTo>
                  <a:cubicBezTo>
                    <a:pt x="6309" y="15734"/>
                    <a:pt x="6256" y="15687"/>
                    <a:pt x="6190" y="15660"/>
                  </a:cubicBezTo>
                  <a:cubicBezTo>
                    <a:pt x="6190" y="15660"/>
                    <a:pt x="2111" y="14024"/>
                    <a:pt x="2111" y="14024"/>
                  </a:cubicBezTo>
                  <a:close/>
                  <a:moveTo>
                    <a:pt x="21234" y="108"/>
                  </a:moveTo>
                  <a:cubicBezTo>
                    <a:pt x="21123" y="35"/>
                    <a:pt x="20996" y="0"/>
                    <a:pt x="20868" y="0"/>
                  </a:cubicBezTo>
                  <a:cubicBezTo>
                    <a:pt x="20738" y="0"/>
                    <a:pt x="20608" y="36"/>
                    <a:pt x="20495" y="113"/>
                  </a:cubicBezTo>
                  <a:lnTo>
                    <a:pt x="299" y="13613"/>
                  </a:lnTo>
                  <a:cubicBezTo>
                    <a:pt x="91" y="13751"/>
                    <a:pt x="-23" y="13995"/>
                    <a:pt x="3" y="14244"/>
                  </a:cubicBezTo>
                  <a:cubicBezTo>
                    <a:pt x="28" y="14494"/>
                    <a:pt x="190" y="14708"/>
                    <a:pt x="422" y="14801"/>
                  </a:cubicBezTo>
                  <a:lnTo>
                    <a:pt x="5689" y="16914"/>
                  </a:lnTo>
                  <a:lnTo>
                    <a:pt x="8166" y="21259"/>
                  </a:lnTo>
                  <a:cubicBezTo>
                    <a:pt x="8284" y="21468"/>
                    <a:pt x="8505" y="21597"/>
                    <a:pt x="8743" y="21599"/>
                  </a:cubicBezTo>
                  <a:lnTo>
                    <a:pt x="8751" y="21599"/>
                  </a:lnTo>
                  <a:cubicBezTo>
                    <a:pt x="8987" y="21599"/>
                    <a:pt x="9206" y="21474"/>
                    <a:pt x="9328" y="21271"/>
                  </a:cubicBezTo>
                  <a:lnTo>
                    <a:pt x="10726" y="18934"/>
                  </a:lnTo>
                  <a:lnTo>
                    <a:pt x="17253" y="21551"/>
                  </a:lnTo>
                  <a:cubicBezTo>
                    <a:pt x="17332" y="21584"/>
                    <a:pt x="17418" y="21599"/>
                    <a:pt x="17502" y="21599"/>
                  </a:cubicBezTo>
                  <a:cubicBezTo>
                    <a:pt x="17617" y="21599"/>
                    <a:pt x="17731" y="21571"/>
                    <a:pt x="17832" y="21512"/>
                  </a:cubicBezTo>
                  <a:cubicBezTo>
                    <a:pt x="18010" y="21412"/>
                    <a:pt x="18133" y="21238"/>
                    <a:pt x="18167" y="21035"/>
                  </a:cubicBezTo>
                  <a:lnTo>
                    <a:pt x="21533" y="785"/>
                  </a:lnTo>
                  <a:cubicBezTo>
                    <a:pt x="21576" y="520"/>
                    <a:pt x="21459" y="254"/>
                    <a:pt x="21234" y="108"/>
                  </a:cubicBezTo>
                </a:path>
              </a:pathLst>
            </a:custGeom>
            <a:solidFill>
              <a:sysClr val="window" lastClr="FFFFFF"/>
            </a:solidFill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US" sz="15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sym typeface="Gill Sans" charset="0"/>
              </a:endParaRPr>
            </a:p>
          </p:txBody>
        </p:sp>
      </p:grpSp>
      <p:sp>
        <p:nvSpPr>
          <p:cNvPr id="61" name="矩形 60"/>
          <p:cNvSpPr/>
          <p:nvPr/>
        </p:nvSpPr>
        <p:spPr>
          <a:xfrm>
            <a:off x="1487506" y="5726171"/>
            <a:ext cx="9530283" cy="49513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660"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单击此处编辑您要的内容，建议您在展示时采用微软雅黑字体，本模版所有图形线条及其相应素材均可自由编辑、改色、替换。更多使用说明和作品请详阅模版最末的使用手册。</a:t>
            </a:r>
            <a:endParaRPr lang="en-US" altLang="zh-CN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"/>
    </mc:Choice>
    <mc:Fallback xmlns=""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217715" y="333829"/>
            <a:ext cx="2946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  <a:endParaRPr lang="zh-CN" altLang="en-US" sz="2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Freeform 4"/>
          <p:cNvSpPr/>
          <p:nvPr/>
        </p:nvSpPr>
        <p:spPr bwMode="auto">
          <a:xfrm rot="5400000">
            <a:off x="6079059" y="2887739"/>
            <a:ext cx="762148" cy="4169978"/>
          </a:xfrm>
          <a:custGeom>
            <a:avLst/>
            <a:gdLst>
              <a:gd name="T0" fmla="*/ 0 w 462"/>
              <a:gd name="T1" fmla="*/ 0 h 2068"/>
              <a:gd name="T2" fmla="*/ 0 w 462"/>
              <a:gd name="T3" fmla="*/ 2068 h 2068"/>
              <a:gd name="T4" fmla="*/ 462 w 462"/>
              <a:gd name="T5" fmla="*/ 1702 h 2068"/>
              <a:gd name="T6" fmla="*/ 462 w 462"/>
              <a:gd name="T7" fmla="*/ 0 h 2068"/>
              <a:gd name="T8" fmla="*/ 0 w 462"/>
              <a:gd name="T9" fmla="*/ 0 h 20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62" h="2068">
                <a:moveTo>
                  <a:pt x="0" y="0"/>
                </a:moveTo>
                <a:lnTo>
                  <a:pt x="0" y="2068"/>
                </a:lnTo>
                <a:lnTo>
                  <a:pt x="462" y="1702"/>
                </a:lnTo>
                <a:lnTo>
                  <a:pt x="462" y="0"/>
                </a:lnTo>
                <a:lnTo>
                  <a:pt x="0" y="0"/>
                </a:lnTo>
                <a:close/>
              </a:path>
            </a:pathLst>
          </a:custGeom>
          <a:solidFill>
            <a:srgbClr val="A6A5C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en-US" sz="1200"/>
          </a:p>
        </p:txBody>
      </p:sp>
      <p:sp>
        <p:nvSpPr>
          <p:cNvPr id="4" name="Freeform 5"/>
          <p:cNvSpPr/>
          <p:nvPr/>
        </p:nvSpPr>
        <p:spPr bwMode="auto">
          <a:xfrm rot="5400000">
            <a:off x="6079059" y="2887739"/>
            <a:ext cx="762148" cy="4169978"/>
          </a:xfrm>
          <a:custGeom>
            <a:avLst/>
            <a:gdLst>
              <a:gd name="T0" fmla="*/ 0 w 462"/>
              <a:gd name="T1" fmla="*/ 0 h 2068"/>
              <a:gd name="T2" fmla="*/ 0 w 462"/>
              <a:gd name="T3" fmla="*/ 2068 h 2068"/>
              <a:gd name="T4" fmla="*/ 462 w 462"/>
              <a:gd name="T5" fmla="*/ 1702 h 2068"/>
              <a:gd name="T6" fmla="*/ 462 w 462"/>
              <a:gd name="T7" fmla="*/ 0 h 2068"/>
              <a:gd name="T8" fmla="*/ 0 w 462"/>
              <a:gd name="T9" fmla="*/ 0 h 20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62" h="2068">
                <a:moveTo>
                  <a:pt x="0" y="0"/>
                </a:moveTo>
                <a:lnTo>
                  <a:pt x="0" y="2068"/>
                </a:lnTo>
                <a:lnTo>
                  <a:pt x="462" y="1702"/>
                </a:lnTo>
                <a:lnTo>
                  <a:pt x="462" y="0"/>
                </a:lnTo>
                <a:lnTo>
                  <a:pt x="0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en-US" sz="1200"/>
          </a:p>
        </p:txBody>
      </p:sp>
      <p:sp>
        <p:nvSpPr>
          <p:cNvPr id="5" name="Freeform 6"/>
          <p:cNvSpPr/>
          <p:nvPr/>
        </p:nvSpPr>
        <p:spPr bwMode="auto">
          <a:xfrm rot="5400000">
            <a:off x="8105144" y="4574483"/>
            <a:ext cx="1511099" cy="796490"/>
          </a:xfrm>
          <a:custGeom>
            <a:avLst/>
            <a:gdLst>
              <a:gd name="T0" fmla="*/ 458 w 916"/>
              <a:gd name="T1" fmla="*/ 0 h 395"/>
              <a:gd name="T2" fmla="*/ 916 w 916"/>
              <a:gd name="T3" fmla="*/ 395 h 395"/>
              <a:gd name="T4" fmla="*/ 458 w 916"/>
              <a:gd name="T5" fmla="*/ 395 h 395"/>
              <a:gd name="T6" fmla="*/ 0 w 916"/>
              <a:gd name="T7" fmla="*/ 395 h 395"/>
              <a:gd name="T8" fmla="*/ 458 w 916"/>
              <a:gd name="T9" fmla="*/ 0 h 3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16" h="395">
                <a:moveTo>
                  <a:pt x="458" y="0"/>
                </a:moveTo>
                <a:lnTo>
                  <a:pt x="916" y="395"/>
                </a:lnTo>
                <a:lnTo>
                  <a:pt x="458" y="395"/>
                </a:lnTo>
                <a:lnTo>
                  <a:pt x="0" y="395"/>
                </a:lnTo>
                <a:lnTo>
                  <a:pt x="458" y="0"/>
                </a:lnTo>
                <a:close/>
              </a:path>
            </a:pathLst>
          </a:custGeom>
          <a:solidFill>
            <a:srgbClr val="A6A5C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en-US" sz="1200"/>
          </a:p>
        </p:txBody>
      </p:sp>
      <p:sp>
        <p:nvSpPr>
          <p:cNvPr id="6" name="Freeform 7"/>
          <p:cNvSpPr/>
          <p:nvPr/>
        </p:nvSpPr>
        <p:spPr bwMode="auto">
          <a:xfrm rot="5400000">
            <a:off x="8105144" y="4574483"/>
            <a:ext cx="1511099" cy="796490"/>
          </a:xfrm>
          <a:custGeom>
            <a:avLst/>
            <a:gdLst>
              <a:gd name="T0" fmla="*/ 458 w 916"/>
              <a:gd name="T1" fmla="*/ 0 h 395"/>
              <a:gd name="T2" fmla="*/ 916 w 916"/>
              <a:gd name="T3" fmla="*/ 395 h 395"/>
              <a:gd name="T4" fmla="*/ 458 w 916"/>
              <a:gd name="T5" fmla="*/ 395 h 395"/>
              <a:gd name="T6" fmla="*/ 0 w 916"/>
              <a:gd name="T7" fmla="*/ 395 h 395"/>
              <a:gd name="T8" fmla="*/ 458 w 916"/>
              <a:gd name="T9" fmla="*/ 0 h 3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16" h="395">
                <a:moveTo>
                  <a:pt x="458" y="0"/>
                </a:moveTo>
                <a:lnTo>
                  <a:pt x="916" y="395"/>
                </a:lnTo>
                <a:lnTo>
                  <a:pt x="458" y="395"/>
                </a:lnTo>
                <a:lnTo>
                  <a:pt x="0" y="395"/>
                </a:lnTo>
                <a:lnTo>
                  <a:pt x="458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en-US" sz="1200"/>
          </a:p>
        </p:txBody>
      </p:sp>
      <p:sp>
        <p:nvSpPr>
          <p:cNvPr id="7" name="Freeform 8"/>
          <p:cNvSpPr/>
          <p:nvPr/>
        </p:nvSpPr>
        <p:spPr bwMode="auto">
          <a:xfrm rot="5400000">
            <a:off x="8482919" y="4196708"/>
            <a:ext cx="755550" cy="796490"/>
          </a:xfrm>
          <a:custGeom>
            <a:avLst/>
            <a:gdLst>
              <a:gd name="T0" fmla="*/ 458 w 458"/>
              <a:gd name="T1" fmla="*/ 0 h 395"/>
              <a:gd name="T2" fmla="*/ 0 w 458"/>
              <a:gd name="T3" fmla="*/ 395 h 395"/>
              <a:gd name="T4" fmla="*/ 227 w 458"/>
              <a:gd name="T5" fmla="*/ 395 h 395"/>
              <a:gd name="T6" fmla="*/ 0 w 458"/>
              <a:gd name="T7" fmla="*/ 395 h 395"/>
              <a:gd name="T8" fmla="*/ 210 w 458"/>
              <a:gd name="T9" fmla="*/ 214 h 395"/>
              <a:gd name="T10" fmla="*/ 458 w 458"/>
              <a:gd name="T11" fmla="*/ 0 h 3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458" h="395">
                <a:moveTo>
                  <a:pt x="458" y="0"/>
                </a:moveTo>
                <a:lnTo>
                  <a:pt x="0" y="395"/>
                </a:lnTo>
                <a:lnTo>
                  <a:pt x="227" y="395"/>
                </a:lnTo>
                <a:lnTo>
                  <a:pt x="0" y="395"/>
                </a:lnTo>
                <a:lnTo>
                  <a:pt x="210" y="214"/>
                </a:lnTo>
                <a:lnTo>
                  <a:pt x="458" y="0"/>
                </a:lnTo>
                <a:close/>
              </a:path>
            </a:pathLst>
          </a:custGeom>
          <a:solidFill>
            <a:srgbClr val="A6A5C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en-US" sz="1200"/>
          </a:p>
        </p:txBody>
      </p:sp>
      <p:sp>
        <p:nvSpPr>
          <p:cNvPr id="8" name="Freeform 9"/>
          <p:cNvSpPr/>
          <p:nvPr/>
        </p:nvSpPr>
        <p:spPr bwMode="auto">
          <a:xfrm rot="5400000">
            <a:off x="8482919" y="4196708"/>
            <a:ext cx="755550" cy="796490"/>
          </a:xfrm>
          <a:custGeom>
            <a:avLst/>
            <a:gdLst>
              <a:gd name="T0" fmla="*/ 458 w 458"/>
              <a:gd name="T1" fmla="*/ 0 h 395"/>
              <a:gd name="T2" fmla="*/ 0 w 458"/>
              <a:gd name="T3" fmla="*/ 395 h 395"/>
              <a:gd name="T4" fmla="*/ 227 w 458"/>
              <a:gd name="T5" fmla="*/ 395 h 395"/>
              <a:gd name="T6" fmla="*/ 0 w 458"/>
              <a:gd name="T7" fmla="*/ 395 h 395"/>
              <a:gd name="T8" fmla="*/ 210 w 458"/>
              <a:gd name="T9" fmla="*/ 214 h 395"/>
              <a:gd name="T10" fmla="*/ 458 w 458"/>
              <a:gd name="T11" fmla="*/ 0 h 3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458" h="395">
                <a:moveTo>
                  <a:pt x="458" y="0"/>
                </a:moveTo>
                <a:lnTo>
                  <a:pt x="0" y="395"/>
                </a:lnTo>
                <a:lnTo>
                  <a:pt x="227" y="395"/>
                </a:lnTo>
                <a:lnTo>
                  <a:pt x="0" y="395"/>
                </a:lnTo>
                <a:lnTo>
                  <a:pt x="210" y="214"/>
                </a:lnTo>
                <a:lnTo>
                  <a:pt x="458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en-US" sz="1200"/>
          </a:p>
        </p:txBody>
      </p:sp>
      <p:sp>
        <p:nvSpPr>
          <p:cNvPr id="9" name="Freeform 10"/>
          <p:cNvSpPr/>
          <p:nvPr/>
        </p:nvSpPr>
        <p:spPr bwMode="auto">
          <a:xfrm rot="5400000">
            <a:off x="8482919" y="4952258"/>
            <a:ext cx="755550" cy="796490"/>
          </a:xfrm>
          <a:custGeom>
            <a:avLst/>
            <a:gdLst>
              <a:gd name="T0" fmla="*/ 0 w 458"/>
              <a:gd name="T1" fmla="*/ 0 h 395"/>
              <a:gd name="T2" fmla="*/ 0 w 458"/>
              <a:gd name="T3" fmla="*/ 0 h 395"/>
              <a:gd name="T4" fmla="*/ 458 w 458"/>
              <a:gd name="T5" fmla="*/ 395 h 395"/>
              <a:gd name="T6" fmla="*/ 458 w 458"/>
              <a:gd name="T7" fmla="*/ 395 h 395"/>
              <a:gd name="T8" fmla="*/ 0 w 458"/>
              <a:gd name="T9" fmla="*/ 0 h 3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58" h="395">
                <a:moveTo>
                  <a:pt x="0" y="0"/>
                </a:moveTo>
                <a:lnTo>
                  <a:pt x="0" y="0"/>
                </a:lnTo>
                <a:lnTo>
                  <a:pt x="458" y="395"/>
                </a:lnTo>
                <a:lnTo>
                  <a:pt x="458" y="395"/>
                </a:lnTo>
                <a:lnTo>
                  <a:pt x="0" y="0"/>
                </a:lnTo>
                <a:close/>
              </a:path>
            </a:pathLst>
          </a:custGeom>
          <a:solidFill>
            <a:srgbClr val="AEAD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en-US" sz="1200"/>
          </a:p>
        </p:txBody>
      </p:sp>
      <p:sp>
        <p:nvSpPr>
          <p:cNvPr id="10" name="Freeform 11"/>
          <p:cNvSpPr/>
          <p:nvPr/>
        </p:nvSpPr>
        <p:spPr bwMode="auto">
          <a:xfrm rot="5400000">
            <a:off x="8482919" y="4952258"/>
            <a:ext cx="755550" cy="796490"/>
          </a:xfrm>
          <a:custGeom>
            <a:avLst/>
            <a:gdLst>
              <a:gd name="T0" fmla="*/ 0 w 458"/>
              <a:gd name="T1" fmla="*/ 0 h 395"/>
              <a:gd name="T2" fmla="*/ 0 w 458"/>
              <a:gd name="T3" fmla="*/ 0 h 395"/>
              <a:gd name="T4" fmla="*/ 458 w 458"/>
              <a:gd name="T5" fmla="*/ 395 h 395"/>
              <a:gd name="T6" fmla="*/ 458 w 458"/>
              <a:gd name="T7" fmla="*/ 395 h 395"/>
              <a:gd name="T8" fmla="*/ 0 w 458"/>
              <a:gd name="T9" fmla="*/ 0 h 3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58" h="395">
                <a:moveTo>
                  <a:pt x="0" y="0"/>
                </a:moveTo>
                <a:lnTo>
                  <a:pt x="0" y="0"/>
                </a:lnTo>
                <a:lnTo>
                  <a:pt x="458" y="395"/>
                </a:lnTo>
                <a:lnTo>
                  <a:pt x="458" y="395"/>
                </a:lnTo>
                <a:lnTo>
                  <a:pt x="0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en-US" sz="1200"/>
          </a:p>
        </p:txBody>
      </p:sp>
      <p:sp>
        <p:nvSpPr>
          <p:cNvPr id="11" name="Freeform 12"/>
          <p:cNvSpPr/>
          <p:nvPr/>
        </p:nvSpPr>
        <p:spPr bwMode="auto">
          <a:xfrm rot="5400000">
            <a:off x="6037722" y="2929076"/>
            <a:ext cx="762148" cy="4087304"/>
          </a:xfrm>
          <a:custGeom>
            <a:avLst/>
            <a:gdLst>
              <a:gd name="T0" fmla="*/ 462 w 462"/>
              <a:gd name="T1" fmla="*/ 0 h 2027"/>
              <a:gd name="T2" fmla="*/ 231 w 462"/>
              <a:gd name="T3" fmla="*/ 0 h 2027"/>
              <a:gd name="T4" fmla="*/ 0 w 462"/>
              <a:gd name="T5" fmla="*/ 0 h 2027"/>
              <a:gd name="T6" fmla="*/ 0 w 462"/>
              <a:gd name="T7" fmla="*/ 2027 h 2027"/>
              <a:gd name="T8" fmla="*/ 462 w 462"/>
              <a:gd name="T9" fmla="*/ 1661 h 2027"/>
              <a:gd name="T10" fmla="*/ 462 w 462"/>
              <a:gd name="T11" fmla="*/ 0 h 20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462" h="2027">
                <a:moveTo>
                  <a:pt x="462" y="0"/>
                </a:moveTo>
                <a:lnTo>
                  <a:pt x="231" y="0"/>
                </a:lnTo>
                <a:lnTo>
                  <a:pt x="0" y="0"/>
                </a:lnTo>
                <a:lnTo>
                  <a:pt x="0" y="2027"/>
                </a:lnTo>
                <a:lnTo>
                  <a:pt x="462" y="1661"/>
                </a:lnTo>
                <a:lnTo>
                  <a:pt x="462" y="0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en-US" sz="1200"/>
          </a:p>
        </p:txBody>
      </p:sp>
      <p:sp>
        <p:nvSpPr>
          <p:cNvPr id="12" name="Freeform 13"/>
          <p:cNvSpPr/>
          <p:nvPr/>
        </p:nvSpPr>
        <p:spPr bwMode="auto">
          <a:xfrm rot="5400000">
            <a:off x="6037722" y="2929076"/>
            <a:ext cx="762148" cy="4087304"/>
          </a:xfrm>
          <a:custGeom>
            <a:avLst/>
            <a:gdLst>
              <a:gd name="T0" fmla="*/ 462 w 462"/>
              <a:gd name="T1" fmla="*/ 0 h 2027"/>
              <a:gd name="T2" fmla="*/ 231 w 462"/>
              <a:gd name="T3" fmla="*/ 0 h 2027"/>
              <a:gd name="T4" fmla="*/ 0 w 462"/>
              <a:gd name="T5" fmla="*/ 0 h 2027"/>
              <a:gd name="T6" fmla="*/ 0 w 462"/>
              <a:gd name="T7" fmla="*/ 2027 h 2027"/>
              <a:gd name="T8" fmla="*/ 462 w 462"/>
              <a:gd name="T9" fmla="*/ 1661 h 2027"/>
              <a:gd name="T10" fmla="*/ 462 w 462"/>
              <a:gd name="T11" fmla="*/ 0 h 20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462" h="2027">
                <a:moveTo>
                  <a:pt x="462" y="0"/>
                </a:moveTo>
                <a:lnTo>
                  <a:pt x="231" y="0"/>
                </a:lnTo>
                <a:lnTo>
                  <a:pt x="0" y="0"/>
                </a:lnTo>
                <a:lnTo>
                  <a:pt x="0" y="2027"/>
                </a:lnTo>
                <a:lnTo>
                  <a:pt x="462" y="1661"/>
                </a:lnTo>
                <a:lnTo>
                  <a:pt x="462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en-US" sz="1200"/>
          </a:p>
        </p:txBody>
      </p:sp>
      <p:sp>
        <p:nvSpPr>
          <p:cNvPr id="13" name="Freeform 14"/>
          <p:cNvSpPr/>
          <p:nvPr/>
        </p:nvSpPr>
        <p:spPr bwMode="auto">
          <a:xfrm rot="5400000">
            <a:off x="8105144" y="4574483"/>
            <a:ext cx="1511099" cy="796490"/>
          </a:xfrm>
          <a:custGeom>
            <a:avLst/>
            <a:gdLst>
              <a:gd name="T0" fmla="*/ 458 w 916"/>
              <a:gd name="T1" fmla="*/ 0 h 395"/>
              <a:gd name="T2" fmla="*/ 458 w 916"/>
              <a:gd name="T3" fmla="*/ 0 h 395"/>
              <a:gd name="T4" fmla="*/ 210 w 916"/>
              <a:gd name="T5" fmla="*/ 214 h 395"/>
              <a:gd name="T6" fmla="*/ 0 w 916"/>
              <a:gd name="T7" fmla="*/ 395 h 395"/>
              <a:gd name="T8" fmla="*/ 227 w 916"/>
              <a:gd name="T9" fmla="*/ 395 h 395"/>
              <a:gd name="T10" fmla="*/ 458 w 916"/>
              <a:gd name="T11" fmla="*/ 395 h 395"/>
              <a:gd name="T12" fmla="*/ 689 w 916"/>
              <a:gd name="T13" fmla="*/ 395 h 395"/>
              <a:gd name="T14" fmla="*/ 916 w 916"/>
              <a:gd name="T15" fmla="*/ 395 h 395"/>
              <a:gd name="T16" fmla="*/ 458 w 916"/>
              <a:gd name="T17" fmla="*/ 0 h 3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916" h="395">
                <a:moveTo>
                  <a:pt x="458" y="0"/>
                </a:moveTo>
                <a:lnTo>
                  <a:pt x="458" y="0"/>
                </a:lnTo>
                <a:lnTo>
                  <a:pt x="210" y="214"/>
                </a:lnTo>
                <a:lnTo>
                  <a:pt x="0" y="395"/>
                </a:lnTo>
                <a:lnTo>
                  <a:pt x="227" y="395"/>
                </a:lnTo>
                <a:lnTo>
                  <a:pt x="458" y="395"/>
                </a:lnTo>
                <a:lnTo>
                  <a:pt x="689" y="395"/>
                </a:lnTo>
                <a:lnTo>
                  <a:pt x="916" y="395"/>
                </a:lnTo>
                <a:lnTo>
                  <a:pt x="458" y="0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en-US" sz="1200"/>
          </a:p>
        </p:txBody>
      </p:sp>
      <p:sp>
        <p:nvSpPr>
          <p:cNvPr id="14" name="Freeform 17"/>
          <p:cNvSpPr/>
          <p:nvPr/>
        </p:nvSpPr>
        <p:spPr bwMode="auto">
          <a:xfrm rot="5400000">
            <a:off x="8105144" y="4574483"/>
            <a:ext cx="1511099" cy="796490"/>
          </a:xfrm>
          <a:custGeom>
            <a:avLst/>
            <a:gdLst>
              <a:gd name="T0" fmla="*/ 458 w 916"/>
              <a:gd name="T1" fmla="*/ 0 h 395"/>
              <a:gd name="T2" fmla="*/ 458 w 916"/>
              <a:gd name="T3" fmla="*/ 0 h 395"/>
              <a:gd name="T4" fmla="*/ 210 w 916"/>
              <a:gd name="T5" fmla="*/ 214 h 395"/>
              <a:gd name="T6" fmla="*/ 0 w 916"/>
              <a:gd name="T7" fmla="*/ 395 h 395"/>
              <a:gd name="T8" fmla="*/ 227 w 916"/>
              <a:gd name="T9" fmla="*/ 395 h 395"/>
              <a:gd name="T10" fmla="*/ 458 w 916"/>
              <a:gd name="T11" fmla="*/ 395 h 395"/>
              <a:gd name="T12" fmla="*/ 689 w 916"/>
              <a:gd name="T13" fmla="*/ 395 h 395"/>
              <a:gd name="T14" fmla="*/ 916 w 916"/>
              <a:gd name="T15" fmla="*/ 395 h 395"/>
              <a:gd name="T16" fmla="*/ 458 w 916"/>
              <a:gd name="T17" fmla="*/ 0 h 3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916" h="395">
                <a:moveTo>
                  <a:pt x="458" y="0"/>
                </a:moveTo>
                <a:lnTo>
                  <a:pt x="458" y="0"/>
                </a:lnTo>
                <a:lnTo>
                  <a:pt x="210" y="214"/>
                </a:lnTo>
                <a:lnTo>
                  <a:pt x="0" y="395"/>
                </a:lnTo>
                <a:lnTo>
                  <a:pt x="227" y="395"/>
                </a:lnTo>
                <a:lnTo>
                  <a:pt x="458" y="395"/>
                </a:lnTo>
                <a:lnTo>
                  <a:pt x="689" y="395"/>
                </a:lnTo>
                <a:lnTo>
                  <a:pt x="916" y="395"/>
                </a:lnTo>
                <a:lnTo>
                  <a:pt x="458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en-US" sz="1200"/>
          </a:p>
        </p:txBody>
      </p:sp>
      <p:sp>
        <p:nvSpPr>
          <p:cNvPr id="15" name="Freeform 18"/>
          <p:cNvSpPr/>
          <p:nvPr/>
        </p:nvSpPr>
        <p:spPr bwMode="auto">
          <a:xfrm rot="5400000">
            <a:off x="5060670" y="2661870"/>
            <a:ext cx="770397" cy="3089171"/>
          </a:xfrm>
          <a:custGeom>
            <a:avLst/>
            <a:gdLst>
              <a:gd name="T0" fmla="*/ 0 w 467"/>
              <a:gd name="T1" fmla="*/ 1532 h 1532"/>
              <a:gd name="T2" fmla="*/ 0 w 467"/>
              <a:gd name="T3" fmla="*/ 0 h 1532"/>
              <a:gd name="T4" fmla="*/ 467 w 467"/>
              <a:gd name="T5" fmla="*/ 366 h 1532"/>
              <a:gd name="T6" fmla="*/ 467 w 467"/>
              <a:gd name="T7" fmla="*/ 1532 h 1532"/>
              <a:gd name="T8" fmla="*/ 0 w 467"/>
              <a:gd name="T9" fmla="*/ 1532 h 15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67" h="1532">
                <a:moveTo>
                  <a:pt x="0" y="1532"/>
                </a:moveTo>
                <a:lnTo>
                  <a:pt x="0" y="0"/>
                </a:lnTo>
                <a:lnTo>
                  <a:pt x="467" y="366"/>
                </a:lnTo>
                <a:lnTo>
                  <a:pt x="467" y="1532"/>
                </a:lnTo>
                <a:lnTo>
                  <a:pt x="0" y="1532"/>
                </a:lnTo>
                <a:close/>
              </a:path>
            </a:pathLst>
          </a:custGeom>
          <a:solidFill>
            <a:srgbClr val="A6A5C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en-US" sz="1200"/>
          </a:p>
        </p:txBody>
      </p:sp>
      <p:sp>
        <p:nvSpPr>
          <p:cNvPr id="16" name="Freeform 19"/>
          <p:cNvSpPr/>
          <p:nvPr/>
        </p:nvSpPr>
        <p:spPr bwMode="auto">
          <a:xfrm rot="5400000">
            <a:off x="5060670" y="2661870"/>
            <a:ext cx="770397" cy="3089171"/>
          </a:xfrm>
          <a:custGeom>
            <a:avLst/>
            <a:gdLst>
              <a:gd name="T0" fmla="*/ 0 w 467"/>
              <a:gd name="T1" fmla="*/ 1532 h 1532"/>
              <a:gd name="T2" fmla="*/ 0 w 467"/>
              <a:gd name="T3" fmla="*/ 0 h 1532"/>
              <a:gd name="T4" fmla="*/ 467 w 467"/>
              <a:gd name="T5" fmla="*/ 366 h 1532"/>
              <a:gd name="T6" fmla="*/ 467 w 467"/>
              <a:gd name="T7" fmla="*/ 1532 h 1532"/>
              <a:gd name="T8" fmla="*/ 0 w 467"/>
              <a:gd name="T9" fmla="*/ 1532 h 15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67" h="1532">
                <a:moveTo>
                  <a:pt x="0" y="1532"/>
                </a:moveTo>
                <a:lnTo>
                  <a:pt x="0" y="0"/>
                </a:lnTo>
                <a:lnTo>
                  <a:pt x="467" y="366"/>
                </a:lnTo>
                <a:lnTo>
                  <a:pt x="467" y="1532"/>
                </a:lnTo>
                <a:lnTo>
                  <a:pt x="0" y="1532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en-US" sz="1200"/>
          </a:p>
        </p:txBody>
      </p:sp>
      <p:sp>
        <p:nvSpPr>
          <p:cNvPr id="17" name="Freeform 20"/>
          <p:cNvSpPr/>
          <p:nvPr/>
        </p:nvSpPr>
        <p:spPr bwMode="auto">
          <a:xfrm rot="5400000">
            <a:off x="2828329" y="3803903"/>
            <a:ext cx="1512749" cy="798506"/>
          </a:xfrm>
          <a:custGeom>
            <a:avLst/>
            <a:gdLst>
              <a:gd name="T0" fmla="*/ 458 w 917"/>
              <a:gd name="T1" fmla="*/ 396 h 396"/>
              <a:gd name="T2" fmla="*/ 917 w 917"/>
              <a:gd name="T3" fmla="*/ 0 h 396"/>
              <a:gd name="T4" fmla="*/ 458 w 917"/>
              <a:gd name="T5" fmla="*/ 0 h 396"/>
              <a:gd name="T6" fmla="*/ 0 w 917"/>
              <a:gd name="T7" fmla="*/ 0 h 396"/>
              <a:gd name="T8" fmla="*/ 458 w 917"/>
              <a:gd name="T9" fmla="*/ 396 h 3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17" h="396">
                <a:moveTo>
                  <a:pt x="458" y="396"/>
                </a:moveTo>
                <a:lnTo>
                  <a:pt x="917" y="0"/>
                </a:lnTo>
                <a:lnTo>
                  <a:pt x="458" y="0"/>
                </a:lnTo>
                <a:lnTo>
                  <a:pt x="0" y="0"/>
                </a:lnTo>
                <a:lnTo>
                  <a:pt x="458" y="39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en-US" sz="1200"/>
          </a:p>
        </p:txBody>
      </p:sp>
      <p:sp>
        <p:nvSpPr>
          <p:cNvPr id="18" name="Freeform 21"/>
          <p:cNvSpPr/>
          <p:nvPr/>
        </p:nvSpPr>
        <p:spPr bwMode="auto">
          <a:xfrm rot="5400000">
            <a:off x="2828329" y="3803903"/>
            <a:ext cx="1512749" cy="798506"/>
          </a:xfrm>
          <a:custGeom>
            <a:avLst/>
            <a:gdLst>
              <a:gd name="T0" fmla="*/ 458 w 917"/>
              <a:gd name="T1" fmla="*/ 396 h 396"/>
              <a:gd name="T2" fmla="*/ 917 w 917"/>
              <a:gd name="T3" fmla="*/ 0 h 396"/>
              <a:gd name="T4" fmla="*/ 458 w 917"/>
              <a:gd name="T5" fmla="*/ 0 h 396"/>
              <a:gd name="T6" fmla="*/ 0 w 917"/>
              <a:gd name="T7" fmla="*/ 0 h 396"/>
              <a:gd name="T8" fmla="*/ 458 w 917"/>
              <a:gd name="T9" fmla="*/ 396 h 3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17" h="396">
                <a:moveTo>
                  <a:pt x="458" y="396"/>
                </a:moveTo>
                <a:lnTo>
                  <a:pt x="917" y="0"/>
                </a:lnTo>
                <a:lnTo>
                  <a:pt x="458" y="0"/>
                </a:lnTo>
                <a:lnTo>
                  <a:pt x="0" y="0"/>
                </a:lnTo>
                <a:lnTo>
                  <a:pt x="458" y="396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en-US" sz="1200"/>
          </a:p>
        </p:txBody>
      </p:sp>
      <p:sp>
        <p:nvSpPr>
          <p:cNvPr id="19" name="Freeform 22"/>
          <p:cNvSpPr/>
          <p:nvPr/>
        </p:nvSpPr>
        <p:spPr bwMode="auto">
          <a:xfrm rot="5400000">
            <a:off x="2828329" y="3803903"/>
            <a:ext cx="1512749" cy="798506"/>
          </a:xfrm>
          <a:custGeom>
            <a:avLst/>
            <a:gdLst>
              <a:gd name="T0" fmla="*/ 917 w 917"/>
              <a:gd name="T1" fmla="*/ 0 h 396"/>
              <a:gd name="T2" fmla="*/ 917 w 917"/>
              <a:gd name="T3" fmla="*/ 0 h 396"/>
              <a:gd name="T4" fmla="*/ 458 w 917"/>
              <a:gd name="T5" fmla="*/ 396 h 396"/>
              <a:gd name="T6" fmla="*/ 0 w 917"/>
              <a:gd name="T7" fmla="*/ 0 h 396"/>
              <a:gd name="T8" fmla="*/ 0 w 917"/>
              <a:gd name="T9" fmla="*/ 0 h 396"/>
              <a:gd name="T10" fmla="*/ 458 w 917"/>
              <a:gd name="T11" fmla="*/ 396 h 396"/>
              <a:gd name="T12" fmla="*/ 917 w 917"/>
              <a:gd name="T13" fmla="*/ 0 h 3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917" h="396">
                <a:moveTo>
                  <a:pt x="917" y="0"/>
                </a:moveTo>
                <a:lnTo>
                  <a:pt x="917" y="0"/>
                </a:lnTo>
                <a:lnTo>
                  <a:pt x="458" y="396"/>
                </a:lnTo>
                <a:lnTo>
                  <a:pt x="0" y="0"/>
                </a:lnTo>
                <a:lnTo>
                  <a:pt x="0" y="0"/>
                </a:lnTo>
                <a:lnTo>
                  <a:pt x="458" y="396"/>
                </a:lnTo>
                <a:lnTo>
                  <a:pt x="917" y="0"/>
                </a:lnTo>
                <a:close/>
              </a:path>
            </a:pathLst>
          </a:custGeom>
          <a:solidFill>
            <a:srgbClr val="A6A5C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en-US" sz="1200"/>
          </a:p>
        </p:txBody>
      </p:sp>
      <p:sp>
        <p:nvSpPr>
          <p:cNvPr id="20" name="Freeform 23"/>
          <p:cNvSpPr/>
          <p:nvPr/>
        </p:nvSpPr>
        <p:spPr bwMode="auto">
          <a:xfrm rot="5400000">
            <a:off x="2828329" y="3803903"/>
            <a:ext cx="1512749" cy="798506"/>
          </a:xfrm>
          <a:custGeom>
            <a:avLst/>
            <a:gdLst>
              <a:gd name="T0" fmla="*/ 917 w 917"/>
              <a:gd name="T1" fmla="*/ 0 h 396"/>
              <a:gd name="T2" fmla="*/ 917 w 917"/>
              <a:gd name="T3" fmla="*/ 0 h 396"/>
              <a:gd name="T4" fmla="*/ 458 w 917"/>
              <a:gd name="T5" fmla="*/ 396 h 396"/>
              <a:gd name="T6" fmla="*/ 0 w 917"/>
              <a:gd name="T7" fmla="*/ 0 h 396"/>
              <a:gd name="T8" fmla="*/ 0 w 917"/>
              <a:gd name="T9" fmla="*/ 0 h 396"/>
              <a:gd name="T10" fmla="*/ 458 w 917"/>
              <a:gd name="T11" fmla="*/ 396 h 396"/>
              <a:gd name="T12" fmla="*/ 917 w 917"/>
              <a:gd name="T13" fmla="*/ 0 h 3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917" h="396">
                <a:moveTo>
                  <a:pt x="917" y="0"/>
                </a:moveTo>
                <a:lnTo>
                  <a:pt x="917" y="0"/>
                </a:lnTo>
                <a:lnTo>
                  <a:pt x="458" y="396"/>
                </a:lnTo>
                <a:lnTo>
                  <a:pt x="0" y="0"/>
                </a:lnTo>
                <a:lnTo>
                  <a:pt x="0" y="0"/>
                </a:lnTo>
                <a:lnTo>
                  <a:pt x="458" y="396"/>
                </a:lnTo>
                <a:lnTo>
                  <a:pt x="917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en-US" sz="1200"/>
          </a:p>
        </p:txBody>
      </p:sp>
      <p:sp>
        <p:nvSpPr>
          <p:cNvPr id="21" name="Freeform 24"/>
          <p:cNvSpPr>
            <a:spLocks noEditPoints="1"/>
          </p:cNvSpPr>
          <p:nvPr/>
        </p:nvSpPr>
        <p:spPr bwMode="auto">
          <a:xfrm rot="5400000">
            <a:off x="4730831" y="2699907"/>
            <a:ext cx="1512749" cy="3006498"/>
          </a:xfrm>
          <a:custGeom>
            <a:avLst/>
            <a:gdLst>
              <a:gd name="T0" fmla="*/ 227 w 917"/>
              <a:gd name="T1" fmla="*/ 1491 h 1491"/>
              <a:gd name="T2" fmla="*/ 0 w 917"/>
              <a:gd name="T3" fmla="*/ 1491 h 1491"/>
              <a:gd name="T4" fmla="*/ 227 w 917"/>
              <a:gd name="T5" fmla="*/ 1491 h 1491"/>
              <a:gd name="T6" fmla="*/ 227 w 917"/>
              <a:gd name="T7" fmla="*/ 1491 h 1491"/>
              <a:gd name="T8" fmla="*/ 227 w 917"/>
              <a:gd name="T9" fmla="*/ 0 h 1491"/>
              <a:gd name="T10" fmla="*/ 227 w 917"/>
              <a:gd name="T11" fmla="*/ 0 h 1491"/>
              <a:gd name="T12" fmla="*/ 694 w 917"/>
              <a:gd name="T13" fmla="*/ 366 h 1491"/>
              <a:gd name="T14" fmla="*/ 694 w 917"/>
              <a:gd name="T15" fmla="*/ 1491 h 1491"/>
              <a:gd name="T16" fmla="*/ 917 w 917"/>
              <a:gd name="T17" fmla="*/ 1491 h 1491"/>
              <a:gd name="T18" fmla="*/ 917 w 917"/>
              <a:gd name="T19" fmla="*/ 1491 h 1491"/>
              <a:gd name="T20" fmla="*/ 694 w 917"/>
              <a:gd name="T21" fmla="*/ 1491 h 1491"/>
              <a:gd name="T22" fmla="*/ 694 w 917"/>
              <a:gd name="T23" fmla="*/ 366 h 1491"/>
              <a:gd name="T24" fmla="*/ 227 w 917"/>
              <a:gd name="T25" fmla="*/ 0 h 14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917" h="1491">
                <a:moveTo>
                  <a:pt x="227" y="1491"/>
                </a:moveTo>
                <a:lnTo>
                  <a:pt x="0" y="1491"/>
                </a:lnTo>
                <a:lnTo>
                  <a:pt x="227" y="1491"/>
                </a:lnTo>
                <a:lnTo>
                  <a:pt x="227" y="1491"/>
                </a:lnTo>
                <a:close/>
                <a:moveTo>
                  <a:pt x="227" y="0"/>
                </a:moveTo>
                <a:lnTo>
                  <a:pt x="227" y="0"/>
                </a:lnTo>
                <a:lnTo>
                  <a:pt x="694" y="366"/>
                </a:lnTo>
                <a:lnTo>
                  <a:pt x="694" y="1491"/>
                </a:lnTo>
                <a:lnTo>
                  <a:pt x="917" y="1491"/>
                </a:lnTo>
                <a:lnTo>
                  <a:pt x="917" y="1491"/>
                </a:lnTo>
                <a:lnTo>
                  <a:pt x="694" y="1491"/>
                </a:lnTo>
                <a:lnTo>
                  <a:pt x="694" y="366"/>
                </a:lnTo>
                <a:lnTo>
                  <a:pt x="227" y="0"/>
                </a:lnTo>
                <a:close/>
              </a:path>
            </a:pathLst>
          </a:custGeom>
          <a:solidFill>
            <a:srgbClr val="A6A5C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en-US" sz="1200"/>
          </a:p>
        </p:txBody>
      </p:sp>
      <p:sp>
        <p:nvSpPr>
          <p:cNvPr id="22" name="Freeform 25"/>
          <p:cNvSpPr>
            <a:spLocks noEditPoints="1"/>
          </p:cNvSpPr>
          <p:nvPr/>
        </p:nvSpPr>
        <p:spPr bwMode="auto">
          <a:xfrm rot="5400000">
            <a:off x="4730831" y="2699907"/>
            <a:ext cx="1512749" cy="3006498"/>
          </a:xfrm>
          <a:custGeom>
            <a:avLst/>
            <a:gdLst>
              <a:gd name="T0" fmla="*/ 227 w 917"/>
              <a:gd name="T1" fmla="*/ 1491 h 1491"/>
              <a:gd name="T2" fmla="*/ 0 w 917"/>
              <a:gd name="T3" fmla="*/ 1491 h 1491"/>
              <a:gd name="T4" fmla="*/ 227 w 917"/>
              <a:gd name="T5" fmla="*/ 1491 h 1491"/>
              <a:gd name="T6" fmla="*/ 227 w 917"/>
              <a:gd name="T7" fmla="*/ 1491 h 1491"/>
              <a:gd name="T8" fmla="*/ 227 w 917"/>
              <a:gd name="T9" fmla="*/ 0 h 1491"/>
              <a:gd name="T10" fmla="*/ 227 w 917"/>
              <a:gd name="T11" fmla="*/ 0 h 1491"/>
              <a:gd name="T12" fmla="*/ 694 w 917"/>
              <a:gd name="T13" fmla="*/ 366 h 1491"/>
              <a:gd name="T14" fmla="*/ 694 w 917"/>
              <a:gd name="T15" fmla="*/ 1491 h 1491"/>
              <a:gd name="T16" fmla="*/ 917 w 917"/>
              <a:gd name="T17" fmla="*/ 1491 h 1491"/>
              <a:gd name="T18" fmla="*/ 917 w 917"/>
              <a:gd name="T19" fmla="*/ 1491 h 1491"/>
              <a:gd name="T20" fmla="*/ 694 w 917"/>
              <a:gd name="T21" fmla="*/ 1491 h 1491"/>
              <a:gd name="T22" fmla="*/ 694 w 917"/>
              <a:gd name="T23" fmla="*/ 366 h 1491"/>
              <a:gd name="T24" fmla="*/ 227 w 917"/>
              <a:gd name="T25" fmla="*/ 0 h 14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917" h="1491">
                <a:moveTo>
                  <a:pt x="227" y="1491"/>
                </a:moveTo>
                <a:lnTo>
                  <a:pt x="0" y="1491"/>
                </a:lnTo>
                <a:lnTo>
                  <a:pt x="227" y="1491"/>
                </a:lnTo>
                <a:lnTo>
                  <a:pt x="227" y="1491"/>
                </a:lnTo>
                <a:moveTo>
                  <a:pt x="227" y="0"/>
                </a:moveTo>
                <a:lnTo>
                  <a:pt x="227" y="0"/>
                </a:lnTo>
                <a:lnTo>
                  <a:pt x="694" y="366"/>
                </a:lnTo>
                <a:lnTo>
                  <a:pt x="694" y="1491"/>
                </a:lnTo>
                <a:lnTo>
                  <a:pt x="917" y="1491"/>
                </a:lnTo>
                <a:lnTo>
                  <a:pt x="917" y="1491"/>
                </a:lnTo>
                <a:lnTo>
                  <a:pt x="694" y="1491"/>
                </a:lnTo>
                <a:lnTo>
                  <a:pt x="694" y="366"/>
                </a:lnTo>
                <a:lnTo>
                  <a:pt x="227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en-US" sz="1200"/>
          </a:p>
        </p:txBody>
      </p:sp>
      <p:sp>
        <p:nvSpPr>
          <p:cNvPr id="23" name="Freeform 26"/>
          <p:cNvSpPr/>
          <p:nvPr/>
        </p:nvSpPr>
        <p:spPr bwMode="auto">
          <a:xfrm rot="5400000">
            <a:off x="5102007" y="2703207"/>
            <a:ext cx="770397" cy="3006498"/>
          </a:xfrm>
          <a:custGeom>
            <a:avLst/>
            <a:gdLst>
              <a:gd name="T0" fmla="*/ 0 w 467"/>
              <a:gd name="T1" fmla="*/ 0 h 1491"/>
              <a:gd name="T2" fmla="*/ 0 w 467"/>
              <a:gd name="T3" fmla="*/ 1491 h 1491"/>
              <a:gd name="T4" fmla="*/ 0 w 467"/>
              <a:gd name="T5" fmla="*/ 1491 h 1491"/>
              <a:gd name="T6" fmla="*/ 231 w 467"/>
              <a:gd name="T7" fmla="*/ 1491 h 1491"/>
              <a:gd name="T8" fmla="*/ 467 w 467"/>
              <a:gd name="T9" fmla="*/ 1491 h 1491"/>
              <a:gd name="T10" fmla="*/ 467 w 467"/>
              <a:gd name="T11" fmla="*/ 366 h 1491"/>
              <a:gd name="T12" fmla="*/ 0 w 467"/>
              <a:gd name="T13" fmla="*/ 0 h 14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67" h="1491">
                <a:moveTo>
                  <a:pt x="0" y="0"/>
                </a:moveTo>
                <a:lnTo>
                  <a:pt x="0" y="1491"/>
                </a:lnTo>
                <a:lnTo>
                  <a:pt x="0" y="1491"/>
                </a:lnTo>
                <a:lnTo>
                  <a:pt x="231" y="1491"/>
                </a:lnTo>
                <a:lnTo>
                  <a:pt x="467" y="1491"/>
                </a:lnTo>
                <a:lnTo>
                  <a:pt x="467" y="366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en-US" sz="1200"/>
          </a:p>
        </p:txBody>
      </p:sp>
      <p:sp>
        <p:nvSpPr>
          <p:cNvPr id="24" name="Freeform 27"/>
          <p:cNvSpPr/>
          <p:nvPr/>
        </p:nvSpPr>
        <p:spPr bwMode="auto">
          <a:xfrm rot="5400000">
            <a:off x="5102007" y="2703207"/>
            <a:ext cx="770397" cy="3006498"/>
          </a:xfrm>
          <a:custGeom>
            <a:avLst/>
            <a:gdLst>
              <a:gd name="T0" fmla="*/ 0 w 467"/>
              <a:gd name="T1" fmla="*/ 0 h 1491"/>
              <a:gd name="T2" fmla="*/ 0 w 467"/>
              <a:gd name="T3" fmla="*/ 1491 h 1491"/>
              <a:gd name="T4" fmla="*/ 0 w 467"/>
              <a:gd name="T5" fmla="*/ 1491 h 1491"/>
              <a:gd name="T6" fmla="*/ 231 w 467"/>
              <a:gd name="T7" fmla="*/ 1491 h 1491"/>
              <a:gd name="T8" fmla="*/ 467 w 467"/>
              <a:gd name="T9" fmla="*/ 1491 h 1491"/>
              <a:gd name="T10" fmla="*/ 467 w 467"/>
              <a:gd name="T11" fmla="*/ 366 h 1491"/>
              <a:gd name="T12" fmla="*/ 0 w 467"/>
              <a:gd name="T13" fmla="*/ 0 h 14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67" h="1491">
                <a:moveTo>
                  <a:pt x="0" y="0"/>
                </a:moveTo>
                <a:lnTo>
                  <a:pt x="0" y="1491"/>
                </a:lnTo>
                <a:lnTo>
                  <a:pt x="0" y="1491"/>
                </a:lnTo>
                <a:lnTo>
                  <a:pt x="231" y="1491"/>
                </a:lnTo>
                <a:lnTo>
                  <a:pt x="467" y="1491"/>
                </a:lnTo>
                <a:lnTo>
                  <a:pt x="467" y="366"/>
                </a:lnTo>
                <a:lnTo>
                  <a:pt x="0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en-US" sz="1200"/>
          </a:p>
        </p:txBody>
      </p:sp>
      <p:sp>
        <p:nvSpPr>
          <p:cNvPr id="25" name="Freeform 28"/>
          <p:cNvSpPr/>
          <p:nvPr/>
        </p:nvSpPr>
        <p:spPr bwMode="auto">
          <a:xfrm rot="5400000">
            <a:off x="2828329" y="3803903"/>
            <a:ext cx="1512749" cy="798506"/>
          </a:xfrm>
          <a:custGeom>
            <a:avLst/>
            <a:gdLst>
              <a:gd name="T0" fmla="*/ 917 w 917"/>
              <a:gd name="T1" fmla="*/ 0 h 396"/>
              <a:gd name="T2" fmla="*/ 694 w 917"/>
              <a:gd name="T3" fmla="*/ 0 h 396"/>
              <a:gd name="T4" fmla="*/ 458 w 917"/>
              <a:gd name="T5" fmla="*/ 0 h 396"/>
              <a:gd name="T6" fmla="*/ 227 w 917"/>
              <a:gd name="T7" fmla="*/ 0 h 396"/>
              <a:gd name="T8" fmla="*/ 0 w 917"/>
              <a:gd name="T9" fmla="*/ 0 h 396"/>
              <a:gd name="T10" fmla="*/ 458 w 917"/>
              <a:gd name="T11" fmla="*/ 396 h 396"/>
              <a:gd name="T12" fmla="*/ 917 w 917"/>
              <a:gd name="T13" fmla="*/ 0 h 3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917" h="396">
                <a:moveTo>
                  <a:pt x="917" y="0"/>
                </a:moveTo>
                <a:lnTo>
                  <a:pt x="694" y="0"/>
                </a:lnTo>
                <a:lnTo>
                  <a:pt x="458" y="0"/>
                </a:lnTo>
                <a:lnTo>
                  <a:pt x="227" y="0"/>
                </a:lnTo>
                <a:lnTo>
                  <a:pt x="0" y="0"/>
                </a:lnTo>
                <a:lnTo>
                  <a:pt x="458" y="396"/>
                </a:lnTo>
                <a:lnTo>
                  <a:pt x="917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en-US" sz="1200"/>
          </a:p>
        </p:txBody>
      </p:sp>
      <p:sp>
        <p:nvSpPr>
          <p:cNvPr id="26" name="Freeform 29"/>
          <p:cNvSpPr/>
          <p:nvPr/>
        </p:nvSpPr>
        <p:spPr bwMode="auto">
          <a:xfrm rot="5400000">
            <a:off x="6058620" y="1832813"/>
            <a:ext cx="768747" cy="3208141"/>
          </a:xfrm>
          <a:custGeom>
            <a:avLst/>
            <a:gdLst>
              <a:gd name="T0" fmla="*/ 466 w 466"/>
              <a:gd name="T1" fmla="*/ 0 h 1591"/>
              <a:gd name="T2" fmla="*/ 466 w 466"/>
              <a:gd name="T3" fmla="*/ 1591 h 1591"/>
              <a:gd name="T4" fmla="*/ 0 w 466"/>
              <a:gd name="T5" fmla="*/ 1224 h 1591"/>
              <a:gd name="T6" fmla="*/ 0 w 466"/>
              <a:gd name="T7" fmla="*/ 0 h 1591"/>
              <a:gd name="T8" fmla="*/ 466 w 466"/>
              <a:gd name="T9" fmla="*/ 0 h 15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66" h="1591">
                <a:moveTo>
                  <a:pt x="466" y="0"/>
                </a:moveTo>
                <a:lnTo>
                  <a:pt x="466" y="1591"/>
                </a:lnTo>
                <a:lnTo>
                  <a:pt x="0" y="1224"/>
                </a:lnTo>
                <a:lnTo>
                  <a:pt x="0" y="0"/>
                </a:lnTo>
                <a:lnTo>
                  <a:pt x="466" y="0"/>
                </a:lnTo>
                <a:close/>
              </a:path>
            </a:pathLst>
          </a:custGeom>
          <a:solidFill>
            <a:srgbClr val="A6A5C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en-US" sz="1200"/>
          </a:p>
        </p:txBody>
      </p:sp>
      <p:sp>
        <p:nvSpPr>
          <p:cNvPr id="27" name="Freeform 30"/>
          <p:cNvSpPr/>
          <p:nvPr/>
        </p:nvSpPr>
        <p:spPr bwMode="auto">
          <a:xfrm rot="5400000">
            <a:off x="6058620" y="1832813"/>
            <a:ext cx="768747" cy="3208141"/>
          </a:xfrm>
          <a:custGeom>
            <a:avLst/>
            <a:gdLst>
              <a:gd name="T0" fmla="*/ 466 w 466"/>
              <a:gd name="T1" fmla="*/ 0 h 1591"/>
              <a:gd name="T2" fmla="*/ 466 w 466"/>
              <a:gd name="T3" fmla="*/ 1591 h 1591"/>
              <a:gd name="T4" fmla="*/ 0 w 466"/>
              <a:gd name="T5" fmla="*/ 1224 h 1591"/>
              <a:gd name="T6" fmla="*/ 0 w 466"/>
              <a:gd name="T7" fmla="*/ 0 h 1591"/>
              <a:gd name="T8" fmla="*/ 466 w 466"/>
              <a:gd name="T9" fmla="*/ 0 h 15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66" h="1591">
                <a:moveTo>
                  <a:pt x="466" y="0"/>
                </a:moveTo>
                <a:lnTo>
                  <a:pt x="466" y="1591"/>
                </a:lnTo>
                <a:lnTo>
                  <a:pt x="0" y="1224"/>
                </a:lnTo>
                <a:lnTo>
                  <a:pt x="0" y="0"/>
                </a:lnTo>
                <a:lnTo>
                  <a:pt x="466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en-US" sz="1200"/>
          </a:p>
        </p:txBody>
      </p:sp>
      <p:sp>
        <p:nvSpPr>
          <p:cNvPr id="28" name="Freeform 31"/>
          <p:cNvSpPr/>
          <p:nvPr/>
        </p:nvSpPr>
        <p:spPr bwMode="auto">
          <a:xfrm rot="5400000">
            <a:off x="7602778" y="3037630"/>
            <a:ext cx="1517698" cy="798506"/>
          </a:xfrm>
          <a:custGeom>
            <a:avLst/>
            <a:gdLst>
              <a:gd name="T0" fmla="*/ 462 w 920"/>
              <a:gd name="T1" fmla="*/ 0 h 396"/>
              <a:gd name="T2" fmla="*/ 0 w 920"/>
              <a:gd name="T3" fmla="*/ 396 h 396"/>
              <a:gd name="T4" fmla="*/ 462 w 920"/>
              <a:gd name="T5" fmla="*/ 396 h 396"/>
              <a:gd name="T6" fmla="*/ 920 w 920"/>
              <a:gd name="T7" fmla="*/ 396 h 396"/>
              <a:gd name="T8" fmla="*/ 462 w 920"/>
              <a:gd name="T9" fmla="*/ 0 h 3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20" h="396">
                <a:moveTo>
                  <a:pt x="462" y="0"/>
                </a:moveTo>
                <a:lnTo>
                  <a:pt x="0" y="396"/>
                </a:lnTo>
                <a:lnTo>
                  <a:pt x="462" y="396"/>
                </a:lnTo>
                <a:lnTo>
                  <a:pt x="920" y="396"/>
                </a:lnTo>
                <a:lnTo>
                  <a:pt x="462" y="0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en-US" sz="1200"/>
          </a:p>
        </p:txBody>
      </p:sp>
      <p:sp>
        <p:nvSpPr>
          <p:cNvPr id="29" name="Freeform 32"/>
          <p:cNvSpPr/>
          <p:nvPr/>
        </p:nvSpPr>
        <p:spPr bwMode="auto">
          <a:xfrm rot="5400000">
            <a:off x="7602778" y="3037630"/>
            <a:ext cx="1517698" cy="798506"/>
          </a:xfrm>
          <a:custGeom>
            <a:avLst/>
            <a:gdLst>
              <a:gd name="T0" fmla="*/ 462 w 920"/>
              <a:gd name="T1" fmla="*/ 0 h 396"/>
              <a:gd name="T2" fmla="*/ 0 w 920"/>
              <a:gd name="T3" fmla="*/ 396 h 396"/>
              <a:gd name="T4" fmla="*/ 462 w 920"/>
              <a:gd name="T5" fmla="*/ 396 h 396"/>
              <a:gd name="T6" fmla="*/ 920 w 920"/>
              <a:gd name="T7" fmla="*/ 396 h 396"/>
              <a:gd name="T8" fmla="*/ 462 w 920"/>
              <a:gd name="T9" fmla="*/ 0 h 3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20" h="396">
                <a:moveTo>
                  <a:pt x="462" y="0"/>
                </a:moveTo>
                <a:lnTo>
                  <a:pt x="0" y="396"/>
                </a:lnTo>
                <a:lnTo>
                  <a:pt x="462" y="396"/>
                </a:lnTo>
                <a:lnTo>
                  <a:pt x="920" y="396"/>
                </a:lnTo>
                <a:lnTo>
                  <a:pt x="462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en-US" sz="1200"/>
          </a:p>
        </p:txBody>
      </p:sp>
      <p:sp>
        <p:nvSpPr>
          <p:cNvPr id="30" name="Freeform 33"/>
          <p:cNvSpPr/>
          <p:nvPr/>
        </p:nvSpPr>
        <p:spPr bwMode="auto">
          <a:xfrm rot="5400000">
            <a:off x="6016275" y="1875158"/>
            <a:ext cx="768747" cy="3123451"/>
          </a:xfrm>
          <a:custGeom>
            <a:avLst/>
            <a:gdLst>
              <a:gd name="T0" fmla="*/ 466 w 466"/>
              <a:gd name="T1" fmla="*/ 0 h 1549"/>
              <a:gd name="T2" fmla="*/ 235 w 466"/>
              <a:gd name="T3" fmla="*/ 0 h 1549"/>
              <a:gd name="T4" fmla="*/ 0 w 466"/>
              <a:gd name="T5" fmla="*/ 0 h 1549"/>
              <a:gd name="T6" fmla="*/ 0 w 466"/>
              <a:gd name="T7" fmla="*/ 539 h 1549"/>
              <a:gd name="T8" fmla="*/ 0 w 466"/>
              <a:gd name="T9" fmla="*/ 539 h 1549"/>
              <a:gd name="T10" fmla="*/ 0 w 466"/>
              <a:gd name="T11" fmla="*/ 1182 h 1549"/>
              <a:gd name="T12" fmla="*/ 466 w 466"/>
              <a:gd name="T13" fmla="*/ 1549 h 1549"/>
              <a:gd name="T14" fmla="*/ 466 w 466"/>
              <a:gd name="T15" fmla="*/ 0 h 15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466" h="1549">
                <a:moveTo>
                  <a:pt x="466" y="0"/>
                </a:moveTo>
                <a:lnTo>
                  <a:pt x="235" y="0"/>
                </a:lnTo>
                <a:lnTo>
                  <a:pt x="0" y="0"/>
                </a:lnTo>
                <a:lnTo>
                  <a:pt x="0" y="539"/>
                </a:lnTo>
                <a:lnTo>
                  <a:pt x="0" y="539"/>
                </a:lnTo>
                <a:lnTo>
                  <a:pt x="0" y="1182"/>
                </a:lnTo>
                <a:lnTo>
                  <a:pt x="466" y="1549"/>
                </a:lnTo>
                <a:lnTo>
                  <a:pt x="466" y="0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en-US" sz="1200"/>
          </a:p>
        </p:txBody>
      </p:sp>
      <p:sp>
        <p:nvSpPr>
          <p:cNvPr id="31" name="Freeform 34"/>
          <p:cNvSpPr/>
          <p:nvPr/>
        </p:nvSpPr>
        <p:spPr bwMode="auto">
          <a:xfrm rot="5400000">
            <a:off x="6016275" y="1875158"/>
            <a:ext cx="768747" cy="3123451"/>
          </a:xfrm>
          <a:custGeom>
            <a:avLst/>
            <a:gdLst>
              <a:gd name="T0" fmla="*/ 466 w 466"/>
              <a:gd name="T1" fmla="*/ 0 h 1549"/>
              <a:gd name="T2" fmla="*/ 235 w 466"/>
              <a:gd name="T3" fmla="*/ 0 h 1549"/>
              <a:gd name="T4" fmla="*/ 0 w 466"/>
              <a:gd name="T5" fmla="*/ 0 h 1549"/>
              <a:gd name="T6" fmla="*/ 0 w 466"/>
              <a:gd name="T7" fmla="*/ 539 h 1549"/>
              <a:gd name="T8" fmla="*/ 0 w 466"/>
              <a:gd name="T9" fmla="*/ 539 h 1549"/>
              <a:gd name="T10" fmla="*/ 0 w 466"/>
              <a:gd name="T11" fmla="*/ 1182 h 1549"/>
              <a:gd name="T12" fmla="*/ 466 w 466"/>
              <a:gd name="T13" fmla="*/ 1549 h 1549"/>
              <a:gd name="T14" fmla="*/ 466 w 466"/>
              <a:gd name="T15" fmla="*/ 0 h 15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466" h="1549">
                <a:moveTo>
                  <a:pt x="466" y="0"/>
                </a:moveTo>
                <a:lnTo>
                  <a:pt x="235" y="0"/>
                </a:lnTo>
                <a:lnTo>
                  <a:pt x="0" y="0"/>
                </a:lnTo>
                <a:lnTo>
                  <a:pt x="0" y="539"/>
                </a:lnTo>
                <a:lnTo>
                  <a:pt x="0" y="539"/>
                </a:lnTo>
                <a:lnTo>
                  <a:pt x="0" y="1182"/>
                </a:lnTo>
                <a:lnTo>
                  <a:pt x="466" y="1549"/>
                </a:lnTo>
                <a:lnTo>
                  <a:pt x="466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en-US" sz="1200"/>
          </a:p>
        </p:txBody>
      </p:sp>
      <p:sp>
        <p:nvSpPr>
          <p:cNvPr id="32" name="Freeform 35"/>
          <p:cNvSpPr/>
          <p:nvPr/>
        </p:nvSpPr>
        <p:spPr bwMode="auto">
          <a:xfrm rot="5400000">
            <a:off x="7602778" y="3037630"/>
            <a:ext cx="1517698" cy="798506"/>
          </a:xfrm>
          <a:custGeom>
            <a:avLst/>
            <a:gdLst>
              <a:gd name="T0" fmla="*/ 462 w 920"/>
              <a:gd name="T1" fmla="*/ 0 h 396"/>
              <a:gd name="T2" fmla="*/ 0 w 920"/>
              <a:gd name="T3" fmla="*/ 396 h 396"/>
              <a:gd name="T4" fmla="*/ 227 w 920"/>
              <a:gd name="T5" fmla="*/ 396 h 396"/>
              <a:gd name="T6" fmla="*/ 462 w 920"/>
              <a:gd name="T7" fmla="*/ 396 h 396"/>
              <a:gd name="T8" fmla="*/ 693 w 920"/>
              <a:gd name="T9" fmla="*/ 396 h 396"/>
              <a:gd name="T10" fmla="*/ 920 w 920"/>
              <a:gd name="T11" fmla="*/ 396 h 396"/>
              <a:gd name="T12" fmla="*/ 462 w 920"/>
              <a:gd name="T13" fmla="*/ 0 h 3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920" h="396">
                <a:moveTo>
                  <a:pt x="462" y="0"/>
                </a:moveTo>
                <a:lnTo>
                  <a:pt x="0" y="396"/>
                </a:lnTo>
                <a:lnTo>
                  <a:pt x="227" y="396"/>
                </a:lnTo>
                <a:lnTo>
                  <a:pt x="462" y="396"/>
                </a:lnTo>
                <a:lnTo>
                  <a:pt x="693" y="396"/>
                </a:lnTo>
                <a:lnTo>
                  <a:pt x="920" y="396"/>
                </a:lnTo>
                <a:lnTo>
                  <a:pt x="462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en-US" sz="1200"/>
          </a:p>
        </p:txBody>
      </p:sp>
      <p:sp>
        <p:nvSpPr>
          <p:cNvPr id="33" name="Freeform 36"/>
          <p:cNvSpPr/>
          <p:nvPr/>
        </p:nvSpPr>
        <p:spPr bwMode="auto">
          <a:xfrm rot="5400000">
            <a:off x="4711919" y="888912"/>
            <a:ext cx="762148" cy="3565049"/>
          </a:xfrm>
          <a:custGeom>
            <a:avLst/>
            <a:gdLst>
              <a:gd name="T0" fmla="*/ 462 w 462"/>
              <a:gd name="T1" fmla="*/ 1768 h 1768"/>
              <a:gd name="T2" fmla="*/ 462 w 462"/>
              <a:gd name="T3" fmla="*/ 0 h 1768"/>
              <a:gd name="T4" fmla="*/ 0 w 462"/>
              <a:gd name="T5" fmla="*/ 367 h 1768"/>
              <a:gd name="T6" fmla="*/ 0 w 462"/>
              <a:gd name="T7" fmla="*/ 1768 h 1768"/>
              <a:gd name="T8" fmla="*/ 462 w 462"/>
              <a:gd name="T9" fmla="*/ 1768 h 17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62" h="1768">
                <a:moveTo>
                  <a:pt x="462" y="1768"/>
                </a:moveTo>
                <a:lnTo>
                  <a:pt x="462" y="0"/>
                </a:lnTo>
                <a:lnTo>
                  <a:pt x="0" y="367"/>
                </a:lnTo>
                <a:lnTo>
                  <a:pt x="0" y="1768"/>
                </a:lnTo>
                <a:lnTo>
                  <a:pt x="462" y="1768"/>
                </a:lnTo>
                <a:close/>
              </a:path>
            </a:pathLst>
          </a:custGeom>
          <a:solidFill>
            <a:srgbClr val="A6A5C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en-US" sz="1200"/>
          </a:p>
        </p:txBody>
      </p:sp>
      <p:sp>
        <p:nvSpPr>
          <p:cNvPr id="34" name="Freeform 37"/>
          <p:cNvSpPr/>
          <p:nvPr/>
        </p:nvSpPr>
        <p:spPr bwMode="auto">
          <a:xfrm rot="5400000">
            <a:off x="4711919" y="888912"/>
            <a:ext cx="762148" cy="3565049"/>
          </a:xfrm>
          <a:custGeom>
            <a:avLst/>
            <a:gdLst>
              <a:gd name="T0" fmla="*/ 462 w 462"/>
              <a:gd name="T1" fmla="*/ 1768 h 1768"/>
              <a:gd name="T2" fmla="*/ 462 w 462"/>
              <a:gd name="T3" fmla="*/ 0 h 1768"/>
              <a:gd name="T4" fmla="*/ 0 w 462"/>
              <a:gd name="T5" fmla="*/ 367 h 1768"/>
              <a:gd name="T6" fmla="*/ 0 w 462"/>
              <a:gd name="T7" fmla="*/ 1768 h 1768"/>
              <a:gd name="T8" fmla="*/ 462 w 462"/>
              <a:gd name="T9" fmla="*/ 1768 h 17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62" h="1768">
                <a:moveTo>
                  <a:pt x="462" y="1768"/>
                </a:moveTo>
                <a:lnTo>
                  <a:pt x="462" y="0"/>
                </a:lnTo>
                <a:lnTo>
                  <a:pt x="0" y="367"/>
                </a:lnTo>
                <a:lnTo>
                  <a:pt x="0" y="1768"/>
                </a:lnTo>
                <a:lnTo>
                  <a:pt x="462" y="1768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en-US" sz="1200"/>
          </a:p>
        </p:txBody>
      </p:sp>
      <p:sp>
        <p:nvSpPr>
          <p:cNvPr id="35" name="Freeform 38"/>
          <p:cNvSpPr/>
          <p:nvPr/>
        </p:nvSpPr>
        <p:spPr bwMode="auto">
          <a:xfrm rot="5400000">
            <a:off x="2248422" y="2272183"/>
            <a:ext cx="1511099" cy="798506"/>
          </a:xfrm>
          <a:custGeom>
            <a:avLst/>
            <a:gdLst>
              <a:gd name="T0" fmla="*/ 458 w 916"/>
              <a:gd name="T1" fmla="*/ 396 h 396"/>
              <a:gd name="T2" fmla="*/ 0 w 916"/>
              <a:gd name="T3" fmla="*/ 0 h 396"/>
              <a:gd name="T4" fmla="*/ 458 w 916"/>
              <a:gd name="T5" fmla="*/ 0 h 396"/>
              <a:gd name="T6" fmla="*/ 916 w 916"/>
              <a:gd name="T7" fmla="*/ 0 h 396"/>
              <a:gd name="T8" fmla="*/ 458 w 916"/>
              <a:gd name="T9" fmla="*/ 396 h 3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16" h="396">
                <a:moveTo>
                  <a:pt x="458" y="396"/>
                </a:moveTo>
                <a:lnTo>
                  <a:pt x="0" y="0"/>
                </a:lnTo>
                <a:lnTo>
                  <a:pt x="458" y="0"/>
                </a:lnTo>
                <a:lnTo>
                  <a:pt x="916" y="0"/>
                </a:lnTo>
                <a:lnTo>
                  <a:pt x="458" y="396"/>
                </a:lnTo>
                <a:close/>
              </a:path>
            </a:pathLst>
          </a:custGeom>
          <a:solidFill>
            <a:srgbClr val="A6A5C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en-US" sz="1200"/>
          </a:p>
        </p:txBody>
      </p:sp>
      <p:sp>
        <p:nvSpPr>
          <p:cNvPr id="36" name="Freeform 39"/>
          <p:cNvSpPr/>
          <p:nvPr/>
        </p:nvSpPr>
        <p:spPr bwMode="auto">
          <a:xfrm rot="5400000">
            <a:off x="2248422" y="2272183"/>
            <a:ext cx="1511099" cy="798506"/>
          </a:xfrm>
          <a:custGeom>
            <a:avLst/>
            <a:gdLst>
              <a:gd name="T0" fmla="*/ 458 w 916"/>
              <a:gd name="T1" fmla="*/ 396 h 396"/>
              <a:gd name="T2" fmla="*/ 0 w 916"/>
              <a:gd name="T3" fmla="*/ 0 h 396"/>
              <a:gd name="T4" fmla="*/ 458 w 916"/>
              <a:gd name="T5" fmla="*/ 0 h 396"/>
              <a:gd name="T6" fmla="*/ 916 w 916"/>
              <a:gd name="T7" fmla="*/ 0 h 396"/>
              <a:gd name="T8" fmla="*/ 458 w 916"/>
              <a:gd name="T9" fmla="*/ 396 h 3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16" h="396">
                <a:moveTo>
                  <a:pt x="458" y="396"/>
                </a:moveTo>
                <a:lnTo>
                  <a:pt x="0" y="0"/>
                </a:lnTo>
                <a:lnTo>
                  <a:pt x="458" y="0"/>
                </a:lnTo>
                <a:lnTo>
                  <a:pt x="916" y="0"/>
                </a:lnTo>
                <a:lnTo>
                  <a:pt x="458" y="396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en-US" sz="1200"/>
          </a:p>
        </p:txBody>
      </p:sp>
      <p:sp>
        <p:nvSpPr>
          <p:cNvPr id="37" name="Freeform 40"/>
          <p:cNvSpPr/>
          <p:nvPr/>
        </p:nvSpPr>
        <p:spPr bwMode="auto">
          <a:xfrm rot="5400000">
            <a:off x="2626197" y="2649958"/>
            <a:ext cx="755550" cy="798506"/>
          </a:xfrm>
          <a:custGeom>
            <a:avLst/>
            <a:gdLst>
              <a:gd name="T0" fmla="*/ 458 w 458"/>
              <a:gd name="T1" fmla="*/ 0 h 396"/>
              <a:gd name="T2" fmla="*/ 0 w 458"/>
              <a:gd name="T3" fmla="*/ 396 h 396"/>
              <a:gd name="T4" fmla="*/ 396 w 458"/>
              <a:gd name="T5" fmla="*/ 58 h 396"/>
              <a:gd name="T6" fmla="*/ 458 w 458"/>
              <a:gd name="T7" fmla="*/ 0 h 3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58" h="396">
                <a:moveTo>
                  <a:pt x="458" y="0"/>
                </a:moveTo>
                <a:lnTo>
                  <a:pt x="0" y="396"/>
                </a:lnTo>
                <a:lnTo>
                  <a:pt x="396" y="58"/>
                </a:lnTo>
                <a:lnTo>
                  <a:pt x="458" y="0"/>
                </a:lnTo>
                <a:close/>
              </a:path>
            </a:pathLst>
          </a:custGeom>
          <a:solidFill>
            <a:srgbClr val="A6A5C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en-US" sz="1200"/>
          </a:p>
        </p:txBody>
      </p:sp>
      <p:sp>
        <p:nvSpPr>
          <p:cNvPr id="38" name="Freeform 41"/>
          <p:cNvSpPr/>
          <p:nvPr/>
        </p:nvSpPr>
        <p:spPr bwMode="auto">
          <a:xfrm rot="5400000">
            <a:off x="2626197" y="2649958"/>
            <a:ext cx="755550" cy="798506"/>
          </a:xfrm>
          <a:custGeom>
            <a:avLst/>
            <a:gdLst>
              <a:gd name="T0" fmla="*/ 458 w 458"/>
              <a:gd name="T1" fmla="*/ 0 h 396"/>
              <a:gd name="T2" fmla="*/ 0 w 458"/>
              <a:gd name="T3" fmla="*/ 396 h 396"/>
              <a:gd name="T4" fmla="*/ 396 w 458"/>
              <a:gd name="T5" fmla="*/ 58 h 396"/>
              <a:gd name="T6" fmla="*/ 458 w 458"/>
              <a:gd name="T7" fmla="*/ 0 h 3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58" h="396">
                <a:moveTo>
                  <a:pt x="458" y="0"/>
                </a:moveTo>
                <a:lnTo>
                  <a:pt x="0" y="396"/>
                </a:lnTo>
                <a:lnTo>
                  <a:pt x="396" y="58"/>
                </a:lnTo>
                <a:lnTo>
                  <a:pt x="458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en-US" sz="1200"/>
          </a:p>
        </p:txBody>
      </p:sp>
      <p:sp>
        <p:nvSpPr>
          <p:cNvPr id="39" name="Freeform 42"/>
          <p:cNvSpPr/>
          <p:nvPr/>
        </p:nvSpPr>
        <p:spPr bwMode="auto">
          <a:xfrm rot="5400000">
            <a:off x="4758297" y="935290"/>
            <a:ext cx="762148" cy="3472293"/>
          </a:xfrm>
          <a:custGeom>
            <a:avLst/>
            <a:gdLst>
              <a:gd name="T0" fmla="*/ 462 w 462"/>
              <a:gd name="T1" fmla="*/ 0 h 1722"/>
              <a:gd name="T2" fmla="*/ 0 w 462"/>
              <a:gd name="T3" fmla="*/ 367 h 1722"/>
              <a:gd name="T4" fmla="*/ 0 w 462"/>
              <a:gd name="T5" fmla="*/ 1722 h 1722"/>
              <a:gd name="T6" fmla="*/ 231 w 462"/>
              <a:gd name="T7" fmla="*/ 1722 h 1722"/>
              <a:gd name="T8" fmla="*/ 462 w 462"/>
              <a:gd name="T9" fmla="*/ 1722 h 1722"/>
              <a:gd name="T10" fmla="*/ 462 w 462"/>
              <a:gd name="T11" fmla="*/ 0 h 17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462" h="1722">
                <a:moveTo>
                  <a:pt x="462" y="0"/>
                </a:moveTo>
                <a:lnTo>
                  <a:pt x="0" y="367"/>
                </a:lnTo>
                <a:lnTo>
                  <a:pt x="0" y="1722"/>
                </a:lnTo>
                <a:lnTo>
                  <a:pt x="231" y="1722"/>
                </a:lnTo>
                <a:lnTo>
                  <a:pt x="462" y="1722"/>
                </a:lnTo>
                <a:lnTo>
                  <a:pt x="462" y="0"/>
                </a:lnTo>
                <a:close/>
              </a:path>
            </a:pathLst>
          </a:custGeom>
          <a:solidFill>
            <a:schemeClr val="accent1">
              <a:lumMod val="40000"/>
              <a:lumOff val="6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en-US" sz="1200"/>
          </a:p>
        </p:txBody>
      </p:sp>
      <p:sp>
        <p:nvSpPr>
          <p:cNvPr id="40" name="Freeform 43"/>
          <p:cNvSpPr/>
          <p:nvPr/>
        </p:nvSpPr>
        <p:spPr bwMode="auto">
          <a:xfrm rot="5400000">
            <a:off x="4758297" y="935290"/>
            <a:ext cx="762148" cy="3472293"/>
          </a:xfrm>
          <a:custGeom>
            <a:avLst/>
            <a:gdLst>
              <a:gd name="T0" fmla="*/ 462 w 462"/>
              <a:gd name="T1" fmla="*/ 0 h 1722"/>
              <a:gd name="T2" fmla="*/ 0 w 462"/>
              <a:gd name="T3" fmla="*/ 367 h 1722"/>
              <a:gd name="T4" fmla="*/ 0 w 462"/>
              <a:gd name="T5" fmla="*/ 1722 h 1722"/>
              <a:gd name="T6" fmla="*/ 231 w 462"/>
              <a:gd name="T7" fmla="*/ 1722 h 1722"/>
              <a:gd name="T8" fmla="*/ 462 w 462"/>
              <a:gd name="T9" fmla="*/ 1722 h 1722"/>
              <a:gd name="T10" fmla="*/ 462 w 462"/>
              <a:gd name="T11" fmla="*/ 0 h 17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462" h="1722">
                <a:moveTo>
                  <a:pt x="462" y="0"/>
                </a:moveTo>
                <a:lnTo>
                  <a:pt x="0" y="367"/>
                </a:lnTo>
                <a:lnTo>
                  <a:pt x="0" y="1722"/>
                </a:lnTo>
                <a:lnTo>
                  <a:pt x="231" y="1722"/>
                </a:lnTo>
                <a:lnTo>
                  <a:pt x="462" y="1722"/>
                </a:lnTo>
                <a:lnTo>
                  <a:pt x="462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en-US" sz="1200"/>
          </a:p>
        </p:txBody>
      </p:sp>
      <p:sp>
        <p:nvSpPr>
          <p:cNvPr id="41" name="Freeform 44"/>
          <p:cNvSpPr/>
          <p:nvPr/>
        </p:nvSpPr>
        <p:spPr bwMode="auto">
          <a:xfrm rot="5400000">
            <a:off x="2248422" y="2272183"/>
            <a:ext cx="1511099" cy="798506"/>
          </a:xfrm>
          <a:custGeom>
            <a:avLst/>
            <a:gdLst>
              <a:gd name="T0" fmla="*/ 916 w 916"/>
              <a:gd name="T1" fmla="*/ 0 h 396"/>
              <a:gd name="T2" fmla="*/ 689 w 916"/>
              <a:gd name="T3" fmla="*/ 0 h 396"/>
              <a:gd name="T4" fmla="*/ 458 w 916"/>
              <a:gd name="T5" fmla="*/ 0 h 396"/>
              <a:gd name="T6" fmla="*/ 227 w 916"/>
              <a:gd name="T7" fmla="*/ 0 h 396"/>
              <a:gd name="T8" fmla="*/ 0 w 916"/>
              <a:gd name="T9" fmla="*/ 0 h 396"/>
              <a:gd name="T10" fmla="*/ 458 w 916"/>
              <a:gd name="T11" fmla="*/ 396 h 396"/>
              <a:gd name="T12" fmla="*/ 916 w 916"/>
              <a:gd name="T13" fmla="*/ 0 h 3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916" h="396">
                <a:moveTo>
                  <a:pt x="916" y="0"/>
                </a:moveTo>
                <a:lnTo>
                  <a:pt x="689" y="0"/>
                </a:lnTo>
                <a:lnTo>
                  <a:pt x="458" y="0"/>
                </a:lnTo>
                <a:lnTo>
                  <a:pt x="227" y="0"/>
                </a:lnTo>
                <a:lnTo>
                  <a:pt x="0" y="0"/>
                </a:lnTo>
                <a:lnTo>
                  <a:pt x="458" y="396"/>
                </a:lnTo>
                <a:lnTo>
                  <a:pt x="916" y="0"/>
                </a:lnTo>
                <a:close/>
              </a:path>
            </a:pathLst>
          </a:custGeom>
          <a:solidFill>
            <a:schemeClr val="accent1">
              <a:lumMod val="40000"/>
              <a:lumOff val="6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en-US" sz="1200"/>
          </a:p>
        </p:txBody>
      </p:sp>
      <p:sp>
        <p:nvSpPr>
          <p:cNvPr id="42" name="Freeform 45"/>
          <p:cNvSpPr/>
          <p:nvPr/>
        </p:nvSpPr>
        <p:spPr bwMode="auto">
          <a:xfrm rot="5400000">
            <a:off x="2248422" y="2272183"/>
            <a:ext cx="1511099" cy="798506"/>
          </a:xfrm>
          <a:custGeom>
            <a:avLst/>
            <a:gdLst>
              <a:gd name="T0" fmla="*/ 916 w 916"/>
              <a:gd name="T1" fmla="*/ 0 h 396"/>
              <a:gd name="T2" fmla="*/ 689 w 916"/>
              <a:gd name="T3" fmla="*/ 0 h 396"/>
              <a:gd name="T4" fmla="*/ 458 w 916"/>
              <a:gd name="T5" fmla="*/ 0 h 396"/>
              <a:gd name="T6" fmla="*/ 227 w 916"/>
              <a:gd name="T7" fmla="*/ 0 h 396"/>
              <a:gd name="T8" fmla="*/ 0 w 916"/>
              <a:gd name="T9" fmla="*/ 0 h 396"/>
              <a:gd name="T10" fmla="*/ 458 w 916"/>
              <a:gd name="T11" fmla="*/ 396 h 396"/>
              <a:gd name="T12" fmla="*/ 916 w 916"/>
              <a:gd name="T13" fmla="*/ 0 h 3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916" h="396">
                <a:moveTo>
                  <a:pt x="916" y="0"/>
                </a:moveTo>
                <a:lnTo>
                  <a:pt x="689" y="0"/>
                </a:lnTo>
                <a:lnTo>
                  <a:pt x="458" y="0"/>
                </a:lnTo>
                <a:lnTo>
                  <a:pt x="227" y="0"/>
                </a:lnTo>
                <a:lnTo>
                  <a:pt x="0" y="0"/>
                </a:lnTo>
                <a:lnTo>
                  <a:pt x="458" y="396"/>
                </a:lnTo>
                <a:lnTo>
                  <a:pt x="916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en-US" sz="1200"/>
          </a:p>
        </p:txBody>
      </p:sp>
      <p:grpSp>
        <p:nvGrpSpPr>
          <p:cNvPr id="43" name="Group 46"/>
          <p:cNvGrpSpPr/>
          <p:nvPr/>
        </p:nvGrpSpPr>
        <p:grpSpPr>
          <a:xfrm>
            <a:off x="1603829" y="2250501"/>
            <a:ext cx="837312" cy="856180"/>
            <a:chOff x="1705521" y="2416711"/>
            <a:chExt cx="823913" cy="823913"/>
          </a:xfrm>
        </p:grpSpPr>
        <p:sp>
          <p:nvSpPr>
            <p:cNvPr id="44" name="Oval 68"/>
            <p:cNvSpPr>
              <a:spLocks noChangeArrowheads="1"/>
            </p:cNvSpPr>
            <p:nvPr/>
          </p:nvSpPr>
          <p:spPr bwMode="auto">
            <a:xfrm>
              <a:off x="1705521" y="2416711"/>
              <a:ext cx="823913" cy="823913"/>
            </a:xfrm>
            <a:prstGeom prst="ellipse">
              <a:avLst/>
            </a:prstGeom>
            <a:solidFill>
              <a:schemeClr val="accent1">
                <a:lumMod val="40000"/>
                <a:lumOff val="60000"/>
              </a:schemeClr>
            </a:solidFill>
            <a:ln w="57150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1200"/>
            </a:p>
          </p:txBody>
        </p:sp>
        <p:grpSp>
          <p:nvGrpSpPr>
            <p:cNvPr id="45" name="Group 48"/>
            <p:cNvGrpSpPr/>
            <p:nvPr/>
          </p:nvGrpSpPr>
          <p:grpSpPr>
            <a:xfrm>
              <a:off x="1920424" y="2649864"/>
              <a:ext cx="356535" cy="356535"/>
              <a:chOff x="4570491" y="4810943"/>
              <a:chExt cx="356535" cy="356535"/>
            </a:xfrm>
            <a:solidFill>
              <a:schemeClr val="bg1"/>
            </a:solidFill>
          </p:grpSpPr>
          <p:sp>
            <p:nvSpPr>
              <p:cNvPr id="46" name="Freeform 57"/>
              <p:cNvSpPr>
                <a:spLocks noEditPoints="1"/>
              </p:cNvSpPr>
              <p:nvPr/>
            </p:nvSpPr>
            <p:spPr bwMode="auto">
              <a:xfrm>
                <a:off x="4570491" y="4810943"/>
                <a:ext cx="111935" cy="356535"/>
              </a:xfrm>
              <a:custGeom>
                <a:avLst/>
                <a:gdLst>
                  <a:gd name="T0" fmla="*/ 32 w 40"/>
                  <a:gd name="T1" fmla="*/ 24 h 128"/>
                  <a:gd name="T2" fmla="*/ 32 w 40"/>
                  <a:gd name="T3" fmla="*/ 12 h 128"/>
                  <a:gd name="T4" fmla="*/ 20 w 40"/>
                  <a:gd name="T5" fmla="*/ 0 h 128"/>
                  <a:gd name="T6" fmla="*/ 8 w 40"/>
                  <a:gd name="T7" fmla="*/ 12 h 128"/>
                  <a:gd name="T8" fmla="*/ 8 w 40"/>
                  <a:gd name="T9" fmla="*/ 24 h 128"/>
                  <a:gd name="T10" fmla="*/ 0 w 40"/>
                  <a:gd name="T11" fmla="*/ 40 h 128"/>
                  <a:gd name="T12" fmla="*/ 8 w 40"/>
                  <a:gd name="T13" fmla="*/ 56 h 128"/>
                  <a:gd name="T14" fmla="*/ 8 w 40"/>
                  <a:gd name="T15" fmla="*/ 116 h 128"/>
                  <a:gd name="T16" fmla="*/ 20 w 40"/>
                  <a:gd name="T17" fmla="*/ 128 h 128"/>
                  <a:gd name="T18" fmla="*/ 32 w 40"/>
                  <a:gd name="T19" fmla="*/ 116 h 128"/>
                  <a:gd name="T20" fmla="*/ 32 w 40"/>
                  <a:gd name="T21" fmla="*/ 56 h 128"/>
                  <a:gd name="T22" fmla="*/ 40 w 40"/>
                  <a:gd name="T23" fmla="*/ 40 h 128"/>
                  <a:gd name="T24" fmla="*/ 32 w 40"/>
                  <a:gd name="T25" fmla="*/ 24 h 128"/>
                  <a:gd name="T26" fmla="*/ 16 w 40"/>
                  <a:gd name="T27" fmla="*/ 12 h 128"/>
                  <a:gd name="T28" fmla="*/ 20 w 40"/>
                  <a:gd name="T29" fmla="*/ 8 h 128"/>
                  <a:gd name="T30" fmla="*/ 24 w 40"/>
                  <a:gd name="T31" fmla="*/ 12 h 128"/>
                  <a:gd name="T32" fmla="*/ 24 w 40"/>
                  <a:gd name="T33" fmla="*/ 20 h 128"/>
                  <a:gd name="T34" fmla="*/ 20 w 40"/>
                  <a:gd name="T35" fmla="*/ 20 h 128"/>
                  <a:gd name="T36" fmla="*/ 16 w 40"/>
                  <a:gd name="T37" fmla="*/ 20 h 128"/>
                  <a:gd name="T38" fmla="*/ 16 w 40"/>
                  <a:gd name="T39" fmla="*/ 12 h 128"/>
                  <a:gd name="T40" fmla="*/ 24 w 40"/>
                  <a:gd name="T41" fmla="*/ 116 h 128"/>
                  <a:gd name="T42" fmla="*/ 20 w 40"/>
                  <a:gd name="T43" fmla="*/ 120 h 128"/>
                  <a:gd name="T44" fmla="*/ 16 w 40"/>
                  <a:gd name="T45" fmla="*/ 116 h 128"/>
                  <a:gd name="T46" fmla="*/ 16 w 40"/>
                  <a:gd name="T47" fmla="*/ 60 h 128"/>
                  <a:gd name="T48" fmla="*/ 20 w 40"/>
                  <a:gd name="T49" fmla="*/ 60 h 128"/>
                  <a:gd name="T50" fmla="*/ 24 w 40"/>
                  <a:gd name="T51" fmla="*/ 60 h 128"/>
                  <a:gd name="T52" fmla="*/ 24 w 40"/>
                  <a:gd name="T53" fmla="*/ 116 h 128"/>
                  <a:gd name="T54" fmla="*/ 31 w 40"/>
                  <a:gd name="T55" fmla="*/ 43 h 128"/>
                  <a:gd name="T56" fmla="*/ 31 w 40"/>
                  <a:gd name="T57" fmla="*/ 44 h 128"/>
                  <a:gd name="T58" fmla="*/ 30 w 40"/>
                  <a:gd name="T59" fmla="*/ 47 h 128"/>
                  <a:gd name="T60" fmla="*/ 30 w 40"/>
                  <a:gd name="T61" fmla="*/ 47 h 128"/>
                  <a:gd name="T62" fmla="*/ 27 w 40"/>
                  <a:gd name="T63" fmla="*/ 50 h 128"/>
                  <a:gd name="T64" fmla="*/ 27 w 40"/>
                  <a:gd name="T65" fmla="*/ 50 h 128"/>
                  <a:gd name="T66" fmla="*/ 24 w 40"/>
                  <a:gd name="T67" fmla="*/ 51 h 128"/>
                  <a:gd name="T68" fmla="*/ 20 w 40"/>
                  <a:gd name="T69" fmla="*/ 52 h 128"/>
                  <a:gd name="T70" fmla="*/ 16 w 40"/>
                  <a:gd name="T71" fmla="*/ 51 h 128"/>
                  <a:gd name="T72" fmla="*/ 13 w 40"/>
                  <a:gd name="T73" fmla="*/ 50 h 128"/>
                  <a:gd name="T74" fmla="*/ 13 w 40"/>
                  <a:gd name="T75" fmla="*/ 50 h 128"/>
                  <a:gd name="T76" fmla="*/ 10 w 40"/>
                  <a:gd name="T77" fmla="*/ 47 h 128"/>
                  <a:gd name="T78" fmla="*/ 10 w 40"/>
                  <a:gd name="T79" fmla="*/ 47 h 128"/>
                  <a:gd name="T80" fmla="*/ 9 w 40"/>
                  <a:gd name="T81" fmla="*/ 44 h 128"/>
                  <a:gd name="T82" fmla="*/ 9 w 40"/>
                  <a:gd name="T83" fmla="*/ 43 h 128"/>
                  <a:gd name="T84" fmla="*/ 8 w 40"/>
                  <a:gd name="T85" fmla="*/ 40 h 128"/>
                  <a:gd name="T86" fmla="*/ 9 w 40"/>
                  <a:gd name="T87" fmla="*/ 37 h 128"/>
                  <a:gd name="T88" fmla="*/ 9 w 40"/>
                  <a:gd name="T89" fmla="*/ 36 h 128"/>
                  <a:gd name="T90" fmla="*/ 10 w 40"/>
                  <a:gd name="T91" fmla="*/ 33 h 128"/>
                  <a:gd name="T92" fmla="*/ 10 w 40"/>
                  <a:gd name="T93" fmla="*/ 33 h 128"/>
                  <a:gd name="T94" fmla="*/ 13 w 40"/>
                  <a:gd name="T95" fmla="*/ 30 h 128"/>
                  <a:gd name="T96" fmla="*/ 13 w 40"/>
                  <a:gd name="T97" fmla="*/ 30 h 128"/>
                  <a:gd name="T98" fmla="*/ 16 w 40"/>
                  <a:gd name="T99" fmla="*/ 29 h 128"/>
                  <a:gd name="T100" fmla="*/ 20 w 40"/>
                  <a:gd name="T101" fmla="*/ 28 h 128"/>
                  <a:gd name="T102" fmla="*/ 24 w 40"/>
                  <a:gd name="T103" fmla="*/ 29 h 128"/>
                  <a:gd name="T104" fmla="*/ 27 w 40"/>
                  <a:gd name="T105" fmla="*/ 30 h 128"/>
                  <a:gd name="T106" fmla="*/ 27 w 40"/>
                  <a:gd name="T107" fmla="*/ 30 h 128"/>
                  <a:gd name="T108" fmla="*/ 30 w 40"/>
                  <a:gd name="T109" fmla="*/ 33 h 128"/>
                  <a:gd name="T110" fmla="*/ 30 w 40"/>
                  <a:gd name="T111" fmla="*/ 33 h 128"/>
                  <a:gd name="T112" fmla="*/ 31 w 40"/>
                  <a:gd name="T113" fmla="*/ 36 h 128"/>
                  <a:gd name="T114" fmla="*/ 31 w 40"/>
                  <a:gd name="T115" fmla="*/ 37 h 128"/>
                  <a:gd name="T116" fmla="*/ 32 w 40"/>
                  <a:gd name="T117" fmla="*/ 40 h 128"/>
                  <a:gd name="T118" fmla="*/ 31 w 40"/>
                  <a:gd name="T119" fmla="*/ 43 h 1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40" h="128">
                    <a:moveTo>
                      <a:pt x="32" y="24"/>
                    </a:moveTo>
                    <a:cubicBezTo>
                      <a:pt x="32" y="12"/>
                      <a:pt x="32" y="12"/>
                      <a:pt x="32" y="12"/>
                    </a:cubicBezTo>
                    <a:cubicBezTo>
                      <a:pt x="32" y="5"/>
                      <a:pt x="27" y="0"/>
                      <a:pt x="20" y="0"/>
                    </a:cubicBezTo>
                    <a:cubicBezTo>
                      <a:pt x="13" y="0"/>
                      <a:pt x="8" y="5"/>
                      <a:pt x="8" y="12"/>
                    </a:cubicBezTo>
                    <a:cubicBezTo>
                      <a:pt x="8" y="24"/>
                      <a:pt x="8" y="24"/>
                      <a:pt x="8" y="24"/>
                    </a:cubicBezTo>
                    <a:cubicBezTo>
                      <a:pt x="3" y="28"/>
                      <a:pt x="0" y="33"/>
                      <a:pt x="0" y="40"/>
                    </a:cubicBezTo>
                    <a:cubicBezTo>
                      <a:pt x="0" y="47"/>
                      <a:pt x="3" y="52"/>
                      <a:pt x="8" y="56"/>
                    </a:cubicBezTo>
                    <a:cubicBezTo>
                      <a:pt x="8" y="116"/>
                      <a:pt x="8" y="116"/>
                      <a:pt x="8" y="116"/>
                    </a:cubicBezTo>
                    <a:cubicBezTo>
                      <a:pt x="8" y="123"/>
                      <a:pt x="13" y="128"/>
                      <a:pt x="20" y="128"/>
                    </a:cubicBezTo>
                    <a:cubicBezTo>
                      <a:pt x="27" y="128"/>
                      <a:pt x="32" y="123"/>
                      <a:pt x="32" y="116"/>
                    </a:cubicBezTo>
                    <a:cubicBezTo>
                      <a:pt x="32" y="56"/>
                      <a:pt x="32" y="56"/>
                      <a:pt x="32" y="56"/>
                    </a:cubicBezTo>
                    <a:cubicBezTo>
                      <a:pt x="37" y="52"/>
                      <a:pt x="40" y="47"/>
                      <a:pt x="40" y="40"/>
                    </a:cubicBezTo>
                    <a:cubicBezTo>
                      <a:pt x="40" y="33"/>
                      <a:pt x="37" y="28"/>
                      <a:pt x="32" y="24"/>
                    </a:cubicBezTo>
                    <a:close/>
                    <a:moveTo>
                      <a:pt x="16" y="12"/>
                    </a:moveTo>
                    <a:cubicBezTo>
                      <a:pt x="16" y="10"/>
                      <a:pt x="18" y="8"/>
                      <a:pt x="20" y="8"/>
                    </a:cubicBezTo>
                    <a:cubicBezTo>
                      <a:pt x="22" y="8"/>
                      <a:pt x="24" y="10"/>
                      <a:pt x="24" y="12"/>
                    </a:cubicBezTo>
                    <a:cubicBezTo>
                      <a:pt x="24" y="20"/>
                      <a:pt x="24" y="20"/>
                      <a:pt x="24" y="20"/>
                    </a:cubicBezTo>
                    <a:cubicBezTo>
                      <a:pt x="23" y="20"/>
                      <a:pt x="21" y="20"/>
                      <a:pt x="20" y="20"/>
                    </a:cubicBezTo>
                    <a:cubicBezTo>
                      <a:pt x="19" y="20"/>
                      <a:pt x="17" y="20"/>
                      <a:pt x="16" y="20"/>
                    </a:cubicBezTo>
                    <a:lnTo>
                      <a:pt x="16" y="12"/>
                    </a:lnTo>
                    <a:close/>
                    <a:moveTo>
                      <a:pt x="24" y="116"/>
                    </a:moveTo>
                    <a:cubicBezTo>
                      <a:pt x="24" y="118"/>
                      <a:pt x="22" y="120"/>
                      <a:pt x="20" y="120"/>
                    </a:cubicBezTo>
                    <a:cubicBezTo>
                      <a:pt x="18" y="120"/>
                      <a:pt x="16" y="118"/>
                      <a:pt x="16" y="116"/>
                    </a:cubicBezTo>
                    <a:cubicBezTo>
                      <a:pt x="16" y="60"/>
                      <a:pt x="16" y="60"/>
                      <a:pt x="16" y="60"/>
                    </a:cubicBezTo>
                    <a:cubicBezTo>
                      <a:pt x="17" y="60"/>
                      <a:pt x="19" y="60"/>
                      <a:pt x="20" y="60"/>
                    </a:cubicBezTo>
                    <a:cubicBezTo>
                      <a:pt x="21" y="60"/>
                      <a:pt x="23" y="60"/>
                      <a:pt x="24" y="60"/>
                    </a:cubicBezTo>
                    <a:lnTo>
                      <a:pt x="24" y="116"/>
                    </a:lnTo>
                    <a:close/>
                    <a:moveTo>
                      <a:pt x="31" y="43"/>
                    </a:moveTo>
                    <a:cubicBezTo>
                      <a:pt x="31" y="44"/>
                      <a:pt x="31" y="44"/>
                      <a:pt x="31" y="44"/>
                    </a:cubicBezTo>
                    <a:cubicBezTo>
                      <a:pt x="31" y="45"/>
                      <a:pt x="30" y="46"/>
                      <a:pt x="30" y="47"/>
                    </a:cubicBezTo>
                    <a:cubicBezTo>
                      <a:pt x="30" y="47"/>
                      <a:pt x="30" y="47"/>
                      <a:pt x="30" y="47"/>
                    </a:cubicBezTo>
                    <a:cubicBezTo>
                      <a:pt x="29" y="48"/>
                      <a:pt x="28" y="49"/>
                      <a:pt x="27" y="50"/>
                    </a:cubicBezTo>
                    <a:cubicBezTo>
                      <a:pt x="27" y="50"/>
                      <a:pt x="27" y="50"/>
                      <a:pt x="27" y="50"/>
                    </a:cubicBezTo>
                    <a:cubicBezTo>
                      <a:pt x="26" y="50"/>
                      <a:pt x="25" y="51"/>
                      <a:pt x="24" y="51"/>
                    </a:cubicBezTo>
                    <a:cubicBezTo>
                      <a:pt x="23" y="52"/>
                      <a:pt x="21" y="52"/>
                      <a:pt x="20" y="52"/>
                    </a:cubicBezTo>
                    <a:cubicBezTo>
                      <a:pt x="19" y="52"/>
                      <a:pt x="17" y="52"/>
                      <a:pt x="16" y="51"/>
                    </a:cubicBezTo>
                    <a:cubicBezTo>
                      <a:pt x="15" y="51"/>
                      <a:pt x="14" y="50"/>
                      <a:pt x="13" y="50"/>
                    </a:cubicBezTo>
                    <a:cubicBezTo>
                      <a:pt x="13" y="50"/>
                      <a:pt x="13" y="50"/>
                      <a:pt x="13" y="50"/>
                    </a:cubicBezTo>
                    <a:cubicBezTo>
                      <a:pt x="12" y="49"/>
                      <a:pt x="11" y="48"/>
                      <a:pt x="10" y="47"/>
                    </a:cubicBezTo>
                    <a:cubicBezTo>
                      <a:pt x="10" y="47"/>
                      <a:pt x="10" y="47"/>
                      <a:pt x="10" y="47"/>
                    </a:cubicBezTo>
                    <a:cubicBezTo>
                      <a:pt x="10" y="46"/>
                      <a:pt x="9" y="45"/>
                      <a:pt x="9" y="44"/>
                    </a:cubicBezTo>
                    <a:cubicBezTo>
                      <a:pt x="9" y="44"/>
                      <a:pt x="9" y="44"/>
                      <a:pt x="9" y="43"/>
                    </a:cubicBezTo>
                    <a:cubicBezTo>
                      <a:pt x="8" y="42"/>
                      <a:pt x="8" y="41"/>
                      <a:pt x="8" y="40"/>
                    </a:cubicBezTo>
                    <a:cubicBezTo>
                      <a:pt x="8" y="39"/>
                      <a:pt x="8" y="38"/>
                      <a:pt x="9" y="37"/>
                    </a:cubicBezTo>
                    <a:cubicBezTo>
                      <a:pt x="9" y="36"/>
                      <a:pt x="9" y="36"/>
                      <a:pt x="9" y="36"/>
                    </a:cubicBezTo>
                    <a:cubicBezTo>
                      <a:pt x="9" y="35"/>
                      <a:pt x="10" y="34"/>
                      <a:pt x="10" y="33"/>
                    </a:cubicBezTo>
                    <a:cubicBezTo>
                      <a:pt x="10" y="33"/>
                      <a:pt x="10" y="33"/>
                      <a:pt x="10" y="33"/>
                    </a:cubicBezTo>
                    <a:cubicBezTo>
                      <a:pt x="11" y="32"/>
                      <a:pt x="12" y="31"/>
                      <a:pt x="13" y="30"/>
                    </a:cubicBezTo>
                    <a:cubicBezTo>
                      <a:pt x="13" y="30"/>
                      <a:pt x="13" y="30"/>
                      <a:pt x="13" y="30"/>
                    </a:cubicBezTo>
                    <a:cubicBezTo>
                      <a:pt x="14" y="30"/>
                      <a:pt x="15" y="29"/>
                      <a:pt x="16" y="29"/>
                    </a:cubicBezTo>
                    <a:cubicBezTo>
                      <a:pt x="17" y="28"/>
                      <a:pt x="19" y="28"/>
                      <a:pt x="20" y="28"/>
                    </a:cubicBezTo>
                    <a:cubicBezTo>
                      <a:pt x="21" y="28"/>
                      <a:pt x="23" y="28"/>
                      <a:pt x="24" y="29"/>
                    </a:cubicBezTo>
                    <a:cubicBezTo>
                      <a:pt x="25" y="29"/>
                      <a:pt x="26" y="30"/>
                      <a:pt x="27" y="30"/>
                    </a:cubicBezTo>
                    <a:cubicBezTo>
                      <a:pt x="27" y="30"/>
                      <a:pt x="27" y="30"/>
                      <a:pt x="27" y="30"/>
                    </a:cubicBezTo>
                    <a:cubicBezTo>
                      <a:pt x="28" y="31"/>
                      <a:pt x="29" y="32"/>
                      <a:pt x="30" y="33"/>
                    </a:cubicBezTo>
                    <a:cubicBezTo>
                      <a:pt x="30" y="33"/>
                      <a:pt x="30" y="33"/>
                      <a:pt x="30" y="33"/>
                    </a:cubicBezTo>
                    <a:cubicBezTo>
                      <a:pt x="30" y="34"/>
                      <a:pt x="31" y="35"/>
                      <a:pt x="31" y="36"/>
                    </a:cubicBezTo>
                    <a:cubicBezTo>
                      <a:pt x="31" y="36"/>
                      <a:pt x="31" y="36"/>
                      <a:pt x="31" y="37"/>
                    </a:cubicBezTo>
                    <a:cubicBezTo>
                      <a:pt x="32" y="38"/>
                      <a:pt x="32" y="39"/>
                      <a:pt x="32" y="40"/>
                    </a:cubicBezTo>
                    <a:cubicBezTo>
                      <a:pt x="32" y="41"/>
                      <a:pt x="32" y="42"/>
                      <a:pt x="31" y="4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sz="1200"/>
              </a:p>
            </p:txBody>
          </p:sp>
          <p:sp>
            <p:nvSpPr>
              <p:cNvPr id="47" name="Freeform 58"/>
              <p:cNvSpPr>
                <a:spLocks noEditPoints="1"/>
              </p:cNvSpPr>
              <p:nvPr/>
            </p:nvSpPr>
            <p:spPr bwMode="auto">
              <a:xfrm>
                <a:off x="4815091" y="4810943"/>
                <a:ext cx="111935" cy="356535"/>
              </a:xfrm>
              <a:custGeom>
                <a:avLst/>
                <a:gdLst>
                  <a:gd name="T0" fmla="*/ 32 w 40"/>
                  <a:gd name="T1" fmla="*/ 24 h 128"/>
                  <a:gd name="T2" fmla="*/ 32 w 40"/>
                  <a:gd name="T3" fmla="*/ 12 h 128"/>
                  <a:gd name="T4" fmla="*/ 20 w 40"/>
                  <a:gd name="T5" fmla="*/ 0 h 128"/>
                  <a:gd name="T6" fmla="*/ 8 w 40"/>
                  <a:gd name="T7" fmla="*/ 12 h 128"/>
                  <a:gd name="T8" fmla="*/ 8 w 40"/>
                  <a:gd name="T9" fmla="*/ 24 h 128"/>
                  <a:gd name="T10" fmla="*/ 0 w 40"/>
                  <a:gd name="T11" fmla="*/ 40 h 128"/>
                  <a:gd name="T12" fmla="*/ 8 w 40"/>
                  <a:gd name="T13" fmla="*/ 56 h 128"/>
                  <a:gd name="T14" fmla="*/ 8 w 40"/>
                  <a:gd name="T15" fmla="*/ 116 h 128"/>
                  <a:gd name="T16" fmla="*/ 20 w 40"/>
                  <a:gd name="T17" fmla="*/ 128 h 128"/>
                  <a:gd name="T18" fmla="*/ 32 w 40"/>
                  <a:gd name="T19" fmla="*/ 116 h 128"/>
                  <a:gd name="T20" fmla="*/ 32 w 40"/>
                  <a:gd name="T21" fmla="*/ 56 h 128"/>
                  <a:gd name="T22" fmla="*/ 40 w 40"/>
                  <a:gd name="T23" fmla="*/ 40 h 128"/>
                  <a:gd name="T24" fmla="*/ 32 w 40"/>
                  <a:gd name="T25" fmla="*/ 24 h 128"/>
                  <a:gd name="T26" fmla="*/ 16 w 40"/>
                  <a:gd name="T27" fmla="*/ 12 h 128"/>
                  <a:gd name="T28" fmla="*/ 20 w 40"/>
                  <a:gd name="T29" fmla="*/ 8 h 128"/>
                  <a:gd name="T30" fmla="*/ 24 w 40"/>
                  <a:gd name="T31" fmla="*/ 12 h 128"/>
                  <a:gd name="T32" fmla="*/ 24 w 40"/>
                  <a:gd name="T33" fmla="*/ 20 h 128"/>
                  <a:gd name="T34" fmla="*/ 20 w 40"/>
                  <a:gd name="T35" fmla="*/ 20 h 128"/>
                  <a:gd name="T36" fmla="*/ 16 w 40"/>
                  <a:gd name="T37" fmla="*/ 20 h 128"/>
                  <a:gd name="T38" fmla="*/ 16 w 40"/>
                  <a:gd name="T39" fmla="*/ 12 h 128"/>
                  <a:gd name="T40" fmla="*/ 24 w 40"/>
                  <a:gd name="T41" fmla="*/ 116 h 128"/>
                  <a:gd name="T42" fmla="*/ 20 w 40"/>
                  <a:gd name="T43" fmla="*/ 120 h 128"/>
                  <a:gd name="T44" fmla="*/ 16 w 40"/>
                  <a:gd name="T45" fmla="*/ 116 h 128"/>
                  <a:gd name="T46" fmla="*/ 16 w 40"/>
                  <a:gd name="T47" fmla="*/ 60 h 128"/>
                  <a:gd name="T48" fmla="*/ 20 w 40"/>
                  <a:gd name="T49" fmla="*/ 60 h 128"/>
                  <a:gd name="T50" fmla="*/ 24 w 40"/>
                  <a:gd name="T51" fmla="*/ 60 h 128"/>
                  <a:gd name="T52" fmla="*/ 24 w 40"/>
                  <a:gd name="T53" fmla="*/ 116 h 128"/>
                  <a:gd name="T54" fmla="*/ 31 w 40"/>
                  <a:gd name="T55" fmla="*/ 43 h 128"/>
                  <a:gd name="T56" fmla="*/ 31 w 40"/>
                  <a:gd name="T57" fmla="*/ 44 h 128"/>
                  <a:gd name="T58" fmla="*/ 30 w 40"/>
                  <a:gd name="T59" fmla="*/ 47 h 128"/>
                  <a:gd name="T60" fmla="*/ 30 w 40"/>
                  <a:gd name="T61" fmla="*/ 47 h 128"/>
                  <a:gd name="T62" fmla="*/ 27 w 40"/>
                  <a:gd name="T63" fmla="*/ 50 h 128"/>
                  <a:gd name="T64" fmla="*/ 27 w 40"/>
                  <a:gd name="T65" fmla="*/ 50 h 128"/>
                  <a:gd name="T66" fmla="*/ 24 w 40"/>
                  <a:gd name="T67" fmla="*/ 51 h 128"/>
                  <a:gd name="T68" fmla="*/ 20 w 40"/>
                  <a:gd name="T69" fmla="*/ 52 h 128"/>
                  <a:gd name="T70" fmla="*/ 16 w 40"/>
                  <a:gd name="T71" fmla="*/ 51 h 128"/>
                  <a:gd name="T72" fmla="*/ 13 w 40"/>
                  <a:gd name="T73" fmla="*/ 50 h 128"/>
                  <a:gd name="T74" fmla="*/ 13 w 40"/>
                  <a:gd name="T75" fmla="*/ 50 h 128"/>
                  <a:gd name="T76" fmla="*/ 10 w 40"/>
                  <a:gd name="T77" fmla="*/ 47 h 128"/>
                  <a:gd name="T78" fmla="*/ 10 w 40"/>
                  <a:gd name="T79" fmla="*/ 47 h 128"/>
                  <a:gd name="T80" fmla="*/ 9 w 40"/>
                  <a:gd name="T81" fmla="*/ 44 h 128"/>
                  <a:gd name="T82" fmla="*/ 9 w 40"/>
                  <a:gd name="T83" fmla="*/ 43 h 128"/>
                  <a:gd name="T84" fmla="*/ 8 w 40"/>
                  <a:gd name="T85" fmla="*/ 40 h 128"/>
                  <a:gd name="T86" fmla="*/ 9 w 40"/>
                  <a:gd name="T87" fmla="*/ 37 h 128"/>
                  <a:gd name="T88" fmla="*/ 9 w 40"/>
                  <a:gd name="T89" fmla="*/ 36 h 128"/>
                  <a:gd name="T90" fmla="*/ 10 w 40"/>
                  <a:gd name="T91" fmla="*/ 33 h 128"/>
                  <a:gd name="T92" fmla="*/ 10 w 40"/>
                  <a:gd name="T93" fmla="*/ 33 h 128"/>
                  <a:gd name="T94" fmla="*/ 13 w 40"/>
                  <a:gd name="T95" fmla="*/ 30 h 128"/>
                  <a:gd name="T96" fmla="*/ 13 w 40"/>
                  <a:gd name="T97" fmla="*/ 30 h 128"/>
                  <a:gd name="T98" fmla="*/ 16 w 40"/>
                  <a:gd name="T99" fmla="*/ 29 h 128"/>
                  <a:gd name="T100" fmla="*/ 20 w 40"/>
                  <a:gd name="T101" fmla="*/ 28 h 128"/>
                  <a:gd name="T102" fmla="*/ 24 w 40"/>
                  <a:gd name="T103" fmla="*/ 29 h 128"/>
                  <a:gd name="T104" fmla="*/ 27 w 40"/>
                  <a:gd name="T105" fmla="*/ 30 h 128"/>
                  <a:gd name="T106" fmla="*/ 27 w 40"/>
                  <a:gd name="T107" fmla="*/ 30 h 128"/>
                  <a:gd name="T108" fmla="*/ 30 w 40"/>
                  <a:gd name="T109" fmla="*/ 33 h 128"/>
                  <a:gd name="T110" fmla="*/ 30 w 40"/>
                  <a:gd name="T111" fmla="*/ 33 h 128"/>
                  <a:gd name="T112" fmla="*/ 31 w 40"/>
                  <a:gd name="T113" fmla="*/ 36 h 128"/>
                  <a:gd name="T114" fmla="*/ 31 w 40"/>
                  <a:gd name="T115" fmla="*/ 37 h 128"/>
                  <a:gd name="T116" fmla="*/ 32 w 40"/>
                  <a:gd name="T117" fmla="*/ 40 h 128"/>
                  <a:gd name="T118" fmla="*/ 31 w 40"/>
                  <a:gd name="T119" fmla="*/ 43 h 1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40" h="128">
                    <a:moveTo>
                      <a:pt x="32" y="24"/>
                    </a:moveTo>
                    <a:cubicBezTo>
                      <a:pt x="32" y="12"/>
                      <a:pt x="32" y="12"/>
                      <a:pt x="32" y="12"/>
                    </a:cubicBezTo>
                    <a:cubicBezTo>
                      <a:pt x="32" y="5"/>
                      <a:pt x="27" y="0"/>
                      <a:pt x="20" y="0"/>
                    </a:cubicBezTo>
                    <a:cubicBezTo>
                      <a:pt x="13" y="0"/>
                      <a:pt x="8" y="5"/>
                      <a:pt x="8" y="12"/>
                    </a:cubicBezTo>
                    <a:cubicBezTo>
                      <a:pt x="8" y="24"/>
                      <a:pt x="8" y="24"/>
                      <a:pt x="8" y="24"/>
                    </a:cubicBezTo>
                    <a:cubicBezTo>
                      <a:pt x="3" y="28"/>
                      <a:pt x="0" y="33"/>
                      <a:pt x="0" y="40"/>
                    </a:cubicBezTo>
                    <a:cubicBezTo>
                      <a:pt x="0" y="47"/>
                      <a:pt x="3" y="52"/>
                      <a:pt x="8" y="56"/>
                    </a:cubicBezTo>
                    <a:cubicBezTo>
                      <a:pt x="8" y="116"/>
                      <a:pt x="8" y="116"/>
                      <a:pt x="8" y="116"/>
                    </a:cubicBezTo>
                    <a:cubicBezTo>
                      <a:pt x="8" y="123"/>
                      <a:pt x="13" y="128"/>
                      <a:pt x="20" y="128"/>
                    </a:cubicBezTo>
                    <a:cubicBezTo>
                      <a:pt x="27" y="128"/>
                      <a:pt x="32" y="123"/>
                      <a:pt x="32" y="116"/>
                    </a:cubicBezTo>
                    <a:cubicBezTo>
                      <a:pt x="32" y="56"/>
                      <a:pt x="32" y="56"/>
                      <a:pt x="32" y="56"/>
                    </a:cubicBezTo>
                    <a:cubicBezTo>
                      <a:pt x="37" y="52"/>
                      <a:pt x="40" y="47"/>
                      <a:pt x="40" y="40"/>
                    </a:cubicBezTo>
                    <a:cubicBezTo>
                      <a:pt x="40" y="33"/>
                      <a:pt x="37" y="28"/>
                      <a:pt x="32" y="24"/>
                    </a:cubicBezTo>
                    <a:close/>
                    <a:moveTo>
                      <a:pt x="16" y="12"/>
                    </a:moveTo>
                    <a:cubicBezTo>
                      <a:pt x="16" y="10"/>
                      <a:pt x="18" y="8"/>
                      <a:pt x="20" y="8"/>
                    </a:cubicBezTo>
                    <a:cubicBezTo>
                      <a:pt x="22" y="8"/>
                      <a:pt x="24" y="10"/>
                      <a:pt x="24" y="12"/>
                    </a:cubicBezTo>
                    <a:cubicBezTo>
                      <a:pt x="24" y="20"/>
                      <a:pt x="24" y="20"/>
                      <a:pt x="24" y="20"/>
                    </a:cubicBezTo>
                    <a:cubicBezTo>
                      <a:pt x="23" y="20"/>
                      <a:pt x="21" y="20"/>
                      <a:pt x="20" y="20"/>
                    </a:cubicBezTo>
                    <a:cubicBezTo>
                      <a:pt x="19" y="20"/>
                      <a:pt x="17" y="20"/>
                      <a:pt x="16" y="20"/>
                    </a:cubicBezTo>
                    <a:lnTo>
                      <a:pt x="16" y="12"/>
                    </a:lnTo>
                    <a:close/>
                    <a:moveTo>
                      <a:pt x="24" y="116"/>
                    </a:moveTo>
                    <a:cubicBezTo>
                      <a:pt x="24" y="118"/>
                      <a:pt x="22" y="120"/>
                      <a:pt x="20" y="120"/>
                    </a:cubicBezTo>
                    <a:cubicBezTo>
                      <a:pt x="18" y="120"/>
                      <a:pt x="16" y="118"/>
                      <a:pt x="16" y="116"/>
                    </a:cubicBezTo>
                    <a:cubicBezTo>
                      <a:pt x="16" y="60"/>
                      <a:pt x="16" y="60"/>
                      <a:pt x="16" y="60"/>
                    </a:cubicBezTo>
                    <a:cubicBezTo>
                      <a:pt x="17" y="60"/>
                      <a:pt x="19" y="60"/>
                      <a:pt x="20" y="60"/>
                    </a:cubicBezTo>
                    <a:cubicBezTo>
                      <a:pt x="21" y="60"/>
                      <a:pt x="23" y="60"/>
                      <a:pt x="24" y="60"/>
                    </a:cubicBezTo>
                    <a:lnTo>
                      <a:pt x="24" y="116"/>
                    </a:lnTo>
                    <a:close/>
                    <a:moveTo>
                      <a:pt x="31" y="43"/>
                    </a:moveTo>
                    <a:cubicBezTo>
                      <a:pt x="31" y="44"/>
                      <a:pt x="31" y="44"/>
                      <a:pt x="31" y="44"/>
                    </a:cubicBezTo>
                    <a:cubicBezTo>
                      <a:pt x="31" y="45"/>
                      <a:pt x="30" y="46"/>
                      <a:pt x="30" y="47"/>
                    </a:cubicBezTo>
                    <a:cubicBezTo>
                      <a:pt x="30" y="47"/>
                      <a:pt x="30" y="47"/>
                      <a:pt x="30" y="47"/>
                    </a:cubicBezTo>
                    <a:cubicBezTo>
                      <a:pt x="29" y="48"/>
                      <a:pt x="28" y="49"/>
                      <a:pt x="27" y="50"/>
                    </a:cubicBezTo>
                    <a:cubicBezTo>
                      <a:pt x="27" y="50"/>
                      <a:pt x="27" y="50"/>
                      <a:pt x="27" y="50"/>
                    </a:cubicBezTo>
                    <a:cubicBezTo>
                      <a:pt x="26" y="50"/>
                      <a:pt x="25" y="51"/>
                      <a:pt x="24" y="51"/>
                    </a:cubicBezTo>
                    <a:cubicBezTo>
                      <a:pt x="23" y="52"/>
                      <a:pt x="21" y="52"/>
                      <a:pt x="20" y="52"/>
                    </a:cubicBezTo>
                    <a:cubicBezTo>
                      <a:pt x="19" y="52"/>
                      <a:pt x="17" y="52"/>
                      <a:pt x="16" y="51"/>
                    </a:cubicBezTo>
                    <a:cubicBezTo>
                      <a:pt x="15" y="51"/>
                      <a:pt x="14" y="50"/>
                      <a:pt x="13" y="50"/>
                    </a:cubicBezTo>
                    <a:cubicBezTo>
                      <a:pt x="13" y="50"/>
                      <a:pt x="13" y="50"/>
                      <a:pt x="13" y="50"/>
                    </a:cubicBezTo>
                    <a:cubicBezTo>
                      <a:pt x="12" y="49"/>
                      <a:pt x="11" y="48"/>
                      <a:pt x="10" y="47"/>
                    </a:cubicBezTo>
                    <a:cubicBezTo>
                      <a:pt x="10" y="47"/>
                      <a:pt x="10" y="47"/>
                      <a:pt x="10" y="47"/>
                    </a:cubicBezTo>
                    <a:cubicBezTo>
                      <a:pt x="10" y="46"/>
                      <a:pt x="9" y="45"/>
                      <a:pt x="9" y="44"/>
                    </a:cubicBezTo>
                    <a:cubicBezTo>
                      <a:pt x="9" y="44"/>
                      <a:pt x="9" y="44"/>
                      <a:pt x="9" y="43"/>
                    </a:cubicBezTo>
                    <a:cubicBezTo>
                      <a:pt x="8" y="42"/>
                      <a:pt x="8" y="41"/>
                      <a:pt x="8" y="40"/>
                    </a:cubicBezTo>
                    <a:cubicBezTo>
                      <a:pt x="8" y="39"/>
                      <a:pt x="8" y="38"/>
                      <a:pt x="9" y="37"/>
                    </a:cubicBezTo>
                    <a:cubicBezTo>
                      <a:pt x="9" y="36"/>
                      <a:pt x="9" y="36"/>
                      <a:pt x="9" y="36"/>
                    </a:cubicBezTo>
                    <a:cubicBezTo>
                      <a:pt x="9" y="35"/>
                      <a:pt x="10" y="34"/>
                      <a:pt x="10" y="33"/>
                    </a:cubicBezTo>
                    <a:cubicBezTo>
                      <a:pt x="10" y="33"/>
                      <a:pt x="10" y="33"/>
                      <a:pt x="10" y="33"/>
                    </a:cubicBezTo>
                    <a:cubicBezTo>
                      <a:pt x="11" y="32"/>
                      <a:pt x="12" y="31"/>
                      <a:pt x="13" y="30"/>
                    </a:cubicBezTo>
                    <a:cubicBezTo>
                      <a:pt x="13" y="30"/>
                      <a:pt x="13" y="30"/>
                      <a:pt x="13" y="30"/>
                    </a:cubicBezTo>
                    <a:cubicBezTo>
                      <a:pt x="14" y="30"/>
                      <a:pt x="15" y="29"/>
                      <a:pt x="16" y="29"/>
                    </a:cubicBezTo>
                    <a:cubicBezTo>
                      <a:pt x="17" y="28"/>
                      <a:pt x="19" y="28"/>
                      <a:pt x="20" y="28"/>
                    </a:cubicBezTo>
                    <a:cubicBezTo>
                      <a:pt x="21" y="28"/>
                      <a:pt x="23" y="28"/>
                      <a:pt x="24" y="29"/>
                    </a:cubicBezTo>
                    <a:cubicBezTo>
                      <a:pt x="25" y="29"/>
                      <a:pt x="26" y="30"/>
                      <a:pt x="27" y="30"/>
                    </a:cubicBezTo>
                    <a:cubicBezTo>
                      <a:pt x="27" y="30"/>
                      <a:pt x="27" y="30"/>
                      <a:pt x="27" y="30"/>
                    </a:cubicBezTo>
                    <a:cubicBezTo>
                      <a:pt x="28" y="31"/>
                      <a:pt x="29" y="32"/>
                      <a:pt x="30" y="33"/>
                    </a:cubicBezTo>
                    <a:cubicBezTo>
                      <a:pt x="30" y="33"/>
                      <a:pt x="30" y="33"/>
                      <a:pt x="30" y="33"/>
                    </a:cubicBezTo>
                    <a:cubicBezTo>
                      <a:pt x="30" y="34"/>
                      <a:pt x="31" y="35"/>
                      <a:pt x="31" y="36"/>
                    </a:cubicBezTo>
                    <a:cubicBezTo>
                      <a:pt x="31" y="36"/>
                      <a:pt x="31" y="36"/>
                      <a:pt x="31" y="37"/>
                    </a:cubicBezTo>
                    <a:cubicBezTo>
                      <a:pt x="32" y="38"/>
                      <a:pt x="32" y="39"/>
                      <a:pt x="32" y="40"/>
                    </a:cubicBezTo>
                    <a:cubicBezTo>
                      <a:pt x="32" y="41"/>
                      <a:pt x="32" y="42"/>
                      <a:pt x="31" y="4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sz="1200"/>
              </a:p>
            </p:txBody>
          </p:sp>
          <p:sp>
            <p:nvSpPr>
              <p:cNvPr id="48" name="Freeform 59"/>
              <p:cNvSpPr>
                <a:spLocks noEditPoints="1"/>
              </p:cNvSpPr>
              <p:nvPr/>
            </p:nvSpPr>
            <p:spPr bwMode="auto">
              <a:xfrm>
                <a:off x="4693482" y="4810943"/>
                <a:ext cx="110554" cy="356535"/>
              </a:xfrm>
              <a:custGeom>
                <a:avLst/>
                <a:gdLst>
                  <a:gd name="T0" fmla="*/ 32 w 40"/>
                  <a:gd name="T1" fmla="*/ 72 h 128"/>
                  <a:gd name="T2" fmla="*/ 32 w 40"/>
                  <a:gd name="T3" fmla="*/ 12 h 128"/>
                  <a:gd name="T4" fmla="*/ 20 w 40"/>
                  <a:gd name="T5" fmla="*/ 0 h 128"/>
                  <a:gd name="T6" fmla="*/ 8 w 40"/>
                  <a:gd name="T7" fmla="*/ 12 h 128"/>
                  <a:gd name="T8" fmla="*/ 8 w 40"/>
                  <a:gd name="T9" fmla="*/ 72 h 128"/>
                  <a:gd name="T10" fmla="*/ 0 w 40"/>
                  <a:gd name="T11" fmla="*/ 88 h 128"/>
                  <a:gd name="T12" fmla="*/ 8 w 40"/>
                  <a:gd name="T13" fmla="*/ 104 h 128"/>
                  <a:gd name="T14" fmla="*/ 8 w 40"/>
                  <a:gd name="T15" fmla="*/ 116 h 128"/>
                  <a:gd name="T16" fmla="*/ 20 w 40"/>
                  <a:gd name="T17" fmla="*/ 128 h 128"/>
                  <a:gd name="T18" fmla="*/ 32 w 40"/>
                  <a:gd name="T19" fmla="*/ 116 h 128"/>
                  <a:gd name="T20" fmla="*/ 32 w 40"/>
                  <a:gd name="T21" fmla="*/ 104 h 128"/>
                  <a:gd name="T22" fmla="*/ 40 w 40"/>
                  <a:gd name="T23" fmla="*/ 88 h 128"/>
                  <a:gd name="T24" fmla="*/ 32 w 40"/>
                  <a:gd name="T25" fmla="*/ 72 h 128"/>
                  <a:gd name="T26" fmla="*/ 16 w 40"/>
                  <a:gd name="T27" fmla="*/ 12 h 128"/>
                  <a:gd name="T28" fmla="*/ 20 w 40"/>
                  <a:gd name="T29" fmla="*/ 8 h 128"/>
                  <a:gd name="T30" fmla="*/ 24 w 40"/>
                  <a:gd name="T31" fmla="*/ 12 h 128"/>
                  <a:gd name="T32" fmla="*/ 24 w 40"/>
                  <a:gd name="T33" fmla="*/ 68 h 128"/>
                  <a:gd name="T34" fmla="*/ 20 w 40"/>
                  <a:gd name="T35" fmla="*/ 68 h 128"/>
                  <a:gd name="T36" fmla="*/ 16 w 40"/>
                  <a:gd name="T37" fmla="*/ 68 h 128"/>
                  <a:gd name="T38" fmla="*/ 16 w 40"/>
                  <a:gd name="T39" fmla="*/ 12 h 128"/>
                  <a:gd name="T40" fmla="*/ 24 w 40"/>
                  <a:gd name="T41" fmla="*/ 116 h 128"/>
                  <a:gd name="T42" fmla="*/ 20 w 40"/>
                  <a:gd name="T43" fmla="*/ 120 h 128"/>
                  <a:gd name="T44" fmla="*/ 16 w 40"/>
                  <a:gd name="T45" fmla="*/ 116 h 128"/>
                  <a:gd name="T46" fmla="*/ 16 w 40"/>
                  <a:gd name="T47" fmla="*/ 108 h 128"/>
                  <a:gd name="T48" fmla="*/ 20 w 40"/>
                  <a:gd name="T49" fmla="*/ 108 h 128"/>
                  <a:gd name="T50" fmla="*/ 24 w 40"/>
                  <a:gd name="T51" fmla="*/ 108 h 128"/>
                  <a:gd name="T52" fmla="*/ 24 w 40"/>
                  <a:gd name="T53" fmla="*/ 116 h 128"/>
                  <a:gd name="T54" fmla="*/ 31 w 40"/>
                  <a:gd name="T55" fmla="*/ 91 h 128"/>
                  <a:gd name="T56" fmla="*/ 31 w 40"/>
                  <a:gd name="T57" fmla="*/ 92 h 128"/>
                  <a:gd name="T58" fmla="*/ 30 w 40"/>
                  <a:gd name="T59" fmla="*/ 95 h 128"/>
                  <a:gd name="T60" fmla="*/ 30 w 40"/>
                  <a:gd name="T61" fmla="*/ 95 h 128"/>
                  <a:gd name="T62" fmla="*/ 27 w 40"/>
                  <a:gd name="T63" fmla="*/ 98 h 128"/>
                  <a:gd name="T64" fmla="*/ 27 w 40"/>
                  <a:gd name="T65" fmla="*/ 98 h 128"/>
                  <a:gd name="T66" fmla="*/ 24 w 40"/>
                  <a:gd name="T67" fmla="*/ 99 h 128"/>
                  <a:gd name="T68" fmla="*/ 20 w 40"/>
                  <a:gd name="T69" fmla="*/ 100 h 128"/>
                  <a:gd name="T70" fmla="*/ 16 w 40"/>
                  <a:gd name="T71" fmla="*/ 99 h 128"/>
                  <a:gd name="T72" fmla="*/ 13 w 40"/>
                  <a:gd name="T73" fmla="*/ 98 h 128"/>
                  <a:gd name="T74" fmla="*/ 13 w 40"/>
                  <a:gd name="T75" fmla="*/ 98 h 128"/>
                  <a:gd name="T76" fmla="*/ 10 w 40"/>
                  <a:gd name="T77" fmla="*/ 95 h 128"/>
                  <a:gd name="T78" fmla="*/ 10 w 40"/>
                  <a:gd name="T79" fmla="*/ 95 h 128"/>
                  <a:gd name="T80" fmla="*/ 9 w 40"/>
                  <a:gd name="T81" fmla="*/ 92 h 128"/>
                  <a:gd name="T82" fmla="*/ 9 w 40"/>
                  <a:gd name="T83" fmla="*/ 91 h 128"/>
                  <a:gd name="T84" fmla="*/ 8 w 40"/>
                  <a:gd name="T85" fmla="*/ 88 h 128"/>
                  <a:gd name="T86" fmla="*/ 9 w 40"/>
                  <a:gd name="T87" fmla="*/ 85 h 128"/>
                  <a:gd name="T88" fmla="*/ 9 w 40"/>
                  <a:gd name="T89" fmla="*/ 84 h 128"/>
                  <a:gd name="T90" fmla="*/ 10 w 40"/>
                  <a:gd name="T91" fmla="*/ 81 h 128"/>
                  <a:gd name="T92" fmla="*/ 10 w 40"/>
                  <a:gd name="T93" fmla="*/ 81 h 128"/>
                  <a:gd name="T94" fmla="*/ 13 w 40"/>
                  <a:gd name="T95" fmla="*/ 78 h 128"/>
                  <a:gd name="T96" fmla="*/ 13 w 40"/>
                  <a:gd name="T97" fmla="*/ 78 h 128"/>
                  <a:gd name="T98" fmla="*/ 16 w 40"/>
                  <a:gd name="T99" fmla="*/ 77 h 128"/>
                  <a:gd name="T100" fmla="*/ 20 w 40"/>
                  <a:gd name="T101" fmla="*/ 76 h 128"/>
                  <a:gd name="T102" fmla="*/ 24 w 40"/>
                  <a:gd name="T103" fmla="*/ 77 h 128"/>
                  <a:gd name="T104" fmla="*/ 27 w 40"/>
                  <a:gd name="T105" fmla="*/ 78 h 128"/>
                  <a:gd name="T106" fmla="*/ 27 w 40"/>
                  <a:gd name="T107" fmla="*/ 78 h 128"/>
                  <a:gd name="T108" fmla="*/ 30 w 40"/>
                  <a:gd name="T109" fmla="*/ 81 h 128"/>
                  <a:gd name="T110" fmla="*/ 30 w 40"/>
                  <a:gd name="T111" fmla="*/ 81 h 128"/>
                  <a:gd name="T112" fmla="*/ 31 w 40"/>
                  <a:gd name="T113" fmla="*/ 84 h 128"/>
                  <a:gd name="T114" fmla="*/ 31 w 40"/>
                  <a:gd name="T115" fmla="*/ 85 h 128"/>
                  <a:gd name="T116" fmla="*/ 32 w 40"/>
                  <a:gd name="T117" fmla="*/ 88 h 128"/>
                  <a:gd name="T118" fmla="*/ 31 w 40"/>
                  <a:gd name="T119" fmla="*/ 91 h 1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40" h="128">
                    <a:moveTo>
                      <a:pt x="32" y="72"/>
                    </a:moveTo>
                    <a:cubicBezTo>
                      <a:pt x="32" y="12"/>
                      <a:pt x="32" y="12"/>
                      <a:pt x="32" y="12"/>
                    </a:cubicBezTo>
                    <a:cubicBezTo>
                      <a:pt x="32" y="5"/>
                      <a:pt x="27" y="0"/>
                      <a:pt x="20" y="0"/>
                    </a:cubicBezTo>
                    <a:cubicBezTo>
                      <a:pt x="13" y="0"/>
                      <a:pt x="8" y="5"/>
                      <a:pt x="8" y="12"/>
                    </a:cubicBezTo>
                    <a:cubicBezTo>
                      <a:pt x="8" y="72"/>
                      <a:pt x="8" y="72"/>
                      <a:pt x="8" y="72"/>
                    </a:cubicBezTo>
                    <a:cubicBezTo>
                      <a:pt x="3" y="76"/>
                      <a:pt x="0" y="81"/>
                      <a:pt x="0" y="88"/>
                    </a:cubicBezTo>
                    <a:cubicBezTo>
                      <a:pt x="0" y="95"/>
                      <a:pt x="3" y="100"/>
                      <a:pt x="8" y="104"/>
                    </a:cubicBezTo>
                    <a:cubicBezTo>
                      <a:pt x="8" y="116"/>
                      <a:pt x="8" y="116"/>
                      <a:pt x="8" y="116"/>
                    </a:cubicBezTo>
                    <a:cubicBezTo>
                      <a:pt x="8" y="123"/>
                      <a:pt x="13" y="128"/>
                      <a:pt x="20" y="128"/>
                    </a:cubicBezTo>
                    <a:cubicBezTo>
                      <a:pt x="27" y="128"/>
                      <a:pt x="32" y="123"/>
                      <a:pt x="32" y="116"/>
                    </a:cubicBezTo>
                    <a:cubicBezTo>
                      <a:pt x="32" y="104"/>
                      <a:pt x="32" y="104"/>
                      <a:pt x="32" y="104"/>
                    </a:cubicBezTo>
                    <a:cubicBezTo>
                      <a:pt x="37" y="100"/>
                      <a:pt x="40" y="95"/>
                      <a:pt x="40" y="88"/>
                    </a:cubicBezTo>
                    <a:cubicBezTo>
                      <a:pt x="40" y="81"/>
                      <a:pt x="37" y="76"/>
                      <a:pt x="32" y="72"/>
                    </a:cubicBezTo>
                    <a:close/>
                    <a:moveTo>
                      <a:pt x="16" y="12"/>
                    </a:moveTo>
                    <a:cubicBezTo>
                      <a:pt x="16" y="10"/>
                      <a:pt x="18" y="8"/>
                      <a:pt x="20" y="8"/>
                    </a:cubicBezTo>
                    <a:cubicBezTo>
                      <a:pt x="22" y="8"/>
                      <a:pt x="24" y="10"/>
                      <a:pt x="24" y="12"/>
                    </a:cubicBezTo>
                    <a:cubicBezTo>
                      <a:pt x="24" y="68"/>
                      <a:pt x="24" y="68"/>
                      <a:pt x="24" y="68"/>
                    </a:cubicBezTo>
                    <a:cubicBezTo>
                      <a:pt x="23" y="68"/>
                      <a:pt x="21" y="68"/>
                      <a:pt x="20" y="68"/>
                    </a:cubicBezTo>
                    <a:cubicBezTo>
                      <a:pt x="19" y="68"/>
                      <a:pt x="17" y="68"/>
                      <a:pt x="16" y="68"/>
                    </a:cubicBezTo>
                    <a:lnTo>
                      <a:pt x="16" y="12"/>
                    </a:lnTo>
                    <a:close/>
                    <a:moveTo>
                      <a:pt x="24" y="116"/>
                    </a:moveTo>
                    <a:cubicBezTo>
                      <a:pt x="24" y="118"/>
                      <a:pt x="22" y="120"/>
                      <a:pt x="20" y="120"/>
                    </a:cubicBezTo>
                    <a:cubicBezTo>
                      <a:pt x="18" y="120"/>
                      <a:pt x="16" y="118"/>
                      <a:pt x="16" y="116"/>
                    </a:cubicBezTo>
                    <a:cubicBezTo>
                      <a:pt x="16" y="108"/>
                      <a:pt x="16" y="108"/>
                      <a:pt x="16" y="108"/>
                    </a:cubicBezTo>
                    <a:cubicBezTo>
                      <a:pt x="17" y="108"/>
                      <a:pt x="19" y="108"/>
                      <a:pt x="20" y="108"/>
                    </a:cubicBezTo>
                    <a:cubicBezTo>
                      <a:pt x="21" y="108"/>
                      <a:pt x="23" y="108"/>
                      <a:pt x="24" y="108"/>
                    </a:cubicBezTo>
                    <a:lnTo>
                      <a:pt x="24" y="116"/>
                    </a:lnTo>
                    <a:close/>
                    <a:moveTo>
                      <a:pt x="31" y="91"/>
                    </a:moveTo>
                    <a:cubicBezTo>
                      <a:pt x="31" y="92"/>
                      <a:pt x="31" y="92"/>
                      <a:pt x="31" y="92"/>
                    </a:cubicBezTo>
                    <a:cubicBezTo>
                      <a:pt x="31" y="93"/>
                      <a:pt x="30" y="94"/>
                      <a:pt x="30" y="95"/>
                    </a:cubicBezTo>
                    <a:cubicBezTo>
                      <a:pt x="30" y="95"/>
                      <a:pt x="30" y="95"/>
                      <a:pt x="30" y="95"/>
                    </a:cubicBezTo>
                    <a:cubicBezTo>
                      <a:pt x="29" y="96"/>
                      <a:pt x="28" y="97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6" y="98"/>
                      <a:pt x="25" y="99"/>
                      <a:pt x="24" y="99"/>
                    </a:cubicBezTo>
                    <a:cubicBezTo>
                      <a:pt x="23" y="100"/>
                      <a:pt x="21" y="100"/>
                      <a:pt x="20" y="100"/>
                    </a:cubicBezTo>
                    <a:cubicBezTo>
                      <a:pt x="19" y="100"/>
                      <a:pt x="17" y="100"/>
                      <a:pt x="16" y="99"/>
                    </a:cubicBezTo>
                    <a:cubicBezTo>
                      <a:pt x="15" y="99"/>
                      <a:pt x="14" y="98"/>
                      <a:pt x="13" y="98"/>
                    </a:cubicBezTo>
                    <a:cubicBezTo>
                      <a:pt x="13" y="98"/>
                      <a:pt x="13" y="98"/>
                      <a:pt x="13" y="98"/>
                    </a:cubicBezTo>
                    <a:cubicBezTo>
                      <a:pt x="12" y="97"/>
                      <a:pt x="11" y="96"/>
                      <a:pt x="10" y="95"/>
                    </a:cubicBezTo>
                    <a:cubicBezTo>
                      <a:pt x="10" y="95"/>
                      <a:pt x="10" y="95"/>
                      <a:pt x="10" y="95"/>
                    </a:cubicBezTo>
                    <a:cubicBezTo>
                      <a:pt x="10" y="94"/>
                      <a:pt x="9" y="93"/>
                      <a:pt x="9" y="92"/>
                    </a:cubicBezTo>
                    <a:cubicBezTo>
                      <a:pt x="9" y="92"/>
                      <a:pt x="9" y="92"/>
                      <a:pt x="9" y="91"/>
                    </a:cubicBezTo>
                    <a:cubicBezTo>
                      <a:pt x="8" y="90"/>
                      <a:pt x="8" y="89"/>
                      <a:pt x="8" y="88"/>
                    </a:cubicBezTo>
                    <a:cubicBezTo>
                      <a:pt x="8" y="87"/>
                      <a:pt x="8" y="86"/>
                      <a:pt x="9" y="85"/>
                    </a:cubicBezTo>
                    <a:cubicBezTo>
                      <a:pt x="9" y="84"/>
                      <a:pt x="9" y="84"/>
                      <a:pt x="9" y="84"/>
                    </a:cubicBezTo>
                    <a:cubicBezTo>
                      <a:pt x="9" y="83"/>
                      <a:pt x="10" y="82"/>
                      <a:pt x="10" y="81"/>
                    </a:cubicBezTo>
                    <a:cubicBezTo>
                      <a:pt x="10" y="81"/>
                      <a:pt x="10" y="81"/>
                      <a:pt x="10" y="81"/>
                    </a:cubicBezTo>
                    <a:cubicBezTo>
                      <a:pt x="11" y="80"/>
                      <a:pt x="12" y="79"/>
                      <a:pt x="13" y="78"/>
                    </a:cubicBezTo>
                    <a:cubicBezTo>
                      <a:pt x="13" y="78"/>
                      <a:pt x="13" y="78"/>
                      <a:pt x="13" y="78"/>
                    </a:cubicBezTo>
                    <a:cubicBezTo>
                      <a:pt x="14" y="78"/>
                      <a:pt x="15" y="77"/>
                      <a:pt x="16" y="77"/>
                    </a:cubicBezTo>
                    <a:cubicBezTo>
                      <a:pt x="17" y="76"/>
                      <a:pt x="19" y="76"/>
                      <a:pt x="20" y="76"/>
                    </a:cubicBezTo>
                    <a:cubicBezTo>
                      <a:pt x="21" y="76"/>
                      <a:pt x="23" y="76"/>
                      <a:pt x="24" y="77"/>
                    </a:cubicBezTo>
                    <a:cubicBezTo>
                      <a:pt x="25" y="77"/>
                      <a:pt x="26" y="78"/>
                      <a:pt x="27" y="78"/>
                    </a:cubicBezTo>
                    <a:cubicBezTo>
                      <a:pt x="27" y="78"/>
                      <a:pt x="27" y="78"/>
                      <a:pt x="27" y="78"/>
                    </a:cubicBezTo>
                    <a:cubicBezTo>
                      <a:pt x="28" y="79"/>
                      <a:pt x="29" y="80"/>
                      <a:pt x="30" y="81"/>
                    </a:cubicBezTo>
                    <a:cubicBezTo>
                      <a:pt x="30" y="81"/>
                      <a:pt x="30" y="81"/>
                      <a:pt x="30" y="81"/>
                    </a:cubicBezTo>
                    <a:cubicBezTo>
                      <a:pt x="30" y="82"/>
                      <a:pt x="31" y="83"/>
                      <a:pt x="31" y="84"/>
                    </a:cubicBezTo>
                    <a:cubicBezTo>
                      <a:pt x="31" y="84"/>
                      <a:pt x="31" y="84"/>
                      <a:pt x="31" y="85"/>
                    </a:cubicBezTo>
                    <a:cubicBezTo>
                      <a:pt x="32" y="86"/>
                      <a:pt x="32" y="87"/>
                      <a:pt x="32" y="88"/>
                    </a:cubicBezTo>
                    <a:cubicBezTo>
                      <a:pt x="32" y="89"/>
                      <a:pt x="32" y="90"/>
                      <a:pt x="31" y="9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sz="1200"/>
              </a:p>
            </p:txBody>
          </p:sp>
        </p:grpSp>
      </p:grpSp>
      <p:grpSp>
        <p:nvGrpSpPr>
          <p:cNvPr id="49" name="Group 52"/>
          <p:cNvGrpSpPr/>
          <p:nvPr/>
        </p:nvGrpSpPr>
        <p:grpSpPr>
          <a:xfrm>
            <a:off x="2184560" y="3790178"/>
            <a:ext cx="837312" cy="856180"/>
            <a:chOff x="2276959" y="3898362"/>
            <a:chExt cx="823913" cy="823913"/>
          </a:xfrm>
        </p:grpSpPr>
        <p:sp>
          <p:nvSpPr>
            <p:cNvPr id="50" name="Oval 68"/>
            <p:cNvSpPr>
              <a:spLocks noChangeArrowheads="1"/>
            </p:cNvSpPr>
            <p:nvPr/>
          </p:nvSpPr>
          <p:spPr bwMode="auto">
            <a:xfrm>
              <a:off x="2276959" y="3898362"/>
              <a:ext cx="823913" cy="823913"/>
            </a:xfrm>
            <a:prstGeom prst="ellipse">
              <a:avLst/>
            </a:prstGeom>
            <a:solidFill>
              <a:schemeClr val="accent1"/>
            </a:solidFill>
            <a:ln w="57150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1200"/>
            </a:p>
          </p:txBody>
        </p:sp>
        <p:grpSp>
          <p:nvGrpSpPr>
            <p:cNvPr id="51" name="Group 54"/>
            <p:cNvGrpSpPr/>
            <p:nvPr/>
          </p:nvGrpSpPr>
          <p:grpSpPr>
            <a:xfrm>
              <a:off x="2517771" y="4145383"/>
              <a:ext cx="313696" cy="356535"/>
              <a:chOff x="6020125" y="4810943"/>
              <a:chExt cx="313696" cy="356535"/>
            </a:xfrm>
            <a:solidFill>
              <a:schemeClr val="bg1"/>
            </a:solidFill>
          </p:grpSpPr>
          <p:sp>
            <p:nvSpPr>
              <p:cNvPr id="52" name="Freeform 49"/>
              <p:cNvSpPr>
                <a:spLocks noEditPoints="1"/>
              </p:cNvSpPr>
              <p:nvPr/>
            </p:nvSpPr>
            <p:spPr bwMode="auto">
              <a:xfrm>
                <a:off x="6020125" y="4810943"/>
                <a:ext cx="313696" cy="356535"/>
              </a:xfrm>
              <a:custGeom>
                <a:avLst/>
                <a:gdLst>
                  <a:gd name="T0" fmla="*/ 56 w 112"/>
                  <a:gd name="T1" fmla="*/ 0 h 128"/>
                  <a:gd name="T2" fmla="*/ 0 w 112"/>
                  <a:gd name="T3" fmla="*/ 26 h 128"/>
                  <a:gd name="T4" fmla="*/ 0 w 112"/>
                  <a:gd name="T5" fmla="*/ 102 h 128"/>
                  <a:gd name="T6" fmla="*/ 56 w 112"/>
                  <a:gd name="T7" fmla="*/ 128 h 128"/>
                  <a:gd name="T8" fmla="*/ 112 w 112"/>
                  <a:gd name="T9" fmla="*/ 102 h 128"/>
                  <a:gd name="T10" fmla="*/ 112 w 112"/>
                  <a:gd name="T11" fmla="*/ 26 h 128"/>
                  <a:gd name="T12" fmla="*/ 56 w 112"/>
                  <a:gd name="T13" fmla="*/ 0 h 128"/>
                  <a:gd name="T14" fmla="*/ 104 w 112"/>
                  <a:gd name="T15" fmla="*/ 102 h 128"/>
                  <a:gd name="T16" fmla="*/ 56 w 112"/>
                  <a:gd name="T17" fmla="*/ 120 h 128"/>
                  <a:gd name="T18" fmla="*/ 8 w 112"/>
                  <a:gd name="T19" fmla="*/ 102 h 128"/>
                  <a:gd name="T20" fmla="*/ 8 w 112"/>
                  <a:gd name="T21" fmla="*/ 87 h 128"/>
                  <a:gd name="T22" fmla="*/ 56 w 112"/>
                  <a:gd name="T23" fmla="*/ 100 h 128"/>
                  <a:gd name="T24" fmla="*/ 104 w 112"/>
                  <a:gd name="T25" fmla="*/ 87 h 128"/>
                  <a:gd name="T26" fmla="*/ 104 w 112"/>
                  <a:gd name="T27" fmla="*/ 102 h 128"/>
                  <a:gd name="T28" fmla="*/ 104 w 112"/>
                  <a:gd name="T29" fmla="*/ 78 h 128"/>
                  <a:gd name="T30" fmla="*/ 104 w 112"/>
                  <a:gd name="T31" fmla="*/ 78 h 128"/>
                  <a:gd name="T32" fmla="*/ 104 w 112"/>
                  <a:gd name="T33" fmla="*/ 78 h 128"/>
                  <a:gd name="T34" fmla="*/ 56 w 112"/>
                  <a:gd name="T35" fmla="*/ 96 h 128"/>
                  <a:gd name="T36" fmla="*/ 8 w 112"/>
                  <a:gd name="T37" fmla="*/ 78 h 128"/>
                  <a:gd name="T38" fmla="*/ 8 w 112"/>
                  <a:gd name="T39" fmla="*/ 78 h 128"/>
                  <a:gd name="T40" fmla="*/ 8 w 112"/>
                  <a:gd name="T41" fmla="*/ 78 h 128"/>
                  <a:gd name="T42" fmla="*/ 8 w 112"/>
                  <a:gd name="T43" fmla="*/ 63 h 128"/>
                  <a:gd name="T44" fmla="*/ 56 w 112"/>
                  <a:gd name="T45" fmla="*/ 76 h 128"/>
                  <a:gd name="T46" fmla="*/ 104 w 112"/>
                  <a:gd name="T47" fmla="*/ 63 h 128"/>
                  <a:gd name="T48" fmla="*/ 104 w 112"/>
                  <a:gd name="T49" fmla="*/ 78 h 128"/>
                  <a:gd name="T50" fmla="*/ 104 w 112"/>
                  <a:gd name="T51" fmla="*/ 54 h 128"/>
                  <a:gd name="T52" fmla="*/ 104 w 112"/>
                  <a:gd name="T53" fmla="*/ 54 h 128"/>
                  <a:gd name="T54" fmla="*/ 104 w 112"/>
                  <a:gd name="T55" fmla="*/ 54 h 128"/>
                  <a:gd name="T56" fmla="*/ 56 w 112"/>
                  <a:gd name="T57" fmla="*/ 72 h 128"/>
                  <a:gd name="T58" fmla="*/ 8 w 112"/>
                  <a:gd name="T59" fmla="*/ 54 h 128"/>
                  <a:gd name="T60" fmla="*/ 8 w 112"/>
                  <a:gd name="T61" fmla="*/ 54 h 128"/>
                  <a:gd name="T62" fmla="*/ 8 w 112"/>
                  <a:gd name="T63" fmla="*/ 54 h 128"/>
                  <a:gd name="T64" fmla="*/ 8 w 112"/>
                  <a:gd name="T65" fmla="*/ 40 h 128"/>
                  <a:gd name="T66" fmla="*/ 56 w 112"/>
                  <a:gd name="T67" fmla="*/ 52 h 128"/>
                  <a:gd name="T68" fmla="*/ 104 w 112"/>
                  <a:gd name="T69" fmla="*/ 40 h 128"/>
                  <a:gd name="T70" fmla="*/ 104 w 112"/>
                  <a:gd name="T71" fmla="*/ 54 h 128"/>
                  <a:gd name="T72" fmla="*/ 56 w 112"/>
                  <a:gd name="T73" fmla="*/ 44 h 128"/>
                  <a:gd name="T74" fmla="*/ 8 w 112"/>
                  <a:gd name="T75" fmla="*/ 26 h 128"/>
                  <a:gd name="T76" fmla="*/ 56 w 112"/>
                  <a:gd name="T77" fmla="*/ 8 h 128"/>
                  <a:gd name="T78" fmla="*/ 104 w 112"/>
                  <a:gd name="T79" fmla="*/ 26 h 128"/>
                  <a:gd name="T80" fmla="*/ 56 w 112"/>
                  <a:gd name="T81" fmla="*/ 44 h 1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112" h="128">
                    <a:moveTo>
                      <a:pt x="56" y="0"/>
                    </a:moveTo>
                    <a:cubicBezTo>
                      <a:pt x="29" y="0"/>
                      <a:pt x="0" y="8"/>
                      <a:pt x="0" y="26"/>
                    </a:cubicBezTo>
                    <a:cubicBezTo>
                      <a:pt x="0" y="102"/>
                      <a:pt x="0" y="102"/>
                      <a:pt x="0" y="102"/>
                    </a:cubicBezTo>
                    <a:cubicBezTo>
                      <a:pt x="0" y="120"/>
                      <a:pt x="29" y="128"/>
                      <a:pt x="56" y="128"/>
                    </a:cubicBezTo>
                    <a:cubicBezTo>
                      <a:pt x="83" y="128"/>
                      <a:pt x="112" y="120"/>
                      <a:pt x="112" y="102"/>
                    </a:cubicBezTo>
                    <a:cubicBezTo>
                      <a:pt x="112" y="26"/>
                      <a:pt x="112" y="26"/>
                      <a:pt x="112" y="26"/>
                    </a:cubicBezTo>
                    <a:cubicBezTo>
                      <a:pt x="112" y="8"/>
                      <a:pt x="83" y="0"/>
                      <a:pt x="56" y="0"/>
                    </a:cubicBezTo>
                    <a:close/>
                    <a:moveTo>
                      <a:pt x="104" y="102"/>
                    </a:moveTo>
                    <a:cubicBezTo>
                      <a:pt x="104" y="112"/>
                      <a:pt x="83" y="120"/>
                      <a:pt x="56" y="120"/>
                    </a:cubicBezTo>
                    <a:cubicBezTo>
                      <a:pt x="29" y="120"/>
                      <a:pt x="8" y="112"/>
                      <a:pt x="8" y="102"/>
                    </a:cubicBezTo>
                    <a:cubicBezTo>
                      <a:pt x="8" y="87"/>
                      <a:pt x="8" y="87"/>
                      <a:pt x="8" y="87"/>
                    </a:cubicBezTo>
                    <a:cubicBezTo>
                      <a:pt x="16" y="96"/>
                      <a:pt x="36" y="100"/>
                      <a:pt x="56" y="100"/>
                    </a:cubicBezTo>
                    <a:cubicBezTo>
                      <a:pt x="76" y="100"/>
                      <a:pt x="96" y="96"/>
                      <a:pt x="104" y="87"/>
                    </a:cubicBezTo>
                    <a:lnTo>
                      <a:pt x="104" y="102"/>
                    </a:lnTo>
                    <a:close/>
                    <a:moveTo>
                      <a:pt x="104" y="78"/>
                    </a:moveTo>
                    <a:cubicBezTo>
                      <a:pt x="104" y="78"/>
                      <a:pt x="104" y="78"/>
                      <a:pt x="104" y="78"/>
                    </a:cubicBezTo>
                    <a:cubicBezTo>
                      <a:pt x="104" y="78"/>
                      <a:pt x="104" y="78"/>
                      <a:pt x="104" y="78"/>
                    </a:cubicBezTo>
                    <a:cubicBezTo>
                      <a:pt x="104" y="88"/>
                      <a:pt x="83" y="96"/>
                      <a:pt x="56" y="96"/>
                    </a:cubicBezTo>
                    <a:cubicBezTo>
                      <a:pt x="29" y="96"/>
                      <a:pt x="8" y="88"/>
                      <a:pt x="8" y="78"/>
                    </a:cubicBezTo>
                    <a:cubicBezTo>
                      <a:pt x="8" y="78"/>
                      <a:pt x="8" y="78"/>
                      <a:pt x="8" y="78"/>
                    </a:cubicBezTo>
                    <a:cubicBezTo>
                      <a:pt x="8" y="78"/>
                      <a:pt x="8" y="78"/>
                      <a:pt x="8" y="78"/>
                    </a:cubicBezTo>
                    <a:cubicBezTo>
                      <a:pt x="8" y="63"/>
                      <a:pt x="8" y="63"/>
                      <a:pt x="8" y="63"/>
                    </a:cubicBezTo>
                    <a:cubicBezTo>
                      <a:pt x="16" y="72"/>
                      <a:pt x="36" y="76"/>
                      <a:pt x="56" y="76"/>
                    </a:cubicBezTo>
                    <a:cubicBezTo>
                      <a:pt x="76" y="76"/>
                      <a:pt x="96" y="72"/>
                      <a:pt x="104" y="63"/>
                    </a:cubicBezTo>
                    <a:lnTo>
                      <a:pt x="104" y="78"/>
                    </a:lnTo>
                    <a:close/>
                    <a:moveTo>
                      <a:pt x="104" y="54"/>
                    </a:moveTo>
                    <a:cubicBezTo>
                      <a:pt x="104" y="54"/>
                      <a:pt x="104" y="54"/>
                      <a:pt x="104" y="54"/>
                    </a:cubicBezTo>
                    <a:cubicBezTo>
                      <a:pt x="104" y="54"/>
                      <a:pt x="104" y="54"/>
                      <a:pt x="104" y="54"/>
                    </a:cubicBezTo>
                    <a:cubicBezTo>
                      <a:pt x="104" y="64"/>
                      <a:pt x="83" y="72"/>
                      <a:pt x="56" y="72"/>
                    </a:cubicBezTo>
                    <a:cubicBezTo>
                      <a:pt x="29" y="72"/>
                      <a:pt x="8" y="64"/>
                      <a:pt x="8" y="54"/>
                    </a:cubicBezTo>
                    <a:cubicBezTo>
                      <a:pt x="8" y="54"/>
                      <a:pt x="8" y="54"/>
                      <a:pt x="8" y="54"/>
                    </a:cubicBezTo>
                    <a:cubicBezTo>
                      <a:pt x="8" y="54"/>
                      <a:pt x="8" y="54"/>
                      <a:pt x="8" y="54"/>
                    </a:cubicBezTo>
                    <a:cubicBezTo>
                      <a:pt x="8" y="40"/>
                      <a:pt x="8" y="40"/>
                      <a:pt x="8" y="40"/>
                    </a:cubicBezTo>
                    <a:cubicBezTo>
                      <a:pt x="18" y="48"/>
                      <a:pt x="38" y="52"/>
                      <a:pt x="56" y="52"/>
                    </a:cubicBezTo>
                    <a:cubicBezTo>
                      <a:pt x="74" y="52"/>
                      <a:pt x="94" y="48"/>
                      <a:pt x="104" y="40"/>
                    </a:cubicBezTo>
                    <a:lnTo>
                      <a:pt x="104" y="54"/>
                    </a:lnTo>
                    <a:close/>
                    <a:moveTo>
                      <a:pt x="56" y="44"/>
                    </a:moveTo>
                    <a:cubicBezTo>
                      <a:pt x="29" y="44"/>
                      <a:pt x="8" y="36"/>
                      <a:pt x="8" y="26"/>
                    </a:cubicBezTo>
                    <a:cubicBezTo>
                      <a:pt x="8" y="16"/>
                      <a:pt x="29" y="8"/>
                      <a:pt x="56" y="8"/>
                    </a:cubicBezTo>
                    <a:cubicBezTo>
                      <a:pt x="83" y="8"/>
                      <a:pt x="104" y="16"/>
                      <a:pt x="104" y="26"/>
                    </a:cubicBezTo>
                    <a:cubicBezTo>
                      <a:pt x="104" y="36"/>
                      <a:pt x="83" y="44"/>
                      <a:pt x="56" y="4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sz="1200"/>
              </a:p>
            </p:txBody>
          </p:sp>
          <p:sp>
            <p:nvSpPr>
              <p:cNvPr id="53" name="Oval 50"/>
              <p:cNvSpPr>
                <a:spLocks noChangeArrowheads="1"/>
              </p:cNvSpPr>
              <p:nvPr/>
            </p:nvSpPr>
            <p:spPr bwMode="auto">
              <a:xfrm>
                <a:off x="6266106" y="5090090"/>
                <a:ext cx="22111" cy="2211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sz="1200"/>
              </a:p>
            </p:txBody>
          </p:sp>
          <p:sp>
            <p:nvSpPr>
              <p:cNvPr id="54" name="Oval 51"/>
              <p:cNvSpPr>
                <a:spLocks noChangeArrowheads="1"/>
              </p:cNvSpPr>
              <p:nvPr/>
            </p:nvSpPr>
            <p:spPr bwMode="auto">
              <a:xfrm>
                <a:off x="6266106" y="5022376"/>
                <a:ext cx="22111" cy="2211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sz="1200"/>
              </a:p>
            </p:txBody>
          </p:sp>
          <p:sp>
            <p:nvSpPr>
              <p:cNvPr id="55" name="Oval 52"/>
              <p:cNvSpPr>
                <a:spLocks noChangeArrowheads="1"/>
              </p:cNvSpPr>
              <p:nvPr/>
            </p:nvSpPr>
            <p:spPr bwMode="auto">
              <a:xfrm>
                <a:off x="6266106" y="4956044"/>
                <a:ext cx="22111" cy="2211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sz="1200"/>
              </a:p>
            </p:txBody>
          </p:sp>
        </p:grpSp>
      </p:grpSp>
      <p:grpSp>
        <p:nvGrpSpPr>
          <p:cNvPr id="56" name="Group 59"/>
          <p:cNvGrpSpPr/>
          <p:nvPr/>
        </p:nvGrpSpPr>
        <p:grpSpPr>
          <a:xfrm>
            <a:off x="8979414" y="2961365"/>
            <a:ext cx="837312" cy="856180"/>
            <a:chOff x="8963079" y="3100785"/>
            <a:chExt cx="823913" cy="823913"/>
          </a:xfrm>
        </p:grpSpPr>
        <p:sp>
          <p:nvSpPr>
            <p:cNvPr id="57" name="Oval 68"/>
            <p:cNvSpPr>
              <a:spLocks noChangeArrowheads="1"/>
            </p:cNvSpPr>
            <p:nvPr/>
          </p:nvSpPr>
          <p:spPr bwMode="auto">
            <a:xfrm>
              <a:off x="8963079" y="3100785"/>
              <a:ext cx="823913" cy="823913"/>
            </a:xfrm>
            <a:prstGeom prst="ellipse">
              <a:avLst/>
            </a:prstGeom>
            <a:solidFill>
              <a:schemeClr val="accent1">
                <a:lumMod val="60000"/>
                <a:lumOff val="40000"/>
              </a:schemeClr>
            </a:solidFill>
            <a:ln w="57150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1200"/>
            </a:p>
          </p:txBody>
        </p:sp>
        <p:grpSp>
          <p:nvGrpSpPr>
            <p:cNvPr id="58" name="Group 61"/>
            <p:cNvGrpSpPr/>
            <p:nvPr/>
          </p:nvGrpSpPr>
          <p:grpSpPr>
            <a:xfrm>
              <a:off x="9215683" y="3334473"/>
              <a:ext cx="356535" cy="356535"/>
              <a:chOff x="5284944" y="4097872"/>
              <a:chExt cx="356535" cy="356535"/>
            </a:xfrm>
            <a:solidFill>
              <a:schemeClr val="bg1"/>
            </a:solidFill>
          </p:grpSpPr>
          <p:sp>
            <p:nvSpPr>
              <p:cNvPr id="59" name="Freeform 62"/>
              <p:cNvSpPr>
                <a:spLocks noEditPoints="1"/>
              </p:cNvSpPr>
              <p:nvPr/>
            </p:nvSpPr>
            <p:spPr bwMode="auto">
              <a:xfrm>
                <a:off x="5284944" y="4097872"/>
                <a:ext cx="356535" cy="356535"/>
              </a:xfrm>
              <a:custGeom>
                <a:avLst/>
                <a:gdLst>
                  <a:gd name="T0" fmla="*/ 83 w 128"/>
                  <a:gd name="T1" fmla="*/ 40 h 128"/>
                  <a:gd name="T2" fmla="*/ 64 w 128"/>
                  <a:gd name="T3" fmla="*/ 0 h 128"/>
                  <a:gd name="T4" fmla="*/ 36 w 128"/>
                  <a:gd name="T5" fmla="*/ 41 h 128"/>
                  <a:gd name="T6" fmla="*/ 32 w 128"/>
                  <a:gd name="T7" fmla="*/ 43 h 128"/>
                  <a:gd name="T8" fmla="*/ 12 w 128"/>
                  <a:gd name="T9" fmla="*/ 40 h 128"/>
                  <a:gd name="T10" fmla="*/ 0 w 128"/>
                  <a:gd name="T11" fmla="*/ 116 h 128"/>
                  <a:gd name="T12" fmla="*/ 24 w 128"/>
                  <a:gd name="T13" fmla="*/ 128 h 128"/>
                  <a:gd name="T14" fmla="*/ 35 w 128"/>
                  <a:gd name="T15" fmla="*/ 121 h 128"/>
                  <a:gd name="T16" fmla="*/ 36 w 128"/>
                  <a:gd name="T17" fmla="*/ 121 h 128"/>
                  <a:gd name="T18" fmla="*/ 76 w 128"/>
                  <a:gd name="T19" fmla="*/ 128 h 128"/>
                  <a:gd name="T20" fmla="*/ 112 w 128"/>
                  <a:gd name="T21" fmla="*/ 120 h 128"/>
                  <a:gd name="T22" fmla="*/ 114 w 128"/>
                  <a:gd name="T23" fmla="*/ 109 h 128"/>
                  <a:gd name="T24" fmla="*/ 121 w 128"/>
                  <a:gd name="T25" fmla="*/ 88 h 128"/>
                  <a:gd name="T26" fmla="*/ 124 w 128"/>
                  <a:gd name="T27" fmla="*/ 67 h 128"/>
                  <a:gd name="T28" fmla="*/ 128 w 128"/>
                  <a:gd name="T29" fmla="*/ 58 h 128"/>
                  <a:gd name="T30" fmla="*/ 117 w 128"/>
                  <a:gd name="T31" fmla="*/ 42 h 128"/>
                  <a:gd name="T32" fmla="*/ 24 w 128"/>
                  <a:gd name="T33" fmla="*/ 120 h 128"/>
                  <a:gd name="T34" fmla="*/ 8 w 128"/>
                  <a:gd name="T35" fmla="*/ 116 h 128"/>
                  <a:gd name="T36" fmla="*/ 12 w 128"/>
                  <a:gd name="T37" fmla="*/ 48 h 128"/>
                  <a:gd name="T38" fmla="*/ 28 w 128"/>
                  <a:gd name="T39" fmla="*/ 52 h 128"/>
                  <a:gd name="T40" fmla="*/ 120 w 128"/>
                  <a:gd name="T41" fmla="*/ 58 h 128"/>
                  <a:gd name="T42" fmla="*/ 104 w 128"/>
                  <a:gd name="T43" fmla="*/ 64 h 128"/>
                  <a:gd name="T44" fmla="*/ 104 w 128"/>
                  <a:gd name="T45" fmla="*/ 68 h 128"/>
                  <a:gd name="T46" fmla="*/ 118 w 128"/>
                  <a:gd name="T47" fmla="*/ 75 h 128"/>
                  <a:gd name="T48" fmla="*/ 100 w 128"/>
                  <a:gd name="T49" fmla="*/ 84 h 128"/>
                  <a:gd name="T50" fmla="*/ 100 w 128"/>
                  <a:gd name="T51" fmla="*/ 88 h 128"/>
                  <a:gd name="T52" fmla="*/ 113 w 128"/>
                  <a:gd name="T53" fmla="*/ 96 h 128"/>
                  <a:gd name="T54" fmla="*/ 96 w 128"/>
                  <a:gd name="T55" fmla="*/ 104 h 128"/>
                  <a:gd name="T56" fmla="*/ 96 w 128"/>
                  <a:gd name="T57" fmla="*/ 108 h 128"/>
                  <a:gd name="T58" fmla="*/ 106 w 128"/>
                  <a:gd name="T59" fmla="*/ 114 h 128"/>
                  <a:gd name="T60" fmla="*/ 98 w 128"/>
                  <a:gd name="T61" fmla="*/ 120 h 128"/>
                  <a:gd name="T62" fmla="*/ 54 w 128"/>
                  <a:gd name="T63" fmla="*/ 117 h 128"/>
                  <a:gd name="T64" fmla="*/ 32 w 128"/>
                  <a:gd name="T65" fmla="*/ 110 h 128"/>
                  <a:gd name="T66" fmla="*/ 35 w 128"/>
                  <a:gd name="T67" fmla="*/ 50 h 128"/>
                  <a:gd name="T68" fmla="*/ 60 w 128"/>
                  <a:gd name="T69" fmla="*/ 12 h 128"/>
                  <a:gd name="T70" fmla="*/ 76 w 128"/>
                  <a:gd name="T71" fmla="*/ 27 h 128"/>
                  <a:gd name="T72" fmla="*/ 115 w 128"/>
                  <a:gd name="T73" fmla="*/ 50 h 128"/>
                  <a:gd name="T74" fmla="*/ 120 w 128"/>
                  <a:gd name="T75" fmla="*/ 58 h 1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28" h="128">
                    <a:moveTo>
                      <a:pt x="117" y="42"/>
                    </a:moveTo>
                    <a:cubicBezTo>
                      <a:pt x="112" y="41"/>
                      <a:pt x="100" y="41"/>
                      <a:pt x="83" y="40"/>
                    </a:cubicBezTo>
                    <a:cubicBezTo>
                      <a:pt x="84" y="36"/>
                      <a:pt x="84" y="33"/>
                      <a:pt x="84" y="27"/>
                    </a:cubicBezTo>
                    <a:cubicBezTo>
                      <a:pt x="84" y="13"/>
                      <a:pt x="73" y="0"/>
                      <a:pt x="64" y="0"/>
                    </a:cubicBezTo>
                    <a:cubicBezTo>
                      <a:pt x="57" y="0"/>
                      <a:pt x="52" y="5"/>
                      <a:pt x="52" y="12"/>
                    </a:cubicBezTo>
                    <a:cubicBezTo>
                      <a:pt x="52" y="20"/>
                      <a:pt x="49" y="34"/>
                      <a:pt x="36" y="41"/>
                    </a:cubicBezTo>
                    <a:cubicBezTo>
                      <a:pt x="35" y="41"/>
                      <a:pt x="32" y="43"/>
                      <a:pt x="32" y="43"/>
                    </a:cubicBezTo>
                    <a:cubicBezTo>
                      <a:pt x="32" y="43"/>
                      <a:pt x="32" y="43"/>
                      <a:pt x="32" y="43"/>
                    </a:cubicBezTo>
                    <a:cubicBezTo>
                      <a:pt x="30" y="41"/>
                      <a:pt x="27" y="40"/>
                      <a:pt x="24" y="40"/>
                    </a:cubicBezTo>
                    <a:cubicBezTo>
                      <a:pt x="12" y="40"/>
                      <a:pt x="12" y="40"/>
                      <a:pt x="12" y="40"/>
                    </a:cubicBezTo>
                    <a:cubicBezTo>
                      <a:pt x="5" y="40"/>
                      <a:pt x="0" y="45"/>
                      <a:pt x="0" y="52"/>
                    </a:cubicBezTo>
                    <a:cubicBezTo>
                      <a:pt x="0" y="116"/>
                      <a:pt x="0" y="116"/>
                      <a:pt x="0" y="116"/>
                    </a:cubicBezTo>
                    <a:cubicBezTo>
                      <a:pt x="0" y="123"/>
                      <a:pt x="5" y="128"/>
                      <a:pt x="12" y="128"/>
                    </a:cubicBezTo>
                    <a:cubicBezTo>
                      <a:pt x="24" y="128"/>
                      <a:pt x="24" y="128"/>
                      <a:pt x="24" y="128"/>
                    </a:cubicBezTo>
                    <a:cubicBezTo>
                      <a:pt x="29" y="128"/>
                      <a:pt x="33" y="125"/>
                      <a:pt x="35" y="121"/>
                    </a:cubicBezTo>
                    <a:cubicBezTo>
                      <a:pt x="35" y="121"/>
                      <a:pt x="35" y="121"/>
                      <a:pt x="35" y="121"/>
                    </a:cubicBezTo>
                    <a:cubicBezTo>
                      <a:pt x="35" y="121"/>
                      <a:pt x="35" y="121"/>
                      <a:pt x="36" y="121"/>
                    </a:cubicBezTo>
                    <a:cubicBezTo>
                      <a:pt x="36" y="121"/>
                      <a:pt x="36" y="121"/>
                      <a:pt x="36" y="121"/>
                    </a:cubicBezTo>
                    <a:cubicBezTo>
                      <a:pt x="38" y="122"/>
                      <a:pt x="43" y="123"/>
                      <a:pt x="52" y="125"/>
                    </a:cubicBezTo>
                    <a:cubicBezTo>
                      <a:pt x="54" y="126"/>
                      <a:pt x="65" y="128"/>
                      <a:pt x="76" y="128"/>
                    </a:cubicBezTo>
                    <a:cubicBezTo>
                      <a:pt x="98" y="128"/>
                      <a:pt x="98" y="128"/>
                      <a:pt x="98" y="128"/>
                    </a:cubicBezTo>
                    <a:cubicBezTo>
                      <a:pt x="105" y="128"/>
                      <a:pt x="109" y="125"/>
                      <a:pt x="112" y="120"/>
                    </a:cubicBezTo>
                    <a:cubicBezTo>
                      <a:pt x="112" y="120"/>
                      <a:pt x="113" y="118"/>
                      <a:pt x="114" y="116"/>
                    </a:cubicBezTo>
                    <a:cubicBezTo>
                      <a:pt x="115" y="114"/>
                      <a:pt x="115" y="112"/>
                      <a:pt x="114" y="109"/>
                    </a:cubicBezTo>
                    <a:cubicBezTo>
                      <a:pt x="118" y="106"/>
                      <a:pt x="120" y="102"/>
                      <a:pt x="121" y="99"/>
                    </a:cubicBezTo>
                    <a:cubicBezTo>
                      <a:pt x="122" y="94"/>
                      <a:pt x="122" y="90"/>
                      <a:pt x="121" y="88"/>
                    </a:cubicBezTo>
                    <a:cubicBezTo>
                      <a:pt x="123" y="85"/>
                      <a:pt x="125" y="82"/>
                      <a:pt x="126" y="77"/>
                    </a:cubicBezTo>
                    <a:cubicBezTo>
                      <a:pt x="127" y="73"/>
                      <a:pt x="126" y="70"/>
                      <a:pt x="124" y="67"/>
                    </a:cubicBezTo>
                    <a:cubicBezTo>
                      <a:pt x="127" y="65"/>
                      <a:pt x="128" y="61"/>
                      <a:pt x="128" y="58"/>
                    </a:cubicBezTo>
                    <a:cubicBezTo>
                      <a:pt x="128" y="58"/>
                      <a:pt x="128" y="58"/>
                      <a:pt x="128" y="58"/>
                    </a:cubicBezTo>
                    <a:cubicBezTo>
                      <a:pt x="128" y="57"/>
                      <a:pt x="128" y="57"/>
                      <a:pt x="128" y="56"/>
                    </a:cubicBezTo>
                    <a:cubicBezTo>
                      <a:pt x="128" y="51"/>
                      <a:pt x="125" y="44"/>
                      <a:pt x="117" y="42"/>
                    </a:cubicBezTo>
                    <a:close/>
                    <a:moveTo>
                      <a:pt x="28" y="116"/>
                    </a:moveTo>
                    <a:cubicBezTo>
                      <a:pt x="28" y="118"/>
                      <a:pt x="26" y="120"/>
                      <a:pt x="24" y="120"/>
                    </a:cubicBezTo>
                    <a:cubicBezTo>
                      <a:pt x="12" y="120"/>
                      <a:pt x="12" y="120"/>
                      <a:pt x="12" y="120"/>
                    </a:cubicBezTo>
                    <a:cubicBezTo>
                      <a:pt x="10" y="120"/>
                      <a:pt x="8" y="118"/>
                      <a:pt x="8" y="116"/>
                    </a:cubicBezTo>
                    <a:cubicBezTo>
                      <a:pt x="8" y="52"/>
                      <a:pt x="8" y="52"/>
                      <a:pt x="8" y="52"/>
                    </a:cubicBezTo>
                    <a:cubicBezTo>
                      <a:pt x="8" y="50"/>
                      <a:pt x="10" y="48"/>
                      <a:pt x="12" y="48"/>
                    </a:cubicBezTo>
                    <a:cubicBezTo>
                      <a:pt x="24" y="48"/>
                      <a:pt x="24" y="48"/>
                      <a:pt x="24" y="48"/>
                    </a:cubicBezTo>
                    <a:cubicBezTo>
                      <a:pt x="26" y="48"/>
                      <a:pt x="28" y="50"/>
                      <a:pt x="28" y="52"/>
                    </a:cubicBezTo>
                    <a:lnTo>
                      <a:pt x="28" y="116"/>
                    </a:lnTo>
                    <a:close/>
                    <a:moveTo>
                      <a:pt x="120" y="58"/>
                    </a:moveTo>
                    <a:cubicBezTo>
                      <a:pt x="120" y="60"/>
                      <a:pt x="119" y="64"/>
                      <a:pt x="112" y="64"/>
                    </a:cubicBezTo>
                    <a:cubicBezTo>
                      <a:pt x="106" y="64"/>
                      <a:pt x="104" y="64"/>
                      <a:pt x="104" y="64"/>
                    </a:cubicBezTo>
                    <a:cubicBezTo>
                      <a:pt x="103" y="64"/>
                      <a:pt x="102" y="65"/>
                      <a:pt x="102" y="66"/>
                    </a:cubicBezTo>
                    <a:cubicBezTo>
                      <a:pt x="102" y="67"/>
                      <a:pt x="103" y="68"/>
                      <a:pt x="104" y="68"/>
                    </a:cubicBezTo>
                    <a:cubicBezTo>
                      <a:pt x="104" y="68"/>
                      <a:pt x="106" y="68"/>
                      <a:pt x="112" y="68"/>
                    </a:cubicBezTo>
                    <a:cubicBezTo>
                      <a:pt x="118" y="68"/>
                      <a:pt x="119" y="73"/>
                      <a:pt x="118" y="75"/>
                    </a:cubicBezTo>
                    <a:cubicBezTo>
                      <a:pt x="118" y="78"/>
                      <a:pt x="116" y="84"/>
                      <a:pt x="110" y="84"/>
                    </a:cubicBezTo>
                    <a:cubicBezTo>
                      <a:pt x="103" y="84"/>
                      <a:pt x="100" y="84"/>
                      <a:pt x="100" y="84"/>
                    </a:cubicBezTo>
                    <a:cubicBezTo>
                      <a:pt x="99" y="84"/>
                      <a:pt x="98" y="85"/>
                      <a:pt x="98" y="86"/>
                    </a:cubicBezTo>
                    <a:cubicBezTo>
                      <a:pt x="98" y="87"/>
                      <a:pt x="99" y="88"/>
                      <a:pt x="100" y="88"/>
                    </a:cubicBezTo>
                    <a:cubicBezTo>
                      <a:pt x="100" y="88"/>
                      <a:pt x="105" y="88"/>
                      <a:pt x="108" y="88"/>
                    </a:cubicBezTo>
                    <a:cubicBezTo>
                      <a:pt x="115" y="88"/>
                      <a:pt x="114" y="93"/>
                      <a:pt x="113" y="96"/>
                    </a:cubicBezTo>
                    <a:cubicBezTo>
                      <a:pt x="112" y="100"/>
                      <a:pt x="111" y="104"/>
                      <a:pt x="103" y="104"/>
                    </a:cubicBezTo>
                    <a:cubicBezTo>
                      <a:pt x="100" y="104"/>
                      <a:pt x="96" y="104"/>
                      <a:pt x="96" y="104"/>
                    </a:cubicBezTo>
                    <a:cubicBezTo>
                      <a:pt x="95" y="104"/>
                      <a:pt x="94" y="105"/>
                      <a:pt x="94" y="106"/>
                    </a:cubicBezTo>
                    <a:cubicBezTo>
                      <a:pt x="94" y="107"/>
                      <a:pt x="95" y="108"/>
                      <a:pt x="96" y="108"/>
                    </a:cubicBezTo>
                    <a:cubicBezTo>
                      <a:pt x="96" y="108"/>
                      <a:pt x="99" y="108"/>
                      <a:pt x="102" y="108"/>
                    </a:cubicBezTo>
                    <a:cubicBezTo>
                      <a:pt x="107" y="108"/>
                      <a:pt x="107" y="112"/>
                      <a:pt x="106" y="114"/>
                    </a:cubicBezTo>
                    <a:cubicBezTo>
                      <a:pt x="106" y="115"/>
                      <a:pt x="105" y="116"/>
                      <a:pt x="105" y="117"/>
                    </a:cubicBezTo>
                    <a:cubicBezTo>
                      <a:pt x="104" y="119"/>
                      <a:pt x="102" y="120"/>
                      <a:pt x="98" y="120"/>
                    </a:cubicBezTo>
                    <a:cubicBezTo>
                      <a:pt x="76" y="120"/>
                      <a:pt x="76" y="120"/>
                      <a:pt x="76" y="120"/>
                    </a:cubicBezTo>
                    <a:cubicBezTo>
                      <a:pt x="65" y="120"/>
                      <a:pt x="54" y="118"/>
                      <a:pt x="54" y="117"/>
                    </a:cubicBezTo>
                    <a:cubicBezTo>
                      <a:pt x="37" y="114"/>
                      <a:pt x="36" y="113"/>
                      <a:pt x="35" y="113"/>
                    </a:cubicBezTo>
                    <a:cubicBezTo>
                      <a:pt x="35" y="113"/>
                      <a:pt x="32" y="112"/>
                      <a:pt x="32" y="110"/>
                    </a:cubicBezTo>
                    <a:cubicBezTo>
                      <a:pt x="32" y="54"/>
                      <a:pt x="32" y="54"/>
                      <a:pt x="32" y="54"/>
                    </a:cubicBezTo>
                    <a:cubicBezTo>
                      <a:pt x="32" y="52"/>
                      <a:pt x="33" y="51"/>
                      <a:pt x="35" y="50"/>
                    </a:cubicBezTo>
                    <a:cubicBezTo>
                      <a:pt x="35" y="50"/>
                      <a:pt x="36" y="50"/>
                      <a:pt x="36" y="50"/>
                    </a:cubicBezTo>
                    <a:cubicBezTo>
                      <a:pt x="54" y="42"/>
                      <a:pt x="60" y="26"/>
                      <a:pt x="60" y="12"/>
                    </a:cubicBezTo>
                    <a:cubicBezTo>
                      <a:pt x="60" y="10"/>
                      <a:pt x="62" y="8"/>
                      <a:pt x="64" y="8"/>
                    </a:cubicBezTo>
                    <a:cubicBezTo>
                      <a:pt x="68" y="8"/>
                      <a:pt x="76" y="16"/>
                      <a:pt x="76" y="27"/>
                    </a:cubicBezTo>
                    <a:cubicBezTo>
                      <a:pt x="76" y="36"/>
                      <a:pt x="75" y="38"/>
                      <a:pt x="72" y="48"/>
                    </a:cubicBezTo>
                    <a:cubicBezTo>
                      <a:pt x="112" y="48"/>
                      <a:pt x="112" y="49"/>
                      <a:pt x="115" y="50"/>
                    </a:cubicBezTo>
                    <a:cubicBezTo>
                      <a:pt x="120" y="51"/>
                      <a:pt x="120" y="54"/>
                      <a:pt x="120" y="56"/>
                    </a:cubicBezTo>
                    <a:cubicBezTo>
                      <a:pt x="120" y="57"/>
                      <a:pt x="120" y="57"/>
                      <a:pt x="120" y="5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sz="1200"/>
              </a:p>
            </p:txBody>
          </p:sp>
          <p:sp>
            <p:nvSpPr>
              <p:cNvPr id="60" name="Freeform 63"/>
              <p:cNvSpPr>
                <a:spLocks noEditPoints="1"/>
              </p:cNvSpPr>
              <p:nvPr/>
            </p:nvSpPr>
            <p:spPr bwMode="auto">
              <a:xfrm>
                <a:off x="5318110" y="4386693"/>
                <a:ext cx="33166" cy="34548"/>
              </a:xfrm>
              <a:custGeom>
                <a:avLst/>
                <a:gdLst>
                  <a:gd name="T0" fmla="*/ 6 w 12"/>
                  <a:gd name="T1" fmla="*/ 0 h 12"/>
                  <a:gd name="T2" fmla="*/ 0 w 12"/>
                  <a:gd name="T3" fmla="*/ 6 h 12"/>
                  <a:gd name="T4" fmla="*/ 6 w 12"/>
                  <a:gd name="T5" fmla="*/ 12 h 12"/>
                  <a:gd name="T6" fmla="*/ 12 w 12"/>
                  <a:gd name="T7" fmla="*/ 6 h 12"/>
                  <a:gd name="T8" fmla="*/ 6 w 12"/>
                  <a:gd name="T9" fmla="*/ 0 h 12"/>
                  <a:gd name="T10" fmla="*/ 6 w 12"/>
                  <a:gd name="T11" fmla="*/ 8 h 12"/>
                  <a:gd name="T12" fmla="*/ 4 w 12"/>
                  <a:gd name="T13" fmla="*/ 6 h 12"/>
                  <a:gd name="T14" fmla="*/ 6 w 12"/>
                  <a:gd name="T15" fmla="*/ 4 h 12"/>
                  <a:gd name="T16" fmla="*/ 8 w 12"/>
                  <a:gd name="T17" fmla="*/ 6 h 12"/>
                  <a:gd name="T18" fmla="*/ 6 w 12"/>
                  <a:gd name="T19" fmla="*/ 8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2" h="12">
                    <a:moveTo>
                      <a:pt x="6" y="0"/>
                    </a:moveTo>
                    <a:cubicBezTo>
                      <a:pt x="3" y="0"/>
                      <a:pt x="0" y="3"/>
                      <a:pt x="0" y="6"/>
                    </a:cubicBezTo>
                    <a:cubicBezTo>
                      <a:pt x="0" y="9"/>
                      <a:pt x="3" y="12"/>
                      <a:pt x="6" y="12"/>
                    </a:cubicBezTo>
                    <a:cubicBezTo>
                      <a:pt x="9" y="12"/>
                      <a:pt x="12" y="9"/>
                      <a:pt x="12" y="6"/>
                    </a:cubicBezTo>
                    <a:cubicBezTo>
                      <a:pt x="12" y="3"/>
                      <a:pt x="9" y="0"/>
                      <a:pt x="6" y="0"/>
                    </a:cubicBezTo>
                    <a:close/>
                    <a:moveTo>
                      <a:pt x="6" y="8"/>
                    </a:moveTo>
                    <a:cubicBezTo>
                      <a:pt x="5" y="8"/>
                      <a:pt x="4" y="7"/>
                      <a:pt x="4" y="6"/>
                    </a:cubicBezTo>
                    <a:cubicBezTo>
                      <a:pt x="4" y="5"/>
                      <a:pt x="5" y="4"/>
                      <a:pt x="6" y="4"/>
                    </a:cubicBezTo>
                    <a:cubicBezTo>
                      <a:pt x="7" y="4"/>
                      <a:pt x="8" y="5"/>
                      <a:pt x="8" y="6"/>
                    </a:cubicBezTo>
                    <a:cubicBezTo>
                      <a:pt x="8" y="7"/>
                      <a:pt x="7" y="8"/>
                      <a:pt x="6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sz="1200"/>
              </a:p>
            </p:txBody>
          </p:sp>
        </p:grpSp>
      </p:grpSp>
      <p:grpSp>
        <p:nvGrpSpPr>
          <p:cNvPr id="61" name="Group 64"/>
          <p:cNvGrpSpPr/>
          <p:nvPr/>
        </p:nvGrpSpPr>
        <p:grpSpPr>
          <a:xfrm>
            <a:off x="9598459" y="4396507"/>
            <a:ext cx="837312" cy="856180"/>
            <a:chOff x="9572218" y="4481840"/>
            <a:chExt cx="823913" cy="823913"/>
          </a:xfrm>
        </p:grpSpPr>
        <p:sp>
          <p:nvSpPr>
            <p:cNvPr id="62" name="Oval 65"/>
            <p:cNvSpPr>
              <a:spLocks noChangeArrowheads="1"/>
            </p:cNvSpPr>
            <p:nvPr/>
          </p:nvSpPr>
          <p:spPr bwMode="auto">
            <a:xfrm>
              <a:off x="9572218" y="4481840"/>
              <a:ext cx="823913" cy="823913"/>
            </a:xfrm>
            <a:prstGeom prst="ellipse">
              <a:avLst/>
            </a:prstGeom>
            <a:solidFill>
              <a:schemeClr val="accent1">
                <a:lumMod val="75000"/>
              </a:schemeClr>
            </a:solidFill>
            <a:ln w="57150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1200"/>
            </a:p>
          </p:txBody>
        </p:sp>
        <p:sp>
          <p:nvSpPr>
            <p:cNvPr id="63" name="Freeform 5"/>
            <p:cNvSpPr>
              <a:spLocks noEditPoints="1"/>
            </p:cNvSpPr>
            <p:nvPr/>
          </p:nvSpPr>
          <p:spPr bwMode="auto">
            <a:xfrm>
              <a:off x="9811434" y="4726770"/>
              <a:ext cx="345480" cy="345480"/>
            </a:xfrm>
            <a:custGeom>
              <a:avLst/>
              <a:gdLst>
                <a:gd name="T0" fmla="*/ 0 w 124"/>
                <a:gd name="T1" fmla="*/ 62 h 124"/>
                <a:gd name="T2" fmla="*/ 124 w 124"/>
                <a:gd name="T3" fmla="*/ 62 h 124"/>
                <a:gd name="T4" fmla="*/ 116 w 124"/>
                <a:gd name="T5" fmla="*/ 60 h 124"/>
                <a:gd name="T6" fmla="*/ 87 w 124"/>
                <a:gd name="T7" fmla="*/ 35 h 124"/>
                <a:gd name="T8" fmla="*/ 116 w 124"/>
                <a:gd name="T9" fmla="*/ 60 h 124"/>
                <a:gd name="T10" fmla="*/ 43 w 124"/>
                <a:gd name="T11" fmla="*/ 95 h 124"/>
                <a:gd name="T12" fmla="*/ 60 w 124"/>
                <a:gd name="T13" fmla="*/ 116 h 124"/>
                <a:gd name="T14" fmla="*/ 64 w 124"/>
                <a:gd name="T15" fmla="*/ 8 h 124"/>
                <a:gd name="T16" fmla="*/ 64 w 124"/>
                <a:gd name="T17" fmla="*/ 36 h 124"/>
                <a:gd name="T18" fmla="*/ 64 w 124"/>
                <a:gd name="T19" fmla="*/ 8 h 124"/>
                <a:gd name="T20" fmla="*/ 100 w 124"/>
                <a:gd name="T21" fmla="*/ 23 h 124"/>
                <a:gd name="T22" fmla="*/ 71 w 124"/>
                <a:gd name="T23" fmla="*/ 9 h 124"/>
                <a:gd name="T24" fmla="*/ 60 w 124"/>
                <a:gd name="T25" fmla="*/ 36 h 124"/>
                <a:gd name="T26" fmla="*/ 60 w 124"/>
                <a:gd name="T27" fmla="*/ 8 h 124"/>
                <a:gd name="T28" fmla="*/ 38 w 124"/>
                <a:gd name="T29" fmla="*/ 31 h 124"/>
                <a:gd name="T30" fmla="*/ 53 w 124"/>
                <a:gd name="T31" fmla="*/ 9 h 124"/>
                <a:gd name="T32" fmla="*/ 40 w 124"/>
                <a:gd name="T33" fmla="*/ 36 h 124"/>
                <a:gd name="T34" fmla="*/ 60 w 124"/>
                <a:gd name="T35" fmla="*/ 60 h 124"/>
                <a:gd name="T36" fmla="*/ 40 w 124"/>
                <a:gd name="T37" fmla="*/ 36 h 124"/>
                <a:gd name="T38" fmla="*/ 60 w 124"/>
                <a:gd name="T39" fmla="*/ 88 h 124"/>
                <a:gd name="T40" fmla="*/ 36 w 124"/>
                <a:gd name="T41" fmla="*/ 64 h 124"/>
                <a:gd name="T42" fmla="*/ 53 w 124"/>
                <a:gd name="T43" fmla="*/ 115 h 124"/>
                <a:gd name="T44" fmla="*/ 40 w 124"/>
                <a:gd name="T45" fmla="*/ 96 h 124"/>
                <a:gd name="T46" fmla="*/ 64 w 124"/>
                <a:gd name="T47" fmla="*/ 116 h 124"/>
                <a:gd name="T48" fmla="*/ 81 w 124"/>
                <a:gd name="T49" fmla="*/ 95 h 124"/>
                <a:gd name="T50" fmla="*/ 64 w 124"/>
                <a:gd name="T51" fmla="*/ 116 h 124"/>
                <a:gd name="T52" fmla="*/ 97 w 124"/>
                <a:gd name="T53" fmla="*/ 103 h 124"/>
                <a:gd name="T54" fmla="*/ 84 w 124"/>
                <a:gd name="T55" fmla="*/ 96 h 124"/>
                <a:gd name="T56" fmla="*/ 64 w 124"/>
                <a:gd name="T57" fmla="*/ 88 h 124"/>
                <a:gd name="T58" fmla="*/ 88 w 124"/>
                <a:gd name="T59" fmla="*/ 64 h 124"/>
                <a:gd name="T60" fmla="*/ 64 w 124"/>
                <a:gd name="T61" fmla="*/ 60 h 124"/>
                <a:gd name="T62" fmla="*/ 84 w 124"/>
                <a:gd name="T63" fmla="*/ 36 h 124"/>
                <a:gd name="T64" fmla="*/ 64 w 124"/>
                <a:gd name="T65" fmla="*/ 60 h 124"/>
                <a:gd name="T66" fmla="*/ 37 w 124"/>
                <a:gd name="T67" fmla="*/ 35 h 124"/>
                <a:gd name="T68" fmla="*/ 8 w 124"/>
                <a:gd name="T69" fmla="*/ 60 h 124"/>
                <a:gd name="T70" fmla="*/ 8 w 124"/>
                <a:gd name="T71" fmla="*/ 64 h 124"/>
                <a:gd name="T72" fmla="*/ 38 w 124"/>
                <a:gd name="T73" fmla="*/ 93 h 124"/>
                <a:gd name="T74" fmla="*/ 8 w 124"/>
                <a:gd name="T75" fmla="*/ 64 h 124"/>
                <a:gd name="T76" fmla="*/ 86 w 124"/>
                <a:gd name="T77" fmla="*/ 93 h 124"/>
                <a:gd name="T78" fmla="*/ 116 w 124"/>
                <a:gd name="T79" fmla="*/ 64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24" h="124">
                  <a:moveTo>
                    <a:pt x="62" y="0"/>
                  </a:moveTo>
                  <a:cubicBezTo>
                    <a:pt x="28" y="0"/>
                    <a:pt x="0" y="28"/>
                    <a:pt x="0" y="62"/>
                  </a:cubicBezTo>
                  <a:cubicBezTo>
                    <a:pt x="0" y="96"/>
                    <a:pt x="28" y="124"/>
                    <a:pt x="62" y="124"/>
                  </a:cubicBezTo>
                  <a:cubicBezTo>
                    <a:pt x="96" y="124"/>
                    <a:pt x="124" y="96"/>
                    <a:pt x="124" y="62"/>
                  </a:cubicBezTo>
                  <a:cubicBezTo>
                    <a:pt x="124" y="28"/>
                    <a:pt x="96" y="0"/>
                    <a:pt x="62" y="0"/>
                  </a:cubicBezTo>
                  <a:close/>
                  <a:moveTo>
                    <a:pt x="116" y="60"/>
                  </a:moveTo>
                  <a:cubicBezTo>
                    <a:pt x="92" y="60"/>
                    <a:pt x="92" y="60"/>
                    <a:pt x="92" y="60"/>
                  </a:cubicBezTo>
                  <a:cubicBezTo>
                    <a:pt x="92" y="51"/>
                    <a:pt x="90" y="43"/>
                    <a:pt x="87" y="35"/>
                  </a:cubicBezTo>
                  <a:cubicBezTo>
                    <a:pt x="93" y="33"/>
                    <a:pt x="98" y="30"/>
                    <a:pt x="102" y="26"/>
                  </a:cubicBezTo>
                  <a:cubicBezTo>
                    <a:pt x="110" y="35"/>
                    <a:pt x="115" y="47"/>
                    <a:pt x="116" y="60"/>
                  </a:cubicBezTo>
                  <a:close/>
                  <a:moveTo>
                    <a:pt x="60" y="116"/>
                  </a:moveTo>
                  <a:cubicBezTo>
                    <a:pt x="53" y="110"/>
                    <a:pt x="48" y="103"/>
                    <a:pt x="43" y="95"/>
                  </a:cubicBezTo>
                  <a:cubicBezTo>
                    <a:pt x="49" y="93"/>
                    <a:pt x="54" y="92"/>
                    <a:pt x="60" y="92"/>
                  </a:cubicBezTo>
                  <a:cubicBezTo>
                    <a:pt x="60" y="116"/>
                    <a:pt x="60" y="116"/>
                    <a:pt x="60" y="116"/>
                  </a:cubicBezTo>
                  <a:cubicBezTo>
                    <a:pt x="60" y="116"/>
                    <a:pt x="60" y="116"/>
                    <a:pt x="60" y="116"/>
                  </a:cubicBezTo>
                  <a:close/>
                  <a:moveTo>
                    <a:pt x="64" y="8"/>
                  </a:moveTo>
                  <a:cubicBezTo>
                    <a:pt x="72" y="14"/>
                    <a:pt x="78" y="23"/>
                    <a:pt x="82" y="33"/>
                  </a:cubicBezTo>
                  <a:cubicBezTo>
                    <a:pt x="76" y="35"/>
                    <a:pt x="70" y="36"/>
                    <a:pt x="64" y="36"/>
                  </a:cubicBezTo>
                  <a:cubicBezTo>
                    <a:pt x="64" y="8"/>
                    <a:pt x="64" y="8"/>
                    <a:pt x="64" y="8"/>
                  </a:cubicBezTo>
                  <a:cubicBezTo>
                    <a:pt x="64" y="8"/>
                    <a:pt x="64" y="8"/>
                    <a:pt x="64" y="8"/>
                  </a:cubicBezTo>
                  <a:close/>
                  <a:moveTo>
                    <a:pt x="71" y="9"/>
                  </a:moveTo>
                  <a:cubicBezTo>
                    <a:pt x="82" y="11"/>
                    <a:pt x="92" y="16"/>
                    <a:pt x="100" y="23"/>
                  </a:cubicBezTo>
                  <a:cubicBezTo>
                    <a:pt x="95" y="26"/>
                    <a:pt x="91" y="29"/>
                    <a:pt x="86" y="31"/>
                  </a:cubicBezTo>
                  <a:cubicBezTo>
                    <a:pt x="82" y="23"/>
                    <a:pt x="77" y="15"/>
                    <a:pt x="71" y="9"/>
                  </a:cubicBezTo>
                  <a:close/>
                  <a:moveTo>
                    <a:pt x="60" y="8"/>
                  </a:moveTo>
                  <a:cubicBezTo>
                    <a:pt x="60" y="36"/>
                    <a:pt x="60" y="36"/>
                    <a:pt x="60" y="36"/>
                  </a:cubicBezTo>
                  <a:cubicBezTo>
                    <a:pt x="54" y="36"/>
                    <a:pt x="48" y="35"/>
                    <a:pt x="42" y="33"/>
                  </a:cubicBezTo>
                  <a:cubicBezTo>
                    <a:pt x="46" y="23"/>
                    <a:pt x="52" y="14"/>
                    <a:pt x="60" y="8"/>
                  </a:cubicBezTo>
                  <a:cubicBezTo>
                    <a:pt x="60" y="8"/>
                    <a:pt x="60" y="8"/>
                    <a:pt x="60" y="8"/>
                  </a:cubicBezTo>
                  <a:close/>
                  <a:moveTo>
                    <a:pt x="38" y="31"/>
                  </a:moveTo>
                  <a:cubicBezTo>
                    <a:pt x="33" y="29"/>
                    <a:pt x="29" y="26"/>
                    <a:pt x="24" y="23"/>
                  </a:cubicBezTo>
                  <a:cubicBezTo>
                    <a:pt x="32" y="16"/>
                    <a:pt x="42" y="11"/>
                    <a:pt x="53" y="9"/>
                  </a:cubicBezTo>
                  <a:cubicBezTo>
                    <a:pt x="47" y="15"/>
                    <a:pt x="42" y="23"/>
                    <a:pt x="38" y="31"/>
                  </a:cubicBezTo>
                  <a:close/>
                  <a:moveTo>
                    <a:pt x="40" y="36"/>
                  </a:moveTo>
                  <a:cubicBezTo>
                    <a:pt x="47" y="38"/>
                    <a:pt x="53" y="40"/>
                    <a:pt x="60" y="40"/>
                  </a:cubicBezTo>
                  <a:cubicBezTo>
                    <a:pt x="60" y="60"/>
                    <a:pt x="60" y="60"/>
                    <a:pt x="60" y="60"/>
                  </a:cubicBezTo>
                  <a:cubicBezTo>
                    <a:pt x="36" y="60"/>
                    <a:pt x="36" y="60"/>
                    <a:pt x="36" y="60"/>
                  </a:cubicBezTo>
                  <a:cubicBezTo>
                    <a:pt x="36" y="52"/>
                    <a:pt x="38" y="44"/>
                    <a:pt x="40" y="36"/>
                  </a:cubicBezTo>
                  <a:close/>
                  <a:moveTo>
                    <a:pt x="60" y="64"/>
                  </a:moveTo>
                  <a:cubicBezTo>
                    <a:pt x="60" y="88"/>
                    <a:pt x="60" y="88"/>
                    <a:pt x="60" y="88"/>
                  </a:cubicBezTo>
                  <a:cubicBezTo>
                    <a:pt x="54" y="88"/>
                    <a:pt x="48" y="89"/>
                    <a:pt x="42" y="91"/>
                  </a:cubicBezTo>
                  <a:cubicBezTo>
                    <a:pt x="38" y="83"/>
                    <a:pt x="36" y="74"/>
                    <a:pt x="36" y="64"/>
                  </a:cubicBezTo>
                  <a:lnTo>
                    <a:pt x="60" y="64"/>
                  </a:lnTo>
                  <a:close/>
                  <a:moveTo>
                    <a:pt x="53" y="115"/>
                  </a:moveTo>
                  <a:cubicBezTo>
                    <a:pt x="43" y="114"/>
                    <a:pt x="34" y="109"/>
                    <a:pt x="27" y="103"/>
                  </a:cubicBezTo>
                  <a:cubicBezTo>
                    <a:pt x="31" y="100"/>
                    <a:pt x="35" y="98"/>
                    <a:pt x="40" y="96"/>
                  </a:cubicBezTo>
                  <a:cubicBezTo>
                    <a:pt x="43" y="103"/>
                    <a:pt x="48" y="110"/>
                    <a:pt x="53" y="115"/>
                  </a:cubicBezTo>
                  <a:close/>
                  <a:moveTo>
                    <a:pt x="64" y="116"/>
                  </a:moveTo>
                  <a:cubicBezTo>
                    <a:pt x="64" y="92"/>
                    <a:pt x="64" y="92"/>
                    <a:pt x="64" y="92"/>
                  </a:cubicBezTo>
                  <a:cubicBezTo>
                    <a:pt x="70" y="92"/>
                    <a:pt x="75" y="93"/>
                    <a:pt x="81" y="95"/>
                  </a:cubicBezTo>
                  <a:cubicBezTo>
                    <a:pt x="76" y="103"/>
                    <a:pt x="71" y="110"/>
                    <a:pt x="64" y="116"/>
                  </a:cubicBezTo>
                  <a:cubicBezTo>
                    <a:pt x="64" y="116"/>
                    <a:pt x="64" y="116"/>
                    <a:pt x="64" y="116"/>
                  </a:cubicBezTo>
                  <a:close/>
                  <a:moveTo>
                    <a:pt x="84" y="96"/>
                  </a:moveTo>
                  <a:cubicBezTo>
                    <a:pt x="89" y="98"/>
                    <a:pt x="93" y="100"/>
                    <a:pt x="97" y="103"/>
                  </a:cubicBezTo>
                  <a:cubicBezTo>
                    <a:pt x="90" y="109"/>
                    <a:pt x="81" y="114"/>
                    <a:pt x="71" y="115"/>
                  </a:cubicBezTo>
                  <a:cubicBezTo>
                    <a:pt x="76" y="110"/>
                    <a:pt x="81" y="103"/>
                    <a:pt x="84" y="96"/>
                  </a:cubicBezTo>
                  <a:close/>
                  <a:moveTo>
                    <a:pt x="82" y="91"/>
                  </a:moveTo>
                  <a:cubicBezTo>
                    <a:pt x="76" y="89"/>
                    <a:pt x="70" y="88"/>
                    <a:pt x="64" y="88"/>
                  </a:cubicBezTo>
                  <a:cubicBezTo>
                    <a:pt x="64" y="64"/>
                    <a:pt x="64" y="64"/>
                    <a:pt x="64" y="64"/>
                  </a:cubicBezTo>
                  <a:cubicBezTo>
                    <a:pt x="88" y="64"/>
                    <a:pt x="88" y="64"/>
                    <a:pt x="88" y="64"/>
                  </a:cubicBezTo>
                  <a:cubicBezTo>
                    <a:pt x="88" y="74"/>
                    <a:pt x="86" y="83"/>
                    <a:pt x="82" y="91"/>
                  </a:cubicBezTo>
                  <a:close/>
                  <a:moveTo>
                    <a:pt x="64" y="60"/>
                  </a:moveTo>
                  <a:cubicBezTo>
                    <a:pt x="64" y="40"/>
                    <a:pt x="64" y="40"/>
                    <a:pt x="64" y="40"/>
                  </a:cubicBezTo>
                  <a:cubicBezTo>
                    <a:pt x="71" y="40"/>
                    <a:pt x="77" y="38"/>
                    <a:pt x="84" y="36"/>
                  </a:cubicBezTo>
                  <a:cubicBezTo>
                    <a:pt x="86" y="44"/>
                    <a:pt x="88" y="52"/>
                    <a:pt x="88" y="60"/>
                  </a:cubicBezTo>
                  <a:lnTo>
                    <a:pt x="64" y="60"/>
                  </a:lnTo>
                  <a:close/>
                  <a:moveTo>
                    <a:pt x="22" y="26"/>
                  </a:moveTo>
                  <a:cubicBezTo>
                    <a:pt x="26" y="30"/>
                    <a:pt x="31" y="33"/>
                    <a:pt x="37" y="35"/>
                  </a:cubicBezTo>
                  <a:cubicBezTo>
                    <a:pt x="34" y="43"/>
                    <a:pt x="32" y="51"/>
                    <a:pt x="32" y="60"/>
                  </a:cubicBezTo>
                  <a:cubicBezTo>
                    <a:pt x="8" y="60"/>
                    <a:pt x="8" y="60"/>
                    <a:pt x="8" y="60"/>
                  </a:cubicBezTo>
                  <a:cubicBezTo>
                    <a:pt x="9" y="47"/>
                    <a:pt x="14" y="35"/>
                    <a:pt x="22" y="26"/>
                  </a:cubicBezTo>
                  <a:close/>
                  <a:moveTo>
                    <a:pt x="8" y="64"/>
                  </a:moveTo>
                  <a:cubicBezTo>
                    <a:pt x="32" y="64"/>
                    <a:pt x="32" y="64"/>
                    <a:pt x="32" y="64"/>
                  </a:cubicBezTo>
                  <a:cubicBezTo>
                    <a:pt x="32" y="74"/>
                    <a:pt x="34" y="84"/>
                    <a:pt x="38" y="93"/>
                  </a:cubicBezTo>
                  <a:cubicBezTo>
                    <a:pt x="33" y="95"/>
                    <a:pt x="28" y="97"/>
                    <a:pt x="24" y="100"/>
                  </a:cubicBezTo>
                  <a:cubicBezTo>
                    <a:pt x="15" y="91"/>
                    <a:pt x="9" y="78"/>
                    <a:pt x="8" y="64"/>
                  </a:cubicBezTo>
                  <a:close/>
                  <a:moveTo>
                    <a:pt x="100" y="100"/>
                  </a:moveTo>
                  <a:cubicBezTo>
                    <a:pt x="96" y="97"/>
                    <a:pt x="91" y="95"/>
                    <a:pt x="86" y="93"/>
                  </a:cubicBezTo>
                  <a:cubicBezTo>
                    <a:pt x="90" y="84"/>
                    <a:pt x="92" y="74"/>
                    <a:pt x="92" y="64"/>
                  </a:cubicBezTo>
                  <a:cubicBezTo>
                    <a:pt x="116" y="64"/>
                    <a:pt x="116" y="64"/>
                    <a:pt x="116" y="64"/>
                  </a:cubicBezTo>
                  <a:cubicBezTo>
                    <a:pt x="115" y="78"/>
                    <a:pt x="109" y="91"/>
                    <a:pt x="100" y="10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1200"/>
            </a:p>
          </p:txBody>
        </p:sp>
      </p:grpSp>
      <p:sp>
        <p:nvSpPr>
          <p:cNvPr id="64" name="TextBox 13"/>
          <p:cNvSpPr txBox="1"/>
          <p:nvPr/>
        </p:nvSpPr>
        <p:spPr>
          <a:xfrm>
            <a:off x="88308" y="2425215"/>
            <a:ext cx="1372819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660">
              <a:spcBef>
                <a:spcPct val="20000"/>
              </a:spcBef>
              <a:defRPr/>
            </a:pPr>
            <a:r>
              <a:rPr lang="zh-CN" altLang="en-US" sz="1600" b="1" dirty="0" smtClean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sz="1600" b="1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5" name="TextBox 13"/>
          <p:cNvSpPr txBox="1"/>
          <p:nvPr/>
        </p:nvSpPr>
        <p:spPr>
          <a:xfrm>
            <a:off x="92390" y="2700519"/>
            <a:ext cx="1442786" cy="18466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660">
              <a:spcBef>
                <a:spcPct val="20000"/>
              </a:spcBef>
              <a:defRPr/>
            </a:pPr>
            <a:r>
              <a:rPr lang="zh-CN" altLang="en-US" sz="1200" dirty="0" smtClean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</a:t>
            </a:r>
            <a:endParaRPr lang="en-US" altLang="zh-CN" sz="1200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6" name="TextBox 13"/>
          <p:cNvSpPr txBox="1"/>
          <p:nvPr/>
        </p:nvSpPr>
        <p:spPr>
          <a:xfrm>
            <a:off x="633595" y="4012845"/>
            <a:ext cx="1372819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660">
              <a:spcBef>
                <a:spcPct val="20000"/>
              </a:spcBef>
              <a:defRPr/>
            </a:pPr>
            <a:r>
              <a:rPr lang="zh-CN" altLang="en-US" sz="1600" b="1" dirty="0" smtClean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sz="1600" b="1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7" name="TextBox 13"/>
          <p:cNvSpPr txBox="1"/>
          <p:nvPr/>
        </p:nvSpPr>
        <p:spPr>
          <a:xfrm>
            <a:off x="637677" y="4288149"/>
            <a:ext cx="1442786" cy="18466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660">
              <a:spcBef>
                <a:spcPct val="20000"/>
              </a:spcBef>
              <a:defRPr/>
            </a:pPr>
            <a:r>
              <a:rPr lang="zh-CN" altLang="en-US" sz="1200" dirty="0" smtClean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</a:t>
            </a:r>
            <a:endParaRPr lang="en-US" altLang="zh-CN" sz="1200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8" name="TextBox 13"/>
          <p:cNvSpPr txBox="1"/>
          <p:nvPr/>
        </p:nvSpPr>
        <p:spPr>
          <a:xfrm>
            <a:off x="10035260" y="3180765"/>
            <a:ext cx="1372819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660">
              <a:spcBef>
                <a:spcPct val="20000"/>
              </a:spcBef>
              <a:defRPr/>
            </a:pPr>
            <a:r>
              <a:rPr lang="zh-CN" altLang="en-US" sz="1600" b="1" dirty="0" smtClean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sz="1600" b="1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9" name="TextBox 13"/>
          <p:cNvSpPr txBox="1"/>
          <p:nvPr/>
        </p:nvSpPr>
        <p:spPr>
          <a:xfrm>
            <a:off x="10039342" y="3456069"/>
            <a:ext cx="1442786" cy="18466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660">
              <a:spcBef>
                <a:spcPct val="20000"/>
              </a:spcBef>
              <a:defRPr/>
            </a:pPr>
            <a:r>
              <a:rPr lang="zh-CN" altLang="en-US" sz="1200" dirty="0" smtClean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</a:t>
            </a:r>
            <a:endParaRPr lang="en-US" altLang="zh-CN" sz="1200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0" name="TextBox 13"/>
          <p:cNvSpPr txBox="1"/>
          <p:nvPr/>
        </p:nvSpPr>
        <p:spPr>
          <a:xfrm>
            <a:off x="10675788" y="4642906"/>
            <a:ext cx="1372819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660">
              <a:spcBef>
                <a:spcPct val="20000"/>
              </a:spcBef>
              <a:defRPr/>
            </a:pPr>
            <a:r>
              <a:rPr lang="zh-CN" altLang="en-US" sz="1600" b="1" dirty="0" smtClean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sz="1600" b="1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1" name="TextBox 13"/>
          <p:cNvSpPr txBox="1"/>
          <p:nvPr/>
        </p:nvSpPr>
        <p:spPr>
          <a:xfrm>
            <a:off x="10679870" y="4918210"/>
            <a:ext cx="1442786" cy="18466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660">
              <a:spcBef>
                <a:spcPct val="20000"/>
              </a:spcBef>
              <a:defRPr/>
            </a:pPr>
            <a:r>
              <a:rPr lang="zh-CN" altLang="en-US" sz="1200" dirty="0" smtClean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</a:t>
            </a:r>
            <a:endParaRPr lang="en-US" altLang="zh-CN" sz="1200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"/>
    </mc:Choice>
    <mc:Fallback xmlns=""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" grpId="0"/>
      <p:bldP spid="65" grpId="0"/>
      <p:bldP spid="66" grpId="0"/>
      <p:bldP spid="67" grpId="0"/>
      <p:bldP spid="68" grpId="0"/>
      <p:bldP spid="69" grpId="0"/>
      <p:bldP spid="70" grpId="0"/>
      <p:bldP spid="71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" name="图片 3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05385" y="1175657"/>
            <a:ext cx="3403821" cy="5029200"/>
          </a:xfrm>
          <a:prstGeom prst="rect">
            <a:avLst/>
          </a:prstGeom>
        </p:spPr>
      </p:pic>
      <p:sp>
        <p:nvSpPr>
          <p:cNvPr id="40" name="文本框 39"/>
          <p:cNvSpPr txBox="1"/>
          <p:nvPr/>
        </p:nvSpPr>
        <p:spPr>
          <a:xfrm>
            <a:off x="217715" y="333829"/>
            <a:ext cx="2946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  <a:endParaRPr lang="zh-CN" altLang="en-US" sz="2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735834" y="2280751"/>
            <a:ext cx="5563365" cy="132959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660">
              <a:lnSpc>
                <a:spcPct val="120000"/>
              </a:lnSpc>
              <a:spcBef>
                <a:spcPct val="20000"/>
              </a:spcBef>
            </a:pPr>
            <a:r>
              <a:rPr lang="zh-CN" altLang="en-US" dirty="0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单击此处编辑您要的内容，建议您在展示时采用微软雅黑字体，本模版所有图形线条及其相应素材均可自由编辑、改色、替换。更多使用说明和作品请详阅模版最末的使用手册。</a:t>
            </a:r>
            <a:endParaRPr lang="en-US" altLang="zh-CN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TextBox 13"/>
          <p:cNvSpPr txBox="1"/>
          <p:nvPr/>
        </p:nvSpPr>
        <p:spPr>
          <a:xfrm>
            <a:off x="735835" y="1716633"/>
            <a:ext cx="2752879" cy="307777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660">
              <a:spcBef>
                <a:spcPct val="20000"/>
              </a:spcBef>
              <a:defRPr/>
            </a:pPr>
            <a:r>
              <a:rPr lang="zh-CN" altLang="en-US" sz="2000" b="1" dirty="0" smtClean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2000" b="1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3" name="矩形 42"/>
          <p:cNvSpPr/>
          <p:nvPr/>
        </p:nvSpPr>
        <p:spPr>
          <a:xfrm>
            <a:off x="735835" y="3789639"/>
            <a:ext cx="5563364" cy="132959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660">
              <a:lnSpc>
                <a:spcPct val="120000"/>
              </a:lnSpc>
              <a:spcBef>
                <a:spcPct val="20000"/>
              </a:spcBef>
            </a:pPr>
            <a:r>
              <a:rPr lang="zh-CN" altLang="en-US" dirty="0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单击此处编辑您要的内容，建议您在展示时采用微软雅黑字体，本模版所有图形线条及其相应素材均可自由编辑、改色、替换。更多使用说明和作品请详阅模版最末的使用手册。</a:t>
            </a:r>
            <a:endParaRPr lang="en-US" altLang="zh-CN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"/>
    </mc:Choice>
    <mc:Fallback xmlns="">
      <p:transition spd="slow" advTm="2000"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/>
          <p:cNvSpPr txBox="1"/>
          <p:nvPr/>
        </p:nvSpPr>
        <p:spPr>
          <a:xfrm>
            <a:off x="217715" y="333829"/>
            <a:ext cx="2946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  <a:endParaRPr lang="zh-CN" altLang="en-US" sz="2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6" name="Picture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5923" y="2053744"/>
            <a:ext cx="4296203" cy="3467649"/>
          </a:xfrm>
          <a:prstGeom prst="rect">
            <a:avLst/>
          </a:prstGeom>
        </p:spPr>
      </p:pic>
      <p:sp>
        <p:nvSpPr>
          <p:cNvPr id="25" name="Oval 41"/>
          <p:cNvSpPr/>
          <p:nvPr/>
        </p:nvSpPr>
        <p:spPr>
          <a:xfrm>
            <a:off x="8929929" y="2451965"/>
            <a:ext cx="496533" cy="496533"/>
          </a:xfrm>
          <a:prstGeom prst="ellipse">
            <a:avLst/>
          </a:prstGeom>
          <a:solidFill>
            <a:srgbClr val="5ECCF3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" panose="02000000000000000000"/>
              <a:ea typeface="+mn-ea"/>
              <a:cs typeface="+mn-cs"/>
            </a:endParaRPr>
          </a:p>
        </p:txBody>
      </p:sp>
      <p:grpSp>
        <p:nvGrpSpPr>
          <p:cNvPr id="26" name="Group 42"/>
          <p:cNvGrpSpPr/>
          <p:nvPr/>
        </p:nvGrpSpPr>
        <p:grpSpPr>
          <a:xfrm>
            <a:off x="9058481" y="2521773"/>
            <a:ext cx="250876" cy="365705"/>
            <a:chOff x="269875" y="4068763"/>
            <a:chExt cx="638175" cy="930275"/>
          </a:xfrm>
          <a:solidFill>
            <a:sysClr val="windowText" lastClr="000000"/>
          </a:solidFill>
        </p:grpSpPr>
        <p:sp>
          <p:nvSpPr>
            <p:cNvPr id="27" name="AutoShape 113"/>
            <p:cNvSpPr/>
            <p:nvPr/>
          </p:nvSpPr>
          <p:spPr bwMode="auto">
            <a:xfrm>
              <a:off x="269875" y="4068763"/>
              <a:ext cx="638175" cy="9302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5386" y="14175"/>
                  </a:moveTo>
                  <a:lnTo>
                    <a:pt x="6223" y="14175"/>
                  </a:lnTo>
                  <a:cubicBezTo>
                    <a:pt x="5734" y="13446"/>
                    <a:pt x="5147" y="12716"/>
                    <a:pt x="4568" y="12003"/>
                  </a:cubicBezTo>
                  <a:cubicBezTo>
                    <a:pt x="3287" y="10427"/>
                    <a:pt x="1963" y="8797"/>
                    <a:pt x="1963" y="7425"/>
                  </a:cubicBezTo>
                  <a:cubicBezTo>
                    <a:pt x="1963" y="4075"/>
                    <a:pt x="5927" y="1350"/>
                    <a:pt x="10800" y="1350"/>
                  </a:cubicBezTo>
                  <a:cubicBezTo>
                    <a:pt x="15672" y="1350"/>
                    <a:pt x="19636" y="4075"/>
                    <a:pt x="19636" y="7425"/>
                  </a:cubicBezTo>
                  <a:cubicBezTo>
                    <a:pt x="19636" y="8787"/>
                    <a:pt x="18312" y="10425"/>
                    <a:pt x="17029" y="12011"/>
                  </a:cubicBezTo>
                  <a:cubicBezTo>
                    <a:pt x="16455" y="12723"/>
                    <a:pt x="15873" y="13449"/>
                    <a:pt x="15386" y="14175"/>
                  </a:cubicBezTo>
                  <a:moveTo>
                    <a:pt x="10800" y="20249"/>
                  </a:moveTo>
                  <a:cubicBezTo>
                    <a:pt x="9805" y="20249"/>
                    <a:pt x="9347" y="20171"/>
                    <a:pt x="8839" y="19406"/>
                  </a:cubicBezTo>
                  <a:lnTo>
                    <a:pt x="13000" y="19048"/>
                  </a:lnTo>
                  <a:cubicBezTo>
                    <a:pt x="12398" y="20164"/>
                    <a:pt x="11959" y="20249"/>
                    <a:pt x="10800" y="20249"/>
                  </a:cubicBezTo>
                  <a:moveTo>
                    <a:pt x="7595" y="16813"/>
                  </a:moveTo>
                  <a:cubicBezTo>
                    <a:pt x="7417" y="16407"/>
                    <a:pt x="7215" y="15978"/>
                    <a:pt x="6991" y="15525"/>
                  </a:cubicBezTo>
                  <a:lnTo>
                    <a:pt x="14616" y="15525"/>
                  </a:lnTo>
                  <a:cubicBezTo>
                    <a:pt x="14496" y="15767"/>
                    <a:pt x="14375" y="16010"/>
                    <a:pt x="14270" y="16239"/>
                  </a:cubicBezTo>
                  <a:cubicBezTo>
                    <a:pt x="14270" y="16239"/>
                    <a:pt x="7595" y="16813"/>
                    <a:pt x="7595" y="16813"/>
                  </a:cubicBezTo>
                  <a:close/>
                  <a:moveTo>
                    <a:pt x="13345" y="18343"/>
                  </a:moveTo>
                  <a:lnTo>
                    <a:pt x="8476" y="18762"/>
                  </a:lnTo>
                  <a:cubicBezTo>
                    <a:pt x="8303" y="18416"/>
                    <a:pt x="8116" y="18011"/>
                    <a:pt x="7890" y="17483"/>
                  </a:cubicBezTo>
                  <a:cubicBezTo>
                    <a:pt x="7887" y="17477"/>
                    <a:pt x="7883" y="17469"/>
                    <a:pt x="7881" y="17462"/>
                  </a:cubicBezTo>
                  <a:lnTo>
                    <a:pt x="13957" y="16941"/>
                  </a:lnTo>
                  <a:cubicBezTo>
                    <a:pt x="13871" y="17140"/>
                    <a:pt x="13778" y="17350"/>
                    <a:pt x="13698" y="17537"/>
                  </a:cubicBezTo>
                  <a:cubicBezTo>
                    <a:pt x="13569" y="17841"/>
                    <a:pt x="13453" y="18104"/>
                    <a:pt x="13345" y="18343"/>
                  </a:cubicBezTo>
                  <a:moveTo>
                    <a:pt x="10800" y="0"/>
                  </a:moveTo>
                  <a:cubicBezTo>
                    <a:pt x="4835" y="0"/>
                    <a:pt x="0" y="3324"/>
                    <a:pt x="0" y="7425"/>
                  </a:cubicBezTo>
                  <a:cubicBezTo>
                    <a:pt x="0" y="10146"/>
                    <a:pt x="3621" y="13029"/>
                    <a:pt x="4939" y="15562"/>
                  </a:cubicBezTo>
                  <a:cubicBezTo>
                    <a:pt x="6906" y="19339"/>
                    <a:pt x="6688" y="21599"/>
                    <a:pt x="10800" y="21599"/>
                  </a:cubicBezTo>
                  <a:cubicBezTo>
                    <a:pt x="14972" y="21599"/>
                    <a:pt x="14692" y="19349"/>
                    <a:pt x="16660" y="15577"/>
                  </a:cubicBezTo>
                  <a:cubicBezTo>
                    <a:pt x="17983" y="13039"/>
                    <a:pt x="21600" y="10124"/>
                    <a:pt x="21600" y="7425"/>
                  </a:cubicBezTo>
                  <a:cubicBezTo>
                    <a:pt x="21600" y="3324"/>
                    <a:pt x="16764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38100" tIns="38100" rIns="38100" bIns="38100" anchor="ctr"/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30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Roboto" panose="02000000000000000000"/>
              </a:endParaRPr>
            </a:p>
          </p:txBody>
        </p:sp>
        <p:sp>
          <p:nvSpPr>
            <p:cNvPr id="28" name="AutoShape 114"/>
            <p:cNvSpPr/>
            <p:nvPr/>
          </p:nvSpPr>
          <p:spPr bwMode="auto">
            <a:xfrm>
              <a:off x="414338" y="4214813"/>
              <a:ext cx="188912" cy="18891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938" y="0"/>
                  </a:moveTo>
                  <a:cubicBezTo>
                    <a:pt x="8943" y="0"/>
                    <a:pt x="0" y="8942"/>
                    <a:pt x="0" y="19938"/>
                  </a:cubicBezTo>
                  <a:cubicBezTo>
                    <a:pt x="0" y="20855"/>
                    <a:pt x="743" y="21600"/>
                    <a:pt x="1661" y="21600"/>
                  </a:cubicBezTo>
                  <a:cubicBezTo>
                    <a:pt x="2579" y="21600"/>
                    <a:pt x="3323" y="20855"/>
                    <a:pt x="3323" y="19938"/>
                  </a:cubicBezTo>
                  <a:cubicBezTo>
                    <a:pt x="3323" y="10777"/>
                    <a:pt x="10777" y="3323"/>
                    <a:pt x="19938" y="3323"/>
                  </a:cubicBezTo>
                  <a:cubicBezTo>
                    <a:pt x="20856" y="3323"/>
                    <a:pt x="21600" y="2578"/>
                    <a:pt x="21600" y="1661"/>
                  </a:cubicBezTo>
                  <a:cubicBezTo>
                    <a:pt x="21600" y="744"/>
                    <a:pt x="20856" y="0"/>
                    <a:pt x="19938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38100" tIns="38100" rIns="38100" bIns="38100" anchor="ctr"/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30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Roboto" panose="02000000000000000000"/>
              </a:endParaRPr>
            </a:p>
          </p:txBody>
        </p:sp>
      </p:grpSp>
      <p:sp>
        <p:nvSpPr>
          <p:cNvPr id="29" name="Oval 47"/>
          <p:cNvSpPr/>
          <p:nvPr/>
        </p:nvSpPr>
        <p:spPr>
          <a:xfrm>
            <a:off x="8929929" y="3130559"/>
            <a:ext cx="496533" cy="496533"/>
          </a:xfrm>
          <a:prstGeom prst="ellipse">
            <a:avLst/>
          </a:prstGeom>
          <a:solidFill>
            <a:srgbClr val="5DCEA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srgbClr val="F14124"/>
              </a:solidFill>
              <a:effectLst/>
              <a:uLnTx/>
              <a:uFillTx/>
              <a:latin typeface="Roboto" panose="02000000000000000000"/>
              <a:ea typeface="+mn-ea"/>
              <a:cs typeface="+mn-cs"/>
            </a:endParaRPr>
          </a:p>
        </p:txBody>
      </p:sp>
      <p:grpSp>
        <p:nvGrpSpPr>
          <p:cNvPr id="30" name="Group 48"/>
          <p:cNvGrpSpPr/>
          <p:nvPr/>
        </p:nvGrpSpPr>
        <p:grpSpPr>
          <a:xfrm>
            <a:off x="9049017" y="3209722"/>
            <a:ext cx="258356" cy="344867"/>
            <a:chOff x="-5332412" y="5927725"/>
            <a:chExt cx="696912" cy="930275"/>
          </a:xfrm>
          <a:solidFill>
            <a:sysClr val="windowText" lastClr="000000"/>
          </a:solidFill>
        </p:grpSpPr>
        <p:sp>
          <p:nvSpPr>
            <p:cNvPr id="31" name="AutoShape 108"/>
            <p:cNvSpPr/>
            <p:nvPr/>
          </p:nvSpPr>
          <p:spPr bwMode="auto">
            <a:xfrm>
              <a:off x="-5159375" y="6102350"/>
              <a:ext cx="349250" cy="34925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1800"/>
                  </a:moveTo>
                  <a:cubicBezTo>
                    <a:pt x="15764" y="1800"/>
                    <a:pt x="19800" y="5835"/>
                    <a:pt x="19800" y="10800"/>
                  </a:cubicBezTo>
                  <a:cubicBezTo>
                    <a:pt x="19800" y="15764"/>
                    <a:pt x="15764" y="19800"/>
                    <a:pt x="10800" y="19800"/>
                  </a:cubicBezTo>
                  <a:cubicBezTo>
                    <a:pt x="5835" y="19800"/>
                    <a:pt x="1800" y="15764"/>
                    <a:pt x="1800" y="10800"/>
                  </a:cubicBezTo>
                  <a:cubicBezTo>
                    <a:pt x="1800" y="5835"/>
                    <a:pt x="5835" y="1800"/>
                    <a:pt x="10800" y="1800"/>
                  </a:cubicBezTo>
                  <a:moveTo>
                    <a:pt x="10800" y="21599"/>
                  </a:moveTo>
                  <a:cubicBezTo>
                    <a:pt x="16756" y="21599"/>
                    <a:pt x="21600" y="16756"/>
                    <a:pt x="21600" y="10800"/>
                  </a:cubicBezTo>
                  <a:cubicBezTo>
                    <a:pt x="21600" y="4843"/>
                    <a:pt x="16756" y="0"/>
                    <a:pt x="10800" y="0"/>
                  </a:cubicBezTo>
                  <a:cubicBezTo>
                    <a:pt x="4843" y="0"/>
                    <a:pt x="0" y="4843"/>
                    <a:pt x="0" y="10800"/>
                  </a:cubicBezTo>
                  <a:cubicBezTo>
                    <a:pt x="0" y="16756"/>
                    <a:pt x="4843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38100" tIns="38100" rIns="38100" bIns="38100" anchor="ctr"/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30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Roboto" panose="02000000000000000000"/>
              </a:endParaRPr>
            </a:p>
          </p:txBody>
        </p:sp>
        <p:sp>
          <p:nvSpPr>
            <p:cNvPr id="32" name="AutoShape 109"/>
            <p:cNvSpPr/>
            <p:nvPr/>
          </p:nvSpPr>
          <p:spPr bwMode="auto">
            <a:xfrm>
              <a:off x="-5332412" y="5927725"/>
              <a:ext cx="696912" cy="9302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904" y="20170"/>
                  </a:moveTo>
                  <a:cubicBezTo>
                    <a:pt x="10885" y="20184"/>
                    <a:pt x="10830" y="20215"/>
                    <a:pt x="10782" y="20237"/>
                  </a:cubicBezTo>
                  <a:cubicBezTo>
                    <a:pt x="10774" y="20218"/>
                    <a:pt x="10707" y="20178"/>
                    <a:pt x="10666" y="20147"/>
                  </a:cubicBezTo>
                  <a:cubicBezTo>
                    <a:pt x="7368" y="17300"/>
                    <a:pt x="1799" y="12497"/>
                    <a:pt x="1799" y="8101"/>
                  </a:cubicBezTo>
                  <a:cubicBezTo>
                    <a:pt x="1799" y="4378"/>
                    <a:pt x="5838" y="1350"/>
                    <a:pt x="10800" y="1350"/>
                  </a:cubicBezTo>
                  <a:cubicBezTo>
                    <a:pt x="15762" y="1350"/>
                    <a:pt x="19800" y="4378"/>
                    <a:pt x="19800" y="8101"/>
                  </a:cubicBezTo>
                  <a:cubicBezTo>
                    <a:pt x="19800" y="12497"/>
                    <a:pt x="14231" y="17300"/>
                    <a:pt x="10904" y="20170"/>
                  </a:cubicBezTo>
                  <a:moveTo>
                    <a:pt x="10800" y="0"/>
                  </a:moveTo>
                  <a:cubicBezTo>
                    <a:pt x="4844" y="0"/>
                    <a:pt x="0" y="3588"/>
                    <a:pt x="0" y="8101"/>
                  </a:cubicBezTo>
                  <a:cubicBezTo>
                    <a:pt x="0" y="12826"/>
                    <a:pt x="5400" y="17660"/>
                    <a:pt x="9337" y="21056"/>
                  </a:cubicBezTo>
                  <a:cubicBezTo>
                    <a:pt x="9352" y="21070"/>
                    <a:pt x="9984" y="21599"/>
                    <a:pt x="10766" y="21599"/>
                  </a:cubicBezTo>
                  <a:lnTo>
                    <a:pt x="10834" y="21599"/>
                  </a:lnTo>
                  <a:cubicBezTo>
                    <a:pt x="11615" y="21599"/>
                    <a:pt x="12247" y="21070"/>
                    <a:pt x="12262" y="21056"/>
                  </a:cubicBezTo>
                  <a:cubicBezTo>
                    <a:pt x="16200" y="17660"/>
                    <a:pt x="21599" y="12826"/>
                    <a:pt x="21599" y="8101"/>
                  </a:cubicBezTo>
                  <a:cubicBezTo>
                    <a:pt x="21599" y="3588"/>
                    <a:pt x="16755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38100" tIns="38100" rIns="38100" bIns="38100" anchor="ctr"/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30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Roboto" panose="02000000000000000000"/>
              </a:endParaRPr>
            </a:p>
          </p:txBody>
        </p:sp>
      </p:grpSp>
      <p:sp>
        <p:nvSpPr>
          <p:cNvPr id="33" name="Oval 53"/>
          <p:cNvSpPr/>
          <p:nvPr/>
        </p:nvSpPr>
        <p:spPr>
          <a:xfrm>
            <a:off x="8929929" y="3815446"/>
            <a:ext cx="496533" cy="496533"/>
          </a:xfrm>
          <a:prstGeom prst="ellipse">
            <a:avLst/>
          </a:prstGeom>
          <a:solidFill>
            <a:srgbClr val="5ECCF3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" panose="02000000000000000000"/>
              <a:ea typeface="+mn-ea"/>
              <a:cs typeface="+mn-cs"/>
            </a:endParaRPr>
          </a:p>
        </p:txBody>
      </p:sp>
      <p:grpSp>
        <p:nvGrpSpPr>
          <p:cNvPr id="34" name="Group 54"/>
          <p:cNvGrpSpPr/>
          <p:nvPr/>
        </p:nvGrpSpPr>
        <p:grpSpPr>
          <a:xfrm>
            <a:off x="9007991" y="3892535"/>
            <a:ext cx="340408" cy="340408"/>
            <a:chOff x="1982788" y="2211388"/>
            <a:chExt cx="928687" cy="928687"/>
          </a:xfrm>
          <a:solidFill>
            <a:sysClr val="windowText" lastClr="000000"/>
          </a:solidFill>
        </p:grpSpPr>
        <p:sp>
          <p:nvSpPr>
            <p:cNvPr id="35" name="AutoShape 123"/>
            <p:cNvSpPr/>
            <p:nvPr/>
          </p:nvSpPr>
          <p:spPr bwMode="auto">
            <a:xfrm>
              <a:off x="1982788" y="2211388"/>
              <a:ext cx="928687" cy="928687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180" y="12132"/>
                  </a:moveTo>
                  <a:cubicBezTo>
                    <a:pt x="17710" y="12226"/>
                    <a:pt x="17327" y="12561"/>
                    <a:pt x="17170" y="13012"/>
                  </a:cubicBezTo>
                  <a:cubicBezTo>
                    <a:pt x="17083" y="13261"/>
                    <a:pt x="16981" y="13503"/>
                    <a:pt x="16868" y="13738"/>
                  </a:cubicBezTo>
                  <a:cubicBezTo>
                    <a:pt x="16658" y="14169"/>
                    <a:pt x="16694" y="14677"/>
                    <a:pt x="16959" y="15075"/>
                  </a:cubicBezTo>
                  <a:lnTo>
                    <a:pt x="18131" y="16833"/>
                  </a:lnTo>
                  <a:lnTo>
                    <a:pt x="16832" y="18132"/>
                  </a:lnTo>
                  <a:lnTo>
                    <a:pt x="15075" y="16960"/>
                  </a:lnTo>
                  <a:cubicBezTo>
                    <a:pt x="14850" y="16810"/>
                    <a:pt x="14589" y="16733"/>
                    <a:pt x="14326" y="16733"/>
                  </a:cubicBezTo>
                  <a:cubicBezTo>
                    <a:pt x="14126" y="16733"/>
                    <a:pt x="13924" y="16778"/>
                    <a:pt x="13738" y="16868"/>
                  </a:cubicBezTo>
                  <a:cubicBezTo>
                    <a:pt x="13504" y="16981"/>
                    <a:pt x="13262" y="17083"/>
                    <a:pt x="13012" y="17170"/>
                  </a:cubicBezTo>
                  <a:cubicBezTo>
                    <a:pt x="12561" y="17327"/>
                    <a:pt x="12226" y="17712"/>
                    <a:pt x="12133" y="18180"/>
                  </a:cubicBezTo>
                  <a:lnTo>
                    <a:pt x="11717" y="20249"/>
                  </a:lnTo>
                  <a:lnTo>
                    <a:pt x="9881" y="20249"/>
                  </a:lnTo>
                  <a:lnTo>
                    <a:pt x="9467" y="18180"/>
                  </a:lnTo>
                  <a:cubicBezTo>
                    <a:pt x="9373" y="17712"/>
                    <a:pt x="9039" y="17327"/>
                    <a:pt x="8588" y="17170"/>
                  </a:cubicBezTo>
                  <a:cubicBezTo>
                    <a:pt x="8339" y="17083"/>
                    <a:pt x="8096" y="16983"/>
                    <a:pt x="7861" y="16869"/>
                  </a:cubicBezTo>
                  <a:cubicBezTo>
                    <a:pt x="7675" y="16778"/>
                    <a:pt x="7474" y="16733"/>
                    <a:pt x="7273" y="16733"/>
                  </a:cubicBezTo>
                  <a:cubicBezTo>
                    <a:pt x="7011" y="16733"/>
                    <a:pt x="6750" y="16810"/>
                    <a:pt x="6525" y="16960"/>
                  </a:cubicBezTo>
                  <a:lnTo>
                    <a:pt x="4767" y="18132"/>
                  </a:lnTo>
                  <a:lnTo>
                    <a:pt x="3468" y="16833"/>
                  </a:lnTo>
                  <a:lnTo>
                    <a:pt x="4639" y="15075"/>
                  </a:lnTo>
                  <a:cubicBezTo>
                    <a:pt x="4904" y="14677"/>
                    <a:pt x="4939" y="14169"/>
                    <a:pt x="4732" y="13738"/>
                  </a:cubicBezTo>
                  <a:cubicBezTo>
                    <a:pt x="4618" y="13504"/>
                    <a:pt x="4516" y="13263"/>
                    <a:pt x="4429" y="13013"/>
                  </a:cubicBezTo>
                  <a:cubicBezTo>
                    <a:pt x="4273" y="12561"/>
                    <a:pt x="3888" y="12227"/>
                    <a:pt x="3419" y="12133"/>
                  </a:cubicBezTo>
                  <a:lnTo>
                    <a:pt x="1350" y="11718"/>
                  </a:lnTo>
                  <a:lnTo>
                    <a:pt x="1349" y="9882"/>
                  </a:lnTo>
                  <a:lnTo>
                    <a:pt x="3419" y="9468"/>
                  </a:lnTo>
                  <a:cubicBezTo>
                    <a:pt x="3888" y="9374"/>
                    <a:pt x="4273" y="9039"/>
                    <a:pt x="4429" y="8588"/>
                  </a:cubicBezTo>
                  <a:cubicBezTo>
                    <a:pt x="4516" y="8338"/>
                    <a:pt x="4617" y="8096"/>
                    <a:pt x="4731" y="7862"/>
                  </a:cubicBezTo>
                  <a:cubicBezTo>
                    <a:pt x="4940" y="7431"/>
                    <a:pt x="4905" y="6923"/>
                    <a:pt x="4639" y="6524"/>
                  </a:cubicBezTo>
                  <a:lnTo>
                    <a:pt x="3468" y="4767"/>
                  </a:lnTo>
                  <a:lnTo>
                    <a:pt x="4767" y="3468"/>
                  </a:lnTo>
                  <a:lnTo>
                    <a:pt x="6525" y="4639"/>
                  </a:lnTo>
                  <a:cubicBezTo>
                    <a:pt x="6750" y="4790"/>
                    <a:pt x="7011" y="4866"/>
                    <a:pt x="7273" y="4866"/>
                  </a:cubicBezTo>
                  <a:cubicBezTo>
                    <a:pt x="7474" y="4866"/>
                    <a:pt x="7674" y="4822"/>
                    <a:pt x="7861" y="4732"/>
                  </a:cubicBezTo>
                  <a:cubicBezTo>
                    <a:pt x="8095" y="4619"/>
                    <a:pt x="8337" y="4517"/>
                    <a:pt x="8586" y="4430"/>
                  </a:cubicBezTo>
                  <a:cubicBezTo>
                    <a:pt x="9039" y="4272"/>
                    <a:pt x="9373" y="3888"/>
                    <a:pt x="9467" y="3420"/>
                  </a:cubicBezTo>
                  <a:lnTo>
                    <a:pt x="9881" y="1350"/>
                  </a:lnTo>
                  <a:lnTo>
                    <a:pt x="11717" y="1350"/>
                  </a:lnTo>
                  <a:lnTo>
                    <a:pt x="12131" y="3420"/>
                  </a:lnTo>
                  <a:cubicBezTo>
                    <a:pt x="12225" y="3888"/>
                    <a:pt x="12560" y="4272"/>
                    <a:pt x="13012" y="4430"/>
                  </a:cubicBezTo>
                  <a:cubicBezTo>
                    <a:pt x="13261" y="4517"/>
                    <a:pt x="13502" y="4617"/>
                    <a:pt x="13737" y="4731"/>
                  </a:cubicBezTo>
                  <a:cubicBezTo>
                    <a:pt x="13924" y="4822"/>
                    <a:pt x="14125" y="4866"/>
                    <a:pt x="14326" y="4866"/>
                  </a:cubicBezTo>
                  <a:cubicBezTo>
                    <a:pt x="14589" y="4866"/>
                    <a:pt x="14850" y="4790"/>
                    <a:pt x="15075" y="4639"/>
                  </a:cubicBezTo>
                  <a:lnTo>
                    <a:pt x="16832" y="3468"/>
                  </a:lnTo>
                  <a:lnTo>
                    <a:pt x="18131" y="4767"/>
                  </a:lnTo>
                  <a:lnTo>
                    <a:pt x="16959" y="6524"/>
                  </a:lnTo>
                  <a:cubicBezTo>
                    <a:pt x="16694" y="6923"/>
                    <a:pt x="16660" y="7431"/>
                    <a:pt x="16867" y="7861"/>
                  </a:cubicBezTo>
                  <a:cubicBezTo>
                    <a:pt x="16980" y="8096"/>
                    <a:pt x="17083" y="8337"/>
                    <a:pt x="17170" y="8587"/>
                  </a:cubicBezTo>
                  <a:cubicBezTo>
                    <a:pt x="17327" y="9039"/>
                    <a:pt x="17710" y="9373"/>
                    <a:pt x="18180" y="9467"/>
                  </a:cubicBezTo>
                  <a:lnTo>
                    <a:pt x="20248" y="9882"/>
                  </a:lnTo>
                  <a:lnTo>
                    <a:pt x="20250" y="11718"/>
                  </a:lnTo>
                  <a:cubicBezTo>
                    <a:pt x="20250" y="11718"/>
                    <a:pt x="18180" y="12132"/>
                    <a:pt x="18180" y="12132"/>
                  </a:cubicBezTo>
                  <a:close/>
                  <a:moveTo>
                    <a:pt x="20513" y="8558"/>
                  </a:moveTo>
                  <a:lnTo>
                    <a:pt x="18445" y="8143"/>
                  </a:lnTo>
                  <a:cubicBezTo>
                    <a:pt x="18341" y="7844"/>
                    <a:pt x="18218" y="7554"/>
                    <a:pt x="18082" y="7273"/>
                  </a:cubicBezTo>
                  <a:lnTo>
                    <a:pt x="19254" y="5516"/>
                  </a:lnTo>
                  <a:cubicBezTo>
                    <a:pt x="19611" y="4980"/>
                    <a:pt x="19540" y="4268"/>
                    <a:pt x="19085" y="3813"/>
                  </a:cubicBezTo>
                  <a:lnTo>
                    <a:pt x="17787" y="2514"/>
                  </a:lnTo>
                  <a:cubicBezTo>
                    <a:pt x="17526" y="2253"/>
                    <a:pt x="17181" y="2118"/>
                    <a:pt x="16831" y="2118"/>
                  </a:cubicBezTo>
                  <a:cubicBezTo>
                    <a:pt x="16573" y="2118"/>
                    <a:pt x="16312" y="2193"/>
                    <a:pt x="16084" y="2345"/>
                  </a:cubicBezTo>
                  <a:lnTo>
                    <a:pt x="14326" y="3516"/>
                  </a:lnTo>
                  <a:cubicBezTo>
                    <a:pt x="14044" y="3380"/>
                    <a:pt x="13754" y="3258"/>
                    <a:pt x="13455" y="3155"/>
                  </a:cubicBezTo>
                  <a:lnTo>
                    <a:pt x="13041" y="1085"/>
                  </a:lnTo>
                  <a:cubicBezTo>
                    <a:pt x="12916" y="454"/>
                    <a:pt x="12361" y="0"/>
                    <a:pt x="11717" y="0"/>
                  </a:cubicBezTo>
                  <a:lnTo>
                    <a:pt x="9881" y="0"/>
                  </a:lnTo>
                  <a:cubicBezTo>
                    <a:pt x="9238" y="0"/>
                    <a:pt x="8684" y="454"/>
                    <a:pt x="8557" y="1085"/>
                  </a:cubicBezTo>
                  <a:lnTo>
                    <a:pt x="8143" y="3155"/>
                  </a:lnTo>
                  <a:cubicBezTo>
                    <a:pt x="7843" y="3258"/>
                    <a:pt x="7554" y="3381"/>
                    <a:pt x="7273" y="3516"/>
                  </a:cubicBezTo>
                  <a:lnTo>
                    <a:pt x="5516" y="2345"/>
                  </a:lnTo>
                  <a:cubicBezTo>
                    <a:pt x="5287" y="2193"/>
                    <a:pt x="5026" y="2118"/>
                    <a:pt x="4767" y="2118"/>
                  </a:cubicBezTo>
                  <a:cubicBezTo>
                    <a:pt x="4419" y="2118"/>
                    <a:pt x="4073" y="2253"/>
                    <a:pt x="3812" y="2514"/>
                  </a:cubicBezTo>
                  <a:lnTo>
                    <a:pt x="2514" y="3813"/>
                  </a:lnTo>
                  <a:cubicBezTo>
                    <a:pt x="2059" y="4268"/>
                    <a:pt x="1988" y="4980"/>
                    <a:pt x="2345" y="5516"/>
                  </a:cubicBezTo>
                  <a:lnTo>
                    <a:pt x="3516" y="7273"/>
                  </a:lnTo>
                  <a:cubicBezTo>
                    <a:pt x="3380" y="7555"/>
                    <a:pt x="3258" y="7844"/>
                    <a:pt x="3154" y="8144"/>
                  </a:cubicBezTo>
                  <a:lnTo>
                    <a:pt x="1085" y="8558"/>
                  </a:lnTo>
                  <a:cubicBezTo>
                    <a:pt x="454" y="8684"/>
                    <a:pt x="0" y="9238"/>
                    <a:pt x="0" y="9882"/>
                  </a:cubicBezTo>
                  <a:lnTo>
                    <a:pt x="0" y="11718"/>
                  </a:lnTo>
                  <a:cubicBezTo>
                    <a:pt x="0" y="12361"/>
                    <a:pt x="454" y="12916"/>
                    <a:pt x="1085" y="13042"/>
                  </a:cubicBezTo>
                  <a:lnTo>
                    <a:pt x="3154" y="13456"/>
                  </a:lnTo>
                  <a:cubicBezTo>
                    <a:pt x="3258" y="13755"/>
                    <a:pt x="3380" y="14046"/>
                    <a:pt x="3516" y="14326"/>
                  </a:cubicBezTo>
                  <a:lnTo>
                    <a:pt x="2345" y="16083"/>
                  </a:lnTo>
                  <a:cubicBezTo>
                    <a:pt x="1988" y="16619"/>
                    <a:pt x="2059" y="17332"/>
                    <a:pt x="2514" y="17787"/>
                  </a:cubicBezTo>
                  <a:lnTo>
                    <a:pt x="3812" y="19086"/>
                  </a:lnTo>
                  <a:cubicBezTo>
                    <a:pt x="4073" y="19346"/>
                    <a:pt x="4419" y="19482"/>
                    <a:pt x="4767" y="19482"/>
                  </a:cubicBezTo>
                  <a:cubicBezTo>
                    <a:pt x="5026" y="19482"/>
                    <a:pt x="5287" y="19406"/>
                    <a:pt x="5516" y="19254"/>
                  </a:cubicBezTo>
                  <a:lnTo>
                    <a:pt x="7273" y="18083"/>
                  </a:lnTo>
                  <a:cubicBezTo>
                    <a:pt x="7554" y="18220"/>
                    <a:pt x="7843" y="18341"/>
                    <a:pt x="8143" y="18445"/>
                  </a:cubicBezTo>
                  <a:lnTo>
                    <a:pt x="8557" y="20514"/>
                  </a:lnTo>
                  <a:cubicBezTo>
                    <a:pt x="8684" y="21146"/>
                    <a:pt x="9238" y="21599"/>
                    <a:pt x="9881" y="21599"/>
                  </a:cubicBezTo>
                  <a:lnTo>
                    <a:pt x="11717" y="21599"/>
                  </a:lnTo>
                  <a:cubicBezTo>
                    <a:pt x="12361" y="21599"/>
                    <a:pt x="12916" y="21146"/>
                    <a:pt x="13041" y="20514"/>
                  </a:cubicBezTo>
                  <a:lnTo>
                    <a:pt x="13456" y="18445"/>
                  </a:lnTo>
                  <a:cubicBezTo>
                    <a:pt x="13755" y="18341"/>
                    <a:pt x="14046" y="18219"/>
                    <a:pt x="14326" y="18083"/>
                  </a:cubicBezTo>
                  <a:lnTo>
                    <a:pt x="16084" y="19254"/>
                  </a:lnTo>
                  <a:cubicBezTo>
                    <a:pt x="16312" y="19406"/>
                    <a:pt x="16573" y="19482"/>
                    <a:pt x="16831" y="19482"/>
                  </a:cubicBezTo>
                  <a:cubicBezTo>
                    <a:pt x="17181" y="19482"/>
                    <a:pt x="17526" y="19346"/>
                    <a:pt x="17787" y="19086"/>
                  </a:cubicBezTo>
                  <a:lnTo>
                    <a:pt x="19085" y="17787"/>
                  </a:lnTo>
                  <a:cubicBezTo>
                    <a:pt x="19540" y="17332"/>
                    <a:pt x="19611" y="16619"/>
                    <a:pt x="19254" y="16083"/>
                  </a:cubicBezTo>
                  <a:lnTo>
                    <a:pt x="18082" y="14326"/>
                  </a:lnTo>
                  <a:cubicBezTo>
                    <a:pt x="18219" y="14045"/>
                    <a:pt x="18341" y="13755"/>
                    <a:pt x="18445" y="13456"/>
                  </a:cubicBezTo>
                  <a:lnTo>
                    <a:pt x="20513" y="13042"/>
                  </a:lnTo>
                  <a:cubicBezTo>
                    <a:pt x="21145" y="12916"/>
                    <a:pt x="21599" y="12361"/>
                    <a:pt x="21599" y="11718"/>
                  </a:cubicBezTo>
                  <a:lnTo>
                    <a:pt x="21599" y="9882"/>
                  </a:lnTo>
                  <a:cubicBezTo>
                    <a:pt x="21599" y="9238"/>
                    <a:pt x="21145" y="8684"/>
                    <a:pt x="20513" y="8558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38100" tIns="38100" rIns="38100" bIns="38100" anchor="ctr"/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30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Roboto" panose="02000000000000000000"/>
              </a:endParaRPr>
            </a:p>
          </p:txBody>
        </p:sp>
        <p:sp>
          <p:nvSpPr>
            <p:cNvPr id="36" name="AutoShape 124"/>
            <p:cNvSpPr/>
            <p:nvPr/>
          </p:nvSpPr>
          <p:spPr bwMode="auto">
            <a:xfrm>
              <a:off x="2244725" y="2471738"/>
              <a:ext cx="406400" cy="40640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20250"/>
                  </a:moveTo>
                  <a:cubicBezTo>
                    <a:pt x="5580" y="20250"/>
                    <a:pt x="1350" y="16017"/>
                    <a:pt x="1350" y="10800"/>
                  </a:cubicBezTo>
                  <a:cubicBezTo>
                    <a:pt x="1350" y="5582"/>
                    <a:pt x="5580" y="1349"/>
                    <a:pt x="10800" y="1349"/>
                  </a:cubicBezTo>
                  <a:cubicBezTo>
                    <a:pt x="16016" y="1349"/>
                    <a:pt x="20250" y="5582"/>
                    <a:pt x="20250" y="10800"/>
                  </a:cubicBezTo>
                  <a:cubicBezTo>
                    <a:pt x="20250" y="16017"/>
                    <a:pt x="16016" y="20250"/>
                    <a:pt x="10800" y="20250"/>
                  </a:cubicBezTo>
                  <a:moveTo>
                    <a:pt x="10800" y="0"/>
                  </a:moveTo>
                  <a:cubicBezTo>
                    <a:pt x="4836" y="0"/>
                    <a:pt x="0" y="4836"/>
                    <a:pt x="0" y="10800"/>
                  </a:cubicBezTo>
                  <a:cubicBezTo>
                    <a:pt x="0" y="16763"/>
                    <a:pt x="4836" y="21600"/>
                    <a:pt x="10800" y="21600"/>
                  </a:cubicBezTo>
                  <a:cubicBezTo>
                    <a:pt x="16763" y="21600"/>
                    <a:pt x="21599" y="16763"/>
                    <a:pt x="21599" y="10800"/>
                  </a:cubicBezTo>
                  <a:cubicBezTo>
                    <a:pt x="21599" y="4836"/>
                    <a:pt x="16763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38100" tIns="38100" rIns="38100" bIns="38100" anchor="ctr"/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30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Roboto" panose="02000000000000000000"/>
              </a:endParaRPr>
            </a:p>
          </p:txBody>
        </p:sp>
        <p:sp>
          <p:nvSpPr>
            <p:cNvPr id="37" name="AutoShape 125"/>
            <p:cNvSpPr/>
            <p:nvPr/>
          </p:nvSpPr>
          <p:spPr bwMode="auto">
            <a:xfrm>
              <a:off x="2330450" y="2559050"/>
              <a:ext cx="233363" cy="23336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18900"/>
                  </a:moveTo>
                  <a:cubicBezTo>
                    <a:pt x="6328" y="18900"/>
                    <a:pt x="2699" y="15271"/>
                    <a:pt x="2699" y="10800"/>
                  </a:cubicBezTo>
                  <a:cubicBezTo>
                    <a:pt x="2699" y="6329"/>
                    <a:pt x="6328" y="2700"/>
                    <a:pt x="10800" y="2700"/>
                  </a:cubicBezTo>
                  <a:cubicBezTo>
                    <a:pt x="15271" y="2700"/>
                    <a:pt x="18899" y="6329"/>
                    <a:pt x="18899" y="10800"/>
                  </a:cubicBezTo>
                  <a:cubicBezTo>
                    <a:pt x="18899" y="15271"/>
                    <a:pt x="15271" y="18900"/>
                    <a:pt x="10800" y="18900"/>
                  </a:cubicBezTo>
                  <a:moveTo>
                    <a:pt x="10800" y="0"/>
                  </a:moveTo>
                  <a:cubicBezTo>
                    <a:pt x="4830" y="0"/>
                    <a:pt x="0" y="4833"/>
                    <a:pt x="0" y="10800"/>
                  </a:cubicBezTo>
                  <a:cubicBezTo>
                    <a:pt x="0" y="16766"/>
                    <a:pt x="4830" y="21599"/>
                    <a:pt x="10800" y="21599"/>
                  </a:cubicBezTo>
                  <a:cubicBezTo>
                    <a:pt x="16764" y="21599"/>
                    <a:pt x="21600" y="16766"/>
                    <a:pt x="21600" y="10800"/>
                  </a:cubicBezTo>
                  <a:cubicBezTo>
                    <a:pt x="21600" y="4833"/>
                    <a:pt x="16764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38100" tIns="38100" rIns="38100" bIns="38100" anchor="ctr"/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30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Roboto" panose="02000000000000000000"/>
              </a:endParaRPr>
            </a:p>
          </p:txBody>
        </p:sp>
      </p:grpSp>
      <p:sp>
        <p:nvSpPr>
          <p:cNvPr id="38" name="Oval 60"/>
          <p:cNvSpPr/>
          <p:nvPr/>
        </p:nvSpPr>
        <p:spPr>
          <a:xfrm>
            <a:off x="8929929" y="4495132"/>
            <a:ext cx="496533" cy="496533"/>
          </a:xfrm>
          <a:prstGeom prst="ellipse">
            <a:avLst/>
          </a:prstGeom>
          <a:solidFill>
            <a:srgbClr val="5DCEA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" panose="02000000000000000000"/>
              <a:ea typeface="+mn-ea"/>
              <a:cs typeface="+mn-cs"/>
            </a:endParaRPr>
          </a:p>
        </p:txBody>
      </p:sp>
      <p:grpSp>
        <p:nvGrpSpPr>
          <p:cNvPr id="39" name="Group 61"/>
          <p:cNvGrpSpPr/>
          <p:nvPr/>
        </p:nvGrpSpPr>
        <p:grpSpPr>
          <a:xfrm>
            <a:off x="8989032" y="4635198"/>
            <a:ext cx="377736" cy="236732"/>
            <a:chOff x="-3590925" y="6102350"/>
            <a:chExt cx="927100" cy="581025"/>
          </a:xfrm>
          <a:solidFill>
            <a:sysClr val="windowText" lastClr="000000"/>
          </a:solidFill>
        </p:grpSpPr>
        <p:sp>
          <p:nvSpPr>
            <p:cNvPr id="40" name="AutoShape 105"/>
            <p:cNvSpPr/>
            <p:nvPr/>
          </p:nvSpPr>
          <p:spPr bwMode="auto">
            <a:xfrm>
              <a:off x="-3590925" y="6102350"/>
              <a:ext cx="927100" cy="5810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19438"/>
                  </a:moveTo>
                  <a:cubicBezTo>
                    <a:pt x="7005" y="19438"/>
                    <a:pt x="3289" y="15988"/>
                    <a:pt x="1437" y="10797"/>
                  </a:cubicBezTo>
                  <a:cubicBezTo>
                    <a:pt x="3298" y="5598"/>
                    <a:pt x="7009" y="2161"/>
                    <a:pt x="10800" y="2161"/>
                  </a:cubicBezTo>
                  <a:cubicBezTo>
                    <a:pt x="14595" y="2161"/>
                    <a:pt x="18310" y="5611"/>
                    <a:pt x="20162" y="10802"/>
                  </a:cubicBezTo>
                  <a:cubicBezTo>
                    <a:pt x="18301" y="16000"/>
                    <a:pt x="14590" y="19438"/>
                    <a:pt x="10800" y="19438"/>
                  </a:cubicBezTo>
                  <a:moveTo>
                    <a:pt x="21576" y="10561"/>
                  </a:moveTo>
                  <a:cubicBezTo>
                    <a:pt x="21569" y="10516"/>
                    <a:pt x="21573" y="10467"/>
                    <a:pt x="21562" y="10423"/>
                  </a:cubicBezTo>
                  <a:cubicBezTo>
                    <a:pt x="21558" y="10406"/>
                    <a:pt x="21548" y="10395"/>
                    <a:pt x="21544" y="10378"/>
                  </a:cubicBezTo>
                  <a:cubicBezTo>
                    <a:pt x="21537" y="10352"/>
                    <a:pt x="21539" y="10322"/>
                    <a:pt x="21530" y="10297"/>
                  </a:cubicBezTo>
                  <a:cubicBezTo>
                    <a:pt x="19569" y="4298"/>
                    <a:pt x="15302" y="0"/>
                    <a:pt x="10800" y="0"/>
                  </a:cubicBezTo>
                  <a:cubicBezTo>
                    <a:pt x="6297" y="0"/>
                    <a:pt x="2030" y="4290"/>
                    <a:pt x="69" y="10290"/>
                  </a:cubicBezTo>
                  <a:cubicBezTo>
                    <a:pt x="61" y="10316"/>
                    <a:pt x="62" y="10344"/>
                    <a:pt x="55" y="10370"/>
                  </a:cubicBezTo>
                  <a:cubicBezTo>
                    <a:pt x="51" y="10387"/>
                    <a:pt x="41" y="10398"/>
                    <a:pt x="37" y="10415"/>
                  </a:cubicBezTo>
                  <a:cubicBezTo>
                    <a:pt x="26" y="10459"/>
                    <a:pt x="30" y="10508"/>
                    <a:pt x="24" y="10554"/>
                  </a:cubicBezTo>
                  <a:cubicBezTo>
                    <a:pt x="12" y="10635"/>
                    <a:pt x="0" y="10714"/>
                    <a:pt x="0" y="10796"/>
                  </a:cubicBezTo>
                  <a:cubicBezTo>
                    <a:pt x="0" y="10878"/>
                    <a:pt x="12" y="10955"/>
                    <a:pt x="24" y="11038"/>
                  </a:cubicBezTo>
                  <a:cubicBezTo>
                    <a:pt x="30" y="11083"/>
                    <a:pt x="26" y="11131"/>
                    <a:pt x="37" y="11175"/>
                  </a:cubicBezTo>
                  <a:cubicBezTo>
                    <a:pt x="41" y="11193"/>
                    <a:pt x="51" y="11204"/>
                    <a:pt x="55" y="11220"/>
                  </a:cubicBezTo>
                  <a:cubicBezTo>
                    <a:pt x="62" y="11247"/>
                    <a:pt x="61" y="11276"/>
                    <a:pt x="69" y="11302"/>
                  </a:cubicBezTo>
                  <a:cubicBezTo>
                    <a:pt x="2030" y="17300"/>
                    <a:pt x="6297" y="21599"/>
                    <a:pt x="10800" y="21599"/>
                  </a:cubicBezTo>
                  <a:cubicBezTo>
                    <a:pt x="15302" y="21599"/>
                    <a:pt x="19569" y="17308"/>
                    <a:pt x="21530" y="11309"/>
                  </a:cubicBezTo>
                  <a:cubicBezTo>
                    <a:pt x="21539" y="11283"/>
                    <a:pt x="21537" y="11255"/>
                    <a:pt x="21544" y="11228"/>
                  </a:cubicBezTo>
                  <a:cubicBezTo>
                    <a:pt x="21548" y="11212"/>
                    <a:pt x="21558" y="11201"/>
                    <a:pt x="21562" y="11183"/>
                  </a:cubicBezTo>
                  <a:cubicBezTo>
                    <a:pt x="21573" y="11139"/>
                    <a:pt x="21569" y="11089"/>
                    <a:pt x="21576" y="11044"/>
                  </a:cubicBezTo>
                  <a:cubicBezTo>
                    <a:pt x="21587" y="10963"/>
                    <a:pt x="21599" y="10885"/>
                    <a:pt x="21599" y="10803"/>
                  </a:cubicBezTo>
                  <a:cubicBezTo>
                    <a:pt x="21599" y="10721"/>
                    <a:pt x="21587" y="10642"/>
                    <a:pt x="21576" y="10561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38100" tIns="38100" rIns="38100" bIns="38100" anchor="ctr"/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30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Roboto" panose="02000000000000000000"/>
              </a:endParaRPr>
            </a:p>
          </p:txBody>
        </p:sp>
        <p:sp>
          <p:nvSpPr>
            <p:cNvPr id="41" name="AutoShape 106"/>
            <p:cNvSpPr/>
            <p:nvPr/>
          </p:nvSpPr>
          <p:spPr bwMode="auto">
            <a:xfrm>
              <a:off x="-3243262" y="6276975"/>
              <a:ext cx="131762" cy="1301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202" y="0"/>
                  </a:moveTo>
                  <a:cubicBezTo>
                    <a:pt x="19193" y="0"/>
                    <a:pt x="19183" y="4"/>
                    <a:pt x="19174" y="4"/>
                  </a:cubicBezTo>
                  <a:cubicBezTo>
                    <a:pt x="8585" y="23"/>
                    <a:pt x="0" y="8607"/>
                    <a:pt x="0" y="19198"/>
                  </a:cubicBezTo>
                  <a:cubicBezTo>
                    <a:pt x="0" y="20523"/>
                    <a:pt x="1076" y="21600"/>
                    <a:pt x="2402" y="21600"/>
                  </a:cubicBezTo>
                  <a:cubicBezTo>
                    <a:pt x="3722" y="21600"/>
                    <a:pt x="4799" y="20523"/>
                    <a:pt x="4799" y="19198"/>
                  </a:cubicBezTo>
                  <a:cubicBezTo>
                    <a:pt x="4799" y="11262"/>
                    <a:pt x="11262" y="4803"/>
                    <a:pt x="19202" y="4803"/>
                  </a:cubicBezTo>
                  <a:lnTo>
                    <a:pt x="19202" y="4798"/>
                  </a:lnTo>
                  <a:cubicBezTo>
                    <a:pt x="20523" y="4798"/>
                    <a:pt x="21599" y="3721"/>
                    <a:pt x="21599" y="2401"/>
                  </a:cubicBezTo>
                  <a:cubicBezTo>
                    <a:pt x="21599" y="1076"/>
                    <a:pt x="20523" y="0"/>
                    <a:pt x="19202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38100" tIns="38100" rIns="38100" bIns="38100" anchor="ctr"/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30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Roboto" panose="02000000000000000000"/>
              </a:endParaRPr>
            </a:p>
          </p:txBody>
        </p:sp>
        <p:sp>
          <p:nvSpPr>
            <p:cNvPr id="42" name="AutoShape 107"/>
            <p:cNvSpPr/>
            <p:nvPr/>
          </p:nvSpPr>
          <p:spPr bwMode="auto">
            <a:xfrm>
              <a:off x="-3330575" y="6189663"/>
              <a:ext cx="406400" cy="40640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20057"/>
                  </a:moveTo>
                  <a:cubicBezTo>
                    <a:pt x="5694" y="20057"/>
                    <a:pt x="1542" y="15905"/>
                    <a:pt x="1542" y="10800"/>
                  </a:cubicBezTo>
                  <a:cubicBezTo>
                    <a:pt x="1542" y="5694"/>
                    <a:pt x="5694" y="1542"/>
                    <a:pt x="10800" y="1542"/>
                  </a:cubicBezTo>
                  <a:cubicBezTo>
                    <a:pt x="15905" y="1542"/>
                    <a:pt x="20057" y="5694"/>
                    <a:pt x="20057" y="10800"/>
                  </a:cubicBezTo>
                  <a:cubicBezTo>
                    <a:pt x="20057" y="15905"/>
                    <a:pt x="15905" y="20057"/>
                    <a:pt x="10800" y="20057"/>
                  </a:cubicBezTo>
                  <a:moveTo>
                    <a:pt x="10800" y="0"/>
                  </a:moveTo>
                  <a:cubicBezTo>
                    <a:pt x="4834" y="0"/>
                    <a:pt x="0" y="4834"/>
                    <a:pt x="0" y="10800"/>
                  </a:cubicBezTo>
                  <a:cubicBezTo>
                    <a:pt x="0" y="16765"/>
                    <a:pt x="4834" y="21600"/>
                    <a:pt x="10800" y="21600"/>
                  </a:cubicBezTo>
                  <a:cubicBezTo>
                    <a:pt x="16765" y="21600"/>
                    <a:pt x="21599" y="16765"/>
                    <a:pt x="21599" y="10800"/>
                  </a:cubicBezTo>
                  <a:cubicBezTo>
                    <a:pt x="21599" y="4834"/>
                    <a:pt x="16765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38100" tIns="38100" rIns="38100" bIns="38100" anchor="ctr"/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30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Roboto" panose="02000000000000000000"/>
              </a:endParaRPr>
            </a:p>
          </p:txBody>
        </p:sp>
      </p:grpSp>
      <p:sp>
        <p:nvSpPr>
          <p:cNvPr id="43" name="矩形 42"/>
          <p:cNvSpPr/>
          <p:nvPr/>
        </p:nvSpPr>
        <p:spPr>
          <a:xfrm>
            <a:off x="969557" y="3254614"/>
            <a:ext cx="2843733" cy="1551194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660"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 dirty="0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单击此处编辑您要的内容，建议您在展示时采用微软雅黑字体，本模版所有图形线条及其相应素材均可自由编辑、改色、替换。更多使用说明和作品请详阅模版最末的使用手册。</a:t>
            </a:r>
            <a:endParaRPr lang="en-US" altLang="zh-CN" sz="14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4" name="TextBox 13"/>
          <p:cNvSpPr txBox="1"/>
          <p:nvPr/>
        </p:nvSpPr>
        <p:spPr>
          <a:xfrm>
            <a:off x="9555014" y="2451965"/>
            <a:ext cx="1395981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660">
              <a:spcBef>
                <a:spcPct val="20000"/>
              </a:spcBef>
              <a:defRPr/>
            </a:pPr>
            <a:r>
              <a:rPr lang="zh-CN" altLang="en-US" sz="1600" b="1" dirty="0" smtClean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TextBox 13"/>
          <p:cNvSpPr txBox="1"/>
          <p:nvPr/>
        </p:nvSpPr>
        <p:spPr>
          <a:xfrm>
            <a:off x="9559095" y="2737870"/>
            <a:ext cx="1668319" cy="18466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660">
              <a:spcBef>
                <a:spcPct val="20000"/>
              </a:spcBef>
              <a:defRPr/>
            </a:pPr>
            <a:r>
              <a:rPr lang="zh-CN" altLang="en-US" sz="1200" dirty="0" smtClean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</a:t>
            </a:r>
            <a:endParaRPr lang="en-US" altLang="zh-CN" sz="1200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6" name="TextBox 13"/>
          <p:cNvSpPr txBox="1"/>
          <p:nvPr/>
        </p:nvSpPr>
        <p:spPr>
          <a:xfrm>
            <a:off x="9555014" y="3168816"/>
            <a:ext cx="1395981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660">
              <a:spcBef>
                <a:spcPct val="20000"/>
              </a:spcBef>
              <a:defRPr/>
            </a:pPr>
            <a:r>
              <a:rPr lang="zh-CN" altLang="en-US" sz="1600" b="1" dirty="0" smtClean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7" name="TextBox 13"/>
          <p:cNvSpPr txBox="1"/>
          <p:nvPr/>
        </p:nvSpPr>
        <p:spPr>
          <a:xfrm>
            <a:off x="9559095" y="3454721"/>
            <a:ext cx="1668319" cy="18466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660">
              <a:spcBef>
                <a:spcPct val="20000"/>
              </a:spcBef>
              <a:defRPr/>
            </a:pPr>
            <a:r>
              <a:rPr lang="zh-CN" altLang="en-US" sz="1200" dirty="0" smtClean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</a:t>
            </a:r>
            <a:endParaRPr lang="en-US" altLang="zh-CN" sz="1200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8" name="TextBox 13"/>
          <p:cNvSpPr txBox="1"/>
          <p:nvPr/>
        </p:nvSpPr>
        <p:spPr>
          <a:xfrm>
            <a:off x="9555014" y="3864855"/>
            <a:ext cx="1395981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660">
              <a:spcBef>
                <a:spcPct val="20000"/>
              </a:spcBef>
              <a:defRPr/>
            </a:pPr>
            <a:r>
              <a:rPr lang="zh-CN" altLang="en-US" sz="1600" b="1" dirty="0" smtClean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9" name="TextBox 13"/>
          <p:cNvSpPr txBox="1"/>
          <p:nvPr/>
        </p:nvSpPr>
        <p:spPr>
          <a:xfrm>
            <a:off x="9559095" y="4150760"/>
            <a:ext cx="1668319" cy="18466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660">
              <a:spcBef>
                <a:spcPct val="20000"/>
              </a:spcBef>
              <a:defRPr/>
            </a:pPr>
            <a:r>
              <a:rPr lang="zh-CN" altLang="en-US" sz="1200" dirty="0" smtClean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</a:t>
            </a:r>
            <a:endParaRPr lang="en-US" altLang="zh-CN" sz="1200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0" name="TextBox 13"/>
          <p:cNvSpPr txBox="1"/>
          <p:nvPr/>
        </p:nvSpPr>
        <p:spPr>
          <a:xfrm>
            <a:off x="9555014" y="4547662"/>
            <a:ext cx="1395981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660">
              <a:spcBef>
                <a:spcPct val="20000"/>
              </a:spcBef>
              <a:defRPr/>
            </a:pPr>
            <a:r>
              <a:rPr lang="zh-CN" altLang="en-US" sz="1600" b="1" dirty="0" smtClean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" name="TextBox 13"/>
          <p:cNvSpPr txBox="1"/>
          <p:nvPr/>
        </p:nvSpPr>
        <p:spPr>
          <a:xfrm>
            <a:off x="9559095" y="4833567"/>
            <a:ext cx="1668319" cy="18466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660">
              <a:spcBef>
                <a:spcPct val="20000"/>
              </a:spcBef>
              <a:defRPr/>
            </a:pPr>
            <a:r>
              <a:rPr lang="zh-CN" altLang="en-US" sz="1200" dirty="0" smtClean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</a:t>
            </a:r>
            <a:endParaRPr lang="en-US" altLang="zh-CN" sz="1200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pic>
        <p:nvPicPr>
          <p:cNvPr id="53" name="图片 52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112442" y="2248668"/>
            <a:ext cx="3934892" cy="2337846"/>
          </a:xfrm>
          <a:prstGeom prst="rect">
            <a:avLst/>
          </a:prstGeom>
        </p:spPr>
      </p:pic>
      <p:sp>
        <p:nvSpPr>
          <p:cNvPr id="54" name="TextBox 13"/>
          <p:cNvSpPr txBox="1"/>
          <p:nvPr/>
        </p:nvSpPr>
        <p:spPr>
          <a:xfrm>
            <a:off x="969557" y="2887478"/>
            <a:ext cx="2752879" cy="276999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660">
              <a:spcBef>
                <a:spcPct val="20000"/>
              </a:spcBef>
              <a:defRPr/>
            </a:pPr>
            <a:r>
              <a:rPr lang="zh-CN" altLang="en-US" dirty="0" smtClean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"/>
    </mc:Choice>
    <mc:Fallback xmlns="">
      <p:transition spd="slow" advTm="2000"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217715" y="333829"/>
            <a:ext cx="2946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  <a:endParaRPr lang="zh-CN" altLang="en-US" sz="2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3" name="Group 155"/>
          <p:cNvGrpSpPr/>
          <p:nvPr/>
        </p:nvGrpSpPr>
        <p:grpSpPr>
          <a:xfrm>
            <a:off x="217715" y="986971"/>
            <a:ext cx="11751028" cy="3188060"/>
            <a:chOff x="803822" y="1016361"/>
            <a:chExt cx="7536357" cy="2044618"/>
          </a:xfrm>
        </p:grpSpPr>
        <p:cxnSp>
          <p:nvCxnSpPr>
            <p:cNvPr id="4" name="Straight Connector 148"/>
            <p:cNvCxnSpPr/>
            <p:nvPr/>
          </p:nvCxnSpPr>
          <p:spPr>
            <a:xfrm>
              <a:off x="803822" y="1016361"/>
              <a:ext cx="7536357" cy="0"/>
            </a:xfrm>
            <a:prstGeom prst="line">
              <a:avLst/>
            </a:prstGeom>
            <a:noFill/>
            <a:ln w="9525" cap="flat" cmpd="sng" algn="ctr">
              <a:solidFill>
                <a:sysClr val="window" lastClr="FFFFFF">
                  <a:lumMod val="75000"/>
                </a:sysClr>
              </a:solidFill>
              <a:prstDash val="sysDot"/>
            </a:ln>
            <a:effectLst/>
          </p:spPr>
        </p:cxnSp>
        <p:cxnSp>
          <p:nvCxnSpPr>
            <p:cNvPr id="5" name="Straight Connector 149"/>
            <p:cNvCxnSpPr/>
            <p:nvPr/>
          </p:nvCxnSpPr>
          <p:spPr>
            <a:xfrm>
              <a:off x="803822" y="1357131"/>
              <a:ext cx="7536357" cy="0"/>
            </a:xfrm>
            <a:prstGeom prst="line">
              <a:avLst/>
            </a:prstGeom>
            <a:noFill/>
            <a:ln w="9525" cap="flat" cmpd="sng" algn="ctr">
              <a:solidFill>
                <a:sysClr val="window" lastClr="FFFFFF">
                  <a:lumMod val="75000"/>
                </a:sysClr>
              </a:solidFill>
              <a:prstDash val="sysDot"/>
            </a:ln>
            <a:effectLst/>
          </p:spPr>
        </p:cxnSp>
        <p:cxnSp>
          <p:nvCxnSpPr>
            <p:cNvPr id="6" name="Straight Connector 150"/>
            <p:cNvCxnSpPr/>
            <p:nvPr/>
          </p:nvCxnSpPr>
          <p:spPr>
            <a:xfrm>
              <a:off x="803822" y="1697901"/>
              <a:ext cx="7536357" cy="0"/>
            </a:xfrm>
            <a:prstGeom prst="line">
              <a:avLst/>
            </a:prstGeom>
            <a:noFill/>
            <a:ln w="9525" cap="flat" cmpd="sng" algn="ctr">
              <a:solidFill>
                <a:sysClr val="window" lastClr="FFFFFF">
                  <a:lumMod val="75000"/>
                </a:sysClr>
              </a:solidFill>
              <a:prstDash val="sysDot"/>
            </a:ln>
            <a:effectLst/>
          </p:spPr>
        </p:cxnSp>
        <p:cxnSp>
          <p:nvCxnSpPr>
            <p:cNvPr id="7" name="Straight Connector 151"/>
            <p:cNvCxnSpPr/>
            <p:nvPr/>
          </p:nvCxnSpPr>
          <p:spPr>
            <a:xfrm>
              <a:off x="803822" y="2038671"/>
              <a:ext cx="7536357" cy="0"/>
            </a:xfrm>
            <a:prstGeom prst="line">
              <a:avLst/>
            </a:prstGeom>
            <a:noFill/>
            <a:ln w="9525" cap="flat" cmpd="sng" algn="ctr">
              <a:solidFill>
                <a:sysClr val="window" lastClr="FFFFFF">
                  <a:lumMod val="75000"/>
                </a:sysClr>
              </a:solidFill>
              <a:prstDash val="sysDot"/>
            </a:ln>
            <a:effectLst/>
          </p:spPr>
        </p:cxnSp>
        <p:cxnSp>
          <p:nvCxnSpPr>
            <p:cNvPr id="8" name="Straight Connector 152"/>
            <p:cNvCxnSpPr/>
            <p:nvPr/>
          </p:nvCxnSpPr>
          <p:spPr>
            <a:xfrm>
              <a:off x="803822" y="2379441"/>
              <a:ext cx="7536357" cy="0"/>
            </a:xfrm>
            <a:prstGeom prst="line">
              <a:avLst/>
            </a:prstGeom>
            <a:noFill/>
            <a:ln w="9525" cap="flat" cmpd="sng" algn="ctr">
              <a:solidFill>
                <a:sysClr val="window" lastClr="FFFFFF">
                  <a:lumMod val="75000"/>
                </a:sysClr>
              </a:solidFill>
              <a:prstDash val="sysDot"/>
            </a:ln>
            <a:effectLst/>
          </p:spPr>
        </p:cxnSp>
        <p:cxnSp>
          <p:nvCxnSpPr>
            <p:cNvPr id="9" name="Straight Connector 153"/>
            <p:cNvCxnSpPr/>
            <p:nvPr/>
          </p:nvCxnSpPr>
          <p:spPr>
            <a:xfrm>
              <a:off x="803822" y="2720211"/>
              <a:ext cx="7536357" cy="0"/>
            </a:xfrm>
            <a:prstGeom prst="line">
              <a:avLst/>
            </a:prstGeom>
            <a:noFill/>
            <a:ln w="9525" cap="flat" cmpd="sng" algn="ctr">
              <a:solidFill>
                <a:sysClr val="window" lastClr="FFFFFF">
                  <a:lumMod val="75000"/>
                </a:sysClr>
              </a:solidFill>
              <a:prstDash val="sysDot"/>
            </a:ln>
            <a:effectLst/>
          </p:spPr>
        </p:cxnSp>
        <p:cxnSp>
          <p:nvCxnSpPr>
            <p:cNvPr id="10" name="Straight Connector 154"/>
            <p:cNvCxnSpPr/>
            <p:nvPr/>
          </p:nvCxnSpPr>
          <p:spPr>
            <a:xfrm>
              <a:off x="803822" y="3060979"/>
              <a:ext cx="7536357" cy="0"/>
            </a:xfrm>
            <a:prstGeom prst="line">
              <a:avLst/>
            </a:prstGeom>
            <a:noFill/>
            <a:ln w="9525" cap="flat" cmpd="sng" algn="ctr">
              <a:solidFill>
                <a:sysClr val="window" lastClr="FFFFFF">
                  <a:lumMod val="75000"/>
                </a:sysClr>
              </a:solidFill>
              <a:prstDash val="sysDot"/>
            </a:ln>
            <a:effectLst/>
          </p:spPr>
        </p:cxnSp>
      </p:grpSp>
      <p:grpSp>
        <p:nvGrpSpPr>
          <p:cNvPr id="11" name="Group 72"/>
          <p:cNvGrpSpPr/>
          <p:nvPr/>
        </p:nvGrpSpPr>
        <p:grpSpPr>
          <a:xfrm>
            <a:off x="328686" y="1410124"/>
            <a:ext cx="1425774" cy="2764908"/>
            <a:chOff x="942759" y="1534824"/>
            <a:chExt cx="914400" cy="1773235"/>
          </a:xfrm>
        </p:grpSpPr>
        <p:sp>
          <p:nvSpPr>
            <p:cNvPr id="12" name="Isosceles Triangle 20"/>
            <p:cNvSpPr/>
            <p:nvPr/>
          </p:nvSpPr>
          <p:spPr>
            <a:xfrm>
              <a:off x="942759" y="1895188"/>
              <a:ext cx="914400" cy="1412871"/>
            </a:xfrm>
            <a:prstGeom prst="triangle">
              <a:avLst/>
            </a:prstGeom>
            <a:solidFill>
              <a:srgbClr val="2C3545">
                <a:lumMod val="50000"/>
                <a:lumOff val="50000"/>
                <a:alpha val="80000"/>
              </a:srgbClr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103124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3" name="TextBox 60"/>
            <p:cNvSpPr txBox="1"/>
            <p:nvPr/>
          </p:nvSpPr>
          <p:spPr>
            <a:xfrm>
              <a:off x="1129693" y="1534824"/>
              <a:ext cx="540533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ctr" defTabSz="103124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sz="1600" b="1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>
                      <a:lumMod val="50000"/>
                      <a:lumOff val="50000"/>
                    </a:prstClr>
                  </a:solidFill>
                  <a:effectLst/>
                  <a:uLnTx/>
                  <a:uFillTx/>
                </a:rPr>
                <a:t>90%</a:t>
              </a:r>
            </a:p>
          </p:txBody>
        </p:sp>
      </p:grpSp>
      <p:grpSp>
        <p:nvGrpSpPr>
          <p:cNvPr id="14" name="Group 73"/>
          <p:cNvGrpSpPr/>
          <p:nvPr/>
        </p:nvGrpSpPr>
        <p:grpSpPr>
          <a:xfrm>
            <a:off x="1344831" y="1859241"/>
            <a:ext cx="1425774" cy="2315791"/>
            <a:chOff x="1547633" y="1822859"/>
            <a:chExt cx="1207008" cy="1485200"/>
          </a:xfrm>
        </p:grpSpPr>
        <p:sp>
          <p:nvSpPr>
            <p:cNvPr id="15" name="Isosceles Triangle 21"/>
            <p:cNvSpPr/>
            <p:nvPr/>
          </p:nvSpPr>
          <p:spPr>
            <a:xfrm>
              <a:off x="1547633" y="2197946"/>
              <a:ext cx="1207008" cy="1110113"/>
            </a:xfrm>
            <a:prstGeom prst="triangle">
              <a:avLst/>
            </a:prstGeom>
            <a:solidFill>
              <a:srgbClr val="2C3545">
                <a:lumMod val="75000"/>
                <a:lumOff val="25000"/>
                <a:alpha val="80000"/>
              </a:srgbClr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103124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6" name="TextBox 61"/>
            <p:cNvSpPr txBox="1"/>
            <p:nvPr/>
          </p:nvSpPr>
          <p:spPr>
            <a:xfrm>
              <a:off x="1880871" y="1822859"/>
              <a:ext cx="540533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ctr" defTabSz="103124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sz="1600" b="1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>
                      <a:lumMod val="50000"/>
                      <a:lumOff val="50000"/>
                    </a:prstClr>
                  </a:solidFill>
                  <a:effectLst/>
                  <a:uLnTx/>
                  <a:uFillTx/>
                </a:rPr>
                <a:t>80%</a:t>
              </a:r>
            </a:p>
          </p:txBody>
        </p:sp>
      </p:grpSp>
      <p:grpSp>
        <p:nvGrpSpPr>
          <p:cNvPr id="17" name="Group 75"/>
          <p:cNvGrpSpPr/>
          <p:nvPr/>
        </p:nvGrpSpPr>
        <p:grpSpPr>
          <a:xfrm>
            <a:off x="3377120" y="986971"/>
            <a:ext cx="1425774" cy="3188060"/>
            <a:chOff x="2742195" y="1263441"/>
            <a:chExt cx="914400" cy="2044618"/>
          </a:xfrm>
        </p:grpSpPr>
        <p:sp>
          <p:nvSpPr>
            <p:cNvPr id="18" name="Isosceles Triangle 27"/>
            <p:cNvSpPr/>
            <p:nvPr/>
          </p:nvSpPr>
          <p:spPr>
            <a:xfrm flipH="1">
              <a:off x="2742195" y="1592431"/>
              <a:ext cx="914400" cy="1715628"/>
            </a:xfrm>
            <a:prstGeom prst="triangle">
              <a:avLst/>
            </a:prstGeom>
            <a:solidFill>
              <a:srgbClr val="E7423C">
                <a:alpha val="80000"/>
              </a:srgbClr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103124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9" name="TextBox 62"/>
            <p:cNvSpPr txBox="1"/>
            <p:nvPr/>
          </p:nvSpPr>
          <p:spPr>
            <a:xfrm>
              <a:off x="2877031" y="1263441"/>
              <a:ext cx="644728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ctr" defTabSz="103124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sz="1600" b="1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>
                      <a:lumMod val="50000"/>
                      <a:lumOff val="50000"/>
                    </a:prstClr>
                  </a:solidFill>
                  <a:effectLst/>
                  <a:uLnTx/>
                  <a:uFillTx/>
                </a:rPr>
                <a:t>100%</a:t>
              </a:r>
            </a:p>
          </p:txBody>
        </p:sp>
      </p:grpSp>
      <p:grpSp>
        <p:nvGrpSpPr>
          <p:cNvPr id="20" name="Group 74"/>
          <p:cNvGrpSpPr/>
          <p:nvPr/>
        </p:nvGrpSpPr>
        <p:grpSpPr>
          <a:xfrm>
            <a:off x="2360975" y="2398169"/>
            <a:ext cx="1425774" cy="1776863"/>
            <a:chOff x="2267720" y="2168493"/>
            <a:chExt cx="662480" cy="1139566"/>
          </a:xfrm>
        </p:grpSpPr>
        <p:sp>
          <p:nvSpPr>
            <p:cNvPr id="21" name="Isosceles Triangle 22"/>
            <p:cNvSpPr/>
            <p:nvPr/>
          </p:nvSpPr>
          <p:spPr>
            <a:xfrm>
              <a:off x="2267720" y="2534345"/>
              <a:ext cx="662480" cy="773714"/>
            </a:xfrm>
            <a:prstGeom prst="triangle">
              <a:avLst/>
            </a:prstGeom>
            <a:solidFill>
              <a:srgbClr val="E34B60">
                <a:alpha val="80000"/>
              </a:srgbClr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103124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2" name="TextBox 63"/>
            <p:cNvSpPr txBox="1"/>
            <p:nvPr/>
          </p:nvSpPr>
          <p:spPr>
            <a:xfrm>
              <a:off x="2328694" y="2168493"/>
              <a:ext cx="540533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ctr" defTabSz="103124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sz="1600" b="1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>
                      <a:lumMod val="50000"/>
                      <a:lumOff val="50000"/>
                    </a:prstClr>
                  </a:solidFill>
                  <a:effectLst/>
                  <a:uLnTx/>
                  <a:uFillTx/>
                </a:rPr>
                <a:t>60%</a:t>
              </a:r>
            </a:p>
          </p:txBody>
        </p:sp>
      </p:grpSp>
      <p:grpSp>
        <p:nvGrpSpPr>
          <p:cNvPr id="23" name="Group 76"/>
          <p:cNvGrpSpPr/>
          <p:nvPr/>
        </p:nvGrpSpPr>
        <p:grpSpPr>
          <a:xfrm>
            <a:off x="4393264" y="1589770"/>
            <a:ext cx="1425774" cy="2585261"/>
            <a:chOff x="3331392" y="1650038"/>
            <a:chExt cx="914400" cy="1658021"/>
          </a:xfrm>
        </p:grpSpPr>
        <p:sp>
          <p:nvSpPr>
            <p:cNvPr id="24" name="Isosceles Triangle 30"/>
            <p:cNvSpPr/>
            <p:nvPr/>
          </p:nvSpPr>
          <p:spPr>
            <a:xfrm flipH="1">
              <a:off x="3331392" y="1960065"/>
              <a:ext cx="914400" cy="1347994"/>
            </a:xfrm>
            <a:prstGeom prst="triangle">
              <a:avLst/>
            </a:prstGeom>
            <a:solidFill>
              <a:srgbClr val="E7423C">
                <a:lumMod val="75000"/>
                <a:alpha val="80000"/>
              </a:srgbClr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103124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5" name="TextBox 64"/>
            <p:cNvSpPr txBox="1"/>
            <p:nvPr/>
          </p:nvSpPr>
          <p:spPr>
            <a:xfrm>
              <a:off x="3518326" y="1650038"/>
              <a:ext cx="540533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ctr" defTabSz="103124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sz="1600" b="1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>
                      <a:lumMod val="50000"/>
                      <a:lumOff val="50000"/>
                    </a:prstClr>
                  </a:solidFill>
                  <a:effectLst/>
                  <a:uLnTx/>
                  <a:uFillTx/>
                </a:rPr>
                <a:t>85%</a:t>
              </a:r>
            </a:p>
          </p:txBody>
        </p:sp>
      </p:grpSp>
      <p:grpSp>
        <p:nvGrpSpPr>
          <p:cNvPr id="26" name="Group 77"/>
          <p:cNvGrpSpPr/>
          <p:nvPr/>
        </p:nvGrpSpPr>
        <p:grpSpPr>
          <a:xfrm>
            <a:off x="5409409" y="2133605"/>
            <a:ext cx="1425774" cy="2041426"/>
            <a:chOff x="4113201" y="1998819"/>
            <a:chExt cx="914400" cy="1309240"/>
          </a:xfrm>
        </p:grpSpPr>
        <p:sp>
          <p:nvSpPr>
            <p:cNvPr id="27" name="Isosceles Triangle 33"/>
            <p:cNvSpPr/>
            <p:nvPr/>
          </p:nvSpPr>
          <p:spPr>
            <a:xfrm flipH="1">
              <a:off x="4113201" y="2368548"/>
              <a:ext cx="914400" cy="939511"/>
            </a:xfrm>
            <a:prstGeom prst="triangle">
              <a:avLst/>
            </a:prstGeom>
            <a:solidFill>
              <a:srgbClr val="E7423C">
                <a:lumMod val="40000"/>
                <a:lumOff val="60000"/>
                <a:alpha val="80000"/>
              </a:srgbClr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103124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8" name="TextBox 65"/>
            <p:cNvSpPr txBox="1"/>
            <p:nvPr/>
          </p:nvSpPr>
          <p:spPr>
            <a:xfrm>
              <a:off x="4300135" y="1998819"/>
              <a:ext cx="540533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ctr" defTabSz="103124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sz="1600" b="1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>
                      <a:lumMod val="50000"/>
                      <a:lumOff val="50000"/>
                    </a:prstClr>
                  </a:solidFill>
                  <a:effectLst/>
                  <a:uLnTx/>
                  <a:uFillTx/>
                </a:rPr>
                <a:t>65%</a:t>
              </a:r>
            </a:p>
          </p:txBody>
        </p:sp>
      </p:grpSp>
      <p:grpSp>
        <p:nvGrpSpPr>
          <p:cNvPr id="29" name="Group 78"/>
          <p:cNvGrpSpPr/>
          <p:nvPr/>
        </p:nvGrpSpPr>
        <p:grpSpPr>
          <a:xfrm>
            <a:off x="6425553" y="1859241"/>
            <a:ext cx="1425774" cy="2315791"/>
            <a:chOff x="4582301" y="1822859"/>
            <a:chExt cx="914400" cy="1485200"/>
          </a:xfrm>
        </p:grpSpPr>
        <p:sp>
          <p:nvSpPr>
            <p:cNvPr id="30" name="Isosceles Triangle 36"/>
            <p:cNvSpPr/>
            <p:nvPr/>
          </p:nvSpPr>
          <p:spPr>
            <a:xfrm>
              <a:off x="4582301" y="2197946"/>
              <a:ext cx="914400" cy="1110113"/>
            </a:xfrm>
            <a:prstGeom prst="triangle">
              <a:avLst/>
            </a:prstGeom>
            <a:solidFill>
              <a:srgbClr val="0070C0">
                <a:alpha val="80000"/>
              </a:srgbClr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103124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1" name="TextBox 66"/>
            <p:cNvSpPr txBox="1"/>
            <p:nvPr/>
          </p:nvSpPr>
          <p:spPr>
            <a:xfrm>
              <a:off x="4787293" y="1822859"/>
              <a:ext cx="540533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ctr" defTabSz="103124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sz="1600" b="1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>
                      <a:lumMod val="50000"/>
                      <a:lumOff val="50000"/>
                    </a:prstClr>
                  </a:solidFill>
                  <a:effectLst/>
                  <a:uLnTx/>
                  <a:uFillTx/>
                </a:rPr>
                <a:t>80%</a:t>
              </a:r>
            </a:p>
          </p:txBody>
        </p:sp>
      </p:grpSp>
      <p:grpSp>
        <p:nvGrpSpPr>
          <p:cNvPr id="32" name="Group 79"/>
          <p:cNvGrpSpPr/>
          <p:nvPr/>
        </p:nvGrpSpPr>
        <p:grpSpPr>
          <a:xfrm>
            <a:off x="7441698" y="2398169"/>
            <a:ext cx="1425774" cy="1776863"/>
            <a:chOff x="5302388" y="2168493"/>
            <a:chExt cx="914400" cy="1139566"/>
          </a:xfrm>
        </p:grpSpPr>
        <p:sp>
          <p:nvSpPr>
            <p:cNvPr id="33" name="Isosceles Triangle 39"/>
            <p:cNvSpPr/>
            <p:nvPr/>
          </p:nvSpPr>
          <p:spPr>
            <a:xfrm>
              <a:off x="5302388" y="2534345"/>
              <a:ext cx="914400" cy="773714"/>
            </a:xfrm>
            <a:prstGeom prst="triangle">
              <a:avLst/>
            </a:prstGeom>
            <a:solidFill>
              <a:srgbClr val="0084B4">
                <a:lumMod val="50000"/>
                <a:alpha val="80000"/>
              </a:srgbClr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103124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4" name="TextBox 67"/>
            <p:cNvSpPr txBox="1"/>
            <p:nvPr/>
          </p:nvSpPr>
          <p:spPr>
            <a:xfrm>
              <a:off x="5489322" y="2168493"/>
              <a:ext cx="540533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ctr" defTabSz="103124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sz="1600" b="1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>
                      <a:lumMod val="50000"/>
                      <a:lumOff val="50000"/>
                    </a:prstClr>
                  </a:solidFill>
                  <a:effectLst/>
                  <a:uLnTx/>
                  <a:uFillTx/>
                </a:rPr>
                <a:t>60%</a:t>
              </a:r>
            </a:p>
          </p:txBody>
        </p:sp>
      </p:grpSp>
      <p:grpSp>
        <p:nvGrpSpPr>
          <p:cNvPr id="35" name="Group 80"/>
          <p:cNvGrpSpPr/>
          <p:nvPr/>
        </p:nvGrpSpPr>
        <p:grpSpPr>
          <a:xfrm>
            <a:off x="8457842" y="1536859"/>
            <a:ext cx="1425774" cy="2638172"/>
            <a:chOff x="5666533" y="1616104"/>
            <a:chExt cx="914400" cy="1691955"/>
          </a:xfrm>
        </p:grpSpPr>
        <p:sp>
          <p:nvSpPr>
            <p:cNvPr id="36" name="Isosceles Triangle 40"/>
            <p:cNvSpPr/>
            <p:nvPr/>
          </p:nvSpPr>
          <p:spPr>
            <a:xfrm flipH="1">
              <a:off x="5666533" y="1960065"/>
              <a:ext cx="914400" cy="1347994"/>
            </a:xfrm>
            <a:prstGeom prst="triangle">
              <a:avLst/>
            </a:prstGeom>
            <a:solidFill>
              <a:srgbClr val="47D6FE">
                <a:lumMod val="75000"/>
                <a:alpha val="80000"/>
              </a:srgbClr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103124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7" name="TextBox 70"/>
            <p:cNvSpPr txBox="1"/>
            <p:nvPr/>
          </p:nvSpPr>
          <p:spPr>
            <a:xfrm>
              <a:off x="5853467" y="1616104"/>
              <a:ext cx="540533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ctr" defTabSz="103124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sz="1600" b="1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>
                      <a:lumMod val="50000"/>
                      <a:lumOff val="50000"/>
                    </a:prstClr>
                  </a:solidFill>
                  <a:effectLst/>
                  <a:uLnTx/>
                  <a:uFillTx/>
                </a:rPr>
                <a:t>90%</a:t>
              </a:r>
            </a:p>
          </p:txBody>
        </p:sp>
      </p:grpSp>
      <p:grpSp>
        <p:nvGrpSpPr>
          <p:cNvPr id="38" name="Group 81"/>
          <p:cNvGrpSpPr/>
          <p:nvPr/>
        </p:nvGrpSpPr>
        <p:grpSpPr>
          <a:xfrm>
            <a:off x="10490136" y="1410124"/>
            <a:ext cx="1425774" cy="2764908"/>
            <a:chOff x="6991493" y="1534824"/>
            <a:chExt cx="914400" cy="1773235"/>
          </a:xfrm>
        </p:grpSpPr>
        <p:sp>
          <p:nvSpPr>
            <p:cNvPr id="39" name="Isosceles Triangle 42"/>
            <p:cNvSpPr/>
            <p:nvPr/>
          </p:nvSpPr>
          <p:spPr>
            <a:xfrm>
              <a:off x="6991493" y="1895188"/>
              <a:ext cx="914400" cy="1412871"/>
            </a:xfrm>
            <a:prstGeom prst="triangle">
              <a:avLst/>
            </a:prstGeom>
            <a:solidFill>
              <a:srgbClr val="E34B60">
                <a:lumMod val="75000"/>
                <a:alpha val="80000"/>
              </a:srgbClr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103124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0" name="TextBox 71"/>
            <p:cNvSpPr txBox="1"/>
            <p:nvPr/>
          </p:nvSpPr>
          <p:spPr>
            <a:xfrm>
              <a:off x="7178427" y="1534824"/>
              <a:ext cx="540533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ctr" defTabSz="103124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sz="1600" b="1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>
                      <a:lumMod val="50000"/>
                      <a:lumOff val="50000"/>
                    </a:prstClr>
                  </a:solidFill>
                  <a:effectLst/>
                  <a:uLnTx/>
                  <a:uFillTx/>
                </a:rPr>
                <a:t>90%</a:t>
              </a:r>
            </a:p>
          </p:txBody>
        </p:sp>
      </p:grpSp>
      <p:grpSp>
        <p:nvGrpSpPr>
          <p:cNvPr id="41" name="Group 83"/>
          <p:cNvGrpSpPr/>
          <p:nvPr/>
        </p:nvGrpSpPr>
        <p:grpSpPr>
          <a:xfrm>
            <a:off x="9473987" y="2432067"/>
            <a:ext cx="1425774" cy="1742965"/>
            <a:chOff x="6448342" y="2175589"/>
            <a:chExt cx="914400" cy="1117826"/>
          </a:xfrm>
        </p:grpSpPr>
        <p:sp>
          <p:nvSpPr>
            <p:cNvPr id="42" name="Isosceles Triangle 41"/>
            <p:cNvSpPr/>
            <p:nvPr/>
          </p:nvSpPr>
          <p:spPr>
            <a:xfrm flipH="1">
              <a:off x="6448342" y="2514143"/>
              <a:ext cx="914400" cy="779272"/>
            </a:xfrm>
            <a:prstGeom prst="triangle">
              <a:avLst/>
            </a:prstGeom>
            <a:solidFill>
              <a:srgbClr val="47D6FE">
                <a:lumMod val="40000"/>
                <a:lumOff val="60000"/>
                <a:alpha val="80000"/>
              </a:srgbClr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103124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3" name="TextBox 82"/>
            <p:cNvSpPr txBox="1"/>
            <p:nvPr/>
          </p:nvSpPr>
          <p:spPr>
            <a:xfrm>
              <a:off x="6635276" y="2175589"/>
              <a:ext cx="540533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ctr" defTabSz="103124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sz="1600" b="1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>
                      <a:lumMod val="50000"/>
                      <a:lumOff val="50000"/>
                    </a:prstClr>
                  </a:solidFill>
                  <a:effectLst/>
                  <a:uLnTx/>
                  <a:uFillTx/>
                </a:rPr>
                <a:t>50%</a:t>
              </a:r>
            </a:p>
          </p:txBody>
        </p:sp>
      </p:grpSp>
      <p:grpSp>
        <p:nvGrpSpPr>
          <p:cNvPr id="44" name="Group 136"/>
          <p:cNvGrpSpPr/>
          <p:nvPr/>
        </p:nvGrpSpPr>
        <p:grpSpPr>
          <a:xfrm>
            <a:off x="589699" y="4518132"/>
            <a:ext cx="615554" cy="1096749"/>
            <a:chOff x="994946" y="3281020"/>
            <a:chExt cx="394779" cy="703384"/>
          </a:xfrm>
        </p:grpSpPr>
        <p:sp>
          <p:nvSpPr>
            <p:cNvPr id="45" name="Oval 58"/>
            <p:cNvSpPr>
              <a:spLocks noChangeAspect="1"/>
            </p:cNvSpPr>
            <p:nvPr/>
          </p:nvSpPr>
          <p:spPr>
            <a:xfrm>
              <a:off x="1088218" y="3281020"/>
              <a:ext cx="200183" cy="194452"/>
            </a:xfrm>
            <a:prstGeom prst="ellipse">
              <a:avLst/>
            </a:prstGeom>
            <a:solidFill>
              <a:srgbClr val="2C3545">
                <a:lumMod val="50000"/>
                <a:lumOff val="50000"/>
                <a:alpha val="80000"/>
              </a:srgbClr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103124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grpSp>
          <p:nvGrpSpPr>
            <p:cNvPr id="46" name="Group 120"/>
            <p:cNvGrpSpPr/>
            <p:nvPr/>
          </p:nvGrpSpPr>
          <p:grpSpPr>
            <a:xfrm>
              <a:off x="994946" y="3475474"/>
              <a:ext cx="394779" cy="508930"/>
              <a:chOff x="1052553" y="3705902"/>
              <a:chExt cx="394779" cy="508930"/>
            </a:xfrm>
          </p:grpSpPr>
          <p:sp>
            <p:nvSpPr>
              <p:cNvPr id="47" name="TextBox 57"/>
              <p:cNvSpPr txBox="1"/>
              <p:nvPr/>
            </p:nvSpPr>
            <p:spPr>
              <a:xfrm>
                <a:off x="1052553" y="4056922"/>
                <a:ext cx="394779" cy="157910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marL="0" marR="0" lvl="0" indent="0" algn="ctr" defTabSz="103124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lang="zh-CN" altLang="en-US" sz="1600" b="1" kern="0" dirty="0">
                    <a:solidFill>
                      <a:prstClr val="black">
                        <a:lumMod val="75000"/>
                        <a:lumOff val="25000"/>
                      </a:prst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关键词</a:t>
                </a:r>
                <a:endParaRPr kumimoji="0" lang="en-US" sz="1600" b="1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cxnSp>
            <p:nvCxnSpPr>
              <p:cNvPr id="48" name="Straight Connector 102"/>
              <p:cNvCxnSpPr/>
              <p:nvPr/>
            </p:nvCxnSpPr>
            <p:spPr>
              <a:xfrm>
                <a:off x="1246034" y="3705902"/>
                <a:ext cx="0" cy="342098"/>
              </a:xfrm>
              <a:prstGeom prst="line">
                <a:avLst/>
              </a:prstGeom>
              <a:noFill/>
              <a:ln w="9525" cap="flat" cmpd="sng" algn="ctr">
                <a:solidFill>
                  <a:sysClr val="window" lastClr="FFFFFF">
                    <a:lumMod val="65000"/>
                  </a:sysClr>
                </a:solidFill>
                <a:prstDash val="solid"/>
              </a:ln>
              <a:effectLst/>
            </p:spPr>
          </p:cxnSp>
        </p:grpSp>
      </p:grpSp>
      <p:grpSp>
        <p:nvGrpSpPr>
          <p:cNvPr id="49" name="Group 137"/>
          <p:cNvGrpSpPr/>
          <p:nvPr/>
        </p:nvGrpSpPr>
        <p:grpSpPr>
          <a:xfrm>
            <a:off x="1759125" y="4518132"/>
            <a:ext cx="312134" cy="1319306"/>
            <a:chOff x="1744938" y="3281021"/>
            <a:chExt cx="200183" cy="846118"/>
          </a:xfrm>
        </p:grpSpPr>
        <p:sp>
          <p:nvSpPr>
            <p:cNvPr id="50" name="Oval 84"/>
            <p:cNvSpPr>
              <a:spLocks noChangeAspect="1"/>
            </p:cNvSpPr>
            <p:nvPr/>
          </p:nvSpPr>
          <p:spPr>
            <a:xfrm>
              <a:off x="1744938" y="3281021"/>
              <a:ext cx="200183" cy="194452"/>
            </a:xfrm>
            <a:prstGeom prst="ellipse">
              <a:avLst/>
            </a:prstGeom>
            <a:solidFill>
              <a:srgbClr val="2C3545">
                <a:lumMod val="75000"/>
                <a:lumOff val="25000"/>
                <a:alpha val="80000"/>
              </a:srgbClr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103124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cxnSp>
          <p:nvCxnSpPr>
            <p:cNvPr id="51" name="Straight Connector 103"/>
            <p:cNvCxnSpPr/>
            <p:nvPr/>
          </p:nvCxnSpPr>
          <p:spPr>
            <a:xfrm>
              <a:off x="1849676" y="3475474"/>
              <a:ext cx="0" cy="651665"/>
            </a:xfrm>
            <a:prstGeom prst="line">
              <a:avLst/>
            </a:prstGeom>
            <a:noFill/>
            <a:ln w="9525" cap="flat" cmpd="sng" algn="ctr">
              <a:solidFill>
                <a:sysClr val="window" lastClr="FFFFFF">
                  <a:lumMod val="65000"/>
                </a:sysClr>
              </a:solidFill>
              <a:prstDash val="solid"/>
            </a:ln>
            <a:effectLst/>
          </p:spPr>
        </p:cxnSp>
      </p:grpSp>
      <p:grpSp>
        <p:nvGrpSpPr>
          <p:cNvPr id="52" name="Group 139"/>
          <p:cNvGrpSpPr/>
          <p:nvPr/>
        </p:nvGrpSpPr>
        <p:grpSpPr>
          <a:xfrm>
            <a:off x="3807097" y="4518132"/>
            <a:ext cx="312134" cy="1319306"/>
            <a:chOff x="3058378" y="3281021"/>
            <a:chExt cx="200183" cy="846118"/>
          </a:xfrm>
        </p:grpSpPr>
        <p:sp>
          <p:nvSpPr>
            <p:cNvPr id="53" name="Oval 85"/>
            <p:cNvSpPr>
              <a:spLocks noChangeAspect="1"/>
            </p:cNvSpPr>
            <p:nvPr/>
          </p:nvSpPr>
          <p:spPr>
            <a:xfrm>
              <a:off x="3058378" y="3281021"/>
              <a:ext cx="200183" cy="194452"/>
            </a:xfrm>
            <a:prstGeom prst="ellipse">
              <a:avLst/>
            </a:prstGeom>
            <a:solidFill>
              <a:srgbClr val="E7423C">
                <a:alpha val="80000"/>
              </a:srgbClr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103124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cxnSp>
          <p:nvCxnSpPr>
            <p:cNvPr id="54" name="Straight Connector 109"/>
            <p:cNvCxnSpPr/>
            <p:nvPr/>
          </p:nvCxnSpPr>
          <p:spPr>
            <a:xfrm>
              <a:off x="3165104" y="3475474"/>
              <a:ext cx="0" cy="651665"/>
            </a:xfrm>
            <a:prstGeom prst="line">
              <a:avLst/>
            </a:prstGeom>
            <a:noFill/>
            <a:ln w="9525" cap="flat" cmpd="sng" algn="ctr">
              <a:solidFill>
                <a:sysClr val="window" lastClr="FFFFFF">
                  <a:lumMod val="65000"/>
                </a:sysClr>
              </a:solidFill>
              <a:prstDash val="solid"/>
            </a:ln>
            <a:effectLst/>
          </p:spPr>
        </p:cxnSp>
      </p:grpSp>
      <p:grpSp>
        <p:nvGrpSpPr>
          <p:cNvPr id="55" name="Group 141"/>
          <p:cNvGrpSpPr/>
          <p:nvPr/>
        </p:nvGrpSpPr>
        <p:grpSpPr>
          <a:xfrm>
            <a:off x="5855070" y="4518132"/>
            <a:ext cx="312134" cy="1319306"/>
            <a:chOff x="4371818" y="3281021"/>
            <a:chExt cx="200183" cy="846118"/>
          </a:xfrm>
        </p:grpSpPr>
        <p:sp>
          <p:nvSpPr>
            <p:cNvPr id="56" name="Oval 87"/>
            <p:cNvSpPr>
              <a:spLocks noChangeAspect="1"/>
            </p:cNvSpPr>
            <p:nvPr/>
          </p:nvSpPr>
          <p:spPr>
            <a:xfrm>
              <a:off x="4371818" y="3281021"/>
              <a:ext cx="200183" cy="194452"/>
            </a:xfrm>
            <a:prstGeom prst="ellipse">
              <a:avLst/>
            </a:prstGeom>
            <a:solidFill>
              <a:srgbClr val="E7423C">
                <a:lumMod val="40000"/>
                <a:lumOff val="60000"/>
                <a:alpha val="80000"/>
              </a:srgbClr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103124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cxnSp>
          <p:nvCxnSpPr>
            <p:cNvPr id="57" name="Straight Connector 112"/>
            <p:cNvCxnSpPr/>
            <p:nvPr/>
          </p:nvCxnSpPr>
          <p:spPr>
            <a:xfrm>
              <a:off x="4479786" y="3475474"/>
              <a:ext cx="0" cy="651665"/>
            </a:xfrm>
            <a:prstGeom prst="line">
              <a:avLst/>
            </a:prstGeom>
            <a:noFill/>
            <a:ln w="9525" cap="flat" cmpd="sng" algn="ctr">
              <a:solidFill>
                <a:sysClr val="window" lastClr="FFFFFF">
                  <a:lumMod val="65000"/>
                </a:sysClr>
              </a:solidFill>
              <a:prstDash val="solid"/>
            </a:ln>
            <a:effectLst/>
          </p:spPr>
        </p:cxnSp>
      </p:grpSp>
      <p:grpSp>
        <p:nvGrpSpPr>
          <p:cNvPr id="58" name="Group 143"/>
          <p:cNvGrpSpPr/>
          <p:nvPr/>
        </p:nvGrpSpPr>
        <p:grpSpPr>
          <a:xfrm>
            <a:off x="7903042" y="4518132"/>
            <a:ext cx="312134" cy="1319306"/>
            <a:chOff x="5685258" y="3281021"/>
            <a:chExt cx="200183" cy="846118"/>
          </a:xfrm>
        </p:grpSpPr>
        <p:sp>
          <p:nvSpPr>
            <p:cNvPr id="59" name="Oval 88"/>
            <p:cNvSpPr>
              <a:spLocks noChangeAspect="1"/>
            </p:cNvSpPr>
            <p:nvPr/>
          </p:nvSpPr>
          <p:spPr>
            <a:xfrm flipH="1">
              <a:off x="5685258" y="3281021"/>
              <a:ext cx="200183" cy="194452"/>
            </a:xfrm>
            <a:prstGeom prst="ellipse">
              <a:avLst/>
            </a:prstGeom>
            <a:solidFill>
              <a:srgbClr val="0084B4">
                <a:lumMod val="50000"/>
                <a:alpha val="80000"/>
              </a:srgbClr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103124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cxnSp>
          <p:nvCxnSpPr>
            <p:cNvPr id="60" name="Straight Connector 115"/>
            <p:cNvCxnSpPr/>
            <p:nvPr/>
          </p:nvCxnSpPr>
          <p:spPr>
            <a:xfrm>
              <a:off x="5794468" y="3475474"/>
              <a:ext cx="0" cy="651665"/>
            </a:xfrm>
            <a:prstGeom prst="line">
              <a:avLst/>
            </a:prstGeom>
            <a:noFill/>
            <a:ln w="9525" cap="flat" cmpd="sng" algn="ctr">
              <a:solidFill>
                <a:sysClr val="window" lastClr="FFFFFF">
                  <a:lumMod val="65000"/>
                </a:sysClr>
              </a:solidFill>
              <a:prstDash val="solid"/>
            </a:ln>
            <a:effectLst/>
          </p:spPr>
        </p:cxnSp>
      </p:grpSp>
      <p:grpSp>
        <p:nvGrpSpPr>
          <p:cNvPr id="61" name="Group 145"/>
          <p:cNvGrpSpPr/>
          <p:nvPr/>
        </p:nvGrpSpPr>
        <p:grpSpPr>
          <a:xfrm>
            <a:off x="9951016" y="4518132"/>
            <a:ext cx="312134" cy="1319306"/>
            <a:chOff x="6998698" y="3281021"/>
            <a:chExt cx="200183" cy="846118"/>
          </a:xfrm>
        </p:grpSpPr>
        <p:sp>
          <p:nvSpPr>
            <p:cNvPr id="62" name="Oval 96"/>
            <p:cNvSpPr>
              <a:spLocks noChangeAspect="1"/>
            </p:cNvSpPr>
            <p:nvPr/>
          </p:nvSpPr>
          <p:spPr>
            <a:xfrm>
              <a:off x="6998698" y="3281021"/>
              <a:ext cx="200183" cy="194452"/>
            </a:xfrm>
            <a:prstGeom prst="ellipse">
              <a:avLst/>
            </a:prstGeom>
            <a:solidFill>
              <a:srgbClr val="47D6FE">
                <a:lumMod val="40000"/>
                <a:lumOff val="60000"/>
                <a:alpha val="80000"/>
              </a:srgbClr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103124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cxnSp>
          <p:nvCxnSpPr>
            <p:cNvPr id="63" name="Straight Connector 118"/>
            <p:cNvCxnSpPr/>
            <p:nvPr/>
          </p:nvCxnSpPr>
          <p:spPr>
            <a:xfrm>
              <a:off x="7109150" y="3475474"/>
              <a:ext cx="0" cy="651665"/>
            </a:xfrm>
            <a:prstGeom prst="line">
              <a:avLst/>
            </a:prstGeom>
            <a:noFill/>
            <a:ln w="9525" cap="flat" cmpd="sng" algn="ctr">
              <a:solidFill>
                <a:sysClr val="window" lastClr="FFFFFF">
                  <a:lumMod val="65000"/>
                </a:sysClr>
              </a:solidFill>
              <a:prstDash val="solid"/>
            </a:ln>
            <a:effectLst/>
          </p:spPr>
        </p:cxnSp>
      </p:grpSp>
      <p:grpSp>
        <p:nvGrpSpPr>
          <p:cNvPr id="64" name="Group 138"/>
          <p:cNvGrpSpPr/>
          <p:nvPr/>
        </p:nvGrpSpPr>
        <p:grpSpPr>
          <a:xfrm>
            <a:off x="2783110" y="4518134"/>
            <a:ext cx="312134" cy="836617"/>
            <a:chOff x="2401658" y="3281020"/>
            <a:chExt cx="200183" cy="536552"/>
          </a:xfrm>
        </p:grpSpPr>
        <p:sp>
          <p:nvSpPr>
            <p:cNvPr id="65" name="Oval 97"/>
            <p:cNvSpPr>
              <a:spLocks noChangeAspect="1"/>
            </p:cNvSpPr>
            <p:nvPr/>
          </p:nvSpPr>
          <p:spPr>
            <a:xfrm>
              <a:off x="2401658" y="3281020"/>
              <a:ext cx="200183" cy="194452"/>
            </a:xfrm>
            <a:prstGeom prst="ellipse">
              <a:avLst/>
            </a:prstGeom>
            <a:solidFill>
              <a:srgbClr val="E34B60">
                <a:alpha val="80000"/>
              </a:srgbClr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103124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cxnSp>
          <p:nvCxnSpPr>
            <p:cNvPr id="66" name="Straight Connector 123"/>
            <p:cNvCxnSpPr/>
            <p:nvPr/>
          </p:nvCxnSpPr>
          <p:spPr>
            <a:xfrm>
              <a:off x="2503109" y="3475474"/>
              <a:ext cx="0" cy="342098"/>
            </a:xfrm>
            <a:prstGeom prst="line">
              <a:avLst/>
            </a:prstGeom>
            <a:noFill/>
            <a:ln w="9525" cap="flat" cmpd="sng" algn="ctr">
              <a:solidFill>
                <a:sysClr val="window" lastClr="FFFFFF">
                  <a:lumMod val="65000"/>
                </a:sysClr>
              </a:solidFill>
              <a:prstDash val="solid"/>
            </a:ln>
            <a:effectLst/>
          </p:spPr>
        </p:cxnSp>
      </p:grpSp>
      <p:grpSp>
        <p:nvGrpSpPr>
          <p:cNvPr id="67" name="Group 140"/>
          <p:cNvGrpSpPr/>
          <p:nvPr/>
        </p:nvGrpSpPr>
        <p:grpSpPr>
          <a:xfrm>
            <a:off x="4831083" y="4518134"/>
            <a:ext cx="312134" cy="836617"/>
            <a:chOff x="3715098" y="3281020"/>
            <a:chExt cx="200183" cy="536552"/>
          </a:xfrm>
        </p:grpSpPr>
        <p:sp>
          <p:nvSpPr>
            <p:cNvPr id="68" name="Oval 86"/>
            <p:cNvSpPr>
              <a:spLocks noChangeAspect="1"/>
            </p:cNvSpPr>
            <p:nvPr/>
          </p:nvSpPr>
          <p:spPr>
            <a:xfrm>
              <a:off x="3715098" y="3281020"/>
              <a:ext cx="200183" cy="194452"/>
            </a:xfrm>
            <a:prstGeom prst="ellipse">
              <a:avLst/>
            </a:prstGeom>
            <a:solidFill>
              <a:srgbClr val="E7423C">
                <a:lumMod val="75000"/>
                <a:alpha val="80000"/>
              </a:srgbClr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103124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cxnSp>
          <p:nvCxnSpPr>
            <p:cNvPr id="69" name="Straight Connector 126"/>
            <p:cNvCxnSpPr/>
            <p:nvPr/>
          </p:nvCxnSpPr>
          <p:spPr>
            <a:xfrm>
              <a:off x="3817791" y="3475474"/>
              <a:ext cx="0" cy="342098"/>
            </a:xfrm>
            <a:prstGeom prst="line">
              <a:avLst/>
            </a:prstGeom>
            <a:noFill/>
            <a:ln w="9525" cap="flat" cmpd="sng" algn="ctr">
              <a:solidFill>
                <a:sysClr val="window" lastClr="FFFFFF">
                  <a:lumMod val="65000"/>
                </a:sysClr>
              </a:solidFill>
              <a:prstDash val="solid"/>
            </a:ln>
            <a:effectLst/>
          </p:spPr>
        </p:cxnSp>
      </p:grpSp>
      <p:grpSp>
        <p:nvGrpSpPr>
          <p:cNvPr id="70" name="Group 142"/>
          <p:cNvGrpSpPr/>
          <p:nvPr/>
        </p:nvGrpSpPr>
        <p:grpSpPr>
          <a:xfrm>
            <a:off x="6879055" y="4518134"/>
            <a:ext cx="312134" cy="836617"/>
            <a:chOff x="5028538" y="3281020"/>
            <a:chExt cx="200183" cy="536552"/>
          </a:xfrm>
        </p:grpSpPr>
        <p:sp>
          <p:nvSpPr>
            <p:cNvPr id="71" name="Oval 89"/>
            <p:cNvSpPr>
              <a:spLocks noChangeAspect="1"/>
            </p:cNvSpPr>
            <p:nvPr/>
          </p:nvSpPr>
          <p:spPr>
            <a:xfrm>
              <a:off x="5028538" y="3281020"/>
              <a:ext cx="200183" cy="194452"/>
            </a:xfrm>
            <a:prstGeom prst="ellipse">
              <a:avLst/>
            </a:prstGeom>
            <a:solidFill>
              <a:srgbClr val="0070C0">
                <a:alpha val="80000"/>
              </a:srgbClr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103124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cxnSp>
          <p:nvCxnSpPr>
            <p:cNvPr id="72" name="Straight Connector 129"/>
            <p:cNvCxnSpPr/>
            <p:nvPr/>
          </p:nvCxnSpPr>
          <p:spPr>
            <a:xfrm>
              <a:off x="5132473" y="3475474"/>
              <a:ext cx="0" cy="342098"/>
            </a:xfrm>
            <a:prstGeom prst="line">
              <a:avLst/>
            </a:prstGeom>
            <a:noFill/>
            <a:ln w="9525" cap="flat" cmpd="sng" algn="ctr">
              <a:solidFill>
                <a:sysClr val="window" lastClr="FFFFFF">
                  <a:lumMod val="65000"/>
                </a:sysClr>
              </a:solidFill>
              <a:prstDash val="solid"/>
            </a:ln>
            <a:effectLst/>
          </p:spPr>
        </p:cxnSp>
      </p:grpSp>
      <p:grpSp>
        <p:nvGrpSpPr>
          <p:cNvPr id="73" name="Group 144"/>
          <p:cNvGrpSpPr/>
          <p:nvPr/>
        </p:nvGrpSpPr>
        <p:grpSpPr>
          <a:xfrm>
            <a:off x="8927029" y="4518134"/>
            <a:ext cx="312134" cy="836617"/>
            <a:chOff x="6341978" y="3281020"/>
            <a:chExt cx="200183" cy="536552"/>
          </a:xfrm>
        </p:grpSpPr>
        <p:sp>
          <p:nvSpPr>
            <p:cNvPr id="74" name="Oval 90"/>
            <p:cNvSpPr>
              <a:spLocks noChangeAspect="1"/>
            </p:cNvSpPr>
            <p:nvPr/>
          </p:nvSpPr>
          <p:spPr>
            <a:xfrm>
              <a:off x="6341978" y="3281020"/>
              <a:ext cx="200183" cy="194452"/>
            </a:xfrm>
            <a:prstGeom prst="ellipse">
              <a:avLst/>
            </a:prstGeom>
            <a:solidFill>
              <a:srgbClr val="47D6FE">
                <a:lumMod val="75000"/>
                <a:alpha val="80000"/>
              </a:srgbClr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103124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cxnSp>
          <p:nvCxnSpPr>
            <p:cNvPr id="75" name="Straight Connector 132"/>
            <p:cNvCxnSpPr/>
            <p:nvPr/>
          </p:nvCxnSpPr>
          <p:spPr>
            <a:xfrm>
              <a:off x="6447155" y="3475474"/>
              <a:ext cx="0" cy="342098"/>
            </a:xfrm>
            <a:prstGeom prst="line">
              <a:avLst/>
            </a:prstGeom>
            <a:noFill/>
            <a:ln w="9525" cap="flat" cmpd="sng" algn="ctr">
              <a:solidFill>
                <a:sysClr val="window" lastClr="FFFFFF">
                  <a:lumMod val="65000"/>
                </a:sysClr>
              </a:solidFill>
              <a:prstDash val="solid"/>
            </a:ln>
            <a:effectLst/>
          </p:spPr>
        </p:cxnSp>
      </p:grpSp>
      <p:grpSp>
        <p:nvGrpSpPr>
          <p:cNvPr id="76" name="Group 146"/>
          <p:cNvGrpSpPr/>
          <p:nvPr/>
        </p:nvGrpSpPr>
        <p:grpSpPr>
          <a:xfrm>
            <a:off x="10974998" y="4518134"/>
            <a:ext cx="312134" cy="836617"/>
            <a:chOff x="7655416" y="3281020"/>
            <a:chExt cx="200183" cy="536552"/>
          </a:xfrm>
        </p:grpSpPr>
        <p:sp>
          <p:nvSpPr>
            <p:cNvPr id="77" name="Oval 95"/>
            <p:cNvSpPr>
              <a:spLocks noChangeAspect="1"/>
            </p:cNvSpPr>
            <p:nvPr/>
          </p:nvSpPr>
          <p:spPr>
            <a:xfrm>
              <a:off x="7655416" y="3281020"/>
              <a:ext cx="200183" cy="194452"/>
            </a:xfrm>
            <a:prstGeom prst="ellipse">
              <a:avLst/>
            </a:prstGeom>
            <a:solidFill>
              <a:srgbClr val="E34B60">
                <a:lumMod val="75000"/>
                <a:alpha val="80000"/>
              </a:srgbClr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103124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cxnSp>
          <p:nvCxnSpPr>
            <p:cNvPr id="78" name="Straight Connector 135"/>
            <p:cNvCxnSpPr/>
            <p:nvPr/>
          </p:nvCxnSpPr>
          <p:spPr>
            <a:xfrm>
              <a:off x="7761833" y="3475474"/>
              <a:ext cx="0" cy="342098"/>
            </a:xfrm>
            <a:prstGeom prst="line">
              <a:avLst/>
            </a:prstGeom>
            <a:noFill/>
            <a:ln w="9525" cap="flat" cmpd="sng" algn="ctr">
              <a:solidFill>
                <a:sysClr val="window" lastClr="FFFFFF">
                  <a:lumMod val="65000"/>
                </a:sysClr>
              </a:solidFill>
              <a:prstDash val="solid"/>
            </a:ln>
            <a:effectLst/>
          </p:spPr>
        </p:cxnSp>
      </p:grpSp>
      <p:sp>
        <p:nvSpPr>
          <p:cNvPr id="79" name="TextBox 57"/>
          <p:cNvSpPr txBox="1"/>
          <p:nvPr/>
        </p:nvSpPr>
        <p:spPr>
          <a:xfrm>
            <a:off x="1626394" y="5837438"/>
            <a:ext cx="615554" cy="246221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marL="0" marR="0" lvl="0" indent="0" algn="ctr" defTabSz="10312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sz="1600" b="1" kern="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关键词</a:t>
            </a:r>
            <a:endParaRPr kumimoji="0" lang="en-US" sz="1600" b="1" i="0" u="none" strike="noStrike" kern="0" cap="none" spc="0" normalizeH="0" baseline="0" noProof="0" dirty="0" smtClean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0" name="TextBox 57"/>
          <p:cNvSpPr txBox="1"/>
          <p:nvPr/>
        </p:nvSpPr>
        <p:spPr>
          <a:xfrm>
            <a:off x="2553505" y="5368660"/>
            <a:ext cx="615554" cy="246221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marL="0" marR="0" lvl="0" indent="0" algn="ctr" defTabSz="10312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sz="1600" b="1" kern="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关键词</a:t>
            </a:r>
            <a:endParaRPr kumimoji="0" lang="en-US" sz="1600" b="1" i="0" u="none" strike="noStrike" kern="0" cap="none" spc="0" normalizeH="0" baseline="0" noProof="0" dirty="0" smtClean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1" name="TextBox 57"/>
          <p:cNvSpPr txBox="1"/>
          <p:nvPr/>
        </p:nvSpPr>
        <p:spPr>
          <a:xfrm>
            <a:off x="3676302" y="5837438"/>
            <a:ext cx="615554" cy="246221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marL="0" marR="0" lvl="0" indent="0" algn="ctr" defTabSz="10312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sz="1600" b="1" kern="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关键词</a:t>
            </a:r>
            <a:endParaRPr kumimoji="0" lang="en-US" sz="1600" b="1" i="0" u="none" strike="noStrike" kern="0" cap="none" spc="0" normalizeH="0" baseline="0" noProof="0" dirty="0" smtClean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2" name="TextBox 57"/>
          <p:cNvSpPr txBox="1"/>
          <p:nvPr/>
        </p:nvSpPr>
        <p:spPr>
          <a:xfrm>
            <a:off x="4696787" y="5371353"/>
            <a:ext cx="615554" cy="246221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marL="0" marR="0" lvl="0" indent="0" algn="ctr" defTabSz="10312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sz="1600" b="1" kern="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关键词</a:t>
            </a:r>
            <a:endParaRPr kumimoji="0" lang="en-US" sz="1600" b="1" i="0" u="none" strike="noStrike" kern="0" cap="none" spc="0" normalizeH="0" baseline="0" noProof="0" dirty="0" smtClean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3" name="TextBox 57"/>
          <p:cNvSpPr txBox="1"/>
          <p:nvPr/>
        </p:nvSpPr>
        <p:spPr>
          <a:xfrm>
            <a:off x="5785452" y="5837437"/>
            <a:ext cx="615554" cy="246221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marL="0" marR="0" lvl="0" indent="0" algn="ctr" defTabSz="10312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sz="1600" b="1" kern="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关键词</a:t>
            </a:r>
            <a:endParaRPr kumimoji="0" lang="en-US" sz="1600" b="1" i="0" u="none" strike="noStrike" kern="0" cap="none" spc="0" normalizeH="0" baseline="0" noProof="0" dirty="0" smtClean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4" name="TextBox 57"/>
          <p:cNvSpPr txBox="1"/>
          <p:nvPr/>
        </p:nvSpPr>
        <p:spPr>
          <a:xfrm>
            <a:off x="6714172" y="5368660"/>
            <a:ext cx="615554" cy="246221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marL="0" marR="0" lvl="0" indent="0" algn="ctr" defTabSz="10312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sz="1600" b="1" kern="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关键词</a:t>
            </a:r>
            <a:endParaRPr kumimoji="0" lang="en-US" sz="1600" b="1" i="0" u="none" strike="noStrike" kern="0" cap="none" spc="0" normalizeH="0" baseline="0" noProof="0" dirty="0" smtClean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5" name="TextBox 57"/>
          <p:cNvSpPr txBox="1"/>
          <p:nvPr/>
        </p:nvSpPr>
        <p:spPr>
          <a:xfrm>
            <a:off x="7744817" y="5837437"/>
            <a:ext cx="615554" cy="246221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marL="0" marR="0" lvl="0" indent="0" algn="ctr" defTabSz="10312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sz="1600" b="1" kern="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关键词</a:t>
            </a:r>
            <a:endParaRPr kumimoji="0" lang="en-US" sz="1600" b="1" i="0" u="none" strike="noStrike" kern="0" cap="none" spc="0" normalizeH="0" baseline="0" noProof="0" dirty="0" smtClean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6" name="TextBox 57"/>
          <p:cNvSpPr txBox="1"/>
          <p:nvPr/>
        </p:nvSpPr>
        <p:spPr>
          <a:xfrm>
            <a:off x="8797762" y="5368660"/>
            <a:ext cx="615554" cy="246221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marL="0" marR="0" lvl="0" indent="0" algn="ctr" defTabSz="10312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sz="1600" b="1" kern="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关键词</a:t>
            </a:r>
            <a:endParaRPr kumimoji="0" lang="en-US" sz="1600" b="1" i="0" u="none" strike="noStrike" kern="0" cap="none" spc="0" normalizeH="0" baseline="0" noProof="0" dirty="0" smtClean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7" name="TextBox 57"/>
          <p:cNvSpPr txBox="1"/>
          <p:nvPr/>
        </p:nvSpPr>
        <p:spPr>
          <a:xfrm>
            <a:off x="9815459" y="5837436"/>
            <a:ext cx="615554" cy="246221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marL="0" marR="0" lvl="0" indent="0" algn="ctr" defTabSz="10312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sz="1600" b="1" kern="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关键词</a:t>
            </a:r>
            <a:endParaRPr kumimoji="0" lang="en-US" sz="1600" b="1" i="0" u="none" strike="noStrike" kern="0" cap="none" spc="0" normalizeH="0" baseline="0" noProof="0" dirty="0" smtClean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8" name="TextBox 57"/>
          <p:cNvSpPr txBox="1"/>
          <p:nvPr/>
        </p:nvSpPr>
        <p:spPr>
          <a:xfrm>
            <a:off x="10823288" y="5368660"/>
            <a:ext cx="615554" cy="246221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marL="0" marR="0" lvl="0" indent="0" algn="ctr" defTabSz="10312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sz="1600" b="1" kern="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关键词</a:t>
            </a:r>
            <a:endParaRPr kumimoji="0" lang="en-US" sz="1600" b="1" i="0" u="none" strike="noStrike" kern="0" cap="none" spc="0" normalizeH="0" baseline="0" noProof="0" dirty="0" smtClean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"/>
    </mc:Choice>
    <mc:Fallback xmlns="">
      <p:transition spd="slow" advTm="2000"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91596" y="1886857"/>
            <a:ext cx="5436387" cy="5261020"/>
          </a:xfrm>
          <a:prstGeom prst="rect">
            <a:avLst/>
          </a:prstGeom>
        </p:spPr>
      </p:pic>
      <p:sp>
        <p:nvSpPr>
          <p:cNvPr id="9" name="文本框 8"/>
          <p:cNvSpPr txBox="1"/>
          <p:nvPr/>
        </p:nvSpPr>
        <p:spPr>
          <a:xfrm>
            <a:off x="1978300" y="1596572"/>
            <a:ext cx="1200329" cy="2061028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sz="6600" b="1" dirty="0" smtClean="0">
                <a:latin typeface="幼圆" panose="02010509060101010101" pitchFamily="49" charset="-122"/>
                <a:ea typeface="幼圆" panose="02010509060101010101" pitchFamily="49" charset="-122"/>
              </a:rPr>
              <a:t>感谢</a:t>
            </a:r>
            <a:endParaRPr lang="zh-CN" altLang="en-US" sz="6600" b="1" dirty="0"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2994300" y="3153024"/>
            <a:ext cx="1200329" cy="3062514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sz="6600" b="1" dirty="0" smtClean="0">
                <a:latin typeface="幼圆" panose="02010509060101010101" pitchFamily="49" charset="-122"/>
                <a:ea typeface="幼圆" panose="02010509060101010101" pitchFamily="49" charset="-122"/>
              </a:rPr>
              <a:t>聆听</a:t>
            </a:r>
            <a:endParaRPr lang="zh-CN" altLang="en-US" sz="6600" b="1" dirty="0"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cxnSp>
        <p:nvCxnSpPr>
          <p:cNvPr id="12" name="直接连接符 11"/>
          <p:cNvCxnSpPr/>
          <p:nvPr/>
        </p:nvCxnSpPr>
        <p:spPr>
          <a:xfrm flipH="1">
            <a:off x="3594464" y="4151086"/>
            <a:ext cx="1064622" cy="162560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4" name="直接连接符 13"/>
          <p:cNvCxnSpPr/>
          <p:nvPr/>
        </p:nvCxnSpPr>
        <p:spPr>
          <a:xfrm flipH="1">
            <a:off x="1330236" y="1262743"/>
            <a:ext cx="1064622" cy="162560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"/>
    </mc:Choice>
    <mc:Fallback xmlns="">
      <p:transition spd="slow" advTm="2000"/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演示文稿24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1813</Words>
  <Application>Microsoft Office PowerPoint</Application>
  <PresentationFormat>宽屏</PresentationFormat>
  <Paragraphs>273</Paragraphs>
  <Slides>26</Slides>
  <Notes>26</Notes>
  <HiddenSlides>0</HiddenSlides>
  <MMClips>0</MMClips>
  <ScaleCrop>false</ScaleCrop>
  <HeadingPairs>
    <vt:vector size="6" baseType="variant">
      <vt:variant>
        <vt:lpstr>已用的字体</vt:lpstr>
      </vt:variant>
      <vt:variant>
        <vt:i4>20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26</vt:i4>
      </vt:variant>
    </vt:vector>
  </HeadingPairs>
  <TitlesOfParts>
    <vt:vector size="47" baseType="lpstr">
      <vt:lpstr>Adobe Caslon Pro</vt:lpstr>
      <vt:lpstr>Arial Unicode MS</vt:lpstr>
      <vt:lpstr>Gill Sans</vt:lpstr>
      <vt:lpstr>Helvetica Light</vt:lpstr>
      <vt:lpstr>Lato</vt:lpstr>
      <vt:lpstr>Lato Light</vt:lpstr>
      <vt:lpstr>Lato Regular</vt:lpstr>
      <vt:lpstr>맑은 고딕</vt:lpstr>
      <vt:lpstr>Sosa</vt:lpstr>
      <vt:lpstr>Source Sans Pro</vt:lpstr>
      <vt:lpstr>宋体</vt:lpstr>
      <vt:lpstr>微软雅黑</vt:lpstr>
      <vt:lpstr>幼圆</vt:lpstr>
      <vt:lpstr>Arial</vt:lpstr>
      <vt:lpstr>Calibri</vt:lpstr>
      <vt:lpstr>Calibri Light</vt:lpstr>
      <vt:lpstr>Open Sans</vt:lpstr>
      <vt:lpstr>Roboto</vt:lpstr>
      <vt:lpstr>Roboto Black</vt:lpstr>
      <vt:lpstr>Roboto Light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演示文稿24</dc:title>
  <dc:creator/>
  <cp:lastModifiedBy/>
  <cp:revision>1</cp:revision>
  <dcterms:created xsi:type="dcterms:W3CDTF">2017-03-23T15:56:14Z</dcterms:created>
  <dcterms:modified xsi:type="dcterms:W3CDTF">2019-01-17T06:03:15Z</dcterms:modified>
</cp:coreProperties>
</file>